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351" r:id="rId4"/>
    <p:sldId id="352" r:id="rId5"/>
    <p:sldId id="353" r:id="rId6"/>
    <p:sldId id="355" r:id="rId7"/>
    <p:sldId id="354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8" r:id="rId16"/>
    <p:sldId id="363" r:id="rId17"/>
    <p:sldId id="364" r:id="rId18"/>
    <p:sldId id="365" r:id="rId19"/>
    <p:sldId id="366" r:id="rId20"/>
    <p:sldId id="3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9" d="100"/>
          <a:sy n="99" d="100"/>
        </p:scale>
        <p:origin x="67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17.8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38 62 6393,'-31'-44'2512,"30"43"-2388,1 0 0,-1 0 1,1 1-1,-1-1 0,1 0 1,0 0-1,-1 0 0,1 0 1,0 0-1,-1 0 0,1 1 1,0-1-1,0-1-124,3-1 1175,-2 2-772,0 1 1166,-1 0-76,-1 2 811,-3 99-123,3-81-1940,1 117 748,5 0 0,19 109-989,-20-223 99,4 11-99,3 13-735,-10-43 116,-1-4-608,2-5 308,6-10-133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22.8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68 194 8858,'0'1'3721,"0"2"-1929,1 7-232,1 1 129,-2 10-65,1 2-184,0 2-679,-1 2-193,3-7-272,1-2-104,0-11-520,1-5-720,-1-5-1465,-1-8 1521</inkml:trace>
  <inkml:trace contextRef="#ctx0" brushRef="#br0" timeOffset="1">0 3 7001,'0'-2'3105,"10"2"-1176,0 1-1681,1 2 64,-3 3-264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09.7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134 43 11106,'0'0'225,"0"-1"-1,0 1 1,0 0-1,0-1 1,0 1-1,0 0 1,0 0-1,0-1 1,-1 1-1,1 0 1,0-1-1,0 1 1,0 0-1,0 0 1,-1-1-1,1 1 0,0 0 1,0 0-1,-1-1 1,1 1-1,0 0 1,0 0-1,-1 0 1,1-1-1,0 1 1,-1 0-1,1 0 1,0 0-1,0 0 1,-1 0-1,1 0 1,-1 0-225,-11-1 1176,8 1-707,-2 0-208,1 1 1,-1-1-1,1 1 1,-1 0-1,1 1 1,-1-1-1,-1 2-261,4-2 34,1 0-1,-1 0 0,0 1 0,1-1 0,-1 1 0,1-1 1,-1 1-1,1 0 0,0 0 0,0 0 0,0 0 1,0 1-1,0-1 0,-1 3-33,3-4 8,-1 1-1,1-1 1,-1 1 0,1-1-1,0 1 1,0 0-1,-1-1 1,1 1 0,1 0-1,-1-1 1,0 1 0,0-1-1,0 1 1,1 0 0,-1-1-1,1 1 1,-1-1-1,1 1 1,0-1 0,0 1-1,-1-1 1,1 0 0,0 1-8,4 4 96,-1 0 1,1 0-1,0-1 1,2 2-97,3 2 282,1 0 1,1-1-1,-1-1 1,1 0-1,1 0 1,5 1-283,9 6 477,-26-13-430,0-1-1,1 1 1,-1 0 0,0 0 0,1-1-1,-1 1 1,0 0 0,0 0 0,0 1-1,0-1 1,0 0 0,0 0 0,0 0-1,0 1 1,0-1 0,0 2-47,-1-3 27,0 1 0,0 0 0,0 0 0,0 0 0,0-1 0,-1 1 0,1 0 0,0 0 1,0 0-1,-1-1 0,1 1 0,0 0 0,-1 0 0,1-1 0,-1 1 0,1 0 0,-1-1 0,1 1 0,-1 0 0,1-1 1,-1 1-1,0-1 0,1 1 0,-1-1 0,0 1 0,0-1 0,1 0 0,-1 1 0,0-1 0,0 0-27,-13 7-94,-1-1 0,0 0-1,-1-1 1,1-1-1,-1 0 1,0-1 0,0-1-1,0-1 1,-14 0 94,28-1-322,2 0 263,0 0 0,0 0 0,-1 1 0,1-1 1,0 0-1,0 0 0,0 0 0,-1 0 1,1 0-1,0 0 0,0 0 0,0 0 1,-1 0-1,1 0 0,0 0 0,0 0 1,0 0-1,-1 0 0,1 0 0,0 0 1,0 0-1,0-1 0,-1 1 0,1 0 1,0 0-1,0 0 0,0 0 0,0 0 1,-1 0-1,1 0 0,0-1 0,0 1 1,0 0-1,0 0 0,0 0 0,0 0 1,-1-1-1,1 1 0,0 0 0,0 0 1,0 0-1,0-1 0,0 1 0,0 0 1,0 0-1,0 0 0,0-1 0,0 1 1,0 0-1,0 0 0,0 0 0,0-1 1,0 1-1,0 0 0,0 0 0,0 0 1,0-1-1,0 1 0,0 0 59,8-16-1090</inkml:trace>
  <inkml:trace contextRef="#ctx0" brushRef="#br0" timeOffset="1">789 0 14131,'0'18'5409,"-7"7"-3864,3-1-969,5-1-152,1-3-48,3-6 40,0-3-272,-2-11-1296,0-1-553,-5-14 937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43.8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0 11194,'-2'0'662,"-5"0"5943,6 9-3231,0 70 643,0-10-2903,2-1 1,6 28-1115,-3-74 86,-2-16-77,-1-15-70,0-9-55,0 0 0,3-6 116,-1 0-64,-1 9 38,1 1-1,0-1 1,1 0 0,1 1-1,1-2 27,-4 10-1,1-1 0,0 1-1,1 0 1,-1 0 0,1 0 0,0 0 0,1 1 0,0-1-1,-1 1 1,2 1 0,4-5 1,-8 7 12,0 1 0,0 0 1,0 0-1,0-1 0,0 1 1,0 1-1,1-1 0,-1 0 0,0 0 1,1 1-1,-1-1 0,0 1 1,1 0-1,-1 0 0,1 0 0,-1 0 1,0 0-1,1 1 0,-1-1 0,0 0 1,1 1-1,-1 0 0,0 0 1,0 0-1,1 0 0,-1 0 0,0 0 1,0 0-1,0 1 0,0-1 1,-1 1-1,1-1 0,0 1 0,-1 0 1,1 0-1,-1-1 0,1 1 0,-1 0 1,0 1-13,8 11 193,-1 1 1,-1 0 0,0 1 0,-1-1 0,0 1-1,-2 1-193,10 37 729,-2 7-729,-12-57 10,2 2 262,1 12-1649,-3-18 1358,0 0-1,0 0 1,0 0-1,0 0 1,0 0-1,0 0 1,0 0-1,0 0 1,0 0-1,0 0 1,0 0-1,0 0 0,0 0 1,0 0-1,0 0 1,0 0-1,1 0 1,-1 1-1,0-1 1,0 0-1,0 0 1,0 0-1,0 0 1,0 0-1,0 0 1,0 0-1,0 0 0,0 0 1,0 0-1,0 0 1,0 0-1,0 0 1,0 0-1,0 0 1,0 0-1,0 0 1,0 0-1,0 0 1,1 0-1,-1 0 0,0 0 1,0 0-1,0 0 1,0 0-1,0 0 1,0 0-1,0 0 1,0 0-1,0 0 1,0 0-1,0 0 1,0 0-1,0 0 0,0 0 1,0 0-1,0 0 1,0-1-1,0 1 1,0 0-1,0 0 1,1 0-1,-1 0 1,0 0-1,0 0 1,0 0-1,0 0 1,0 0 19,2-11-1346,2-15 440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47.7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34 456 7666,'-28'1'3560,"23"0"-2022,5 2-307,1 1-802,0-1 0,-1 1 0,1 0 1,-1 0-1,0 0 0,0 0 0,0 2-429,1 18 917,4 17 324,-4-22-705,2 0-1,0-1 1,1 1-1,6 16-535,-9-32 39,0 0 0,0-1 1,0 1-1,1-1 0,-1 1 0,1-1 0,-1 0 0,1 1 0,0-1 0,0 0 0,0 0 0,0-1 1,0 1-1,1 0 0,-1-1 0,0 1 0,1-1 0,-1 0 0,1 1 0,0-1 0,-1-1 0,1 1 1,0 0-1,0-1 0,1 1-39,0-1 32,1 0-1,0 0 1,0 0 0,-1-1 0,1 1 0,0-1 0,-1-1-1,1 1 1,-1 0 0,1-1 0,-1 0 0,0 0 0,1-1-1,-1 1 1,0-1-32,8-6 61,-1 0 1,1-1-1,-2 0 0,1-1 0,0-2-61,46-62 145,-48 62-133,34-45 48,206-297-340,-204 287 1798,1 6-820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50.8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71 581 1832,'-25'27'300,"25"-27"-298,0 0-1,0 1 1,0-1-1,-1 0 1,1 0-1,0 0 1,0 0-1,-1 0 0,1 1 1,0-1-1,0 0 1,-1 0-1,1 0 1,0 0-1,-1 0 1,1 0-1,0 0 0,0 0 1,-1 0-1,1 0 1,0 0-1,-1 0 1,1 0-1,0 0 1,0 0-1,-1 0 0,1 0 1,0 0-1,0 0 1,-1-1-1,1 1 1,0 0-1,0 0 1,-1 0-1,1 0 0,0-1 1,0 1-1,-1 0-1,-4-10 514,4 8-64,-1-1 755,-1 0 0,1 0 0,-1 1 0,1-1-1,-2 0-1204,-4-4 6975,7 6-6870,1 0 1,-1 0-1,1 0 0,-1 0 0,0 0 0,1-1 1,0 1-1,-1 0 0,1 0 0,0 0 0,-1 0 1,1-1-1,0 1 0,0 0 0,0-1-105,2-25 356,-1 15-248,1 1 0,1-1 1,0 1-1,0 0 0,1 0 0,0 0 0,4-5-108,-8 15 13,15-28 323,0 2 1,2 0-1,4-3-336,-14 21 82,0 0-1,0 1 0,1 1 1,0-1-1,1 1 1,0 0-1,0 1 1,0 0-1,1 1 1,0 0-1,2-1-81,20-6 171,1 1 0,16-2-171,72-12 160,-75 16-114,11-2 53,29-1-99,-65 10 7,0 1 1,1 1-1,-1 1 1,0 1-1,18 4-7,-12 1 9,0 0 0,-1 2-1,0 2 1,0 0 0,6 5-9,32 20 327,22 19-327,-59-38 116,1-1 0,0-1 0,1-1 0,6 0-116,-14-6 44,1-1 0,0-2 0,0 0 0,0-1 0,0-2 0,9 1-44,-5-3 18,0 0 0,1-1 0,-1-2-1,17-4-17,-27 4 2,-1-2 0,0 1 0,-1-2 0,1 0 0,-1 0 0,0-1 0,-1-1 0,9-7-2,15-14 2,-2-1 0,-1-2-1,-2-1 1,-1-2 0,8-13-2,-18 21 32,22-20-32,-35 39 14,2 0 0,-1 0 1,1 0-1,0 1 0,0 1 1,11-5-15,-21 11 4,1 0 0,-1 0 0,0-1 1,0 1-1,1 0 0,-1 0 1,0 0-1,1 0 0,-1 0 0,0 0 1,1 0-1,-1 1 0,0-1 1,0 0-1,1 0 0,-1 0 0,0 0 1,0 0-1,1 0 0,-1 0 1,0 1-1,1-1 0,-1 0 0,0 0 1,0 0-1,0 1 0,1-1 1,-1 0-1,0 0 0,0 1 0,0-1-4,7 11 155,-4-4-152,19 10 33,-10-8-27,-7-4-5,1-1 1,0 0-1,0 1 1,1-2 0,-1 1-1,1-1 1,0 0-1,0 0 1,5 0-5,13 2 17,0-1 1,0-1 0,0-2 0,1 0 0,11-2-18,-12-2 6,0 0-1,-1-2 1,7-2-6,30-6 7,-16 6-3,1 3 0,-1 1 0,28 4-4,138 14 14,-20-1 0,-176-13-13,437 30 19,-416-27-17,-1 2-1,0 1 1,-1 2-1,33 13-2,-50-15 15,0 0-1,-1 1 1,0 1-1,-1 1 1,0 0-1,0 1 1,-1 1-1,-1 0 1,0 1-1,7 8-14,-6-2 90,0 1 0,-1 0 0,4 10-90,29 64 331,-24-47-220,-20-43-135,5 10-211,-4-13-338,-2-5-579,0-11 448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54.1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122 22 9250,'-33'-8'1477,"-36"-4"2520,55 11-1482,9 1-801,5 0-1688,-1 0-1,1 0 0,0 0 0,0 1 1,0-1-1,0 0 0,0 0 0,0 0 1,0 0-1,0 0 0,0 0 0,0 0 1,0 0-1,0 0 0,0 0 0,0 0 1,0 0-1,0 0 0,0 0 0,0 0 1,0 0-1,0 1 0,0-1 0,0 0 1,0 0-1,0 0 0,0 0 0,0 0 1,0 0-1,0 0 0,0 0 0,0 0 1,0 0-1,0 0 0,0 0 0,0 0 1,0 0-1,0 0 0,1 0 0,-1 0 1,0 1-1,0-1 0,0 0 0,0 0 1,0 0-1,0 0 0,0 0 0,0 0 1,0 0-1,0 0 0,0 0 0,0 0 1,0 0-1,0 0 0,0 0 0,0 0 1,1 0-1,-1 0-25,0 0 629,0 0-307,3 1-114,42 13 72,1-1 1,14 0-281,-45-10 53,0 1 0,4 2-53,-13-4 23,-1 0 1,0 1-1,1-1 0,-1 1 1,0 0-1,0 1 0,1 1-23,-5-5 31,0 1-1,0 0 0,-1 0 0,1 0 0,0 0 0,-1 0 0,1 0 1,0 0-1,-1 0 0,0 0 0,1 0 0,-1 0 0,1 0 1,-1 0-1,0 1 0,0-1 0,0 0 0,0 0 0,0 0 0,0 0 1,0 1-1,0-1 0,0 0 0,0 0 0,-1 0 0,1 0 0,0 0 1,-1 0-1,1 0 0,-1 0 0,1 0 0,-1 0 0,0 0 1,0 1-31,-3 3 140,0 0 0,0 0 0,0 0 0,-1-1 0,-3 3-140,-54 43 317,23-19-763,-8 11 446,45-40-116,0-1-155,0 1-1,0 0 0,0 0 1,1 0-1,-1 0 0,1 0 1,-1 1-1,1-1 0,-1 2 272,2-4-51,0 0 0,0 0-1,0 0 1,0 0 0,0 1-1,0-1 1,-1 0 0,1 0-1,0 0 1,0 0 0,0 1-1,0-1 1,0 0 0,0 0-1,0 0 1,0 0 0,0 1-1,0-1 1,1 0 0,-1 0-1,0 0 1,0 0 0,0 1-1,0-1 1,0 0 0,0 0-1,0 0 1,0 0 0,0 0-1,0 1 1,1-1 0,-1 0-1,0 0 1,0 0 0,0 0 0,0 0-1,0 0 1,1 0 0,-1 0 50,13 2-1148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54.4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234 0 9586,'7'15'4665,"-16"-6"-1048,-11 5-2161,-4 2-8,-9-2-247,-2 2-209,-1-2-496,5 0-168,9 3-152,5-2-56,10-4-152,0-9-368,7 0-832,6-4-545,-6 1-247,0 0 1064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56.9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 23 6625,'-12'-6'3385,"11"6"-3285,1-1 0,0 1 1,0 0-1,-1 0 0,1 0 0,0 0 1,0-1-1,-1 1 0,1 0 0,0 0 1,0 0-1,0-1 0,-1 1 1,1 0-1,0 0 0,0-1 0,0 1 1,0 0-1,0 0 0,0-1 0,0 1 1,-1 0-1,1-1 0,0 1 1,0 0-1,0 0 0,0-1 0,0 1 1,0 0-1,0-1 0,0 1 0,1 0 1,-1 0-1,0-1 0,0 1 1,0 0-1,0 0 0,0-1 0,0 1 1,0 0-1,1 0 0,-1-1 0,0 1 1,0 0-101,8-5 3075,5 5-2965,-2 0 227,-10 0-328,16-1 301,-1 2-1,0 0 1,0 0-1,4 3-309,-14-3 128,-1 0-1,1 1 1,0 0-1,-1 1 1,1-1-1,3 3-127,-6-3 34,0 0 1,-1 0-1,1 0 0,-1 0 0,1 0 1,-1 1-1,0-1 0,0 1 0,0 0 1,0 0-1,0 0 0,0 1-34,-1-1 29,0 0-1,0 0 1,0 0 0,0 0 0,0 0-1,-1 0 1,0 0 0,0 0 0,0 0-1,0 1 1,0-1 0,0 0-1,-1 0 1,0 0 0,1 0 0,-1 0-1,0 0 1,-1 0 0,1 0 0,0 0-1,-1-1 1,0 1 0,1 0-1,-1-1 1,-2 2-29,-6 8 152,0-1 0,-1-1-1,-1 0 1,-11 7-152,11-7 166,11-9-146,-5 3 116,-1 1 1,1 0-1,1 1 1,-1 0-1,1-1 0,0 2 1,-3 3-137,8-10 4,0 1 0,0-1 1,0 0-1,0 0 0,0 0 1,0 1-1,0-1 0,0 0 0,0 0 1,0 1-1,0-1 0,0 0 0,0 0 1,0 1-1,0-1 0,0 0 1,0 0-1,0 1 0,0-1 0,0 0 1,0 0-1,0 0 0,0 1 0,1-1 1,-1 0-1,0 0 0,0 0 1,0 1-1,0-1 0,1 0 0,-1 0 1,0 0-1,0 0 0,0 1 0,1-1 1,-1 0-1,0 0 0,0 0 1,0 0-1,1 0 0,-1 0 0,0 0 1,0 0-1,1 0 0,-1 0-4,16 2 43,21-3 89,-1-2 1,1-1 0,-1-2-1,21-7-132,-52 12-126,16-4 331,-21 5-298,1 0 1,-1 0-1,1 0 1,-1 0-1,0 0 0,1 0 1,-1 0-1,1 0 1,-1 0-1,0 0 1,1 0-1,-1 0 1,1 0-1,-1 0 1,0 0-1,1 0 0,-1 1 1,0-1-1,1 0 1,-1 0-1,0 0 1,1 1-1,-1-1 1,0 0-1,1 0 1,-1 1-1,0-1 0,0 0 1,1 1-1,-1-1 1,0 0-1,0 1 1,1-1-1,-1 0 1,0 1-1,0-1 1,0 0-1,0 1 0,0-1 1,0 1 92,0 10-1618,0 3 513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57.2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32 9098,'3'6'3497,"2"-8"-1977,9-3-608,13 1 208,5 0 65,15 1-297,4-1-168,6-1-296,4 0-96,-1-1-104,-6 6-40,-3 2-96,-6 2-40,-8 4-232,-1-3-496,-12 2-1344,-6 2 31,-14-5 977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57.8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45 9010,'0'0'112,"0"0"0,0 0 0,-1 0 0,1 0 0,0 0 0,0 0 1,0 0-1,0 0 0,-1-1 0,1 1 0,0 0 0,0 0 0,0 0 0,0 0 0,0 0 0,-1 0 0,1 0 0,0 0 1,0 0-1,0 0 0,0 0 0,0-1 0,0 1 0,0 0 0,-1 0 0,1 0 0,0 0 0,0 0 0,0-1 1,0 1-1,0 0 0,0 0 0,0 0 0,0 0 0,0 0 0,0-1 0,0 1 0,0 0 0,0 0 0,0 0-112,0-1 203,0 1 0,0-1 0,0 1 0,1-1 0,-1 1 0,0 0 0,0-1 0,1 1 0,-1-1 0,0 1 0,1 0-1,-1-1 1,0 1 0,1 0 0,-1-1 0,1 1 0,-1 0 0,0 0 0,1-1 0,-1 1-203,15-6 353,0 0 0,1 0 0,-1 2 0,1 0 0,3 0-353,-16 3 44,0 1-1,1-1 0,-1 1 0,1 0 0,-1 0 0,0 0 0,1 0 0,-1 1 0,0-1 0,1 1 1,-1 0-1,0 0 0,0 0 0,0 0 0,1 1 0,-1-1 0,-1 1 0,4 1-43,-5-1 12,1-1-1,-1 0 1,0 1-1,0-1 1,1 1-1,-1 0 1,0-1-1,0 1 1,-1 0-1,1 0 0,0-1 1,-1 1-1,1 0 1,-1 0-1,1 0 1,-1 0-1,0 0 1,0 0-1,0 0 1,0-1-1,0 1 1,0 0-1,0 0 1,-1 0-1,1 0 1,-1 0-1,0 0 1,1-1-1,-1 1 1,0 1-12,-3 4 25,0 0 0,-1 0 0,1 0 0,-1 0 0,-1-1 0,1 1 0,-1-1 0,0-1 0,-1 1-25,-7 5 59,-1 0 1,0 0 0,-11 4-60,26-15 0,0 0 0,0 0-1,0 0 1,0 0 0,0 0 0,0 0 0,-1 0 0,1 0 0,0 0-1,0 0 1,0 0 0,0 0 0,0 0 0,0 0 0,0 0 0,0 0 0,0 1-1,0-1 1,0 0 0,0 0 0,0 0 0,0 0 0,0 0 0,0 0-1,0 0 1,0 0 0,0 0 0,0 0 0,0 0 0,0 0 0,0 0 0,0 0-1,0 0 1,0 0 0,0 0 0,0 1 0,0-1 0,0 0 0,0 0-1,0 0 1,0 0 0,0 0 0,0 0 0,0 0 0,0 0 0,0 0 0,0 0-1,0 0 1,0 0 0,0 0 0,0 0 0,0 0 0,0 0 0,0 0-1,0 0 1,0 0 0,0 0 0,0 0 0,1 0 0,-1 1 0,0-1 0,0 0-1,0 0 1,0 0 0,0 0 0,0 0 0,0 0 0,0 0 0,0 0-1,0 0 1,8 1-21,12 2-20,-18-3 39,51 2-2,-35-3 28,0 2 1,0 0 0,0 1 0,12 4-25,-28-5 37,0-1 0,1 1 0,-1 0 0,0 0 1,0 0-1,0 0 0,0 0 0,0 0 0,0 1 0,-1-1 0,1 0 0,0 1 0,-1 0 0,1-1 1,0 2-38,-1-1 52,0-1 0,-1 1 0,1-1 0,0 1 0,-1-1 0,0 1 0,1-1 0,-1 1 1,0 0-1,0-1 0,0 1 0,0-1 0,0 1 0,0 0 0,0-1 0,0 1 1,-1-1-1,1 1 0,-1-1 0,1 1 0,-1-1 0,0 1-52,-3 6 128,-1 0 0,0 0 1,0-1-1,-1 0 0,0 0 0,0 0 0,0-1 0,-1 0 0,0 0 0,0 0 0,-1-1 1,1 0-1,-1-1 0,-2 1-128,-21 10-161,0-2 0,-1-1 0,-5 0 161,34-11-501,0 0 0,-1 0 0,1 0 1,-1-1-1,1 1 0,-1-1 0,-1 0 501,4 0-1886,5-3 77,14-8-224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58.1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9 267 9050,'0'0'18,"-1"3"863,-1 1 1,1-1 0,0 0 0,0 0 0,0 0-1,-1 4-881,2-7 101,0 1 1,0 0-1,0 0 0,0-1 0,0 1 0,0 0 1,0-1-1,0 1 0,1 0 0,-1-1 1,0 1-1,0-1 0,1 1 0,-1 0 0,0-1 1,1 1-1,-1-1 0,0 1 0,1 0 0,-1-1 1,1 1-1,-1-1 0,1 0 0,-1 1 0,1-1 1,-1 1-1,1-1 0,0 0 0,-1 1 0,1-1 1,-1 0-1,1 0 0,0 1 0,-1-1 0,1 0 1,0 0-1,-1 0 0,1 0 0,0 0-101,1 0 51,-1 0 1,1-1-1,-1 1 0,1-1 0,-1 1 1,1-1-1,-1 0 0,1 1 0,-1-1 1,0 0-1,1 0 0,-1 0 0,0 0 0,0 0 1,0 0-1,1 0 0,-1-1-51,7-7 35,0-1 0,-1 1 0,0-1 0,4-9-35,4-8 33,3-11-33,-13 26 14,0 0-1,-1-1 0,-1 1 1,2-8-14,-4 13 11,0 1 1,-1 0-1,1-1 1,-1 1-1,-1 0 1,1-1-1,-1 1 1,0 0-1,0 0 1,-1-2-12,1 6 8,0 0 0,0-1 1,-1 1-1,1 0 1,0-1-1,-1 1 1,1 0-1,-1 0 1,0 0-1,0 1 1,1-1-1,-1 0 1,-1 0-9,2 1 18,0 1 1,0-1 0,0 0 0,0 1 0,0-1 0,0 1-1,0 0 1,-1-1 0,1 1 0,0 0 0,0 0 0,0-1-1,0 1 1,0 0 0,-1 0 0,1 0 0,0 1 0,0-1-1,0 0 1,0 0 0,0 1 0,-1-1 0,1 0-1,0 1 1,0-1 0,0 1 0,0-1 0,0 1 0,0 0-19,-1 1 69,0 0 0,0 0 1,0 0-1,0 0 1,1 0-1,-1 1 1,1-1-1,0 0 0,-1 1 1,1-1-1,0 1 1,1 0-1,-1 0-69,-2 8 341,1 0 0,-1 7-341,1-7 149,0 6-7,0 1-1,1-1 0,0 1 1,2 0-1,0-1 1,1 1-1,1-1 0,0 0 1,1 1-1,1-2 0,1 1 1,1 0-1,0-1 0,0-1 1,4 4-142,-7-13-14,0 0-1,0 0 1,1 0 0,0-1 0,0 0-1,1 0 1,-1 0 0,1-1 0,0 0-1,0 0 1,0 0 0,4 1 14,-6-3-170,0-1 0,0 1 1,0-1-1,0 0 0,0 0 0,1-1 0,-1 1 1,0-1-1,0 0 0,0 0 0,1 0 1,-1-1-1,0 0 0,0 1 0,0-1 0,0-1 1,0 1-1,0-1 0,0 1 0,-1-1 0,1 0 1,1-1 169,24-20-1086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58.7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 9626,'8'46'9112,"-4"23"-5749,-4-61-3162,2 28 399,-1-33-571,-1 0 0,1 0 0,0 1 0,-1-1 0,2 0 0,-1 0 0,0 0 1,0 0-1,2 1-29,-3-3-2,0-1 0,0 0 0,0 0 0,0 0 1,0 0-1,0 0 0,0 1 0,1-1 0,-1 0 1,0 0-1,0 0 0,0 0 0,0 0 1,0 0-1,0 1 0,0-1 0,0 0 0,0 0 1,0 0-1,1 0 0,-1 0 0,0 0 0,0 0 1,0 0-1,0 0 0,0 1 0,0-1 0,1 0 1,-1 0-1,0 0 0,0 0 0,0 0 0,0 0 1,1 0-1,-1 0 0,0 0 0,0 0 0,0 0 1,0 0-1,0 0 0,1 0 0,-1 0 1,0 0-1,0 0 0,0-1 2,2-8-294,-2 7 269,3-14-53,0 1 0,1-1 0,1 1 1,0 0 77,-2 6-6,1 1 0,0 0 0,0 0 0,1 0 0,0 0 0,0 1 1,1-1-1,0 1 0,0 1 0,0-1 0,1 1 0,0 0 6,-5 5 14,0-1 0,-1 1 0,1 0-1,0-1 1,0 1 0,0 0 0,-1 0 0,1 0-1,1 0 1,-1 1 0,0-1 0,0 0 0,0 1-1,0 0 1,0-1 0,0 1 0,1 0 0,-1 0 0,0 0-14,0 1 39,1-1 0,-1 1 0,0 0 0,0 0 0,0 0 0,0 0 1,0 0-1,0 0 0,0 0 0,0 1 0,-1-1 0,1 1 0,0-1 0,-1 1 1,1 0-1,-1 0 0,0 0 0,1 0-39,3 6 102,-1 1 0,0-1 1,-1 1-1,0 0 0,0 0 0,-1 0 1,0 1-1,0-1 0,-1 0 0,0 1 1,-1-1-1,0 1-102,-7 29-779,7-39 752,0 0-1,0 0 1,0 0 0,0 0-1,0 0 1,0 0 0,0 0-1,0 0 1,0 0 0,0 0-1,0 0 1,0 0 0,0 0-1,0 1 1,0-1-1,0 0 1,0 0 0,0 0-1,0 0 1,0 0 0,0 0-1,0 0 1,0 0 0,0 0-1,0 0 1,0 0 0,0 0-1,0 0 1,0 0 0,0 1-1,0-1 1,0 0-1,0 0 1,0 0 0,0 0-1,0 0 1,1 0 0,-1 0-1,0 0 1,0 0 0,0 0-1,0 0 1,0 0 0,0 0-1,0 0 1,0 0 0,0 0-1,0 0 1,0 0-1,0 0 1,0 0 27,8-3-813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10.2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11666,'10'0'4297,"4"11"-3120,5-3-1041,1 3-376,5 6 200</inkml:trace>
  <inkml:trace contextRef="#ctx0" brushRef="#br0" timeOffset="1">314 192 10858,'2'33'5360,"0"-23"-4050,-2 1 1,0-1 0,0 6-1311,-1-11 373,0 8 400,0-1-1,-1 0 0,0-1 1,-1 1-1,-1 2-772,2-12-89,2-5-135,2-9-427,-1 6 318,1-11-704,1 1 0,0-1 0,4-7 1037,-5 17-193,1 0 1,0 1 0,0-1-1,1 0 1,-1 1-1,1 0 1,1 0 0,-1 0-1,4-3 193,-7 8 56,0-1-1,1 1 0,-1 0 1,1 0-1,-1-1 1,1 1-1,0 0 0,-1 0 1,1 0-1,0 1 0,0-1 1,0 0-1,-1 1 1,1-1-1,0 1 0,0-1 1,0 1-1,0 0 1,0 0-1,0 0 0,0 0 1,0 0-1,0 1 0,0-1 1,0 0-1,0 1 1,-1-1-1,1 1 0,0 0 1,0 0-1,0 0 1,-1 0-1,1 0 0,1 1-55,-1 0 203,0 0 0,0 1 1,0-1-1,0 1 0,-1-1 0,1 1 0,-1 0 0,1-1 0,-1 1 0,1 2-203,7 33 1489,-4-17-777,-5-20-698,9 24 522,-9-23-587,1-1-1,-1 1 1,1-1-1,-1 0 1,1 0-1,0 1 1,0-1-1,0 0 1,0 0-1,0 0 1,0 0-1,0 0 1,0 0-1,0 0 1,1 0-1,0 0 52,11-1-425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59.0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42 368 9418,'0'7'3155,"4"-8"-1101,10-13-44,-1-10-999,0-1 0,-1 0 0,7-21-1011,-19 43 10,10-20 22,-2-1-1,0 0 1,-2 0-1,-1-1 1,-1 0 0,0-3-32,-4 24 8,0 0-1,0 0 1,0 0 0,-1 0 0,1 0 0,-1 0 0,0 0 0,0 0 0,-1 0 0,1 0-8,0 2 10,0 1-1,1 0 1,-1 0-1,0-1 1,0 1 0,0 0-1,0 0 1,0 0-1,0 0 1,0 0 0,-1 0-1,1 1 1,0-1-1,0 0 1,-1 0 0,1 1-1,0-1 1,-1 1-1,1-1 1,0 1-1,-1 0 1,1 0 0,-1-1-1,1 1 1,-1 0-1,1 0 1,-1 0 0,1 1-10,-4-1 100,1 1 0,-1 0 0,1 0 0,0 1 0,-1 0 0,1-1 0,0 1 0,0 1 0,0-1 1,0 0-1,0 1 0,1 0 0,-1 0 0,1 0 0,0 0 0,0 1 0,0-1 0,0 1 0,0 0-100,-2 5 198,-1 0 0,1 0 0,0 0-1,1 0 1,0 1 0,1 0-1,0 0 1,0 0-198,1 1 79,1-1 1,-1 1-1,2 0 0,0 0 1,0-1-1,1 1 0,0 0 0,1 0 1,0-1-1,1 1 0,3 8-79,-1-6 6,0-1 1,1 1-1,1-1 0,0 0 0,0-1 1,1 0-1,1 0 0,0 0 0,2 0-6,-7-6-264,0-1-1,0-1 0,1 1 1,0 0-1,-1-1 0,1 0 1,0 0-1,0-1 1,1 1-1,-1-1 0,1 0 1,-1-1-1,1 1 0,0-1 265,23 0-1120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59.5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10786,'4'7'1540,"0"0"-1,-1 1 0,0 0 0,0-1 1,-1 1-1,1 3-1539,1 12 2551,1 12-2551,-3-13 1016,6 19-1016,-8-40 1,0 0 0,0 0 0,1-1 0,-1 1 0,0 0 1,1 0-1,-1-1 0,0 1 0,1 0 0,-1 0 0,1-1 0,-1 1 0,1 0 0,-1-1-1,1 0-1,-1 0-1,0 1 0,0-1 1,0 0-1,1 0 0,-1 0 1,0 0-1,0 0 1,0 0-1,1 0 0,-1 0 1,0 0-1,0 0 0,0 0 1,1 0-1,-1 0 1,0 0-1,0 0 0,1 0 1,-1 0-1,0-1 0,0 1 1,0 0-1,1 0 1,-1 0-1,0 0 0,0 0 1,0 0-1,0-1 0,1 1 1,-1 0 1,2-2-38,0-1 1,0 1-1,-1-1 1,1 0-1,0 1 0,-1-2 38,1 1-43,22-46-558,-18 33 542,1 1 0,1 1 0,0 0-1,1 0 1,0 0 0,5-3 59,-14 16 12,1 0 0,0 1 0,-1-1 0,1 0 0,-1 1 0,1-1 0,0 1 0,-1-1 0,1 1 1,0-1-1,-1 1 0,1-1 0,0 1 0,0 0 0,0 0 0,-1-1 0,1 1 0,0 0 0,0 0 0,0 0 0,0 0 0,0 0 1,-1 0-1,1 0 0,0 0 0,0 0 0,0 0 0,0 0 0,-1 1 0,1-1 0,0 0 0,0 0 0,0 1 0,-1-1 0,1 1 1,0-1-1,0 1 0,-1-1 0,1 1 0,-1-1 0,1 1-12,1 1 66,0 0-1,-1 0 1,1 1 0,-1-1 0,0 0-1,0 0 1,0 1 0,0-1 0,0 1 0,0-1-1,-1 1 1,1 2-66,4 28 481,0 1 0,5 8-481,-10-41-89,0 0 1,0 0 0,1 0 0,-1-1 0,0 1-1,1 0 1,-1 0 0,1 0 0,-1 0 0,1 0-1,0-1 1,-1 1 0,1 0 88,0-1-90,-1 0 1,0 1-1,1-1 1,-1 0-1,0 0 1,1 0-1,-1 0 1,0 0-1,1 0 1,-1 0-1,0 0 1,1 0-1,-1 0 1,1 0-1,-1 0 1,0 0-1,1 0 1,-1 0-1,0 0 1,1 0-1,-1 0 1,0-1-1,1 1 1,-1 0-1,0 0 0,1 0 1,-1-1-1,0 1 1,0 0-1,1 0 1,-1-1-1,0 1 1,0 0-1,1-1 90,9-8-1332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00.0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22 11298,'5'23'6560,"-3"-17"-5843,-1 0 0,0 0 1,0 1-1,0 4-717,-3 31 2013,1-19-1120,1 15-893,1-29 59,0-9-180,2-13-324,0-5 273,1 1 144,2-1-1,0 1 1,1 0 0,0 1-1,2 0 1,0 0 0,7-9 28,-15 24 21,0-1 1,0 1 0,0-1 0,1 1-1,-1 0 1,1-1 0,-1 1 0,0 0-1,1 0 1,0 0 0,-1 0-1,1 0 1,0 1 0,-1-1 0,1 0-1,0 1 1,0-1 0,0 1 0,-1 0-1,1 0 1,0 0 0,0-1 0,0 2-1,0-1 1,0 0 0,-1 0 0,1 1-1,0-1 1,0 1 0,0-1 0,-1 1-1,1 0 1,0-1 0,-1 1 0,1 0-1,-1 0 1,1 0 0,-1 1 0,1-1-22,7 6 201,-1 1 1,0 0 0,-1 0 0,0 0-1,0 1 1,0 0 0,-1 0 0,3 7-202,7 17 1214,12 32-1214,-14-23 290,-11-31-471,-3-11 93,1 0-1,-1 0 1,0 1-1,0-1 1,0 0 0,0 0-1,0 1 1,0-1 0,0 0-1,0 0 1,0 0 0,1 1-1,-1-1 1,0 0 0,0 0-1,0 0 1,0 0-1,1 1 1,-1-1 0,0 0-1,0 0 1,0 0 0,1 0-1,-1 0 1,0 0 0,0 0-1,1 1 1,-1-1 0,0 0-1,0 0 1,1 0-1,-1 0 1,0 0 0,0 0-1,0 0 1,1 0 0,-1 0-1,0 0 1,0 0 0,1-1-1,-1 1 1,0 0-1,0 0 1,1 0 0,-1 0 88,6-8-1360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00.6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7506,'1'0'5725,"4"5"-4216,-4-3-1185,0 0 0,1 1 0,-1-1 0,-1 1-1,1-1 1,0 1 0,0 1-324,7 24 1018,2-7-599,-6-13-239,1 1 0,-2 0 0,1 0 0,-2 0 0,1 0 0,-1 0 0,0 3-180,-1-5 140,0-1-19,0 0-1,0 0 1,0 0-1,2 3-120,-3-8 8,0 0-1,0 0 0,1 0 1,-1-1-1,0 1 0,1 0 1,-1 0-1,1 0 0,-1 0 1,1-1-1,0 1 0,-1 0 1,1-1-1,0 1 0,-1 0 1,1-1-1,0 1 0,0-1 1,0 1-1,-1-1 0,1 0 1,0 1-1,0-1 0,0 0 1,0 1-1,0-1 0,0 0 1,0 0-1,1 0-7,2 0-7,0-1-1,0 0 1,0 0-1,0 0 1,-1-1-1,1 1 1,0-1-1,0 0 1,-1 0-1,0 0 1,4-3 7,2-2-16,0-1-1,0 0 1,3-5 16,-5 5-4,-1-1 0,0 0 0,1-2 4,-3 5 10,0-1 1,1 0-1,0 1 1,0 0-1,3-2-10,-8 8 2,0 0-1,0 0 1,0 0-1,0-1 1,0 1-1,0 0 1,1 0-1,-1 0 0,0 0 1,0 0-1,0 0 1,0 0-1,0 0 1,0 1-1,0-1 1,1 0-1,-1 0 0,0 0 1,0 0-1,0 0 1,0 0-1,0 0 1,0 0-1,0 0 1,0 0-1,1 0 0,-1 0 1,0 0-1,0 0 1,0 0-1,0 1 1,0-1-1,0 0 1,0 0-1,0 0 1,0 0-1,0 0 0,0 0 1,0 0-1,0 0 1,0 1-1,0-1 1,0 0-1,0 0 1,0 0-1,0 0 0,0 0 0,2 7 23,-2-6-18,4 29 101,-3-20 1,0-1 0,1 1 0,0 0-108,2 8 245,4 17 464,-8-33-654,0 0 1,1-1 0,0 1-1,-1-1 1,1 1 0,0-1-1,0 1 1,0-1 0,0 0-1,0 1 1,0-1 0,0 0-1,1 0 1,-1 0 0,0 0 0,1 0-1,-1 0-55,0-1 11,0 0-1,0 1 1,-1-1-1,1 0 1,0 0-1,0 0 1,0-1 0,-1 1-1,1 0 1,0 0-1,0 0 1,-1 0-1,1-1 1,0 1-1,0 0 1,-1-1-1,1 1 1,0-1 0,-1 1-1,1-1 1,0 1-1,-1-1 1,1 1-1,-1-1 1,1 1-1,-1-1 1,1 0-11,-1 1 5,4-6-2,0 1 0,0-1 1,-1 0-1,3-5-3,-1 0 3,23-49-236,-9 15-599,-4 12-377,-2 3 439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01.7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0 10594,'-2'7'1357,"2"-1"0,-1 0-1,1 1 1,0 1-1357,5 43 2747,-1-15-1613,11 224 1630,-15-254-2750,3 22 27,-3-27-43,0 1 0,0-1 0,1 0-1,-1 1 1,1-1 0,-1 0 0,1 0 0,-1 1 0,1-1 0,-1 0 0,1 0 0,0 0 0,0 0 0,0 0 0,0 0 0,1 1 2,-2-2-8,0 1 1,1-1-1,-1 0 1,1 0-1,-1 0 1,0 0 0,1 0-1,-1 0 1,1 0-1,-1 0 1,0 0-1,1 0 1,-1 0 0,1 0-1,-1 0 1,0 0-1,1 0 1,-1 0 0,1 0-1,-1-1 1,0 1-1,1 0 1,-1 0-1,0 0 1,1-1 0,-1 1-1,0 0 1,1-1-1,-1 1 1,0 0 0,1 0-1,-1-1 1,0 1-1,0 0 1,0-1-1,1 1 1,-1-1 0,0 1-1,0 0 8,7-17-383,-7 15 346,12-47-772,-10 38 754,0-1-1,1 1 1,1 0-1,-1 0 1,2 1-1,2-5 56,-7 14 5,1 0-1,-1 0 1,1 0-1,-1 0 1,1 0-1,0 0 1,-1 0-1,1 0 0,0 1 1,0-1-1,0 0 1,0 1-1,-1-1 1,1 0-1,0 1 0,0-1 1,0 1-1,0-1 1,0 1-1,2 0-4,-2 0 19,-1 0 0,1 0 0,0 0 0,0 0 0,0 0 0,0 1 0,0-1 0,0 0 0,0 1 0,0-1 0,-1 1 0,1-1 0,0 1 0,0-1 0,-1 1 0,1-1 0,0 1 0,-1 0 0,1 0-19,3 4 171,0 1 1,0-1-1,-1 1 0,1 0 0,1 6-171,-4-11 32,-1 0-24,5 9 254,0 1-1,0-1 1,2 0-1,3 5-261,-8-12 35,0 0 0,1-1 0,-1 1 0,1-1-1,0 1 1,0-1 0,0 0 0,0 0-1,0 0 1,0-1 0,0 1 0,1-1 0,-1 0-1,1 0 1,-1 0 0,1 0 0,0 0-35,1-1 6,1 1 1,-1-1-1,1 0 1,-1-1-1,0 1 1,1-1-1,-1 0 1,0-1 0,1 1-7,10-5-162,-1 0 0,6-4 162,-9 4-191,2 1-201,0 0 0,0 0 1,6 0 391,-4 2-333,-1-2 1,14-5 332,-25 8-8,1 0-1,0-1 1,-1 0-1,0 1 1,0-1-1,0-1 1,0 1-1,0-1 1,0 1-1,2-5 9,-4 5 15,0 0-1,0 0 0,-1 0 0,0-1 1,1 1-1,-1 0 0,0-1 1,-1 1-1,1-1 0,-1 1 0,1-1 1,-1 1-1,0-1 0,0 1 1,-1-1-1,1 1 0,-1-1 1,1 1-1,-1 0 0,0-1 0,-1 0-14,1 1 47,0 0-1,0 0 1,-1 0-1,1 0 0,-1 1 1,0-1-1,0 0 0,0 1 1,0-1-1,0 1 1,0 0-1,-1 0 0,1 0 1,-1 0-1,1 0 1,-1 0-1,0 1 0,0-1 1,0 1-1,0 0 0,0 0 1,0 0-1,-1 0-46,1 0 55,0 1-1,0 0 0,0 0 1,0 0-1,0 0 0,0 0 1,0 0-1,1 1 0,-1-1 1,0 1-1,0 0 0,0 0 1,0 0-1,1 0 0,-1 1 1,0 0-55,0 0 40,0 0 0,0 1 0,1-1 0,-1 1 0,1 0 0,-1 0 1,1 0-1,0 0 0,0 0 0,1 0 0,-2 3-40,-1 6 35,0-1 0,1 1 0,0 0 0,1 0 0,1 0 0,0 0 1,0 3-36,1-8 7,0-1 1,0 0-1,1 1 1,-1-1 0,2 0-1,-1 0 1,1 1-1,1 2-7,-2-6-6,0-1 0,0 1 0,0-1 0,1 0 0,-1 0 0,1 1-1,-1-1 1,1 0 0,0 0 0,0-1 0,0 1 0,0 0 0,0 0-1,1-1 1,-1 0 0,0 1 0,1-1 0,-1 0 0,1 0 0,-1 0 0,2 0 6,1 0-205,-1-1 0,0 0 1,1 0-1,-1 0 0,1 0 1,-1 0-1,0-1 1,1 0-1,-1 0 0,0 0 1,0 0-1,0-1 0,0 0 1,0 0-1,1 0 205,11-7-2183,0-1 0,-1-1 0,1 0 2183,4-4-2565,32-24-429,-45 35 3776,-7 4-727,0 0 0,0 0 0,1 0 0,-1 0 0,0 0 0,0 0 0,0 0 0,0 0 0,0 0 0,0 0 0,0 0 0,1 1 0,-1-1 0,0 0 0,0 0 0,0 0 0,0 0 0,0 0 0,0 0 0,0 0 0,0 0 0,0 0 0,1 0 0,-1 1 0,0-1 0,0 0 0,0 0 0,0 0 0,0 0 0,0 0 0,0 0 0,0 0 0,0 1 0,0-1 0,0 0 0,0 0 0,0 0 0,0 0 0,0 0 0,0 0 0,0 1 0,0-1 0,0 0 0,0 0-55,0 1 2092,0 12 1834,-1 23-2317,1-14-512,1 14-1097,-1-35 4,0-1 0,0 1-1,0-1 1,0 1 0,0-1-1,0 1 1,0-1 0,0 1-1,1-1 1,-1 1 0,0-1-1,0 1 1,1-1 0,-1 1 0,0-1-1,1 1-3,-1-1-3,0 0 0,0 0-1,0 0 1,0 0-1,1 0 1,-1 0 0,0 0-1,0 0 1,0 0 0,1 0-1,-1 0 1,0 0 0,0 0-1,0 0 1,0 0-1,1 0 1,-1 0 0,0 0-1,0 0 1,0 0 0,0 0-1,1-1 1,-1 1 0,0 0-1,0 0 1,0 0 0,0 0-1,0 0 1,0 0-1,1-1 4,10-15-363,-9 12 281,9-12-104,0 0-1,1 0 0,0 1 1,1 1-1,13-11 187,-24 24 21,-1 0-1,1 0 1,-1 0 0,1 0 0,-1 0-1,1 0 1,0 0 0,0 0 0,-1 1-1,1-1 1,0 1 0,0-1 0,0 1-1,0 0 1,0 0 0,-1 0 0,1 0-1,0 0 1,0 0 0,0 0 0,1 1-21,-1-1 67,0 1 1,0 0 0,0 0-1,-1 0 1,1 0-1,0 0 1,-1 1 0,1-1-1,-1 0 1,1 1 0,-1-1-1,0 1 1,1-1-1,-1 1 1,0 0 0,0 0-1,0-1 1,0 1 0,-1 0-1,1 1-67,3 8 220,-1 0 0,0 1 0,0-1 0,-2 1 0,1 0 1,-1 0-1,-1-1 0,0 1 0,-1 0 0,0 0 0,-2 2-220,-3 29 144,6-25 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02.2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9922,'1'6'5494,"2"4"-3919,1-1-820,1 16 301,0 0 0,-2 0 0,-1 1 0,-1 10-1056,4 36 440,-5-70-434,0-1-1,1 1 0,-1-1 1,0 1-1,1-1 1,-1 0-1,1 1 1,-1-1-1,1 1-5,-1-2 0,0 0-1,1 1 1,-1-1-1,0 0 1,0 0-1,0 0 1,0 0-1,0 1 1,1-1-1,-1 0 1,0 0-1,0 0 0,0 0 1,1 0-1,-1 0 1,0 0-1,0 1 1,0-1-1,1 0 1,-1 0-1,0 0 1,0 0-1,0 0 1,1 0-1,-1 0 1,0 0-1,0 0 1,1 0-1,-1 0 1,0 0-1,0 0 1,0-1-1,1 1 1,0-1-6,0 1 1,0-1-1,0 0 0,0 0 1,0-1-1,0 1 0,0 0 1,0 0-1,-1 0 0,1-1 1,0 1-1,-1 0 0,1-1 0,-1 1 1,1 0 5,16-49-106,-6 17 18,4-8 88,-10 30 0,0 0-1,1 1 1,0 0-1,1 0 1,5-6 0,-10 14 5,0-1 0,1 1 0,-1-1 0,1 1 0,0 0 0,0 0 0,0 0 0,0 0 0,0 1 0,0-1 1,0 1-1,0 0 0,1 0 0,-1 0 0,0 0 0,1 1 0,-1-1 0,1 1 0,-1 0 0,1 0 0,-1 0 0,1 0 0,-1 1 0,0-1 1,1 1-1,0 0-5,1 1 60,0-1 0,-1 1 1,1 0-1,0 1 0,-1-1 1,0 1-1,1 0 0,-1 0 1,0 0-1,-1 1 0,1-1 1,0 1-1,-1 0 0,0 0 1,0 0-1,0 1 0,1 2-60,0 1 250,0 1 1,0 0-1,-1 0 0,0 2-250,-2-7 52,0 0 1,0-1-1,-1 1 1,1 0-1,-1 0 0,0-1 1,0 1-1,-1 0 1,1 0-1,-1-1 1,0 1-1,0 1-52,0 1-356,4-7-1446,7-11-2101,2-10 1636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02.7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0 17140,'-4'19'736,"7"9"-40,4 22 576,-7 2-496,1 1-183,-1-6-289,-5-6-80,7-11-120,10-4-56,-2-11-352,4-6-657,-2-9 641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03.0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136 145 12979,'1'-1'330,"-1"1"0,1-1 0,0 1 0,-1-1 0,1 0 0,-1 0 0,1 1 0,-1-1 1,1 0-1,-1 0 0,0 0 0,1 1 0,-1-1 0,0 0-330,1-15 1043,-1 10-1030,-1 1-1,0 0 0,-1-1 0,0-2-12,-1 0 48,0 1 0,-1 0-1,1 0 1,-1 0 0,0 1 0,-5-5-48,7 8 32,-1 0-1,1 0 1,-1 0 0,0 0 0,0 1 0,0-1-1,0 1 1,-1 0 0,1 0 0,-1 0 0,1 0-1,-1 1 1,-3-2-32,5 3 23,1 0-1,-1 0 1,1 0 0,0 0-1,-1 0 1,1 0 0,-1 0-1,1 0 1,0 1 0,-1-1-1,1 0 1,0 1 0,-1-1-1,1 1 1,0 0 0,-1-1-1,1 1 1,0 0 0,0 0-1,0 0 1,0 0 0,0 0-1,0 0 1,0 0 0,0 0-1,0 0 1,1 1 0,-1-1-1,0 0 1,1 1-23,-3 4 87,0 0 0,0 0-1,1 0 1,0 1 0,0 4-87,-7 38 616,9-44-514,-1 0 1,1 0 0,0 0 0,0 0 0,1 0 0,0 0 0,0 0 0,1 3-103,-2-7 17,0 0 1,1 0-1,-1 0 0,0 0 1,1 0-1,-1 0 1,1 0-1,-1 0 1,1-1-1,0 1 1,-1 0-1,1 0 0,0-1 1,0 1-1,0 0 1,-1-1-1,1 1 1,0 0-1,0-1 1,0 1-1,0-1 0,0 0 1,0 1-18,1-1 9,-1 0-1,1 0 1,-1 0 0,1 0 0,-1 0-1,1 0 1,-1-1 0,1 1 0,-1 0-1,1-1 1,-1 1 0,1-1 0,-1 0-1,1 0-8,5-3 1,0 0-1,-1-1 0,0 0 1,0-1-1,4-3 0,15-18 13,10-10 38,-34 36-49,-1 1 0,1-1 1,-1 1-1,1-1 0,0 1 0,-1-1 0,1 1 0,0-1 0,-1 1 1,1 0-1,0-1 0,-1 1 0,1 0 0,0 0 0,0-1 0,-1 1 1,1 0-1,0 0 0,0 0 0,-1 0 0,1 0 0,0 0 0,0 0 1,0 0-3,-1 1 4,1-1 1,-1 0-1,1 1 1,-1-1-1,1 1 1,-1-1-1,1 1 1,-1 0-1,1-1 1,-1 1-1,1-1 1,-1 1-1,0 0 1,1-1-1,-1 1 1,0 0 0,0 0-1,0-1 1,0 1-1,1 0-4,-1 4 36,1 1-1,-1 0 1,1-1 0,-1 1-1,-1 4-35,-6 20 151,6-25-401,-1 0 1,1 0-1,0 1 1,0-1-1,1 0 1,0 0-1,0 1 0,0 3 250,0-9-57,0 0 0,0 1 0,0-1 0,0 0-1,0 0 1,0 0 0,0 1 0,0-1 0,0 0-1,0 0 1,1 0 0,-1 0 0,0 1 0,0-1-1,0 0 1,0 0 0,0 0 0,0 0-1,0 1 1,1-1 0,-1 0 0,0 0 0,0 0-1,0 0 1,0 0 0,1 0 0,-1 1 0,0-1-1,0 0 1,0 0 57,8-4-1136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03.4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74 10658,'1'1'404,"0"0"0,0 0 0,0 0 0,0 0 0,0 0 0,0 1 0,-1-1 0,1 0 0,-1 1 0,1-1 0,-1 0 0,1 1 0,-1-1 0,0 1 0,0-1 0,1 1-404,-1 26 996,0-18-378,0 3-132,1-3-74,-2 0 0,1-1 0,-1 1 0,-1 6-412,2-16 8,0 0 0,0 0 1,0 0-1,0 0 0,0 1 0,0-1 1,0 0-1,0 0 0,0 0 0,0 0 1,0 0-1,-1 1 0,1-1 0,0 0 1,0 0-1,0 0 0,0 0 0,0 0 1,0 0-1,0 1 0,0-1 0,0 0 1,0 0-1,-1 0 0,1 0 0,0 0 1,0 0-1,0 0 0,0 0 0,0 0 1,0 0-1,-1 0 0,1 1 0,0-1 1,0 0-1,0 0 0,0 0 0,0 0 1,-1 0-1,1 0 0,0 0 0,0 0 1,0 0-1,0 0 0,0 0 0,-1-1 1,1 1-1,0 0 0,0 0 0,0 0 1,0 0-1,0 0 0,-1 0 0,1 0 1,0 0-1,0 0 0,0 0 0,0 0 1,0-1-9,-1 1 18,1-1 1,-1 0 0,0 0 0,1 0-1,0 0 1,-1 0 0,1 1 0,-1-1 0,1 0-1,0 0 1,0 0 0,0 0 0,-1-1-19,1-5 0,0 0 0,0 1 1,0-1-1,1 0 1,0 0-1,0 0 1,2-5-1,-1 2-1,0 1-114,1-1 0,-1 1 0,1 0 0,1 0 0,0 0 0,0 0 0,1 1 0,0 0-1,0 0 1,4-4 115,-8 11-230,1-1 0,0 0 0,-1 1 0,1-1 0,0 1 0,0-1 0,0 1 0,0 0 0,0 0 0,0 0 0,1 0 0,-1 0 0,0 1 0,0-1 0,1 1 0,1-1 230,14-1-1185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03.8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17 108 5465,'36'50'2893,"-35"-49"-2641,0 1 1,0-1 0,0 1-1,1-1 1,-1 0 0,0 1-1,1-1 1,-1 0 0,1 0-1,-1 0 1,1 0 0,0-1-1,0 1 1,-1 0 0,1-1-1,0 1 1,0-1-253,-1 0 127,1 0 1,-1 0-1,0 0 0,1 0 1,-1 0-1,1 0 1,-1-1-1,0 1 0,1-1 1,-1 1-1,0-1 1,1 1-1,-1-1 0,0 0 1,0 0-1,2 0-127,1-3 264,0-1 0,0 1 0,0-1 0,0 1-1,-1-1 1,0 0 0,2-4-264,2-3 418,-1 0-1,0-1 1,0-2-418,-5 11 73,0 0 0,0 1 0,0-1 1,0 0-1,-1 0 0,1 1 0,-1-1 1,0 0-1,0 0 0,0 0 0,-1 0 0,1 1 1,-2-3-74,2 5 36,0 0 0,0 0 0,-1 0 0,1 0 0,0 0 0,-1 0 0,1 0 0,-1 0 0,1 0 0,-1 0 0,0 1 0,1-1 0,-1 0 1,0 0-1,1 1 0,-1-1 0,0 0 0,0 1 0,0-1 0,0 1 0,1-1 0,-1 1 0,0-1 0,0 1 0,0 0 0,0-1 0,0 1 0,0 0 0,0 0 1,0 0-1,0 0 0,0 0 0,0 0 0,0 0 0,0 0-36,-1 0 61,0 1 0,0 0 1,0 0-1,1-1 0,-1 1 0,0 0 1,1 0-1,-1 0 0,1 1 0,-1-1 0,1 0 1,-1 1-1,1-1 0,0 1 0,0-1 1,0 1-1,0-1 0,0 1-61,-3 5 141,1 1 1,0-1-1,0 1 0,1 0 0,0 0 0,1 0 0,0 0 1,-1 7-142,1 10 314,1-1 0,2 9-314,4 12 393,1 0 1,2 0-1,10 29-393,-13-55 132,-2 0 0,0 1 0,-1-1 1,-1 1-1,-1 0 0,-1 0 0,0 3-132,-1-16 24,0 1 0,0-1 0,-1 1 1,0-1-1,-1 0 0,1 0 0,-1 0 0,0 0 1,-2 2-25,2-5-22,0 0 1,0 0 0,0 0 0,-1 0 0,1 0 0,-1-1 0,0 1 0,0-1 0,0 0-1,-1-1 1,1 1 0,-1-1 0,1 1 0,-3-1 21,5-1-132,-1 0 1,1 0-1,-1-1 1,0 1-1,0-1 0,1 1 1,-1-1-1,0 0 1,0 0-1,1 0 0,-1-1 1,-2 1 131,4-1 15,-1 1-1,1-1 1,-1 1 0,1-1 0,-1 0 0,1 1 0,0-1 0,-1 0-1,1 0 1,0 0 0,0 0 0,0 0 0,-1 0 0,1-1 0,0 1-1,0 0 1,1 0 0,-1-1 0,0 1 0,0-1 0,1 1 0,-1-1-1,1 1-14,-1-4 71,0 1-1,0-1 0,1 1 0,0-1 0,0-3-70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10.6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10906,'4'3'1037,"-1"1"-1,1 0 1,0-1-1,-1 1 0,0 0 1,2 4-1037,-1-1 720,-1-1 1,1 1 0,-1 0-1,0 2-720,3 12 747,-1 0 0,1 18-747,-1-11 946,48 278 1898,-46-259-2608,-7-47-235,0 1 1,0-1 0,0 0-1,0 0 1,1 0-1,-1 1 1,0-1 0,0 0-1,0 0 1,0 1-1,0-1 1,0 0 0,0 0-1,0 1 1,-1-1-1,1 0 1,0 0 0,0 0-1,0 1 1,0-1-1,0 0 1,0 0-1,0 0 1,0 1 0,-1-1-1,1 0 1,0 0-1,0 0 1,0 0 0,0 1-1,-1-1 1,1 0-1,0 0 1,0 0 0,0 0-1,-1 0 1,1 0-1,0 0 1,0 0 0,0 1-1,-1-1 1,1 0-1,0 0 1,0 0 0,-1 0-1,1 0 1,0 0-1,0 0 1,-1 0 0,1 0-1,0 0 1,0-1-1,0 1 1,-1 0 0,1 0-1,0 0 1,0 0-1,0 0 1,-1 0 0,1 0-1,0-1 1,0 1-1,0 0 1,-1 0 0,1 0-1,0 0 1,0-1-1,0 1 1,0 0-2,-15-15-89,11 11-51,1-1-1,0-1 1,1 1-1,-1 0 1,1-1 0,0 1-1,1-1 1,-1 0-1,1 1 1,0-1-1,0 0 1,1 0 0,0 0-1,0 1 1,0-1-1,1 0 1,0 0 0,0 0-1,0 1 1,1-1-1,1-2 141,-2 4-44,1 0-1,-1 0 0,1 0 0,0 0 1,0 0-1,1 0 0,-1 1 1,1-1-1,0 1 0,0 0 0,0-1 1,0 2-1,1-1 0,-1 0 1,1 0-1,0 1 0,-1 0 0,1 0 1,0 0-1,0 0 0,1 1 1,-1 0-1,0-1 0,0 1 0,1 1 1,-1-1-1,1 1 0,2 0 45,-3 0 47,0 0 1,-1 0-1,1 1 0,0 0 0,0 0 1,-1 0-1,1 0 0,-1 0 0,1 1 0,-1-1 1,0 1-1,1 0 0,-1 0 0,0 1 0,0-1 1,-1 0-1,1 1 0,0 0 0,0 0-47,-1 1 137,1-1 0,-1 1-1,0 0 1,0 0 0,0 0 0,0 0-1,-1 0 1,0 0 0,0 0 0,0 0-1,0 1 1,0-1 0,-1 0-1,0 1 1,0-1 0,0 2-137,-1 1 112,0 0 1,-1 0 0,1-1-1,-1 1 1,-1 0-1,1-1 1,-1 0-1,0 0 1,-1 0 0,1 0-1,-1 0 1,0-1-1,-1 1 1,1-1-1,-1 0 1,0-1 0,-5 5-113,9-9-95,0 1-1,0 0 1,-1 0 0,1-1 0,0 1 0,0-1 0,-1 1 0,1-1 0,0 0 0,0 0 0,-1 1 0,1-1-1,0 0 1,-1 0 0,1 0 0,0 0 0,-1 0 0,1-1 0,0 1 0,-1 0 0,1-1 0,0 1 0,0 0 0,-1-1-1,1 0 1,0 1 0,0-1 0,0 0 0,0 1 0,0-1 0,0 0 0,0 0 0,0 0 0,0 0 0,0 0-1,0 0 1,0 0 0,1-1 0,-1 1 0,1 0 0,-1 0 0,1 0 0,-1-1 0,1 1 0,-1 0 0,1-1 0,0 1-1,0 0 1,0-1 0,0 1 95,0-4-270,1 0-1,0 1 0,0-1 1,2-3 270,-3 8-9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04.2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0 153 11242,'7'1'1310,"-1"0"-1,0 0 0,1-1 1,-1 0-1,1 0 0,3-1-1309,-5 0 199,0 0 0,0 0 0,0 0 0,0-1 0,0 0 0,0 0 0,-1 0 0,3-2-199,4-3 86,-2 0-1,1 0 1,-1-1 0,0 0 0,3-4-86,-8 8 31,0 0 0,-1 0 0,0-1 0,1 1 0,-2-1 0,1 0 0,-1 0 0,1 0 0,-1 0 0,-1-1 0,1 1 0,0-4-31,-2 8 23,0 0-1,0 1 0,0-1 1,0 0-1,-1 0 0,1 0 1,0 1-1,-1-1 1,1 0-1,0 0 0,-1 1 1,1-1-1,-1 0 0,1 1 1,-1-1-1,1 0 1,-1 1-1,1-1 0,-1 1 1,0-1-1,1 1 0,-1-1 1,0 1-1,1 0 1,-1-1-1,0 1 0,0 0 1,1-1-1,-2 1-22,-1-1 46,0 0 0,0 0 0,0 0 1,-1 0-1,1 1 0,-1 0-46,3-1 20,0 1 0,0 0 1,0 0-1,-1 0 1,1 0-1,0 1 0,0-1 1,0 0-1,0 0 0,-1 1 1,1-1-1,0 0 0,0 1 1,0-1-1,0 1 0,0 0 1,0-1-1,0 1 0,0 0 1,0 0-1,0-1 0,1 1 1,-2 1-21,1 0 66,0 0 0,0 1-1,0 0 1,0-1 0,0 1 0,0 0 0,1-1 0,-1 2-66,-1 8 209,-3 9 78,1 0 0,0 10-287,4-29-5,0 0 0,0-1 0,0 1 1,0 0-1,0-1 0,0 1 1,1 0-1,-1-1 0,0 1 0,1 0 1,0-1-1,-1 1 0,1-1 1,0 1-1,0-1 0,-1 1 1,1-1-1,0 0 0,1 1 0,-1-1 1,0 0-1,0 0 0,0 0 1,1 0-1,-1 0 0,1 0 1,-1 0-1,1 0 0,-1 0 0,2 0 5,2 0-95,0 1 0,0-1 0,0 0 0,1 0 0,-1 0-1,0-1 1,1 0 0,-1 0 0,3-1 95,29-3-296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04.6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0 220 8914,'0'1'3968,"0"-1"-3823,0 0 0,0 0 0,0 0 0,0 0 0,0 1 0,0-1-1,0 0 1,0 0 0,0 0 0,0 0 0,0 0 0,0 1 0,0-1 0,1 0-1,-1 0 1,0 0 0,0 0 0,0 0 0,0 0 0,0 0 0,0 1 0,0-1 0,0 0-1,0 0 1,1 0 0,-1 0 0,0 0 0,0 0 0,0 0 0,0 0 0,0 0 0,0 0-1,1 0 1,-1 0 0,0 0-145,22 0 470,1-1-1,-1-1 0,10-3-469,-22 3 58,1-2-1,-1 1 1,0-1 0,-1-1-1,1 0 1,-1 0-1,0-1 1,6-4-58,-11 7 9,1-1 1,-1 1-1,0-1 1,0 0 0,0 0-1,-1 0 1,0-1 0,1 1-1,-1-1 1,-1 0 0,1 0-1,0-1-9,-2 2 9,0 0 0,0 1-1,0-1 1,0 0 0,-1 1-1,1-1 1,-1 0 0,0 0-1,0 0 1,-1 1 0,1-1-1,-1 0 1,0 0 0,0 1 0,0-1-1,0 0 1,0 1 0,-1-1-9,0 0 9,-1-1 0,0 1 0,1 0 0,-1 0 0,0 0 0,-1 0 0,1 0 1,-2 0-10,5 4 12,-1-1 0,0 0 0,0 1 0,1-1 0,-1 0 0,0 1 0,0-1 0,0 1 0,0-1 0,0 1 0,0 0 0,0-1 0,0 1 0,0 0 0,0 0 0,0-1 0,0 1 0,0 0 0,0 0 0,0 0 0,0 0 0,0 0 0,0 1 0,0-1 0,0 0 0,0 0 0,0 1 0,0-1 0,0 1 0,0-1 0,0 0 0,1 1 0,-1 0 0,0-1 0,0 1 0,0 0 0,1-1 0,-1 1 0,0 0 0,1 0 0,-1-1 0,1 1 0,-1 0-12,-2 5 78,-1 0 0,2 0 0,-1 0 1,1 0-1,0 1 0,0-1 0,0 1 0,0 5-78,0 7 142,0 1-1,1 6-141,1-19 26,0 0 0,1 0-1,-1 0 1,2 0 0,-1 0 0,1-1-1,0 1 1,0 0 0,1-1-1,-1 0 1,2 1 0,-1-1-1,2 1-25,-3-4-125,0 0 0,1 1-1,0-1 1,0 0 0,0-1-1,0 1 1,0 0 0,1-1-1,-1 0 1,1 0 0,0 0-1,-1 0 1,1-1 0,0 1-1,0-1 1,0 0 0,0 0-1,0 0 1,0-1 0,0 1-1,0-1 1,2 0 125,18-1-804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04.9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46 5337,'3'-7'7769,"-2"10"-2260,-1 3-4748,-1 27 425,0-20-830,1 0 0,1-1 0,0 1 0,0 0-356,2-6 147,2-9-126,5-9-105,-8 8 84,4-4-24,0 0 1,1 0-1,5-3 24,7-7-18,-5 2 33,0 0 0,8-12-15,2 1 51,-24 26-48,0-1 1,1 1-1,-1 0 1,0-1-1,0 1 0,1 0 1,-1 0-1,0-1 0,1 1 1,-1 0-1,0 0 0,1 0 1,-1-1-1,0 1 1,1 0-1,-1 0 0,0 0 1,1 0-1,-1 0 0,1 0 1,-1 0-1,0 0 0,1 0 1,-1 0-1,1 0 1,-1 0-1,0 0 0,1 0 1,-1 0-1,0 0 0,1 0 1,-1 0-1,1 1 1,-1-1-1,0 0 0,1 0 1,-1 0-1,0 1 0,0-1 1,1 0-1,-1 1 0,0-1 1,1 0-1,-1 0 1,0 1-1,0-1 0,0 0 1,1 1-1,-1-1 0,0 1-3,2 2 39,-1 1 0,1-1 0,-1 1 0,0 0 0,0 0-39,1 2 86,1 6 89,-1 0-1,0 1 0,0-1 0,-1 1 0,-1-1 0,0 3-174,0-11-217,0 0-1,0 0 1,0 0 0,1 0 0,-1 0 0,1 0-1,0-1 1,1 1 0,-1 0 0,0 0 0,1-1-1,0 1 1,0-1 0,1 2 217,7 7-1031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05.4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40 24 13147,'0'29'6223,"0"1"-5487,0-29-727,1 0-1,-1 1 1,0-1 0,0 0 0,1 1 0,-1-1 0,1 0 0,0 1 0,-1-1 0,1 0-1,0 0 1,-1 1 0,1-1 0,0 0 0,0 0 0,0 0 0,0 0 0,0 0 0,0-1 0,0 1-1,1 0 1,-1 0 0,0-1 0,0 1 0,1 0 0,-1-1 0,0 0 0,1 1 0,0-1-9,1 1 3,-1-1 1,0 1-1,1-1 1,-1 0-1,1 1 1,-1-1-1,0-1 1,1 1-1,-1 0 1,1 0-1,-1-1 1,0 0-1,1 1 1,-1-1-1,0 0 1,0 0 0,1 0-1,-1 0-3,0-1 0,1 0 1,0-1-1,-1 1 0,1 0 1,-1-1-1,0 1 0,0-1 1,0 0-1,0 1 0,-1-1 1,1 0-1,-1 0 0,1-3 0,-1 5 4,-1-1-1,1 1 0,-1-1 0,0 0 1,0 1-1,0-1 0,0 0 0,0 1 1,0-1-1,0 1 0,-1-1 0,1 0 1,-1 1-1,1-1 0,-1 1 0,1-1 1,-1 1-1,0-1 0,0 1 0,0 0 1,0-1-1,0 1 0,0 0 0,0 0 1,0-1-1,0 1 0,0 0 0,-1 0 1,0 0-4,-3-2 18,0 0 0,-1 0 0,1 1 0,-1-1 1,1 1-1,-1 1 0,0-1 0,-4 0-18,1 1 15,0-1 0,-1 2-1,1-1 1,-1 1-1,-1 1-14,10-1-34,1 0 0,-1 0 0,1 0 0,-1 0 0,1 0 0,-1 0 0,1 0-1,-1 0 1,1 1 0,-1-1 0,1 0 0,-1 0 0,1 0 0,-1 1-1,1-1 1,-1 0 0,1 1 0,-1-1 0,1 0 0,-1 1 0,1-1 0,0 1-1,-1-1 1,1 1 0,0-1 0,-1 1 34,1-1-121,0 1 0,0-1 0,1 1 0,-1-1 0,0 1-1,0-1 1,0 1 0,0-1 0,1 1 0,-1-1 0,0 1 0,0-1 0,1 0 0,-1 1 0,0-1 0,1 0-1,-1 1 1,0-1 0,1 0 0,-1 1 0,0-1 0,1 0 0,-1 1 0,1-1 0,-1 0 0,1 0 0,0 0 121,23 8-6380,-3-2 4638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05.9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1 103 4041,'4'-1'3082,"-3"0"-2784,-1 1 1,1 0-1,-1 0 0,0-1 1,1 1-1,-1 0 0,1 0 1,-1 0-1,1 0 0,-1 0 1,1-1-1,-1 1 0,1 0 1,-1 0-1,1 0 0,0 0-298,-1 1 369,0-1-1,0 0 0,1 0 1,-1 0-1,0 1 0,0-1 1,1 0-1,-1 0 0,0 1 1,0-1-1,0 0 1,0 0-1,1 1 0,-1-1 1,0 0-1,0 0 0,0 1 1,0-1-1,0 0 1,0 1-1,0-1 0,0 0-368,4 19 322,-1-6-212,-1 0 0,-1 0 0,0 0 0,0 8-110,-1-20 7,0 0 0,0 0 0,0 0 0,0 0 0,0 0 0,0-1 0,0 1-1,0 0 1,0 0 0,1 0 0,-1 0 0,0 0 0,1-1 0,-1 1 0,1 0 0,0 0-7,-1 0 0,0-1 1,1 0-1,-1 0 0,0 0 1,1 0-1,-1 1 0,0-1 1,1 0-1,-1 0 0,0 0 1,1 0-1,-1 0 0,0 0 1,1 0-1,-1 0 0,0 0 1,1 0-1,-1 0 0,0 0 1,1 0-1,-1-1 0,0 1 0,1 0 1,-1 0-1,0 0 0,1 0 1,-1-1-1,3-1-12,1 0 1,-1-1 0,0 1 0,0-1-1,0 0 1,-1 0 11,0 1 1,23-19-20,-7 7 22,17-18 37,-17 15 35,-17 15-72,0 1 0,1-1 0,-1 1 0,0-1 1,1 1-1,-1-1 0,1 1 0,0 0 0,-1 0 0,1 0 0,0 0 1,0 0-1,0 0 0,0 0 0,0 1 0,0-1 0,0 1 0,2-1-3,2 0 4,1 1-1,0 0 0,0 0 0,-1 1 0,2 0-3,-2 0 5,1 0-1,0-1 0,-1 0 0,2 0-4,-8 0 0,1-1 0,0 1 0,-1 0 0,1 0 1,-1-1-1,1 1 0,0 0 0,-1 0 0,1-1 0,-1 1 0,1-1 0,-1 1 0,1-1 0,-1 1 0,0 0 0,1-1 0,-1 0 1,1 1-1,-1-1 0,0 1 0,0-1 0,6-14 0,-3 8-1,-2 5 10,-1 0-1,1 0 0,-1 0 0,1 0 0,-1 0 0,0-1 1,0 1-1,0 0 0,0 0 0,0 0 0,0 0 0,0 0 1,-1 0-1,1 0 0,-1 0 0,0 0 0,1 0 0,-1 0 1,-1-2-9,1 3 10,0 0 0,0 0 0,0 0 1,0-1-1,0 1 0,0 0 1,0 0-1,-1 1 0,1-1 1,0 0-1,0 0 0,-1 0 1,1 1-1,-1-1 0,1 1 1,-1-1-1,1 1 0,-1 0 1,1-1-1,-1 1 0,1 0 1,-1 0-1,1 0 0,-1 0 1,1 0-1,-1 1 0,1-1 1,-1 0-11,0 1 37,1-1 0,-1 1 0,1-1 0,-1 1 0,1 0 0,-1 0 0,1 0 0,0-1 0,-1 1 0,1 0 1,0 1-1,0-1 0,0 0 0,0 0 0,0 0 0,0 1 0,0-1 0,0 1 0,0-1 0,0 0 0,1 1 1,-1-1-1,1 1 0,-1 0 0,1-1 0,0 1 0,-1-1 0,1 2-37,-1 5 63,1 1 0,-1-1 0,2 1 0,0 7-63,-1-12 71,5 37 528,3 2-599,-2-9 207,-2 0 1,0 4-208,3 191 480,-6-208-370,-2-1 1,0 1-1,-5 18-110,5-31 57,-1 0 0,0 1-1,-1-1 1,0 0 0,-1 0 0,1 0-1,-1-1 1,-1 1 0,1-1 0,-4 3-57,6-7-34,0-1 1,0 0 0,0 0-1,0 0 1,-1-1 0,1 1-1,-1 0 1,1-1 0,-1 0-1,1 1 1,-1-1 0,0 0-1,0-1 1,1 1 0,-1 0-1,-3 0 34,4-1-176,0 0-1,0 0 1,0 0-1,0-1 1,-1 1 0,1 0-1,0-1 1,0 1-1,0-1 1,0 0-1,0 0 1,0 1-1,0-2 1,1 1 0,-1 0-1,0 0 1,0 0-1,1-1 1,-1 1-1,1-1 1,-1 1 0,1-1-1,-1 0 177,1-1-354,-1 1 0,1-1 1,-1 0-1,1 1 0,0-1 0,0-3 354,-5-21-1300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06.4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50 1 13171,'-1'0'267,"1"1"0,0-1 0,0 1 1,-1-1-1,1 1 0,0-1 0,0 1 1,0-1-1,0 1 0,0-1 0,-1 1 0,1-1 1,0 1-1,0-1 0,0 1 0,1 0 0,-1-1 1,0 1-1,0-1 0,0 1 0,0-1 1,0 1-1,1-1 0,-1 1 0,0-1 0,0 1-267,4 8 694,-4-1-558,0 1 0,0-1 0,0 1 0,-1-1-1,-1 0 1,1 1 0,-3 3-136,1 3 132,-4 20 75,-4 13 235,3 0 0,1 0 0,2 16-442,1-6 442,5-60-453,-1 1-1,1-1 1,0 1-1,-1-1 1,1 1-1,0 0 1,0-1-1,1 0 12,3-7-32,0-1 33,0 1-1,0-1 0,0 1 0,1-1 0,1 2 0,0-1 0,0 1 0,0 0 1,1 0-1,3-1 0,-5 4 26,-3 2-23,1 0-1,-1 1 0,1-1 0,0 1 1,2-1-3,-5 3 7,-1-1 0,1 1 1,0 0-1,-1 0 1,1-1-1,0 1 1,-1 0-1,1 0 1,0 0-1,0 0 1,-1 0-1,1 0 1,0 0-1,-1 0 1,1 0-1,0 0 1,-1 0-1,1 1 1,0-1-1,-1 0 1,1 0-1,0 1 1,-1-1-1,1 0 1,0 1-1,-1-1 1,1 1-1,-1-1 1,1 1-1,-1-1 1,1 1-1,-1-1 1,1 1-1,-1-1 1,1 2-8,2 7 205,1 0 1,-1 0-1,-1 1 1,0-1-1,0 1 1,-1 0-1,0 5-205,0-4 155,1 30 315,-2-29-749,1-1 0,0 1 0,0-1 0,3 9 279,-1-15-1551,2-6 560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06.8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35 17964,'32'3'6929,"-34"6"-5136,10-6-385,-3-12-2704,-4-7 2544,5-8-1224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27.7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15 551 6729,'15'28'5532,"0"6"-3585,-14-32-1695,-1 0 75,0-1 1,1 1-1,0-1 1,-1 1-1,1-1 1,0 0 0,0 1-1,-1-1 1,2 2-328,2-5 958,2-5-576,2-7-125,0 0 0,-2 0 0,0 0 0,0-1 0,1-9-257,6-26 187,-3-2-187,-7 41 32,6-40 26,-2-1-1,-2 1 0,-2-51-57,-4 91 21,0 0 0,0 0 0,-1 0 0,0 1 0,-1-1-1,0 0 1,0 1 0,-1 0 0,-1 0 0,0 0 0,-2-3-21,5 10 28,1 1 0,-1 0 0,0 0 0,1 0 0,-1 0 0,0 0 0,0 0 0,0 1-1,0-1 1,-1 1 0,1-1 0,0 1 0,-2-1-28,3 2 32,-1-1-1,1 1 1,-1-1-1,1 1 1,-1 0-1,1 0 1,-1 0-1,1 0 1,-1 0-1,0 0 1,1 0-1,-1 0 1,1 1-1,-1-1 1,1 0-1,-1 1 1,1-1-1,0 1 1,-1 0-1,1 0 1,-1-1-1,1 1 1,-1 1-32,0 0 74,-1 0-1,1 1 1,0-1 0,0 1 0,0-1-1,0 1 1,0 0 0,0 2-74,-12 28 481,10-22-341,0 1 0,1 0 0,1 0 0,0 1 0,0 8-140,1 18 484,1 7-484,1-25 90,2-1 0,0 0 1,1 1-1,0-2 0,2 1 0,1 0 0,0-1-90,7 14 52,2-1-1,1 0 1,13 17-52,-28-45-38,0-1 1,1 1 0,-1-1 0,1 1-1,0-1 1,0 0 0,0 0-1,0 0 1,0-1 0,1 1 0,-1-1-1,1 0 1,0 0 0,0 0 0,0 0-1,0-1 1,0 1 0,0-1-1,0 0 1,0 0 37,26 0 272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28.3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7650,'3'12'2147,"-1"-1"0,2 0 0,-1 0 0,2 0 1,0 1-2148,1 2 1329,-1 1 0,2 5-1329,4 36 2150,-2 1 0,2 41-2150,-10-85-48,-1-9-456,0-7-185,5-31-124,-5 33 811,3-11-17,0 0 0,1-1 1,0 1-1,1 1 0,0-1 1,1 1 18,0 0 40,1 1 0,0 0 0,0 0 0,1 1 1,7-7-41,-11 13 67,-1 0 1,1 0 0,0 0 0,0 1-1,0-1 1,0 1 0,5-2-68,-7 4 68,0-1 0,1 0 1,-1 1-1,1-1 0,-1 1 0,1 0 1,-1 0-1,1 0 0,-1 0 1,1 0-1,-1 0 0,1 1 0,-1-1 1,3 2-69,-2-1 91,1 1 1,0 0-1,-1 0 1,1 1 0,-1-1-1,1 1 1,-1 0 0,0-1-1,0 1 1,-1 1-1,1-1 1,0 0 0,1 4-92,4 7 346,0 0 0,5 14-346,-11-23 56,36 87 539,-37-91-629,0 1 1,-1 0 0,1 0 0,0-1 0,-1 1-1,0 0 1,1 0 0,-1 0 0,0 0 33,0-2-42,0 0 1,0 0-1,0 0 0,0 1 1,0-1-1,0 0 0,0 0 1,0 0-1,0 0 0,0 1 1,0-1-1,0 0 0,-1 0 1,1 0-1,0 0 0,0 1 1,0-1-1,0 0 0,0 0 1,0 0-1,0 0 0,-1 0 1,1 0-1,0 0 0,0 0 1,0 1-1,0-1 0,-1 0 1,1 0-1,0 0 42,-9-2-2551,-3-5 1275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28.6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13923,'8'49'7175,"-4"25"-4423,-1-17-1229,3-8-775,-3-28-583,0-1 0,-2 9-165,-1-27 6,0 1 0,0 0-1,1 0 1,-1 0 0,0-1 0,2 3-6,-2-5 24,0-1-368,0-8-175,2-18 188,1 0 1,2 0-1,4-17 331,-4 24-98,-2 5 61,1 0-1,0 0 1,2 1 0,2-6 37,-6 16 31,-1 0-1,1 0 1,0 1 0,1-1 0,-1 1 0,1 0 0,-1 0 0,1 0 0,0 0 0,0 0 0,0 1-1,1-1 1,-1 1 0,1 0 0,-1 0 0,1 0 0,0 0 0,-1 1 0,2-1-31,-4 2 51,1-1 0,0 1 0,0 0 0,-1-1 0,1 1 0,0 0 0,0 0 0,-1 0 1,1 1-1,0-1 0,0 0 0,-1 1 0,1-1 0,0 1 0,-1 0 0,1-1 0,1 2-51,-1-1 72,1 1 1,-1 0-1,0 0 0,-1-1 0,1 1 0,0 0 0,0 1 0,-1-1 1,1 0-1,-1 0 0,0 1-72,4 7 224,-2 0 0,1 0 0,-1 0 0,-1 1 0,1 3-224,-2-11 36,2 14 105,-1-1 0,-1 0 0,0 1 0,-1-1 0,0 1 0,-2 4-141,1-11-611,-1 0 0,-1-1 1,1 1-1,-2 0 611,0-2-2007,2-6 715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11.0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1 130 10218,'11'12'5057,"9"8"-1232,0 5-1376,-5 9-441,0-3-352,-6 1-607,-5-8-377,-4-10-528,2-6-616,-2-24-577,0-11 641</inkml:trace>
  <inkml:trace contextRef="#ctx0" brushRef="#br0" timeOffset="1">18 6 11723,'-1'-5'4624,"9"8"-2983,3 2-1041,-2-1-1280,4 0 528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29.0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295 22 10706,'0'-3'773,"-1"-12"3497,-3 11-2115,-3 8-441,4 0-1395,-1 0 0,1 0 0,0 1 1,0-1-1,1 1 0,-1 0 1,1 0-1,0 0 0,0 0-319,-3 8 406,-22 53 2187,-13 52-2593,-12 71 942,34-119-666,-72 321 283,68-309-2032,21-77 489,1-4-80,3-4-455,-2 2 1130,20-13-789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29.5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0 452 10050,'1'1'444,"0"1"-1,0-1 1,0 0-1,0 1 1,0-1 0,0 0-1,0 0 1,0 0-1,1 0 1,-1 0-1,0 0 1,1 0 0,0 0-444,-1-1 134,0 1 0,0-1 0,0 0 1,0 0-1,1 0 0,-1 0 0,0 0 0,0 0 1,0 0-1,0 0 0,0-1 0,0 1 1,0 0-1,0 0 0,0-1 0,0 1 1,0-1-1,0 1 0,0-1 0,1 0-134,1-2 179,1 0 1,-1 0-1,0 0 0,0 0 0,0-1 0,0 1 0,-1-1 0,1 1 0,-1-1 1,0 0-1,0-1-179,0 3 54,6-16 133,0 1 1,-1-1 0,0-1-1,1-11-187,14-77 231,-19 89-135,5-29 503,-2-13-599,-5 53 111,-1 0 0,0 1 0,0-1-1,0 0 1,-1 1 0,0-1 0,-2-6-111,2 12 57,1-1-1,-1 1 1,1 0 0,-1-1 0,0 1 0,0 0-1,1-1 1,-1 1 0,0 0 0,0 0 0,0 0 0,0 0-1,-1 0 1,1 0 0,0 0 0,0 0 0,0 0-1,-1 1 1,1-1 0,-1 0 0,1 1 0,0-1 0,-1 1-1,1 0 1,-1-1 0,1 1 0,-1 0 0,1 0-1,-1 0 1,1 0 0,-1 0 0,1 0 0,-1 0 0,1 1-1,-1-1 1,1 1 0,-1-1-57,-3 2 67,1-1 1,0 1-1,-1 0 0,1 0 1,0 1-1,0-1 0,1 1 0,-1 0 1,1 0-1,-1 0 0,1 0 1,0 0-1,0 1 0,0 0 0,0-1 1,1 1-1,0 0 0,0 0 1,0 1-1,-1 2-67,-1 2 76,1 1-1,0 0 1,1 0 0,0 0-1,0 0 1,1 0-1,0 0 1,1 10-76,2-1 99,0-1-1,1 0 1,1 0-1,0 0 1,3 3-99,11 27 273,6 10-273,-23-57 2,4 10 24,0 1 0,1-2 0,0 1-1,1-1 1,5 8-26,-9-15-119,0 0-1,0 1 0,1-2 0,-1 1 0,1 0 1,-1-1-1,1 1 0,0-1 0,0 0 1,0 0-1,0-1 0,0 1 0,0-1 1,1 0-1,-1 0 0,0 0 0,3 0 120,-2-1-267,-1 0 0,1 0 0,0 0 0,-1-1-1,1 0 1,-1 0 267,27-9-1156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30.1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1 10314,'-4'15'8636,"5"11"-5965,-1-17-1635,10 152 3242,-10-155-4213,1 0-1,0 0 1,1-1 0,-1 1-1,1 0 1,2 5-65,-4-10 35,-8-10-410,1-6 319,1 0-1,0-1 1,-1-8 56,6 20 4,0 0 0,0-1 1,0 1-1,1-1 0,0 1 1,0-1-1,0 1 1,1-1-1,0 1 0,-1 0 1,1-1-1,1 1 0,-1 0 1,1 0-1,-1 0 0,1 0 1,1 0-1,-1 0 0,0 0 1,1 1-1,0-1 0,0 1 1,0-1-1,0 1 0,0 0 1,1 1-1,0-2-4,-2 3 20,0 0-1,0 0 1,0 0-1,0 0 1,0 0-1,0 0 1,0 0-1,0 1 1,0-1-1,1 1 1,-1 0-1,0-1 1,0 1-1,0 0 1,1 0-1,-1 1 1,0-1-1,0 0 1,0 1-1,1-1 1,-1 1-1,0 0 1,0-1-1,0 1 1,0 0-1,0 1 1,0-1-1,0 0 1,-1 0-1,1 1-19,4 2 95,-1 1 0,0 0-1,0 0 1,0 0 0,-1 0 0,0 1-1,0 0 1,0 0 0,0 1-95,5 12 384,0 0 1,1 5-385,-7-16 1,-1 1 0,0-1 0,0 1 1,0 0-1,-1 0 0,0 5-1,-1-14-49,0 0 1,0 0-1,0 0 1,0 1-1,0-1 1,0 0-1,0 0 1,0 0-1,0 1 1,0-1-1,0 0 0,0 0 1,0 0-1,0 0 1,0 1-1,0-1 1,0 0-1,0 0 1,0 0-1,0 1 1,0-1-1,0 0 1,0 0-1,0 0 1,0 0-1,-1 0 0,1 1 1,0-1-1,0 0 1,0 0-1,0 0 1,0 0-1,-1 0 1,1 0-1,0 1 1,0-1-1,0 0 1,0 0-1,-1 0 1,1 0-1,0 0 0,0 0 1,0 0-1,0 0 1,-1 0-1,1 0 1,0 0-1,0 0 1,0 0-1,-1 0 1,1 0 48,-1-1-144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30.4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1 443 10802,'0'0'102,"0"4"975,0-1 0,1 0 0,-1 0 0,1 1 0,1 2-1077,-2-6 120,0 1 0,0-1 0,0 0 1,0 1-1,1-1 0,-1 0 0,0 0 0,0 1 0,0-1 1,1 0-1,-1 1 0,0-1 0,1 0 0,-1 0 0,0 1 1,0-1-1,1 0 0,-1 0 0,0 0 0,1 0 1,-1 1-1,1-1-120,-1 0 99,1 0 0,0-1 0,-1 1 1,1 0-1,-1 0 0,1 0 0,0 0 0,-1-1 1,1 1-1,-1 0 0,1-1 0,-1 1 0,1 0 1,-1-1-1,1 1 0,-1-1 0,1 1 1,-1-1-1,1 1-99,5-8 487,1 1 0,-1-1 1,-1-1-1,1 1 0,-1-1 1,1-3-488,6-15 344,4-16-344,-5 12 36,-2 0 0,-1-1-1,-2 0 1,-1-1-1,-1 1 1,-1-20-36,-3 44 8,0 0-1,-1 0 1,1 0 0,-2 1-1,1-1 1,-2-4-8,3 10 2,-1 0-1,0 1 1,1-1-1,-1 0 1,0 0-1,0 1 0,0-1 1,0 1-1,0-1 1,0 1-1,-1-1 1,1 1-1,0 0 1,-1 0-1,1-1 1,-1 1-1,1 0 1,-1 0-1,0 1 1,1-1-1,-1 0 1,0 0-1,0 1 1,0-1-1,1 1 1,-1 0-1,0-1 1,0 1-1,0 0-1,0 0 10,0 0 0,0 1 0,0-1 0,0 0 0,0 1-1,0 0 1,0-1 0,0 1 0,0 0 0,0 0 0,0 0 0,0 0 0,1 1-1,-1-1 1,0 0 0,1 1 0,-1-1 0,1 1 0,0-1 0,-1 1 0,1 0-1,0-1 1,0 1 0,0 0 0,0 0 0,0 0 0,1 0-10,-4 8 150,0-1 1,1 1-1,1 0 0,-2 9-150,0 8 236,0 1 0,2-1 0,1 1-1,1-1 1,1 1 0,2-1 0,1 0-1,1 0 1,3 9-236,-6-31-105,0 0 0,0 0 0,0 0-1,1 0 1,0 0 0,0-1 0,0 0-1,0 1 1,1-1 0,0 0 0,0-1 0,0 1-1,0-1 1,0 1 0,1-1 0,0-1 0,-1 1-1,1-1 1,0 1 0,0-1 0,0-1-1,1 1 1,-1-1 0,0 0 0,1 0 0,-1 0-1,0-1 1,3 0 105,0 0-379,0-1 0,-1 0-1,7-2 380,-14 3-10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30.8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29 14035,'-1'32'8565,"0"0"-4479,-7 65-1564,7-92-2478,0-12-919,2-10 610,1 0 0,0 0 1,1 0-1,4-9 265,-5 20-13,0 0 0,0 0 0,0 1 1,1-1-1,0 1 0,0-1 0,1 1 0,-1 0 1,1 1-1,0-1 0,0 1 0,1-1 0,-1 1 1,3-1 12,-4 3 42,0 0 1,0 0 0,0 0-1,0 1 1,1-1 0,-1 1-1,0 0 1,1 0 0,-1 0 0,0 1-1,1-1 1,-1 1 0,1 0-1,-1 0 1,1 0 0,-1 0-1,1 0 1,-1 1 0,1 0 0,-1-1-1,0 2 1,1-1 0,1 1-43,-2-1 70,0 1 0,0 0 1,0 0-1,0 0 0,0 1 0,-1-1 1,1 1-1,-1-1 0,1 1 1,-1 0-1,0 0 0,0 0 0,0 0 1,-1 0-1,1 0-70,3 9 224,0 0 0,-1 0-1,1 8-223,1 3 208,-2-13-133,-3-7-50,0 0 1,0 1-1,0-1 0,0 0 0,0 0 0,-1 1 1,1-1-1,-1 1 0,0-1 0,-1 4-25,-2 17-2824,10-30 1849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7:31.4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1 109 14459,'0'0'6013,"0"6"-4539,0 24 571,2-1 1,1 0-1,4 19-2045,-4-32 247,-1-10-139,-1 0 0,0 0 0,-1 0 0,1 3-108,-3-4 130,2-6-150,-1 1 1,1 0-1,0-1 0,-1 1 1,1 0-1,0-1 0,0 1 1,-1-1-1,1 1 0,0 0 1,0-1-1,0 1 0,-1-1 1,1 1-1,0 0 0,0-1 0,0 1 1,0-1-1,0 1 0,0-1 1,0 1-1,0-1 20,-3-17-207,0-1 1,2 1-1,0-14 207,2 20-37,0-1 1,0 1-1,1-1 1,1 1-1,0 0 1,1-1-1,0 2 0,1-1 1,0 0-1,1 1 1,0 0-1,3-4 37,-6 11 1,0-1 0,1 1 0,-1 0 0,1 0 0,-1 1 1,1-1-1,0 1 0,1-1 0,2 0-1,-5 2 22,1 1 1,-1 0 0,1 0-1,-1 0 1,1 0 0,0 0-1,-1 1 1,1-1 0,0 1-1,-1-1 1,1 1 0,0 0-1,0 0 1,-1 1 0,1-1-1,0 0 1,0 1 0,-1 0-1,2 0-22,2 1 95,-1 1-1,0 0 0,0 0 0,0 0 1,-1 1-1,1-1 0,-1 1 0,0 0 1,0 1-1,4 3-94,1 4 284,-1 1-1,0-1 1,5 11-284,-7-11 151,-1 0 1,-1 1-1,0 0 1,0 0-1,1 11-151,0 8-30,-1 26 30,-4-57-98,0 5-252,1-6 311,-1 0-1,0 0 0,0 0 0,0 0 0,0 0 1,0 0-1,0 0 0,0 0 0,0 0 1,0 0-1,0 0 0,0 1 0,0-1 1,0 0-1,0 0 0,0 0 0,0 0 1,0 0-1,0 0 0,0 0 0,0 0 1,0 0-1,0 0 0,0 0 0,0 0 1,-1 0-1,1 1 0,0-1 0,0 0 1,0 0-1,0 0 0,0 0 0,0 0 1,0 0-1,0 0 0,0 0 0,0 0 1,0 0-1,0 0 0,0 0 0,0 0 1,0 0-1,0 0 0,-1 0 0,1 0 1,0 0-1,0 0 0,0 0 0,0 0 1,0 0-1,0 0 0,0 0 0,0 0 1,0 0-1,0 0 40,-10-9-936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57.6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 12419,'0'0'158,"0"-1"0,0 1 0,0 0 1,0 0-1,0 0 0,1 0 0,-1 0 0,0-1 1,0 1-1,0 0 0,0 0 0,1 0 0,-1 0 1,0 0-1,0 0 0,0 0 0,1-1 1,-1 1-1,0 0 0,0 0 0,0 0 0,1 0 1,-1 0-1,0 0 0,0 0 0,0 0 0,1 0 1,-1 0-1,0 0 0,0 0 0,0 0 1,1 1-1,-1-1 0,0 0 0,0 0-158,8 7 2052,-7-5-1749,1 1 1,0-1-1,-1 1 1,0-1-1,0 1 1,1 2-304,3 18 1324,-1 0 0,-2 1 0,0 10-1324,-1 74 1431,-2-79-1130,-5 139 539,6-164-827,-2 21 71,2-24-82,0 0-1,0 0 0,-1 0 0,1 0 1,0 0-1,-1 0 0,1 0 0,-1 0 1,1 0-1,-1 0 0,0 0 0,1 0 1,-1 0-1,0 0 0,0-1 0,0 1 1,1 0-1,-1-1 0,0 1 0,-1 0-1,2-1-4,0 0 0,0 0 0,0 0 0,0 0-1,0 0 1,-1 0 0,1 0 0,0 1 0,0-1 0,0 0-1,0 0 1,0 0 0,-1 0 0,1 0 0,0 0-1,0 0 1,0 0 0,0 0 0,0 0 0,-1 0-1,1 0 1,0 0 0,0-1 0,0 1 0,0 0-1,0 0 1,-1 0 0,1 0 0,0 0 0,0 0-1,0 0 1,0 0 0,0 0 0,0 0 0,-1-1 0,1 1-1,0 0 1,0 0 0,0 0 0,0 0 0,0 0-1,0 0 1,0-1 0,0 1 0,0 0 0,0 0-1,0 0 1,0 0 0,0-1 0,0 1 0,0 0-1,0 0 1,0 0 0,0 0 0,0 0 0,0-1 0,0 1-1,0 0 1,0 0 0,0 0 4,3-16-347,-1 8 187,8-30-1002,13-31 1162,-19 60-44,2-7-64,1-1 1,3-5 107,-6 16-5,0-1 0,0 0 0,0 1 1,1 0-1,0 0 0,3-2 5,-7 7 11,0 0 0,0 0 1,0 0-1,1 0 0,-1 0 0,0 0 1,1 0-1,-1 0 0,0 1 1,1-1-1,-1 1 0,1-1 0,-1 1 1,1-1-1,0 1 0,-1 0 0,1 0 1,-1 0-1,1 0 0,0 0 0,0 0-11,0 1 35,0-1-1,0 1 0,0 0 0,0 0 0,0 0 0,0 0 1,-1 0-1,1 1 0,0-1 0,-1 0 0,1 1 1,-1-1-1,0 1 0,2 1-34,3 6 187,0 1 1,-1 0-1,0 0 0,-1 0 0,2 6-187,-5-13 23,9 27 240,8 19 158,-16-43-476,1 0 0,0-1 1,0 1-1,0-1 0,1 0 1,3 4 54,-5-7-126,-2-1 81,1 0-1,-1-1 0,1 1 0,-1-1 0,1 1 0,0-1 0,-1 1 0,1-1 0,0 1 0,-1-1 1,1 1-1,0-1 0,0 0 0,-1 1 0,1-1 0,0 0 0,0 0 0,-1 1 0,1-1 0,0 0 1,0 0-1,0 0 0,-1 0 0,1 0 46,11-2-444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58.1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197 53 14107,'-25'-7'8124,"2"-1"-4378,-43-19-2910,58 23-413,5 3-430,0 0-1,-1 0 1,1 0-1,0 0 0,0 0 1,0 1-1,-1 0 0,1-1 1,0 1-1,-1 0 8,3 1-9,-1-1 0,1 0 1,0 0-1,-1 1 0,1-1 0,0 1 0,-1-1 0,1 1 0,0-1 1,0 1-1,-1 0 0,1 0 0,0 0 0,0-1 0,0 1 0,0 0 1,0 0-1,0 1 0,0-1 0,0 0 0,1 0 0,-1 0 0,0 2 9,-2 4-9,1 0 0,0 0 0,1 1-1,0-1 1,0 1 0,0-1-1,1 7 10,0-2 19,0-5 21,0 1 0,0-1 0,1 1-1,0-1 1,0 1 0,0-1 0,2 4-40,-2-9 11,0 0-1,0 1 1,-1-1-1,2 0 0,-1 0 1,0 0-1,0 0 1,1 0-1,-1-1 1,1 1-1,-1 0 0,1-1 1,0 1-1,-1-1 1,1 1-1,0-1 0,0 0 1,0 0-1,0 0 1,0 0-1,1 0 1,-1 0-1,0-1 0,0 1 1,2 0-11,-2-1 2,0 0 1,0 0-1,0 0 0,0 0 1,0-1-1,0 1 0,0-1 1,0 1-1,0-1 0,0 0 1,0 1-1,0-1 0,0 0 1,0 0-1,0-1-2,5-3 0,0 0 0,-1-1 0,2-1 0,2-2 0,-2 2-3,0 1 6,-1 0-1,0-1 0,0 0 0,-1 0 1,1-1-1,-2 1 0,1-1 1,0-3-3,0 1 18,-6 10-16,0 0-1,0 0 0,0-1 1,0 1-1,0 0 0,0 0 1,1 0-1,-1 0 0,0 0 1,0 0-1,0 0 0,0 0 1,0 0-1,0 0 0,0 0 1,0 0-1,0-1 0,0 1 1,0 0-1,0 0 0,0 0 1,0 0-1,1 0 1,-1 0-1,0 0 0,0 0 1,0 0-1,0 0 0,0 0 1,0 0-1,0 0 0,0 0 1,0 0-1,0 0 0,1 0 1,-1 0-1,0 0 0,0 0 1,0 0-1,0 0 0,0 0 1,0 0-1,0 0 0,0 0 1,0 0-1,0 0 0,1 1 1,-1-1-1,0 0 0,0 0 1,0 0-1,0 0 1,0 0-1,0 0 0,0 0-1,1 6 87,-1-3-41,1 10 131,-1 0-1,0-1 1,-1 1-1,-1-1 1,0 4-177,-1 2 245,1 0-1,1 6-244,0-22-68,1-1 0,0 0 0,0 1 0,0-1 0,1 1 0,-1-1 0,0 1 0,0-1 0,1 1 0,-1-1 0,1 0 0,0 1 0,-1-1 0,1 0 0,0 1 0,0-1 0,-1 0 0,1 0 0,0 0 0,0 0 0,0 0 0,1 0 0,-1 0 0,0 0 0,0 0 0,0 0 0,1-1 0,-1 1 0,0 0 0,1-1 0,-1 1 0,1-1 0,-1 0 0,0 1 0,1-1 0,-1 0 0,1 0 0,-1 0 0,2 0 68,21-4-969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58.5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182 1 14923,'-1'0'648,"-1"-1"-1,1 1 1,-1 0-1,1 0 1,-1 0-1,1 0 1,-1 0-1,1 1 1,-1-1-1,1 0 1,-1 1-1,1-1 1,-2 1-648,0 1 394,0-1 0,1 1 1,-1-1-1,1 1 0,-1 0 1,1 0-1,-1 1-394,0 0 140,0 0 1,0 0 0,1 0-1,0 0 1,-1 1-1,1-1 1,0 1 0,1 0-1,-1-1 1,1 1-1,-1 1-140,1-1 45,1-1-1,0 0 0,-1 1 1,1-1-1,0 1 0,1-1 1,-1 0-1,1 1 0,-1-1 1,1 1-1,0-1 0,0 0 1,1 0-1,-1 0 0,0 0 1,1 0-1,0 0 1,0 0-1,0 0 0,0 0 1,0-1-1,1 1 0,-1-1 1,1 0-1,0 1-44,10 7 129,0-1-1,1-1 1,0 0 0,0-1-1,1 0-128,10 5 322,-13-3-119,-12-9-198,1 0 0,-1 0 0,0 0 0,0 0-1,0 1 1,0-1 0,0 0 0,0 0 0,0 0-1,0 1 1,1-1 0,-1 0 0,0 0 0,0 0-1,0 1 1,0-1 0,0 0 0,0 0 0,0 0-1,0 0 1,0 1 0,0-1 0,0 0 0,-1 0-1,1 0 1,0 1 0,0-1 0,0 0-1,0 0 1,0 0 0,0 0 0,0 1 0,0-1-1,-1 0-4,-1 1 16,0 0 0,0 1 0,0-1 0,0-1 0,0 1 0,0 0 0,0-1 0,-1 1 0,1-1-1,0 1-15,-58 11-1254,-1-2-1,-37 0 1255,97-9-162,-1-1 0,1 0 0,-1 0 1,1 0-1,-1 0 0,1 0 1,0 0-1,-1-1 0,1 1 1,-1 0-1,1-1 0,-2 0 162,3 1-53,0-1 1,0 0-1,-1 1 0,1-1 1,0 1-1,0-1 0,0 0 1,0 1-1,0-1 0,0 1 1,0-1-1,0 0 0,1 1 1,-1-1-1,0 1 0,0-1 1,0 0-1,1 1 0,-1-1 1,0 1-1,0-1 0,1 1 53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59.0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11474,'2'0'4914,"10"11"-2450,-1 9-432,-6 13-143,-2 14-177,-3 11-375,-2 1-345,1 1-520,0-8-152,3-11-104,4-5-176,0-16-696,1-4-488,0-10-1265,1-6-1328,2 0 2433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11.3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60 12555,'32'74'9118,"-31"-71"-8661,0 1 1,1 0 0,-2 0 0,1 0-1,0 0 1,-1 2-458,0 9 1917,0-30-2973,0 2 727,0 0-1,1 0 0,1 0 1,0 0-1,1 1 1,1-1-1,-1 1 1,3-4 329,-4 10-83,0 1 1,0 0 0,1 0 0,-1 1 0,1-1 0,0 0 82,-2 4 20,-1 1 1,0-1-1,1 0 1,0 1 0,-1-1-1,1 1 1,-1-1-1,1 1 1,0-1 0,-1 1-1,1-1 1,0 1-1,-1-1 1,1 1 0,0 0-1,0-1 1,0 1-1,-1 0 1,1 0 0,0 0-1,0 0 1,0 0-1,0 0 1,-1 0 0,1 0-1,0 0 1,0 0-1,0 0 1,-1 0 0,1 0-1,0 1 1,0-1-1,0 0 1,-1 1 0,1-1-1,0 0 1,-1 1-1,1-1 1,0 1 0,-1-1-1,1 1 1,0 0-1,-1-1 1,1 1-21,1 1 126,-1 0 1,1 0-1,0 0 1,-1 0-1,1 0 1,-1 1-1,0-1 1,0 0-1,0 1 1,0-1-1,0 1 0,0-1 1,-1 1-1,1 1-126,0 5 413,-1 0-1,1 0 0,-2 6-412,0-10 30,1 0 1,0 0-1,0 1 0,0-1 1,1 0-1,-1 0 0,1 0 1,1 0-1,-1 0 0,1 0 1,0 1-31,-2-5-66,1 0 1,-1 0 0,1-1-1,-1 1 1,1 0 0,-1-1-1,1 1 1,0 0 0,0-1-1,-1 1 1,1-1-1,0 1 1,0-1 0,-1 1-1,1-1 1,0 0 0,0 1-1,0-1 1,0 0 0,-1 0-1,1 1 1,0-1 0,0 0-1,0 0 1,0 0 0,0 0-1,0 0 1,0-1 0,0 1-1,-1 0 1,1 0 0,0 0-1,0-1 1,0 1-1,0 0 1,0-1 65,24-12-936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59.3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258 1 11803,'-32'9'7531,"3"6"-4356,7-2-2366,-9 9-809,6-4 1214,8-7-769,0 1 64,0-1 0,1 2 0,1 0-1,-5 5-508,19-16 55,-1 0-1,0 0 0,1-1 0,0 1 0,-1 0 1,1 0-1,0 0 0,0 0 0,0 0 1,1 1-1,-1-1 0,0 0 0,1 0 0,-1 1 1,1-1-1,0 0 0,0 1-54,0-2 31,0 1 1,1 0-1,-1 0 0,1-1 1,-1 1-1,1 0 0,0-1 0,-1 1 1,1-1-1,0 1 0,0-1 1,0 1-1,0-1 0,1 1 1,-1-1-1,0 0 0,1 0 1,-1 0-1,0 0 0,1 0 0,0 1-31,10 4 107,-1 0 0,1 0 0,0-1 0,0-1 0,1 0 0,-1-1 0,6 1-107,23 3 336,26 0-336,-33-4 50,-31-3-188,9 1-339,-12-1 484,1 0 0,-1 0 1,0 0-1,1 0 0,-1 0 1,0 1-1,1-1 0,-1 0 0,0 0 1,1 0-1,-1 0 0,0 0 1,1 1-1,-1-1 0,0 0 1,0 0-1,1 1 0,-1-1 1,0 0-1,0 0 0,1 1 1,-1-1-1,0 0 0,0 1-7,-2 11-24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0:17.9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2 7074,'-7'-1'6149,"10"2"-2175,19 4-2472,-16-4-1413,7 2 106,1-1 0,0-1-1,-1 0 1,1 0 0,1-2-195,-14 1 8,38-2 1089,18 2-1097,-46 1 128,-1 0 0,1 0-1,0 1 1,-1 0 0,0 1 0,1 0 0,6 4-128,-16-7 16,0 0 0,1 1 0,-1 0 0,0-1 0,0 1 0,1 0 0,-1-1 0,0 1 1,0 0-1,0 0 0,0 0 0,0 0 0,0 0 0,0 0 0,0 0 0,-1 1 0,1-1 0,0 0 0,-1 0 0,1 1 0,-1-1 0,1 0 0,-1 1 0,1-1 0,-1 0 0,0 1 1,0-1-1,0 2-16,0-1 26,-1 0 1,0 1-1,1-1 1,-1 1-1,0-1 0,0 0 1,-1 0-1,1 0 1,0 0-1,-1 0 1,0 0-1,1 0 1,-1 0-1,0 0 1,0 0-27,-16 13 221,-1-1 0,-2 0-221,-6 6 182,-2 2-13,17-12-131,0-1 1,-1 0-1,1-1 1,-14 7-39,15-11-244,6-2-334,1 0 0,-1 0 0,0 0 0,1 1 0,-1 0 0,-2 2 578,3-1-2556,8-1 1079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0:18.3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218 1 10946,'-7'9'4561,"-5"4"-2448,-13 4-241,-6 5-488,1-1-223,-2-1-577,5-7-184,9 1-216,2-2-64,5-4-104,7 3-56,0-5-528,4 0-416,1-3-1121,-1-4-407,0 1 1527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21.3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291 15 3521,'1'-1'1286,"1"1"1,-1-1-1,0 0 0,0 0 1,1 0-1,-1 0 1,0 0-1,0 0 1,0 0-1,0 0 0,0 0 1,0 0-1,0-1-1286,-1 1 1013,0 9 491,-1 4-1401,0-1 1,0 0-1,-1 0 1,-1 0-1,0 0 1,0 0 0,-1-1-1,-4 7-103,-2 4 134,0-1 1,-2-1-1,-7 9-134,-1 2 118,-19 31 36,3 2 0,2 1 0,1 6-154,27-54-43,0-1-110,0-1 1,0 0-1,-1 0 0,-1-1 0,-6 8 153,7-13-1155,7-8 1064,0 0 0,0 0 0,0 0 1,-1 0-1,1 1 0,0-1 0,0 0 0,0 0 1,0 0-1,0 0 0,0 0 0,0 0 1,0 0-1,0 1 0,-1-1 0,1 0 0,0 0 1,0 0-1,0 0 0,0 0 0,0 0 1,0 0-1,-1 0 0,1 0 0,0 0 1,0 0-1,0 0 0,0 0 0,0 0 0,-1 0 1,1 0-1,0 0 0,0 0 0,0 0 1,0 0-1,-1 0 0,1 0 0,0 0 0,0 0 1,0 0-1,0 0 0,0 0 0,0 0 1,-1 0-1,1 0 0,0 0 0,0-1 0,0 1 1,0 0-1,0 0 0,0 0 0,0 0 1,0 0-1,-1 0 91,1-18-1433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21.6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 10130,'1'-1'4635,"1"3"-3190,6 7-22,-1 0 0,0 0 0,2 5-1423,14 18 1371,10 6-345,2-2 1,10 6-1027,-2 0 846,9 12-846,-35-33 209,-1 2 0,0 0 0,1 7-209,21 30 304,-38-59-293,1 0-1,-1 0 1,1 0-1,-1-1 1,1 1-1,-1 0 1,0 0-1,1 0 0,-1 0 1,0 0-1,0 0-10,-1 4-3506,1-5 2398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22.3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17 8490,'-1'-2'3969,"-1"1"-1593,1 0-623,0 0-177,-1 1-488,1 0-288,1 0-376,21 3-24,47 5-47,-36-9-81,-3-3-120,-7-1-40,-4 1-56,0 1-24,-6 1-200,-3-1-617,-2 3-1343,-5 3 1352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22.6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15 9434,'2'7'4097,"3"-3"-2001,10 0-655,5-3-145,8-1-112,2-1-176,3-4-263,-1 1-41,-5 0-128,-8 1-72,-7 0-160,-6 1-96,-2 2-160,4-2-32,-1 1-432,-3-3-608,-1 4 3216,-3-1-2024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31.7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43 53 7338,'-42'-4'12834,"62"2"-12573,25-1 425,34-7-686,103-20 627,-163 28-669,1 1 0,-1 0-1,10 2 43,-28-1-242,0 0-1,0 0 1,0 0-1,0 0 0,-1 0 1,1 0-1,0 1 1,0-1-1,0 0 0,0 0 1,0 1-1,-1-1 1,1 0-1,0 1 0,0-1 1,-1 1-1,1-1 1,0 1-1,-1 0 0,1-1 1,0 1 242,2 7-2058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32.1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47 10066,'7'13'4009,"10"-6"-2313,7-3-543,9-3-57,3 4-40,3-9-256,-3-6-176,0 4-256,-3-6-87,-4 8-121,-5 0-64,-8 2-40,-4-1-497,-6-5-1263,-4 1 104,4-10 648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32.4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76 9762,'12'5'4169,"-8"17"-1929,-3 2-575,2 14-257,1 6-160,-2 7-423,6 1-233,0-5-280,3 4-56,2-10-120,-5-7-40,2-11-72,-3-7-144,-4-9-832,2 1-633,1-9-3992,4-3 3657</inkml:trace>
  <inkml:trace contextRef="#ctx0" brushRef="#br0" timeOffset="1">158 0 9706,'-3'4'4417,"10"19"-1704,2 10-561,-5 15-536,-3 1-199,-5 7-489,6 3-288,4-6-296,-6 0-104,12-4-112,-8-9-48,-1-11-56,13-7-72,-15-14-1048,9-2-736,-1-22 1087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11.6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15019,'0'0'5497,"1"4"-4064,6 26-137,1 37-232,-5-34-136,-1-6-568,2-5-191,2-7-578,-4-10-679,2-7 2841,-1-14-1721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33.0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 10266,'1'-1'214,"0"1"1,0-1-1,0 1 0,0 0 0,0-1 0,0 1 1,-1 0-1,1 0 0,0 0 0,0 0 1,0 0-1,0 0 0,0 0 0,0 0 0,0 0 1,0 0-1,0 0 0,0 0 0,0 1 1,-1-1-1,1 0 0,0 1 0,0-1 0,0 1 1,0-1-1,-1 1 0,1-1 0,0 1 0,-1 0 1,1-1-1,0 2-214,2 0 273,-1 1 0,1 0 0,-1 0 0,0 0-1,0 0 1,0 0 0,0 3-273,4 8 650,-1 1-1,0 0 0,-1 1 1,-1-1-1,1 14-649,0 22 1111,-1 7-1111,-2-7 455,1-33-347,-1-7-49,-1 1 0,0 0 0,0 0 0,-1-1 0,-2 8-59,3-18 0,0 0-1,0-1 1,0 1-1,0-1 1,0 1 0,0-1-1,-1 1 1,1-1-1,0 1 1,0-1 0,0 1-1,-1-1 1,1 1-1,0-1 1,-1 1-1,1-1 1,-1 1 0,1-1-1,0 0 1,-1 1-1,0-1 1,1 0-9,-1 0-1,1 0 1,0 0-1,-1 0 0,1 0 1,0 0-1,-1 0 1,1 0-1,0-1 0,-1 1 1,1 0-1,0 0 1,0 0-1,-1-1 0,1 1 1,0 0-1,0-1 1,-1 1-1,1 0 0,0 0 1,0-1-1,0 1 1,-1 0-1,1-1 10,-1-2-92,-1 0 0,1 0 0,0 0-1,0 0 1,0 0 0,0-1 0,0 0 92,1-1-84,0 0 0,0 0 0,0 0 0,1 0-1,-1 0 1,1 0 0,1 0 0,-1 0 0,1 0 0,-1 1 0,1-1 0,0 1 0,3-4 84,-1 2-26,0 0 0,1 0 1,-1 0-1,1 1 0,1-1 1,-1 1-1,1 1 1,0-1-1,1 0 26,0 0 23,1 1 0,-1 0 0,1 0 0,-1 1 0,1 0 0,0 0 0,1 1 1,-1 0-1,0 0 0,0 1 0,1 0 0,-1 0 0,1 1 0,-1 0 0,1 1 0,6 1-23,-11-1 51,-1 0 0,1 0-1,-1 0 1,0 1 0,0-1 0,1 1 0,-1 0 0,0 0-1,-1 0 1,1 0 0,0 1 0,0-1 0,-1 1-1,2 2-50,-2-4 48,-1 1 0,0 0 0,0 0 0,0 1 0,0-1 0,0 0 0,0 0 0,0 0 0,-1 1 0,1-1 0,-1 0 0,1 1 0,-1-1 0,0 1 0,0-1 0,0 0 0,-1 1 0,1-1 0,0 0 0,-1 1 0,0-1 0,1 0-48,-2 3 67,0 0 0,-1-1-1,1 1 1,-1-1 0,0 1 0,0-1-1,0 0 1,0-1 0,-1 1 0,0 0-1,0-1 1,0 0 0,0 0 0,0 0 0,0 0-1,-1-1 1,0 0 0,1 0 0,-6 2-67,1-1 19,-1-1 1,1 0-1,-1 0 1,0-1-1,1 0 1,-1 0-1,0-1 1,0-1-1,-9-1-19,16 2-149,0-1-1,0 0 0,0 1 0,0-2 0,1 1 0,-1 0 0,0 0 0,0-1 0,1 1 1,-1-1-1,1 0 0,-1-1 150,1 2-280,1 0 0,0-1 0,-1 1 0,1-1 0,0 1 0,0-1 0,0 1 0,0-1 0,1 0 0,-1 1 0,0-1 0,1 0 1,-1 0-1,1 1 0,-1-1 0,1 0 0,0 0 0,0 0 0,0 0 0,0 0 280,0-1-265,1 0 1,0 0-1,0 1 1,0-1 0,0 1-1,0-1 1,1 1 264,-2 2-2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33.5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133 58 11210,'0'-4'6180,"-3"-3"-4055,-6-4-561,3 6-1180,0 0 0,0 1-1,0 0 1,-1 0 0,1 0-1,-3 0-383,7 3-1,-1 0-1,1 0 0,0 0 0,-1 1 0,1-1 0,0 1 0,-1 0 0,1-1 0,-1 1 0,1 0 0,0 1 0,-1-1 0,1 0 0,-1 1 1,1-1-1,0 1 0,-1-1 0,1 1 0,0 0 0,0 0 0,-1 1 2,1-1-2,1 0 0,0 0-1,-1 1 1,1-1 0,0 0 0,0 1 0,0-1-1,0 1 1,0-1 0,0 1 0,0-1-1,0 1 1,1 0 0,-1-1 0,1 1 0,-1 0 2,0 6-11,-1 0 1,1 1 0,1 1 10,-1 2-3,0-3 12,1 0 0,0 0 0,2 10-9,-1-9 14,0 0 0,-1 0 0,0 0-14,0-7 5,0-1 0,0 0 0,1 0 0,-1 0 0,0 0 0,1 0 0,-1 1 1,1-1-1,0 0 0,0 0 0,0-1 0,0 1 0,0 0 0,0 0 0,0 0 0,2 1-5,-2-2 1,-1-1 1,1 1-1,-1-1 0,1 1 0,-1-1 0,1 0 1,0 1-1,-1-1 0,1 0 0,0 1 0,0-1 1,-1 0-1,1 0 0,0 0 0,-1 1 1,1-1-1,0 0 0,0 0 0,-1 0 0,1 0-1,0-1 0,0 1 0,0 0 0,0-1 0,0 1 0,0-1 0,0 1 0,0-1 0,0 1 0,0-1 0,0 0-1,0 1 1,0-1 0,-1 0 0,1 0 0,0 0 0,-1 0 0,2 0 0,60-92 40,-62 92-36,1 0-1,0-1 0,0 1 1,0 0-1,0-1 1,0 1-1,0 0 1,1 0-1,-1 0 1,0 0-1,0 0 1,1 1-1,-1-1 1,1 0-1,-1 0 1,1 1-1,-1-1 1,1 1-1,-1-1 1,1 1-1,-1 0 1,1 0-1,-1 0 1,1 0-1,0 0 1,0 0-4,0 0 29,1 1 1,-1 0-1,0 0 1,0 0-1,0 0 1,1 0-1,-1 0 1,0 0-1,0 1 1,0-1-1,-1 1 1,1-1-1,0 1 1,-1 0-1,1 0 1,-1 0-1,1 0-29,9 18 374,-9-16-371,0 0 0,0 0 1,1-1-1,-1 1 1,1 0-1,0-1 1,1 2-4,-3-4-63,-1-1 0,0 0 0,0 0 0,0 0 0,0 0 0,0 1 1,0-1-1,1 0 0,-1 0 0,0 0 0,0 0 0,0 0 0,1 0 1,-1 1-1,0-1 0,0 0 0,0 0 0,1 0 0,-1 0 1,0 0-1,0 0 0,0 0 0,1 0 0,-1 0 0,0 0 0,0 0 1,0 0-1,1 0 0,-1 0 0,0 0 0,0 0 0,1 0 0,-1 0 1,0 0-1,0 0 0,0-1 0,0 1 0,1 0 0,-1 0 63,1-2-954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33.9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11851,'10'28'5129,"0"6"-2537,1 14-959,-3 0-65,-4 3-424,3-3-328,1-13-488,0-3-120,0-9-128,-3-11-40,-1-1-112,-1-10-320,-2-1-960,-1-3-616,0 2-1065,0 0 1721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34.4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9970,'16'5'4537,"-5"17"-1704,3 0-569,-6 17-447,0 9-241,-2 5-568,-4 3-264,10-2-312,-7-4-96,-4-15-136,9-3-71,-10-14-89,4-6 0,0-7-529,-7-4-535,2-1-1328,-1-1 1376</inkml:trace>
  <inkml:trace contextRef="#ctx0" brushRef="#br0" timeOffset="1">469 222 8514,'-1'-3'416,"1"1"0,-1 0-1,0-1 1,1 1 0,-1-1 0,0 1 0,-1 0 0,1 0 0,0 0 0,-1 0 0,1 0 0,-1 0-1,1 0 1,-1 0 0,0 1 0,0-1 0,0 0 0,0 1 0,0 0 0,0-1 0,-1 1-1,1 0 1,0 0 0,-1 0-416,-1 0 246,0 0 1,-1 1-1,1-1 0,0 1 0,0 0 0,-1 0 1,1 0-1,0 1 0,0-1 0,-1 1 0,1 0 1,0 0-1,0 1 0,-1 0-246,1-1 100,-1 1-1,1 0 1,0 0 0,0 1-1,0-1 1,0 1 0,1 0-1,-1 0 1,-1 2-100,3-3 32,0 0-1,1 0 0,-1 0 1,1 1-1,0-1 1,-1 0-1,1 0 1,0 1-1,0-1 1,1 1-1,-1-1 0,0 1 1,1-1-1,0 1 1,-1-1-1,1 1 1,0-1-1,1 3-31,-1 1 31,2 1 1,-1-1-1,1 1 1,0-1-1,0 1 0,1-1 1,0 0-1,0 0 1,0 0-1,1 0 0,0-1 1,0 1-1,2 0-31,6 7 139,0-1 0,1 0 0,1-1 0,7 4-139,-18-13 103,0 0-1,0 1 1,0-1-1,-1 0 1,1 1-1,-1 0 1,2 1-103,-4-3 37,1-1 1,-1 1-1,0 0 1,0 0-1,1-1 1,-1 1 0,0 0-1,0 0 1,0-1-1,0 1 1,0 0-1,0 0 1,0-1 0,0 1-1,0 0 1,0 0-1,0-1 1,0 1-1,0 0 1,-1 0 0,1-1-1,0 1 1,-1 0-1,1-1 1,0 1-1,-1 0 1,1-1-1,-1 1 1,1-1 0,-1 1-1,1 0 1,-1-1-1,0 0 1,1 1-1,-1-1 1,0 1-38,-3 2 104,0 0-1,-1 0 1,0-1-1,1 0 1,-1 0-1,0 0 1,0 0-1,0-1 1,-2 1-104,-11 2 150,-18 0-150,28-3 32,-34 6-30,22-4-2056,0 0-1,-14-1 2055,28-4-4570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34.8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 1 10386,'-16'1'4417,"13"2"-2072,3 4-641,0 11-192,-2 11-175,2 23-433,-2 6-248,5 8-256,-2-5-80,7-7-112,2-13-48,5-12-112,11-9-48,-2-16-352,8-4-504,-11-24 2944,2-7-1840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35.2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11 12515,'0'0'4673,"6"-2"-3241,6 6-56,4-1-95,18 1-201,-1 0-632,1-4-192,14-1-48,-11-3-480,-1-7 2672,-3 3-1847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35.6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13011,'21'139'8538,"7"67"-5772,-25-186-2394,1 10-108,-2-7 67,2-1 0,0 1 0,5 11-331,-4-23 114,-5-25-112,-2-1-15,1-1 0,1 0 0,0 1 0,1-1 0,2-8 13,-2 17 2,1 0-1,0 0 1,0 0-1,0 0 1,1 0-1,0 1 1,0-1-1,1 1 1,0 0-1,0 0 1,0 0-1,1 0 1,0 0-2,-2 4 8,0-1 0,0 1 0,1 0 0,-1 0 0,0 0 1,1 0-1,0 1 0,-1-1 0,1 1 0,0 0 0,-1 0 0,1 0 0,0 1 1,0-1-1,0 1 0,0 0 0,0 0 0,-1 1 0,1-1 0,0 1 0,0-1 1,0 1-1,0 0 0,-1 1 0,1-1 0,-1 1 0,1-1 0,-1 1 0,1 0 0,-1 1 1,0-1-1,0 0 0,0 1 0,1 1-8,1 2 76,-1-1 0,-1 1-1,1 0 1,-1 0 0,0 0 0,0 1-1,0 1-75,5 16 717,1 10-717,-3-12 363,4 10-363,-7-24-79,4 12 249,-7-20-280,0 1-1,0 0 1,1-1 0,-1 1 0,0 0-1,0-1 1,1 1 0,-1-1 0,1 1 0,-1-1-1,0 1 1,1-1 0,-1 1 0,1-1-1,0 1 1,-1-1 0,1 1 0,-1-1 0,1 1 110,0-4-2014,-1-6 703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36.1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1 114 9890,'21'27'6619,"-16"-22"-5464,0 1 0,0 0 0,4 7-1155,0 3 1980,0 1 0,3 8-1980,-9-18 407,-1 0-1,0 1 0,0-1 1,0 0-1,-1 1 1,0-1-1,0 6-406,-5-17 537,-3-6-562,0-8 23,0 0 1,1 0-1,-2-12 2,6 23-3,1 0 0,0-1 0,0 1 0,1 0 0,0 0 0,0 0 0,1 0 0,0-5 3,2 0-9,1 0 0,-1 0 0,6-11 9,-6 17-4,0 0 0,0 0 0,0 1 0,1-1-1,0 1 1,0 0 0,3-3 4,-6 6-159,1 0 1,0 1-1,-1-1 0,1 1 1,0-1-1,0 1 1,0 0-1,0 0 0,0 0 1,0 0-1,1 0 0,-1 0 1,0 1-1,0-1 0,1 1 1,-1-1-1,0 1 0,1 0 1,-1 0-1,0 0 0,1 0 1,-1 1-1,1-1 159,16 9-1200</inkml:trace>
  <inkml:trace contextRef="#ctx0" brushRef="#br0" timeOffset="1">351 97 7594,'0'0'238,"-1"-1"1,1 1-1,0 0 0,0-1 1,0 1-1,0 0 1,0-1-1,-1 1 1,1 0-1,0 0 1,0-1-1,-1 1 1,1 0-1,0 0 1,0-1-1,-1 1 1,1 0-1,0 0 0,-1 0 1,1 0-1,0-1 1,0 1-1,-1 0 1,1 0-1,0 0 1,-1 0-1,1 0 1,-1 0-1,1 0 1,0 0-1,-1 0 0,1 0 1,0 0-1,-1 0 1,1 0-1,0 0 1,-1 0-1,1 0 1,0 0-1,-1 1 1,1-1-239,-1 0 258,0 0 0,-1 1 1,1-1-1,0 0 1,0 1-1,0-1 1,0 1-1,0-1 0,0 1 1,0 0-1,0 0 1,0-1-1,0 1 0,0 0-258,-1 3 304,0-1-1,1 0 0,0 1 0,-1-1 0,1 1 0,0-1 0,1 1 1,-1-1-1,1 1 0,-1 3-303,1 4 285,0 0 1,1-1-1,0 2-285,0-5 86,0-1 0,0 0 0,1 0 0,0 0 0,0 0 0,1 0 0,-1 0-1,1-1 1,1 1 0,-1-1 0,1 0 0,2 3-86,-3-4 27,0-1-1,1 0 1,-1 0 0,0-1-1,1 1 1,0-1 0,-1 1-1,1-1 1,0 0 0,0-1-1,0 1 1,1-1 0,-1 1-1,0-1 1,0-1 0,1 1-1,-1-1 1,4 1-27,-6-1 2,0 0 0,0-1 1,0 1-1,0 0 0,0-1 0,0 0 0,0 1 0,0-1 1,0 0-1,-1 0 0,1 0 0,0 0 0,0 0 1,-1 0-1,1-1-2,2-1 0,-1 0 1,0 0 0,-1-1-1,1 1 1,0-1 0,-1 1-1,1-3 0,3-6 1,-1-1-1,0 1 0,-1-2 1,1 0-1,-4 7 5,1 1 1,-1 0-1,0-1 1,-1 1-1,1 0 1,-1-1 0,-1-4-6,1 9 3,0-1 1,-1 0-1,1 1 1,-1-1-1,0 1 1,0-1-1,0 1 1,0 0-1,0-1 1,0 1-1,-1 0 1,1 0-1,-1-1 1,1 1-1,-1 0 1,0 1-1,0-1 1,0 0-1,0 0 1,-2 0-4,-3-2-26,0 1-1,-1 0 1,1 0-1,-1 1 1,0 0 0,0 0-1,0 0 1,0 1 26,-3 0-171,-1 0 1,1 1-1,-1 0 0,1 1 1,-5 1 170,13-2-140,1 0-1,-1 1 1,1 0 0,0-1 0,-1 1 0,1 0-1,0 0 1,-1 1 0,1-1 0,0 0-1,0 1 1,0-1 0,0 1 0,0 0 0,1-1-1,-1 1 1,0 0 0,1 1 140,-1-1-162,0 1 0,1 0 0,-1 0 0,1 0 0,0 1 0,0-1 0,0 0 0,1 0 0,-1 1 0,1-1 0,0 0 0,0 3 162,0 10-71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36.5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72 12035,'1'33'7150,"1"-12"-5000,2 1 0,2 9-2150,-5-28 90,0 1-1,1-1 1,-1 1-1,1-1 1,0 0 0,-1 1-1,2-1 1,-1 0-1,0 0 1,1-1 0,-1 1-1,1 0 1,0-1-1,0 1 1,0-1 0,2 1-90,-3-2 11,-1 0 1,1 0 0,0 0 0,0 0 0,0 0 0,1 0 0,-1-1 0,0 1 0,0-1 0,0 0 0,0 1-1,0-1 1,1 0 0,-1 0 0,0 0 0,0-1 0,0 1 0,0 0 0,1-1 0,-1 0 0,0 1 0,0-1 0,0 0-1,0 0 1,0 0 0,-1 0 0,1 0 0,0-1 0,0 1-12,2-4 2,1 1-1,-1-1 1,-1 0-1,1 0 1,-1-1 0,0 1-1,0 0 1,0-1-1,0-3-1,2-4-7,-1-2-1,0 1 1,1-7 7,1-22 77,-6 43-31,0 4 394,3 7-222,-1 0 1,2-1-1,-1 1 0,4 5-218,-5-12 76,0 1 48,0-1 0,0 1-1,1-1 1,-1 1 0,1-1 0,0 0-1,0 0 1,2 1-124,-3-3 29,0-1 0,-1 0 1,1 0-1,0 1 0,-1-1 0,1 0 0,0-1 0,0 1 1,0 0-1,0 0 0,0-1 0,0 1 0,0-1 1,0 0-1,0 1 0,0-1 0,1 0 0,0 0-29,-2-1 4,1 1-1,-1-1 0,1 1 0,-1-1 0,1 0 0,-1 1 0,1-1 1,-1 0-1,0 0 0,0 0 0,1 0 0,-1 0 0,0 0 1,0-1-1,0 1 0,0 0 0,0 0 0,0-1 0,-1 1 1,1-1-1,0 1 0,-1-1 0,1 1 0,0-1-3,2-8-32,0-1 0,0 1 1,0-5 31,0 5-89,-1-1-542,0 0 0,0 0 0,-1 0-1,0 0 1,-1 0 0,0-7 631,-5-1-1103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37.0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23 12859,'3'2'677,"-1"-1"1,1 1-1,-1-1 1,0 1-1,1 0 0,-1 0 1,0 0-1,0 0 1,-1 0-1,1 0 1,0 0-1,0 2-677,0 0 455,0-1-1,-1 1 1,1 0 0,-1 0-1,0 0 1,0-1 0,0 1-1,-1 2-454,1 7 422,-1 0-1,-1 0 1,0 0-1,-3 12-421,4-19 191,-1-6-184,1 1-1,0-1 1,0 1 0,0-1 0,0 1 0,0 0 0,0-1 0,1 1-1,-1-1 1,0 1 0,0-1 0,0 1 0,0-1 0,1 1 0,-1-1 0,0 1-1,1-1 1,-1 1 0,0-1 0,1 1 0,-1-1 0,0 1 0,1-1-1,-1 0-6,5 0 17,-4-7-78,-2-4 2,0 8 27,1-1 0,-1 0 0,1 0 0,0 0 0,0 0 0,0 0 32,2-10-90,1 1 0,0 0-1,0 1 1,1-1 0,1 0 0,0 1 0,0 0-1,4-3 91,-9 14 3,1-1 0,0 1 0,0 0 0,-1 0 0,1 0 0,0 0 0,0 0 0,0 0 0,0 0 0,1 0 0,-1 1 0,0-1 0,0 0 0,0 1 0,1-1 0,-1 1 0,0-1 0,1 1 0,-1-1 0,0 1 0,1 0 0,-1 0 0,1 0 0,-1 0 0,0 0 0,1 0 0,-1 0 0,1 0-3,1 1 41,-1 0 1,1 0-1,-1 0 0,0 0 1,1 0-1,-1 1 1,0-1-1,0 1 0,0-1 1,0 1-1,0 0 1,0 0-1,0 0 0,0 1-41,1 1 115,0 0-1,-1 0 0,0 0 1,0 1-1,0-1 1,0 1-1,-1-1 0,1 1 1,-1-1-1,0 2-114,1 9 518,-1 1-1,0 6-517,1 12 250,-2-32-937,0-2 425,3-6-28,9-12-62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12.2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1 185 13923,'4'12'5265,"4"-5"-3713,7 1-1240,-2 1 1,9-8-802,5 7-671,8-8 712</inkml:trace>
  <inkml:trace contextRef="#ctx0" brushRef="#br0" timeOffset="1">485 0 10810,'-4'5'6805,"9"-4"-1645,4-1-6117,58 9 1079,-38-4-107,-14-3-6,-1 1-1,1 0 0,-1 1 1,0 0-1,0 2 0,2 0-8,-10-3 3,0 0-1,-1 1 1,0-1-1,1 1 1,-2 0-1,1 1 1,0-1 0,-1 1-1,0 0 1,0 0-1,0 0 1,0 0-1,-1 1 1,2 3-3,0 4 43,1 1 1,-2-1-1,0 1 1,-1 0 0,1 7-44,2 24 365,-2 3-365,-1-13 156,6 49 450,4-1 0,5 3-606,-12-58 226,1-2 162,-2 1 1,0 0-389,-4-19 88,-1-1 1,1 0-1,-2 0 1,1 0-1,-1 0 1,1 0-1,-2 1 0,1-1 1,-3 6-89,3-11 14,0-1-1,1 1 1,-1 0 0,0-1 0,0 1-1,0-1 1,0 1 0,0-1-1,-1 0 1,1 0 0,0 1 0,-1-1-1,1 0 1,-1 0 0,1 0 0,-1 0-1,0 0-13,-1 0-41,1 0 0,-1 0 0,0-1 0,0 1-1,1-1 1,-1 0 0,0 0 0,0 1 0,1-2-1,-3 1 42,-3-1-347,0-1-1,0 0 0,0 0 0,0-1 1,1 0-1,-1 0 0,-2-2 348,-18-12-885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37.4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10898,'0'0'141,"0"0"0,0 0 0,1 0 0,-1 0 0,0 0-1,0 0 1,0 0 0,0 0 0,1 0 0,-1 0 0,0 0-1,0 0 1,0 0 0,1 0 0,-1 0 0,0 0 0,0 0 0,0 0-1,0 0 1,1 0 0,-1 1 0,0-1 0,0 0 0,0 0-1,0 0 1,1 0 0,-1 0 0,0 0 0,0 1 0,0-1 0,0 0-1,0 0 1,0 0 0,0 0 0,0 1 0,0-1 0,1 0-1,-1 0 1,0 0 0,0 1 0,0-1-141,0 11 1748,-1-3-1100,1 19 752,2-1-1,1 1 0,1 3-1399,-1-16 292,1 1 0,0 0 0,0-1 0,2 0 0,0 0 0,2 4-292,-6-15 38,0 1 0,1-1 1,-1 0-1,1 0 1,-1 0-1,1 0 0,0 0 1,0-1-1,0 1 0,0-1 1,1 1-39,-2-2 3,-1-1 0,1 1 0,-1 0 0,1 0 0,0-1 0,-1 1 1,1-1-1,0 0 0,0 1 0,-1-1 0,1 0 0,0 0 0,0 0 0,-1 0 0,1 0 0,0-1 1,0 1-1,-1-1 0,1 1 0,0-1 0,-1 1 0,1-1 0,0 0 0,-1 0 0,1 0 0,0 0-3,2-3-8,0 1-1,0-1 0,0 0 1,-1 0-1,1 0 0,-1-1 0,0 1 1,0-1-1,1-2 9,5-14-204,6-15 204,-5 11-120,5-19-87,-2 6 120,-13 38 91,0-1 0,0 1-1,0-1 1,0 1-1,0-1 1,1 0 0,-1 1-1,0-1 1,0 1 0,1-1-1,-1 1 1,0-1 0,1 1-1,-1 0 1,0-1-1,1 1 1,-1-1 0,1 1-1,-1 0 1,1-1 0,-1 1-1,1 0 1,-1 0 0,1-1-4,-1 2 10,0-1 0,1 1 1,-1 0-1,0-1 1,1 1-1,-1 0 1,0-1-1,0 1 0,0 0 1,0-1-1,0 1 1,0 0-1,0 0 1,0-1-1,0 1 0,0 0 1,0-1-1,0 1 1,0 0-11,0 4 51,0-1 0,0 1 1,0-1-1,1 1 0,0-1 1,0 1-1,0-1 0,1 1-51,15 36 497,-1-3 4,-14-28-351,4 8 94,-6-17-236,1 0-1,-1-1 1,0 1 0,1 0-1,-1-1 1,0 1 0,1 0-1,-1-1 1,1 1 0,-1-1 0,1 1-1,-1-1 1,1 1 0,0-1-1,-1 1 1,1-1 0,-1 0-1,1 1 1,0-1-8,1 0-193,-2-2 117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37.8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29 12803,'11'51'8726,"6"22"-4148,-13-64-4176,-4-9-401,1 0 0,-1 0 0,0 0 0,0 1 0,0-1 0,0 0 0,0 0 0,0 0 0,0 0-1,0 0 1,0 0 0,0 0 0,1 0 0,-1 0 0,0 0 0,0 0 0,0 0 0,0 0 0,0 0 0,0 0 0,0 0 0,0 0 0,1 0 0,-1 0-1,0 0 1,0 0 0,0 0 0,0 0 0,0 0 0,0 0 0,0 0 0,0-1 0,0 1 0,0 0 0,1 0 0,-1 0 0,0 0 0,0 0 0,0 0-1,0 0 1,0 0 0,0 0 0,0 0 0,0 0-1,6-16-277,-5 13 263,3-11-82,1 0-1,1 1 1,5-11 96,-7 17-24,-1 0 16,1 0 1,0 0 0,0 1 0,0 0 0,1-1 0,0 2 0,0-1 0,0 0 0,2 0 7,-6 5 7,0 0 1,0 1 0,0-1-1,0 0 1,1 1 0,-1-1 0,0 0-1,0 1 1,1 0 0,-1-1-1,0 1 1,1 0 0,-1-1 0,0 1-1,1 0 1,-1 0 0,0 0-1,1 0 1,-1 1 0,0-1 0,1 0-1,-1 0 1,0 1 0,0-1-1,1 1 1,-1-1 0,0 1 0,0 0-1,0-1 1,1 1 0,-1 0-1,0 0 1,0 0 0,1 0-8,1 3 87,1 0-1,0 1 1,-1-1 0,0 1 0,0-1-1,0 1 1,2 4-87,-1 1 192,-1 0 0,0 0 0,0 1 0,-1-1 0,-1 1-1,0-1 1,0 6-192,4 24 461,-5-40-476,0 1-1,0-1 0,0 1 0,0-1 1,0 1-1,0-1 0,0 0 0,1 1 1,-1-1-1,0 1 0,0-1 0,0 1 0,1-1 1,-1 0-1,0 1 0,1-1 0,-1 1 16,0-1-36,1 0 0,-1 0 0,0 0 0,0 0 0,1 0 0,-1 0 0,0 0 0,0 0 0,0 0 0,1 0 0,-1 0 0,0 0 0,0 0 0,1 0 0,-1 0 0,0 0 0,0 0 0,0 0 0,1 0 0,-1 0 0,0 0 0,0-1 0,0 1 0,1 0 0,-1 0 36,1-1-88,0 0 0,0 1 0,-1-1 1,1 0-1,0 0 0,0 0 1,-1 0-1,1 0 0,-1 0 0,1 0 1,-1 0-1,1 0 0,-1-1 1,0 1-1,1 0 88,-1-27-778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38.4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13787,'3'37'5721,"5"13"-3408,-10 10-785,1 7-160,8-1-432,-7-11-215,17-13-489,2-12-112,-1-18-88,3-12-448,-1-15-1353,-4-10-695,-8-7 1295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38.7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3 132 8802,'-3'-6'4297,"7"11"-984,0-4-1089,-4-1-424,0 0-167,10 2-505,14 4-320,34 6-440,-31-8-112,-3-4-688,-6 0-984,5 3 920</inkml:trace>
  <inkml:trace contextRef="#ctx0" brushRef="#br0" timeOffset="1">304 200 12659,'42'36'5097,"-32"-15"-3009,-2 3-47,-2-1-361,1-2-296,0-2-728,-1-4-255,-2-10-521,2-3-689,-6-12-1295,0-10-4113,-3-9 4104</inkml:trace>
  <inkml:trace contextRef="#ctx0" brushRef="#br0" timeOffset="2">321 3 13875,'3'-2'5137,"2"3"-3601,0-1-23,-5 0-161,0 0-256,0 0-896,4 9-856,6 9 440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39.2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7706,'5'4'3800,"-2"12"-1015,0 4-200,1 14-265,-2 8-263,2 6-569,3 5-224,-6-7-360,1 0-160,-1-9-279,0-8-145,3-9-208,-1-7-32,0-2-344,-3-4-385,1-2-1119,-2-1-528,1-5 1335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39.6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 70 11779,'0'0'1408,"-2"-2"3168,-1 8-1691,-2 10-2228,1 0 0,1 0 0,0 1 0,1 3-657,1-3 547,0 0 0,1 0 0,3 16-547,-1-11 326,-4-39-204,0 0 0,2-6-122,1 4-1,2 0 0,0 0 0,0 0 0,7-17 1,-8 30 2,0-1 0,1 1 0,-1 1 0,1-1-1,0 0 1,1 1 0,-1-1 0,1 1 0,0 0-1,1 0 1,-1 1 0,1-1 0,0 1 0,0 0-1,0 0 1,3-1-2,-6 4 5,1 0 0,-1 0 1,0 0-1,0 0 0,0 0 0,1 1 0,-1-1 0,0 1 0,1 0 1,-1-1-1,1 1 0,-1 0 0,0 0 0,1 1 0,-1-1 1,0 0-1,1 1 0,-1 0 0,0-1 0,0 1 0,1 0 0,-1 0 1,0 0-1,0 1 0,0-1 0,0 0 0,0 1 0,-1-1 0,2 2-5,1 1 76,0 1 0,-1-1 0,1 1 0,-1-1 0,-1 1-1,1 0 1,0 1 0,-1-1 0,1 4-76,3 11 426,-1 0-1,-1 2-425,4 35 789,-2 1 0,-2 1-789,-3-41 58,1-13-1175,1-10 911,0-10 581,1-11-452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40.0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1 12363,'-5'31'6423,"5"16"-3386,0-8-1538,-1-23-963,0-10-269,1 0 0,0 1 0,0-1 1,0 1-1,2 4-267,-2-9 32,1 0 1,-1-1 0,1 1 0,0 0-1,-1 0 1,1 0 0,0-1 0,0 1-1,0 0 1,1-1 0,-1 1-1,0-1 1,1 1 0,-1-1 0,1 0-1,-1 0 1,1 1 0,-1-1-1,1 0 1,2 0-33,-1 1 10,0-1 0,0 0-1,0 0 1,0 0 0,0 0-1,0 0 1,1-1 0,-1 1-1,0-1 1,0 0 0,1 0-1,-1 0 1,0-1 0,1 1 0,-1-1-1,0 0 1,0 1 0,1-2-10,0 0 1,0 1 1,-1-1 0,1-1 0,-1 1 0,1 0-1,-1-1 1,0 0 0,0 0 0,0 0-1,0 0 1,0 0 0,-1-1 0,1-1-2,0 1 6,0 0 0,-1 0 0,0 0 0,0-1 0,0 1 1,-1-1-1,0 1 0,0-1 0,0 0 0,0 1 0,0-1 0,-1 0 0,0 0 1,0 0-1,-1 1 0,1-1 0,-1 0 0,0 1 0,0-1 0,0 0 0,-1 1 1,0-1-1,0 1 0,0 0 0,-2-3-6,1 3 20,0 0-1,-1 1 1,1-1 0,-1 1-1,0 0 1,0 0-1,0 0 1,0 0 0,-1 1-1,0-1-19,3 2 5,-1 0 0,1 0 0,0 0 0,0 0 0,-1 1-1,1-1 1,0 1 0,0-1 0,-1 1 0,1 0 0,-1 0-1,1 0 1,0 0 0,-1 0 0,1 1 0,0-1 0,-1 1-1,1-1 1,0 1 0,0 0 0,-1 0 0,0 1-5,1-1-49,1 1 0,-1-1 0,1 0 0,0 1 0,0-1 0,-1 1 0,1 0 0,0-1 0,1 1 0,-1 0 0,0 0 0,0 0 0,1-1 0,-1 1 0,1 0 0,0 0 0,-1 0 0,1 0 0,0 0 0,0 0 0,0 0 0,0 0 0,1 0 0,-1 0 0,1 0 0,-1-1 0,1 1 0,-1 0 0,1 1 49,10 20-468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40.3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45 177 12603,'-40'32'4158,"35"-26"-2867,7-2-512,7-3 140,-7-1-643,3 0-95,-1-1 1,1 1 0,0-1 0,0 0 0,-1 0-1,1 0 1,-1-1 0,1 0 0,-1 0 0,0 0 0,0 0-1,0-1 1,0 1 0,0-1 0,0 0 0,1-2-182,5-4 28,0-1 0,-1-1 0,0 1 0,-1-1 1,1-2-29,-6 8 11,1 0 0,-1 0 0,0-1 0,0 0 0,-1 1 0,1-1 0,-1 0 0,0 0 0,-1 0 0,0-1 0,0 1 0,0 0 0,-1 0 0,0-4-11,0 9 5,0-1-1,0 1 0,0-1 0,0 0 0,0 1 1,-1-1-1,1 1 0,-1-1 0,1 1 0,-1-1 1,0 1-1,1 0 0,-1-1 0,0 1 0,0 0 1,0 0-1,0-1-4,-1 1 7,1 0 0,-1 0-1,1 0 1,-1 1 0,1-1 0,-1 0 0,0 1 0,1-1 0,-1 1 0,0 0-1,0-1 1,1 1 0,-1 0 0,0 0 0,-1 0-7,0 0 48,-1 0 1,0 1-1,1-1 0,-1 1 0,0 0 1,1 0-1,-1 0 0,1 0 1,0 0-1,-1 1 0,1-1 0,0 1 1,0 0-1,0 0 0,0 0 1,0 1-1,0-1 0,1 1 0,-1-1 1,1 1-1,0 0 0,0 0 1,0 0-1,-2 3-48,0 3 102,1 0-1,0 0 1,1 1-1,-1-1 1,2 1 0,-1-1-1,1 6-101,0 5 209,1 0 0,1 1 0,1 2-209,-2-13 78,2 0 0,0 0 0,0 0 1,0 0-1,1-1 0,1 1 1,0-1-1,1 3-78,-3-10-8,-1 1 1,1-1-1,-1 1 0,1-1 0,0 0 1,0 0-1,0 0 0,0 0 1,0 0-1,1 0 0,-1-1 0,1 1 1,-1-1-1,1 1 0,-1-1 0,1 0 1,0 0-1,-1 0 0,1-1 1,0 1-1,0-1 0,0 1 0,0-1 1,-1 0-1,1 0 0,0 0 0,0 0 1,0-1-1,0 1 0,2-2 8,1 1-317,-1-1 0,1 0 0,-1 0-1,0-1 1,0 0 0,0 0 0,0 0-1,0 0 1,-1-1 0,1 0 0,-1 1 0,0-2 317,4-4-1575,0 0 0,-1-1 1,0 0-1,-1 0 0,3-5 1575,8-21-2605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40.8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8106,'2'0'428,"-1"1"0,0 0-1,1-1 1,-1 1 0,0 0 0,1 0 0,-1 0 0,0 0 0,0 0 0,0 0 0,0 0 0,0 0-1,0 0 1,0 1 0,0-1 0,0 0 0,-1 1 0,1-1 0,0 0 0,-1 2-428,3 4 1053,-1 0 0,0 0 0,1 6-1053,0 6 1180,-1-9-508,-1 0-1,2 0 1,1 5-672,26 67 2559,-28-71-2245,-2-11-312,0 0 0,0 0-1,0 0 1,0 0 0,0 0-1,0 0 1,0 0 0,0 0 0,0 0-1,0 0 1,0 0 0,0 0 0,0 0-1,1 0 1,-1 0 0,0 0 0,0 0-1,0 0 1,0 0 0,0 0 0,0 0-1,0 0 1,0 0 0,0 0 0,0 0-1,0 0 1,0 0 0,0 0 0,0 0-1,0 0 1,0 0 0,0 0-2,1-2-31,1-5-293,2-9 153,0 0 0,1 1 0,3-6 171,6-17-243,-10 28 202,1 0-1,-1 1 1,4-3 41,-8 11 1,0 0 1,1 0-1,-1 0 1,1 0-1,0 0 1,-1 1-1,1-1 1,0 0-1,-1 0 1,1 1-1,0-1 1,0 1-1,0-1 1,-1 1-1,1-1 1,0 1-1,0-1 0,0 1 1,0 0-1,0-1-1,0 1 11,0 0-1,0 0 0,0 1 0,0-1 1,0 0-1,-1 0 0,1 0 1,0 1-1,0-1 0,0 0 0,0 1 1,-1-1-1,1 1 0,0-1 0,0 1 1,-1-1-1,1 1 0,0 0-10,2 2 76,0 1 0,0-1 0,0 1 0,-1 0 0,0 0 0,1 0-1,0 5-75,13 38 850,-12-35-537,0 1 0,0-1 0,2 0 1,-1-1-1,3 4-313,-8-15 5,0 0 1,0 1-1,0-1 1,0 0 0,1 1-1,-1-1 1,0 1-1,0-1 1,1 0 0,-1 0-1,0 1 1,0-1 0,1 0-1,-1 1 1,0-1-1,1 0 1,-1 0 0,0 0-1,1 1 1,-1-1-1,0 0 1,1 0 0,-1 0-1,1 0 1,-1 0-1,0 0 1,1 0 0,-1 0-1,1 0 1,-1 0-1,0 0 1,1 0 0,-1 0-1,1 0 1,-1 0 0,0 0-1,1 0 1,-1 0-1,1 0 1,-1-1 0,0 1-1,1 0 1,-1 0-1,0 0 1,1-1 0,-1 1-1,0 0 1,0 0-1,1-1 1,-1 1 0,0 0-1,1-1-5,1-3-11,0 1-1,0-1 1,0 0-1,0 1 1,0-3 11,1 0 4,10-21-34,-4 6 5,2 0-1,7-11 26,-17 31 1,-1 0 1,1 0-1,-1 1 1,1-1-1,0 0 1,-1 0-1,1 1 0,0-1 1,-1 1-1,1-1 1,0 0-1,0 1 1,0 0-1,-1-1 1,1 1-1,0-1 0,0 1 1,0 0-1,0 0-1,0 0 4,0 0-1,-1 0 1,1 0 0,0 0-1,0 0 1,-1 0-1,1 1 1,0-1 0,-1 0-1,1 1 1,0-1-1,-1 0 1,1 1-1,-1-1 1,1 1 0,0-1-1,-1 1 1,1-1-1,-1 1 1,0 0 0,1-1-1,-1 1 1,1-1-1,-1 1-3,4 6 37,-1 0 0,0 0-1,0 0 1,-1 0 0,1 0-1,-1 1-36,7 22 91,-5-19-519,-4-9 180,1 0 0,-1 0 0,1 0 0,-1 0 0,1 0 1,0-1-1,0 1 0,0 0 0,0 0 248,-1-2-63,0 0 0,0 0 0,1 0 0,-1 0 0,0 0 0,0 0 0,0 0 0,0 1 1,0-1-1,0 0 0,1 0 0,-1 0 0,0 0 0,0 0 0,0 0 0,0 0 0,0 0 0,1 0 0,-1 0 0,0 0 0,0 0 1,0 0-1,0 0 0,0 0 0,1 0 0,-1 0 0,0 0 0,0 0 0,0 0 0,0-1 0,0 1 0,1 0 0,-1 0 63,7-6-1361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41.1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27 22 13571,'10'16'5393,"0"14"-3272,-2 6-33,-6 13-368,0 7-287,2 1-713,4 3-256,2-3-240,6-2-56,0-14-96,-5-9-40,-1-15-40,-3-10-312,-7-14-1040,-1-6-609,-1-18-1488,-6-9 1193,-10-9 1272</inkml:trace>
  <inkml:trace contextRef="#ctx0" brushRef="#br0" timeOffset="1">0 17 7354,'8'-3'1603,"0"0"1,0 1-1,0-1 1,1 2-1,-1-1 1,0 1-1,9 0-1603,1 1 1765,0 1 0,0 0 0,4 2-1765,-20-3 168,1 0 0,0 1 0,-1-1-1,1 1 1,0 0 0,-1 0 0,1 0 0,-1 0 0,1 1-1,-1-1 1,0 1 0,1-1 0,-1 1 0,0 0 0,1 1-168,-2-2 70,0 1 0,0 0 1,0-1-1,0 1 1,0 0-1,0 0 1,-1 0-1,1 0 1,-1-1-1,1 1 0,-1 0 1,0 0-1,1 0 1,-1 0-1,0 0 1,-1 0-1,1 0 1,0 0-1,0 0 1,-1 0-1,0 1-70,-1 5 120,-1-1 1,1 1-1,-2-1 1,1 0-1,-1 0 1,0 0-1,-1 0 1,1-1-1,-2 1-120,4-5-36,0 1-1,0 0 1,-1-1-1,1 0 1,-1 1-1,0-1 1,1 0-1,-1-1 1,0 1 0,0 0-1,0-1 1,-1 0-1,1 1 1,0-1-1,0 0 1,-1-1-1,1 1 1,0-1 0,-1 1-1,1-1 1,-4 0 36,6-1-170,-1 1 0,1 0 0,0-1 0,-1 1 1,1 0-1,0-1 0,-1 0 0,1 1 0,0-1 1,0 0-1,-1 0 0,1 0 0,0 0 0,0 0 0,0 0 1,0 0-1,0 0 0,0 0 0,1 0 0,-1 0 1,0-1-1,0 1 0,1 0 0,-1-1 170,-8-20-1452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12.8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32 10706,'-2'-15'5265,"2"13"-312,16-4-4448,9 0-73,15 3 16,7 3-24,6 0-256,-4 0-280,-18 4-1112,-6-3 87,-14 9 473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41.7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34 1 12587,'4'17'5249,"3"20"-2849,-3 14-151,3 9-537,-1 0-288,5-2-719,5-10-281,5-13-304,4-5-56,2-22-584,0-9-681,-7-27-591,-2-11 912</inkml:trace>
  <inkml:trace contextRef="#ctx0" brushRef="#br0" timeOffset="1">20 98 9290,'-19'-7'4817,"23"11"-480,-1 4-2161,5-2-647,5 3-153,4-2-552,8-1-360,7-1-376,-1-3-24,1-2-1104,-1-3-576,-1 1 960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42.0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12075,'6'0'793,"-3"1"-316,0-1 0,-1 0 0,1 1 0,0 0 0,0 0 0,0 0-1,-1 0-476,0-1 176,-1 1-1,-1 0 0,1 0 1,0-1-1,0 1 0,0 0 1,0 0-1,0 0 0,-1 0 1,1 0-1,0 0 0,-1 0 1,1 0-1,-1 0 0,1 0 1,-1 0-1,1 0 0,-1 1 1,0-1-176,5 24 4522,0 12-4522,-3-20 985,1 0 0,0 1 0,6 13-985,-8-28 50,0 0 0,0 1 0,1-1 0,0 0 0,-1 0-1,1 0 1,0 0 0,0-1 0,1 1 0,-1-1 0,1 1 0,2 1-50,-4-3 3,1 0 0,0 0 1,0 0-1,0 0 1,0 0-1,1 0 1,-1-1-1,0 1 0,0-1 1,0 1-1,1-1 1,-1 0-1,0 0 0,0 0 1,0 0-1,1 0 1,-1-1-1,0 1 1,0-1-1,1 1-3,1-2-31,1 0-1,-1 1 1,1-1 0,-1-1 0,0 1 0,0-1-1,0 1 1,0-1 0,0 0 0,-1-1 0,1 1-1,-1-1 1,0 1 0,0-1 0,0 0-1,1-2 32,4-9-228,-1 0-1,0 0 0,-1-1 1,0-2 228,14-34-342,-14 43 368,-6 9-23,1 0 0,-1 0 0,0 0 1,0 0-1,0 0 0,1 0 0,-1 0 1,0 0-1,0 0 0,0 0 0,1 0 1,-1 0-1,0 0 0,0 0 0,0 0 1,0 0-1,1 0 0,-1 0 0,0 0 1,0 0-1,0 0 0,1 0 0,-1 0 1,0 0-1,0 0 0,0 0 0,0 1 1,1-1-1,-1 0-3,0 1 14,1-1 0,0 1 0,-1 0 0,1 0 0,-1 0 0,1 0 0,-1 0 0,0 0 0,1 0 0,-1 0 0,0 0 0,0 0 0,0 0 0,0 0 0,0 0 0,0 1-14,-1 18 220,0 9 45,3-13-113,1 0 0,0 0-1,1 0 1,1-1 0,1 1 0,5 11-152,48 115 723,0-15-327,-56-121-377,-1 0 0,1 1 0,-1-1 0,0 1 0,-1-1 0,0 1 0,1 4-19,-2-10 4,0 0 1,0 0-1,0 0 0,0 0 0,0 0 1,-1 0-1,1 0 0,0 0 0,-1 0 1,1 0-1,0 0 0,-1 0 0,1 0 0,-1 0 1,0-1-1,1 1 0,-1 0 0,0 0 1,1-1-1,-1 1 0,0 0 0,0-1 1,1 1-1,-1 0 0,0-1 0,0 1 0,0-1 1,0 0-1,0 1 0,0-1 0,0 0 1,0 1-1,0-1 0,0 0 0,0 0 1,0 0-1,0 0 0,-1 0-4,-3 0 18,0 0 0,0 0 0,0-1 0,0 0 0,0 0 0,0 0 0,-1-1-18,-4-2 20,1 0 0,0 0 1,0-1-1,0-1 0,1 1 0,0-1 1,0-1-1,0 1 0,1-2 0,0 1 1,-4-5-21,10 11-21,0-1 0,-1 1 0,1 0 0,0-1-1,0 1 1,0-1 0,0 0 0,0 1 0,0-1 0,0 0 0,1 0 0,-1 1 0,1-1 0,-1 0 0,1 0 0,0 0 0,-1 0 0,1 0 0,0 0 0,0 1 0,1-1 0,-1 0 0,0 0 0,1 0 0,-1 0 0,1 0 0,-1 1 0,1-1 0,0 0 0,0-1 21,21-38-2255,-21 38 2286,0 0 1,0 0 0,1 1 0,-1-1-1,1 1 1,0-1 0,0 1-1,0 0 1,0-1-32,7-5 17,1 1 0,0 0 0,0 1-17,-9 5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42.6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13915,'0'0'297,"0"1"-1,0-1 1,0 1-1,0-1 1,0 1 0,0-1-1,0 1 1,0 0-1,0-1 1,0 1 0,1-1-1,-1 1 1,0-1-1,0 1 1,1-1 0,-1 1-1,0-1 1,1 1-1,-1-1 1,0 1-1,1-1 1,-1 0 0,1 1-297,5 8 922,-1 2-308,-1 1-1,-1-1 0,0 1 0,0 0 1,-1 0-1,0 1-613,1 6 362,8 47 503,-4-16-481,3 0-1,1-1 1,7 14-384,-14-53 22,0 0 0,1 0 1,0-1-1,2 2-22,-1-4-24,-6-7 22,0 0 0,0 0 1,0 0-1,0 0 1,0 0-1,0 0 1,0 0-1,1 0 1,-1 0-1,0 0 0,0 0 1,0 0-1,0 0 1,0 0-1,0 0 1,0 0-1,0 0 1,0 0-1,1 0 0,-1 0 1,0 0-1,0 0 1,0 0-1,0 0 1,0 0-1,0 0 1,0 0-1,0-1 0,0 1 1,0 0-1,0 0 1,1 0-1,-1 0 1,0 0-1,0 0 1,0 0-1,0 0 0,0 0 1,0 0-1,0 0 1,0 0-1,0-1 2,0 0-21,0 0 1,1 0-1,-1-1 0,0 1 0,0 0 1,0 0-1,0 0 0,0-1 0,-1 1 1,1 0 20,-11-46-576,5 21-21,-2-13 597,7 31-46,0-1 0,1 1 0,0 0 0,0-1 0,1 1 0,1-7 46,-1 12-1,-1-1 1,1 1-1,0 0 0,1 0 0,-1 0 0,0 0 1,1 1-1,0-1 0,-1 0 0,1 0 0,0 1 0,1 0 1,-1-1-1,0 1 0,3-2 1,-1 1 6,0 1-1,-1 0 1,1 0-1,0 0 1,0 1-1,0-1 1,0 1-1,1 0 1,-1 0-1,0 0 1,2 1-6,1-1 47,0 1 1,-1 0 0,1 0-1,0 1 1,-1 0 0,1 0 0,-1 1-1,1 0 1,-1 0 0,0 0 0,1 1-1,-1 0 1,-1 0 0,1 0-1,4 4-47,-6-4 80,0 1 0,0 0 0,0 0 0,-1 0 0,0 0 0,0 0 0,0 1 0,0-1 0,-1 1 0,2 3-80,-3-5 55,0 1 1,0-1-1,0 0 0,0 1 0,-1-1 1,1 0-1,-1 1 0,0-1 0,0 1 1,0-1-1,0 1 0,-1-1 0,1 0 1,-1 1-1,0-1 0,0 0 0,-1 1-55,-1 2 57,0 0 1,0 0-1,-1-1 0,0 1 0,0-1 0,-1 0 0,0 0 0,0-1 0,0 1 0,0-1 0,0 0 0,-5 2-57,-4 2 116,0-1 1,-1 0-1,0 0 0,-9 1-116,24-8 0,-35 10-610,33-10 486,-1 1 1,1-1-1,0 0 1,0 0-1,-1 0 0,1 0 1,0 0-1,-1 0 1,1-1-1,0 1 1,0-1-1,-1 0 1,0 0 123,2 0-120,1 1 1,-1 0-1,0-1 1,1 1 0,-1-1-1,1 1 1,-1-1-1,1 1 1,-1-1 0,1 0-1,-1 1 1,1-1-1,-1 0 1,1 1 0,0-1-1,-1 0 1,1 0 119,-2-17-1238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42.9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45 161 11634,'25'4'5066,"-16"10"-2170,-1 5-567,-5 4-209,-1 2-207,-7 0-657,6 2-416,2-9-528,-7-3 8,8-7-1136,-7-8-840,3-13-4338,0-7 3762</inkml:trace>
  <inkml:trace contextRef="#ctx0" brushRef="#br0" timeOffset="1">1 1 13755,'0'12'4681,"2"7"-4585,2-1-696,2-3-2569,11 5 2169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43.3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10170,'6'11'1846,"0"0"0,-1 0 0,0 1-1,0 3-1845,0 4 1371,-1-1 0,-1 1 0,0-1 0,-2 4-1371,4 78 4417,-4-94-4086,0-16-401,1-11-278,2 1-1,0 0 1,1 0-1,2-4 349,7-14-706,11-23 706,-23 58 5,-1-1 1,1 0-1,1 1 1,-1-1-1,0 1 1,1 0-1,0 0 1,2-3-6,-4 6 21,-1-1 1,1 1-1,0-1 1,0 1-1,-1-1 1,1 1-1,0-1 1,0 1-1,0-1 1,0 1 0,0 0-1,0 0 1,0 0-1,0-1 1,0 1-1,0 0 1,0 0-1,0 0 1,0 0-1,0 0 1,-1 1-1,1-1 1,0 0-1,0 0 1,0 1-1,0-1 1,0 0-1,0 1 1,0-1-1,-1 1 1,1-1-1,0 1 1,0 0-1,0-1 1,-1 1-1,1 0 1,0-1-1,-1 1 1,1 0-22,2 4 156,0-1 0,0 0 1,0 1-1,-1 0 1,0-1-1,1 1 0,-2 0 1,1 0-1,-1 0 1,1 6-157,2 9 448,-2 1 0,0 4-448,0 7 266,-2-27-357,1 0 1,0-1 0,0 1 0,0-1-1,0 1 1,2 2 90,-3-7-20,0 1-1,0-1 1,1 0 0,-1 0 0,0 1-1,0-1 1,1 0 0,-1 1-1,0-1 1,0 0 0,1 0-1,-1 1 1,0-1 0,1 0-1,-1 0 1,0 0 0,1 0-1,-1 1 1,0-1 0,1 0-1,-1 0 1,0 0 0,1 0 0,-1 0-1,1 0 1,-1 0 0,0 0-1,1 0 1,-1 0 0,0 0-1,1 0 1,-1 0 0,0 0-1,1-1 1,-1 1 0,0 0-1,1 0 1,-1 0 0,0 0-1,1-1 1,-1 1 0,0 0 0,1 0-1,-1-1 1,0 1 0,0 0-1,1-1 21,10-11-177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43.7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129 14 10442,'1'-10'5610,"-1"10"-5457,0-1-1,0 1 1,0 0-1,0 0 0,0 0 1,0 0-1,-1-1 1,1 1-1,0 0 0,0 0 1,0 0-1,0 0 1,0 0-1,-1 0 0,1-1 1,0 1-1,0 0 1,0 0-1,0 0 0,0 0 1,-1 0-1,1 0 1,0 0-1,0 0 0,0 0 1,-1 0-1,1 0 1,0 0-1,0 0 0,0 0-152,-3 0 709,1 1-1,0-1 1,0 1 0,0 0-1,0 0 1,1 0-1,-3 1-708,-1 1 143,2-2-18,0 1-1,1 0 1,-1 0 0,1 0 0,0 1-1,0-1 1,0 0 0,0 1 0,0 0-1,0-1 1,0 1 0,1 0 0,0 0-1,-1 0 1,1 0 0,0 0 0,0 0-1,1 0 1,-1 0 0,1 0 0,-1 1-1,1-1 1,0 0 0,0 1-125,1-3 20,-1 4 33,1-1-1,0 1 1,0-1 0,0 0-1,0 1 1,1-1 0,0 0-1,0 0 1,0 0 0,1 1-53,10 12 169,0-1 1,1 0 0,9 6-170,-19-18 41,0 0 21,1-1 1,-1 1-1,0 1 1,0-1-1,1 3-62,-4-6 14,-1 0 0,1-1-1,-1 1 1,1 0 0,-1 0-1,0 0 1,1-1 0,-1 1-1,0 0 1,1 0 0,-1 0-1,0 0 1,0 0 0,0 0-1,0-1 1,0 1 0,0 0-1,0 0 1,0 0 0,0 0-1,-1 0 1,1 0 0,0-1-1,-1 1 1,1 0 0,0 0-1,-1 0 1,1 0 0,-1-1-1,1 1 1,-1 0 0,1-1-1,-1 1 1,0 0 0,1-1-1,-1 1 1,0 0-14,-4 2-38,-1 1 1,1-1-1,-1 0 0,0-1 0,0 1 1,0-1-1,0 0 0,0-1 1,0 1 37,-10 1-630,0-1-1,0-1 1,0 0 630,-35 0-856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47.2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241 103 5353,'13'-55'2977,"-12"51"-2239,0 0-1,0 1 1,1-1 0,-1 1 0,1-1 0,1-1-738,2-7 2246,-2 4-8,-3 8-1330,-4 0 3146,1 4-3309,-46 81 1067,-22 55-1812,53-102 236,-12 25 233,3 2 1,-1 9-470,27-69-1,-1 1-1,0 0 1,-1-1 0,1 1-1,-1-1 1,0 0 0,-2 4 1,-4 2-690,9-10 654,0-1 0,0 0 0,0 0 1,0 0-1,0 1 0,0-1 0,0 0 0,-1 0 0,1 0 0,0 1 0,0-1 1,0 0-1,0 0 0,0 0 0,-1 0 0,1 0 0,0 1 0,0-1 0,0 0 1,-1 0-1,1 0 0,0 0 0,0 0 0,-1 0 0,1 0 0,0 0 0,0 0 0,0 0 1,-1 0-1,1 0 0,0 0 0,0 0 36,-1 0 41,1 0 0,-1-1 1,1 1-1,0 0 0,-1-1 0,1 1 1,0 0-1,0-1 0,-1 1 1,1 0-1,0-1 0,0 1 0,0-1 1,-1 1-1,1 0 0,0-1 0,0 0-41,-3-24 136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47.7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11955,'1'1'513,"0"-1"1,0 0 0,0 1 0,0-1 0,0 1 0,0-1 0,-1 1 0,1 0 0,0-1 0,0 1 0,-1 0-1,1 0-513,1 1 294,-1 1-1,0-1 1,1 0-1,-1 1 1,0-1-1,-1 1 1,1-1-294,7 17 1315,17 23 655,1-1-1,8 6-1969,65 77 1260,-56-72-716,-17-22-398,-16-21-99,-2 1 0,1 1 1,3 6-48,4 19-3510,-16-36 3460,0 0-1,0 1 1,0-1 0,0 0 0,0 0 0,1 0-1,-1 0 1,0 0 0,0 1 0,0-1 0,1 0 0,-1 0-1,0 0 1,0 0 0,0 0 0,1 0 0,-1 0-1,0 0 1,0 0 0,1 0 0,-1 0 0,0 0-1,0 0 1,1 0 50,-1 0-2</inkml:trace>
  <inkml:trace contextRef="#ctx0" brushRef="#br0" timeOffset="1">560 390 12227,'18'32'4833,"-14"-3"-2729,10 5-480,-8-3 33,2 8-89,4-8-552,-4-5-360,-4-7-399,-1-8-305,-4-10-1465,-2-5-583,8-11 1096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48.2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13171,'6'0'5025,"10"0"-3241,-4 1-175,6 3-105,3-1-168,-9 1-672,5-3-280,4-1-632,-2-1-752,13 0 664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48.6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31 0 11490,'-14'8'5130,"3"-3"-2378,5-3-1248,14 2-119,4-2-449,5 0-192,10 0-376,-6-3-88,7-2-144,4-2-48,5-3-368,-2 3-616,-4 2-936,-6 3 1063</inkml:trace>
  <inkml:trace contextRef="#ctx0" brushRef="#br0" timeOffset="1">65 157 10306,'2'11'4505,"-6"-9"-1880,5 0-1121,15 2-40,-3 0-23,1-6-217,10-2-568,2 2-192,2 2-288,7 0-64,2 6-664,-8 0-424,7-6 592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13.1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11338,'7'8'4817,"1"-1"-2568,11-2-777,5 2 9,7 0-489,0-2-296,0 2-400,2-5-296,-8-4-3081,20-6 2313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49.1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36 15 7642,'-28'0'4169,"20"1"-201,8 2-2039,4-2-585,-4-1-128,0 0-295,8 0-153,27 1-232,37-1-88,-24-4-208,5-1-48,-8 1-120,-5 0 88,-7 1-1104,-6 2-745,-15 6 1057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49.4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22 9978,'0'8'4305,"8"-4"-2200,11 0-513,5 1-16,10-3-424,6-1-311,7-4-433,-6 2-112,-1-4-112,-6-2-56,-7 0-504,-7-1-616,-13 0-929,-7 2 1081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0.0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54 9322,'8'11'4265,"1"3"-1641,6 14-903,0 8-57,-1 11-232,2 2-215,-3 3-513,-1 2-152,-4-8-240,-4-8-112,0-11-120,1-9-312,-3-11-1248,-2-12-521,0-27 1041</inkml:trace>
  <inkml:trace contextRef="#ctx0" brushRef="#br0" timeOffset="1">134 1 11835,'13'9'4769,"3"7"-2713,0 12-208,-4 11-247,-2 6-225,1 7-504,0-2-216,-2-9-232,-4-2-95,-1-11-209,2-3 16,-4-11-1057,0-9-799,-1-12 1080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0.3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10154,'6'4'985,"-1"0"-1,1-1 0,-1 2 1,0-1-1,0 1 1,-1-1-1,5 6-984,-4-2 647,1-1-1,-1 2 1,-1-1-1,1 1 1,-1 0-647,5 17 904,0-1-1,-2 1 1,1 11-904,-8-35 59,7 39 652,-2 1 0,-2 0-711,3 24 446,5 47 185,-11-112-624,0 0 0,0 0-1,1 0 1,-1 0 0,0 0 0,0 0 0,0 1 0,0-1 0,0 0 0,-1 0 0,1 0-1,0 0 1,0 0 0,-1 0 0,1 0 0,0 0 0,-1-1 0,1 1 0,-1 0 0,1 0-1,-1 0 1,0 0 0,1 0 0,-1 0-7,0-1 1,1 0-1,-1 0 1,1 0 0,-1 0-1,1 0 1,-1 0-1,1 0 1,-1 0 0,0 0-1,1 0 1,-1 0-1,1 0 1,-1 0 0,1 0-1,-1 0 1,1 0-1,-1-1 1,1 1 0,-1 0-1,1 0 1,-1-1-1,1 1 1,0 0 0,-1-1-1,1 1 1,-1 0 0,1-1-1,0 1 1,-1-1-1,-1 0-14,1-1 1,-1 1-1,1-1 0,0 0 1,-1 0-1,1 1 1,-1-2 13,1-2-51,-1 1 1,1-1 0,0 1 0,0-1-1,1 1 1,-1-1 0,1 1-1,0-1 1,0 0 0,1-2 50,1-11-230,1 1 0,2-3 230,-1 1-119,-2 10 83,1-1 0,0 1 0,0 0 1,0-1-1,3-1 36,-4 7 1,-1 1 1,1 0 0,0 0-1,0 1 1,0-1-1,1 0 1,-1 1 0,1-1-1,-1 1 1,1 0 0,0 0-1,0 0 1,0 0 0,0 0-1,0 1 1,2-2-2,-1 2 20,0 0 0,0 1 0,-1-1 0,1 0 0,0 1 0,0 0 0,0 0 0,0 0 0,0 1 0,0-1 0,0 1 0,-1 0 0,1 0 0,0 0 0,0 0 0,-1 1 0,1 0 0,-1 0 0,1 0 0,-1 0 0,0 0 0,0 0 0,0 1 0,0 0 0,0-1 1,1 4-21,0-1 98,0-1 1,0 1 0,-1 1-1,0-1 1,0 1 0,0-1 0,0 1-1,-1 0 1,0 0 0,-1 0 0,1 0-1,-1 0 1,0 0 0,-1 0 0,1 0-1,-1 5-98,-1-6 78,0-1 0,0 0 0,0 0 0,0 0 0,-1 0 1,1 0-1,-1 0 0,0-1 0,-2 3-78,-3 5 263,-1 0 1,-3 3-264,7-10 51,-1 1 0,1-1 0,-1 0-1,1-1 1,-1 1 0,0-1 0,-1 0 0,1 0 0,-4 1-51,0 0-18,0-1 1,-1 0 0,1-1-1,-1 0 1,-4 0 17,13-2-111,0 0 1,1 0-1,-1 0 1,0 0-1,0 0 1,0 0-1,0 0 1,0-1-1,1 1 1,-1 0-1,0-1 1,0 1-1,1-1 1,-1 1 0,0-1-1,0 1 1,1-1-1,-1 1 1,0-1-1,1 0 1,-1 1-1,1-1 1,-1 0-1,1 1 1,-1-1 110,-5-13-1022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1.0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129 377 10594,'0'0'174,"0"0"1,0 0-1,0 0 0,1 0 0,-1 0 0,0 0 0,0 0 0,0 0 1,1-1-1,-1 1 0,0 0 0,0 0 0,0 0 0,0 0 0,1 0 1,-1 0-1,0 0 0,0 0 0,0-1 0,0 1 0,0 0 0,1 0 1,-1 0-1,0 0 0,0-1 0,0 1 0,0 0 0,0 0 0,0 0 1,0 0-1,0-1 0,0 1 0,0 0 0,0 0 0,0 0 0,0-1 1,0 1-1,0 0-174,-2-11 2471,-8-11-864,5 14-1142,0 0 0,-1 0 0,0 1 0,-7-7-465,10 11 22,0 0 1,0 0-1,-1 1 1,1-1 0,-1 1-1,1 0 1,-1 0 0,0 0-1,0 0 1,0 1-1,0 0 1,-2-1-23,5 2 4,0 0 0,0 0 0,0 0 1,0 0-1,-1 0 0,1 0 0,0 0 0,0 0 0,0 1 0,0-1 0,0 0 1,0 1-1,0-1 0,0 1 0,1-1 0,-1 1 0,0-1 0,0 1 0,0 0 1,0-1-1,1 1 0,-1 0 0,0 0 0,1 0 0,-1-1 0,0 1 0,1 0 1,-1 0-1,1 0 0,-1 0 0,1 0 0,0 0 0,-1 0-4,-1 6 39,1-1 0,-1 1 0,1-1 0,0 1 0,1-1-39,0-4 8,-1 9 59,0-1 1,1 0-1,1 1 1,-1-1-1,3 9-67,-2-14 46,1 1-1,-1-1 0,1 0 1,-1 0-1,2-1 0,-1 1 1,0 0-1,1-1 0,0 1 1,0-1-1,0 0 0,2 1-45,-4-4 7,0 0 1,0 0-1,0 0 0,0 0 0,0-1 0,0 1 0,0 0 1,0-1-1,0 1 0,0-1 0,0 1 0,0-1 0,1 0 0,-1 0 1,0 1-1,0-1 0,1 0 0,-1 0 0,0 0 0,0 0 1,0 0-1,1 0 0,-1-1 0,0 1 0,0 0 0,1 0 1,-1-1-1,0 1 0,0-1 0,0 1 0,0-1 0,0 0 0,0 1 1,0-1-8,4-3 0,-1 0 0,0 1 1,0-1-1,0-1 0,-1 1 1,3-4-1,7-11 6,-7 9 4,1 0 1,0 1-1,4-4-10,-10 11 4,1 0-1,0 1 1,0-1-1,0 0 1,0 1-1,0 0 1,0-1-1,0 1 1,1 0-1,-1 0 1,0 0-1,1 0 1,-1 1-1,1-1 1,-1 1-1,0-1 1,3 1-4,-4 0 7,1 0 0,0 1 1,0-1-1,0 0 0,-1 1 0,1 0 1,0-1-1,-1 1 0,1 0 0,-1 0 1,1 0-1,-1 0 0,1 0 0,-1 0 0,0 0 1,1 1-1,-1-1 0,0 0 0,0 1 1,0 0-8,3 2 87,-1 1 0,0 1 0,0-1 0,-1 0 0,1 3-87,1 1 148,-2-5-51,0 1-1,-1-1 1,1 1-1,-1-1 1,0 2-97,-1-1 82,0-4-80,0 0 1,0-1-1,0 1 1,0 0-1,1-1 1,-1 1-1,0 0 1,0-1-1,0 1 1,0 0-1,1-1 1,-1 1-1,0-1 1,1 1-1,-1-1 1,0 1-1,1-1 1,-1 1-3,1-2-191,0 1 1,-1-1 0,1 1 0,0-1-1,-1 0 1,1 0 0,-1 1 0,1-1-1,-1 0 1,1 0 0,-1 0-1,0 0 191,8-18-1967,-4-8 612</inkml:trace>
  <inkml:trace contextRef="#ctx0" brushRef="#br0" timeOffset="1">314 0 7714,'4'8'4377,"4"12"-48,5 15-1793,-5 19-640,-10 6-175,2 9-465,2-6-288,0-9-392,5-10-143,0-17-225,-6-8-88,-1-17-432,1-2-449,5-12-1047,-9-6-585,4-9 1417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1.3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12715,'0'20'5105,"6"7"-2889,-2 7-415,-2 17-177,1 3-216,0 9-535,-2-5-257,4-10-264,-1-7-80,5-14-152,2-7-40,0-12-768,-1-4-601,4-8 313,-1-9 224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1.9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145 170 11955,'1'0'132,"-1"0"1,0 0 0,0 0 0,0 0 0,0-1 0,0 1 0,0 0 0,1 0 0,-1 0-1,0-1 1,0 1 0,0 0 0,0 0 0,0 0 0,0-1 0,0 1 0,0 0 0,0 0 0,0 0-1,0-1 1,0 1 0,0 0 0,0 0 0,0 0 0,0-1 0,0 1 0,0 0 0,-1 0-1,1 0 1,0-1 0,0 1 0,0 0 0,0 0 0,0 0 0,0 0 0,-1-1 0,1 1-1,0 0 1,0 0 0,0 0 0,0 0 0,-1 0 0,1 0 0,0-1 0,0 1 0,0 0 0,-1 0-1,1 0-132,-16-2 2614,-19 5-1018,27-2-1263,1 1 0,-1 0 0,0 0 0,1 1-333,4-2 57,1 0 0,0-1-1,0 2 1,0-1 0,0 0 0,0 0-1,0 1 1,1-1 0,-1 0 0,0 1 0,1 0-1,-1-1 1,1 1 0,0 0 0,-1 1-57,1 0 21,0-1 1,1 0 0,0 0 0,-1 1 0,1-1 0,0 0 0,0 0 0,1 1-1,-1-1 1,0 0 0,1 0 0,-1 1 0,1-1 0,0 0 0,0 0-1,-1 0 1,1 0 0,1 0 0,-1 0 0,1 2-22,3 2 38,0 1-1,0-1 1,0 0-1,1 0 1,2 2-38,1 0 119,2 0-1,-1 0 1,1-1 0,0-1 0,5 2-119,22 17 632,-37-25-603,-1 1 0,1-1 0,0 0 1,-1 1-1,1-1 0,-1 1 0,1-1 1,-1 0-1,1 1 0,-1-1 0,1 1 1,-1-1-1,1 1 0,-1 0 0,0-1 1,1 1-1,-1-1 0,0 1 0,1 0 0,-1-1 1,0 1-1,0 0 0,0-1 0,0 1 1,0 0-1,0 0 0,0-1 0,0 1 1,0 0-1,0-1 0,0 1 0,0 0 1,0-1-1,0 1 0,-1 0 0,1-1 1,0 1-1,0 0 0,-1-1 0,1 1 0,-1-1 1,1 1-1,0-1 0,-1 1 0,1-1 1,-1 1-1,1-1 0,-1 1 0,0 0-29,-3 2 110,0 0-1,-1 0 0,1-1 1,-1 1-1,1-1 0,-2 1-109,0-1-253,-1-1 1,1 1-1,0-1 0,-1 0 1,1-1-1,0 0 0,-1 0 1,1 0-1,-1 0 0,1-1 1,0 0-1,0-1 0,-1 1 1,1-1-1,-5-2 253,8 3-552,0-1 0,-1 1 0,1-1 0,0 1 1,0-1-1,-1 0 552,2-1-318,0 1 0,0 0 0,-1-1 1,1 1-1,1-1 0,-2-1 318,3 4-6</inkml:trace>
  <inkml:trace contextRef="#ctx0" brushRef="#br0" timeOffset="1">1058 0 10666,'3'4'4657,"2"9"-2216,-1 14-681,-3 14-71,-2 18-313,0 6-296,3 4-512,4-4-136,8-13-200,4-13-88,7-18-128,4-12 56,6-14-792,3-7-736,-3-20 944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2.2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0 11963,'-12'3'4457,"12"1"-3137,9 1-88,10 3-200,9 0-16,10 0-415,4-2-249,3-5-224,-13-5-32,-16 3 2568,1-1-2000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2.9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10666,'6'7'1094,"1"0"0,-1 1-1,0 0 1,-1 0-1,0 0 1,0 1 0,-1-1-1,1 2-1093,7 21 2621,6 23-2621,-15-44 359,10 40 817,-2 2 0,1 25-1176,9 45 1159,-26-136-1150,-6-17-56,10 23 39,0 1 0,0-1-1,0 1 1,1-1 0,0 1-1,1-1 1,0 1 0,0-1-1,0 1 1,1 0 0,0 0-1,1-1 1,2-3 8,-3 5-2,3-5 6,1 0 0,0 0 1,0 0-1,1 1 0,5-6-4,-10 14 6,0 0 0,-1 1 0,1-1 0,0 0 0,0 0 0,0 1 0,0-1 0,1 1 0,-1 0 0,0 0 0,0 0 0,1 0 0,-1 0 0,1 0 0,-1 1 0,1-1 0,-1 1 0,1-1 0,-1 1 0,1 0 0,0 0 0,-1 0 0,1 1 0,-1-1 0,1 1 0,-1-1 1,1 1-1,-1 0 0,2 0-6,1 2 62,-1-1 1,1 1-1,-1 0 1,0 0-1,0 0 1,0 1-1,0 0 1,0-1 0,-1 1-1,0 1 1,0-1-1,0 0 1,0 1-1,0 0-62,3 6 186,-1 1 0,0-1 0,-1 1-1,0 0 1,0 5-186,-3-13-50,0 0-1,-1 0 1,1 0 0,0 0 0,-1 0-1,0 0 1,0 0 0,-1 0-1,1 1 1,-1-1 50,1-4-68,0 1-1,0-1 1,0 0 0,0 0-1,0 0 1,0 0 0,0 1-1,0-1 1,0 0 0,0 0-1,0 0 1,0 0 0,0 1-1,0-1 1,-1 0 0,1 0-1,0 0 1,0 0 0,0 0-1,0 1 1,0-1 0,0 0-1,-1 0 1,1 0-1,0 0 1,0 0 0,0 0-1,0 0 1,-1 0 0,1 1-1,0-1 1,0 0 0,0 0-1,0 0 1,-1 0 0,1 0-1,0 0 69,-4-5-4735,3 3 2916</inkml:trace>
  <inkml:trace contextRef="#ctx0" brushRef="#br0" timeOffset="1">391 280 9186,'16'0'1938,"1"1"-1,13 2-1937,-27-2 249,0 0-1,0 0 1,-1 0-1,1 0 1,-1 1-1,1-1 1,-1 1-1,0 0 0,1-1 1,-1 1-1,0 0 1,0 0-1,0 0 1,0 0-1,-1 1 1,1-1-1,-1 1 0,1 0-248,2 3 551,8 11 753,-2 2 1,0-1-1,-1 1 1,-1 1-1,-1-1 1,3 14-1305,-9-21 748,-1-12-732,0 0-1,0 0 1,0 0-1,0 0 1,0 0-1,0 1 1,0-1 0,0 0-1,0 0 1,0 0-1,0 0 1,0 0-1,0 0 1,-1 1-1,1-1 1,0 0 0,0 0-1,0 0 1,0 0-1,0 0 1,0 0-1,0 0 1,0 0-1,-1 0 1,1 1-1,0-1 1,0 0 0,0 0-1,0 0 1,0 0-1,0 0 1,-1 0-1,1 0 1,0 0-1,0 0 1,0 0 0,0 0-1,0 0 1,-1 0-1,1 0 1,0 0-1,0 0 1,0 0-1,0 0 1,0 0 0,0 0-1,-1-1 1,1 1-1,0 0 1,0 0-1,0 0 1,0 0-1,0 0 1,0 0-1,0 0 1,0 0 0,-1 0-1,1-1 1,0 1-1,0 0 1,0 0-1,0 0 1,0 0-1,0 0 1,0 0 0,0 0-1,0-1 1,0 1-16,-1-1 11,1 1 0,-1-1 0,1 0 0,-1 0 0,1 1 0,-1-1 0,1 0 0,-1 0 0,1 0 0,0 0 0,0 0 0,-1 0-11,-1-6 9,-3-11-11,1 0 0,0 0 0,1 0 0,1-5 2,1 13-17,0-1 0,1 1 1,1-1-1,0 1 0,0 0 0,1-1 0,0 1 1,3-7 16,-2 11-281,-1-1 0,1 1 1,0-1-1,1 1 0,-1 0 1,1 0-1,1 1 0,-1-1 1,1 1-1,0 0 1,0 0-1,1-1 281,-4 5-247,-1 0 1,0 0-1,1 0 1,-1 0-1,0 1 0,1-1 1,-1 0-1,1 1 1,0-1 246,16 1-1325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3.2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44 56 8978,'-11'-1'4378,"9"1"-3719,0 0-1,1 0 0,-1 0 1,1 0-1,-1 0 1,0 0-1,1 0 0,-1 0 1,1 1-1,-2-1-658,3 1 145,-1 0-1,0-1 0,0 1 0,0 0 0,1-1 1,-1 1-1,0 0 0,1 0 0,-1-1 0,1 1 1,-1 0-1,1 0 0,-1 0 0,1 0 1,0 0-1,-1 0 0,1 0 0,0 0 0,0 0 1,0 0-1,0 0-144,-2 8 270,1 0 1,1 1-1,0-1 1,0 1 0,1-1-1,0 0 1,0 1-1,1-1 1,0 0-1,1 0 1,0 0-1,1 0 1,2 4-271,-5-11 20,0 0 0,0 0 1,0 0-1,1 0 0,-1 0 1,1 0-1,0 0 1,0 0-1,-1 0 0,1-1 1,0 1-1,0-1 0,1 1 1,-1-1-1,0 0 0,0 0 1,1 0-1,-1 0 0,0-1 1,1 1-1,-1 0 1,1-1-1,1 1-20,-1-2-1,0 1 0,-1 0 0,1-1 0,-1 1 0,1-1 0,-1 0 0,1 0 0,-1 0 0,1 0 0,-1 0-1,0 0 1,1-1 0,-1 1 0,0-1 0,0 1 0,0-1 0,0 0 0,-1 0 0,1 0 0,0 0 0,-1 0 0,1-2 1,2-2-31,0-1 1,-1 1-1,0-1 0,-1 0 0,1 0 1,-2 0-1,1-1 0,-1 1 1,1 0-1,-2-1 0,1 1 0,-1-1 1,-1 1-1,1-1 31,-1 3-34,1 0-1,-1 0 1,0 0-1,0 0 1,-1 0-1,0 0 1,0 0-1,0 0 1,0 0 0,-1 1-1,1-1 1,-1 1-1,0 0 1,-1 0-1,1 0 1,-1 0-1,0 1 1,1-1 0,-2 1-1,0-1 35,2 2-8,1 1 0,0 0 0,-1 0 0,1 0 0,-1 0 0,1 0-1,-1 1 1,1-1 0,-1 1 0,1-1 0,-1 1 0,1 0 0,-1 0 0,-1 0 8,2 1-12,1-1 0,-1 0 0,0 1 1,0 0-1,0-1 0,1 1 1,-1 0-1,0 0 0,1 0 0,-1 0 1,1 0-1,-1 0 0,1 1 0,-1-1 1,1 0-1,0 1 0,0-1 1,0 1-1,0-1 0,-1 2 12,-10 22-991,11-23 722,0 0 1,1 0-1,-1 0 1,1 0-1,-1 0 1,1 0-1,0 1 1,0-1-1,0 0 1,0 0-1,0 2 269,6 4-1147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15.5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95 5 5217,'-43'5'2383,"42"-5"-2186,0 0-1,0 1 1,0-1-1,0 0 1,0 0-1,0 0 1,0 0-1,-1 0 0,1-1 1,0 1-1,0 0 1,0 0-1,0-1-196,-4 0 963,-23-5 4828,27 6-5733,1 0 1,0 0-1,0 0 0,0 0 1,0 0-1,0 0 1,0 0-1,0 0 1,0 0-1,0 0 1,-1 0-1,1 0 0,0 0 1,0 0-1,0 1 1,0-1-1,0 0 1,0 0-1,0 0 1,0 0-1,0 0 1,-1 0-1,1 0 0,0 0 1,0 0-1,0 0 1,0 0-1,0 0 1,0 0-1,0 0 1,0 1-1,0-1 1,0 0-1,0 0 0,0 0 1,0 0-1,0 0 1,0 0-1,0 0 1,0 0-1,0 0-58,0-2 2550,0 2-2089,52-1 1197,29 4-1658,-9 4 310,4 1-112,190 12 64,-259-19-283,-3 0-25,0 0 1,0-1 0,0 0-1,0 0 1,0 0-1,1-1 1,2 0 45,-19-3-2091,5 2 1345,1 0-368,1 0 1,-1 1 0,-5-2 1113,-13 2-1319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3.7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41 9698,'3'5'1047,"4"8"1737,0 1 0,-1 0 0,3 10-2784,-7-19 449,1 5 461,0 0 0,1 0-1,2 4-909,-5-12 102,0 0-1,0 0 0,1 0 0,-1 0 1,0 0-1,1 0 0,0 0 1,-1 0-1,1-1 0,0 1 0,0-1 1,0 1-1,0-1 0,0 0 1,1 0-1,1 1-101,-2-1 9,-1-1 1,0 0 0,1 0-1,-1 1 1,1-1 0,0 0-1,-1 0 1,1-1 0,-1 1-1,1 0 1,-1 0 0,1-1-1,-1 1 1,0-1 0,1 1-1,-1-1 1,1 1 0,-1-1-1,0 0 1,0 0 0,1 0-1,-1 0 1,0 0 0,0 0-1,0 0 1,0 0 0,0 0-1,0-1 1,0 1 0,-1 0-1,1 0 1,0-1-10,3-5-103,-1-1 1,1 0-1,-1 0 0,-1 0 1,1-1 102,-3 7-28,4-10-121,-2 2 11,1-1 0,1 1 0,-1 0-1,2 0 1,-1 0 0,2 0-1,2-3 139,-8 13 2,0 0 0,0 0-1,0 0 1,0 0-1,0 0 1,0 1-1,0-1 1,0 0-1,0 0 1,0 0-1,0 0 1,1 0-1,-1 0 1,0 1-1,0-1 1,0 0-1,0 0 1,0 0-1,0 0 1,0 0-1,0 0 1,1 0-1,-1 0 1,0 0-1,0 0 1,0 1-1,0-1 1,0 0-1,0 0 1,1 0-1,-1 0 1,0 0-1,0 0 1,0 0-1,0 0 1,0 0 0,1 0-1,-1 0 1,0 0-1,0 0 1,0 0-1,0 0 1,0 0-1,1 0 1,-1-1-1,0 1 1,0 0-1,0 0 1,0 0-1,0 0 1,0 0-1,1 0 1,-1 0-1,0 0 1,0 0-1,0 0 1,0-1-1,0 1 1,0 0-1,0 0 1,0 0-1,0 0 1,0 0-1,0 0 1,0-1-1,1 1-1,-1 13 117,0-12-95,-1 8 124,1-1 0,1 0 0,-1 1 0,2-1-1,-1 1 1,2 1-146,-2-6 113,0 1 0,1-1-1,0 0 1,0-1-1,0 1 1,0 0 0,1-1-1,-1 1 1,1-1-1,0 1 1,0-1 0,0 0-1,0-1-112,1 2 170,0-1 0,1 0 0,-1-1 0,0 1 0,1-1 0,0 0 0,-1 0 0,1 0 0,0 0-1,0-1 1,1 0-170,-4-1 37,0 1 0,1-1 0,-1 0 0,0 0-1,1 0 1,-1 0 0,0-1 0,1 1 0,-1-1 0,0 1-1,1-1 1,-1 0 0,0 0 0,0 0 0,0 0-1,0 0 1,0 0 0,0-1 0,0 1 0,0-1 0,-1 1-1,1-1 1,0 0 0,0-1-37,2-2 55,-1-1 0,0 0 0,0 0 0,0 0 0,-1 0-1,1 0 1,-2 0 0,1-1 0,0-5-55,1-8-814,-1 0-1,-1-9 815,0 9-601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4.2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8554,'1'2'3816,"2"1"-2672,0-1-340,5 5 27,0 0 0,-1 0 1,0 1-1,0 1 0,-1-1 0,0 1 1,0 0-1,-1 0 0,3 8-831,10 26 3105,10 36-3105,-26-74 127,0 1 0,0-1 1,1 0-1,-1 0 0,1 0 0,0 0 1,1 1-128,-3-5 10,-1 0 1,1 0-1,0 0 1,0 0-1,0 0 0,0 0 1,0 0-1,0 0 1,0 0-1,0 0 1,1-1-1,-1 1 1,0 0-1,0-1 0,1 1 1,-1-1-1,0 1 1,1-1-1,-1 0 1,0 0-1,1 1 1,-1-1-1,1 0 1,-1 0-1,0 0 0,1-1 1,-1 1-1,0 0 1,1 0-1,0-1-10,0 0-1,-1 0 0,1 0-1,-1 0 1,0 0 0,1-1-1,-1 1 1,0 0 0,1-1-1,-1 1 1,0-1-1,0 1 1,0-1 0,-1 1-1,1-1 1,0-1 1,9-27-17,-10 28 17,5-16-5,7-28-1,-10 41 9,-1 1-1,1 1 0,0-1 0,0 0 0,0 0 0,1 1 0,-1-1 0,1 1 0,1-2-2,-3 4 2,-1 1 0,1-1 1,0 0-1,-1 1 0,1-1 0,0 1 1,0-1-1,-1 0 0,1 1 0,0 0 1,0-1-1,0 1 0,-1 0 0,1-1 0,0 1 1,0 0-1,0 0 0,0-1 0,0 1 1,0 0-1,0 0 0,-1 0 0,1 0 1,0 1-1,0-1 0,0 0 0,0 0 1,0 0-1,0 1 0,0-1 0,-1 0 1,1 1-1,0-1 0,0 1 0,0-1 0,-1 1-1,3 2 10,0 0 0,0 0 1,0 1-1,-1-1 1,1 1-1,-1-1 0,0 2-11,4 5 32,-1-3 94,-1 0 0,2-1 0,-1 1 0,1-1 0,0 0 0,3 2-126,-5-5 105,0 0 0,1 0 0,-1 0 0,1-1 0,-1 0 0,1 0 0,0 0 0,0-1 0,0 1 0,0-1 0,0 0-105,-3-1 24,0 0 0,0 0 0,0 0 0,0 0 0,0 0 0,-1 0 0,1 0 0,0-1 0,0 1 0,0-1 0,-1 1 0,1-1-1,0 0 1,-1 1 0,1-1 0,1-1-24,-1 0 18,1 0 0,-1 0 0,1 0 0,-1-1 0,0 1 0,0-1 0,0 1 0,0-1 0,0-1-18,2-5-434,0 0 1,0 0-1,0-1 1,-1 1-1,1-9 434,0-8-123,-3 1-187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4.6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12299,'6'8'1068,"0"1"0,-1 0 0,0 1 0,-1-1 0,0 1 0,-1 0 0,0 0 0,0 0 0,0 6-1068,1 11 1228,-2 0-1,-1 0 0,-1 6-1227,0-1 670,1 0-1,2 0-669,2 2 166,2 0 0,2-1 1,0 0-1,9 17-166,-15-44-8,-4-11-95,-2-7-203,1 0 149,1 0-1,0-1 1,1 1-1,1-1 1,0 1-1,0 0 1,1 0-1,1 0 1,3-12 157,-5 22 2,1-1 1,-1 1-1,0-1 1,1 1-1,-1 0 1,1 0-1,0 0 1,0 0-1,0 0 0,0 0 1,1 0-3,-3 1 7,1 1 0,0-1 1,-1 1-1,1-1 0,-1 1 0,1-1 1,0 1-1,0 0 0,-1-1 0,1 1 1,0 0-1,0 0 0,-1 0 0,1-1 1,0 1-1,0 0 0,-1 0 0,1 0 1,0 0-1,0 0 0,0 0 0,-1 0 1,1 1-1,0-1 0,0 0 0,-1 0 1,1 1-1,0-1 0,0 0 1,-1 1-1,1-1 0,0 1 0,-1-1 1,1 1-1,-1-1 0,1 1 0,0-1 1,-1 1-8,1 1 51,1 0 1,-1 1-1,0-1 1,0 0 0,-1 1-1,1-1 1,0 1-1,-1-1-51,4 14 272,6 14 186,7 21 172,-15-45-562,0-1 0,1 0 0,0 0-1,0 0 1,0 0 0,0 0 0,5 3-68,-7-6-53,1-1 0,0 1 1,0 0-1,-1-1 0,1 0 0,0 1 1,0-1-1,1 0 0,-1 0 1,0 0-1,0-1 0,0 1 0,1 0 1,-1-1-1,0 1 0,1-1 1,-1 0-1,0 0 0,1 0 0,-1 0 1,0 0-1,1-1 0,-1 1 1,0-1-1,1 1 0,-1-1 0,0 0 1,0 0-1,0 0 0,1 0 0,-1 0 1,0 0-1,-1-1 0,2 0 53,20-18-554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5.0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9 187 11202,'1'1'361,"1"0"0,-1-1 0,0 1 0,0-1 0,0 1 0,0-1 0,0 0 0,0 0 0,1 1 0,-1-1 0,0 0 0,0 0 0,0 0 0,0 0 0,1 0 0,-1 0 0,0-1 0,0 1 0,0 0 0,1-1-361,1 0 354,-1 0-1,0 0 1,1-1-1,-1 1 1,0-1-1,0 1 1,0-1-1,0 0 1,1-1-354,2-3 377,-1 0 0,0 0 0,0 0 0,-1 0 0,1 0 0,1-8-377,-2 8 97,-1-1-1,-1 0 0,1 0 1,-1 0-1,0 0 0,-1 0 1,0-4-97,0 8 14,0-1 0,0 1 0,-1-1 0,1 1 0,-1-1 0,0 1 0,0-1 0,0 1 0,-1 0 0,1-1 0,-1 1 0,0 0 0,1 0 0,-2 0 0,0-2-14,2 5 13,0-1 0,1 0-1,-1 0 1,0 1 0,0-1 0,0 0 0,1 1 0,-1-1 0,0 0 0,0 1 0,0 0 0,0-1 0,0 1 0,0-1 0,0 1 0,0 0 0,0 0 0,0 0 0,0-1 0,0 1 0,0 0 0,0 0 0,-1 1 0,1-1 0,0 0-1,0 0 1,0 0 0,0 1 0,0-1 0,0 0 0,0 1 0,0-1 0,0 1 0,1-1 0,-1 1 0,0 0 0,0-1 0,0 1 0,1 0 0,-2 0-13,-1 2 63,0 1 0,1-1 0,-1 1 0,1 0-1,-1-1 1,1 1 0,0 0 0,-1 5-63,0 1 80,0 1 0,0-1 0,1 1 0,1 0 0,0 0 0,0 0 0,1 0 0,0 0 0,1 0 0,0 0 0,1 0 0,0 0 0,1 1-80,-2-10-23,0 1 0,0 0-1,1 0 1,-1-1-1,1 1 1,-1-1-1,1 1 1,0-1 0,-1 0-1,1 0 1,1 1-1,-1-1 1,0-1-1,0 1 1,1 0 0,-1-1-1,1 1 1,-1-1-1,1 1 1,0-1-1,0 0 1,-1 0 0,1-1-1,0 1 1,0-1-1,0 1 1,0-1-1,0 0 1,0 0 0,1 0 23,3-1-577,0 0 1,0-1 0,0 0 0,0 0 0,-1 0 0,1-1 0,5-3 576,23-16-1409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5.3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10850,'3'10'1754,"-2"0"0,0 0-1,0 1 1,-1-1-1,0 6-1752,0-2 1336,0 0 0,2 7-1337,-1-17 232,-1 0-1,1 1 1,0-1 0,1 0 0,-1 0-1,1 0 1,0 0 0,0 0 0,2 3-232,-4-6 16,1-1 0,-1 1 0,0-1 1,1 1-1,-1-1 0,1 1 1,-1-1-1,0 1 0,1-1 1,-1 0-1,1 1 0,-1-1 0,1 0 1,-1 1-1,1-1 0,-1 0 1,1 1-1,0-1 0,-1 0 1,1 0-17,-1 0 2,1 0 1,-1 0 0,0 0 0,1 0 0,-1-1-1,0 1 1,0 0 0,1 0 0,-1 0 0,0-1 0,0 1-1,1 0 1,-1-1 0,0 1 0,0 0 0,0 0 0,1-1-1,-1 1 1,0 0 0,0-1 0,0 1 0,0 0-1,0-1 1,0 1 0,0 0-3,1-6-69,0 1 0,0-1 0,-1 1 0,0-2 69,1 3-88,-1-3 29,1 0 1,0 0 0,0 0 0,1 1 0,0-1-1,0 1 1,0-1 0,1 1 0,0 0 0,1 0-1,-1 0 1,1 0 0,0 1 0,0-1 0,1 1 0,0 0-1,0 0 1,0 1 0,3-2 58,-8 5 24,1 0 0,0 1-1,0-1 1,0 0 0,0 1 0,0-1 0,0 1-1,0-1 1,0 1 0,0 0 0,0-1 0,0 1-1,0 0 1,0 0 0,0 0 0,0 0 0,0 0 0,0 0-1,0 0 1,0 0 0,0 0 0,1 0 0,-1 1-1,0-1 1,0 0 0,0 1 0,0-1 0,0 1-1,-1-1 1,1 1 0,0-1 0,0 1 0,0 0-1,0-1 1,0 1 0,-1 0 0,1 0 0,0-1-1,-1 1 1,1 1-24,2 2 212,0 1-1,0 0 1,-1 0-1,0 0 1,0 1-1,-1-1 1,1 3-213,3 13 901,-2 1-1,1 9-899,3 23 603,-2-36-1016,-4-17 394,-1-1 0,1 1 0,0 0 0,-1 0 0,1-1 1,0 1-1,-1-1 0,1 1 0,0-1 0,0 1 0,0 0 19,-1-1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5.7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24 9666,'-1'-17'4921,"10"10"-1200,1 12-2025,0 15-7,-12 20-353,-4 14 8,-3 17-568,1 1-167,12-11-233,-4-9-112,17-18-184,1-13-40,3-17-480,7-7-601,-4-23-559,-3-6 832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6.0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43 12203,'7'-3'4969,"-7"3"-2633,3-1-800,-3-1-215,0 1-89,14 0-408,10 1-336,36-2-328,-37 1 32,7-4-888,4-3-944,0-11 1072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6.4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12675,'4'97'8387,"-5"-3"-4410,0-32-2567,2 0-1,6 29-1409,4-49 24,-15-69-734,2 14 492,0 1 0,1-1 0,0 0 0,1 0 0,1 0 0,1-3 218,-2 14 0,0 0 0,1 1 1,-1-1-1,1 0 0,0 1 0,-1-1 0,1 1 0,0-1 0,0 1 0,0 0 0,0-1 1,1 0-1,-2 2 5,1-1 0,-1 1 0,1 0 0,-1-1 0,1 1 0,-1 0 1,1-1-1,-1 1 0,1 0 0,-1 0 0,1 0 0,0-1 0,-1 1 0,1 0 1,-1 0-1,1 0 0,0 0 0,-1 0 0,1 0 0,0 0 0,-1 0 1,1 0-1,-1 0 0,1 0 0,0 1 0,-1-1 0,1 0 0,-1 0 1,1 1-1,-1-1 0,1 0 0,-1 1 0,1-1 0,0 1-5,4 3 154,0 1 0,0 0 0,-1 0 0,3 3-154,11 12 438,-10-13-289,0 0 0,1 0 0,0-1 0,0 0 0,0-1 0,1 0 0,0 0 0,0-1-149,-3-1 32,-1-1 1,1 0-1,0 0 0,0-1 0,1 0 1,-1 0-1,0-1 0,0 1 0,0-1 0,1-1 1,-1 0-1,4 0-32,-6-1 0,1 0-1,-1 0 1,0-1 0,0 0-1,0 0 1,0 0 0,0 0 0,0-1-1,-1 1 1,0-1 0,1 0-1,-2-1 1,2 0 0,2-3-13,-1-1 0,0 0 0,0 0 0,-1-1 0,0 1 0,2-8 13,-5 11-8,-1 1 0,1-1 0,-1 0 0,0 1 0,0-1 0,-1 0-1,0 0 1,0 0 0,0-3 8,-1 7-1,1 0 0,0 0 0,0 0 0,-1 0 0,1 0 0,-1 0 0,0 0 0,0 1 0,1-1 0,-1 0 0,0 0 0,0 0 0,-1 1 0,1-1 0,0 1 0,-1-1 0,1 1 0,-1-1 0,1 1 0,-1 0 0,1 0 0,-1 0 0,0 0 0,0 0 0,0 0 0,1 0 0,-1 0 0,0 1 1,0-1 3,1 1 1,-1 0-1,1 0 0,-1 0 1,1 0-1,-1 0 0,1 0 1,-1 0-1,1 0 1,-1 1-1,1-1 0,-1 0 1,1 1-1,-1-1 0,1 1 1,0 0-1,-1-1 0,1 1 1,0 0-1,0 0 0,-1 0 1,1 0-1,0 0 0,0 0 1,0 0-1,0 1 0,0-1 1,0 0-1,0 2-3,-2 2 15,0 0 0,1 1 0,0 0 0,0 0 0,0 0 0,-1 4-15,2 4 56,-1-1-1,2 1 1,0 0 0,1-1-1,0 1 1,2 6-56,-3-19 5,1 5 23,0 0 0,0 0 0,0 0 0,1-1 0,0 1 0,0 0 0,1-1 0,0 1 0,0-1 0,1 2-28,-2-4 4,0 0 1,1-1 0,-1 1 0,1-1-1,0 1 1,-1-1 0,1 0 0,0 0-1,0 0 1,0 0 0,0-1 0,1 1-1,-1-1 1,0 0 0,1 0-1,-1 0 1,1 0 0,1-1-5,0 1-159,0-1 1,0 0-1,0 0 1,1-1-1,-1 1 1,0-1-1,0-1 0,0 1 1,0-1-1,0 1 1,0-1-1,0-1 1,2-1 158,7-4-2982,-1-1 0,1-1 1,7-8 2981,-5 3-1923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6.8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0 113 8770,'11'-2'1193,"-7"1"-740,-1 1 1,1-1 0,0 1-1,0 0 1,1 0-454,-3 0 236,-1 0 0,1 1 0,-1-1 0,0 0 0,1 1 0,-1-1-1,0 1 1,0 0 0,1-1 0,-1 1 0,0 0 0,0 0 0,0 0 0,0-1 0,0 1 0,0 0 0,1 2-236,2 3 959,0 0 0,0 1-1,0-1 1,-1 1 0,0 0 0,1 3-959,11 45 4153,-13-49-3649,-2-6-491,0 0-1,0-1 0,0 1 0,0 0 1,0 0-1,0 0 0,0 0 0,0 0 1,0 0-1,0 0 0,0 0 1,0 0-1,0 0 0,0 0 0,0 0 1,0 0-1,0 0 0,0 0 0,0 0 1,-1 0-1,1 0 0,0 0 0,0 0 1,0 0-1,0 0 0,0 0 0,0 0 1,0 0-1,0 0 0,0 0 0,0 0 1,0 0-1,0 0 0,0 0 1,0 1-1,0-1 0,0 0 0,0 0 1,0 0-1,0 0 0,0 0 0,0 0 1,0 0-1,0 0 0,0 0 0,0 0 1,0 0-1,0 0 0,0 0 0,0 0-12,-4-4 194,-3-8-95,1 0-67,0 0 0,2 0 0,-1-1 1,2 0-1,-1 1 0,1-5-32,2 10-2,0-1 1,0 1-1,1-1 1,0 0-1,1 1 1,-1-1-1,1 0 1,1 1-1,0-1 0,0 1 1,2-6 1,-3 11-8,0 0 1,0 1 0,-1-1-1,1 1 1,0-1-1,1 0 1,-1 1-1,0 0 1,0-1 0,1 1-1,-1 0 1,0 0-1,1-1 1,-1 1-1,1 0 1,0 0 7,1 0-225,0 0-1,-1 1 1,1-1-1,0 1 1,0-1-1,-1 1 1,1 0-1,0 0 1,0 0-1,2 0 226,10 3-2140,2 1 789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7.3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0 183 11715,'13'24'7361,"-13"-23"-7282,0-1 1,0 0-1,0 1 0,1-1 1,-1 0-1,0 1 0,0-1 1,0 1-1,0-1 0,1 0 1,-1 1-1,0-1 0,1 0 1,-1 0-1,0 1 0,0-1 1,1 0-1,-1 0 0,0 1 1,1-1-1,-1 0 0,0 0 1,1 0-1,-1 0 0,1 1 0,-1-1 1,0 0-1,1 0 0,-1 0 1,1 0-1,-1 0 0,0 0 1,1 0-1,-1 0 0,1 0 1,-1 0-1,0 0 0,1-1 1,-1 1-1,1 0 0,-1 0 1,0 0-1,1 0 0,-1-1 1,0 1-1,1 0 0,-1 0 1,0 0-1,1-1 0,-1 1 1,0 0-1,0-1 0,1 1-79,2-3 297,0 0 1,0-1-1,0 1 0,1-4-297,-2 5 46,10-14 47,-2-1 1,1-1 0,-2 0 0,0-1-1,-1 1 1,-1-2 0,1-6-94,-8 25 1,0-1 1,1 1 0,-1 0 0,0-1-1,0 1 1,0-1 0,0 1 0,0 0-1,0-1 1,0 1 0,0 0 0,-1-1-1,1 1 1,0 0 0,-1-1-1,1 1 1,-1 0 0,0-1-2,1 1-1,-1 1 0,0-1 0,1 0 1,-1 0-1,0 0 0,0 1 0,0-1 0,0 1 0,0-1 0,1 0 1,-1 1-1,0 0 0,0-1 0,0 1 0,0 0 0,0-1 1,0 1-1,-1 0 1,0 0 7,0 0-1,0 0 1,0 0 0,0 0 0,1 0 0,-1 0 0,0 1 0,0-1 0,0 1-1,1-1 1,-1 1 0,0 0 0,1 0 0,-1 0 0,1 0 0,-1 0 0,1 0-1,-1 0 1,1 0 0,0 1 0,-1-1 0,1 1 0,0-1 0,0 0 0,0 1-1,0 0-6,-2 7 190,0-1-1,0 1 0,1-1 1,1 1-1,-1 0 0,1 7-189,0-8 146,0 3 66,1-1 0,0 1 0,0-1 0,1 1 0,1 0 0,0-1 0,2 7-212,-3-13-7,1 0 0,0-1 0,0 1 0,0 0 0,0-1 0,0 1 0,1-1 0,0 0-1,0 0 1,0 0 0,0 0 0,0 0 0,0-1 0,1 1 0,-1-1 0,1 0 0,-1 0 0,1 0-1,0-1 1,0 1 0,0-1 0,0 0 0,0 0 0,0 0 0,0-1 0,0 0 0,1 1 0,-1-1 7,4-1-301,0 0 0,-1 0 0,1-1 1,4 0 300,36-14-676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23.2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65 7690,'5'5'1794,"0"0"46,-1 0 1,1 1 0,2 4-1841,-6-8 226,0-1 0,-1 1 0,1 0 1,0-1-1,-1 1 0,1 0 0,-1-1 0,1 1 0,-1 0 1,0 0-1,0 0 0,0-1 0,0 1 0,0 0 0,0 0 1,0-1-1,0 1-226,-1 0 174,1 0 0,-1 0 1,1-1-1,-1 1 0,0 0 1,0 0-1,1-1 0,-2 2-174,1-3 15,1 1 0,0-1 0,-1 0 0,1 1 0,-1-1 0,1 0 0,-1 1 0,1-1 0,-1 0 0,1 0 0,-1 1 0,1-1 0,-1 0 0,1 0 0,-1 0 0,1 0-1,-1 0 1,1 0 0,-1 0 0,1 0 0,-1 0 0,1 0 0,-1 0 0,1 0 0,-1 0 0,0-1 0,1 1 0,-1 0 0,1 0 0,-1-1-15,0 1-16,1-1-1,-1 1 1,0-1 0,0 1 0,0-1-1,1 1 1,-1-1 0,0 0 0,1 0 0,-1 1-1,1-1 1,-1 0 0,1 0 0,-1 0-1,1 1 1,0-1 0,-1 0 0,1 0 0,0 0-1,0 0 1,-1 0 0,1 0 0,0 0 0,0 0-1,0 0 1,0 0 0,0 0 0,1 0-1,-1 1 1,0-1 16,1-4-252,0 0 1,0 0-1,0 0 0,3-4 252,-2 3-21,0 1 1,0-1-1,1 1 0,0 0 0,0 0 0,1 0 1,0 0-1,-1 1 0,1-1 0,1 1 1,-1 0-1,1 0 0,-1 0 0,1 1 0,0 0 1,1 0-1,-1 0 0,0 0 0,1 1 1,-1 0-1,1 0 0,0 1 0,0 0 1,0 0-1,0 0 0,2 0 21,-7 1 77,1 0 0,-1 1 1,0-1-1,0 0 0,0 0 0,1 1 0,-1-1 0,0 1 1,0-1-1,0 1 0,0 0 0,0-1 0,0 1 0,0 0 1,0 0-1,0-1 0,0 1 0,-1 0 0,1 0 0,0 0 1,0 0-1,-1 0 0,1 1-77,2 3 309,-1 0-1,0 0 1,0 1-1,1 2-308,-3-6 98,4 13 398,-2 0 0,0 1 0,0-1 0,-2 10-496,2 15-1305,0-34-313,3-3 610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15.9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 1 10786,'0'0'280,"-1"0"-1,0 0 0,0 0 0,0 0 1,0 0-1,0 1 0,0-1 0,1 0 1,-1 1-1,0-1 0,0 0 1,0 1-1,1-1 0,-1 1 0,0-1 1,0 1-1,1-1 0,-1 1 0,0 0 1,1-1-1,-1 1-279,0 1 230,0-1 1,1 1-1,-1-1 1,0 1-1,1-1 1,-1 1-1,1 0 1,-1-1-1,1 1 1,0 0-1,-1 0-230,1 2 168,0-1 0,0 1 0,0 0 0,1 0-1,-1 0 1,1 0 0,0 0 0,0 0 0,0 0-1,1 0-167,0 1 86,2 0 0,-1 0 0,0 0-1,1 0 1,0-1 0,0 1-1,0-1 1,1 0 0,3 3-86,11 6 386,19 11-386,-23-15 117,86 47 396,-24-15-268,-70-37-225,0 1 0,0-1-1,0 1 1,-1 0 0,0 1 0,0 0 0,1 0-20,-5-3 8,-1-1-1,1 0 1,0 1 0,-1-1 0,0 1 0,1 0-1,-1-1 1,0 1 0,0 0 0,-1 0 0,1-1-1,0 1 1,-1 0 0,0 0 0,0 0 0,0 0-1,0 0 1,0 0 0,0 0 0,-1 0 0,0 1-8,-1 3 15,-1-1 0,1 0 1,-1 0-1,0 0 0,-1 0 1,0-1-1,0 1 1,0-1-1,0 0 0,-1 0 1,0-1-1,0 1 0,0-1 1,0 0-1,-1 0-15,-16 10 44,-1-1 1,0-1-1,-5 1-44,22-10 7,-122 59 137,128-62-142,-13 8 60,13-8-58,0 0 0,0 1 0,0-1 0,0 0 0,0 0 0,-1 0 0,1 1 0,0-1 0,0 0 0,0 0 0,0 1 0,0-1 0,0 0 0,0 0 0,0 0 0,0 1 0,0-1 0,0 0 0,0 0 0,0 1 0,0-1 0,0 0 0,0 0 0,0 1 0,0-1 0,0 0 0,0 0 0,0 1 0,0-1 0,1 0 0,-1 0 0,0 0 0,0 1 0,0-1 0,0 0 0,0 0 0,1 0 0,-1 0 0,0 1 0,0-1 0,0 0 0,1 0 0,-1 0 0,0 0 0,0 0 0,1 0 0,-1 0 0,0 1 0,0-1 0,0 0 0,1 0-4,4 2 61,1 0 0,-1-1 0,1 1 0,-1-1 0,1 0 0,0 0 0,0-1 0,-1 0 0,6 0-61,7 1 140,296 1 697,-291-3-1004,13 0 1124,-19 4-465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7.6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187 137 9970,'0'-10'9320,"1"-3"-5133,-4-10-3771,-7-18-24,10 40-376,-1-1 0,1 1 0,-1-1-1,1 1 1,-1 0 0,1-1 0,-1 1 0,0 0 0,0 0-1,0-1 1,0 1 0,0 0 0,0 0 0,0 0-1,0 0 1,0 0 0,0 1 0,-1-1 0,1 0 0,0 0-1,-1 1 1,1-1 0,0 1 0,-1-1 0,1 1-1,-1-1 1,1 1 0,-1 0 0,1 0 0,-1 0-1,1 0 1,-1 0 0,1 0 0,-1 0 0,1 1 0,0-1-1,-2 1-15,-3 0 31,1 1 1,-1 0-1,1 0 0,-1 1 0,1-1 0,0 1 0,-4 3-31,2 0 56,0 1-1,0 0 1,0 0-1,1 0 1,1 0-1,-1 1 1,1 0-1,0 0 1,1 1-1,0-1 1,-2 7-56,3-5 78,0 0 0,0 0 0,1 0 0,0 6-78,2-12 30,-1 0-1,1-1 1,0 1-1,0 0 1,0-1 0,1 1-1,-1 0 1,1-1 0,0 1-1,0-1 1,0 1-1,1-1 1,-1 0 0,1 2-30,0-3 5,0-1 1,0 1 0,-1 0-1,1-1 1,0 1 0,1-1-1,-1 1 1,0-1 0,0 0-1,1 0 1,-1 0-1,0 0 1,1-1 0,-1 1-1,1-1 1,-1 1 0,1-1-1,-1 0 1,1 0 0,2 0-6,0 0 6,1 0 0,-1-1 1,1 0-1,0 0 1,-1 0-1,0-1 0,1 0 1,4-2-7,-1 0 3,-1-1 1,0-1 0,0 0-1,0 0 1,0 0 0,-1-1-1,0 0 1,-1-1-1,1 1 1,-1-1 0,4-8-4,-8 9 16,1 2 18,-3 5-34,0 0 1,0 0 0,0 0-1,0 0 1,0 0 0,0 0 0,1 0-1,-1 0 1,0 0 0,0 0-1,0 0 1,0 0 0,0 0 0,0 0-1,0 0 1,0 0 0,1 1-1,-1-1 1,0 0 0,0 0 0,0 0-1,0 0 1,0 0 0,0 0-1,0 0 1,0 0 0,0 1 0,0-1-1,0 0 1,0 0 0,0 0 0,0 0-1,0 0 1,0 0 0,0 0-1,0 1 1,0-1 0,0 0 0,0 0-1,0 0 1,0 0 0,0 0-1,1 4 70,0-1 1,-1 0-1,1 0 1,-1 0 0,0 0-1,0 4-70,1 16 162,6 27 84,-5-45-198,-1 0 0,0 0 0,1 0 1,0 0-1,0-1 0,1 1 1,-1 0-49,-1-4-111,0 1 1,0 0 0,0-1 0,1 1 0,-1-1-1,0 0 1,1 1 0,-1-1 0,1 0 0,0 0-1,-1 1 1,1-1 0,0-1 0,-1 1 0,2 1 110,-2-3-126,0 1 1,-1 0 0,1 0 0,0 0 0,-1-1 0,1 1 0,-1 0 0,1-1 0,-1 1 0,1-1 0,-1 1-1,1 0 1,-1-1 0,1 1 0,0-1 125,0-1-108,10-8-152</inkml:trace>
  <inkml:trace contextRef="#ctx0" brushRef="#br0" timeOffset="1">376 220 10450,'11'-7'2357,"1"0"1,6-2-2358,-18 9 144,1-1 1,0 1-1,0 0 1,-1 0-1,1 0 1,0-1 0,-1 1-1,1 0 1,0 0-1,0 0 1,-1 0-1,1 0 1,0 0 0,0 0-1,-1 0 1,1 0-1,0 1 1,-1-1-1,1 0 1,0 0 0,0 1-1,-1-1 1,1 0-1,-1 1 1,1-1-1,0 1 1,-1-1 0,1 1-1,-1-1 1,1 1-1,-1-1 1,1 1-1,-1 0 1,1-1 0,-1 1-1,0-1 1,1 1-1,-1 0 1,0 0-145,1 1 440,0 0-1,-1 1 1,1-1 0,-1 1-1,1-1 1,-1 0 0,0 1-1,0-1 1,0 2-440,0-3 230,-1 1 1,1 0-1,0 0 1,-1-1-1,0 1 1,1 0-1,-1-1 1,0 1-1,0-1 1,0 2-231,1-3 18,0 0 0,0 0 0,-1 0-1,1 0 1,0 1 0,0-1 0,0 0 0,0 0 0,-1 0 0,1 0 0,0 0 0,0 0-1,0 0 1,0 1 0,-1-1 0,1 0 0,0 0 0,0 0 0,0 0 0,-1 0 0,1 0-1,0 0 1,0 0 0,0 0 0,-1 0 0,1 0 0,0 0 0,0 0 0,0 0 0,-1 0-1,1-1-17,-1 1 14,1-1 0,-1 1 0,1-1 0,-1 1 0,1-1 0,-1 1 0,1-1 0,-1 0-1,1 1 1,0-1 0,-1 0 0,1 0 0,0 1 0,-1-1-14,-1-6 14,0 0 1,1 1-1,0-1 1,0 0-1,0 0 0,1 0 1,-1 0-1,2-3-14,1-14-17,5-19 17,-5 28-6,1-1-1192,1 1 1,0 0-1,5-12 1198,-8 25-444,0 0 0,0 0-1,0 0 1,0 0 0,0 1-1,0-1 1,2-1 444,-3 2-179,1 1 0,0-1 0,0 0 0,0 1 0,0-1 0,0 1-1,0-1 1,1 1 0,-1-1 0,0 1 179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8.1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0 168 11370,'3'2'692,"1"0"-1,-1 0 0,1-1 1,-1 1-1,1-1 0,0 0 1,-1 0-1,1 0 0,0 0 1,0 0-1,0-1 0,2 0-691,-3 0 185,0 0 0,0-1 0,0 0 0,-1 1-1,1-1 1,0 0 0,0 0 0,-1-1-1,1 1 1,-1-1 0,1 1 0,-1-1-1,0 0 1,0 1 0,0-1 0,1 0 0,0-2-185,1 0 82,-1-1 1,1 1-1,-1-1 1,0 0-1,0 0 1,0 0 0,-1 0-1,1-1 1,-1 1-1,-1 0 1,1-1-1,-1 0 1,0 1 0,0-1-1,-1 0 1,1 0-1,-1 1 1,-1-1-1,1 0 1,-1 0 0,0 1-1,0-1 1,-1 0-1,0 0-82,2 5 9,-1-1 0,1 1 0,-1-1-1,1 1 1,-1 0 0,0 0 0,0-1-1,0 1 1,0 0 0,0 0 0,0 0-1,0 0 1,0 0 0,0 0 0,-1 0-1,1 0 1,0 0 0,0 1 0,-1-1-1,0 0-8,1 1 27,0 0 0,-1 0 0,1 0-1,-1 0 1,1 0 0,-1 0 0,1 0-1,0 0 1,-1 0 0,1 1-1,-1-1 1,1 1 0,0-1 0,0 1-1,-1-1 1,1 1 0,-1 0-27,-1 2 73,0-1 1,0 0 0,0 1-1,0-1 1,0 1-1,1 0 1,-1 0-1,1 0 1,0 0-1,0 1 1,0-1-1,1 1 1,-1-1-1,0 3-73,-1 5 155,2-1 0,-1 1 0,1 0 1,1 0-1,0-1 0,0 1 0,1 0 0,2 6-155,-2-10 75,1 1 0,0-1-1,0 1 1,1-1 0,-1 0 0,2 0 0,-1 0 0,1-1 0,0 1 0,0-1 0,1 0-1,3 3-74,-7-7 16,1 0-1,0-1 1,0 1-1,0-1 0,0 0 1,0 1-1,0-1 0,1 0 1,-1 0-1,0 0 1,0-1-1,1 1 0,-1 0 1,1-1-1,0 1-15,2-1-144,0 0 1,-1-1-1,1 1 1,0-1-1,-1 0 0,1 0 1,3-1 143,32-10-2304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8.5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1 339 10554,'0'1'246,"-1"0"1,1 0-1,0 1 0,0-1 0,0 0 0,0 0 0,0 0 1,1 1-1,-1-1 0,0 0 0,1 0 0,-1 0 0,0 0 1,1 0-1,-1 0 0,1 0 0,0 0 0,-1 0 0,1 0 1,0 0-1,0 0 0,-1 0 0,1 0 0,0 0 0,0-1 1,0 1-1,0 0 0,0-1 0,0 1 0,0-1 0,0 1 1,1-1-247,0 1 115,0 0 1,0 0 0,0-1-1,0 1 1,0-1 0,0 0-1,0 1 1,0-1 0,0 0-1,1 0 1,-1-1 0,0 1-1,0 0 1,0-1 0,0 1-1,0-1 1,0 1 0,1-2-116,2-1 109,-1 1 0,1-2 0,-1 1 1,0 0-1,-1-1 0,1 0 0,-1 0 0,1 0 1,-1 0-1,2-4-109,5-9 123,-1 0-1,1-5-122,-10 22 2,11-25 44,-1 0 1,-1 0 0,2-12-47,-9 27 13,0-1 0,0 0 0,-1 1 0,0-1 1,-1 0-1,0 0 0,0 0 0,-2 0 0,-1-8-13,3 17 11,-1-1 1,0 0-1,-1 0 0,1 1 0,0-1 0,-1 0 0,1 1 0,-1-1 0,0 1 0,0 0 0,0 0 0,-1-2-11,2 3 33,0 1 0,0-1 0,0 0 0,0 0-1,0 1 1,0-1 0,0 1 0,-1-1 0,1 1 0,0-1 0,0 1-1,0-1 1,-1 1 0,1 0 0,0 0 0,0 0 0,-1 0 0,1 0-1,0 0 1,0 0 0,-1 0 0,1 0 0,0 1 0,0-1 0,0 0-1,-1 1 1,1-1 0,0 1 0,0 0-33,-2 1 99,0 0 1,1 1-1,-1-1 1,1 1-1,-1-1 0,1 1 1,0 0-1,0 0 1,1 0-1,-1 0 0,1 0 1,-1 1-1,1-1 0,0 0 1,0 3-100,-2 5 188,1 0-1,0 0 1,1 0 0,0 6-188,1-6 59,0 0 0,1 0 0,1 0 0,0 0 0,0 0 0,1-1 0,0 1 0,1-1 0,0 0 0,1 0 0,0 0 0,1 0 0,0-1 0,0 0 0,1 0-59,-3-4 12,0 0 0,1 0 1,-1-1-1,1 1 0,0-1 1,1 0-1,-1 0 0,1-1 1,-1 0-1,1 0 0,0 0 1,0 0-1,1-1 0,-1 0 1,0-1-1,1 1 1,-1-1-1,1 0 0,-1-1 1,1 0-1,0 0 0,-1 0 1,1-1-1,-1 0 0,5-1-12,21-8 334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8.9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12507,'16'16'5065,"-8"0"-2857,13 9-263,-9 9-161,-4 0-240,10 3-663,-8-7-321,17-4-384,-4-8 16,-6-8-728,7-8-537,-12-7-1335,1-7 1576,-1-4 200</inkml:trace>
  <inkml:trace contextRef="#ctx0" brushRef="#br0" timeOffset="1">202 10 9706,'-16'12'4961,"-1"2"-1208,-5 10-1713,-2 8-87,-2 6-481,1 0-272,8 2-640,2-8-239,10-8-225,5-4-481,9-12-1359,2-7 408,21-5 456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9.3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85 112 10058,'9'-8'2652,"-4"5"-1357,-1-1 1,0 1 0,1-2 0,-1 1 0,1-2-1296,-4 5 175,-1 0-1,1 0 1,0-1 0,0 1 0,-1 0-1,1-1 1,-1 1 0,1 0 0,-1-1 0,0 1-1,1-1 1,-1 1 0,0-1 0,0 1 0,0 0-1,0-1 1,0 1 0,0-1 0,0 1 0,-1-1-1,1 1 1,-1-1 0,1 1-175,-2-3 187,0 0 0,0 1 0,-1 0 0,1 0-1,-1-1 1,1 1 0,-1 1 0,0-1 0,0 0 0,-2 0-187,4 2 29,-1-1 0,0 1 0,0 0 0,0 0 0,0 0 0,-1 0 0,1 0 0,0 1 0,-1-1-29,2 1 6,0 0 0,-1 0 1,1 0-1,0 0 0,0 0 1,0 0-1,0 0 0,0 0 1,0 0-1,0 1 0,0-1 1,0 0-1,0 1 0,0-1 1,0 1-1,0-1 0,0 1 0,0 0 1,0 0-7,-4 4 14,0-1 0,1 2 0,0-1 0,0 1 0,0-1 0,1 1 0,0 0 0,0 0 0,0 2-14,0-1 34,0 1 0,1 0 1,-1 0-1,2 0 0,-1 0 0,1 0 0,0 6-34,1-9 35,1-1 0,-1 1 0,1 0 0,0-1 0,0 1-1,0-1 1,0 1 0,2 3-35,-2-7 2,-1 0 0,1 0 0,-1 0 0,1 0 0,0 0 0,-1 0-1,1-1 1,0 1 0,-1 0 0,1 0 0,0-1 0,0 1 0,0 0 0,0-1 0,0 1 0,0-1-1,0 1 1,0-1 0,0 1 0,0-1 0,0 0 0,0 0 0,0 1 0,0-1 0,0 0 0,0 0-1,0 0 1,0 0 0,0 0 0,0 0 0,0-1 0,0 1 0,0 0 0,0-1 0,0 1 0,0 0-1,0-1 1,0 1 0,0-1 0,0 1 0,0-1 0,0 0-2,7-4-27,-1-1 1,0 0-1,-1 0 1,1 0-1,-1-1 1,0 0-1,1-3 27,2-1-52,1 0-1,5-5 53,-3 8 1,-12 8 2,0 0-1,1 0 0,-1-1 1,0 1-1,1 0 0,-1 0 1,1 0-1,-1 0 0,0 0 1,1 0-1,-1 0 1,1 0-1,-1 0 0,0 0 1,1 0-1,-1 1 0,0-1 1,1 0-1,-1 0 0,1 0-2,0 1 13,0 0-1,0 1 0,0-1 0,0 0 0,0 1 0,0-1 0,-1 0 0,1 1 0,0-1 0,-1 1 0,1-1 0,-1 1 1,1 0-13,6 27 190,-6-23-149,0 0 1,1 0-1,0 0 1,0 0 0,0 0-1,1 0 1,0 0-1,3 4-41,-5-9-42,0 0-1,0 0 1,0 0 0,0 0-1,0 0 1,0 0-1,1 0 1,-1-1-1,0 1 1,1 0 0,-1-1-1,1 1 1,-1-1-1,1 1 1,-1-1-1,0 0 1,1 0-1,0 1 43,2-1 152,0 0-1,0-1 1,0 1-1,0-1 1,3 0-152,19-7 280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4:59.7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87 203 12339,'-17'0'5257,"6"2"-2529,-1 9-1039,4 11-337,-4 1-176,-2 12-376,7-2-223,2 2-289,9 0-72,13-4-120,-1-8-64,12-15-120,-3-12-472,8-19-1153,-1-12-1848,-5-14 2185</inkml:trace>
  <inkml:trace contextRef="#ctx0" brushRef="#br0" timeOffset="1">276 0 12019,'0'26'5401,"-5"10"-2545,-1 15-1079,1 7-177,3 1-496,4 3-256,6-6-439,5-5-145,5-12-144,0-12 16,2-17-616,-5-8-609,-2-13 2658,-10-6-1609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00.0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1 182 12763,'1'8'5201,"6"-2"-2905,7-3-911,5 8 87,9-10-360,8 3-336,4-4-528,0 0 8,1 0-928,-8-7-888,-4-2 1024</inkml:trace>
  <inkml:trace contextRef="#ctx0" brushRef="#br0" timeOffset="1">376 1 11979,'5'20'5457,"-1"4"-2609,-4 11-895,0 16-233,-5 4-584,10 4-247,-2-1-465,-1-9-128,9-9-152,-6-10-24,14-14-512,-3-10-689,8-18-983,0-8 1152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00.5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2 11258,'-1'11'3603,"0"1"-1,0 9-3602,2-10 1297,0 1 0,0-1 0,1 0-1297,-1-3 394,1 0-1,0 0 1,1-1 0,0 1-1,0-1 1,1 0 0,-1 0 0,2 0-1,-1 0 1,1 0-394,-3-5 46,0 0-1,0 0 1,0 0 0,0 0-1,0 0 1,1 0 0,-1 0-1,1-1 1,-1 1 0,1-1-1,-1 0 1,1 0 0,0 0-1,0 0 1,1 0-46,-2 0 1,0-1 1,1 0-1,-1 0 1,0 0-1,1 0 1,-1-1-1,1 1 0,-1-1 1,0 1-1,0-1 1,1 0-1,-1 1 1,0-1-1,0-1 0,0 1 1,0 0-1,0 0 1,0-1-1,1-1-1,3-2-137,0-1 1,0-1-1,-1 1 0,0-1 0,0 0 1,0 0-1,1-4 137,7-16-1443,4-14 1443,-6 13-598,-8 22 484,-2 4 77,0-1-1,1 1 1,-1-1-1,0 0 1,-1 1 0,1-1-1,0 0 1,-1-1 37,7 47 579,36 113 1083,-17-65-912,-4-19-217,-7-23 597,7 41-1130,-21-86 46,-1 0-1,0 0 1,0 0-1,0 0 1,0 0 0,0 0-1,-1 0 1,0 0-1,0 0 1,0 0 0,-2 3-46,2-4 24,0-1 0,0 0 0,0 1 0,-1-1 0,1 0 0,-1 0 0,1 0 0,-1 0 0,0 0 0,0 0 0,0-1 0,0 1 0,0 0 0,0-1 0,-1 0 0,1 1 0,0-1 0,-2 0-24,-3 1 40,-1 0 0,0-1 0,1 0 0,-1 0 0,0-1 0,0 0 1,0 0-1,1-1 0,-5-1-40,-8-1 49,1-2 0,-1 0 0,0-1-49,8 2 9,0 0 0,1-1 0,-1 0-1,1-1 1,0-1 0,0 0 0,-5-4-9,14 9-10,0 1 0,0-1 0,0 1 0,1-1-1,-1 0 1,1 0 0,-1 0 0,1 0 0,0 0 0,-1-1 10,2 1-50,-1 1 1,1 0-1,-1-1 1,1 1-1,0-1 1,0 1-1,0-1 1,0 1-1,0-1 1,0 1-1,0-1 1,0 1 0,1-1-1,-1 1 1,1 0-1,-1-1 1,1 1-1,0-2 50,3-4-492,1-1-1,0 1 0,1 0 1,0 0-1,3-3 493,0 0-329,28-32-528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00.8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15387,'6'4'5970,"2"5"-3578,-10 7-1240,3 5 9,2 6-73,-6-4-280,7-2-544,-4-8-136,-1-3-120,9-2-496,-3-8-1512,4-3 3096,3-13-1432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01.2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13811,'10'5'5433,"9"2"-3264,-3-1-401,-4 2-232,3 2-247,-1-2-673,0-3-56,8 2-1072,6-7 584,13-8-128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18.7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83 0 7810,'-32'58'3736,"39"-34"-1407,1 2-801,-6 5 1,5 5-313,-2 0-128,1 1-296,-4-2-64,1-6-103,-3-3-89,-5-7-152,-2 0-80,-5-11-96,-1 0-152,-3-11-960,-2-8-761,-2-9 961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05.2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55 147 9266,'-42'18'3398,"41"-18"-3245,0 1 0,1-1 0,-1 0 0,0 1 0,0-1 0,1 1-1,-1-1 1,0 1 0,1-1 0,-1 1 0,0 0 0,1-1 0,-1 1 0,1 0 0,-1-1 0,1 1 0,0 0 0,-1 0 0,1 0-1,0 0-152,0-1 198,0 1-1,0-1 0,0 1 1,0-1-1,0 1 0,0-1 0,0 1 1,0-1-1,0 0 0,0 1 0,1-1 1,-1 1-1,0-1 0,0 1 1,1-1-1,-1 1 0,0-1-197,1 1 1094,9-3 462,5 0-1218,0 0-124,0-1 0,1-1 1,-1 0-1,-1-1 1,14-6-215,-6 1 150,0 0 0,1-3-150,-15 8 14,-1 0-1,1 0 1,-2-1 0,1 1-1,-1-1 1,1-1 0,1-2-14,-7 7 2,1 0 1,-1 0-1,0 0 1,0-1 0,0 1-1,0 0 1,0 0-1,-1 0 1,1-1 0,-1 1-1,1 0 1,-1-1-1,0 1 1,0-1-1,0 1 1,0 0 0,0-1-3,0 2 1,-1-1 0,1 1 0,-1-1 0,1 1 0,-1-1 0,1 1 0,-1 0 0,0-1 0,1 1 0,-1 0 0,0-1 1,0 1-1,0 0 0,0 0 0,0 0 0,0 0 0,0 0 0,-1 0 0,1 0 0,0 0 0,-1 1 0,1-1 0,0 0 1,-1 1-1,1-1 0,-1 1-1,-2-1-1,0 0-1,-1 1 1,1 0 0,0 0 0,0 0 0,0 0 0,-1 1-1,1-1 1,0 1 0,0 0 0,0 1 0,0-1 0,-2 1 1,0 1 0,-1 0 0,0 1 0,1 0 0,0 0 0,-1 0 0,2 1 0,-3 1 0,3-1 32,0 1 0,1-1 1,-1 1-1,1 0 0,1 0 0,-1 1 0,1-1 0,0 1 0,1-1 1,-1 1-1,1 0 0,1 0 0,-1 0 0,1 6-32,0-9 32,1 1 0,-1-1-1,1 1 1,1-1-1,-1 0 1,0 1 0,1-1-1,0 0 1,0 1 0,1-1-1,-1 0 1,1 0 0,0 0-1,0 0 1,0 0 0,0 0-1,1-1 1,-1 1-1,1-1 1,0 0 0,0 0-1,1 0 1,-1 0 0,2 1-32,0-1-18,0 0 0,0 0 1,0-1-1,1 1 0,-1-1 1,0-1-1,1 1 0,-1-1 1,1 0-1,0 0 0,-1-1 1,1 1-1,0-1 0,3-1 18,-2 0-304,0 0-1,0 0 1,-1-1-1,1 0 1,0-1-1,-1 1 0,0-1 1,1-1-1,-1 1 1,-1-1-1,1 0 0,0 0 305,29-23-1268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05.7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0 6249,'0'0'301,"-1"1"0,0-1-1,1 0 1,-1 0-1,0 0 1,1 0-1,-1 1 1,0-1 0,1 0-1,-1 1 1,0-1-1,1 0 1,-1 1 0,1-1-1,-1 1 1,1-1-1,-1 1 1,1-1 0,-1 1-301,-2 16 5062,2-16-4925,1 19 1158,1-1 0,1 0 0,0 1 0,1-1 0,1 0 0,2 2-1295,2 13 893,-8-33-878,0 0 1,0 0-1,0 0 1,1 0-1,-1 0 1,0 0-1,1 0 1,-1 0-1,1 0 1,-1 0-1,1 0 1,-1 0-1,1 0-15,-1-1 0,1 0 0,-1 0-1,0 0 1,0 0-1,0 0 1,1 0 0,-1 0-1,0 0 1,0 0-1,0-1 1,1 1-1,-1 0 1,0 0 0,0 0-1,0 0 1,0 0-1,1 0 1,-1-1 0,0 1-1,0 0 1,0 0-1,0 0 1,0 0 0,0-1-1,1 1 1,-1 0-1,0 0 1,0 0 0,0-1-1,0 1 1,0 0-1,0 0 1,0 0 0,0-1-1,0 1 1,7-30-384,-7 25 274,3-7-57,-1 0-1,1 0 1,1 0-1,0 0 1,1 1-1,0 0 1,4-5 167,-9 15 2,0 0 0,1 0 0,-1 0 0,1 1 0,-1-1 0,1 0 0,0 1 0,-1-1 0,1 0 0,-1 1 0,1-1 0,0 1 0,0-1-1,-1 1 1,1 0 0,0-1 0,0 1 0,0 0 0,-1-1 0,1 1 0,0 0 0,0 0 0,0 0 0,0-1 0,0 1-2,0 1 9,1-1 0,-1 0-1,0 1 1,0-1-1,1 1 1,-1 0 0,0-1-1,0 1 1,0 0 0,0 0-1,0 0 1,0-1 0,0 1-1,0 0 1,0 1-9,3 3 86,0 0 0,-1 0 0,0 1 0,0-1 0,0 1 0,-1 0 0,1 1-86,15 69 1566,-16-70-1428,1-14-348,-1-3 113,1 0-1,1-1 1,0 1-1,1-3 98,-3 10-25,0-1-12,0 0-1,1-1 0,0 1 0,0 0 1,3-3 37,-5 7-3,0-1 1,1 0 0,-1 1 0,1 0 0,0-1-1,-1 1 1,1 0 0,0 0 0,0 0 0,0 0-1,0 0 1,0 0 0,1 0 2,-1 1 8,-1 0 0,0-1 0,0 1-1,0 0 1,0 1 0,0-1 0,0 0 0,0 0 0,0 0 0,0 1 0,0-1 0,0 0-1,0 1 1,0-1 0,0 1 0,0-1 0,0 1 0,0 0 0,0-1 0,-1 1 0,1 0 0,0 0-1,0 0 1,-1-1 0,1 1 0,0 0 0,-1 0 0,1 0 0,-1 0 0,1 0-8,1 4 84,1 0-1,-1 0 1,0 0 0,-1 0 0,1 2-84,2 7 29,-2 0 0,1 0 0,-2 0 0,0 1 1,0-1-1,-2 3-29,1-11-1254,2-4 543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06.3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89 33 11626,'18'42'6951,"-3"-1"-3783,-9-23-2158,-1 0 1,-1 0-1,2 14-1010,7 97 2120,-7-55-1137,12 52-983,-18-123 3,6 19 28,-6-21-70,1 0-1,-1 0 0,1 0 0,0 1 0,-1-1 0,1 0 0,0 0 0,0 0 1,0 0-1,-1 0 0,1 0 0,0-1 0,0 1 0,1 1 40,-1-2-32,-1 0 0,0 0 0,1 0 0,-1 1 0,0-1-1,0 0 1,1 0 0,-1 0 0,0 0 0,1 0 0,-1 0 0,0 0 0,1 0-1,-1 1 1,0-1 0,1 0 0,-1 0 0,0 0 0,1-1 0,-1 1 0,0 0 0,0 0-1,1 0 1,-1 0 0,0 0 0,1 0 0,-1 0 0,0 0 0,1-1 0,-1 1-1,0 0 1,0 0 0,1 0 0,-1-1 0,0 1 0,0 0 0,1 0 0,-1-1-1,0 1 1,0 0 0,0 0 0,0-1 0,0 1 0,1 0 0,-1-1 32,3-16-1647,-3 15 1417,1-13-1287,-1 1 0,-1-1 0,0 0 0,-1 1 0,0-1 0,-1 1 0,-3-6 1517,-12-31-1988</inkml:trace>
  <inkml:trace contextRef="#ctx0" brushRef="#br0" timeOffset="1">1 58 8066,'0'-2'620,"0"-1"0,0 0-1,0 0 1,0 0 0,1 0 0,-1 1 0,1-1 0,-1 0 0,1 0-620,0 1 263,0 1 0,0-1 0,0 1 0,0-1 0,0 1 0,0 0 0,0-1 0,0 1 0,1 0 0,-1 0 0,0 0 0,1 0 0,-1 0 0,1 0 0,-1 0 0,1 0-263,3-1 316,0 1-1,0-1 0,0 1 1,0 0-1,0 0 0,0 1 1,1 0-1,-1-1 0,0 2 1,0-1-1,0 1 0,0-1 1,4 2-316,8 3 814,0 0 0,-1 0 1,8 5-815,-21-9 94,0 0 0,1 1-1,-1 0 1,0-1 0,0 1 0,0 0 0,0 0 0,-1 1 0,1-1-1,0 1 1,-1-1 0,0 1 0,0 0 0,0 0 0,0 0-1,0 0 1,0 0 0,-1 0 0,1 1 0,-1-1 0,0 0 0,0 1-1,0-1 1,-1 1 0,1-1 0,-1 1 0,0 3-94,0-1 58,-1 0 0,0 0 0,0 0-1,0 0 1,-1-1 0,0 1 0,0 0 0,-1-1 0,1 0 0,-1 1 0,0-1 0,-1 0 0,1 0 0,-1-1 0,0 1 0,-4 3-58,7-7-79,0 0 1,-1 0-1,1 0 1,-1 0 0,1 0-1,-1 0 1,0 0-1,1 0 1,-1 0 0,0-1-1,1 1 1,-1-1-1,0 0 1,0 1 0,0-1-1,1 0 1,-1 0-1,0 0 1,0 0 78,1 0-124,0 0 0,1 0 0,-1 0 0,0-1 0,1 1 0,-1 0 0,0 0 0,1-1 0,-1 1 0,0 0 0,1-1 0,-1 1 0,1-1 0,-1 1 0,1-1 0,-1 1 0,1-1 0,-1 1 0,1-1 0,-1 0 0,1 1 0,-1-1 0,1 1 0,0-1 0,0 0 0,-1 1 0,1-1 124,-3-5-656,-9-13-751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06.6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10274,'1'16'4585,"13"5"-1512,-2 10-993,-8 11-111,-4 9-121,0 2-568,0-1-303,5-7-537,6-8-136,5-11-200,0-8 72,2-16-848,0-2-649,-5-16 2770,-3-11-1673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07.1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0 8530,'-1'0'9,"0"1"430,0 0 0,0 0-1,1 0 1,-1 0 0,0 0 0,0 0 0,0 1 0,1-1 0,-1 0 0,0 0 0,1 1-439,0-1 193,0 0 0,0-1 0,1 1-1,-1-1 1,0 1 0,0-1 0,1 1 0,-1-1 0,1 1 0,-1-1 0,0 1 0,1-1 0,-1 1 0,1-1 0,-1 0 0,1 1 0,-1-1 0,1 0-1,0 0 1,-1 1 0,1-1 0,-1 0 0,1 0 0,-1 0 0,1 1 0,0-1 0,-1 0-193,11 3 392,-1 0 0,0-1 0,0 0-1,1-1 1,-1 0 0,1 0 0,-1-1 0,5-1-392,18-2-125,0-2 0,0-1 125,6-1-1907,1 2 1907,-17 2-959,-15 2 593,-1 0 0,1 0 0,-1 1 0,1 0 0,6 1 366,-13-1 22,-1 0 1,1 0-1,0 0 1,-1 0-1,1 0 1,0 1-1,-1-1 1,1 0-1,-1 0 1,1 1-1,0-1 1,-1 0-1,1 1 0,-1-1 1,1 1-1,-1-1 1,1 1-1,-1-1 1,1 1-1,-1-1 1,0 1-1,1 0 1,-1-1-1,0 1 1,1-1-1,-1 1 1,0 0-1,0-1 1,0 1-1,1 0 0,-1-1 1,0 1-1,0 0 1,0-1-1,0 1 1,0 0-1,0-1 1,0 2-23,-1 3 413,0 0 0,-1-1 0,1 1 0,-1 0 0,0 2-413,-3 6 796,3-6-384,0 1 0,1 0 0,0-1-1,0 1 1,1 0 0,0 0 0,0 2-412,1-7 148,-1 1 0,1-1 1,-1 0-1,1 0 1,0 0-1,0 0 1,0 0-1,0 0 1,1-1-1,-1 1 0,1 0 1,0-1-1,0 1 1,0-1-1,0 1 1,0-1-1,0 0 0,1 0 1,2 2-149,-2-2 29,0 0 0,0-1 0,0 1 0,1-1 1,-1 0-1,1 1 0,-1-1 0,1-1 0,-1 1 0,1 0 0,-1-1 0,1 0 0,0 0 1,-1 0-1,1 0 0,0-1 0,-1 1 0,1-1 0,-1 0 0,1 0 0,-1 0 1,2-2-30,1 1-101,-1-1 1,1-1-1,-1 1 1,0-1 0,0 0-1,0 0 1,-1 0-1,1-1 1,-1 0 0,0 0-1,-1 0 1,3-4 100,0-1-306,-1-1 0,0 0 0,0 0 0,0-3 306,0 0-114,-2 6 97,-1 7 78,-1 16 190,0 144 1761,0-139-1733,1 0-1,2 2-278,0 7 221,4 28 207,-3-29-132,-1 1-1,-2 0 1,-1 0-1,-1-1 1,-1 3-296,1-30 16,-1 3 29,1-1 0,-1 1 0,1-1 0,-1 1 0,-1 2-45,1-5 10,1-1 0,0 1 0,-1 0 0,1 0-1,-1 0 1,1-1 0,-1 1 0,0 0 0,1 0-1,-1-1 1,0 1 0,1-1 0,-1 1 0,0 0-1,0-1 1,1 1 0,-1-1 0,0 0 0,0 1-1,0-1 1,0 0 0,0 1 0,0-1 0,0 0-1,0 0-9,-1 0 10,0 0-1,-1 0 1,1-1-1,0 1 1,-1 0-1,1-1 1,0 0-1,0 0 1,-1 1-1,1-1 1,-1-1-10,-26-16-4,10 5-47,-8-1-330,0 2 0,0 0-1,-1 2 1,-25-5 381,33 9-1236,19 6 1174,1 0 0,0 0 0,0-1 0,0 1 1,-1 0-1,1 0 0,0 0 0,0 0 0,-1 0 0,1 0 0,0 0 0,0-1 0,0 1 0,0 0 1,-1 0-1,1 0 0,0 0 0,0-1 0,0 1 0,0 0 0,0 0 0,-1-1 0,1 1 0,0 0 0,0 0 1,0 0-1,0-1 0,0 1 0,0 0 0,0 0 0,0-1 0,0 1 0,0 0 0,0 0 0,0-1 0,0 1 1,0 0-1,0 0 0,0 0 0,0-1 62,9-7-1710,18-6 510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07.5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8674,'2'1'425,"0"-1"0,0 1-1,0 0 1,0 0 0,0 0 0,0 0 0,0 0 0,0 0-1,-1 0 1,1 0 0,0 1 0,-1-1 0,1 1-1,-1-1 1,1 2-425,1 1 551,-1 0 0,0 0 0,0 1 0,-1-1 0,1 1 0,-1 0 0,0 1-551,6 21 1310,-1 2 1,-2-1 0,-1 0-1,-1 14-1310,-2 109 2647,0-144-2566,0 0-1,1 0 0,-1 1 0,2-1 0,-1 0 0,1 0 1,0 0-1,2 6-80,-4-12 2,0-1-1,0 1 1,1-1 0,-1 1 0,0-1-1,0 1 1,0-1 0,1 0 0,-1 1-1,0-1 1,1 1 0,-1-1-1,0 0 1,1 1 0,-1-1 0,0 1-1,1-1-1,0 0-3,-1 0-1,0 0 0,0 0 0,0 0 1,0 0-1,1-1 0,-1 1 1,0 0-1,0 0 0,0 0 0,0 0 1,1 0-1,-1-1 0,0 1 0,0 0 1,0 0-1,0 0 0,0-1 0,0 1 1,0 0-1,0 0 0,0 0 0,1-1 1,-1 1-1,0 0 0,0 0 0,0-1 4,2-20-324,0-1-220,0 1 1,4-8 543,1-15-431,-7 42 431,0 1-1,1-1 0,-1 1 1,0-1-1,1 1 0,-1-1 1,1 1-1,0 0 1,-1-1-1,1 1 0,0 0 1,0-1-1,0 1 1,0 0-1,0 0 0,0 0 1,0 0-1,0 0 1,0 0-1,1 0 0,-1 0 1,0 1-1,0-1 0,1 0 1,-1 1-1,1-1 1,-1 1-1,1-1 0,-1 1 1,1 0-1,-1 0 1,1 0-1,-1 0 0,1 0 1,-1 0-1,1 0 1,1 0 0,1 1 51,1 0 0,0 0 0,0 0 0,-1 0 0,1 1 1,0-1-1,-1 1 0,0 1 0,1-1 0,-1 0 0,1 2-51,-3-3 62,-1 1 0,0-1 0,1 1 0,-1-1 0,0 1 0,0 0 0,0 0-1,0-1 1,0 1 0,-1 0 0,1 0 0,0 0 0,-1 0 0,1 0 0,-1 0 0,0 0 0,0 0-1,0 0 1,0 0 0,0 0 0,0 0 0,0 0 0,-1 1-62,0 3 147,-1 0 0,1 0 0,-1 0 0,0 0 0,-1-1 0,0 1 0,0 0-147,-2 2 176,0 1 1,-1-1 0,0 0 0,-1-1-1,-1 2-176,5-6 8,0-1 0,0 1-1,0 0 1,0-1 0,-1 0-1,1 0 1,-1 0 0,0 0-1,1-1 1,-1 1 0,0-1-1,0 0 1,0 0 0,-1 0-8,5-1-71,-1 0 1,0 0-1,0 0 1,0 0 0,0 0-1,0 0 1,0 0-1,1 0 1,-1 0 0,0 0-1,0-1 1,0 1-1,0 0 1,1-1 0,-1 1-1,0-1 71,0 1-109,1 0 0,0-1 0,-1 1 0,1-1 0,0 1 0,-1 0-1,1-1 1,0 1 0,0-1 0,0 1 0,-1-1 0,1 1 0,0-1 0,0 1 0,0-1-1,0 1 1,0 0 0,0-1 0,0 1 0,0-1 0,0 0 109,0-1-489,1 0 0,0 0 0,-1-1 1,1 1-1,0 0 0,0 0 0,0 0 0,0 0 1,0 0-1,2-1 489,11-15-2834,8-4 1362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08.0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11 143 11194,'19'1'4809,"-3"6"-2328,-3 10-177,-4 3-255,-2 4-201,-7 4-655,0-4-297,-3-3-368,-1-5-344,2-12-1384,-1-4-801,3-11 1081</inkml:trace>
  <inkml:trace contextRef="#ctx0" brushRef="#br0" timeOffset="1">1 3 7178,'9'-1'336,"2"-1"-336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08.5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4409,'70'12'2975,"-65"-11"-2330,1 1 0,-1-1-1,1 1 1,-1 0-1,0 1 1,0-1 0,0 1-1,0 0 1,0 0 0,-1 1-1,1-1 1,-1 1 0,0 0-1,0 1-644,4 4 1175,-2 1 0,1-1 1,-2 2-1,1-1 0,1 5-1175,-5-10 369,0 1 0,0-1 0,-1 1 0,1-1 0,-1 1-1,-1-1 1,1 1 0,-1 0 0,0-1 0,0 4-369,-2 9 1101,0-1 0,-4 13-1101,0-3 439,4-18-276,2-6-121,0 0 0,-1 0 0,1 0 0,-1 0 0,0 0 0,0 0 0,0 0 0,0 0 0,-1 0 0,1 0 0,-1-1-42,2-2-1,0 0 0,-1 0 1,1 0-1,0 0 1,0-1-1,0 1 1,-1 0-1,1 0 0,0 0 1,0-1-1,0 1 1,0 0-1,0 0 0,-1-1 1,1 1-1,0 0 1,0 0-1,0-1 1,0 1-1,0 0 0,0 0 1,0-1-1,0 1 1,0 0-1,0 0 1,0-1-1,0 1 0,0 0 1,0 0-1,0-1 1,0 1-1,0 0 1,1 0 0,-1-14-151,2 3-35,0 1 0,0-1 1,2 1-1,-1 0 0,1 0 0,0 0 0,1 0 0,1 1 0,-1 0 1,1 0-1,6-5 186,-11 12-11,0 0 1,1 1-1,-1-1 0,1 1 1,-1 0-1,1-1 1,0 1-1,-1 0 1,1 0-1,0 0 0,0 0 1,0 0 10,-1 1 6,1 0 1,-1 0-1,0-1 1,0 1-1,0 0 1,0 0-1,0 1 1,0-1-1,0 0 1,0 0-1,0 0 1,1 1-1,-1-1 1,0 1-1,0-1 1,0 1-1,0-1 1,-1 1-1,1-1 1,0 1-1,0 0 1,0 0-1,0 0-6,1 1 57,0 0 0,0 0 0,-1 0-1,1 1 1,-1-1 0,1 0-1,-1 1 1,0 0 0,1 1-57,7 27 663,-5-19-422,0 4 30,0 1 1,-1-1-1,-1 1 0,0 2-271,0-9-359,-2-10 298,0 1 1,0-1-1,1 0 0,-1 0 1,0 0-1,0 0 0,0 1 1,0-1-1,0 0 1,1 0-1,-1 0 0,0 0 1,0 0-1,0 0 0,1 1 1,-1-1-1,0 0 0,0 0 1,0 0-1,1 0 1,-1 0-1,0 0 0,0 0 1,1 0-1,-1 0 0,0 0 1,0 0-1,0 0 0,1 0 1,-1 0-1,0 0 0,0 0 1,0 0-1,1 0 1,-1-1-1,0 1 0,0 0 1,0 0-1,1 0 0,-1 0 1,0 0-1,0 0 0,0-1 1,0 1-1,1 0 1,-1 0-1,0 0 0,0 0 1,0-1 60,7-7-1197</inkml:trace>
  <inkml:trace contextRef="#ctx0" brushRef="#br0" timeOffset="1">603 14 13483,'4'-1'2618,"-2"1"-1523,0 0 0,0 0 0,0 0 0,0 0 0,0 0 0,0 1 0,0-1 0,0 0-1095,-8 10 3651,-3 5-3656,-4 0 164,8-9-74,-1 0 0,1 0 1,0 1-1,0 0 0,1 0 0,0 0 0,0 0 1,-1 4-86,4-7 30,0-1 1,1 1-1,-1-1 1,1 1 0,-1-1-1,1 1 1,0 0 0,0-1-1,1 1 1,-1-1-1,1 1 1,0 0 0,-1-1-1,2 0 1,-1 1-31,3 6 115,1 0 0,0-1 0,1 1 1,2 1-116,0 1 171,-1-1 1,2 7-172,-8-16 25,0 0 0,0 0 0,-1 0 0,1 0 0,-1 0 0,0 0 0,1 0 0,-1 0 0,0 0 0,0 0 0,0 0 0,0 0 0,-1 1 0,1-1 0,-1 0 0,1 0 0,-1 0 0,0 0 0,1 0 0,-1-1 0,0 1 0,0 0 0,-1 0 0,1 0 0,0-1 0,0 1 0,-1-1 0,1 1 0,-1-1 0,0 1 0,-1 0-25,-3 2 35,0 1-1,-1-2 1,0 1 0,1-1 0,-1 1 0,-1-2-1,1 1 1,-2-1-35,-18 4-1277,-27 3 1277,10-3-530,28-2 247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19.6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288 84 4033,'0'-2'330,"1"1"1,-1-1 0,1 1-1,-1-1 1,1 0 0,0 1-1,0 0 1,-1-1-1,1 1 1,0-1 0,0 1-1,1 0 1,-1 0-1,0-1 1,0 1 0,0 0-1,1 0-330,0-1 186,42-43 4829,-40 35-1152,-4 8-91,-4 10-1016,-2 5-2533,0-1-1,-1 0 0,0 0 0,-1-1 1,-4 4-223,-11 17 253,0 4-20,2 2 0,2 0 0,2 2 1,-2 7-234,9-20 47,2-9-16,-42 113 129,3 4-51,45-131-189,1 0 0,-1 0 0,0-1 0,0 1 0,0-1 0,0 1 0,-1-1 0,0 0 0,1 0 0,-2 0 80,4-2-104,-1 0 1,1-1-1,-1 0 0,1 1 1,-1-1-1,1 1 0,-1-1 1,0 0-1,1 1 1,-1-1-1,0 0 0,1 1 1,-1-1-1,0 0 0,1 0 104,-1 0-107,0 0 0,0-1 0,1 1 0,-1 0 0,0-1 0,1 1-1,-1 0 1,0-1 0,1 1 0,-1-1 0,0 1 0,1-1 0,-1 1-1,1-1 1,-1 0 0,1 1 0,0-1 0,-1 1 0,1-1 107,-20-28-1239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19.9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12139,'14'12'1506,"0"0"0,-1 2 0,-1-1 0,0 1 0,-1 1 0,3 5-1506,39 77 3282,-31-54-2161,1-1 0,10 8-1121,114 141 1627,-74-98-1191,-69-88-420,1 0 7,-1 0 1,0 1-1,0-1 1,-1 1-1,0 0 1,0 0-1,2 5-23,-5-5-455,-3-7-620,-4-9-721,1-7 609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19.1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29 15667,'9'-6'656,"3"0"-135,8-3 655,-4 2-144,-3 6-384,-6 1-128,1 5-1152,1 2 48,11-3 256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20.3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38 15643,'-8'0'5634,"8"0"-4514,9 1-120,12 1-40,3-2-112,17 0-328,2-4-207,8-4-185,3-2-40,-7 4-224,-9-4-673,-11 8-1647,-8 2 1592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20.6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0 11178,'-3'12'5017,"3"0"-2216,7-3-969,5-2-135,9 0-361,3-5-304,5-2-520,2 0-167,-3-2-17,4-1-424,2-4-1649,4-2-783,-4-8 1263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25.3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7170,'3'1'979,"7"2"4478,-6 2 4430,4 36-7160,0 12-2727,-8-50 75,9 95 1264,-5-71-1068,-2 0 1,0 3-272,2-11 84,-2-10-62,-6-14-272,3 2-45,0 1 1,0-1-1,0 0 0,0 0 1,0 0-1,1 0 1,-1 0-1,1-1 1,0 1-1,0 0 1,0 0-1,0 0 1,0 0-1,1-3 295,6-16-1136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21.2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111 0 10354,'-13'4'2347,"0"-1"0,0 0 1,0-1-2348,1 0 2025,0 0 0,0 1 1,-8 2-2026,20-5 25,0 0 1,0 0-1,0 0 1,0 0-1,0 0 1,0 0 0,0 0-1,0 0 1,0 0-1,-1 0 1,1 0-1,0 0 1,0 0-1,0 0 1,0 0 0,0 0-1,0 1 1,0-1-1,0 0 1,0 0-1,-1 0 1,1 0-1,0 0 1,0 0 0,0 0-1,0 0 1,0 0-1,0 0 1,0 0-1,0 0 1,0 0-1,0 1 1,0-1 0,0 0-1,0 0 1,0 0-1,0 0 1,0 0-1,0 0 1,0 0-1,0 0 1,0 0 0,0 1-1,0-1 1,0 0-1,0 0 1,0 0-1,0 0 1,0 0-1,0 0 1,0 0-1,0 0-24,6 3 614,32 4-90,1-1 0,34 0-525,-65-6 49,52 3 114,0-3 0,0-2 0,0-3 0,16-5-163,-60 5-768,-13 3-922,-5 1 667,-5 0-472,-11 2 12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21.5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0 11170,'-2'2'409,"1"0"-1,0 0 1,0 1-1,1-1 0,-1 0 1,0 0-1,1 1 1,-1-1-1,1 0 0,0 1 1,-1-1-1,1 0 0,1 1 1,-1-1-1,0 1 1,0-1-1,1 0 0,-1 0 1,1 1-1,0-1 1,0 0-1,0 1-408,3 4 373,-1 0 0,1-1 0,0 1 0,1-1 0,-1 0 0,1 0 0,0 0-1,6 3-372,-2-1 257,1-1 0,0 0-1,0 0 1,0-1-1,5 1-256,16 6 321,0-2-1,1-1 1,21 4-321,6-2 314,-24-5 5,18 6-319,-44-10 24,1 0 0,-1 1 1,0 0-1,0 0 0,0 1 0,-1 0 1,5 5-25,-9-8 5,-1 1 1,0 0 0,0 0 0,0 0-1,0 1 1,-1-1 0,1 1-1,-1-1 1,0 1 0,0 0 0,0 0-1,-1 0 1,1 0 0,-1 0-1,0 0 1,0 0 0,0 0 0,-1 1-1,0-1 1,1 1-6,-2 1 11,1 0-1,-1 0 1,0 0-1,-1 0 1,1 0-1,-1 0 0,0-1 1,0 1-1,-1-1 1,0 1-1,0-1 1,0 0-1,-4 4-10,-6 7 39,-1-1-1,-1-1 0,0-1 1,-13 9-39,-18 16 65,26-20-8,0 0 1,-2-2-1,-13 8-57,32-23 3,2 0 10,0-1 0,0 1 0,0 0 0,1-1 0,-1 1 0,0 0 0,0-1 1,0 1-1,0 0 0,0 1-13,1-2 3,0 0 0,0 0 0,0 0 1,0 0-1,0 0 0,0 1 0,0-1 0,0 0 1,0 0-1,0 0 0,0 0 0,0 0 0,0 0 1,0 1-1,0-1 0,0 0 0,0 0 0,0 0 1,1 0-1,-1 0 0,0 0 0,0 0 0,0 1 1,0-1-1,0 0 0,0 0 0,0 0 0,0 0 1,1 0-1,-1 0 0,0 0 0,0 0 0,0 0 1,0 0-4,12 3 113,9-1 5,1-1 0,0 0 0,16-3-118,68-10 247,-59 5 3,0 3 1,5 1-251,-37 3 70,0 0 72,0 0 0,0 1 0,11 2-142,-36 0-1681,-5-7 1083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22.8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 5153,'3'-3'9344,"-1"0"-3377,6 5-4630,-7-1-1230,0-1-1,0 1 1,1 0 0,-1 0 0,0 0 0,0 0 0,0 0 0,0 0 0,0 0-1,-1 0 1,1 0 0,0 0 0,0 0 0,-1 0 0,1 1 0,0-1 0,-1 0-107,8 14 450,0-3-188,-3-6-123,-1 0 1,0 0 0,-1 1 0,0-1-1,0 1 1,0 0 0,-1 0-1,1 0 1,-2 0 0,1 5-140,1 4 415,0 0 1,2 2-416,1 3 226,-2-8-460,-2-11-863,-2-5-707,0 0 680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23.2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11394,'10'0'4929,"-5"0"-2648,0 0-521,18 7-111,2 1-601,2 3-344,-11-1-360,-3-5-616,7 4-408,0-1 456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23.8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71 42 9722,'-59'12'4297,"53"-12"-1648,2 0-585,2 0-280,2-1-295,0-1-593,0 1-288,11 0-264,16-3-56,37-10-128,-37 6-56,3 0-24,-6 2-448,-6 0-1544,-4 4 2048,-10 4-704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24.1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23 10466,'1'5'4729,"3"-1"-2216,8 0-753,5-1-159,4-5-465,3-3-280,4 0-456,0-3-112,-2 3-96,-2-2-496,-9 3-1376,0 1 1192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24.6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64 12595,'1'0'129,"-1"-1"0,0 1 0,0 0 0,0 0 1,0 0-1,0 0 0,1 0 0,-1-1 0,0 1 1,0 0-1,0 0 0,0 0 0,1 0 0,-1 0 1,0 0-1,0 0 0,0 0 0,0 0 0,1 0 1,-1 0-1,0 0 0,0 0 0,0 0 0,1 0 1,-1 0-1,0 0 0,0 0 0,0 0 0,1 0 1,-1 0-1,0 0 0,0 0 0,0 0 0,0 0 1,1 1-1,-1-1 0,0 0 0,0 0 0,0 0 1,0 0-1,0 0 0,1 1 0,-1-1 0,0 0 1,0 0-1,0 0 0,0 0 0,0 1 0,0-1 1,0 0-1,0 0 0,0 0 0,0 0 0,1 1 1,-1-1-1,0 0 0,0 0 0,0 0 0,0 1 1,-1-1-1,1 0 0,0 0 0,0 0-129,2 20 1931,-1-13-1244,21 164 2715,-22-168-3391,2 15 35,-2-17-43,1 0 0,-1 0 0,0 0-1,0-1 1,1 1 0,-1 0 0,0 0 0,1-1-1,-1 1 1,1 0 0,-1-1 0,1 1 0,-1 0-1,1-1 1,-1 1 0,1-1 0,0 1 0,-1-1-1,2 1-2,-2-1 0,0 0-1,0 0 0,0 0 0,1 0 0,-1 0 1,0 0-1,0 0 0,0 0 0,1 0 0,-1 0 1,0 0-1,0-1 0,0 1 0,1 0 0,-1 0 1,0 0-1,0 0 0,0 0 0,1 0 0,-1 0 1,0-1-1,0 1 0,0 0 0,0 0 0,0 0 0,1 0 1,-1-1-1,0 1 0,0 0 0,0 0 0,0 0 1,0-1-1,0 1 0,0 0 0,0 0 0,0 0 1,0-1-1,0 1 0,0 0 0,0 0 0,0-1 1,0 1 0,2-13-127,-2 10 79,2-30-402,0-4-556,6-25 1006,-6 50-41,1 0 0,1 0 0,-1 0 0,2 0 1,0 0-1,6-9 41,-9 17 27,1 0 0,-1 0 1,1 0-1,0 1 1,0 0-1,1-1 0,-1 1 1,1 0-1,0 0 0,-1 1 1,1-1-1,1 1 1,-1 0-1,0 0 0,5-1-27,-7 2 49,0 0 0,1 1-1,-1 0 1,1-1 0,-1 1-1,1 0 1,-1 0 0,1 0 0,-1 0-1,1 1 1,-1-1 0,1 1-1,-1-1 1,0 1 0,1 0 0,-1 0-1,0 0 1,1 0 0,-1 1-1,0-1 1,0 0 0,0 1-1,0 0 1,0-1 0,-1 1 0,1 0-1,0 0 1,-1 0 0,2 2-49,2 4 182,-1 1 0,0 0 0,0 0 0,-1 0 0,0 0-1,0 0 1,-1 1 0,1 5-182,-1 4 238,0 0 0,-1 0-1,-2 17-237,1-32-119,0-1-1,0 1 1,-1 0 0,0-1-1,1 1 1,-1 0 0,-1-1-1,0 4 120,2-7-62,-1 0 0,1 1-1,0-1 1,0 0 0,0 1-1,-1-1 1,1 0 0,0 0-1,0 1 1,0-1 0,-1 0 0,1 0-1,0 1 1,-1-1 0,1 0-1,0 0 1,-1 0 0,1 1-1,0-1 1,-1 0 0,1 0-1,-1 0 63,-4-5-878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19.4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 11314,'5'38'4785,"-4"-38"-2592,5 0-1049,2 0 16,5 0-415,0-3-161,6 1-416,1-4-440,-2 2-1129,0 1 969</inkml:trace>
  <inkml:trace contextRef="#ctx0" brushRef="#br0" timeOffset="1">7 159 9586,'-5'3'4329,"3"-2"-1736,8-4-1017,-6 3-40,0 0-384,18 0-287,48 4-625,-33-4-40,-1-2-1208,0 2 2824,-11-10-1608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26.1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248 57 7754,'5'-11'1523,"1"1"0,1 0 0,-1 1 0,4-4-1523,-6 9 2325,-5 7-99,-5 10 538,6-12-2690,-1 3 82,0 1 1,0-1-1,-1 0 1,0 0-1,0 0 1,0 0-1,-1 1-156,-28 42 690,6-12 420,-5 12-1110,4-2 384,2 1-1,3 1 1,1 0-1,-3 18-383,13-27 79,7-23-72,-1 0 0,-1 0 0,0 0 0,-3 2-7,8-16-97,-1 1 0,1-1 0,-1 0 0,0 1 0,0-1 0,0 1 0,1-1 0,-1 0 0,-1 0 1,1 0-1,0 1 0,0-1 0,0 0 0,-1 0 0,1-1 0,0 1 0,-1 0 0,1 0 0,-2 0 97,3-1-44,0 0 0,0 0 0,-1 0 0,1 0 0,0 0-1,0 0 1,0 0 0,-1 0 0,1 0 0,0 0 0,0 0 0,0 0 0,-1 0 0,1 0 0,0 0-1,0 0 1,0 0 0,0-1 0,-1 1 0,1 0 0,0 0 0,0 0 0,0 0 0,0 0-1,0 0 1,0 0 0,-1-1 0,1 1 0,0 0 0,0 0 0,0 0 0,0 0 0,0-1 0,0 1-1,0 0 1,0 0 0,0 0 0,0 0 0,0-1 0,0 1 0,-1 0 44,0-19-1141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26.5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12403,'10'7'2885,"0"1"1,4 5-2886,31 37 2979,-18-19-1470,61 60 1585,-31-34-760,18 27-2334,2 18 860,-10-13-480,-67-89-390,9 11-147,-5-9-1567,-4-7-2627,-1 3 2324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26.9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44 314 14299,'7'21'6001,"5"2"-3184,-4 1-929,-7 1-119,6-2-505,-6-6-456,-1-9-592,-1-2 56,1-5-912,0 0-872,0-2-5738,1-7 4770</inkml:trace>
  <inkml:trace contextRef="#ctx0" brushRef="#br0" timeOffset="1">0 0 15747,'9'4'5898,"2"-1"-4130,-7 0-328,-1-2-287,-1 0-249,-2-1-1040,0 0-784,0 0 599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29.5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38 74 11514,'-37'1'4473,"46"2"-2896,10 1-89,18 1-232,9-3-135,24-2-401,-4-4-128,2-6-128,-4 1-72,-14-6-128,2 1-96,-8 2-72,-6 0-56,-20 5-1192,-7 3-800,-17 3 1151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29.8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 0 7658,'-1'3'1165,"-1"0"-1,0-1 1,1 1 0,-1 0 0,0-1 0,0 0-1165,1-1 202,0 0 0,0 1 1,0-1-1,0 0 0,0 0 1,0 0-1,1 1 0,-1-1 1,0 0-1,1 0 0,-1 1 0,1-1 1,0 1-1,-1-1 0,1 0 1,0 1-1,0-1 0,0 1 0,0-1 1,0 1-1,0-1 0,0 1 1,0-1-1,1 0 0,-1 1-202,6 19 3045,9 20-3045,-1 0 1013,-7-21-661,70 227 2221,-21-35-2573,-51-196-903,-2-11-768,-3-5 1624,0 0-1,0 1 0,0-1 1,0 0-1,0 0 0,0 0 1,0 0-1,0 0 0,1 0 1,-1 0-1,0 0 0,0 0 1,0 0-1,0 0 0,0 0 1,0 0-1,0 0 0,0 0 1,0 0-1,0-1 0,0 1 1,1 0-1,-1 0 0,0 0 1,0 0-1,0 0 1,0 0-1,0 0 0,0 0 1,0 0-1,0 0 0,0 0 1,0 0-1,0 0 0,0 0 1,0 0-1,0 0 0,0 0 1,0-1-1,0 1 0,0 0 1,0 0-1,0 0 0,0 0 1,0 0-1,0 0 0,0 0 1,0 0-1,0 0 0,0 0 1,0 0-1,0-1 0,0 1 1,0 0-1,0 0 0,0 0 1,0 0-1,0 0 0,0 0 1,0 0-1,0 0 0,0 0 1,0 0-1,0 0 0,0 0 1,0 0-1,0 0 0,0-1 48,-2-13-1700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30.2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36 11506,'37'-1'4729,"1"-3"-2896,-4 1-129,-2 3-616,4-1-271,2-7-465,6 4-128,-4-4-136,-11 1-568,-8 9-1305,-7 0 1209</inkml:trace>
  <inkml:trace contextRef="#ctx0" brushRef="#br0" timeOffset="1">143 241 8938,'-16'16'4249,"11"0"-1353,5-5-687,10-2-409,6-4-191,12-5-489,-1 0-256,3-2-376,2-2-168,-4 1-296,2 1-696,-7-5 472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30.5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200 18 13571,'-1'-18'7256,"1"18"-7041,-1 0-1,0 1 0,1-1 1,-1 0-1,1 0 1,-1 0-1,1 0 1,-1 0-1,0 1 1,1-1-1,-1 0 0,1 0 1,-1 1-1,1-1 1,-1 1-215,-7 4 699,0-1 0,0 1 0,-1-1-699,-20 11 381,-5 4-232,22-14-129,1 1 1,0 0-1,1 1 1,0 0-1,0 1 0,0 0 1,-2 3-21,12-10 0,-1 0 0,0 0-1,0 0 1,1 0 0,-1 0 0,0 0 0,1 0 0,-1 1 0,1-1 0,-1 0 0,1 1-1,0-1 1,0 0 0,-1 1 0,1-1 0,0 0 0,0 1 0,0-1 0,1 0 0,-1 1 0,0-1-1,0 0 1,1 0 0,-1 1 0,1-1 0,-1 0 0,1 0 0,-1 1 0,2 0 0,2 4 3,0-1 1,0 1-1,1-1 0,0 1 1,2 1-4,9 9 16,-8-4 6,-1 0-1,0 0 0,-1 1 0,0 0 0,-1 0 0,-1 0 0,1 3-21,0 6 94,-1 0 0,-1 0 0,0 0 0,-2 23-94,0-16 98,1 0 1,4 18-99,10 22 226,9 21-226,-23-83 35,0 0 0,1-1 0,0 1 0,0 0 0,3 3-35,-4-8 16,-1 0-1,1 0 1,0 1 0,0-1-1,-1-1 1,2 1-1,-1 0 1,0 0-1,0-1 1,0 1 0,1-1-1,-1 0 1,1 0-1,-1 0 1,1 0-1,1 0-15,7 1 54,0 0 1,0-1-1,0-1 0,6 0-54,7 0 87,-2-1-53,-3-5-3563,2-2 2310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30.9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195 0 13811,'12'2'5561,"-16"15"-2984,-9 10-897,-15 19-144,4 7-159,-8 9-553,4 3-320,8-7-304,-4 2-64,11-9 48,6-9-112,2-15-1120,2-11-673,-1-13-3792,3-3 3441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31.4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10842,'8'10'5249,"8"5"-1456,6 16-1792,3 2 71,2 7-360,2 2-215,6 0-761,-3-1-208,1 0-248,-1-5-64,-12-3 0,-3-1-128,-10 0-768,2 0-560,-10-4-961,0-8 1169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31.7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87 11931,'-3'-5'1253,"1"0"1,-1-1-1,1 0 1,1 1-1,-1-1 1,1 0-1,0-3-1253,0 8 122,1 0-1,0-1 0,0 1 0,0 0 1,0-1-1,0 1 0,1 0 1,-1-1-1,0 1 0,0 0 1,1 0-1,-1-1 0,1 1 0,-1 0 1,1 0-1,0 0 0,0-1 1,-1 1-1,1 0 0,0 0 1,0 0-1,0 0 0,0 1 0,0-1 1,0 0-1,0 0 0,0 0 1,0 1-1,1-1 0,-1 1 1,0-1-1,0 1 0,1-1 0,-1 1 1,0 0-1,1 0 0,-1-1-121,16 0 123,-1 0-1,0 0 1,1 2-1,-1 0 0,0 0 1,1 2-1,-1 0 1,0 1-1,2 1-122,-10-2 32,0 0 1,1 0-1,-1 1 1,0 0-1,2 2-32,-6-4 11,-1 1-1,1 0 1,-1-1-1,0 1 1,0 0-1,0 1 1,-1-1-1,1 0 1,-1 1-1,0-1 1,0 1-1,1 3-10,3 7 34,-1 1-1,-1 0 1,0 0 0,0 8-34,6 63 137,-8-56-72,23 394 1638,-24-411-1610,-1 0-1,-1 0 0,0 0 0,-1 0 1,0 0-1,-1 0 0,-1 2-92,3-11 19,0 0-1,-1 0 1,0-1 0,0 1-1,0-1 1,0 0 0,0 1-1,0-1 1,-1 0 0,0 0-1,1-1 1,-1 1 0,0 0-1,-1-1 1,1 0 0,0 0-1,-1 0 1,1 0 0,-1 0-1,1-1 1,-1 1 0,0-1-1,0 0 1,-3 0-19,1 0-177,0 0 1,0-1-1,0 1 1,0-2-1,0 1 1,0-1-1,0 1 0,0-2 1,0 1-1,0-1 1,0 0-1,1 0 1,-1 0-1,1-1 0,-1 0 177,0-1-309,0-1 1,-1 0-1,-1-2 309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19.9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1 11450,'-6'13'5186,"8"-1"-1722,1 11-2359,1 5 55,-4 9-288,-3-1-160,3 0-456,3-4-112,-3-10-64,5 0-256,1-12-1080,-4-6-576,10-10 983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32.2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83 0 15563,'-69'40'5602,"69"-37"-4146,4 2-568,10 1-48,9 0 0,7-6-376,2 3-263,-3-6-57,2 1-673,-9-4 2234,-6 5-1393</inkml:trace>
  <inkml:trace contextRef="#ctx0" brushRef="#br0" timeOffset="1">5 248 11210,'-4'10'4945,"4"-2"-2352,12-1-801,4-2-63,12-1-361,1-4-296,8-2-600,1-2-176,-1-3-240,0 6-688,-8-1 464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33.8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 15 7818,'-14'-2'6182,"12"2"-1897,12 2-775,27 6-2655,-22-5-643,0 0 1,-1 0 0,1-2-1,0 0 1,1 0-213,65-4 930,66-11-930,-142 13-105,-2 1-136,0 0-1,0 0 1,0-1-1,0 1 1,0-1-1,-1 0 1,1 0-1,0 0 1,-1 0-1,2-1 242,-3 1-101,-1 1-1,0 0 1,0 0-1,1 0 1,-1 0-1,0-1 1,0 1-1,1 0 0,-1 0 1,0-1-1,0 1 1,0 0-1,1 0 1,-1-1-1,0 1 1,0 0-1,0-1 1,0 1-1,0 0 0,1-1 1,-1 1 101,-6-2-1339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34.3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9594,'0'0'503,"0"1"0,0 0 0,0 0 0,0 0 0,1 0 0,-1 0 0,0-1 0,1 1 0,-1 0 0,1 0 0,-1 0 0,1-1 0,-1 1-503,15 14 1839,-14-14-1527,19 14 1197,1 0 1,1-2-1,0 0-1509,-3-2 552,12 5 203,1-1 1,3 0-756,0-1 665,18 12-665,-47-23 30,-1 1-1,1 0 1,-1 0 0,1 0-1,-1 0 1,-1 1-1,1 0 1,-1 0 0,1 0-1,-1 0 1,0 2-30,-2-3 10,0-1-1,0 1 1,-1 0-1,1 0 1,-1 0 0,0 0-1,0 1 1,-1-1 0,1 0-1,-1 0 1,0 1-1,0-1 1,0 0 0,0 0-1,-1 1 1,0-1 0,-1 3-10,-1 3 17,-1 0 1,0 0-1,-1-1 0,0 0 1,0 0-1,-1 0 1,0-1-1,-7 8-17,-4 2 25,-1 0 0,-1-1 0,-3 1-25,-17 9 29,30-21-19,1-1 0,-1 1 0,1 1 1,0-1-1,1 1 0,-1 1 0,-2 4-10,9-11 2,0 0 0,0 0 0,0 0 0,1 0 0,-1 0 0,1 1 0,-1-1 0,1 0 0,-1 0 0,1 1 0,-1-1 0,1 0 0,0 0 0,0 1 0,0-1 0,0 0 0,0 2-2,0-2 0,1 0 0,-1 0 0,1-1 1,-1 1-1,1 0 0,-1 0 0,1 0 1,0-1-1,-1 1 0,1 0 0,0-1 1,0 1-1,0 0 0,-1-1 0,1 1 1,0-1-1,0 1 0,0-1 0,0 0 0,0 1 1,0-1-1,1 0 0,9 3 10,0 0-1,0-1 1,0-1 0,0 0-1,0 0 1,0-1 0,9-1-10,17-4 108,25-5-108,-27 3 128,24 0-128,-43 5-24,-9 1-98,0 1-1,0-1 1,0 1-1,-1 1 0,1-1 1,0 1-1,0 0 1,2 1 122,-9-2-38,1 0 1,-1 0-1,0 0 1,1 0-1,-1 1 1,0-1 0,0 0-1,1 0 1,-1 0-1,0 0 1,0 1-1,1-1 1,-1 0-1,0 0 1,0 0-1,1 1 1,-1-1-1,0 0 1,0 0-1,0 1 1,0-1-1,0 0 1,1 1 0,-1-1-1,0 0 1,0 0-1,0 1 1,0-1-1,0 0 1,0 1-1,0-1 38,-4 17-748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34.8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70 132 11170,'9'25'4625,"-1"2"-2528,-6 0-361,8 6-352,-1-1-87,-6-8-417,10-3-328,-13-12-664,4-2-736,-2-8 568</inkml:trace>
  <inkml:trace contextRef="#ctx0" brushRef="#br0" timeOffset="1">1 0 11466,'12'7'4978,"0"-3"-2610,5 1-952,8 5-207,-14-6-529,9 2-272,2-4-1520,-8-4-545,26-7 937</inkml:trace>
  <inkml:trace contextRef="#ctx0" brushRef="#br0" timeOffset="2">268 128 13707,'-1'3'5129,"5"2"-3665,0-2-127,-4-3-169,0 0-168,16 2-512,6 2-200,34 10-136,-34-13-200,-3-2-1224,-3-6-760,-2 2 1135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35.3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14 148 6657,'-13'0'3977,"13"3"200,1-1-1840,11 1-561,4 4-128,8-3-391,3 0-313,3-2-488,2-2-160,-3 0-248,5 0-632,-8 0 424</inkml:trace>
  <inkml:trace contextRef="#ctx0" brushRef="#br0" timeOffset="1">420 0 14067,'4'20'5481,"0"2"-3464,5 0-489,-6 10-144,5 1-248,-3-1-527,-4-2-289,-2-8-96,-3-3-232,4-7-1113,3-11-655,-1-11 3160,9-8-1680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35.9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22 232 6145,'-3'4'1186,"-2"1"1802,2-12-2355,2 6-483,-1-2 252,1-1-1,0 1 1,-1 0-1,1-1 0,1 1 1,-1-1-1,0 1 1,1-1-1,0 1 1,0-1-1,0 1 0,0-1 1,0 1-1,1-1 1,0-1-402,-1 3 56,3-16 937,1 0-1,4-11-992,-5 21 226,0 0 0,1 0 0,0 0 0,0 0 0,0 1-1,1 0 1,0 0 0,0 0 0,6-5-226,-9 9 55,1 1 1,-1-1-1,1 1 0,0 0 1,0 0-1,0 0 1,0 0-1,0 1 0,0-1 1,0 1-1,1-1 0,-1 1 1,0 0-1,1 1 0,-1-1 1,1 0-1,-1 1 1,1 0-1,-1 0 0,1 0 1,-1 0-1,1 1 0,-1-1 1,1 1-1,1 0-55,-1 1 94,-1 0 0,1 0 0,-1 0 0,1 1 0,-1-1 0,0 1 1,0-1-1,0 1 0,-1 0 0,1 1 0,0-1 0,-1 0 0,0 1 0,0-1 0,0 1 0,0-1 0,-1 2-94,5 8 337,-1 1 1,-1 0-1,0 0 1,0 2-338,1 10 227,-1 0 0,-1 1 0,0 15-227,-4-38-1095,-3-8-589,-2-6 584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36.4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5 10834,'-7'-3'4537,"5"2"-2368,1 1-81,0 0-175,-3 8-209,1 13-520,4 36-320,6-30-367,1-2-113,0-1-152,-6-5-56,4-5-96,-4 0-32,0-8 8,-4-3-400,-2-3-1185,3-1-703,0-1 1184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37.0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 11 11202,'-16'-5'5057,"5"3"-2048,14 2-1713,-2 0 9,15 2-321,1 2-136,12-2-336,9 0-104,4-2-104,12 0-48,-8-3-80,-2-2-32,-9-1-120,-9 6-400,-14 2-1176,-8 7-688,-12 2 1207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37.5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6905,'0'6'4105,"0"9"-480,4 6-1200,6 10-137,-1 10-495,-1 4-241,5 8-456,-3 3-224,8 2-360,-4-4-160,3-9-224,-1-3 89,-5-13-938,2-5-615,-8-12-1168,-1-4 1255</inkml:trace>
  <inkml:trace contextRef="#ctx0" brushRef="#br0" timeOffset="1">80 357 10146,'22'0'4793,"3"-4"-1904,11 3-1049,-3-1-47,0 2-537,-1 0-256,-2 3-568,-4-2-184,-3 3-352,-5 0-648,-10-1 2816,-4 1-1783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38.0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1 11250,'-2'5'4561,"6"-4"-2688,5 6 31,7-2-359,3-1-177,2-2-568,3-5-216,-4-2-160,3 2-552,-2 2-2384,-4-2 1863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20.6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44 62 10226,'-40'-15'3705,"40"15"-3662,0 0 0,0 0-1,0 0 1,-1 0 0,1 0 0,0 0 0,0 0 0,0 0-1,0 0 1,0 0 0,0 0 0,0 0 0,-1 0 0,1 0-1,0 0 1,0 0 0,0 0 0,0 0 0,0 0 0,0 0-1,0 0 1,0 1 0,0-1 0,-1 0 0,1 0 0,0 0-1,0 0 1,0 0 0,0 0 0,0 0 0,0 0 0,0 0-1,0 0 1,0 1 0,0-1 0,0 0 0,0 0 0,0 0-1,0 0 1,0 0-43,0 7 1213,5 11 275,-3-11-881,3 17 638,0 0 0,-2 1 1,-1 12-1246,-4-23 253,2-14-244,0 1 0,-1-1 0,1 0 0,0 1 0,0-1 0,0 0 0,0 1 0,0-1 0,0 0 0,-1 1 0,1-1 0,0 0 0,0 0 0,0 1 0,-1-1 0,1 0 0,0 0 1,-1 1-1,1-1 0,0 0 0,0 0 0,-1 0 0,1 1 0,0-1 0,-1 0 0,1 0 0,0 0 0,-1 0 0,1 0 0,0 0 0,-1 0 0,1 0-9,-1 0 0,1-1-1,-1 1 1,1-1-1,-1 0 0,1 1 1,0-1-1,-1 0 1,1 0-1,0 1 0,-1-1 1,1 0-1,0 0 1,0 1-1,0-1 1,0 0-1,0 0 0,0 0 1,0-1-12,-1-10-99,1 0 0,0 0-1,1-1 1,1 1 0,0 0 0,0 0 0,2 0 0,-1 1 0,1-1 0,1 1 0,2-4 111,-5 11-2,-1 1 1,1-1-1,1 1 0,-1-1 0,0 1 0,1 0 1,0 0-1,0 0 0,0 0 0,0 1 1,0-1-1,0 1 0,2-2 2,-2 3 14,-1 0 0,0 0 0,0 0 0,0 1 0,1-1 0,-1 1 0,0-1 0,1 1 0,-1 0 1,0-1-1,1 1 0,-1 0 0,0 1 0,1-1 0,-1 0 0,0 1 0,1-1 0,-1 1 0,0 0 0,0 0 0,1 0 0,-1 0 0,1 1-14,1 1 59,0 0 0,0 0-1,0 0 1,-1 1 0,0 0-1,0-1 1,0 1 0,0 0 0,0 1-1,-1-1 1,0 0 0,1 2-59,1 4 128,0 0 1,-1 0 0,0 0 0,0 1-1,-1 1-128,-1-11 14,1 21 184,-2-22-191,0 1 1,0-1 0,0 1-1,0 0 1,0-1 0,0 1-1,0-1 1,-1 1 0,1-1-1,0 1 1,0-1 0,0 1 0,0-1-1,-1 1 1,1-1 0,0 1-1,-1-1 1,1 1 0,0-1-1,-1 1 1,1-1 0,0 0 0,-1 1-1,1-1 1,-1 0 0,1 1-1,-1-1 1,1 0 0,-1 0-1,1 1 1,-1-1 0,0 0-8,1 0 1,-1 0 1,1 0-1,0 0 0,-1 0 1,1 0-1,-1 0 1,1-1-1,-1 1 0,1 0 1,-1 0-1,1 0 1,-1-1-1,1 1 0,0 0 1,-1-1-1,1 1 1,0 0-1,-1-1 0,1 1 1,0 0-1,-1-1 1,1 1-1,0-1 0,0 1 1,-1-1-1,1 1 1,0-1-1,0 1 0,0 0 1,0-1-1,0 1 1,0-1-1,0 1 0,0-1 1,0 1-1,0-1-1,0-19-236,1 15 175,1 0 1,-1-1-1,1 1 0,0 0 0,1 1 0,-1-1 0,1 0 0,0 1 0,0-1 0,1 1 0,-1 0 0,1 0 0,0 0 0,2-1 61,-1 0-24,1 1-1,0 0 1,1 1 0,-1-1-1,0 1 1,1 0 0,0 1-1,0 0 1,-1 0 0,6-1 24,-4 2 32,-1 0 1,0 0-1,1 1 0,-1 0 1,0 1-1,1-1 0,-1 1 1,0 1-1,0-1 0,3 2-32,-4-1 61,-1 0-1,0 0 1,0 0-1,0 1 1,-1 0-1,1 0 1,-1 0-1,1 1 0,-1-1 1,0 1-1,0 0 1,-1 0-1,1 1 1,-1-1-61,0 2 125,0 0 0,0 1 0,0-1 0,-1 1 0,0-1 0,-1 1 0,0-1 0,0 1 0,0 0 0,-1 0 0,0 5-125,2 10 269,-2-17-240,2 15 162,-2-19-249,0 0 0,0 0 0,0 0 0,0 0 0,-1 0 0,1 0 0,0 0 0,0 0 0,-1 0 0,1 0 0,-1 0-1,1 0 1,0 0 0,-1 0 0,0-1 58,1 1-97,0-1-1,0 0 0,0 0 1,-1 0-1,1 1 0,0-1 1,0 0-1,0 0 0,-1 0 1,1 0-1,0 0 0,0 0 1,0 1-1,-1-1 0,1 0 1,0 0-1,0 0 0,-1 0 1,1 0-1,0 0 0,0 0 1,-1 0-1,1 0 0,0 0 1,0 0-1,-1 0 0,1 0 1,0 0-1,0-1 0,-1 1 98,1-1-942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38.3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190 1 13707,'-17'2'7161,"0"5"-4399,-13 13-2510,19-12 581,-9 7-604,0 0 0,2 2 1,-17 17-230,32-30 1,0-1 0,0 1 0,1 0 0,-1 0 0,-1 3-1,3-6-2,1 1 1,-1-1-1,1 0 0,0 0 1,-1 0-1,1 0 0,0 0 0,-1 0 1,1 1-1,0-1 0,0 0 1,0 0-1,0 0 0,0 1 0,0-1 1,1 0-1,-1 0 0,0 0 1,0 0-1,1 0 0,-1 1 1,1-1-1,-1 0 0,1 0 0,0 0 2,7 9-3,-5-7 6,0 0 0,0 0 0,-1 0 0,0 1 0,1-1 0,-1 1-1,-1-1 1,2 3-3,5 17 65,-1 2 0,-1-1-1,2 19-64,5 78 310,-12-109-279,4 57 158,-2-21 321,7 38-510,-10-83 37,1 1 0,0 0 0,0-1 0,0 1-1,0-1 1,1 1 0,-1-1 0,1 1 0,0-1 0,0 0 0,1 0 0,-1 0-1,0 0 1,1 0 0,0-1 0,-1 1 0,1-1 0,1 1-37,1 0 51,0-1 1,0 0-1,0 0 0,0 0 1,0-1-1,0 1 0,0-1 1,0 0-1,1-1 1,-1 1-1,0-1 0,1 0-51,13 0 53,-8 0-354,1 0 0,-1 0 0,0-1 0,0-1 0,4-1 301,5-1-593</inkml:trace>
  <inkml:trace contextRef="#ctx0" brushRef="#br0" timeOffset="1">660 142 14539,'-4'7'5641,"-7"26"-3720,-6 7-633,-3 12-240,-8 5-64,-4 4-255,4 3-289,2-6-352,7-3-32,8-4 40,2-14-120,4-12-680,-1-8-425,-3-18-1207,0-2-2697,-2-15 3448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38.7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10642,'12'6'5225,"3"8"-1120,5 8-2208,2 5 79,2 11-216,7 5-239,-2-5-697,2 1-232,-2-6-232,-6-1-96,-5 6-112,-3-5 104,0-4-632,-6-5-816,2-13-536,13 3 775</inkml:trace>
  <inkml:trace contextRef="#ctx0" brushRef="#br0" timeOffset="1">510 370 13219,'4'15'5561,"5"8"-2616,0 3-849,-1 6-248,-1 0-319,0 0-713,-3-5-368,-2-10-80,1-5-872,-3-12-1368,5-11-5058,-2-11 4386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39.2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0 10826,'-7'14'5273,"12"-13"-1320,5 0-1536,-1 3-809,2 0-248,-1-1-551,1-3-321,2-3-1785,0-1-2879,3-16 2775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39.5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26 14043,'1'-1'402,"-1"0"0,0 0 1,1 0-1,-1 0 0,1 0 0,-1 0 1,1 0-1,0 0 0,-1 0 0,1 0 1,0 0-1,0 0 0,0 1 0,-1-1 0,1 0 1,0 0-403,1 0 266,0 0 0,1 0 1,-1 0-1,0 0 0,0 1 1,0-1-1,1 0 0,-1 1-266,6-1 401,0 0 1,-1 1-1,1 0 1,4 0-402,51 0 1158,-39 0-916,-1 0-1,1 1 1,19 4-242,-38-4 36,0 0 1,-1 1 0,1-1-1,0 1 1,-1 0-1,3 2-36,-5-3 29,0 0-1,-1 0 0,1 1 0,0-1 0,0 1 0,-1-1 0,1 1 0,-1-1 0,1 1 1,-1 0-1,0 0 0,0 0 0,0 0 0,0 0 0,0 1-28,13 48 521,-9-31-301,-2 0 0,1 13-220,5 25 171,40 198 403,-17-72 245,-29-169-697,-1 1 1,0 0 0,-2 0 0,0 0 0,-1 14-123,0-23 33,0 0 0,-1 0 0,1-1 0,-1 1 0,-1-1 0,1 0 0,-1 1 0,0-1 0,0 0 0,-1-1 0,0 1 0,0-1 0,0 1 0,-5 3-33,5-6-356,0 0 0,0 0 0,-1 0 1,1-1-1,0 0 0,-1 0 0,0 0 0,1 0 1,-1-1-1,0 0 0,0 0 0,0 0 1,0-1-1,-1 1 356,-36 2-1810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56.1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10042,'12'35'5434,"9"16"-2725,0 1-1150,6 23 1312,4 29-2871,-18-67 357,-13-35-289,-2-5-57,-5-12-25,4-7 3,0 0 1,0-19 10,3 34 2,0 1 1,1-1-1,-1 0 1,1 1 0,1-1-1,-1 1 1,1 0-1,1 0 1,-1-1 0,1 1-1,0 0 1,0 1 0,0-1-1,1 1 1,0-1-1,0 1 1,1 0 0,-1 1-1,1-1 1,0 1-1,0 0 1,1 0 0,-1 0-1,3 0-2,-4 2 24,-1 0-1,1 0 0,0 1 0,0-1 0,1 1 1,-1 0-1,0 0 0,0 1 0,0-1 1,1 1-1,-1 0 0,0 0 0,0 1 1,1-1-1,-1 1 0,0 0 0,0 0 1,0 0-1,0 0 0,0 1 0,0 0 1,0 0-1,0 0 0,-1 0 0,1 0 1,-1 1-1,1 0 0,-1-1 0,0 1 1,0 0-1,0 1 0,-1-1 0,1 1 1,-1-1-1,0 1 0,0 0 0,0 0-23,7 16 321,-1 1 0,-2 0 0,0 1 0,-1 0 0,2 19-321,-2-11 136,-2-9-427,-3-21 194,0 1 0,0-1-1,0 0 1,0 0 0,0 0 0,0 0 0,0 0-1,0 0 1,-1 0 0,1 0 0,0 0-1,0 0 1,0 0 0,0 0 0,0 0-1,0 0 1,0 0 0,0 0 0,0 0 0,-1 0-1,1 0 1,0 0 0,0 0 0,0 0-1,0 0 1,0 0 0,0 0 0,0 0-1,0 0 1,0 0 0,-1 0 0,1 0 0,0 0-1,0 0 1,0 0 0,0 0 0,0 0-1,0 0 1,0 0 0,0 0 0,0 0 0,0-1-1,0 1 1,0 0 0,0 0 0,0 0-1,-1 0 1,1 0 0,0 0 0,0 0-1,0 0 1,0 0 0,0 0 0,0-1 0,0 1-1,0 0 1,0 0 0,0 0 0,0 0-1,0 0 1,0 0 0,0 0 0,0 0 97,0-2-1931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56.8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9490,'5'8'2473,"-1"1"0,0-1 0,2 7-2473,2 10 2246,3 16-2246,-9-32 549,61 256 3101,-58-249-3560,-2-5-31,0 0-1,-1 0 1,0 1 0,0-1-1,-1 0 1,-1 8-59,0-19 0,0 0 1,0 0-1,0 1 0,0-1 1,1 0-1,-1 0 0,-1 1 1,1-1-1,0 0 1,0 0-1,0 1 0,0-1 1,0 0-1,0 0 0,0 1 1,0-1-1,0 0 1,0 0-1,-1 1 0,1-1 1,0 0-1,0 0 1,0 0-1,0 1 0,-1-1 1,1 0-1,0 0 0,0 0 1,0 0-1,-1 0 1,1 1-1,0-1 0,0 0 1,-1 0-1,1 0 1,0 0-1,-1 0-5,1 0 1,-1-1 0,0 1 0,1 0 0,-1-1 0,1 1 0,-1 0 0,0-1 0,1 1 0,-1-1 0,1 1 0,-1-1-1,1 1 1,0-1 4,-3-2-36,0-1 0,0 0 0,1 1 0,-2-4 36,2 3-7,1 0 0,0 0 0,0 0 0,0 0 0,0 0 0,1 0 0,-1 0 0,1 0 0,0 0 0,0 0 0,1 0 0,-1 0 0,1 0 0,0 0 0,0 0 0,0 0 0,1 0 0,-1 0 1,1 1-1,0-1 0,0 1 0,0-1 0,2-2 7,0 1 5,1 0 1,-1 0 0,1 0 0,-1 1 0,1-1 0,1 1-1,-1 1 1,1-1 0,-1 1 0,1 0 0,0 0-1,0 0 1,0 1 0,4-1-6,-8 2 11,1 1-1,-1-1 1,1 1-1,-1 0 1,1-1 0,-1 1-1,1 0 1,-1 1-1,1-1 1,-1 0 0,1 1-1,-1 0 1,1-1-1,-1 1 1,0 0 0,1 0-1,-1 0 1,0 1 0,0-1-1,0 0 1,0 1-1,0 0 1,0-1 0,1 2-11,-1 0 42,0 0 1,1 0 0,-2-1-1,1 2 1,0-1 0,-1 0-1,1 0 1,-1 0 0,0 1-1,0-1 1,0 1 0,-1-1-1,1 1 1,-1-1 0,0 1 0,0-1-1,0 2-42,0 1 68,-1 1-1,0 0 1,0 0 0,0 0-1,-1-1 1,0 1 0,0-1-1,-1 0 1,0 1-1,0-1 1,-1 0 0,1-1-1,-1 1 1,-1-1-1,1 1 1,-1-1 0,1 0-1,-1-1 1,-1 1 0,-2 1-68,6-5-20,-19 13 106,-10 4-86,24-14-408,0-1 1,1 0 0,-1-1 0,0 1-1,0-1 1,0-1 0,-2 1 407,9-2-113,-1 0 0,0 0 0,0 0 1,1 0-1,-1 0 0,0 0 0,0 0 0,1 0 0,-1 0 0,0 0 1,0 0-1,0 0 0,0-1 113,1 1-57,0-1 0,-1 1 1,1 0-1,0-1 0,0 1 0,0-1 0,-1 1 1,1-1-1,0 1 0,0-1 0,0 1 0,0-1 1,0 1-1,0-1 0,0 1 0,0-1 0,0 1 57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57.3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19 256 12363,'14'14'4873,"-4"6"-3025,0 1-152,-4 7-95,0 1-289,-4-5-632,2-4-272,-2-11-592,2-6-752,1-12-5217,2-14 4312</inkml:trace>
  <inkml:trace contextRef="#ctx0" brushRef="#br0" timeOffset="1">7 1 8226,'-6'13'4265,"7"-5"184,6 3-3529,1 1-128,0 0-96,4 4-584,2-4-480,6 1 208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57.8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6937,'3'2'458,"0"0"0,0-1 0,0 1 0,0 0 0,-1 1 0,1-1 0,-1 0 0,1 1-1,-1-1 1,0 1 0,0 0 0,0 0 0,0 0 0,-1 0 0,1 0 0,-1 0 0,0 0-1,0 1 1,1 1-458,1 9 1092,0-1 0,-1 1 0,-1 0 0,0 3-1092,0-6 514,1 13 372,-2-5-400,2 0 0,1 0-1,0 0 1,2 1-486,-8-27-53,2 5 13,0 0 1,0 0 0,0-1 0,1 1 0,-1 0-1,1 0 1,-1-1 0,1 0 39,0-9-6,0 0 0,1 1 0,1-1 0,0 1 1,1-3 5,-2 8 5,1 0 1,0 0-1,1 0 1,-1 0-1,1 1 1,0-1-1,0 1 1,3-4-6,-4 6 17,0 1 1,0-1-1,0 1 1,1 0-1,-1 0 1,1-1-1,-1 1 1,1 1-1,0-1 1,0 0-1,0 1 1,0-1-1,0 1 1,0 0-1,1 0-17,-2 1 35,-1 0-1,0 0 0,0 0 0,1 0 1,-1 0-1,0 0 0,0 0 1,1 1-1,-1-1 0,0 1 0,0-1 1,0 1-1,0-1 0,0 1 1,0-1-1,0 1 0,0 0 0,0 0 1,0-1-1,0 1 0,0 0 1,0 0-1,0 0 0,-1 0 0,1 0 1,0 0-1,-1 0 0,1 1 0,-1-1 1,1 1-35,2 5 235,0 0 0,-1 0 1,0 1-1,1 2-235,-3-6 61,6 39 459,0-2-474,-6-37-287,1 0 0,1 0 1,-1 0-1,1 0 0,-1 0 1,1 0-1,0-1 0,2 3 241,5 3-1556,0-5 508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58.2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153 7 10802,'0'-1'218,"-1"1"0,1 0 0,0-1 0,0 1 0,0 0 0,0-1 1,-1 1-1,1 0 0,0 0 0,0-1 0,0 1 0,-1 0 0,1 0 0,0-1 0,-1 1 0,1 0 0,0 0 0,0 0 0,-1 0 0,1-1 0,0 1 0,-1 0 0,1 0 0,0 0 0,-1 0 0,1 0 0,0 0 0,-1 0 0,1 0 0,0 0 0,-1 0 0,1 0 0,0 0-218,-16 1 1830,12 0-1590,0 0 1,-1 0-1,1 0 1,0 1-1,-1-1 1,1 1-1,0 0 1,0 1-1,0-1 1,1 1-1,-1-1 1,1 1-1,-1 0 1,1 0-1,0 1 1,0-1-1,0 1 1,0 0-241,1 0 47,-1 0 0,1 0 0,0 0 1,0 0-1,1 1 0,-1-1 0,1 1 0,0-1 1,0 1-1,0-1 0,1 1 0,-1 0 0,1-1 0,1 1 1,-1 0-1,0-1 0,1 1 0,0 0 0,0-1 1,1 1-1,-1-1 0,1 0 0,0 1 0,0-1 1,0 0-1,2 3-47,11 11 153,0 0 0,1 0 0,5 3-153,23 25 854,-42-44-795,-1-1 0,0 1-1,0-1 1,1 1-1,-1 0 1,0 0-1,0 0 1,-1 0 0,1-1-1,0 1 1,-1 0-1,1 2-58,-1-4 23,0 1-1,0 0 1,0 0 0,0 0-1,0 0 1,-1 0-1,1 0 1,0 0-1,-1 0 1,1 0 0,0 0-1,-1 0 1,1 0-1,-1-1 1,1 1-1,-1 0 1,0 0 0,1 0-1,-1-1 1,0 1-1,1-1 1,-1 1-1,0 0 1,0-1 0,0 1-1,1-1 1,-2 1-23,-10 4 97,0 1 1,-1-2 0,1 0-1,-1 0 1,0-1 0,0-1-1,0 0 1,-14 0-98,-11-1 312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03.2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393 15 7802,'1'-1'888,"0"-1"1,1 1-1,-1-1 0,1 1 1,-1 0-1,1-1 1,0 1-1,0 0 1,0 0-889,4 0 6391,-14 12-4271,-20 17-941,-15 12-1179,6-7 519,2 3-519,13-12 183,1 1 0,-12 21-183,-33 57 197,32-47-117,29-48-158,-2 4 195,-1 0 1,-5 4-118,12-14-89,-1 1 0,0-1-1,0 0 1,-1 0 0,1 0-1,0 0 1,-1-1 0,1 1 0,-1-1-1,1 1 1,-1-1 0,0 0 0,0 0-1,0 0 90,2-1-108,1 0 0,-1 1 0,1-1 0,-1 0 0,0 0 0,1 0 0,-1 0 0,0 0 0,1 0-1,-1 0 1,1-1 0,-1 1 0,0 0 0,1 0 0,-1 0 0,1-1 0,-1 1 0,1 0-1,-1-1 1,1 1 0,-1 0 0,1-1 0,-1 1 0,1 0 0,-1-1 0,1 1 0,-1-1 0,1 1-1,0-1 1,-1 1 0,1-1 0,0 0 108,-2-11-1262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21.7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52 1 9538,'-48'9'7792,"45"-7"-5161,4-2-982,11 1-254,58-2-844,31-2-201,-56 0-417,-2-1-623,0 2 0,-1 3 0,20 2 690,-58-1-2077,-7-2 749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03.5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8826,'11'17'7040,"1"-3"-4299,-7-10-2137,-1 1 0,1 0-1,-1 1 1,0 1-604,24 44 4086,-1 5-4086,17 33 1295,55 80-418,-91-152-987,3 5-2501,-8-18 411,-3-8 789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04.0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11250,'12'26'6584,"-11"-22"-6129,1 0 0,-2 0 0,1 0 0,0 0 0,-1 1 0,0-1 0,0 0 0,0 0 0,0 1-455,-3 47 4095,3 5-4095,0-54 28,-1-2-21,1 1-1,0-1 1,0 1-1,0 0 1,0-1-1,0 1 1,1-1-1,-1 1 1,0-1-1,1 1 1,-1 0-1,1-1 1,-1 0-1,1 1 1,0-1-1,0 1 0,0-1 1,0 0-1,0 1 1,0-1-1,0 0 1,0 0-7,-1-1-1,0 0 0,0 0 0,0 0 0,0 0 1,0 0-1,0 0 0,0 1 0,0-1 0,0 0 0,0 0 0,0 0 0,0 0 0,0 0 1,0 0-1,1 0 0,-1 0 0,0 0 0,0 0 0,0 0 0,0 0 0,0 0 1,0 0-1,0 0 0,0 0 0,0 0 0,0 0 0,0 0 0,0 0 0,0 0 0,0 0 1,0 0-1,0 0 0,1 0 0,-1 0 0,0 0 0,0 0 0,0 0 0,0 0 1,0 0-1,0 0 0,0 0 0,0 0 0,0 0 0,0 0 0,0 0 0,0 0 0,0 0 1,0-1-1,0 1 0,0 0 0,0 0 0,0 0 0,0 0 0,0 0 0,0 0 0,0 0 1,0-5-39,-5-7-35,2 4 40,1 1 1,-1-1-1,2 0 0,-1 0 0,1 0 1,0 0-1,1 0 0,0 0 0,0-1 0,1 1 1,0 0-1,0 0 0,1 0 0,0 0 0,0 1 1,1-1-1,0 0 0,0 0 34,-2 6 3,0 0-1,0 1 1,0-1-1,1 0 1,-1 1-1,0-1 1,1 1-1,-1-1 1,1 1 0,-1 0-1,1-1 1,0 1-1,-1 0 1,1 0-1,0 0 1,0 0-1,0 1 1,1-2-3,0 2 18,0-1 0,0 1 0,0 0 0,0 0 0,0 0 0,0 0 0,0 1-1,0-1 1,0 1 0,0-1 0,0 1 0,0 0-18,5 2 112,-1 0-1,0 1 1,-1 0-1,1 0 1,0 0-1,-1 1 0,0 0 1,0 0-1,3 4-111,-2-1 198,-1 1-1,0 0 0,0 1 0,0-1 0,-2 1 0,1 0 0,-1 0 1,0 1-1,1 7-197,-1 1-121,0 0 0,-1 1 0,-1-1 0,0 20 121,-3-38-1778,0-3 114,-1-7 484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07.8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96 0 7034,'-58'10'3335,"27"-2"2954,26-8-4258,3 0-425,3 0-398,15-1 33,72-2-782,-51 1-325,-21 1-115,2 0 95,-1 0 0,10 2-114,-23-1-24,0 0 0,-1 1-1,1-1 1,0 1-1,-1 0 1,1 0-1,-1 0 1,0 1 0,1-1-1,-1 1 1,0 0-1,0 0 1,0 0-1,2 2 25,-4-4-145,0 1-1,0 0 0,-1 0 1,1 0-1,0 0 0,-1 0 1,1 0-1,-1 0 1,1 0-1,-1 0 0,0 0 1,1 0-1,-1 1 0,0-1 1,0 0-1,0 0 0,0 0 1,0 0-1,0 0 0,0 0 1,0 1-1,0-1 1,0 0-1,-1 0 146,-4 19-1287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08.1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27 9578,'-2'2'4289,"2"-4"-2001,10 1-727,3-2-33,4-1-264,8 2-175,6-4-305,1 1-112,8 2-152,0 1-96,-4 2-168,1 1-56,-8 0-96,-1 3-24,-8-2-56,-5 0-552,-10 1-1344,-5 0 1264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08.7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13 11250,'-1'-11'7536,"0"10"-3218,1 10-2759,2 26-730,0 100 802,-1-60-1032,4 0 0,3 6-599,-4-53 59,3 22 47,3 7-106,-6-45-529,-4-12 497,0 1 0,0-1 0,0 0 0,0 0 0,1 0 0,-1 0 0,0 0 0,0 0 1,0 0-1,0 0 0,0 1 0,0-1 0,0 0 0,0 0 0,0 0 0,1 0 0,-1 0 0,0 0 0,0 0 0,0 0 0,0 0 0,0 0 0,0 0 0,1 0 1,-1 0-1,0 0 0,0 0 0,0 0 0,0 0 0,0 0 0,0 0 0,1 0 0,-1 0 32,4-7-1874,2-17 730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15.3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323 31 5737,'-1'-1'361,"1"0"-1,-1 0 1,0 0-1,0 0 0,1 0 1,-1 0-1,1-1 1,-1 1-1,1 0 1,-1 0-1,1 0 0,0-1 1,-1 1-1,1 0 1,0 0-1,0-1 1,0 1-1,0 0 1,0 0-1,0-1-360,0-3 1927,0 5-1829,0 0 0,0 0 1,0 1-1,0-1 1,0 0-1,0 0 1,0 0-1,0 0 0,0 0 1,0 0-1,0 0 1,0 0-1,0 0 1,0 0-1,-1 0 1,1 0-1,0 0 0,0 0 1,0 0-1,0 0 1,0 0-1,0 0 1,0 0-1,0 0 1,0 0-1,0 0 0,0 0 1,0 0-1,0 0 1,0 0-1,-1 0 1,1 0-1,0 0 0,0 0 1,0 0-1,0-1 1,0 1-1,0 0 1,0 0-1,0 0 1,0 0-1,0 0 0,0 0 1,0 0-1,0 0 1,0 0-1,0 0 1,0 0-99,-5 9 757,4-7-530,-13 25 1297,-11 16-1524,6-12 830,-2 7-830,-29 65 758,-38 81-207,83-176-529,1-1 0,-1 0 0,0 0 0,-6 6-22,8-9-165,-1-1 0,1 1 0,-1-1-1,0 0 1,0 0 0,0 0 0,-1 0 0,-2 0 165,-5 0-1713,2-5 666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15.9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10906,'1'0'512,"0"1"-1,0-1 0,0 1 1,0-1-1,0 1 0,0 0 1,0-1-1,0 1 0,0 0 1,0 0-512,11 17 2170,-6-7-1163,28 44 1672,47 71-275,-52-81-1779,-2 1 1,-2 1-1,2 7-625,-17-32 54,2 0 1,0-1-1,1-1 0,1 0 0,1-1 1,1 0-55,-14-17 121,2 1-1266,-4-3 1075,0 0 0,0 0 0,0 0 0,0 0 0,1 0 0,-1 0 1,0 0-1,0 0 0,0 0 0,0 0 0,0 0 0,0 0 0,0 0 0,1 0 0,-1 0 0,0 0 0,0 0 0,0 0 0,0 0 0,0 0 0,0 0 0,0-1 0,0 1 0,0 0 0,0 0 0,0 0 0,1 0 0,-1 0 0,0 0 1,0 0-1,0 0 0,0-1 0,0 1 0,0 0 0,0 0 0,0 0 0,0 0 0,0 0 0,0 0 0,0 0 0,0-1 0,0 1 0,0 0 70,2-6-1213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16.2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9690,'0'0'4238,"0"0"-1397,0 0-889,0 0-298,1 2-398,6 31 285,-2-14-1097,-1 0-1,-1 0 1,0 11-444,0-3 458,-2-15-296,1 1 0,-2-1-1,0 0 1,0 0-1,-1 2-161,1-14 0,0 0 0,0 0 0,0 0 0,0 0 0,0 0-1,0 0 1,0 0 0,0 0 0,0 0 0,0 1-1,0-1 1,0 0 0,0 0 0,0 0 0,0 0 0,0 0-1,0 0 1,0 0 0,0 0 0,0 0 0,0 1-1,0-1 1,0 0 0,0 0 0,-1 0 0,1 0 0,0 0-1,0 0 1,0 0 0,0 0 0,0 0 0,0 0-1,0 0 1,0 0 0,0 0 0,0 0 0,-1 0 0,1 0-1,0 0 1,0 0 0,0 1 0,0-1 0,0 0-1,0 0 1,0 0 0,0-1 0,-1 1 0,1 0 0,0 0-1,0 0 1,0 0 0,0 0 0,0 0 0,0 0 0,0 0-12,-1-1 0,1 1 0,0-1 0,0 1 1,0-1-1,-1 1 0,1-1 0,0 1 0,0-1 1,0 1-1,0-1 0,0 1 0,0-1 0,0 1 0,0-1 1,0 1-1,0-1 12,3-18-43,0-1 1,2-5 42,-2 14-11,0-2 2,1 0 0,0 0 0,1 1 0,4-9 9,-7 16 4,1 1-1,-1 0 1,1-1 0,0 1-1,0 0 1,0 1 0,1-1-1,-1 1 1,1-1-1,0 1 1,0 0 0,3-1-4,-5 2 17,1 1-1,-1 0 1,1 1 0,-1-1 0,1 0 0,-1 1-1,1-1 1,-1 1 0,1 0 0,-1 0 0,1 0 0,-1 0-1,1 1 1,-1-1 0,1 0 0,-1 1 0,1 0-1,-1 0 1,1 0 0,-1 0 0,0 0 0,1 0-1,-1 0 1,0 1 0,0-1 0,0 1 0,0 0-1,0-1 1,-1 1 0,1 0 0,0 0-17,1 2 84,0-1-1,0 1 1,-1 0-1,1-1 1,-1 1 0,0 1-1,0-1 1,0 0-1,-1 0 1,0 1 0,1-1-1,-1 1 1,-1-1 0,1 1-1,-1-1 1,0 5-84,0-5 55,-1 0-1,1 1 1,0-1 0,1 0 0,-1 0 0,1 0 0,-1 1-1,1-1 1,0 0-55,1 2 15,-1-1-1,0 1 1,-1-1-1,1 1 1,-1-1 0,0 1-1,-1 0 1,1-1-1,-1 1 1,0 1-15,-1 1-170,3 2-505,-1-10 568,0 0 0,0 0 0,0 0 0,0 1 0,0-1 1,0 0-1,0 0 0,0 0 0,1 1 0,-1-1 0,0 0 0,0 0 1,0 0-1,0 1 0,0-1 0,0 0 0,0 0 0,1 0 0,-1 0 1,0 1-1,0-1 0,0 0 0,0 0 0,1 0 0,-1 0 0,0 0 1,0 0-1,0 0 0,1 0 0,-1 1 0,0-1 0,0 0 0,0 0 1,1 0-1,-1 0 0,0 0 0,0 0 0,0 0 0,1 0 1,-1 0-1,0 0 0,0 0 0,0 0 0,1-1 107,0 0-1514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16.7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 1 10978,'-15'13'4729,"10"-12"-1968,5 2-825,-3-3-359,3 0-57,0 0-448,0 0-224,10 0-303,6 0-97,3 1-184,32 2-80,-32-3-96,-5 0 8,-4 0-568,-5 1-609,-2-1-1303,1 0 736,-4-1 759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17.1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8898,'4'13'7569,"2"8"-3566,-1 85 1482,-4 51-3942,-1-132-1258,0-12-151,-1 0-1,-2 4-133,-1 23-1439,3-40-2907,0-2 2949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22.2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 10186,'-2'7'4161,"6"6"-2241,-1 2-119,9 11-177,-7 6-143,1 11-513,2 6-256,4 5-304,-2 2-104,2 3-136,3-3-40,-1-4-64,1-8-32,0-14-144,-3 1-328,-7-17-1168,2 0-609,-6-10 1249</inkml:trace>
  <inkml:trace contextRef="#ctx0" brushRef="#br0" timeOffset="1">50 294 7762,'-3'4'4561,"19"4"120,9-2-3313,2 2-80,5 2-416,0-4-87,2 4-273,1-4-128,-2 1-224,-5-1-384,-8 2-1209,-9 3-679,-10 8 1168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25.9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135 0 5737,'-92'50'3545,"76"-45"576,-3 0-1881,11-3-607,8 0-81,3 0-568,-3-2-248,0 0-344,14 2 9,12 4 79,36 4-32,-27-7-120,-6 1-80,-2 0-120,-2-3-48,-5-1-752,-3 1-945,-7 1 1041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26.3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7 9258,'4'4'4033,"7"-2"-1905,7-4-711,5 0 119,6-2-208,3 4-272,1-4-471,-3 4-161,-2 5-264,-2-2-64,4 3-824,0-2-793,-6-4 953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26.6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10050,'0'1'6344,"0"2"-4791,1 3-1028,0-1 2740,10 96-982,-6-38-1398,7 138 1446,-9 26-2331,-3-219-37,0-5-175,0 0 0,-1-1 0,2 1 0,-1 0 0,0-1 0,0 1 0,1-1 0,-1 1 0,1 0 0,0 1 212,0-4-216,-1 0 0,0 0 0,0 0 0,0 0 1,1 0-1,-1 0 0,0 0 0,0 1 0,0-1 1,1 0-1,-1 0 0,0 0 0,0 0 0,1 0 1,-1 0-1,0 0 0,0 0 0,0 0 0,1-1 0,-1 1 1,0 0-1,0 0 0,0 0 0,1 0 0,-1 0 1,0 0-1,0 0 0,0 0 0,0 0 0,1-1 1,-1 1-1,0 0 0,0 0 0,0 0 216,1-2-2490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31.2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197 10 8898,'1'-1'3546,"-1"-6"3708,0 6-5396,-2 5-6,-10 26-1506,-1-1 0,-2-1 1,-14 22-347,9-15 168,2 0 1,1 1-1,-8 27-168,17-38-673,-2 0-1,-13 24 674,19-44-1768,3-6 745,4-3 301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31.5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1 8730,'-3'4'6256,"3"1"-3472,8 7-1761,-3-6-13,131 160 4567,-43-54-4426,-18-20-906,-71-90-1449,-4-6-1401,0 2 1940,0 0-657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32.2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36 7250,'4'-4'1439,"5"-3"4131,-5 12 926,-2 5-4404,-2-9-2269,6 29 1884,2 27-1707,-7-46 330,-1 1-1,-1 7-329,1-15 55,-1 0 1,1 0 0,0-1-1,0 1 1,0 0-1,0 0 1,1 0-1,0-1 1,0 1-1,0 0 1,0 0-1,0-1 1,1 1 0,1 2-56,4 3 75,-7-9-74,0 0-1,0 0 0,0 0 1,0 0-1,0 0 0,0 0 1,0 0-1,0 0 1,0 0-1,0 0 0,1 0 1,-1 0-1,0 0 0,0 0 1,0 0-1,0 0 1,0 0-1,0 0 0,0 0 1,0 0-1,0 0 1,0 0-1,0 0 0,0 0 1,0 0-1,0 0 0,0 0 1,0 0-1,1 0 1,-1 0-1,0 0 0,0 0 1,0 0-1,0 0 0,0 0 1,0 0-1,0 0 1,0 0-1,0-1 0,0 1 1,0 0-1,0 0 0,0 0 1,0 0-1,0 0 1,0 0-1,0 0 0,0 0 1,0 0-1,0 0 0,0 0 1,0 0-1,0 0 1,0 0-1,0 0 0,0 0 1,0 0-1,0-1 0,0 1 1,0 0-1,0 0 1,0 0-1,0 0 0,-4-18-38,2 8 11,0 0 0,0-1 0,1 1 0,0 0 0,1-1 0,0-8 27,3-9-120,5-27 120,-7 51-1,0 0 0,0 0 0,0 0-1,0 0 1,1 1 0,-1-1 0,1 1-1,0-1 1,2-2 1,-3 5 4,0 0-1,0 0 0,0 0 1,0 0-1,0 0 1,0 0-1,1 0 1,-1 0-1,0 1 1,1-1-1,-1 0 1,0 1-1,1-1 1,-1 1-1,1-1 0,-1 1 1,1 0-1,-1 0 1,1-1-1,-1 1 1,1 0-1,-1 1 1,1-1-1,-1 0 1,1 0-1,0 1-3,0-1 20,1 1 0,-1 0 0,1 0 0,-1 0-1,1 0 1,-1 0 0,0 1 0,0-1 0,1 1 0,-1 0-1,0-1 1,-1 1 0,1 0 0,0 0 0,0 0 0,-1 0-1,1 0 1,-1 1 0,0-1 0,0 0 0,1 3-20,2 5 193,-1 0 1,0 0-1,-1 0 1,1 11-194,-1-6 195,3 21 206,0-3 82,7 22-483,-12-55-75,0 0 0,0 0 1,0 0-1,0-1 0,0 1 0,0 0 0,0 0 1,0 0-1,0 0 0,0 0 0,1 0 0,-1 0 1,0 0-1,0 0 0,0 0 0,0 0 0,0 0 1,0 0-1,0 0 0,0 0 0,0 0 0,0 0 1,1 0-1,-1 0 0,0 0 0,0 0 0,0 0 1,0 0-1,0 0 0,0 0 0,0 0 0,0 0 0,0 0 1,0 0-1,1 0 0,-1 0 0,0 0 0,0 0 1,0 1-1,0-1 0,0 0 0,0 0 0,0 0 1,0 0-1,0 0 0,0 0 0,0 0 0,0 0 1,0 0-1,0 0 75,1-1-67,-1-1-1087</inkml:trace>
  <inkml:trace contextRef="#ctx0" brushRef="#br0" timeOffset="1">394 79 12379,'-1'-5'5097,"-1"5"-2553,1-2-855,1 2-393,0 0 16,0-1-392,0 0-263,11-1-313,6 1-88,36-2-136,-37 6-40,-1 2-136,1 3-528,-4-2-1265,4-2-519,-4 0 1239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32.6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11050,'40'25'9381,"-33"-20"-8449,0 0-1,0-1 1,7 3-932,-8-4 203,1 1 0,-1 0 0,1 0 0,-1 0 0,2 2-203,-3-1 54,-1 0 1,1 0-1,-1 1 0,0-1 0,-1 1 1,1 0-1,-1 0 0,0 0 0,-1 0 1,1 1-1,-1-1 0,-1 1 0,1-1 0,-1 3-54,1-1 23,-2 1-1,1-1 1,-1 0-1,0 1 1,-1-1 0,0 0-1,0 0 1,-1 1-1,0-1 1,0 0-1,-2 2-22,1-5 35,1-1 0,0 0 0,-1 0 0,0 0 0,0-1 0,0 1 0,-1-1 0,1 1 0,-1-1 0,-2 2-35,-15 14 432,17-16-93,8-5 350,81-17-310,-72 17-349,1 0 0,0 1 1,-1 1-1,4 0-30,-4 0-335,-15 0 102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53.4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105 0 7202,'-93'33'5659,"91"-32"-5236,1-1-301,1 0 0,0 0-1,-1 0 1,1 0 0,0 0-1,-1 0 1,1 0-1,0 0 1,-1 1 0,1-1-1,0 0 1,-1 0 0,1 0-1,0 0 1,-1 1 0,1-1-1,0 0 1,-1 0-1,1 1 1,0-1 0,0 0-1,0 0 1,-1 1 0,1-1-1,0 0 1,0 1-1,0-1 1,-1 0 0,1 1-1,0-1 1,0 0 0,0 1-1,0-1 1,0 0 0,0 1-1,0-1 1,0 1-1,0-1 1,0 0 0,0 1-1,0-1 1,0 0 0,0 1-122,0-1 1200,0 0-396,39-11 1381,-25 7-2085,0 0 1,0 1-1,0 0 0,1 1 0,1 1-100,0 0 26,-2 0-325,-1 0 0,11 2 299,-24-1-74,0 0 0,0 0-1,0 0 1,0 0 0,1 0 0,-1 0 0,0 0 0,0 0 0,0 0-1,1 0 1,-1 0 0,0 0 0,0 0 0,0 0 0,0 1 0,0-1-1,1 0 1,-1 0 0,0 0 0,0 0 0,0 0 0,0 0 0,0 0-1,1 1 1,-1-1 0,0 0 0,0 0 0,0 0 0,0 0 0,0 1-1,0-1 1,0 0 0,0 0 0,0 0 0,0 0 0,0 1 0,0-1-1,0 0 1,0 0 0,0 0 0,0 1 0,0-1 0,0 0-1,0 0 1,0 0 0,0 0 0,0 1 0,0-1 0,0 0 0,0 0-1,0 0 1,0 0 74,-4 6-1501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53.7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17 6145,'8'0'3633,"-3"1"248,0-1-2193,5-3-15,-8-2-113,14 1-208,-2 0-352,2 3-135,4 1-241,-7 0-120,0 1-240,-4-2-96,-1 2-112,-2-1-176,-1 3-1080,0 2-705,5 0 1081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54.1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0 9554,'-7'2'5262,"8"-1"-3387,-1-1-1829,1 0 1186,2 0-93,26 1-28,0 2 0,16 4-1111,-35-5 125,-2 0 0,1 0-1,0 1 1,0 0 0,-1 0 0,1 1 0,-1 0 0,0 1-1,0-1 1,2 4-125,-7-6 47,0 1-1,1 0 0,-2 0 1,1 0-1,0 1 1,-1-1-1,1 1 1,-1-1-1,0 1 0,0 0 1,0 0-1,-1 0 1,0 0-1,1 0 1,-1 0-1,-1 0 0,1 0 1,-1 1-1,1-1 1,-1 0-1,0 3-46,-3 16 99,0-1-1,-1 1 1,-1-1 0,-1 0-1,-1 0 1,0-1 0,-2 0 0,-8 13-99,13-25 14,-1-1 1,-1 0-1,1 0 0,-1 0 1,-3 2-15,5-6 12,0 0 0,0 0 0,-1-1 0,1 0 0,-1 0 1,1 0-1,-1-1 0,0 1 0,0-1 0,-2 1-12,-13 2 140,18-3 144,7-2-163,12-1-31,13-5 44,1-1 1,7-4-135,29-7 168,-27 9 132,0 2-1,26 0-299,-59 6 85,0 1 0,0 1 1,0-1-1,0 1 0,3 1-85,-8-2-4,1 1 0,-1 0 1,0-1-1,0 1 0,0 0 0,0 0 0,0 0 1,-1 1-1,1-1 4,-1 0-57,0-1 0,-1 1 0,1 0 0,0-1-1,-1 1 1,1 0 0,-1 0 0,1-1 0,-1 1 0,1 0 0,-1 0 0,0 0 0,1 0 0,-1 0 0,0-1 0,0 1 0,0 0 0,0 0 0,0 0-1,0 0 58,0 8-484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22.7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10 8634,'-11'2'3929,"23"4"-1441,7-1-607,4-5-89,3-1-160,8-6-359,3 2-281,-1 1-488,-3 1-152,-5 4-408,-9-2-592,-11 1-3521,-7-3 2897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10.4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284 0 4993,'13'0'7895,"-13"0"-5645,0 0-288,0 6 969,0 2-2661,0 0 0,-1 0 0,0 0 0,0-1 0,0 1 0,-3 4-270,0-1 231,0-1 0,-1 0-1,-1 0 1,-5 7-231,-8 17 920,-10 22-920,-11 21 498,-61 100 382,88-150-733,1 0 0,-2 9-147,-1 2 1,15-38-22,-7 14-530,7-14 498,0 0-1,0 0 0,0 0 1,0-1-1,0 1 0,0 0 1,0 0-1,-1 0 1,1 0-1,0 0 0,0 0 1,0-1-1,0 1 0,0 0 1,0 0-1,0 0 1,0 0-1,0 0 0,0 0 1,-1 0-1,1-1 0,0 1 1,0 0-1,0 0 0,0 0 1,0 0-1,-1 0 1,1 0-1,0 0 0,0 0 1,0 0-1,0 0 0,0 0 1,-1 0-1,1 0 1,0 0-1,0 0 0,0 0 1,0 0-1,0 0 0,-1 0 1,1 0-1,0 0 1,0 0-1,0 0 0,0 0 1,0 0-1,-1 0 0,1 1 1,0-1-1,0 0 0,0 0 1,0 0-1,0 0 1,0 0-1,0 0 0,0 0 1,-1 1-1,1-1 0,0 0 1,0 0-1,0 0 1,0 0 53,-1-16-1936,1-13 779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11.0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10866,'4'4'6724,"4"5"-5074,8 14 2472,13 23-4122,0 1 1007,45 59 529,17 24-377,-74-103-1018,4 7 103,0 2-244,-14-26-219,1 1 0,0-1 1,1 1 218,-8-10-2028,-2-2 1292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11.3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0 8074,'-1'0'537,"0"0"0,0 0-1,1 0 1,-1 0 0,0 0 0,0 1 0,0-1 0,1 0 0,-1 0 0,0 1 0,0-1 0,1 0 0,-1 1 0,0-1 0,1 1-1,-1-1 1,0 1 0,1-1 0,-1 1 0,1-1 0,-1 1-537,-1 9 3311,2 5-4094,16 129 2827,-15-140-2022,-1 0 1,1 0-1,-1 0 0,0 0 1,0 0-1,0-1 0,-1 1 1,1 1-23,-1-5 1,1 1 0,0-1 1,0 0-1,0 0 0,0 1 1,0-1-1,0 0 0,-1 0 1,1 1-1,0-1 0,0 0 1,0 0-1,-1 0 0,1 1 1,0-1-1,0 0 0,0 0 1,-1 0-1,1 0 0,0 1 1,-1-1-1,1 0 0,0 0 1,0 0-1,-1 0-1,1 0-2,0 0-1,-1 0 1,1 0-1,0 0 1,0 0-1,-1-1 1,1 1 0,0 0-1,0 0 1,-1 0-1,1 0 1,0 0-1,0-1 1,0 1-1,-1 0 1,1 0 0,0 0-1,0-1 1,0 1-1,0 0 1,0 0-1,-1-1 1,1 1-1,0 0 1,0 0 0,0-1-1,0 1 1,0 0-1,0 0 1,0-1-1,0 1 1,0 0-1,0-1 1,0 1 0,0 0-1,0-1 3,-1-8-11,1 0 1,0-1-1,0 1 0,1-1 1,0 1-1,1-2 11,0 1-7,-1 1 7,1 0-1,0 1 0,1-1 0,0 1 0,0 0 0,0 0 0,1 0 1,1 0-1,0 1 1,-3 3 5,0 1 0,1-1 0,-1 1 0,1 0 0,0 0 0,0 0 0,1 1 1,-1-1-1,0 1 0,1-1 0,0 1 0,-1 0 0,1 1 0,0-1 0,0 1 0,0-1 0,0 1 0,2 0-5,-4 1 29,1 0-1,-1 0 1,1 0-1,-1 1 1,1-1-1,-1 1 1,0-1-1,1 1 0,-1 0 1,0 0-1,1 0 1,-1 0-1,0 0 1,0 1-1,0-1 0,0 1 1,0-1-1,0 1 1,-1 0-1,1-1 1,0 1-1,-1 0 0,0 0 1,2 2-29,3 7 329,1 0 0,-1 0 0,-1 1 0,1 3-329,-3-8 151,0 0-54,4 9 319,0 2 0,-1 2-416,-5-16-51,0 0 0,0 1-1,0 0 1,0-1 0,-1 1 0,0-1-1,0 1 1,0-1 0,-1 1-1,0 4 52,1-9-81,0 0 1,-1 1-1,1-1 0,0 0 0,0 0 0,0 1 0,0-1 0,0 0 0,0 0 1,0 0-1,0 1 0,-1-1 0,1 0 0,0 0 0,0 0 0,0 1 0,0-1 1,-1 0-1,1 0 0,0 0 0,0 0 0,0 0 0,-1 0 0,1 1 1,0-1-1,0 0 0,-1 0 0,1 0 0,0 0 0,0 0 0,0 0 0,-1 0 1,1 0-1,0 0 0,0 0 0,-1 0 0,1 0 0,0 0 0,0 0 0,-1 0 1,1 0-1,0 0 81,-6-3-1231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11.8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46 0 9610,'-41'23'3969,"37"-23"-1785,5 0-431,0-1-33,-2 1-232,1 0-591,0-2-201,0 1-144,0 0-40,8-1-176,7 1-96,-2 0-160,36 1 48,-34 4-1032,3-4-856,2-4 1111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12.4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 10890,'0'0'4211,"2"-1"0,10-1-1112,13 2-2144,22 4-955,-42-4 42,0 1 0,0 0-1,0-1 1,0 1 0,-1 1 0,1-1-1,0 1 1,-1 0 0,1 0 0,-1 0-1,0 1 1,0-1 0,0 1-1,2 2-41,-5-4 7,1 0 0,-1 0-1,0 0 1,0 0-1,0 1 1,0-1 0,0 1-1,0-1 1,-1 0-1,1 1 1,0-1 0,-1 1-1,1 0 1,-1-1-1,1 1 1,-1-1 0,0 1-1,0 1-6,0 1 9,0-1 0,0 0 0,-1 0 0,0 0 0,1 0 0,-1 0 0,0 0 0,-1 0 0,1-1 0,0 1-9,-5 7 25,0-1 0,-1 1 1,1-1-1,-2-1 0,-1 2-25,-10 9 40,12-13-22,0 1-1,1-1 0,0 1 1,-2 4-18,8-10 0,-1-1 1,1 1-1,-1 0 1,1-1 0,0 1-1,-1 0 1,1-1-1,0 1 1,0 0 0,-1 0-1,1-1 1,0 1-1,0 0 1,0 0-1,0-1 1,0 2-1,0-2 0,1 1 0,-1-1 0,0 1 0,0-1-1,0 0 1,1 1 0,-1-1 0,0 0 0,0 1 0,1-1 0,-1 1 0,0-1-1,1 0 1,-1 0 0,0 1 0,1-1 0,-1 0 0,1 0 0,-1 1 0,1-1 0,2 1-2,1 0 0,0 0 0,-1-1 1,1 1-1,0-1 0,1 1 2,8 0 8,8 2 21,8 2 48,15 5-77,-36-8 113,0 1 0,0 0 0,-1 0 0,1 1 0,-1 0 0,0 0 0,5 4-113,-11-8 52,0 1 1,0 0-1,0-1 0,0 1 1,0 0-1,0 0 0,0 0 1,0 0-1,-1 0 0,1 0 1,0 0-1,-1 0 0,1 0 1,-1 0-1,1 0 0,-1 0 1,1 1-1,-1-1 0,0 0 1,0 1-53,0-1 62,0 1 1,-1-1 0,1 1-1,-1-1 1,1 1 0,-1-1 0,0 0-1,0 1 1,1-1 0,-1 0-1,0 0 1,0 1 0,0-1-1,-1 0 1,0 1-63,-5 4 111,0 0-1,-1-1 1,0 1-1,0-2 1,-1 1-1,-3 1-110,0 0 60,-47 22 66,49-25-215,1 1 0,-1-1-1,0 0 1,0-1 0,-4 0 89,13-1-149,-1-1 0,1 0 0,-1 0 1,1 0-1,0 0 0,-1 0 0,1 0 0,-1 0 1,1 0-1,0-1 0,-1 1 0,1-1 0,-1 1 0,1-1 1,0 1-1,0-1 0,-1 0 149,-1-8-911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17.8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36 45 4753,'-9'-2'3982,"7"2"-3269,1 0 0,-1 0 0,0-1 0,1 1 1,-1-1-1,0 1 0,1-1 0,-1 0 0,1 1 0,-1-1 1,1 0-1,-1 0 0,1 0 0,-1 0 0,1-1-713,0 2 221,6-1 521,55-3 133,10-3-875,43-12-762,-113 19 707,1 0 1,-1-1-1,0 1 0,0 0 0,1 0 0,-1 0 0,0 0 0,1 0 0,-1 0 0,0 0 1,1 0-1,-1 0 0,0 0 0,1 0 0,-1 0 0,0 0 0,0 0 0,1 1 0,-1-1 1,0 0-1,1 0 0,-1 0 0,0 0 0,0 0 0,1 1 55,-6 6-812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18.1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6 9538,'-6'17'4129,"4"-12"-1857,2 1-679,11-4-161,4-2-192,9 0-319,2-1-89,8-7-152,-1-1-88,0-1-216,2 4-80,-14 4-160,-6 2-56,-3 4-632,-6 3-608,4 1-657,7 4 929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18.6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120 0 9834,'0'1'7921,"-1"1"-3903,-18 27-3107,2-10-724,6-7-53,0 1 0,1 0 0,1 1 1,-1 2-135,5-7 51,0 0 1,1 0 0,0 0-1,1 1 1,0 0 0,1-1-1,0 1 1,0 2-52,1-9 6,1 1-1,0-1 1,0 1 0,0-1-1,0 1 1,0 0-1,1-1 1,-1 1 0,1-1-1,0 0 1,0 1-1,1-1 1,-1 0 0,1 1-1,-1-1 1,1 0 0,0 0-1,0 0 1,0-1-1,1 1 1,-1 0 0,1-1-1,-1 0 1,4 2-6,-2-1 1,1 0 0,-1-1 0,1 0 0,0 0 1,0-1-1,0 1 0,0-1 0,0 0 0,4 0-1,10 1 4,0-2 0,1 0-4,-18 0 0,52-3 34,1-3 0,31-8-34,3 0 67,-81 12-146,-1 1-1,1 1 1,0 0-1,0 0 1,0 0 0,-1 1-1,1 0 1,0 0-1,5 3 80,-12-4-1596,-3 1 1143,-3-1 192,0 0-451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19.1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42 0 11723,'1'9'4833,"-1"10"-2769,3 5-120,-3 19-143,-6 3-417,-3 15-632,-4 3-184,3-4-248,2-5-80,8-14-103,3-4-41,1-9-64,-4-5-56,7-9-897,-3-8-687,4-8 960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47.7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33 5561,'-2'-9'1912,"2"6"-1198,-1 0-1,1 1 1,0-1-1,0 0 1,0 0 0,0-1-714,0 4 55,0 0 1,0 0 0,0 0 0,0 0-1,0 0 1,0-1 0,0 1 0,0 0-1,0 0 1,0 0 0,0 0-1,0 0 1,0 0 0,0 0 0,0 0-1,0 0 1,0 0 0,0 0 0,0-1-1,1 1 1,-1 0 0,0 0 0,0 0-1,0 0 1,0 0 0,0 0 0,0 0-1,0 0 1,0 0 0,0 0 0,0 0-1,0 0 1,0 0 0,0 0 0,1 0-1,-1 0 1,0 0 0,0 0 0,0 0-1,0 0 1,0 0 0,0 0 0,0 0-1,0 0 1,0 0 0,0 0 0,0 0-1,1 0 1,-1 0 0,0 0-56,4 10 3681,5 40-2577,-3 0 1,0 18-1105,0 110 658,-5-109-486,37 650 565,45 57-422,-62-610-274,41 302 41,-52-366-41,-5 38-41,-7 102 61,1-202-52,-2-1 0,-2 1-1,-2-1 1,-1 0-1,-3 2-8,9-35 2,0 0 0,1 0 0,0 0 0,0 0 0,0 0 0,1 2-2,0-8-1,0 1-1,0-1 1,0 0-1,0 1 1,0-1-1,0 0 1,0 1-1,0-1 1,0 0 0,0 0-1,0 1 1,0-1-1,1 0 1,-1 1-1,0-1 1,0 0-1,0 1 1,0-1-1,1 0 1,-1 0-1,0 1 1,0-1 0,1 0-1,-1 0 1,0 0-1,0 1 1,1-1-1,-1 0 1,0 0-1,1 0 1,-1 0-1,0 0 1,1 1-1,-1-1 1,0 0 0,1 0-1,-1 0 1,0 0-1,1 0 1,-1 0-1,0 0 1,1 0 1,1-3-50,-2 3 51,0 0-1,0 0 0,0-1 1,0 1-1,0 0 0,0 0 1,0 0-1,0-1 0,0 1 1,1 0-1,-1 0 0,0 0 1,0-1-1,0 1 0,0 0 1,1 0-1,-1 0 0,0 0 1,0 0-1,0 0 0,1 0 1,-1-1-1,0 1 0,0 0 0,0 0 1,1 0-1,-1 0 0,0 0 1,0 0-1,14-3 10,0 1 0,-1 1 1,1 0-1,12 1-10,-26 0 0,15 1 13,0 0 0,0 1 0,-1 0 0,8 3-13,8 2 12,40 4-4,0-2 0,1-4 0,0-2 0,16-4-8,190-3 134,163 22-134,-2 2 130,147-30 154,-406 9-86,364-6 426,-18 6-6,-324 3-436,53-1-75,161-12-25,-63 1 0,-83 4 26,643-3 342,-277 31-48,81 0-35,-433-24-259,126 1 65,-16 27 55,-202-10-73,-124-11-93,280 12 208,-250-18-1092,-96 1 727,1 0 0,-1 0-1,1 0 1,0 0 0,-1-1-1,1 1 1,-1 0 0,1-1-1,-1 1 1,1-1-1,-1 1 1,1-1 0,-1 0-1,1 0 96,-2 0-42,1 0 0,-1 0 0,0 0-1,1 0 1,-1 0 0,0 0 0,0 0 0,0 0-1,0 0 1,0 0 0,0 0 0,0 0-1,0 0 1,-1 0 0,1 0 0,0 0-1,-1 0 1,1 0 42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23.0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217 8 8066,'11'-5'7287,"-7"3"-4119,-11 3 1305,-31 9-3757,-25 10-716,28-8 58,17-6-20,0 1 0,-9 5-38,25-11 0,1 0 1,-1 0 0,0 0-1,0 0 1,0 1 0,1-1-1,-1 1 1,1-1 0,-1 1-1,1-1 1,-1 1 0,0 1-1,1-1 0,1-1 0,-1 1 0,1-1 0,-1 1 0,1 0 1,0-1-1,-1 1 0,1-1 0,0 1 0,0 0 0,0-1 1,0 1-1,1 0 0,-1-1 0,0 1 0,1-1 0,-1 1 0,1 0 0,2 5 15,-1 0 0,2 0 0,1 3-15,10 20 43,-10-14-19,0 0-1,-1 0 0,0 1 0,-2 0 0,1 8-23,0 30 124,-3 2-124,1-7 54,-3 48 33,0-50-42,3 1 0,4 35-45,3-15 31,-7-67-30,-1 0 1,0 0 0,0 1-1,0-1 1,-1 0-1,1 0 1,0 0 0,-1 1-1,1-1 1,-2 2-2,1-2 1,1-2-1,0 1 1,0-1-1,0 1 0,0-1 0,0 1 1,0-1-1,0 1 0,0-1 0,0 1 1,0 0-1,0-1 0,1 1 0,-1-1 1,0 1-1,0-1 0,0 1 0,1-1 0,-1 1 1,0-1-1,1 0 0,-1 1 0,0-1 1,1 1-1,-1-1 0,0 0 0,1 1 1,-1-1-1,1 0 0,-1 1 0,1-1 1,-1 0-1,1 0 0,-1 1 0,1-1 0,-1 0 1,1 0-1,20 6 1,-21-6 0,30 3 40,0-2 0,-1 0 0,7-3-41,-12 2 13,27-4-1900,-33 1-1454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48.6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3 7402,'-5'-3'4491,"4"7"-1677,3 14-745,0-8-2072,3 35 943,-2 1 0,-4 39-940,0-10 699,5 26-699,-2-39 163,11 148 266,6 25-98,3 61-110,-17-126-151,15 238 24,21 12-38,18-1 42,-3-117 16,34 209 19,-66-319-29,-9 0 1,-7 27-105,-8-197 199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49.5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12 2160,'-1'-3'713,"0"-3"689,1 4 263,1 2 1261,0 11-1706,0-1-1,-1 0 1,1 0 0,-2 1 0,0 4-1220,-1 9 913,4 394 2814,23 4-3141,92 640 532,-34-399-580,-70-562-479,20 247-492,-32-336 125,2 19-2096,-4-31 1351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50.3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51 5313,'0'-15'2263,"-1"13"-1796,1 0 0,0 0 0,0-1 0,0 1 0,0 0 0,0 0 0,0 0 0,1-1 0,-1 1 1,1 0-1,0 0 0,-1 0 0,1 0 0,0 0 0,1-1-467,0 7 1437,-1-1-1215,1 1 0,-1-1 0,0 1 0,0 0 0,-1 0 0,1-1 0,-1 1 0,1 0 0,-1 1-222,0 2 195,10 234 2499,0-1-1593,81 723 198,-47-641-1108,-13-112-116,9 105 21,37 251-16,-66-491-133,-4-15-365,4-1-1,15 50 419,-26-107-138,1 0 0,-1 0 0,1 0 0,0 0 0,0 0 0,0-1-1,0 1 1,0 0 0,1 1 138,-1-3-24,-1 0 1,0 0-1,1 0 0,-1 0 0,1 0 0,-1 0 0,0 0 1,1 0-1,-1 0 0,0 0 0,1 0 0,-1-1 1,0 1-1,1 0 0,-1 0 0,0 0 0,1-1 0,-1 1 1,0 0-1,1 0 0,-1-1 0,0 1 0,0 0 0,1-1 1,-1 1-1,0 0 0,0-1 0,0 1 0,0 0 0,1-1 24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50.6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8322,'1'0'137,"-1"1"1,1-1-1,-1 0 1,0 0-1,1 0 0,-1 1 1,1-1-1,-1 0 1,1 0-1,-1 1 1,0-1-1,1 0 0,-1 1 1,0-1-1,1 0 1,-1 1-1,0-1 1,0 1-1,1-1 0,-1 1 1,0-1-1,0 1 1,0-1-1,1 0 1,-1 1-1,0-1 0,0 1 1,0-1-1,0 1 1,0-1-1,0 1 1,0 0-138,0 19 710,0-17-245,0 98 3981,6 35-4446,16 98 1546,-10-119-825,92 793 1327,-95-843-1968,39 243 224,-32-222-241,26 154 76,9 190 0,13 100-44,-58-491-283,2-1 0,2 0 0,2 2 188,-11-36-352,1 0 0,0 0 1,0 0-1,0 0 0,0 0 1,3 3 351,-5-7-94,0 1 1,1-1-1,-1 0 1,0 1-1,0-1 1,1 0-1,-1 1 1,0-1-1,0 0 1,1 1 0,-1-1-1,1 0 1,-1 0-1,0 1 1,1-1-1,-1 0 1,0 0-1,1 0 1,-1 0-1,1 1 1,-1-1-1,1 0 1,-1 0-1,0 0 1,1 0-1,-1 0 1,1 0-1,-1 0 1,1 0-1,-1 0 1,0 0-1,1-1 1,-1 1 0,1 0-1,-1 0 1,1 0-1,-1 0 1,0-1-1,1 1 1,-1 0-1,0 0 1,1-1-1,-1 1 94,4-5-597,0-1 1,0 1-1,-1-1 0,3-5 597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51.2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0 12611,'-5'7'5137,"6"-2"-3305,-1 2-952,6 1-2048,4 0-3281,18-4 3017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51.7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53 10874,'28'17'3977,"-12"-4"-2320,-3-11-1601</inkml:trace>
  <inkml:trace contextRef="#ctx0" brushRef="#br0" timeOffset="1">448 31 9538,'8'16'4377,"-2"-4"-4073,-2-8-552</inkml:trace>
  <inkml:trace contextRef="#ctx0" brushRef="#br0" timeOffset="2">747 1 11578,'6'16'4553,"3"-2"-3080,-5-3-913,7-4-464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52.4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9 6593,'-3'-8'5945,"3"23"-2172,3 28-2550,16 273 1393,-13-147-1964,24 556 492,31 152-356,-27-428-561,-29-364-232,17 191 109,-9-158-460,11 30 356,-11-96-549,-8-38 1161,-1-10 203,-4-7-715,1 0 0,-1 1 0,0-1 0,0 0-1,0 1 1,0-3-100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52.9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 1 8522,'-2'2'339,"0"-1"0,0 1 0,1 0 0,-1 0 0,1 0 1,0 0-1,-1 0 0,1 0 0,0 1 0,0-1 0,0 0 0,1 1 0,-1 0-339,0 4 469,0 0 0,0 0 0,1 0 0,0 2-469,0 8 357,15 340 3087,-5-195-2786,3 114 120,14 267 341,17-3-542,-18-319-454,10 107 6,-15 0 3,-19-166-354,-7 0-1,-9 15 223,9-145-1371,2-20-359,0-20 637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53.4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9666,'1'65'5486,"3"33"-3456,-1 6-1077,29 439 1481,21 1-1899,-21-232-398,71 763 41,-100-1037-253,9 115-46,-11-115-732,-1 0 0,-3 0 0,0 0 853,1-26-978,-1 0 0,-1 6 978,-7 6-1161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53.9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9274,'3'1'3295,"1"7"-2410,-1 3-521,-1 0 1,0 0-1,-1 0 1,0 1-1,-1-1 1,0 9-365,0 12 536,22 362 3095,17 2-2057,-31-330-1421,75 644 719,41-7-683,-78-485-642,5 111 453,-51-328-16,5 56-1088,-5-50 746,0 0 1,0 0-1,-1 0 0,0 0 1,-2 6 357,3-12-74,0 1 0,-1-1-1,1 0 1,-1 0 0,1 0 0,-1 0 0,1 0 0,-1 0 0,0 0 0,1 0 0,-1 0-1,0 0 1,0-1 0,0 2 74,1-2-1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23.8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3 5913,'0'-1'108,"0"1"0,0 0-1,0 0 1,0 0 0,0 0-1,0 0 1,0 0 0,0 0-1,0 0 1,0 0 0,0-1-1,1 1 1,-1 0 0,0 0-1,0 0 1,0 0 0,0 0-1,0 0 1,0 0-1,0 0 1,1 0 0,-1 0-1,0 0 1,0 0 0,0 0-1,0 0 1,0 0 0,0 0-1,1 0 1,-1 0 0,0 0-1,0 0 1,0 0 0,0 0-1,0 0 1,0 0 0,0 0-1,1 0 1,-1 0 0,0 1-108,4 4 2246,4 11-262,-2 3-813,-1 2 0,-1-1 1,0 1-1,-2-1 0,0 17-1171,1 1 713,9 139 970,-11-173-1680,-1 8 64,-1-9-34,-1-6-26,-1-3-73,0 0 1,1-1 0,0 1 0,0 0 0,1-1 0,0 1 0,0-1 0,0-2 65,0-4-69,0 10 57,1 0-1,-1 0 1,1 0 0,0 0-1,0 0 1,0 0 0,1 0-1,-1-1 1,1 1-1,0 0 1,-1 0 0,2 0-1,-1 1 1,0-1 0,0 0-1,1 0 1,1-1 12,-1 1-7,0 1 0,0 0 0,0 0 0,1 0 0,-1 0 0,1 1 0,-1-1 0,1 0 0,0 1 0,0 0 0,-1 0 0,1 0 0,0 0 0,0 0 0,1 0 7,3 0 8,-1 1-1,1-1 1,-1 1-1,1 0 1,-1 1-1,1-1 1,0 1 0,-1 1-1,0-1 1,1 1-1,-1 0 1,0 1 0,0-1-1,0 1 1,0 0-8,-3-1 33,-1 0 0,1 0 1,-1 0-1,1 0 0,-1 1 0,0-1 1,0 1-1,0-1 0,0 1 1,0 0-1,-1-1 0,1 1 1,-1 0-1,0 0 0,0 0 0,0 0 1,0 1-1,0-1 0,-1 0 1,1 0-1,-1 0 0,0 1 1,0-1-1,0 0 0,-1 0 0,1 1 1,-1-1-1,1 0 0,-1 0 1,0 0-1,0 0 0,-1 1-33,-2 3 72,1 0 0,-1-1 0,-1 0 0,1 0 0,-1 0 0,0-1 1,0 1-1,0-1 0,-1 0 0,-2 1-72,-4 3 92,-1-1 0,0-1 1,0 1-1,-10 2-92,15-7-29,0 0 0,0 0 1,-1-1-1,1-1 0,-4 1 29,8-1-290,-1-1 0,1 0 0,-1 0 0,0 0 0,1 0 0,-1-1 0,1 1-1,-1-1 1,1-1 0,-3 0 290,7 2-83,-1 0 0,1 0-1,0 0 1,-1 0 0,1-1-1,0 1 1,-1 0 0,1 0-1,0 0 1,-1-1 0,1 1-1,0 0 1,-1 0 0,1-1-1,0 1 1,0 0 0,-1-1-1,1 1 1,0 0 0,0-1-1,0 1 1,-1 0 0,1-1-1,0 1 1,0-1 83,4-12-1180</inkml:trace>
  <inkml:trace contextRef="#ctx0" brushRef="#br0" timeOffset="1">334 317 8770,'0'8'3841,"2"-3"-1457,3 0-375,-8 7-161,-7 3-176,7 9-695,0-2-425,1-4-416,3-4-456,6-6-1169,-2-1-559,3-10 1064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24.4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42 4073,'-6'-31'2675,"6"30"-2545,0 1-1,0 0 1,0-1-1,0 1 1,0 0-1,0-1 1,0 1 0,0-1-1,0 1 1,0 0-1,0-1 1,0 1-1,0 0 1,0-1-1,0 1 1,0 0 0,0-1-1,0 1 1,0-1-1,1 1 1,-1 0-1,0 0 1,0-1-1,0 1 1,1 0 0,-1-1-1,0 1 1,1 0-1,-1 0-129,3 0 2419,-1 1 3905,-2 9-6071,5 43 1703,-2 42-1956,-1-48 437,2 0 0,3 0 1,2 5-438,12 49 291,-18-92-295,-1 1 0,1-2 1,0 1-1,5 8 4,-1-8-371,-7-9 355,0 0 0,0 0-1,0 1 1,0-1 0,0 0-1,0 0 1,0 0 0,0 0-1,0 0 1,0 0 0,0 0 0,0 0-1,0 0 1,0 0 0,0 0-1,0 1 1,0-1 0,1 0-1,-1 0 1,0 0 0,0 0-1,0 0 1,0 0 0,0 0 0,0 0-1,0 0 1,0 0 0,0 0-1,0 0 1,0 0 0,1 0-1,-1 0 1,0 0 0,0 0-1,0 0 1,0 0 0,0 0 0,0 0-1,0 0 1,0 0 0,0 0-1,0 0 1,1 0 0,-1 0-1,0 0 1,0 0 0,0 0-1,0 0 1,0 0 0,0 0-1,0 0 1,0 0 0,0 0 0,0 0-1,0 0 1,0-1 0,1 1 16,-15-40-3809,-1-3 2629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5:54.4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0 7026,'-3'14'809,"1"1"0,1-1 0,1 0 0,0 1 0,1-1 1,0 0-1,2 3-809,1 25 1240,15 109 1694,-3-31-1838,10 184 215,-19-208-1032,40 287 565,19 1-379,-42-246-389,87 502 87,-58-373-461,-8-91-3665,-34-137 2817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6:14.7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385 98 3449,'1'-11'7004,"-1"8"-6152,0 0-1,0 0 1,0-1-1,0 1 1,-1 0-1,1 0 1,-1-1-852,1 3 97,-1-1 1,1 1 0,-1 0 0,0 0-1,1 0 1,-1 0 0,0-1 0,0 1 0,0 0-1,0 0 1,0 1 0,0-1 0,0 0 0,0 0-1,0 0 1,0 1 0,0-1 0,-1 0-1,1 1 1,-1-1-98,-76-34 1445,76 34-1391,-1 0 1,0 0-1,0 0 1,0 1 0,0-1-1,0 1 1,0 0 0,1 0-1,-1 0 1,0 0 0,0 0-1,0 1 1,0-1 0,0 1-1,0 0 1,0 0-1,0 0-54,-4 3 152,0 0-1,0 0 0,1 0 0,-1 1 1,0 1-152,-6 4 191,-5 3-6,2 0 1,0 1-1,1 1 1,0 1-1,1 0 0,1 1 1,-7 11-186,13-16 38,0-1-1,0 2 1,2-1 0,0 0 0,0 1-1,1 0 1,0 0 0,1 1 0,1-1-1,0 1 1,1-1 0,1 8-38,1 1 20,1-1-1,2 1 1,0-1-1,1 0 1,1 0-1,1-1 1,1 0-1,5 10-19,0 0 23,0-1 14,1 0 0,1-1 0,5 6-37,-14-25 8,1-1 0,0 1-1,0-1 1,0-1 0,1 1 0,0-2 0,1 1 0,-1-1-1,1 0 1,0 0 0,8 2-8,-3-2 0,0-1 0,0-1 0,0 0 0,0-1 0,1 0 0,-1-1 0,1-1 0,0 0-1,-1-1 1,1-1 0,0 0 0,-1-1 0,1-1 0,-1 0 0,1-1 0,-3 1-1,0-2 1,0 1-1,0-1 0,-1-1 1,0 0-1,0-1 1,0 0-1,-1-1 0,0 0 1,0 0-1,-1-1 0,0 0 1,0-1-1,-1 0 0,-1 0 1,0-1-1,2-4 1,1-7 1,-1 0 0,-1-1 0,-1 1 0,3-19-1,-6 22 24,-2-1 1,0 0-1,-2 1 0,0-1 0,-3-16-24,-1 6 94,0 11-51,-1 1 0,-1 0 0,0 0 0,-2 1 0,-8-17-43,10 23 28,-1 1 0,0 0 1,0 0-1,-1 1 0,0 0 0,0 0 1,-1 1-1,-1 0 0,1 1 0,-8-5-28,-5-1 58,1 1 0,-2 1 0,1 1 0,-1 1 0,-17-4-58,34 11 20,-1 1 0,0 0 0,0 1 1,1-1-1,-1 1 0,0 1 1,0-1-1,1 1 0,-1 0-20,3 0-180,0 0 0,0 0 0,1 0-1,-1 0 1,1 1 0,-1-1 0,1 1 0,0 0-1,0 0 1,0 0 0,0 1 0,0-1 0,0 1-1,0 0 1,1-1 0,-2 3 180,3-4-295,0 0 0,1 0 0,-1 0 0,1 0 1,-1 0-1,1 0 0,-1 0 0,1 0 0,-1 0 0,1 0 0,0 0 0,0 0 0,-1 0 0,1 0 1,0 0-1,0 0 0,0 0 0,0 0 0,0 0 0,1 0 0,-1 0 0,0 0 0,0 1 295,10 6-2116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6:15.5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0 8002,'-9'37'3578,"9"-37"-3409,0 1-1,0 0 1,-1-1 0,1 1-1,0-1 1,0 1 0,0 0-1,0-1 1,0 1 0,0 0-1,0-1 1,0 1 0,0-1-1,0 1 1,0 0 0,0-1 0,0 1-1,0 0 1,0-1 0,1 1-1,-1-1 1,0 1 0,1-1-1,-1 1 1,0 0 0,1-1-1,-1 0 1,0 1 0,1-1 0,0 1-169,3 4 1724,2 8-760,0-1-1,-1 1 1,-1 0-1,0 0 1,1 6-964,10 68 956,-5-28-479,-3-16 60,1 30-537,-9-62 30,1-11-32,0 0 0,0 0 1,0 0-1,0 0 1,0 0-1,0 0 0,-1 0 1,1 0-1,0 0 1,0 0-1,0 0 0,0-1 1,0 1-1,0 0 1,-1 0-1,1 0 0,0 0 1,0 0-1,0 0 1,0 0-1,0 0 0,0 0 1,0 0-1,0-1 1,0 1-1,0 0 0,-1 0 1,1 0-1,0 0 1,0 0-1,0 0 0,0 0 1,0-1-1,0 1 1,0 0-1,0 0 0,0 0 2,-8-22-234,7 19 194,-3-7-93,-31-95-936,27 78 917,2-1-1,-3-24 153,8 41 15,0 0 1,1 1-1,0-5-15,1 12 63,-1-1-1,0 1 1,1 0 0,0 0 0,-1-1 0,1 1-1,1 0 1,-1 0 0,0 0 0,1 0-1,1-3-62,-1 7 582,-1 3-151,0 8-48,-1-11-381,3 40 698,6 27-700,-1-15 295,14 68 218,-16-93-409,-4-18-65,-1-8-27,-1 0 1,1 1-1,0-1 1,-1 0-1,0 1 1,1-1-1,-1 1 1,0-1-1,0 1 1,-1-1-1,1 0 1,0 1-1,-1-1 1,0 1-13,1-3-38,0 0 0,0 0 0,0 1 0,0-1 1,0 0-1,0 0 0,0 0 0,0 0 0,0 0 0,-1 0 0,1 0 0,0 0 1,0 0-1,0 1 0,0-1 0,0 0 0,0 0 0,0 0 0,-1 0 1,1 0-1,0 0 0,0 0 0,0 0 0,0 0 0,0 0 0,0 0 0,-1 0 1,1 0-1,0 0 0,0 0 0,0 0 0,0 0 0,0 0 0,0 0 1,-1 0-1,1 0 0,0 0 0,0-1 0,0 1 0,0 0 0,0 0 0,0 0 1,0 0-1,0 0 0,-1 0 0,1 0 0,0 0 0,0 0 0,0 0 1,0-1-1,0 1 0,0 0 0,0 0 0,0 0 0,0 0 0,0 0 0,0 0 1,0-1-1,0 1 0,0 0 0,0 0 0,0 0 0,0 0 0,0 0 1,0 0-1,0-1 38,-2-6-750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6:24.4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421 160 5713,'25'-39'2946,"-24"37"-2739,-1 1-1,1-1 0,-1 1 1,0-1-1,1 0 1,-1 1-1,0-1 1,0 1-1,0-1 1,0 0-1,0 1 0,0-1 1,0 1-1,-1-1 1,1 1-1,-1-1 1,1 0-1,-1 1 0,1 0 1,-1-1-1,0 1 1,0-1-1,0 1-206,-3-7 1103,1-2-54,-1 1 1,0 1 0,-5-8-1050,7 13 141,0 1 0,1-1-1,-1 1 1,0 0 0,-1-1 0,1 1 0,0 0 0,-1 0 0,1 0-1,-1 1 1,1-1 0,-1 1 0,0-1 0,0 1-141,1 0 91,-1 1 0,1-1 0,0 1 0,-1 0 0,1 0 1,-1 0-1,1 0 0,0 0 0,-1 0 0,1 0 0,-1 1 0,-1 0-91,-29 12 674,22-9-453,-4 3-19,0 1 1,1 1-1,0 0 0,0 0 0,1 1 1,-7 8-203,0 1 167,1 0 1,1 1 0,-11 17-168,14-13 88,1 0 0,1 1 0,1 1 0,2 0 0,0 1-88,-6 13 93,11-24-72,0 0 0,1 0 1,0 0-1,1 1 0,1-1 0,1 1 0,0-1 1,1 1-1,1 0 0,1-1 0,0 1 0,1-1 0,1 1 1,0-1-1,1 0 0,1-1 0,1 1-21,4 9 14,2-1 0,0 0 1,2 0-1,0-2 0,11 12-14,-15-22 3,0 0-1,1-1 1,0 0 0,1-1 0,0 0 0,0-1 0,1-1-1,1 0 1,14 6-3,-10-7-3,0-1 0,0 0 0,1-1 0,0-1-1,0-2 1,1 1 0,-1-2 0,8-1 3,-10-1-5,0 0 0,-1-1-1,1-1 1,-1-1 0,1-1 0,-1 0 0,-1-1-1,1 0 1,9-7 5,-18 9-2,0-1 0,-1 0-1,0-1 1,0 1 0,-1-1-1,1-1 1,-1 1 0,-1-1-1,1 0 1,-1 0 0,0-1-1,1-2 3,3-10-5,0 0 0,0-1 0,-2 0 0,1-6 5,1-13 11,-2-2 0,-1 1-1,-2-1 1,-2-10-11,-1 24 55,-1 1 0,-1-1 0,-2-7-55,1 21 50,-1 0-1,0 0 0,-1 0 1,-1 0-1,0 1 0,-1 0 1,-2-3-50,-1-1 31,-1 0 1,-2 0 0,1 2 0,-2-1 0,0 1 0,0 1-1,-2 1 1,0 0 0,0 0 0,-1 2 0,0 0 0,-1 1-1,-1 0 1,1 2 0,-4-1-32,-4 0-23,1 1-1,-1 2 1,-1 1-1,1 0 1,-1 2 0,1 1-1,-1 1 1,0 2-1,-10 1 24,30-1-257,-1-1 1,1 2-1,0-1 0,0 1 0,0 0 0,0 0 0,0 1 0,-1 0 257,7-3-107,-1 1 0,1-1 0,-1 0 0,1 0 0,0 1-1,-1-1 1,1 1 0,0-1 0,-1 0 0,1 1 0,0-1 0,0 1-1,-1-1 1,1 0 0,0 1 0,0-1 0,0 1 0,0-1-1,0 1 1,-1-1 0,1 1 0,0-1 0,0 1 0,0-1 0,0 1-1,0-1 1,1 1 107,-1 0-329,0 0 0,0 1 0,1-1 0,-1 0 0,1 0 0,-1 1 0,1-1-1,0 0 1,-1 0 0,1 0 329,10 14-1375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6:25.1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50 0 10826,'-41'14'3826,"32"-12"-1086,9-2-2725,1 0 0,-1 0 0,0 0 0,0 0 0,0 0 0,0 0 0,0 0 0,0 0 1,0 0-1,0 0 0,0 0 0,0 0 0,0 0 0,0 0 0,0 0 0,0 0 0,0-1 1,0 1-1,0 0 0,0 0 0,0 0 0,0 0 0,0 0 0,0 0 0,0 0 0,0 0 1,0 0-1,0 0 0,0 0 0,0 0 0,0 0 0,0 0 0,0 0 0,0 0 0,0 0 1,0 0-1,0 0 0,0 0 0,0 0 0,0 0 0,0 0 0,0 0 0,0 0 0,0 0 1,0 0-1,0 0 0,0 0 0,0-1 0,0 1 0,0 0 0,0 0 0,0 0 0,0 0 1,0 0-1,0 0 0,0 0 0,0 0 0,0 0 0,0 0 0,0 0 0,0 0 0,0 0 1,0 0-1,0 0-15,9-5 2196,6 3-1939,1 0 0,0 2 0,3-1-257,-11 1 83,2 0 44,-1 1 1,1-1 0,-1 2 0,1-1-1,4 3-127,-9-3 49,0 1 0,0 0 0,0 0-1,0 0 1,0 1 0,-1-1 0,1 1-1,-1 0 1,2 2-49,-5-4 14,0 0-1,0 0 0,0 1 1,0-1-1,0 0 1,0 1-1,-1-1 0,1 1 1,0-1-1,-1 1 1,1-1-1,-1 1 0,1-1 1,-1 1-1,0-1 1,0 1-1,0 0 0,0-1 1,0 1-1,0 0 1,0-1-1,0 1 0,-1-1 1,1 1-1,0-1 1,-1 1-1,0-1 0,1 1 1,-1-1-1,0 1-13,-2 5 44,-1-1 0,0 0 0,-1 0 0,1 0 0,-6 5-44,-9 8 103,-1-1 1,-17 12-104,-11 9 387,44-35-281,1-1-1,-1 1 0,1-1 0,-3 4-105,6-5 33,-1-1 0,0 1 0,0-1 0,1 1 0,-1-1 0,0 1 0,1-1 0,0 1 0,-1-1 0,1 1 0,0 0 0,0-1 1,0 1-1,0-1 0,0 2-33,0-2 12,0 0 1,1 0 0,-1 0 0,1 0 0,-1 0 0,1 0-1,-1 0 1,1-1 0,-1 1 0,1 0 0,0 0 0,0 0-1,-1-1 1,1 1 0,0 0 0,0 0 0,0-1 0,0 1-1,0-1 1,0 1 0,0-1 0,0 1 0,0-1-13,4 2 22,-1-1 0,1 0-1,0 0 1,3 1-22,3-1 145,1-1-1,10 0-144,-6 0 161,69-7 262,-1 1 42,-72 7-335,-12-2-166,0 1 1,0 0 0,1 0-1,-1 0 1,0 0-1,0 1 1,1-1 0,-1 0-1,0 0 1,0 0-1,0 0 1,1 0 0,-1 0-1,0 0 1,0 0 0,0 0-1,0 0 1,1 1-1,-1-1 1,0 0 0,0 0-1,0 0 1,0 0-1,1 1 1,-1-1 0,0 0-1,0 0 1,0 0 0,0 0-1,0 1 1,0-1-1,0 0 1,0 0 0,0 1-1,0-1 1,0 0 0,0 0-1,0 0 1,0 1-1,0-1 1,0 0 0,0 0-1,0 0 1,0 1-1,0-1 1,0 0 0,0 0-1,0 0 1,0 1 0,0-1-1,0 0 1,0 0-1,-1 0 1,1 1 0,0-1 35,-9 9-670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6:52.1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429 59 3393,'0'-3'8513,"0"-5"-4373,0 7-3938,0-1 0,0 1 0,0 0-1,0 0 1,0 0 0,-1-1 0,1 1 0,0 0-1,-1 0 1,1 0 0,-1 0 0,1 0 0,-1 0 0,0 0-1,1 0 1,-1 0 0,0 0 0,0 0 0,0-1-202,-2 0 159,0 0 0,0 1 1,0-1-1,0 0 0,0 1 1,-1 0-1,1-1 0,-1 1-159,-3-1 99,4 0-58,0 1 1,-1 0-1,1 0 1,0 0-1,0 0 1,-1 0-1,1 1 1,0 0-1,-1 0 1,1 0 0,-1 0-1,1 0 1,0 1-1,-1-1 1,-2 2-42,-10 4 300,1 1 1,0 1-1,-9 6-300,0 0 175,9-5-133,1 0-1,0 1 1,1 1 0,0 1-1,0-1 1,2 2 0,-1 0-1,2 0 1,-1 1 0,2 0-1,0 1 1,-2 6-42,-3 5 36,-2 4 40,-5 13-76,17-32 8,0 1-1,0-1 1,1 1 0,1 0 0,-2 10-8,-1 115 48,4-115-39,1-13-6,0 0 0,0-1-1,1 1 1,0 0 0,1 0-1,0-1 1,0 1 0,1-1 0,0 1-1,0-1 1,1 0 0,0 0 0,1-1-1,-1 1 1,2-1 0,-1 0 0,1 0-1,0-1 1,0 0 0,7 6-3,8 4 1,1 0 0,21 11-1,-30-20-2,-1-1 1,1-1-1,0 0 1,1 0 0,-1-1-1,8 0 2,0-1-1,1-1-1,0-1 1,0-1-1,0 0 1,-1-2-1,5-1 2,43-10-7,18-6 7,-54 11 0,-32 8 0,24-6-5,0-1 0,22-9 5,-40 13-1,-1 1 0,0-1 0,0-1 0,0 1 0,0-1 0,-1 0 0,1 0 0,-1-1 0,0 0 0,0 0 0,-1 0 0,1 0 0,2-5 1,-1-3 7,0 1-1,-1-1 0,0 0 0,-1 0 0,0-1 0,1-11-6,-2 2 47,0 0-1,-2 1 0,-1-19-46,-1 25 22,-1 1 0,0 0-1,0-1 1,-2 1 0,0 0-1,-1 0 1,0 1-1,-1 0 1,-1 0 0,0 0-1,-1 1 1,-1 0 0,0 0-1,0 1 1,-1 0 0,-1 0-1,0 2 1,-11-10-22,6 8 12,0 0 0,-1 2 0,0-1-1,-1 2 1,-9-4-12,16 9 3,1 0-1,-1 1 0,0 0 0,0 0 0,0 1 0,-1 1 1,1 0-1,0 1 0,-1 0 0,-6 1-2,-48 10 18,41-6-389,0-1 1,-1-1 0,-7-1 370,31-2-325,0 0 0,0 0 0,0 0 0,0 0 1,0-1-1,1 1 0,-1 0 0,0-1 1,0 0-1,0 1 0,1-1 0,-1 0 0,-1-1 325,2 2-1831,1 1 880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6:52.9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80 97 8234,'-49'-38'3606,"45"35"-2905,0-1 0,0 1 0,1-1 0,-1 0 0,0-1-701,3 3 514,0 0 0,0 0 1,0 0-1,0 0 0,0 0 0,1 0 1,-1 0-1,0-1-514,1 3 78,0 0 0,1-1 1,-1 1-1,0 0 0,0-1 1,0 1-1,0 0 0,0-1 1,0 1-1,0 0 0,1 0 1,-1-1-1,0 1 0,0 0 1,0 0-1,0-1 0,1 1 0,-1 0 1,0 0-1,0 0 0,1-1 1,-1 1-1,0 0 0,0 0 1,1 0-1,-1 0 0,0 0 1,1-1-1,-1 1-78,13-3 944,24-1-582,0 1 0,27 3-362,-54 0 59,0 1 0,0 1-1,1-1 1,5 3-59,-16-4 4,1 0 0,0 1-1,0-1 1,0 0 0,0 1 0,0-1 0,-1 0-1,1 1 1,0-1 0,0 1 0,-1 0-1,1-1 1,0 1 0,-1-1 0,1 1 0,-1 0-1,1 0 1,-1-1 0,1 1 0,-1 0 0,1 0-1,-1-1 1,1 2-4,-1 0 7,0 0-1,1-1 0,-1 1 1,0 0-1,0 0 0,0 0 1,-1-1-1,1 1 0,0 0 1,-1 0-1,1-1 1,-1 1-7,-2 7 29,-1-1 1,0 1 0,-1-1-1,-2 4-29,5-9 9,-6 9 16,0 0 1,-1 0 0,0-1-1,-1-1 1,0 1 0,-1-1-1,0-1 1,-1 0-1,-12 7-25,20-13 9,4-1-7,8 0-2,18 1 9,0-2-1,25-2-8,-51 1 1,8 0 19,-1 0 0,1 1 0,-1-1 0,1 2 0,-1-1 0,0 1 1,2 0-21,-7-1 28,-1 0 0,1-1 0,0 1-1,0 0 1,-1 0 0,1 0 0,0 0 0,-1 1 0,1-1 0,-1 0 0,0 1 0,1-1 0,0 2-28,-2-2 37,1 0 1,-1 1-1,1-1 0,-1 0 0,1 0 1,-1 1-1,0-1 0,0 1 0,1-1 1,-1 0-1,0 1 0,0-1 0,0 1 1,-1-1-1,1 0 0,0 1 0,0-1 1,-1 0-1,1 1 0,-1 0-37,-1 1 55,1-1-1,-1 1 1,1 0 0,-1-1-1,0 0 1,0 1 0,0-1-1,0 0 1,-1 0 0,1 0-1,0-1 1,-1 1 0,-2 1-55,-7 4 160,-1-1 0,-5 2-160,8-4 79,-5 3 60,0-2 1,0 1 0,-13 1-140,19-5-270,0-1 1,0 0-1,-1 0 1,1-1 0,0 0-1,0 0 1,-3-1 269,12 1 21,0 0 1,-1 0-1,1 0 1,0 0 0,0 0-1,0 0 1,0 0-1,-1 0 1,1 0 0,0 0-1,0 0 1,0-1-1,0 1 1,-1 0 0,1 0-1,0 0 1,0 0-1,0 0 1,0 0 0,-1 0-1,1 0 1,0 0-1,0 0 1,0-1 0,0 1-1,0 0 1,0 0-1,0 0 1,-1 0 0,1 0-1,0-1-21,7-4 158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00.1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316 69 4545,'18'-31'2424,"-17"31"-2256,-1-1-1,0 1 1,0-1-1,0 1 1,0-1-1,0 1 1,0-1-1,0 1 1,0-1-1,0 1 1,0-1-1,0 1 1,0-1-1,0 1 1,0-1-1,0 1 1,0-1-1,0 1 1,-1-1-1,1 1 0,0-1 1,0 1-1,-1-1 1,1 1-1,0-1 1,0 1-1,-1 0 1,1-1-1,-1 1 1,1 0-1,0-1 1,-1 1-1,1 0 1,-1 0-1,1-1 1,-1 1-1,1 0 1,-1 0-168,-2-3 3004,2 3-2806,-1-1-1,1 0 1,0 0-1,-1 1 1,1-1 0,-1 1-1,1-1 1,-1 1-1,1 0 1,-1-1-1,1 1 1,-1 0-1,1 0 1,-2 0-198,-7-1 372,0 0-139,5 0-135,1 0 0,0 0 0,-1 1-1,1 0 1,-1 0 0,1 0-1,-1 0 1,1 1 0,0 0-1,-1 0 1,1 0 0,-2 1-98,-4 2 181,1 1 1,-1 0 0,1 1 0,0 0-1,0 0 1,1 1 0,0 0-1,0 0 1,-5 7-182,-2 5 189,0 0 0,2 0 0,-11 19-189,15-19 47,0 0 1,0 0-1,2 0 1,1 1-1,0 0 0,1 1 1,1-1-1,1 1 1,1 0-1,1 2-47,0 52 236,6 34-236,-3-86 19,0 0 0,2 0 0,0-1 0,1 0 0,1 1 0,9 19-19,-8-30 3,0 0 0,1 0 1,0-1-1,1 0 0,0 0 1,1-1-1,0-1 0,1 1 1,-1-2-1,2 1 0,-1-1 1,12 5-4,-12-8-3,0 0 0,1-1 0,0 0 1,-1 0-1,1-2 0,0 1 0,0-2 0,1 1 0,11-2 3,2 0-13,0-2 0,1-1-1,-1-1 1,1-1 13,-7 1-9,1-2-1,-1 0 0,0-1 1,13-8 9,-21 9-5,0 0 0,0-1 0,-1-1 1,0 0-1,0-1 0,-1 0 0,9-10 5,-4 0-5,-1 0 1,0 0-1,-2-2 0,0 1 1,-1-2-1,2-8 5,-1 1 4,-2 0-1,-1 0 1,-1-1 0,1-19-4,-7 33 11,0 0 0,-1-1 0,-1 1 1,-1 0-1,0-1 0,-1 1 0,-1 0 1,0 0-1,-1 0 0,-1 1 0,0 0 1,-1-1-1,-1 2 0,-1-2-11,-3-6 32,-2 1 0,0 0 0,-1 1 0,-1 0-1,-1 1 1,-16-15-32,22 25 8,0 0 0,-1 0 0,0 1 0,0 0 0,-1 1 0,0 1 0,0 0 0,0 0 0,-1 1 0,0 1 0,0 0 0,0 1 0,-5-1-8,0 3-9,1 0 1,-1 1 0,0 1-1,1 0 1,-1 1-1,1 1 1,0 1 0,0 1-1,0 0 1,-4 3 8,14-6-78,0 1 1,1 1 0,-1-1-1,1 1 1,0 0 0,-4 4 77,6-5-437,1 0 0,0 1 1,-1-1-1,2 0 0,-1 1 1,0 0-1,1 0 0,-1 0 0,1 0 1,0 0-1,0 1 437,2-3-472,-1-1 0,1 1 1,-1-1-1,1 1 0,0-1 0,0 1 0,0 0 1,0-1-1,0 1 472,5 14-2331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00.4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195 0 12315,'-4'4'4560,"-3"-1"-2808,-3 3-1126,-18 15 630,0 1 0,-5 9-1256,21-20 116,1 1-1,0 1 1,1 0-1,1 0 1,0 1-1,0 2-115,7-12 37,0 0 0,0 0 0,0 0 0,1 0 0,0 0 0,0 1 0,0-1 0,0 0 0,1 1 0,0-1 0,-1 0 0,2 2-37,-1-4 14,0 1 0,1-1 0,-1 0 0,1 0-1,0 0 1,0 0 0,0 0 0,0 0 0,0 0 0,0 0 0,0 0 0,1 0 0,-1 0 0,0-1 0,1 1 0,0 0 0,-1-1 0,1 0 0,0 1 0,0-1 0,0 0-1,0 0 1,0 0 0,0 0 0,1 0-14,6 2 12,1 0-1,-1-1 1,1 0-1,0-1 1,0 0 0,0 0-1,8-1-11,12-2 17,27-5-17,6-5 14,-39 6 0,0 1-1,18 0-13,-39 5-353,0-1 0,1 1 0,-1 0 0,1 1 1,-1-1-1,0 0 0,1 1 0,-1 0 0,0 0 0,2 0 353,0 4-1112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00.8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1 9922,'0'5'4153,"0"-1"-1945,3 3-471,-4-7-57,1 0-183,0 30-489,-4 42-160,0-20-256,2 10-120,0-4-216,2-2-80,5-14-104,0-5-392,3-9-1488,7-4 2232,-10-22-856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24.9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10770,'18'2'6374,"0"3"-3334,9 2-967,63-1-896,-81-5-1115,4 1 6,-1 0 0,1 0 0,0 1 0,-1 1 0,7 3-68,-16-6 5,0 0 0,0 1 0,-1-1 0,1 1 0,0 0 0,-1 0 0,1 0 0,-1 0 0,0 0 0,1 1 0,-1-1 0,0 1 0,-1-1 0,1 1 0,0 0 0,-1 0 0,1-1 0,-1 1 0,0 0 0,0 0 0,0 1 0,-1-1 0,1 0 0,0 3-5,-1-3-7,0 1 1,-1-1-1,1 1 1,-1-1-1,1 0 1,-1 1-1,0-1 1,0 0-1,-1 0 1,1 0-1,-1 1 1,1-1-1,-1-1 1,0 1-1,-1 0 7,-4 7-64,-1-1-1,0-1 1,-6 6 64,-4 0-42,0 0 0,-1-1 0,0-1-1,-1-1 1,-11 3 42,24-9 4,7-2-66,13-1-110,-2 0 138,16 4 75,1 1-1,-1 1 0,0 2 0,-1 0 1,3 4-41,-26-13 31,0 1 1,0 0-1,-1 0 0,1 0 1,0 0-1,-1 0 1,1 1-1,-1-1 1,0 1-1,0-1 0,0 1 1,0 0-1,0 0 1,-1 0-1,1 0 1,-1 1-32,0-2 25,0 1 0,-1 0 1,1 0-1,-1-1 1,0 1-1,0 0 1,0 0-1,0 0 1,0 0-1,0-1 1,-1 1-1,1 0 1,-1 0-1,0-1 1,0 1-1,0 0 1,0-1-1,0 1 1,-1-1-26,-1 3 58,0-1 0,0 1 0,-1-1 1,1 0-1,-1 0 0,0-1 0,0 1 0,0-1 1,-1 0-1,1 0 0,-1 0 0,0 0 1,0-1-1,0 0 0,-2 1-58,-4 0-15,0 0-1,-1-1 1,1 0 0,0 0-1,-1-1 1,-8-1 15,16 0-614,5-2-149,0-1-1972,-1 1 1723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7:59.6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373 160 4745,'-6'-32'5441,"-4"-7"-3152,9 36-2024,0 0 0,-1 0 0,1 0 0,-1 0 0,0 0 0,0 0 0,0 0 0,0 1 0,0-1 0,-1 1 0,1 0 0,-1-1 0,0 1 1,1 0-1,-1 0 0,-3-1-265,1 0 354,0 0-195,0 1 0,0 0 0,0 0 0,0 0 0,0 1-1,0-1 1,0 1 0,-1 0 0,1 1 0,-1-1 0,1 1 0,0 0-1,-1 1 1,1-1 0,-1 1 0,1 0 0,-1 0-159,-2 1 81,0 1 1,0-1-1,1 1 1,-1 1-1,1-1 1,0 1-1,0 1 1,0-1-1,1 1 1,-1 0-1,0 2-81,-8 8 136,0 0-1,1 1 1,1 1-1,1 0 1,0 0-1,-8 20-135,15-26 31,0 0-1,1 0 1,0 1-1,1-1 1,0 1-1,1 0 1,1 0-1,0 0 1,0 0-1,1 0 0,0 0 1,3 12-31,1-7 25,0 1 0,1-1 0,0-1 0,2 1 0,0-1 0,1 0 0,1-1 0,0 0 0,1 0 0,0-1 1,1 0-1,1-1 0,0 0 0,1-1 0,0 0 0,1-1 0,0-1 0,1 0 0,0-1 0,1 0 0,0-2 0,0 1 0,7 0-25,-3-2 5,0-1 0,0 0 0,0-2 1,1-1-1,-1 0 0,1-2 0,16-1-5,-24 0 3,-1 0 1,0-1-1,1-1 1,-1 0-1,0-1 1,-1 0-1,1-1 1,-1 0-1,1-1 1,-2 0-1,1-1 1,-1 0-1,5-4-3,-5 2 15,0 0 0,-1 0 0,0-1 0,-1 0-1,0-1 1,0 0 0,-1 0 0,-1 0-1,0-1 1,0 0 0,-1 0 0,-1-1 0,1-3-15,0-2 34,-1 0 0,-2 0 1,1-1-1,-2 1 1,-1-1-1,0 1 1,-1-5-35,-1 12 22,1 1 0,-1 0 1,-1 0-1,0-1 0,0 2 0,-1-1 1,0 0-1,-1 1 0,0 0 0,-1 0 1,0 0-1,0 1 0,-5-5-22,-10-9 41,-2 0 0,-1 2 0,0 1 0,-2 1 0,0 1-1,0 1 1,-2 1 0,-18-6-41,31 15 9,-1 1 0,1 0-1,-13-1-8,20 4-2,-1 1-1,1 0 0,0 1 1,-1 0-1,1 0 1,-1 1-1,-7 1 3,14-1-44,0-1 0,-1 1 0,1 0 0,0 0 0,-1 0 0,1 0 0,0 0 0,0 0 0,0 1 0,0-1 0,0 1 0,0 0-1,1-1 1,-1 1 0,0 0 0,1 0 0,-1 0 0,1 0 0,0 0 0,0 0 44,0 0-248,0 0 0,0 0 0,1 0 0,-1 0 0,1 0 0,0 0 0,0 0 0,-1 0 0,1 0 0,1 0 0,-1 0 0,0 0 0,0 0 0,1 0 0,-1 0 0,1 1 248,7 14-1436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00.1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71 0 8594,'-5'2'6901,"1"3"-4130,-4 10-2730,3-5 895,5-10-922,-8 15 458,1 0-1,1 0 0,0 1 0,-3 12-471,5-8 305,1-13-216,2 1 1,-1 0-1,1 0 0,0-1 0,1 1-89,0-5 8,0 0 1,0 0-1,1-1 0,-1 1 1,1 0-1,0 0 1,0-1-1,0 1 1,0-1-1,0 1 0,0-1 1,1 1-1,-1-1 1,1 0-1,0 0 0,0 1-8,3 2 10,0 0-1,0 0 1,1-1-1,0 0 1,-1 0-1,1-1 1,0 1-1,1-1-9,11 5 204,1-2 0,2 1-204,33 12 1010,-52-18-916,1 0 0,-1 0 0,1 1 0,-1-1-1,0 1 1,1-1 0,-1 1 0,1 1-94,-3-3 26,1 1 1,-1 0-1,1-1 0,-1 1 0,0-1 1,1 1-1,-1 0 0,0 0 0,1-1 0,-1 1 1,0 0-1,0 0 0,0-1 0,0 1 1,0 0-1,0 0 0,0-1 0,0 1 1,0 0-1,0 0 0,0-1 0,0 1 1,0 0-1,-1 0 0,1-1 0,0 1 0,-1 0 1,1-1-1,0 1 0,-1 0 0,0 0-26,0 1 2,-1 0 0,0 1 0,0-1 0,0 0 0,0 0 0,0 0 0,0 0-1,-1 0 1,1-1 0,-1 1 0,1-1 0,-1 0 0,0 1 0,0-1 0,1 0 0,-1-1-1,0 1 1,0 0 0,0-1 0,0 0 0,0 0 0,0 1 0,0-2 0,0 1-2,-4 0-437,0-1 0,1 0 1,-1-1-1,1 0 0,-1 0 1,1 0-1,-1-1 0,1 1 1,-6-5 436,-10-9-1253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00.5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34 9650,'-7'-11'4177,"15"11"-1865,-1-5-375,-1 1-105,4 0-199,2-1-489,2 5-256,9 0-416,-2-2-144,2 2-168,1-1-64,0 0 24,0 2-288,-3 2-1088,0-2-384,-6 3 807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02.0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304 101 5737,'1'-3'651,"0"0"0,0 0 0,-1 0 1,1 0-1,-1-1 0,0 1 0,0 0 0,0 0 0,0 0 0,0 0 0,-1 0 0,1 0 0,-1 0 0,0 0-651,1 1 168,-1 1 0,1 0-1,0-1 1,-1 1 0,0 0 0,1 0-1,-1-1 1,1 1 0,-1 0-1,0 0 1,0 0 0,0 0 0,0 0-1,0 0 1,0 0 0,0 1-1,0-1 1,0 0 0,0 0 0,0 1-1,-1-1 1,1 1 0,0-1 0,0 1-1,-1-1 1,1 1 0,0 0-1,-1 0 1,1-1 0,0 1 0,-1 0-1,1 0 1,-1 1-168,-3 0 167,-1 0 0,1 0 0,0 1 0,-1 0 0,1 1 0,0-1 0,0 1 0,0 0 0,0 0-167,-14 11 619,-11 10-619,9-7 147,1-2-32,1 2 0,1 0-1,-2 3-114,12-11 23,1 0-1,1 0 1,-1 0-1,1 1 0,1 0 1,0 0-1,0 1 1,-1 4-23,2 0 20,0 1 0,1 0-1,1 0 1,0 0 0,1 0 0,1 0 0,0 0 0,2 1 0,-1-1 0,2 0 0,0-1 0,3 7-20,-2-7 15,1-1 0,0 0 0,1-1-1,0 0 1,1 1 0,1-2 0,0 1 0,1-1-1,0-1 1,1 1 0,0-2 0,0 1 0,8 4-15,-4-5 8,0 0-1,0-2 1,0 0 0,1 0 0,0-2 0,1 1 0,-1-2-1,1 0 1,6 0-8,-7-2 4,-1-1-1,1-1 1,-1 0-1,1-1 1,-1-1-1,1 0 1,-1-1-1,1-1 1,-1 0-1,10-4-3,-11 3 5,0-1 0,0-1-1,-1 0 1,0 0 0,0-1-1,-1-1 1,0 0 0,0-1 0,-1 0-1,0 0 1,0-1 0,-1 0 0,-1-1-1,0 0 1,0 0 0,-1-1 0,0 0-1,-1 0 1,-1-1 0,4-10-5,-4 7 12,-1 0 1,-1 0-1,0 0 0,-1 0 1,-1 0-1,-1-1 0,0 1 1,-1-1-1,-1 1 1,0 0-1,-4-13-12,1 12 21,0-1 1,-1 1-1,-1 1 0,-1-1 1,0 1-1,-1 0 0,-1 1 1,-1 0-1,0 0 0,-7-6-21,3 5 26,-1 0-1,-1 2 1,-1 0 0,-4-3-26,11 9 12,-1 1 0,0 1 0,0 0 0,0 1 0,-1 0 0,1 0 0,-8 0-12,13 3 12,1 1 0,0 1-1,-1-1 1,1 1 0,-1 0 0,1 0 0,0 1 0,-1 0 0,1 0 0,0 1-1,-1-1 1,1 1 0,0 1 0,0-1 0,-1 2-12,-9 5-362,1 1 1,-1 1-1,2 0 1,-7 7 361,3-3-1158,8-7 909,10-8 230,0 1 0,0-1 0,0 1 1,-1-1-1,1 1 0,0-1 0,0 1 1,0-1-1,0 1 0,0-1 0,0 1 1,0 0-1,0-1 0,0 1 0,0-1 1,1 1 18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02.7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86 0 10490,'-2'0'196,"1"0"0,-1 1-1,0-1 1,1 0-1,-1 1 1,0-1 0,1 1-1,-1 0 1,1-1 0,-1 1-1,1 0 1,-1 0-1,1 0 1,0 0 0,-1 0-1,1 0 1,0 0 0,0 0-1,0 1 1,0-1 0,0 1-1,0-1 1,0 0-1,0 1 1,0-1 0,0 2-196,-12 36 1627,2 1 0,-4 26-1627,11-47 226,1 1 1,1-1 0,1 1 0,1-1-1,0 7-226,1-18 74,0 1 0,0-1 0,0 0 0,1 0 0,1 0-1,-1 0 1,1 0 0,1-1 0,-1 1 0,1-1 0,0 0 0,1 0-1,4 5-73,-3-5 67,0-1-1,1 1 1,-1-1-1,2 0 1,-1-1-1,4 2-66,-8-5 13,-1 0 0,1-1 0,0 0-1,0 0 1,-1 0 0,1 0-1,0 0 1,0 0 0,0-1 0,0 1-1,0-1 1,0 0 0,0 0 0,0 0-1,0 0 1,0-1 0,0 1-1,0-1 1,0 0 0,0 0 0,0 0-1,0 0-12,1-1 11,0-1-1,0 1 1,-1 0 0,1-1-1,-1 0 1,0 0 0,1 0-1,-1 0 1,-1-1-1,1 1 1,0-1 0,-1 0-1,0 0 1,0 0-1,0 0 1,0 0-11,-1 1 23,0 0 1,0 0 0,-1 0-1,1 0 1,-1 0-1,0 0 1,1 0-1,-1 0 1,-1 0-1,1 0 1,0 0-1,-1 0 1,1 0-1,-1 0 1,0 0-1,0 0 1,0 0-1,-1 0 1,1 0 0,-1 1-1,1-1 1,-1 1-1,-2-3-23,1 1 63,-2-1-1,1 1 1,0 0 0,-1 0 0,0 0-1,0 0 1,0 1 0,0 0-1,0 0 1,-1 1 0,0-1-1,1 1 1,-1 0 0,0 0-1,0 1 1,0 0 0,0 0-1,0 1 1,0-1 0,0 1-1,-4 1-62,9-1-3,0 0 0,0 0 0,0 0 0,0 0 0,0 0-1,0 1 1,0-1 0,1 0 0,-1 1 0,0-1 0,0 1 0,0-1-1,0 1 1,0-1 0,1 1 0,-1 0 0,0-1 0,0 1 0,1 0-1,-1-1 1,0 1 0,1 0 0,-1 0 0,1 0 0,-1 0-1,1 0 1,0 0 0,-1 0 0,1-1 0,0 1 0,0 0 0,-1 1 3,1 2-171,0 0 0,0 0 0,0 0 0,1 0 1,-1 0-1,1 0 0,0 0 171,-1-2-128,1 1 320,2 5 915,-3-8-1065,1 1-1,0-1 1,0 1-1,0-1 1,0 0-1,0 0 1,-1 1-1,1-1 1,0 0 0,0 0-1,0 0 1,0 0-1,0 0-41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04.6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287 31 5849,'-2'-6'11015,"-4"2"-7979,-15 3-2988,21 1 22,-9 0 28,1 0 1,0 1-1,0 0 1,-1 0-1,1 1 1,0 0-1,0 1 1,1-1 0,-1 2-1,-4 1-98,0 3 67,0 0-1,0 1 1,1 0-1,0 0 1,1 1 0,0 1-1,0 0 1,1 0-1,1 1 1,0 0-1,0 1 1,1-1-1,1 1 1,0 1 0,1-1-1,0 1 1,1 0-1,1 0 1,0 0-1,1 1 1,1-1-1,0 7-66,1 6 91,2 1 0,1 0 0,1 0 0,3 6-91,-2-14 36,1 0 0,0-1 0,2 1 0,0-2 1,11 17-37,-13-25 4,0 0 0,1-1 1,1 0-1,0-1 1,0 0-1,0 0 0,1 0 1,0-1-1,1 0 0,-1-1 1,1 0-1,0-1 1,1 0-1,0-1 0,-1 0 1,1 0-1,0-1 0,1-1 1,-1 1-1,1-2 1,-1 0-1,1 0 0,5-1-4,-3-1 4,-1 0-1,1 0 0,-1-1 0,0-1 1,0-1-1,0 1 0,0-2 0,0 0 1,-1 0-1,0-1 0,0-1 0,-1 0 1,1-1-1,-2 0 0,1 0 1,-1-1-1,0-1 0,-1 1 0,7-11-3,-6 5 10,0 0-1,-1-1 1,-1 0-1,-1 0 1,0 0-1,-1-1 1,-1 0-1,3-18-9,-5 19 16,0 0 0,-2 0 0,0 0 0,-1 0 0,-1 0-1,0-1 1,-1 1 0,-1 0 0,0 1 0,-1-1-16,-2-3 34,-1 0 0,-1 1 1,0 0-1,-2 0 0,0 1 0,-1 0 0,0 1 1,-1 0-1,-1 1 0,-2-1-34,7 8 18,-2-1 0,1 2 1,-1-1-1,-1 1 0,1 1 0,-1 0 0,-8-3-18,11 5 15,-1 1 0,0 0 0,0 1 1,0 0-1,0 0 0,-1 1 0,1 0 0,0 1 0,-1 0 0,-5 1-15,7 0-2,1 1 0,-1-1 0,0 2 0,1-1 0,0 1 0,-1 0 1,1 0-1,0 1 0,1 0 0,-1 0 0,1 1 0,-1 0 0,1 0 0,1 0 0,-1 1 0,1 0 0,0 0 0,0 0 0,1 0 0,-1 1 0,2 0 0,-2 3 2,4-8-180,0 0 0,0 0-1,0 1 1,1-1-1,-1 0 1,1 0 0,0 1-1,0-1 1,-1 0 0,2 1-1,-1-1 1,0 0-1,0 1 1,1-1 0,-1 1 180,9 12-965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05.0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39 1 12643,'-32'40'4470,"25"-30"-2188,8-5-1176,0-5-988,0 0 0,0 1 0,-1-1 0,1 0-1,0 0 1,0 0 0,0 0 0,0 0 0,0 0 0,0 0 0,-1 0 0,1 0 0,0 0-118,4-1 1103,117-9-167,-110 9-863,0 0 30,-1 1 1,8 0-104,-16 0 16,-1 0 1,1 1-1,-1-1 0,0 0 1,1 1-1,-1 0 0,0 0 0,1-1 1,-1 1-1,0 1 0,0-1 1,0 0-1,0 0 0,2 2-16,-3-1 11,0-1 0,0 1 0,0-1 0,0 1-1,0 0 1,0-1 0,-1 1 0,1 0 0,-1 0 0,1-1 0,-1 1-1,0 0 1,0 0 0,1 0 0,-1 0 0,0-1 0,-1 1-1,1 0 1,0 0 0,-1 0-11,-1 8 67,0-1 1,0 0-1,-3 4-67,3-7 43,-16 48 787,0 11-830,13-42 203,1 0 1,1 0-1,1 0 1,1 7-204,0-28 0,1 0-1,0 0 1,0 0 0,1 1 0,-1-1-1,0 0 1,1 0 0,-1 0-1,1 1 1,-1-3-18,0 0-1,0 0 0,0 0 0,0 0 1,0 0-1,1 0 0,-1 0 1,0 0-1,0 0 0,0 0 0,0 0 1,0 0-1,0 1 0,0-1 1,0 0-1,0 0 0,0 0 0,0 0 1,0 0-1,1 0 0,-1 0 1,0 0-1,0 0 0,0 0 0,0 0 1,0 0-1,0 0 0,0 0 0,0 0 1,0 0-1,0 0 0,1 0 1,-1 0-1,0 0 0,0 0 0,0 0 1,0-1-1,0 1 0,0 0 1,0 0-1,0 0 0,0 0 0,0 0 1,0 0-1,0 0 0,1 0 1,-1 0-1,0 0 0,0 0 0,0 0 1,0 0-1,0 0 0,0-1 0,0 1 1,0 0-1,0 0 0,0 0 1,0 0-1,0 0 19,2-6-436,0-11-39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06.7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460 96 7666,'-4'-4'919,"0"-1"0,0 1 0,-1 1 0,1-1 0,-1 0 1,0 1-1,0 0 0,0 0 0,0 1 0,-1-1-919,-1 0 580,1 1-1,-1 0 1,0 1 0,0-1-1,0 1 1,0 0-1,-6 1-579,1 0 226,0 1-1,-1 1 1,1 0-1,0 0 1,0 1-1,1 1 1,-1 0-1,0 0 1,-3 3-226,5-1 122,0 0 0,0 1 0,0-1 0,1 2 0,0-1 0,1 2 0,-7 6-122,-1 5 231,0 0 1,-13 23-232,17-22 73,0 0 0,1 1 1,1 0-1,2 0 0,-7 23-73,11-28 18,1 1 0,0 0 0,1-1 0,1 1 1,0 0-1,1 0 0,2 0 0,1 7-18,1 1 13,2 0 0,1-1-1,1 0 1,1 0 0,1 0 0,1-1 0,1-1-1,1 0 1,2-1 0,7 9-13,-13-20 2,0 0-1,1-1 1,0-1-1,1 0 1,0 0-1,0-1 1,1-1 0,0 0-1,0 0 1,0-1-1,1 0 1,0-2 0,10 3-2,-7-3-5,-1-1 1,1 0 0,0-2 0,0 0 0,-1 0 0,1-2 0,0 0 0,0-1 0,0 0 0,-1-1 0,14-5 4,-14 3-1,1-1-1,-1-1 1,-1 0-1,1-1 1,-2-1-1,1 0 1,-1-1-1,0 0 1,-1-1-1,0-1 1,-1 0-1,0 0 1,3-7 1,2-3-1,-1-1 1,-2-1 0,0 0 0,-1-1-1,-2 0 1,0 0 0,3-18 0,-9 27 9,-1 1 0,0-1 0,-1 0 0,-1 0 0,0-1 0,-1 1 0,-1 0 0,-1 0 0,0 0 0,-1 0 0,-1 1 0,0-1 0,-1 1 0,0 0 0,-2 0 0,0 0 0,-8-12-9,-2-2 51,-2 0 0,-1 2 1,-19-20-52,23 29 32,-1 1 0,-1 1 0,-1 0 1,0 1-1,-15-8-32,22 17 15,0 0 0,0 0 0,-1 1 1,0 1-1,0 0 0,0 1 0,0 0 1,-4 0-16,-5 1-84,0 0 0,-1 2 0,1 0 0,-9 3 84,27-3-121,1 0 0,-1 1 0,1 0-1,-1 0 1,1 0 0,-1 0-1,1 0 1,0 1 121,1-2-167,1 1-1,0 0 0,-1 0 1,1 0-1,0 0 1,0 0-1,0 1 1,0-1-1,0 0 1,0 0-1,0 1 1,0-1-1,0 0 0,0 1 1,1-1-1,-1 1 1,1-1-1,-1 2 168,-1 19-1087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07.4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97 240 9242,'11'15'3227,"-11"-15"-3163,0 1 1,1-1-1,-1 0 0,0 0 0,0 0 0,1 1 0,-1-1 0,0 0 1,1 0-1,-1 0 0,0 0 0,1 0 0,-1 0 0,0 0 0,1 0 0,-1 0 1,0 0-1,1 0 0,-1 0 0,0 0 0,1 0 0,-1 0 0,0 0 1,1 0-1,-1 0 0,0 0 0,1 0 0,-1 0 0,0-1 0,1 1 0,-1 0 1,0 0-1,0 0 0,1-1 0,-1 1 0,0 0 0,0 0 0,1-1 1,-1 1-1,0 0 0,0 0 0,0-1 0,1 1 0,-1 0-64,0-1 154,11-17 1224,-3 2-515,3-1-71,-1-2-1,-1 0 0,3-9-791,-10 21 133,1 0-1,-1 0 0,-1 0 0,1 0 0,-1 0 0,0 0 0,-1 0 0,0 0 1,0 0-1,-1 0 0,1 0 0,-2-2-132,2 7 37,-1 0 1,1 0-1,-1 0 1,0 0-1,0 0 1,0 0-1,0 0 1,-1 0-1,1 0 1,0 0-1,-1 0 1,1 1-1,-1-1 1,0 1-1,1-1 1,-1 1-1,0 0 1,0-1-1,0 1 1,0 0-1,0 0 1,0 0-1,0 1 1,-1-1-1,1 0 1,0 1-1,0 0 1,0-1-1,-3 1-37,-1 0 51,-1 0-1,0 0 1,0 1-1,1 0 1,-1 0-1,0 1 1,1 0-1,-1 0 1,-3 2-51,4-1 21,-1 0 0,1 0 0,1 0 0,-1 1 0,0 0 0,1 0 0,0 0 0,-2 3-21,5-5 3,0 0 0,1 0-1,-1-1 1,1 1 0,0 0 0,0 0 0,-1 1-1,1-1 1,1 0 0,-1 0 0,0 0 0,0 1 0,1-1-1,-1 0 1,1 1 0,0-1 0,0 0 0,0 1-1,0-1 1,0 0 0,1 1 0,-1-1 0,0 0-1,1 1 1,0-1 0,0 0-3,2 6 6,0-2 0,1 1 0,0 0 0,0-1-1,5 6-5,29 30 21,-12-15-7,-8-5 5,0 1 1,14 22-20,-25-32 6,11 17 42,13 29-48,-30-57 13,-1 1 0,1-1-1,0 0 1,-1 1 0,1-1-1,-1 1 1,0-1 0,1 1-1,-1 0-12,0-3 21,0 1-1,0 0 1,-1 0 0,1-1-1,0 1 1,0 0-1,0-1 1,0 1 0,-1 0-1,1-1 1,0 1-1,0 0 1,-1-1 0,1 1-1,-1 0 1,1-1-1,-1 1 1,1-1 0,-1 1-1,1-1 1,-1 1-1,1-1 1,-1 1 0,1-1-1,-1 0 1,0 1-1,1-1 1,-1 0 0,0 0-1,1 1 1,-1-1-1,0 0 1,0 0 0,1 0-1,-1 0-20,-3 0 78,0 0-1,0 0 1,0 0-1,0-1 1,0 0-1,0 0 1,0 0-1,1 0 0,-1-1 1,-1 0-78,-37-20 251,37 19-229,-8-4 13,4 2-20,-1 0 0,1-1 1,0 0-1,0-1 0,1 0 1,0 0-1,-5-6-15,12 12-5,0 0 0,0-1 0,0 1 0,0-1 0,1 0 0,-1 1 0,0-1 0,1 0 0,-1 1 0,1-1 0,-1 0 0,1 0 0,0 1 0,0-1 0,0 0 0,0 0 0,0 0 0,0-1 5,1 0-2,-1 1-1,1 0 1,0-1-1,0 1 0,0 0 1,1-1-1,-1 1 1,1 0-1,-1 0 1,1 0-1,-1 0 0,2 0 3,3-4-86,0 1-1,1 0 0,0 1 0,0-1 0,0 1 0,0 1 1,7-3 86,0 1-802,0 0 1,0 2-1,1-1 1,2 2 801,31-6-1265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27.5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351 153 2256,'-1'0'290,"1"0"-1,0 0 0,-1 0 0,1 0 0,0-1 0,-1 1 0,1 0 0,0 0 0,0 0 0,-1 0 0,1-1 1,0 1-1,0 0 0,-1 0 0,1-1 0,0 1 0,0 0 0,-1 0 0,1-1 0,0 1 0,0 0 1,0-1-1,0 1 0,0 0 0,0-1 0,0 1-289,-3-11 912,2 9-357,-5-25 2324,-7-15-2879,12 39 190,0-1 1,0 0-1,-1 1 0,1 0 1,-1-1-1,0 1 1,0 0-1,-1 0 0,1 0 1,0 0-1,-1 0 0,0 0 1,0 1-1,0-1 0,0 1 1,0 0-1,0 0 1,-1 0-1,1 0 0,0 1 1,-1-1-1,0 1 0,1 0 1,-5-1-191,3 2 144,-1-1 0,1 1 1,-1 0-1,1 1 0,-1-1 0,1 1 1,-1 0-1,1 0 0,0 1 1,-1-1-1,1 1 0,0 1 1,0-1-1,0 1 0,0-1 0,0 2-144,-2 1 122,0 1 0,1-1 0,-1 2-1,1-1 1,-5 7-122,-25 38 290,33-46-275,-8 14 32,0 0-1,1 1 1,1 1 0,1 0-1,1 0 1,1 1 0,0-1-1,2 1 1,1 0 0,0 1-1,2-1 1,1 0 0,0 1-1,2-1 1,2 11-47,-2-19 30,2 0-1,0 1 0,1-1 1,0 0-1,7 11-29,-1-4 42,1 0-1,1-2 0,5 7-41,-7-13 16,-1 0-1,2-1 1,-1-1 0,2 0-1,0 0 1,0-1 0,2 0-16,-4-3 5,0-1 0,1 0 0,0 0 0,0-2 0,0 1 0,1-2 1,-1 0-1,1 0 0,5 0-5,5-2 4,-1 0 0,1-1 1,0-1-1,0-1 0,-1-1 0,1-1 0,4-2-4,-8 1 2,0-1-1,-1 0 0,1-2 1,-2 0-1,1-1 0,-1-1 1,0 0-1,6-6-1,-14 8 0,-1 1 0,0-2 0,-1 1 0,0-1 0,0 0 0,-1 0 0,0 0 0,0-1 0,-1 0 0,-1 0 0,1-1 0,-2 1 0,2-5 0,-1-4 8,0-1 0,0 1 0,-2-1 1,-1 0-1,0 0 0,-1 0 0,-2-2-8,1 8 24,-1 1 0,-1-1-1,0 0 1,-1 1 0,0 0-1,-1 0 1,0 0-1,-1 0 1,-1 1 0,0 0-1,-5-5-23,1 3 24,0 0 0,-1 1-1,0 0 1,-1 1 0,0 1-1,-1 0 1,-1 1 0,-12-7-24,15 10 0,-1 1 1,0 0-1,-1 0 0,1 1 1,-1 1-1,0 1 1,0 0-1,-13-1 0,18 3-120,0 1 0,-1 0 0,1 0 0,0 1 1,0 0-1,0 1 0,0 0 0,0 0 0,0 1 0,0 0 0,1 1 0,-1 0 1,1 0-1,-3 2 120,4-1-232,0 0 0,0 0 0,1 1 0,-1-1 0,1 1 0,0 1 1,1-1-1,-1 2 232,4-5-44,1 0 1,0 0 0,-1 0-1,1 0 1,0 0-1,1 0 1,-1 0 43,1-2-18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25.3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10474,'39'45'4785,"-41"-37"-1968,4 1-833,-1 10-447,6 6-249,-2 2-376,-5 2-280,7-4-400,-10-10-96,4 0-160,-1-7-352,8-6-1048,0 2-681,-1-13 1185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28.0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35 188 11170,'-1'1'208,"1"-1"1,0 1-1,0 0 0,0 0 0,0-1 0,-1 1 0,1 0 0,0-1 0,0 1 0,1 0 1,-1 0-1,0-1 0,0 1 0,0 0 0,0 0 0,0-1 0,1 1 0,-1 0 0,0-1 1,1 1-209,0-1 136,0 0 0,0 1 1,0-1-1,-1 0 1,1 0-1,0 0 1,0 0-1,0 0 1,0 0-1,0-1 1,0 1-1,0 0 0,0 0 1,0-1-1,0 1 1,0-1-137,4-1 197,0 0 1,0-1 0,0 1-1,-1-1 1,0 0 0,1 0-1,-1 0 1,0-1-1,-1 0 1,1 0 0,0 0-1,-1 0 1,0 0-1,0-1 1,-1 1 0,1-1-1,0-2-197,0 0 74,0 0 0,0 0 0,-1-1 0,0 1-1,0-1 1,-1 1 0,1-1 0,-2 0 0,1 0-1,-1 1 1,-1-6-74,1 12 20,0-1 0,0 0 0,-1 1 0,1-1-1,0 0 1,-1 1 0,1-1 0,-1 0 0,1 1-1,-1-1 1,0 1 0,0-1 0,0 1 0,0 0-1,0-1 1,0 1 0,0 0 0,0 0 0,0-1-1,-1 1 1,1 0 0,0 0 0,-1 0 0,1 1-1,-1-1 1,1 0 0,-1 0 0,1 1 0,-1-1-1,0 1 1,1 0 0,-1-1 0,0 1 0,1 0-1,-1 0 1,0 0-20,-1 0 35,-1 1 0,0-1 0,1 1 0,-1 0 0,1 0 0,0 0 0,-1 0 0,1 1 0,0-1 0,0 1 0,0 0 0,0 0 0,0 0 0,0 0 0,0 1 0,-1 1-35,0 1 28,0 0 0,0 1 0,0-1 0,1 1 0,0 0 0,0 0 0,0 0 0,1 0 0,-2 7-28,1-2 50,1 1 1,0 0-1,1 0 0,0-1 1,1 3-51,0-10 29,0 0 0,0 0 0,1 0 0,0 0 0,-1 0 0,1 0 0,1 0 0,-1-1 0,0 1 0,1 0 0,0-1-1,0 1 1,0-1 0,0 1 0,2 1-29,0-1 23,0 0-1,0-1 0,0 1 0,1-1 0,-1 0 0,1-1 0,-1 1 0,1-1 0,0 1 0,0-2 0,2 2-22,-2-2 77,0 1 1,0 0-1,0 0 0,-1 0 1,1 0-1,-1 1 0,1 0 0,-1 0 1,0 0-1,0 0 0,0 1 1,-1-1-1,1 1 0,-1 0 1,0 0-1,0 0 0,0 1 0,-1-1 1,0 1-1,1-1 0,-1 1 1,-1 0-1,1 1-77,2 9 188,-1 1-1,-1 0 1,0 0 0,-1 0-1,0 0 1,-2 0 0,0 0 0,-2 11-188,3-24-212,-1 0 1,1-1 0,-1 1 0,0 0-1,0 0 1,0-1 0,0 1 0,-1 1 211,-6 0-598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29.1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241 22 4729,'2'-7'3124,"-1"-7"11979,-4 19-13910,3-4-1167,-3 5 42,1 0-1,-1-1 1,0 1 0,0-1-1,-1 1-67,-21 29 149,6-11 1,2 1-1,-7 13-149,4 3 136,1 2 0,-9 33-136,20-49 95,-2 12-95,6-20-382,-1-1 0,-1 1 1,-6 13 381,11-31-141,0 1 0,0-1 0,1 1 0,-1-1 0,0 1 0,0-1 0,-1 0 0,1 1 0,0-1 0,-1 0 141,2 0-66,-1-1 0,0 1 1,0-1-1,0 0 0,0 1 1,0-1-1,0 0 0,0 0 1,0 0-1,0 0 0,0 0 1,0 0-1,0 0 66,0 0-2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29.5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11690,'17'4'4689,"-5"12"-2768,-4 5-17,7 14-95,6 7-297,13 5-600,-1-3-200,-1-3-208,-2 2-71,-4-9-113,-1-1-64,-5-1-136,-5-5-32,-7-6-232,-3 3-416,-1-8-1217,-2-5-623,5-3 1351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29.9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12611,'5'8'1415,"0"-1"1,-1 1 0,-1 0 0,1 0 0,-1 0-1416,1 3 778,-1 1 0,-1-1 0,0 1 0,0-1 0,0 9-778,-2-9 400,2-1 1,0 1-1,2 7-400,-1-4 214,2-3-52,-3-10-105,-5-4-84,2 3 23,1-1 1,0 1 0,-1-1 0,1 0 0,0 1-1,0-1 1,0 0 0,0 1 0,0-1 0,-1 0-1,1 1 1,0-1 0,1 0 0,-1 0-1,0 1 1,0-1 0,0 0 0,0 1 3,1-5-10,0-6 3,1-1 1,0 1-1,0 0 1,2 1-1,-1-1 1,5-8 6,-5 13 0,0-1-1,0 1 0,1-1 1,3-2 0,-1-1 3,-4 7 3,0 1 0,0-1-1,0 1 1,0 0-1,0 0 1,0-1 0,1 2-1,-1-1 1,1 0-1,-1 0 1,1 1 0,0-1-1,-1 1 1,1 0-1,2 0-5,-5 0 3,1 1 0,0 1 0,0-1 0,-1 0 0,1 0 0,0 0 1,0 0-1,-1 0 0,1 1 0,0-1 0,-1 0 0,1 1 0,0-1 0,-1 0 0,1 1 0,0-1 0,-1 1 0,1-1 0,-1 1 0,1-1 0,-1 1 0,1 0 0,-1-1 0,0 1 0,1 0 0,-1-1 0,0 1 0,1 0 0,-1-1 0,0 1 0,0 0 0,0 0-3,3 3 29,2 7 87,0 0 0,-1 0 0,-1 0-1,1 0 1,-2 1 0,1 0 0,-2-1 0,0 1 0,0 0 0,-1 0 0,0 0 0,-1 0 0,0-1 0,-2 6-116,-1-7-291,2-3-202,2-7 510,0 0 1,0 0-1,0 0 0,0 0 0,0 0 0,0 0 0,0 0 0,0 1 0,0-1 0,0 0 0,0 0 0,0 0 0,1 0 0,-1 0 0,0 0 0,0 0 0,0 0 0,0 0 0,0 0 0,0 0 0,0 1 1,1-1-1,-1 0 0,0 0 0,0 0 0,0 0 0,0 0 0,0 0 0,0 0 0,1 0 0,-1 0 0,0 0 0,0 0 0,0 0 0,0 0 0,0 0 0,0-1 0,1 1 0,-1 0 0,0 0 1,0 0-1,0 0 0,0 0 0,0 0 0,0 0-17,10-3 260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30.4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67 167 11594,'-16'3'4794,"4"0"-2282,-25 10-1248,35-13-7,6 3-97,6 5-232,5-3-384,3 1-56,3 1-80,2-2-80,-1 1-184,4-1-56,-5-1-688,3-3-792,-7 2 896</inkml:trace>
  <inkml:trace contextRef="#ctx0" brushRef="#br0" timeOffset="1">390 1 11106,'1'1'474,"0"1"-1,0-1 1,0 0-1,0 1 1,0-1-1,0 1 1,0 0-1,-1-1 1,1 1-1,-1 0 1,1-1-1,-1 1 1,0 0-1,0-1 1,1 1-1,-1 1-473,-1 0 350,1 0 0,-1 0 0,0 0 0,1 0 0,-1 0 0,-1 1-350,-3 10 511,1 0-1,0 0 1,2 0 0,-1 0 0,1 2-511,0 20 262,0 17-262,2-50 2,0-1-1,1 0 1,-1 1-1,0-1 0,1 0 1,-1 1-1,1-1 0,0 0 1,0 0-1,0 0 1,0 0-1,0 0 0,0 0 1,0 0-1,1 0 0,0 0-1,0 1 0,1-1 0,-1 0 0,1 0-1,0 0 1,0 0 0,0 0-1,0-1 1,0 1 0,0-1 0,2 1 0,6 1-3,0-1 1,1 0-1,0 0 1,-1-1-1,12 0 3,75-4-668,-98 3 680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30.9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27 1 13339,'0'24'5121,"-6"12"-3497,4 5-215,-7 4-25,1 3-336,7-8-560,2-4-160,4-9-392,5-10-592,4-16 440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31.3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24 12835,'-2'4'4841,"7"-7"-3113,3 3-968,11-2 56,0-2 121,13 4-161,3-7-240,5 2-344,1 1-72,-10 1-808,-3 3-688,-10 9 855</inkml:trace>
  <inkml:trace contextRef="#ctx0" brushRef="#br0" timeOffset="1">78 194 12491,'0'4'4529,"4"0"-3289,1-2-144,-5-2 360,0 0-159,27 2-553,43 1-200,-30-10-320,-3-1-32,2 2-1120,-2 2 3136,-8 9-1888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31.7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0 13267,'-15'0'5345,"15"8"-3161,2 5-639,2 14-417,-2 9 112,-3 13-143,1 8-353,-4 11-408,-1 1-96,5 11-128,0-4-24,0-8-56,1-8-536,3-26-1433,-5-8-439,18-28 1168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32.6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47 13763,'38'-44'4745,"-34"41"-4345,-1 3-256,-3 3-344,-1-3-560,-1 0 520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8:33.2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11250,'12'18'3945,"0"6"-3257,-3-5-272,-5-3-231,-4 0 31,-13-4-216</inkml:trace>
  <inkml:trace contextRef="#ctx0" brushRef="#br0" timeOffset="1">151 445 13755,'23'41'5001,"-35"-21"-5009,8-1-664,-10-3 208</inkml:trace>
  <inkml:trace contextRef="#ctx0" brushRef="#br0" timeOffset="2">170 929 14843,'6'20'5105,"5"-3"-4641,-6-7-376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25.8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7 13035,'12'-5'5193,"-6"4"-3153,0 1-687,8 1-345,2 4-256,-3 1-400,4-2-224,-13 2-1264,2 4 3360,6 3-1976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9:57.7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70 30 4793,'-43'17'2751,"40"-17"-1914,0 1 0,-1 0 0,1-1-1,0 1 1,0-1 0,-2 0-837,3 0 2551,5 2-1042,-2-1-486,3-1-204,3 0-617,50 3 1868,9-3-2070,186-14 2241,-236 13-2121,-1-1 1,1 0 0,-1-1 0,0-1 0,7-3-121,-22 7-89,1 0 0,0 0 0,-1 0 0,1 0 0,-1 0 0,1-1 0,-1 1-1,1 0 1,0-1 0,-1 1 0,1 0 0,-1-1 0,1 1 0,-1 0 0,0-1 0,1 1 0,-1-1 0,1 1 0,-1-1 0,0 1 0,1-1 0,-1 1 0,0-1 0,0 0 0,1 1 0,-1-1 0,0 1 0,0-1 0,0 0 0,0 1 0,0-1 0,0 1 0,0-1 0,0 0 0,0 1 0,0-1 0,0 0 89,-4-4-1126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9:58.1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 0 7866,'-3'6'768,"0"0"0,0-1 1,1 1-1,0 1 0,0-1 1,0 0-1,1 0 0,0 1 1,0-1-1,1 0 0,-1 1 0,1-1 1,1 1-1,0 1-768,2 18 1149,1-1 0,2 0 0,1 0-1149,-3-8 472,57 206 2016,-27-100-1988,-4-20-1572,-30-100-1277,-2-9 320,-2-6 378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9:58.4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20 8682,'4'-14'3977,"4"8"-1417,2 8-591,5-2-265,4 1-216,7 4-487,5-5-281,2-2-336,2 2-128,-6 0-152,-6-3-16,-6 6-728,-8 2-697,-1 6-1319,-4 6 1480</inkml:trace>
  <inkml:trace contextRef="#ctx0" brushRef="#br0" timeOffset="1">66 213 6705,'-15'20'3817,"3"-4"-520,11-1-1273,4-2-151,9-3-433,4-2-232,12-5-375,2-1-145,12-2-216,-4-3-104,-9-2-200,-1-2 88,-5 5-1504,-3-2 3632,14-4-2088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9:58.8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264 46 12675,'1'0'287,"-1"-1"0,1 0 0,0 0 1,-1 0-1,1 0 0,-1 0 0,1 0 1,-1 0-1,1 0 0,-1 0 0,0-1 1,0 1-1,1 0 0,-1 0 0,0 0 1,0 0-1,0 0 0,0 0 0,-1-1-287,1 0 120,-1 1 0,1 0 0,-1 0 0,1 0-1,-1 0 1,0 0 0,0 0 0,1 1 0,-1-1-1,0 0 1,0 0 0,0 0 0,0 1 0,0-1 0,0 0-1,0 1 1,0-1 0,0 1 0,-1-1 0,1 1-1,0 0-119,-5-2 263,-1 0-1,1 1 0,-1 0 1,1 0-1,-1 1 0,1 0 1,-1 0-1,1 0 0,-1 1 1,1 0-1,-2 1-262,-17 3 393,0 2 0,-6 3-393,14-4 75,12-4-59,-1-1 7,-1 2 0,1-1 1,0 1-1,-5 2-23,9-4 1,1 1 1,-1-1-1,0 1 0,0-1 0,1 1 1,-1-1-1,1 1 0,-1 0 0,1 0 1,0 0-1,-1 0 0,1 0 0,0 0 0,0 0 1,1 0-1,-1 0-1,-2 8-2,1 1 1,0-1-1,1 0 1,0 0-1,1 1 1,0-1-1,0 0 1,1 1-1,2 6 2,3 10 16,1 1 1,10 25-17,-12-36 20,0 0 1,-1 1-1,-1-1 1,-1 1-1,0 4-20,-1 30 50,-2 7-50,0-17 210,2 1 0,2 11-210,-2-50 42,-1-1-1,1 1 1,0 0 0,0-1 0,0 1 0,1 0 0,-1-1-1,1 0 1,0 1 0,0-1 0,0 0 0,0 0 0,1 0-1,1 2-41,0-1 48,1 0-1,-1-1 0,1 0 1,-1 0-1,1 0 0,0-1 1,0 1-1,0-1 0,3 1-47,12 2 142,0-1 0,0-1 0,0 0 0,0-2 0,2 0-142,-6 0 123,-6-1-80,-7 0-38,0 0 0,1 0 0,-1 0 0,0 1 0,0-1 0,0 1 0,0 0 0,0 0 0,0 0 0,2 1-5,-3 0-296,-2-3 330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9:59.2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213 0 13859,'-1'13'5481,"-6"7"-3312,-8 18-961,-3 7 48,-5 9-224,-1 2-271,4 6-465,0-5-128,4 1-80,3-4-16,0-15-32,1-4-8,2-14 56,4-2-216,2-12-1097,-6-7-759,9-15 1088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19:59.7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1 11859,'-3'13'4937,"16"8"-2361,1-1-543,2 13-73,5 2-208,2 1-607,3 5-313,3-1-328,-2-1-88,-2-1-152,2-5-64,-8-2-104,0-3-32,-4-5 24,-2-3-184,-2-10-1200,1-6-777,3-13 1161</inkml:trace>
  <inkml:trace contextRef="#ctx0" brushRef="#br0" timeOffset="1">483 313 11386,'16'9'5042,"-13"13"-1938,-3 0-1079,1 5-329,-1 1-96,5-3-479,-2-3-401,2-8-456,-3-6-8,-6-8-1280,5-1-937,-1-1 1225</inkml:trace>
  <inkml:trace contextRef="#ctx0" brushRef="#br0" timeOffset="2">397 103 13059,'13'3'5377,"-4"2"-2704,2 0-1385,-2 3-64,4 2-200,-1-4-280,-5 0-944,1-2-976,1 10 776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00.2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 22 14403,'-23'-3'4524,"22"3"-4447,1 0 1,0 0-1,0 0 0,-1 0 1,1 0-1,0 0 1,-1 0-1,1 0 0,0 0 1,-1 0-1,1 0 1,0-1-1,0 1 0,-1 0 1,1 0-1,0 0 1,0 0-1,-1 0 0,1-1 1,0 1-1,0 0 1,-1 0-1,1 0 0,0-1 1,0 1-1,0 0 1,0 0-1,-1-1 1,1 1-1,0 0 0,0 0 1,0-1-1,0 1 1,0 0-1,0 0 0,0-1-77,0 0 121,1 1-1,-1 0 1,0-1-1,1 1 1,0 0-1,-1-1 1,1 1-1,-1 0 1,1-1-1,-1 1 1,1 0-1,0 0 1,-1 0-1,1 0 1,-1-1-1,1 1 1,0 0-1,-1 0 0,1 0-120,21-2 527,18 1-527,12 0 243,-28 0-91,-13-1-51,1 2 0,-1-1 1,0 1-1,0 1 0,0 0 0,10 3-101,-19-4 43,-1 1 1,0-1-1,0 1 1,0 0-1,0-1 1,0 1-1,0 0 1,0 0-1,0 0 1,0-1-1,0 1 1,0 0 0,-1 0-1,1 0 1,0 0-1,-1 1 1,1-1-1,0 0 1,-1 0-1,1 0 1,-1 0-1,0 1 1,0-1-1,1 0 1,-1 1-44,1 6 187,-1-1 1,0 0-1,0 0 0,-1 3-187,1 5 75,1 17 98,1 0-1,2 0 1,8 27-173,28 94 403,-23-92-186,-3-12-18,-1-5 191,-2 1 0,0 5-390,-11-46 51,1 0 1,-1 0 0,1 0 0,-1 0-1,-1 0 1,1 1 0,0-1 0,-1 0 0,0 1-52,0-3 27,0 0 1,1-1-1,-1 1 1,0-1 0,0 1-1,0 0 1,-1-1 0,1 0-1,0 1 1,0-1 0,-1 0-1,1 0 1,-1 1 0,1-1-1,-1 0 1,0-1 0,1 1-1,-1 0 1,0 0 0,-1 0-28,-46 14 387,-11 1-387,22-6-217,-5 0-1226,5-3-1305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06.8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50 23 6553,'-4'-6'2390,"-3"-5"1032,2 6 2066,2 8-4353,2 2-885,-1-1-1,1 1 1,0-1 0,-1 5-250,-5 69 2137,2 44-2137,2-40 370,-5 170 141,8-195-446,3-1 1,2 2-66,1 16 44,-4 0-1,-3-40 36,5 28-79,-5-25 176,1-36-55,1-1-1,-1 0 0,0 1 0,1-1 0,-1 0 1,0 0-1,1 1 0,-1-1 0,1 0 0,-1 0 1,0 1-1,1-1 0,-1 0 0,1 0 0,-1 0 1,0 0-1,1 0 0,-1 0 0,1 0 0,-1 0 1,1 0-1,-1 0-120,21 2-175,-5-1 375,-11 0-188,16 1 121,0-1 1,14-1-134,55-2 634,-25 2-332,352-17 501,-380 16-740,274-7 335,-221 11-250,-1 4 0,32 9-148,-14-1 283,31-4-283,190-11 301,-134-3-178,136 14 283,-309-9-257,-20-1 6,-7-1 324,-7-1-219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07.3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1 9930,'0'0'227,"0"0"0,1 0 0,-1 1-1,0-1 1,1 0 0,-1 0 0,0 1 0,0-1 0,0 0-1,1 1 1,-1-1 0,0 0 0,0 1 0,0-1 0,0 0-1,0 1 1,1-1 0,-1 0 0,0 1 0,0-1 0,0 1-1,0-1 1,0 0 0,0 1 0,0-1 0,0 1-227,0 12 993,0-12-744,-2 13 1288,1 1 0,-5 11-1537,3-9 1125,-2 17-1125,3 21 853,2-1 0,3 1 0,8 47-853,39 163 1850,-12-71-1097,-34-166-1308,-4-27-1049,-3-4 1002,-1-5 1235,-2-4-307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08.3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48 10506,'0'0'178,"0"0"0,0 0 0,0 0 0,0 0-1,0 0 1,0 0 0,0 0 0,0 0 0,0 0 0,0 0 0,0 0-1,0 0 1,0 0 0,0 0 0,0 0 0,-1 0 0,1 0-1,0 0 1,0 0 0,0 0 0,0 0 0,0 0 0,0 0-1,0 0 1,0 0 0,0 0 0,0 0 0,0 0 0,0 0-1,0 0 1,0 0 0,0 0 0,0 0 0,-1 0 0,1 0 0,0 0-1,0 0 1,0 0 0,0 0 0,0 0 0,0 0 0,0 0-1,0 0 1,0 0 0,0 0 0,0 0 0,0 0 0,0 0-1,0 0 1,0 0 0,0 0 0,0 0 0,0 0 0,0 0 0,0 0-1,0 0 1,0 0 0,0-1 0,0 1 0,0 0 0,0 0-1,0 0 1,0 0 0,0 0-178,2 8 2053,13 18-2568,55 62 1690,-54-67-679,0 0-1,11 8-495,-19-24 38,-8-5-37,0 0 1,1 0 0,-1 0-1,0 0 1,0 0 0,1 0-1,-1 0 1,0 0 0,0 0-1,1 0 1,-1 0 0,0 0-1,0 0 1,0 0 0,1 0-1,-1 0 1,0 0 0,0-1-1,0 1 1,1 0 0,-1 0 0,0 0-1,0 0 1,0-1-2,1 0 8,0-1 0,0 0 1,0 0-1,0 0 0,-1 1 0,1-1 0,-1 0 1,1 0-9,2-10 14,2-1-19,1 0 0,0 0 0,1 1 1,1 0-1,0 0 0,3-2 5,-5 6-4,0 1 1,1 0-1,0 1 0,0 0 0,0 0 0,1 0 0,0 1 1,0 0-1,9-4 4,-4 5-2,0 1 1,0 0 0,0 0-1,0 1 1,1 1-1,7 0 2,-11 0 1,13-1 2,23-1 32,21 2-35,-52 2 15,1 0 0,-1 1 0,0 1 0,1 0 0,-1 1 0,4 2-15,-4 0 47,-1 0 0,0 1 0,-1 0 1,1 2-1,-2-1 0,1 1 0,-1 1 0,0 0 1,-1 1-1,-1 0 0,1 1 0,-2 0 0,6 9-47,-15-21 1,9 16 108,-9-16-107,0 0 1,1 0 0,-1 1 0,0-1-1,0 0 1,0 0 0,0 0 0,0 0-1,0 0 1,0 0 0,0 1 0,0-1-1,0 0 1,0 0 0,0 0 0,0 0-1,0 0 1,0 1 0,0-1 0,0 0-1,0 0 1,0 0 0,0 0 0,0 0-1,0 1 1,0-1 0,0 0 0,0 0-1,0 0 1,-1 0 0,1 0 0,0 0-1,0 0 1,0 1-3,-8-5 117,6 2-108,-1 0 0,1 0-1,0 0 1,0-1 0,1 1-1,-1 0 1,0-1-1,1 1 1,0-1 0,-1 0-1,1 0 1,0 1 0,0-1-1,1 0 1,-1 0 0,0 0-1,1 0 1,0-2-9,-1 0-4,1 1 1,0 0-1,0-1 1,1 1-1,-1 0 1,1 0-1,0 0 1,0-1-1,0 1 1,1 0-1,-1 0 1,3-3 3,1 0-5,1 0 1,0 0 0,0 0 0,1 1 0,0 0-1,0 0 1,1 1 0,-1 0 0,1 0-1,0 1 1,7-3 4,-7 4 0,-1 1 0,2-1 0,-1 2 0,0-1 0,0 1 0,1 0 0,-1 1 0,0 0 0,3 0 0,17 2 13,0 2 1,2 1-14,-17-3 10,103 16 499,23-3-509,-113-13 87,26 1 394,12 5-481,20 7 475,63 10 392,-110-21-555,1-1 1,35-3-313,-54-1 32,-1-2 1,1 0-1,0-1 0,-1-1 1,0 0-1,0-2 1,0 0-1,-1-1 0,0 0 1,-1-2-1,0 0 1,0-1-1,5-5-32,-16 12 14,0 1 1,0-1-1,0 1 0,1 0-14,2-2 15,-4 3-13,1-1-264,-4 4 220,-1-1-1,0 0 1,0 1-1,0-1 1,0 1-1,1-1 1,-1 0-1,0 1 1,0-1-1,0 1 1,0-1-1,0 0 1,0 1-1,0-1 1,0 1-1,0-1 1,-1 0-1,1 1 1,0-1-1,0 1 1,0-1-1,0 0 1,0 1 42,-8 30-530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26.1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55 165 6057,'-5'0'10378,"3"3"-6814,0 7-3387,2-7 469,0 10-246,0 0-1,1 0 1,0 1 0,1-1 0,1 1-400,-1-2 213,8 35 1474,9 23-1687,1 5 720,-14-48-504,15 75 441,-18-83-542,0 0 1,-2 0-1,-1 0 0,0 6-115,-1-21 24,1 1 0,-1-1 0,1 1-1,-1-1 1,0 0 0,-1 1 0,1-1 0,-1 0 0,0 0-1,0 0 1,0 0 0,-1-1 0,1 1 0,-1 0 0,0-1-1,-1 1-23,3-2-52,-1 0-1,0-1 0,0 0 0,0 1 0,0-1 1,0 0-1,0 0 0,0 0 0,0 0 0,-1 0 0,1 0 1,0-1-1,0 1 0,-1-1 0,1 0 0,-1 0 1,1 0-1,0 0 0,-1 0 0,1 0 0,0 0 0,-1-1 1,1 1-1,0-1 0,0 0 0,-1 0 0,1 0 0,0 0 53,-3-2-146,-1 0 0,1 0 0,0-1 0,-2-2 146</inkml:trace>
  <inkml:trace contextRef="#ctx0" brushRef="#br0" timeOffset="1">4 33 10970,'-4'-17'4785,"16"7"-2336,4 8-1025,-8-1-640,0 3-240,-3 7-600,-1-1-624,10 5 424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09.1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35 8970,'-3'-5'5588,"2"7"-389,4 15-518,-2-12-5738,14 84 2619,-14-73-1362,0-2-65,0-12-138,0-5-72,3-12 50,2-1 0,0 1 0,3-5 25,-5 11-5,-1 1 5,0 1-1,1 0 1,0 0-1,1 0 1,0 1-1,0 0 1,0 0-1,0 0 1,1 0-1,0 1 1,6-4 0,-9 7 11,0 0 0,1 0 0,-1 0 1,1 1-1,-1-1 0,1 1 0,0 0 1,0 0-1,-1 0 0,1 1 0,0-1 1,0 1-1,0 0 0,0 0 0,0 0 1,-1 1-1,1-1 0,0 1 0,0 0 1,0 0-1,-1 0 0,1 1 0,1 0-11,-2 0 71,0 0-1,0 0 0,0 0 0,0 0 1,0 0-1,0 1 0,-1-1 1,1 1-1,-1 0 0,0-1 0,1 1 1,-1 0-1,-1 1 0,1-1 0,0 0 1,-1 0-1,0 1 0,0-1 0,0 1 1,0-1-1,0 1 0,-1 1-70,1 5 104,0 0 0,-1 0 0,0-1 0,-1 1 0,0 0 0,0 0 0,-3 6-104,-2-5 470,3-8-1675,2-5-5153,1 0 4416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09.6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45 0 7970,'4'6'5390,"-2"7"-2620,-1-3-1303,2 5-73,-1-1-1,0 1 1,-1 2-1394,-1-6 451,1 0 1,0 0 0,1 0-1,0 0 1,0 0 0,4 5-452,-5-13 59,0 0 0,1-1 0,-1 1 0,1-1 0,-1 0 0,1 1 0,0-1 0,0 0 0,0 0 0,1 0 1,-1 0-1,0-1 0,1 1 0,-1-1 0,2 1-59,-3-1 9,1 0 1,-1-1 0,1 1-1,-1-1 1,1 1 0,-1-1-1,1 0 1,0 0 0,-1 0-1,1 0 1,-1 0 0,1 0-1,0 0 1,-1 0 0,1-1-1,-1 1 1,1 0 0,-1-1-1,1 0 1,-1 1 0,1-1-1,-1 0 1,1 0 0,-1 1-1,0-1 1,0 0-1,1 0 1,-1-1-10,1-1 1,0 1-1,0-1 1,-1 1 0,1-1-1,-1 0 1,0 0 0,0 1-1,0-1 1,0 0 0,-1 0-1,1 0 1,-1 0 0,0 0-1,1-3 0,-1-2-26,0 1 0,-1-1 0,0 0 0,0 1 0,-1-3 26,1 4-34,-1 0 0,0 1 0,-1-1-1,1 1 1,-1-1 0,0 1 0,-1 0 0,1 0 0,-1 0 0,0 0 0,-4-3 34,4 5-6,1 0 0,-1 0 0,0 0 0,0 0 1,0 0-1,0 1 0,-1 0 0,1 0 0,-1 0 0,1 1 0,-1-1 1,0 1-1,0 0 0,1 1 0,-2-1 6,2 1 7,0 1 0,0-1 1,0 1-1,0 0 0,0 0 0,1 0 0,-1 1 0,0 0-7,2-2-95,1 1-1,0 0 0,0-1 0,-1 1 0,1 0 0,0 0 1,0 0-1,0 0 0,0 0 0,0 0 0,0 0 96,1 0-118,-1-1-1,1 1 0,0-1 0,0 1 1,0-1-1,0 1 0,-1-1 1,1 0-1,0 1 0,0-1 0,0 1 1,0-1-1,0 1 0,0-1 1,0 1-1,0-1 0,0 1 0,1-1 1,-1 1-1,0-1 0,0 1 0,0-1 1,0 1-1,1-1 0,-1 0 1,0 1-1,0-1 0,1 1 0,-1-1 1,1 0 118,6 8-1282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10.2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35 10514,'19'23'7291,"-16"-20"-6647,0 0-1,0 1 0,0-1 1,0 1-1,-1 0 1,1 0-1,-1 0 0,0 0 1,0 0-1,0 0 1,0 4-644,10 55 1165,-9-59-1120,-2-9-69,0-9-31,-1 13 60,1-19-52,1 0-1,4-15 48,-5 30-3,1 0 0,-1 0 0,1 0 0,0 0 0,0 0 0,0 0 0,1 1 0,0-1 0,0 1 0,0 0-1,0 0 1,1 0 0,-1 0 3,-1 2 7,-1 1-1,1 0 1,-1 0-1,1 0 1,0-1 0,-1 1-1,1 1 1,0-1-1,0 0 1,0 0-1,0 1 1,-1-1-1,1 1 1,0-1-1,0 1 1,0 0-1,0 0 1,0 0-1,0 0 1,0 0 0,0 0-1,0 1 1,0-1-1,0 1 1,0-1-1,0 1 1,0 0-1,-1 0 1,1 0-1,0 0 1,1 1-7,1 1 81,-1 0 0,0 0 0,0 0-1,0 0 1,0 1 0,0 0 0,-1-1 0,1 1 0,-1 0 0,0 0-1,1 4-80,1 2 171,0 1 1,-1 0-1,0 0 0,-1 2-171,0 20-1677,-3-29 2140,-2 1-520</inkml:trace>
  <inkml:trace contextRef="#ctx0" brushRef="#br0" timeOffset="1">366 65 13891,'0'6'5417,"0"-3"-3352,0-3-801,0 0-56,0 0-112,0 0-231,15 1-609,1 1 72,32 10-1521,-31-12-487,14 4 992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10.5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13 225 12923,'0'0'129,"0"0"1,0 0-1,0 0 0,0 1 1,0-1-1,0 0 1,0 0-1,0 0 0,0 0 1,0 0-1,0 0 1,0 0-1,0 0 0,0 0 1,0 0-1,0 0 1,0 0-1,1 0 0,-1 0 1,0 0-1,0 0 0,0 0 1,0 0-1,0 0 1,0 0-1,0 1 0,0-1 1,0 0-1,0 0 1,0 0-1,0 0 0,0 0 1,0 0-1,0 0 1,0 0-1,0 0 0,0 0 1,0 0-1,0 0 1,0 0-1,0 0 0,0 0 1,0 0-1,-1 1 1,1-1-1,0 0 0,0 0 1,0 0-130,1 0 146,-1 0 0,1 0-1,-1 0 1,0 0 0,1 0 0,-1 0 0,1 0 0,-1-1 0,1 1 0,-1 0-1,0 0 1,1 0 0,-1 0 0,1-1 0,-1 1 0,0 0 0,1 0 0,-1-1-1,0 1 1,1 0-146,25-31 1050,-13 15-898,12-16-152,-21 26 20,-1 0 0,1 0 0,-1 0 0,-1 0 0,1 0 0,-1-1 0,0 1 0,0-4-20,-1 5 7,-1 1-1,1-1 1,-1 1-1,0-1 1,-1 1-1,1-1 1,-1 1-1,0 0 1,0-1-1,0 1 1,-1-2-7,1 4 3,1 0 0,-1 0 0,0 0 1,0 0-1,0 1 0,0-1 0,-1 0 0,1 1 0,0-1 1,-1 1-1,1-1 0,-1 1 0,0 0 0,1 0 0,-1-1 0,0 1 1,0 0-1,1 1 0,-1-1 0,0 0 0,-2 0-3,2 1 21,0-1 0,0 1 0,0 0 0,0 0 0,1 0 0,-1 1 0,0-1 0,0 0 0,0 1 0,0-1 0,1 1 0,-1 0 0,0-1 0,0 1 0,1 0 0,-1 0 0,1 0 0,-1 0 0,1 1 0,-1-1 0,1 0 0,0 0 0,-1 1-1,1 0-20,-3 3 118,0 1-1,1-1 1,0 0 0,0 1-1,1 0 1,-1 0-1,1 0 1,1 0-1,-1 0 1,1 0-1,0 0 1,0 0-1,1 1 1,0-1-1,0 0 1,0 3-118,1-2 83,0 1 0,0 0 1,1-1-1,0 1 0,0-1 1,1 0-1,0 0 0,0 0 0,1 0 1,0 0-1,0-1 0,0 0 1,2 2-84,-4-6-87,0 1 0,0-1 0,0 0 0,0 0 0,1 0 0,-1 0 0,1 0 0,-1-1 0,1 1 0,0-1 0,-1 1 0,1-1 0,0 0 0,0 0 0,0-1 0,0 1 0,0 0 0,0-1 0,0 0 0,0 0 0,0 0 0,0 0 1,0 0-1,0-1 0,0 1 0,0-1 0,0 0 0,0 0 0,0 0 0,0 0 0,0 0 0,0-1 0,1 0 87,18-15-1063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11.0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12115,'3'3'801,"-1"0"1,0 0 0,0 1 0,0-1 0,0 0 0,0 1-1,-1-1 1,1 1 0,-1 0 0,0-1 0,0 1 0,0 3-802,2 13 1239,0 0 0,-1 1-1,-1 0 1,-2 4-1239,1-23 51,0-2-46,0 1 1,0-1 0,0 1 0,0-1-1,0 0 1,0 1 0,0-1 0,0 1-1,0-1 1,0 0 0,0 1 0,0-1-1,0 1 1,0-1 0,0 0 0,0 1-1,0-1 1,1 0 0,-1 1-1,0-1 1,0 0 0,0 1 0,1-1-1,-1 0 1,0 1 0,1-1 0,-1 0-6,0 0-6,1 0 0,-1-1 0,1 1 0,-1-1 0,0 1 1,1-1-1,-1 1 0,1-1 0,-1 1 0,0-1 0,0 1 0,1-1 1,-1 1-1,0-1 0,0 0 0,0 1 0,0-1 6,1-1-27,3-10-143,0-1-1,-1 0 1,-1 0 0,0-1 170,6-29-283,-7 41 283,0-1-1,0 1 1,0-1-1,1 1 1,-1 0 0,0-1-1,1 1 1,0 0 0,-1 0-1,1 0 1,0 0 0,0 0-1,0 1 1,0-1 0,-1 1 16,0 1 0,0-1 0,0 1 0,0-1 1,-1 1-1,1-1 0,0 1 0,0-1 0,0 1 0,0 0 0,0-1 0,0 1 0,0 0 0,0 0 1,0 0-1,0 0 0,0 0 0,0 0 0,0 0 0,0 0 0,0 1 0,0-1 0,0 0 1,0 0-1,0 1 0,0-1 0,0 1 0,0-1 0,0 1 0,0-1 0,0 1 0,-1 0 1,1-1-1,0 2-16,5 5 164,-1 0 1,-1 0-1,0 1 1,0-1-1,0 1 1,-1 0-1,0 0 0,0 1 1,-1 1-165,-2-11-27,0 1 0,0 0-1,0 0 1,0-1 0,0 1 0,1 0-1,-1 0 1,0 0 0,0-1 0,0 1 0,0 0-1,0 0 1,0 0 0,1 0 0,-1-1 0,0 1-1,0 0 1,0 0 0,0 0 0,1 0 0,-1 0-1,0 0 1,0-1 0,1 1 0,-1 0-1,0 0 1,0 0 0,0 0 0,1 0 0,-1 0-1,0 0 1,0 0 0,1 0 0,-1 0 0,0 0-1,0 0 1,0 0 0,1 0 0,-1 0 0,0 0-1,0 0 1,0 0 0,1 1 0,-1-1-1,0 0 1,0 0 0,0 0 0,1 0 0,-1 0-1,0 1 1,0-1 0,0 0 0,0 0 0,1 0-1,-1 0 1,0 1 0,0-1 0,0 0 0,0 0-1,0 0 1,0 1 0,0-1 27,0-1-11,1-1 0,-1 1 0,0 0 0,1 0 0,-1 0 0,0 0 1,1-1-1,0 1 0,-1 0 0,1 0 0,-1 0 0,1 0 0,0 0 11,4-7-11,3-6 8,-1 1 15,2 0 0,2-3-12,-10 15 8,-1 0 1,1 0 0,0 0-1,-1 1 1,1-1-1,0 0 1,0 0-1,0 1 1,-1-1 0,1 1-1,0-1 1,0 1-1,0-1 1,0 1 0,0-1-1,1 1-8,-1 0 24,-1 0-1,1 0 1,0 0-1,-1 0 1,1 0-1,0 0 1,-1 0-1,1 1 1,0-1-1,-1 0 1,1 0-1,0 1 1,-1-1 0,1 0-1,0 1 1,-1-1-1,1 1 1,-1-1-1,1 0 1,-1 1-1,1-1 1,-1 1-1,0 0 1,1-1-1,0 1-23,4 6 157,-1 1 0,1-1 0,-1 1-1,-1 0 1,1 0 0,-1 0 0,-1 1-1,1-1 1,-1 1 0,-1-1 0,1 10-157,-2-18-78,0 0-1,0 0 1,0 0 0,0 0 0,0 1 0,0-1 0,0 0-1,0 0 1,0 0 0,0 1 0,0-1 0,0 0 0,0 0-1,0 0 1,0 1 0,0-1 0,0 0 0,0 0 0,0 0-1,0 0 1,0 1 0,0-1 0,0 0 0,0 0 0,1 0-1,-1 0 1,0 1 0,0-1 0,0 0 0,0 0 0,0 0-1,1 0 1,-1 0 0,0 0 0,0 0 0,0 1 0,0-1-1,1 0 1,-1 0 0,0 0 0,0 0 0,0 0 0,0 0-1,1 0 79,-1-1-1120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11.3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1 13467,'3'30'5393,"-2"1"-3136,-1 9-561,0 13-336,3 6-168,3 6-479,2-4-305,3-6-208,1-9-56,-1-11-56,-3-7 24,-3-16-448,-4-6-456,-3-10-1265,-6-9-703,-3-14 1647</inkml:trace>
  <inkml:trace contextRef="#ctx0" brushRef="#br0" timeOffset="1">0 54 9418,'12'-4'4118,"-1"1"1,7-1-4119,-1 1 1416,-1 1 0,1 1-1,0 0 1,12 2-1416,-25-1 200,-1 1-1,1-1 1,0 1-1,-1-1 0,1 1 1,-1 0-1,1 1 1,-1-1-1,2 1-199,-4-1 59,0-1 1,0 1-1,0 0 1,0 0-1,0-1 0,0 1 1,-1 0-1,1 0 0,0 0 1,0 0-1,-1 0 0,1 0 1,-1 0-1,1 0 0,-1 0 1,1 0-1,-1 0 0,1 0 1,-1 1-1,0-1 1,0 0-1,0 0 0,0 0 1,0 1-1,0-1 0,0 0 1,0 0-1,0 0 0,0 0 1,-1 2-60,-1 2 102,1 1 1,-2-1-1,1 0 1,0 0-1,-1 0 1,0 0-1,-1 0 1,1 0-1,-2 0-102,-9 11 183,-13 11-183,23-22 0,-1 0-251,1 0-1,-1-1 0,0 0 1,-1 1-1,1-2 0,-1 1 1,1-1-1,-1 0 0,0 0 1,-5 2 251,10-5-160,0 0 1,0 0-1,0 1 1,0-1-1,0 0 0,0 0 1,0 0-1,1 0 1,-1 0-1,0-1 1,0 1-1,0 0 1,0 0-1,0-1 0,0 1 1,0 0-1,1-1 1,-1 1-1,0-1 1,0 1-1,1-1 1,-1 1-1,0-1 0,1 1 1,-1-1-1,0 0 1,1 1-1,-1-2 160,-6-8-1403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11.8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0 9938,'14'11'4841,"-18"-7"-1360,4 3-1785,0 2-608,0 8-183,4 1-177,4 4-192,-1 9-200,-3-3-16,2 4-80,-3 0-24,6-3-104,2-3-24,0-6-488,-2-4-544,0-13 2912,7 1-1832</inkml:trace>
  <inkml:trace contextRef="#ctx0" brushRef="#br0" timeOffset="1">1 102 13483,'9'2'4865,"-2"-3"-3641,6 1-88,1 4-111,4 1-129,0 0-568,8-1-128,0-4-904,4-1-448,7-10 687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12.4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0 11266,'-7'15'6212,"4"1"-3802,1 19-1631,2-27 36,0 6-148,0 0 0,2 6-667,-2-16 92,1-1 0,-1 1 0,1-1 0,0 0 0,0 1 0,0-1 0,1 0 0,-1 0 0,1 0 0,0 0 0,-1 0 0,3 2-92,-4-5 17,1 1 0,0 0 0,0-1 0,0 1 0,0 0 0,0-1 0,0 1 0,0-1 0,0 0 0,0 1 0,0-1 0,0 0 0,0 1 0,0-1 0,0 0 0,0 0 0,0 0 0,0 0 0,0 0 0,0 0 0,0 0 0,0-1 0,0 1 0,0 0 0,0-1 0,0 1 0,1-1-17,0 0 0,1 0 0,-1 0-1,1 0 1,-1-1 0,0 0 0,0 1 0,0-1 0,0 0-1,0 0 1,1 0 0,2-6-54,0-1-1,0 1 1,-1-1 0,0 1-1,0-1 1,-1-1 0,2-6 54,-1 2-113,1 0-1,4-7 114,-6 15-4,3-7 23,-3 11 37,-1 8 51,0 13 77,2 0 0,1-1 0,5 15-184,44 157 1052,-44-142-557,-1 0 0,-2 0-1,-3 3-494,-4-45 63,1 0-1,-1 0 1,-1 0-1,1 0 1,-1-1-1,-1 1 0,1 0 1,-2 4-63,2-6 22,-1-1 0,0 0 1,1 0-1,-1 0 0,0 0 0,0 0 1,-1 0-1,1-1 0,-1 1 1,1-1-1,-1 0 0,0 1 0,0-1 1,0 0-1,0 0-22,-6 2 20,-1 1 0,1-2 1,-1 1-1,0-1 0,0 0 0,0-1 0,0-1 1,0 1-1,0-1 0,-1-1 0,1 0 0,0-1 0,0 0 1,-3 0-21,12 0-6,-1 1 0,0-1 0,0 1 1,0-1-1,1 1 0,-1-1 0,0 0 1,-1-1 5,2 2-5,1-1 1,0 1-1,-1-1 1,1 1-1,0 0 1,-1-1-1,1 1 1,0-1-1,-1 1 1,1-1-1,0 1 1,0-1-1,-1 0 1,1 1-1,0-1 1,0 1-1,0-1 1,0 1-1,0-1 1,0 0-1,0 1 1,0-1-1,0 1 1,0-1-1,0 1 1,0-1-1,1 1 1,-1-1-1,0 0 1,0 1-1,1-1 1,-1 1-1,0-1 1,1 1 4,2-7-199,1 1 0,1 0 0,-1-1 0,1 2 0,0-1 0,6-4 199,39-32-2078,-26 24 1217,18-17-163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13.1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41 16 8194,'-32'-1'3778,"31"1"-3614,1 0 0,-1 0 0,1-1 1,-1 1-1,1 0 0,-1-1 0,1 1 0,0 0 0,-1-1 1,1 1-1,-1-1 0,1 1 0,0 0 0,0-1 0,-1 1 1,1-1-1,0 1 0,0-1 0,-1 1 0,1-1 0,0 1 1,0-1-1,0 0 0,0 1 0,0-1 0,0 1 1,0-1-165,1-2 2737,3 12 1545,11 35-3332,-6-17-128,4 24-822,-7-22 255,-4-16-156,1 0-1,1 0 1,0 1-99,0-6 19,-2-15-175,-2-1 106,2-7 12,1 0 0,0 0 1,5-12 37,-4 16-12,-1-1 5,1 1 0,1-1 0,0 1 0,5-7 7,-8 13 3,1 1 1,0 0-1,0 1 1,0-1-1,0 0 1,1 1-1,-1 0 1,1-1-1,0 1 1,0 1-1,3-3-3,-5 4 6,0 0 0,0 1-1,0-1 1,0 0 0,0 1-1,0-1 1,0 1 0,1-1-1,-1 1 1,0 0 0,0 0-1,0 0 1,0 0 0,0 0-1,1 1 1,-1-1 0,0 1-6,1 0 51,0 0 1,0 1-1,0-1 1,0 1 0,0 0-1,0 0 1,-1 0-1,1 0 1,-1 0-1,2 2-51,4 6 284,0 0 1,-1 1-1,0 0 0,-1 0 1,2 4-285,-8-14 28,4 7 56,-1-1 0,-1 1 0,1 0-1,-1 0 1,0 0 0,-1 0 0,0 7-84,0-7-776,-1 0 0,0 1 0,-1-1 1,0 3 775,0-8-1090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13.6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0 107 14523,'12'8'5473,"-2"-7"-3752,2 2-9,2-1-336,-2 0-191,5-2-705,3 1-216,-6-5-552,0-1-785,-2-3 1393,6-3-600</inkml:trace>
  <inkml:trace contextRef="#ctx0" brushRef="#br0" timeOffset="1">338 0 10274,'10'15'4777,"-5"2"-1712,0 4-953,2 9-367,-3-2-217,4 1-392,-3-3-288,6 0-455,-3-5-145,0-5-272,-2-1-513,-4-14-1303,0-2-2777,-7-21 2953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26.5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5 12075,'-7'-4'6173,"20"4"-2035,50 11-3377,-31-4-503,4-2-258,17 1 134,-26-4-69,0 1-1,25 7-64,-49-9 3,1 0 1,-1 0-1,1 1 1,-1-1-1,1 1 0,-1-1 1,0 1-1,0 0 1,0 1-1,0-1 1,0 0-1,1 2-3,-3-2 15,1 0 1,-1 0-1,0 0 0,1 0 0,-1 0 1,0 1-1,0-1 0,0 0 0,-1 1 0,1-1 1,-1 0-1,1 1 0,-1-1 0,0 1 1,0-1-1,0 1 0,0-1 0,0 0 0,0 1-15,-3 17 219,1-9-78,1 1 1,0-1-1,1 1 1,0 6-142,7 41 257,-2-18-97,-1 3-160,-2 7 60,0 14 122,3-2 0,4 8-182,-5-51-7,1 3 272,-2 0 1,0 0-1,-2 1 1,0-1-1,-2 3-265,1-19 62,-1 0-1,0-1 0,-1 1 0,0-1 0,0 1 1,0-1-1,-1 0 0,0 1 0,0-1-61,0-2-27,1 0-1,-2 0 1,1 0-1,0 0 0,-1-1 1,1 1-1,-1-1 1,0 0-1,0 0 1,-1 0-1,1-1 0,-5 3 28,5-3-243,-1-1 0,1 0 0,-1 1 0,1-1 0,-1-1 0,1 1 0,-1-1 0,0 1-1,1-1 1,-5-1 243,-23-2-928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14.3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 13219,'5'-3'5065,"7"6"-3257,2 1-415,-1 4-209,3-1-200,1-1-376,2-1-800,0 5 176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14.9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16 8066,'2'-3'1937,"11"-7"3562,-13 9-5366,0 1 1,0 0-1,1 0 1,-1 0-1,0-1 1,0 1-1,1 0 1,-1 0-1,0 0 1,1 0-1,-1 0 1,0 0-1,1-1 1,-1 1-1,0 0 1,1 0-1,-1 0 1,0 0-1,1 0 1,-1 0-1,0 0 1,1 1-1,-1-1 1,0 0-1,1 0 1,-1 0-1,0 0 1,1 0-1,-1 0 1,0 1-1,0-1 1,1 0-1,-1 0 1,0 0-1,0 1 1,1-1-1,-1 0 1,0 0-1,0 1 1,1-1-1,-1 0-133,12 27 1572,-6-17-1330,0 3 48,1 0 1,-2 0-1,1 1 0,-2 0 0,0 0 1,1 7-291,-1 11 466,2 6 341,2 2-807,-6-29 83,2 0-1,-1 0 1,1 0-1,1 0 0,3 6-82,-10-18 13,-3-3-23,2 0-15,1 0-1,-1-1 1,1 1-1,-1-1 1,1 0 0,1 1-1,-1-1 1,1 0-1,0 0 1,0 0 0,0 0-1,1 0 1,-1-1-1,1 1 1,1-1 25,-1-4-24,2 0 0,-1 0 0,1 0 0,0 0 0,1 1 0,1-1-1,1-3 25,-4 10 12,1 0 0,-1 0 0,1 1-1,-1-1 1,1 1 0,0-1-1,0 1 1,1 0 0,-1 0-1,0 0 1,1 0 0,-1 0-1,1 0 1,-1 0 0,1 1-1,0 0 1,0-1 0,0 1-1,0 0 1,0 0 0,0 1 0,0-1-1,0 1 1,0-1 0,0 1-1,0 0 1,0 0 0,0 0-1,0 1 1,1-1 0,-1 1-1,0-1 1,0 1 0,0 0-1,-1 1 1,1-1 0,0 0 0,0 1-1,0-1 1,-1 1 0,1 0-1,0 1-11,0 0 73,0-1 0,-1 1 0,0 0 0,1 0 0,-1 0 0,0 0 0,-1 0 0,1 0 0,0 0 0,-1 1 0,0-1 0,0 1 0,0-1 0,0 1 0,0-1 1,-1 1-1,0 0 0,0-1 0,0 2-73,0 0 49,-1-1 1,0 1-1,0-1 1,0 1-1,-1-1 1,1 0-1,-1 0 1,0 0-1,0 0 1,-1 0-1,1 0 1,-1 0-1,0-1 1,0 0-1,-2 3-49,-1-1-25,1 1 1,-1-1-1,0-1 0,-1 1 1,1-1-1,-1 0 0,-3 1 25,8-3-156,-1-1-1,0 0 1,0 0 0,0-1-1,0 1 1,0 0-1,-1-1 1,1 0 0,0 0-1,0 0 1,0 0-1,0 0 1,0-1-1,0 1 1,0-1 0,0 0-1,0 0 1,0 0-1,-1-1 157,-10-8-836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15.2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134 107 14523,'4'20'5505,"0"4"-3728,0 2-105,-1 6-352,0-2-199,2-13-689,0-4-264,-1-13-344,0-3-609,-4-14-799,-1-1 936</inkml:trace>
  <inkml:trace contextRef="#ctx0" brushRef="#br0" timeOffset="1">5 0 10610,'-5'10'4505,"13"-6"-2248,7 0-961,2 0-224,3 1-328,5-2-1048,3-1 3393,1-7-2513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15.7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44 11586,'17'45'7195,"-15"-36"-6195,0 1-1,0-1 0,0 1 0,-1 0 0,-1-1 0,0 4-999,0 1 768,1-9-631,-1-1 0,0 1 0,0-1 0,0 1 0,-1-1 0,0 1 0,0-1 0,0 1 0,0-1 0,-2 4-137,0-5 2,2-6-69,3-8-124,24-87-1054,-26 98 1244,0-3-4,1 1-1,-1 0 0,0 0 1,1 0-1,0 1 0,-1-1 0,1 0 1,0 0-1,0 0 0,0 0 1,0 1-1,0-1 0,1 0 1,-1 1-1,0-1 0,1 1 0,-1-1 1,1 1-1,1-1 6,2-1 18,0-1 0,0 2-1,0-1 1,0 1 0,0-1-1,1 1 1,1 0-18,-6 2 32,0 0 1,0 0-1,0 0 0,0 0 0,0 0 0,0 0 1,0 1-1,0-1 0,0 0 0,0 0 1,0 1-1,0-1 0,0 1 0,0-1 0,0 1 1,-1-1-1,1 1 0,0 0 0,0-1 1,0 1-1,-1 0 0,1-1 0,0 1 1,0 1-34,0 0 74,0 0 0,1 0 0,-1 0 0,0 0-1,0 0 1,0 1 0,-1-1 0,1 0-1,0 2-72,0 7 320,0 0 0,-1 0 0,0 6-320,-1-9-165,1 1 0,0-1-1,1 1 1,0-1 0,0 1-1,2 4 166,-2-12-101,-1-1 0,0 1-1,0-1 1,0 1-1,1-1 1,-1 1-1,0-1 1,1 1-1,-1-1 1,0 1 0,1-1-1,-1 1 1,1-1-1,-1 1 1,1-1-1,-1 0 102,1 0-54,-1 0 0,0 0 0,1 1 0,-1-1 0,1 0 0,-1 0 0,0 0-1,1-1 1,-1 1 0,1 0 0,-1 0 0,0 0 0,1 0 0,-1 0 0,0 0 0,1-1-1,-1 1 1,1 0 0,-1 0 54</inkml:trace>
  <inkml:trace contextRef="#ctx0" brushRef="#br0" timeOffset="1">423 1 12939,'-13'7'6045,"-7"0"-2948,-4 3-1632,18-7-1064,0 0-1,0 1 1,0 0-1,1 0 0,-4 4-400,7-7 51,1 1-1,0-1 1,0 0-1,0 0 1,0 1 0,0-1-1,1 0 1,-1 1-1,0-1 1,1 1-1,-1-1 1,0 1-1,1-1 1,0 1-1,-1-1 1,1 1-1,0 0 1,0-1-1,0 1 1,0-1-1,0 1 1,0 0-1,1-1 1,-1 1-1,0-1 1,1 1-1,0 1-50,1 1 70,0 0-1,1 0 0,0 0 1,-1 0-1,1 0 0,0-1 1,1 1-1,1 0-69,32 25 389,-26-20-156,0-1 0,4 5-233,-13-11 39,1 1 44,0 0 0,0 1 0,0-1 0,0 1 0,0 2-83,-2-5 21,-1-1-1,1 1 1,-1 0-1,1 0 1,-1 0-1,0 0 1,0 0 0,1 0-1,-1 0 1,0 0-1,0 0 1,0 0-1,0 0 1,0 0-1,0 0 1,0 0-1,-1 0 1,1 0-1,0 0 1,0 0-1,-1 0 1,1 0-1,-1 0 1,1-1-1,-1 1 1,1 0-1,-1 0-20,-1 1-18,1 0 0,-1 0 0,0 0 0,-1-1 0,1 1-1,0-1 1,0 0 0,-1 1 0,1-1 0,-1 0 0,1 0 0,-1 0 0,1-1-1,-1 1 1,1-1 0,-1 1 0,0-1 0,-2 0 18,0 0-67,0 0 0,0 0 0,0-1 0,0 1 0,0-1 0,0-1 0,0 1 0,1-1 0,-4-1 67,-11-7-99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16.9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39 42 6641,'-11'-7'1044,"-17"-9"3116,33 16 8039,1 2-11871,14 4 157,0 0 1,8 1-486,-20-6 105,0 0 1,0-1-1,0 0 0,0 0 1,-1 0-1,1-1 1,8-2-106,5 0 147,41-4 215,0 4-1,1 2 1,36 4-362,-20 4 110,105 6 180,-124-11-167,1-3-1,0-3-122,11-2 70,196-15 183,-178 18 227,89 8-480,-25 11 383,82 4 203,70-11 249,-285-10-690,0-1 0,9-2-145,-2 0 93,-22 4-53,1-1-55,-7 0-7,0 1 0,0 0 1,0 0-1,0-1 0,0 1 1,0 0-1,0 0 0,0-1 1,0 1-1,0 0 0,0 0 1,0-1-1,0 1 0,0 0 1,0 0-1,0 0 0,0-1 1,-1 1-1,1 0 0,0 0 1,0-1-1,0 1 0,0 0 1,0 0-1,-1 0 0,1-1 1,0 1-1,0 0 0,0 0 1,-1 0-1,1 0 22,-28-30-1053,19 16 771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17.4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35 8962,'-5'-16'3927,"5"15"-3596,-1-1 1,0 0-1,1 1 0,0-1 1,-1 0-1,1 0 1,0 0-1,0 0 0,0 0-331,0 2 64,0 0 0,0 0-1,0 0 1,0 0-1,0 0 1,0 0-1,0 0 1,0 0 0,0 0-1,0 0 1,0 0-1,0 0 1,0 0-1,1 0 1,-1 0 0,0 0-1,0 0 1,0 0-1,0 0 1,0 0-1,0 0 1,0 0 0,0 0-1,0 0 1,0 0-1,1 0 1,-1 0-1,0 0 1,0 0 0,0 0-1,0 0 1,0 0-1,0 0 1,0 0-1,0 0 1,0 0 0,0 0-1,0 0 1,0 0-1,1 0 1,-1 0-1,0 0 1,0 0-1,0-1 1,0 1-64,3 10 1391,-3 6-388,0-1-1,0 2-1002,-1 22 833,10 70 679,-2-25-769,27 309 1510,-28-348-1991,2 1 0,9 29-262,-10-58-693,-7-16 683,0-1 0,0 0 0,0 0 0,0 1 0,0-1-1,0 0 1,0 1 0,0-1 0,1 0 0,-1 0 0,0 1 0,0-1 0,0 0 0,0 0 0,1 1 0,-1-1 0,0 0 0,0 0 0,1 0 0,-1 1-1,0-1 1,0 0 0,1 0 0,-1 0 0,0 0 0,1 0 0,-1 0 0,0 1 0,0-1 0,1 0 0,-1 0 0,0 0 0,1 0 0,-1 0 0,0 0 0,1 0-1,-1 0 1,0 0 0,1-1 0,-1 1 0,0 0 0,0 0 0,1 0 10,4-2 83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19.4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3 263 9322,'0'-9'9295,"-1"1"-5697,0 4-3667,1 0 0,0-1 0,0 1 0,0-1 0,0 1 0,1-4 69,1-1 54,-2 5-32,0 0 0,1 0 0,0 0 0,0-1 0,0 1 0,0 0 0,1 1 0,-1-1 0,1 0 0,0 0 0,0 1 0,0-1 0,1 1 0,1-3-22,4-2 62,0 0 1,0 0-1,1 1 0,0 0 0,0 0 0,0 1 0,1 0 0,0 1 0,0 0 0,1 0 0,-1 1 0,1 1 0,0 0 0,0 0 0,0 1 0,0 1 0,12-1-62,-1 2 201,-1 0 0,1 2 0,0 1 0,-1 0 0,20 7-201,72 23 493,-59-15-278,0-3 1,1-3 0,12 0-216,-32-10 86,-33-2-80,1 0-1,-1 0 1,0 0-1,1-1 1,-1 1 0,0-1-1,0 0 1,0 1-1,1-1 1,-1 0 0,0 0-1,1-1-5,7-11 33,-3 6-18,-5 4-10,1 0 0,-1 1 0,0-1 1,0 0-1,0 0 0,0-1 0,0 1 0,0-2-5,13-27 31,-11 25-21,-1 1 1,0-1-1,0 0 0,-1 0 1,0 0-1,0 0 0,0 0 1,-1-3-11,-2 2 46,-5 7 106,5 1-78,2 9 102,4 5-20,-5-13-91,0-1-9,0 0-6,0 0-4,6 3 44,-4-2-84,0 0-1,0 0 1,0 0 0,0 0 0,0 0 0,1-1 0,-1 1 0,0-1 0,0 0 0,1 1-6,31-3 26,34-5-22,-12 3 0,0 2 1,0 3-1,3 3-4,-40-2 16,0 2 0,0 0 0,0 2 0,0 0 0,-1 1 0,0 0 0,-1 2 0,1 0-16,35 16 232,2-3 0,4-1-232,5 2 455,23 14-455,-76-31 33,0-2-1,-1 1 0,0 1 0,0 0 0,0 1 1,1 0-33,-10-6-7,-1 0 0,1 0-1,0 0 1,-1 0 0,1 0 0,0 0 0,-1 0 0,1 0 0,-1 0 0,0 0 0,1 0 0,-1 0 0,0 0 0,1 0 0,-1 0 0,0 1 0,0-1 0,0 0 0,0 0 0,0 0-1,0 0 1,-1 0 0,1 0 0,0 0 0,-1 1 0,1-1 0,0 0 0,-1 0 0,1 0 0,-1 0 0,0 0 0,1 0 0,-1 0 7,-13 16-1895,-1-5-3500,3-6 3141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20.0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58 9810,'-1'-57'4433,"2"57"-1688,1 4-633,0 8-320,0 1-183,-1 7-361,3 4-264,0-1-312,0-2-151,1-8-281,1-3 8,-2-6-872,0-6-793,-3-6-2896,2-2 2641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20.4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14627,'2'0'5377,"6"1"-3960,-2 2 47,4-1-152,-1 5-200,-1-2-623,0 1-121,0 3-1089,1-1-791,6 3 968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22.0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1 243 9362,'-1'-1'9245,"9"-3"-7129,11-4-2575,-10 3 500,0 0 0,-1 0 0,1-1 1,-1 0-1,0-1 0,-1 1 0,0-2 0,0 1 0,1-2-41,2-4 40,-1 0 0,0-1 1,1-6-41,-8 16 6,0 0 0,0 0-1,0-1 1,-1 1 0,0-1 0,0 1 0,0-1 0,-1 1 0,1-1 0,-1 1 0,0-1 0,0 1 0,-1-1 0,0 0-6,1 3 6,-1 0 0,0 0 1,0 0-1,0 0 0,0 0 0,0 0 1,-1 0-1,1 0 0,-1 0 0,1 1 1,-1-1-1,0 1 0,1-1 0,-1 1 1,0-1-1,0 1 0,0 0 0,0 0 1,0 0-1,0 0 0,0 0 0,-1 1 1,1-1-1,0 1 0,0-1 0,-1 1 1,1 0-1,-1 0-6,-1-1 39,1 1-1,0 0 1,0 0 0,0 0-1,-1 0 1,1 1 0,0-1-1,0 1 1,0 0-1,0 0 1,0 0 0,0 0-1,0 1 1,0-1 0,0 1-1,0 0 1,1 0 0,-1 0-1,1 0 1,-1 0-39,0 3 110,0 0-1,0 0 1,0 0 0,1 0-1,-1 0 1,2 1 0,-1-1-1,0 1 1,1-1-1,0 1 1,0 0 0,1-1-1,0 1 1,0 0 0,0 4-110,1 0 134,0 0 1,1-1 0,0 1 0,0 0 0,1-1 0,0 0-1,1 1 1,4 6-135,-6-12-37,1 0 1,0 0-1,0 0 0,0-1 0,0 1 0,1-1 0,-1 0 0,1 0 1,0 0-1,0 0 0,0-1 0,0 1 0,1-1 0,-1 0 0,1 0 1,-1-1-1,1 1 0,0-1 0,-1 0 0,1-1 0,0 1 0,0-1 1,0 0-1,0 0 0,-1 0 0,1 0 0,0-1 0,0 0 0,-1 0 1,1-1-1,0 1 0,-1-1 0,3-1 37,11-8-112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28.1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44 0 9226,'-40'8'4081,"36"-5"-2137,6-3-487,4 1-41,-6-1-400,0 0-192,19 3-432,42 8-136,-31-11-248,0 0-432,-2 0 1481,-7 0-929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22.5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8090,'3'2'559,"-1"1"1,0 0 0,0-1-1,0 1 1,-1 0 0,1 0-1,0 0 1,-1 0-1,0 0 1,0 0 0,0 0-1,0 1 1,0-1 0,-1 1-560,2 11 2119,-1-1 0,-1 13-2119,0-5 1828,0 0-514,0-8-624,0-12-843,1-3-525,1-15 218,1 1 0,0 0 0,2 0 0,-1 0 0,2-1 460,6-18-290,-12 34 306,1-1 0,-1 0-1,0 1 1,0-1 0,0 1 0,1-1 0,-1 0 0,0 1 0,0-1 0,1 1 0,-1-1 0,1 1 0,-1-1-1,0 1 1,1-1 0,-1 1 0,1-1 0,-1 1 0,1 0 0,0-1 0,-1 1 0,1 0 0,-1-1-16,1 2 33,0-1 1,-1 0 0,1 0 0,0 0 0,-1 1 0,1-1 0,-1 0-1,1 1 1,-1-1 0,1 1 0,0-1 0,-1 0 0,0 1-1,1-1 1,-1 1 0,1-1 0,-1 1 0,1 0 0,-1-1-1,0 1 1,0-1 0,1 1 0,-1 0-34,6 12 600,0 0 1,-1 1-1,-1-1 1,0 1-1,2 9-600,-8-5 777,5-26-894,0-1 78,1 1-1,0 0 1,1 1 0,0-1-1,0 1 1,1-1 39,2-3-41,-5 7 23,0-1 0,1 1 0,-1 0 0,1 0 0,0 0 0,1 1 0,-1-1 0,4-2 18,0 1 1,-8 5 2,1-1-1,0 1 1,-1-1 0,1 1 0,0 0-1,0-1 1,-1 1 0,1 0-1,0-1 1,0 1 0,0 0-1,0 0 1,-1 0 0,1 0-1,0 0 1,0 0 0,0 0 0,0 0-1,0 0 1,-1 0 0,1 0-1,0 0 1,0 1 0,0-1-1,0 0-2,0 1 27,1 0-1,-1 0 1,1 1-1,-1-1 1,0 0-1,0 0 1,0 1-1,0-1 1,0 1-1,0-1 1,0 1-1,0 0-26,2 4 145,0 1 0,0-1 1,-1 1-1,0 0 0,-1 0 0,1 0-145,-2-5-139,2 18 740,-2-19-881,0 1 0,0-1 0,0 0 0,0 0 0,0 0 1,0 0-1,0 0 0,0 0 0,-1 1 0,1-1 0,0 0 0,-1 0 0,1 0 0,-1 0 0,1 0 280,-1-2-1298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22.9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9450,'9'8'4537,"-1"25"-1376,0 5-673,-1 16-335,-2 7-305,1-1-568,-1 1-319,0-9-473,5-7-136,0-10-208,1-11-24,-3-15-408,-1-5-392,-5-11-1049,-2-3-727,0-10-1113,-8-12 2081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23.2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1 204 6905,'2'-4'936,"0"-1"-1,1 1 0,0 0 0,0 0 1,0 0-1,0 1 0,1-1 0,-1 1 1,1 0-1,0 0 0,4-3-935,-5 5 316,0-1-1,0 1 1,1 0-1,-1 0 1,0 0-1,1 0 1,-1 0-1,0 1 1,1 0-1,-1-1 1,1 1-1,-1 1 1,1-1-1,-1 0 1,1 1-1,-1 0 1,3 0-316,-3 0 199,1 0 0,-1 1 1,1-1-1,-1 1 0,0 0 1,0 0-1,0 0 0,0 0 1,0 0-1,0 1 0,0-1 1,-1 1-1,0 0 0,1 1-199,-2-3 56,1 1 0,-1 0 0,-1-1 0,1 1 0,0 0-1,0 0 1,-1 0 0,1 0 0,-1 0 0,1 0 0,-1 0-1,0 0 1,0 0 0,0 0 0,0 0 0,0 0 0,0 0 0,-1 0-1,1 0 1,-1 0 0,1 0 0,-1-1 0,0 1 0,1 0-1,-1 0 1,0 0 0,-1 1-56,-3 3-35,0 0-1,0 0 1,0-1 0,-1 1-1,0-1 1,0 0 0,0-1-1,-1 1 1,1-1 0,-1-1-1,0 1 1,-3 0 35,8-3-200,1-1 1,0 1-1,-1 0 1,1-1-1,-1 0 1,1 1-1,-1-1 1,1 0-1,-1 0 1,0 0-1,1 0 1,-1 0-1,1 0 1,-1 0 199,1-1-245,1 1 0,-1 0 0,0-1 0,1 1-1,-1-1 1,1 1 0,-1 0 0,1-1 0,-1 0 0,1 1 0,-1-1 0,1 1 0,-1-1-1,1 0 1,0 1 0,-1-1 0,1 0 0,0 1 0,0-1 0,-1 0 0,1 1-1,0-1 1,0 0 0,0 0 0,0 1 0,0-2 245,-2-17-2822</inkml:trace>
  <inkml:trace contextRef="#ctx0" brushRef="#br0" timeOffset="1">259 1 12651,'13'17'5217,"-4"5"-2961,-3 5-63,-6 17-537,-2 0-288,4 2-639,3 0-257,7-10-256,5-8-72,0-12-312,2-6-392,1-15-1345,-5-6-79,-1-10 1032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23.7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15 11707,'-3'0'4961,"2"-2"-2641,14 6-912,6 2-231,1 4-417,3 0-232,-1-7-1216,9 0-801,7-3 937</inkml:trace>
  <inkml:trace contextRef="#ctx0" brushRef="#br0" timeOffset="1">322 1 9626,'-1'3'1413,"-1"1"-1,1 0 1,0 0 0,1 0 0,-1 3-1413,0 6 1706,1-1 0,0 6-1706,1-5 1160,-1 7 1807,4 17-2967,-4-31 214,1-1 0,1 1 0,-1 0 0,1 0 0,0-1 0,1 1-1,-1-1 1,2 2-214,-3-6 11,-1 0 0,1 0 0,0 0 0,-1 0-1,1 0 1,0 0 0,0 0 0,0 0 0,0-1-1,0 1 1,0 0 0,0-1 0,0 1 0,0 0 0,0-1-1,0 0 1,0 1 0,0-1 0,0 0 0,1 1 0,-1-1-1,0 0-10,1 0-33,0 0 0,0-1 0,0 1 0,0 0 0,0-1-1,0 0 1,0 1 0,-1-1 0,1 0 0,0 0 0,-1 0-1,3-1 34,3-3-333,-1-1-1,1 0 0,-1-1 1,0 1-1,3-5 334,4-5-573,-1-1 0,0-1-1,-1 0 1,3-9 573,-13 34 366,0 1-1,0-1 1,-1 0-1,0 2-365,-1 15 612,1-1 0,2 1 0,0-1 0,5 18-612,5 10 1143,12 30-1143,-17-59 106,1 3 67,0 0 0,-1 4-173,-6-21 56,0 0 0,0 0 0,0 0 0,-1 1 0,0-1 0,-1 0 0,0 0 0,0 0 1,-1 1-57,1-7 16,0 0 0,0 0 0,0 0 0,0 0 0,0-1 1,0 1-1,0 0 0,-1-1 0,1 1 0,-1-1 0,1 1 1,-1-1-1,1 0 0,-1 0 0,0 0 0,0 1 0,1-2 1,-1 1-1,0 0 0,0 0 0,0-1 0,0 1 0,0-1 1,0 1-1,0-1 0,-1 0-16,-8 1 56,-1 0 0,1 0 0,-1-2 0,-3 0-56,9 1 17,-11-1-19,0-1 1,0 0-1,0-1 0,0-1 0,0-1 0,1 0 1,0-1-1,0-1 0,-8-4 2,21 9-42,1 1-24,1 1 0,-1-1 0,0 0 1,1 0-1,-1 0 0,0 0 0,1 0 0,-1 0 0,1-1 1,0 1-1,-1-1 0,1 1 0,0 0 0,0-1 0,0 0 1,0 1-1,0-1 0,0 0 0,1 1 0,-2-3 66,2 3-84,0 1 0,0-1-1,0 0 1,0 0 0,0 0 0,0 1-1,0-1 1,1 0 0,-1 0 0,0 1-1,0-1 1,1 0 0,-1 0 0,0 1-1,1-1 1,-1 0 0,0 1 0,1-1-1,-1 0 1,1 1 0,0-1 84,14-9-1600,-11 7 1179,29-14-2044,11-2 1121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24.4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14539,'4'51'6864,"11"96"-2654,-12-132-3857,0 1 0,4 10-353,-5-19 55,1-1 0,-1 0 1,1 1-1,0-1 0,1 0 0,0-1 1,2 4-56,-5-8 4,0 0 1,0 0 0,0 0 0,0 0 0,0 0-1,0 0 1,1 0 0,-1 0 0,0 0-1,0-1 1,2 1-5,-3-1-2,0 0 0,0 0 0,0 0 0,1 0 0,-1 0 0,0 0 0,0 0-1,1 0 1,-1 0 0,0 0 0,0 0 0,1 0 0,-1 0 0,0 0 0,0 0 0,1 0 0,-1 0 0,0 0-1,0 0 1,0 0 0,1-1 0,-1 1 0,0 0 0,0 0 0,0 0 2,3-10-152,-5-25-361,1 25 383,1 0 1,-1 0 0,2-2 129,-1 10-9,0-1 0,1 0 0,-1 0 0,1 1 0,0-1 0,0 0 0,0 1 0,0-1 0,0 1 0,0-1 0,1 1 0,-1-1 0,1 1 9,-1 1 0,1 0-1,-1-1 1,0 2 0,1-1-1,-1 0 1,1 0-1,-1 0 1,1 1-1,-1-1 1,1 1 0,0-1-1,-1 1 1,1-1-1,0 1 1,-1 0 0,1 0-1,0 0 1,-1 0-1,1 0 1,0 0 0,-1 1-1,1-1 1,0 0-1,-1 1 1,1 0 0,0 0 0,6 1 54,0 2 0,0-1 0,0 1 0,3 3-54,-7-5 67,0 0 0,-1 1 0,1 0 0,-1-1 0,0 1 0,0 0 0,0 0 0,0 1 0,-1-1 0,1 0 1,-1 1-1,0 0 0,0-1 0,0 3-67,-1-4 66,0 1 1,0 0-1,-1 0 0,1 0 1,-1 0-1,0 0 0,0 0 1,0 0-1,0 0 0,0 0 1,-1 0-1,0 0 0,1 0 1,-1 0-1,0 0 0,0 0 1,-1 0-1,1-1 0,0 1 1,-1 0-1,0-1-66,-2 3 47,1 0-1,-2 0 1,1-1-1,0 0 1,-1 0-1,0 0 1,0 0-1,0-1 1,0 0-1,0 0 1,-1 0-1,1 0 1,-5 0-47,2 0-303,1-1 0,0 0 0,-1-1 0,1 1 0,-1-2 0,0 1 0,1-1 0,-1 0 0,0 0 0,-6-2 303,13 2-140,0 0-1,0-1 0,0 1 0,-1 0 0,1-1 1,0 1-1,0 0 0,0-1 0,0 1 0,0-1 1,-1 0-1,1 1 0,0-1 0,1 0 0,-1 0 1,0 0-1,0 0 0,0 1 0,0-1 0,1 0 1,-1-1-1,0 1 0,1 0 0,-1 0 0,1 0 1,-1 0 140,1-18-760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24.7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11755,'22'7'5201,"-15"14"-2217,4 1-655,-11 6-561,0 2-296,5-8-639,-4-4-393,2-13-608,0-6-488,-6-15-1409,0-8 3521,3-6-1592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25.3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7 9922,'9'8'4969,"-4"-4"-4185,-1 0 0,1-1 1,0 1-1,3 1-784,-4-3 142,1 0 0,0 0 0,0 0 1,0 0-1,0-1 0,0 1 0,0-1 0,1-1 0,-1 1 0,4-1-142,-4 1-154,0-1-1,1 1 1,-1 0-1,4 2 155,-7-3-50,0 1 0,0 0 0,-1-1 0,1 1 0,0 0 0,0 0-1,0 0 1,-1 1 0,1-1 0,0 0 0,-1 1 0,1-1 0,0 2 50,0 2 38,0 0 0,0 0 0,0 0 0,-1 0 1,1 4-39,1 8 1041,1 15-1041,-3-19 994,0-1 0,1 0 1,1 1-1,1 4-994,-3-4 3133,-1-18-3178,1 1 1,0 1 0,0-1-1,0 0 1,0 0 0,0 0-1,1 0 1,0 1 0,0-1 44,3-9-89,17-34-151,-19 41 200,9-17-95,-11 22 131,-1 0 0,1 0-1,0 0 1,0 0 0,0 0 0,0 0 0,0 0 0,0 1 0,0-1 0,0 0 0,0 1 0,0-1 0,1 1-1,-1-1 5,0 1 10,-1 0-1,0 0 0,1 0 0,-1 0 0,1 0 0,-1 1 0,1-1 0,-1 0 0,1 0 0,-1 0 0,0 0 0,1 1 0,-1-1 0,1 0 0,-1 1 0,0-1 0,1 0 1,-1 1-1,0-1 0,1 0 0,-1 1 0,0-1 0,0 0 0,1 1 0,-1-1 0,0 1 0,0-1 0,0 1 0,0-1 0,0 0 0,1 1 0,-1-1 0,0 1 0,0-1 0,0 1-8,4 22 360,-3-17-243,19 73 1207,-20-77-1244,4 7-400,-3-9 256,-1 1 0,0-1 0,1 0 0,-1 0 0,0 0 0,0 0 0,1 0 0,-1 0 0,0 1 0,1-1 0,-1 0 0,0 0 0,1 0-1,-1 0 1,0 0 0,1 0 0,-1 0 0,0 0 0,1 0 0,-1-1 0,0 1 0,0 0 0,1 0 0,-1 0 0,0 0 0,1 0 0,-1 0 0,0-1 0,0 1 0,1 0 0,-1 0-1,0 0 1,0-1 0,1 1 63,9-8-912</inkml:trace>
  <inkml:trace contextRef="#ctx0" brushRef="#br0" timeOffset="1">601 0 14643,'-1'1'495,"1"0"1,0 0-1,0 0 1,0 0-1,0 0 0,-1-1 1,1 1-1,0 0 0,-1 0 1,1 0-1,-1-1 1,1 1-1,-1 0 0,1 0-495,-16 13 1241,9-9-272,4-3-692,0 1 0,0 0 0,0 0 0,1 0 0,-1 0-1,1 0 1,0 1 0,-1-1-277,3-1 58,-1-1 0,1 0-1,-1 1 1,1-1-1,-1 0 1,1 1-1,0-1 1,0 1-1,-1-1 1,1 1 0,0-1-1,0 0 1,1 1-1,-1-1 1,0 1-1,0-1 1,1 0-1,-1 1 1,1-1 0,-1 0-1,1 1 1,0-1-1,0 1-57,3 4 109,1 0 0,0-1-1,0 1 1,0-1 0,0-1-1,3 2-108,-4-2 93,0-1 0,0 0 0,0 1 0,0-1 0,-1 1 0,1 0 0,-1 0 0,0 1-1,0-1 1,-1 1 0,1-1 0,0 4-93,-2-6 33,-1-1 0,0 0 0,0 0 0,0 0 0,1 0 0,-1 0-1,0 0 1,0 1 0,-1-1 0,1 0 0,0 0 0,0 0 0,0 0 0,-1 0 0,1 0-1,-1 1 1,1-1 0,-1 0 0,1 0 0,-1 0 0,0-1 0,1 1 0,-1 0 0,0 0 0,0 0-1,1 0 1,-1-1 0,0 1 0,0 0 0,-1 0-33,-1 1 13,-1 0 0,1-1 0,-1 1 0,0-1 0,0 0 0,1 0 0,-1 0 0,-3 0-13,-24 2-1776,-6 0 1776,-8-2-587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29.0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 1 6345,'-4'0'577,"3"0"-93,-1 0 0,1 0 0,0 0 0,-1 0-1,1 1 1,0-1 0,-1 0 0,1 1 0,0-1 0,0 1 0,-1-1 0,1 1-484,0 0 184,1 0-1,-1-1 1,1 1-1,0 0 1,-1 0-1,1-1 1,0 1-1,-1 0 1,1 0 0,0 0-1,0 0 1,0-1-1,0 1 1,0 0-1,0 0 1,0 0-1,0 0 1,0-1 0,1 1-1,-1 0 1,0 0-1,0 0 1,1-1-1,-1 2-183,6 26 1142,-2 1 0,-1 0 1,-1 0-1,-1 13-1142,-1-17 320,7 316 2016,-3-267-1781,5 10-555,-4-38 91,11 50-404,-15-85 134,-1-7-191,0 0 1,1 1 0,-1-1-1,1 0 1,0 1 0,1-1 0,-1 0-1,1 0 1,-1 0 0,1 0 0,1 0-1,-1-1 1,2 3 369,9 2-1292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29.5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9434,'10'4'4249,"-9"0"-1625,6 6-655,-9 11-321,13 11 9,-5 24-289,1 13-288,5 21-328,-9 2-120,1-1-183,2-12-97,1-7-216,2-7-48,-5-17-160,-4-2-464,3-22-1249,-2-7 177,1-17 712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29.8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10698,'2'2'737,"0"0"1,0 0-1,-1-1 0,1 1 0,0 0 0,-1 0 0,0 1 0,1-1 0,-1 0-737,1 2 634,-1 0-1,1-1 1,-1 1 0,0 0-1,0 3-633,1 6 618,-1 0 0,-1 0 0,0 5-618,0 3 1070,0 48 236,6 162 694,-1-162-1721,3-1-1,7 25-278,7 13-2298,14 28 2298,-28-113-1927,1-8 702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28.6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0 10050,'-13'17'4201,"13"-10"-2193,1-4-383,8-2-353,7-1-40,6-1-359,3-2-281,4 0-352,-1-1-56,-1 2-824,1 0-809,-10 0 929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30.3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 1 8682,'0'6'4249,"-9"2"-905,3 10-1375,2 11-89,3 16-71,2 30-289,3 11-256,6 26-472,-1 1-159,2 0-217,3-1-128,3-12-168,-3-11-8,-2-23-248,-8-19-392,-3-25-1297,-1-8 745,-16-24 360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30.6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157 77 10586,'-9'0'8336,"-4"3"-5662,-10 2-2168,0-3-77,11-1-120,1 0 0,0 1 0,-8 1-309,17-2 48,1-1 1,-1 0-1,0 1 0,1 0 0,-1-1 0,0 1 0,1 0 1,-1 0-1,1 0 0,-1 0 0,1 0 0,0 0 0,-1 0 0,1 0 1,0 1-1,0-1 0,0 0 0,0 1 0,0-1 0,0 1 0,0-1 1,0 1-1,0 0-48,0 3 80,0 0 0,1 0 0,-1-1 0,1 1-1,0 0 1,0 0 0,1 4-80,0 0 34,1 0 0,0 0-1,0 0 1,0-1 0,1 1-1,1-1 1,0 1 0,0-1 0,0 0-1,5 6-33,-5-9 7,-1 0-1,1 0 0,0 0 1,1-1-1,-1 1 0,1-1 1,0 0-1,0 0 1,0-1-1,0 1 0,1-1 1,0-1-1,-1 1 0,1-1 1,0 0-1,3 1-6,-5-2 2,0-1 1,1 0-1,-1 1 0,0-1 1,0-1-1,1 1 0,-1-1 0,0 1 1,0-1-1,0-1 0,0 1 1,0 0-1,0-1 0,0 0 0,0 0 1,-1 0-1,1 0 0,-1-1 1,1 0-1,-1 1 0,3-4-2,1-2-2,0-1-1,0 1 1,-1-1-1,0-1 1,0 1-1,-1-1 1,4-9 2,-6 10-11,0 0 0,0 0 1,-1-1-1,0 1 0,0-1 1,-1 1-1,-1-1 0,1-1 11,-2 6 12,1-1-1,-1 1 0,1-1 1,-2 1-1,1 0 0,0-1 0,-1 1 1,0 0-1,0 0 0,-1 0 0,0 0 1,1 1-1,-2-1 0,1 1 1,0-1-1,-1 1 0,0 0 0,0 0 1,0 1-1,0-1 0,-1 1 1,1 0-1,-1 0 0,0 1 0,0-1 1,0 1-1,0 0 0,-1 0-11,1 0-80,-1 0-1,1 1 1,-1 0 0,0 0-1,0 0 1,1 0-1,-1 1 1,0 0-1,0 0 1,0 1 0,1 0-1,-1 0 1,0 0-1,1 0 1,-1 1 0,0 0-1,1 0 1,0 1-1,0-1 1,0 1-1,0 0 1,0 1 0,0-1-1,1 1 1,-1 0-1,-1 2 81,5-4-207,0-1-1,-1 0 0,1 1 0,0-1 0,0 1 0,0 0 0,1-1 0,-1 1 208,1-1-63,0 0 0,0-1 0,0 1 0,0 0-1,0-1 1,0 1 0,0 0 0,0-1 0,0 1 0,0 0-1,1-1 1,-1 1 0,0 0 0,0-1 0,1 1 0,-1 0 63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31.2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117 1 7194,'-7'2'2248,"-1"0"-117,1 0 0,-1 0 0,1 1-1,-3 2-2130,7-4 224,1 1 0,-1-1-1,1 1 1,0 0 0,0 0-1,0 0 1,0 0 0,0 0-1,0 0 1,0 1 0,1-1-1,-1 1 1,1-1 0,-1 1-224,0 3 158,0-1 0,1 1 0,-1 0 0,1 0 0,0 0 1,0 0-1,1 0 0,0 0 0,0 0 0,0 0 1,1 0-1,0 1-158,1 6 77,1 0 0,0 0 0,1-1 0,1 1 0,0 0-77,-5-13 1,2 5 29,1 1 0,0-1 0,-1 0 0,3 2-30,-4-6 8,0 1 0,1-1 0,-1 0-1,0 1 1,0-1 0,1 0 0,-1 0 0,1 0 0,-1 0 0,1 0-1,-1 0 1,1-1 0,-1 1 0,1 0 0,0-1 0,0 1 0,-1-1-1,1 0-7,1 0 7,-1 0 0,1 0-1,0 0 1,0 0-1,-1 0 1,1-1 0,0 0-1,-1 1 1,1-1-1,-1 0 1,1 0 0,-1 0-1,1-1 1,-1 1 0,0-1-1,0 1 1,0-1-1,0 0 1,0 1 0,0-1-1,0 0 1,0-1-1,-1 1 1,1 0 0,0-1-7,2-4 14,0 0 1,-1 0 0,1 0-1,-2-1 1,1 1 0,-1-1-1,0 0 1,0-2-15,-1 5 16,-1-1 0,1 0-1,-1 1 1,0-1 0,0 0 0,-1 1 0,0-1-1,0 0 1,0 1 0,-1-1 0,1 1 0,-1 0-1,-1-1 1,-1-3-16,2 6-50,0-1 1,-1 1-1,1 0 1,-1 1-1,1-1 0,-1 0 1,0 1-1,0-1 1,0 1-1,0 0 0,0 0 1,0 0-1,-1 0 0,1 1 1,-1 0-1,1-1 1,-1 1-1,1 0 0,-1 1 1,0-1-1,1 1 1,-1-1-1,0 1 50,-4 0-921,1 1 0,-1 0 1,0 0-1,1 1 0,-1 0 1,-3 2 920,-1-1-1914,-12 3-90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31.6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115 0 12771,'-8'10'4966,"3"8"-3144,1-5-827,1-5-706,1 0-1,0-1 1,1 1 0,0 0 0,0 0 0,1 0 0,-1 0 0,2 0-1,-1 0 1,1 1-289,1 5 259,1-1 1,0 1-1,2 6-259,-3-16 51,-1 1-1,1-1 1,0 1 0,0-1 0,0 0 0,1 0 0,-1 0 0,1 0 0,0 0 0,0-1 0,0 1 0,2 0-51,-2-2 4,-1-1 1,1 0-1,1 1 1,-1-1 0,0 0-1,0 0 1,0-1 0,0 1-1,1-1 1,-1 1-1,0-1 1,1 0 0,0-1-5,-1 1-1,-1 0 1,0 0-1,1-1 1,-1 1-1,0-1 1,0 0-1,1 0 1,-1 1-1,0-1 1,0-1-1,0 1 1,0 0-1,0 0 1,0-1-1,0 1 1,-1-1-1,2-1 1,-1 1-7,0-1 0,-1 0 0,1 1 0,-1-1 0,1 0-1,-1 0 1,0 0 0,0 0 0,0 0 0,-1 0 0,1 0 0,-1-1 7,1-4-21,-1-1 0,0 0 0,-1 0 0,0 1 1,0-1-1,-1 1 0,0-1 0,0 1 0,-1-1 21,1 2 4,-1 1 0,0-1 0,0 1 0,0-1 0,-1 1 0,0 0 0,-1 0 0,1 1 0,-1-1 0,-1 0-4,4 4-8,0 0-1,-1 0 1,0 0-1,1 1 1,-1-1-1,0 1 1,0-1 0,0 1-1,0 0 1,0 0-1,0 0 1,0 1-1,0-1 1,0 1 0,0 0-1,0 0 1,-1 0-1,1 0 1,0 0-1,0 0 1,0 1-1,0 0 1,0 0 0,-2 0 8,0 1-206,0 0 0,0 1 0,0-1 0,0 1 1,1 0-1,-1 1 0,-3 3 206,-3 3-866,0 1 0,-2 4 866,-15 19-870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32.2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101 39 6113,'-6'3'11844,"-5"6"-8380,-1 1-2476,-8 5-239,-15 22-230,33-35-472,0 1 1,0-1-1,1 1 1,-1-1-1,1 1 0,0 0 1,0-1-1,-1 1 1,2 0-1,-1 0 0,0 0 1,0 2-48,1 1 61,0-1-1,0 1 1,1-1 0,0 1 0,0 1-61,0-3 31,0 5 2,1-1 0,0 0 0,1 1 0,-1-1-1,2 0 1,-1-1 0,1 1 0,2 2-33,-4-7 3,0 0 1,0 0 0,0-1-1,1 1 1,-1 0 0,1-1 0,0 0-1,-1 1 1,1-1 0,0 0-1,1-1 1,-1 1 0,0 0-1,0-1 1,1 0 0,-1 0-1,1 0 1,-1 0 0,1 0-1,3-1-3,-3 1-2,1-1 1,0-1-1,-1 1 0,1-1 0,-1 1 0,1-1 0,-1-1 0,1 1 0,-1-1 0,0 1 0,0-1 1,0 0-1,0-1 0,0 1 0,0-1 0,0 0 0,-1 0 0,1 0 0,-1 0 0,0 0 0,0-1 1,0 0-1,1-2 2,3-5-5,-1 1 1,-1-1-1,0-1 0,0 1 1,-1-1-1,-1 1 1,1-1-1,-1-3 5,-2 8 6,0 0-1,-1 0 0,1 0 1,-1 1-1,0-1 0,-1 0 0,0 0 1,0 0-1,0 0 0,-1 1 1,0-1-1,-1 1 0,1-1 1,-1 0-6,1 4 5,0 0 1,0 0-1,0 0 1,0 0-1,0 1 1,0-1-1,-1 0 1,1 1-1,-1 0 1,0-1-1,0 1 1,0 0-1,0 0 1,0 1-1,0-1 1,-1 1-1,1-1 1,0 1-1,-1 0 1,1 1-1,-1-1 1,1 0-1,-1 1 1,1 0-1,-1 0 1,0 0-1,-1 0-5,1 1-217,0-1 1,0 1-1,0 0 0,0 0 0,0 0 1,0 1-1,1-1 0,-1 1 1,0 0-1,1 0 0,-1 0 0,1 0 1,0 1-1,-1 0 217,-8 9-1038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32.8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37 12 5873,'-4'6'9945,"1"-3"-6175,1 1-4074,-4 14 1077,0 0 0,2 0 0,-2 10-773,5-23 50,0-1-1,1 1 0,-1 0 0,1 0 0,0 0 1,0 0-1,0 0 0,1-1 0,-1 1 1,1 0-1,0 0 0,2 3-49,-2-6 13,0-1 0,0 1 0,0-1 0,0 1-1,0-1 1,1 0 0,-1 1 0,1-1 0,-1 0 0,1 0 0,-1 0 0,1 0-1,-1 0 1,1 0 0,0 0 0,-1-1 0,1 1 0,0 0 0,0-1-1,0 0 1,0 1 0,-1-1 0,3 0-13,3 1 12,0-1 0,0 0-1,0-1 1,0 1 0,6-3-12,-1 1 2,-1-1 0,0-1 1,0 0-1,-1-1 0,1 0 0,-1-1 1,0 0-1,-1 0 0,1-1 0,5-5-2,-13 10-1,1-1-1,-1 1 0,0-1 0,1 1 0,-1-1 0,0 0 0,-1 0 0,1 0 0,0 0 0,-1 0 0,0 0 0,1-3 2,-1 4 1,-1 0-1,0 0 0,0 0 0,0-1 0,0 1 1,0 0-1,0 0 0,-1 0 0,1 0 0,-1 0 1,1 0-1,-1 0 0,0 0 0,0 0 1,0 0-1,0 1 0,0-1 0,0 0 0,0 1 1,0-1-1,-2 0 0,-1-3 9,-1 1 0,-1-1 0,1 1 0,0 0 0,-1 1 0,0 0 0,0 0 0,0 0 0,0 0 0,-1 1 0,1 0 0,-1 1 0,-2-1-9,-3-1-8,-1 1 0,0 1 0,0 0-1,0 1 1,0 1 0,-9 1 8,20-2-103,0 0 0,0 0 1,0 1-1,0-1 0,0 1 1,1-1-1,-1 1 0,0 0 1,0-1-1,0 1 0,0 0 1,1 0-1,-1 1 0,1-1 1,-1 0-1,1 0 0,-1 1 0,1-1 1,-1 1-1,1-1 0,0 1 1,0 0-1,0-1 0,0 1 1,0 0-1,0 0 0,0 1 103,0 13-828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33.3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95 57 9714,'-1'0'396,"0"-1"0,0 1 1,-1 0-1,1-1 0,0 1 0,0 0 0,0 0 0,0 0 0,-1 0 1,1 0-1,0 1 0,0-1 0,0 0 0,0 0 0,-1 1 1,1-1-397,-2 1 355,1 1 1,0-1 0,-1 0-1,1 1 1,0-1 0,0 1 0,-1 1-356,-3 2 482,1 1 0,0 0 0,0 0 0,-2 5-482,3-5 219,0 0-1,1 0 1,0 1-1,0-1 1,0 1-1,1-1 1,0 1-1,0 1-218,2-6 14,0 0 1,-1-1-1,1 1 0,0 0 0,0 0 0,0 0 1,0 0-1,0 0 0,1-1 0,-1 1 0,0 0 0,1 0 1,0 0-1,-1-1 0,1 1 0,0 0 0,0-1 0,0 1 1,0 0-1,0-1 0,0 1 0,0-1 0,0 0 0,1 1 1,-1-1-1,1 0 0,-1 0 0,1 0 0,-1 0 1,1 0-1,0 0 0,1 0-14,0 0-6,1 0 1,-1 0-1,1 0 1,-1 0-1,1-1 1,0 0-1,-1 1 1,1-2-1,0 1 1,-1 0 0,1-1-1,-1 1 1,1-1-1,-1 0 1,1 0-1,-1 0 1,0-1-1,1 1 1,-1-1-1,0 0 1,1-1 5,4-2-44,-1-1 0,0 1 0,-1-1 0,1-1 0,-1 1 0,0-1 0,-1 0 0,1-2 44,-3 5-18,-1 0-1,1-1 1,-1 1-1,-1 0 1,1-1 0,0 0-1,-1 1 1,0-1-1,0 0 1,-1 1-1,1-1 1,-1 0 0,0 0-1,0 1 1,-1-1-1,1 0 1,-1 0-1,-1-3 19,1 5 10,0 0-1,0 0 0,-1 0 1,1 0-1,0 0 0,-1 0 1,0 1-1,0-1 0,0 0 1,0 1-1,0 0 0,0 0 1,-1-1-1,1 1 0,-1 1 1,0-1-1,1 0 0,-1 0 0,0 1 1,0 0-1,0 0 0,0 0 1,0 0-1,0 0 0,0 0 1,-1 1-1,-2-1-9,4 1 3,0 0-1,0 1 1,0-1-1,0 0 1,0 1-1,0-1 1,0 1-1,0 0 1,0-1-1,0 1 1,1 0 0,-1 0-1,0 0 1,0 1-1,1-1 1,-1 0-1,1 1 1,-1-1-1,1 1 1,-1-1-1,1 1 1,0 0 0,0-1-1,0 2-2,-1 0-60,0 0 1,0 0-1,1 0 0,0 0 1,-1 1-1,1-1 0,1 1 1,-1-1-1,0 1 0,1-1 1,0 1-1,-1-1 0,2 3 60,-1-6-79,-1 1 0,2 0 0,-1-1 0,0 1 0,0-1 0,0 1 0,0 0 0,0-1 0,0 1 0,1-1 0,-1 1-1,0 0 1,0-1 0,1 1 0,-1-1 0,0 1 0,1-1 0,-1 1 0,1-1 0,-1 0 0,1 1 0,-1-1 0,1 1 0,-1-1 0,1 0 0,-1 1-1,1-1 1,-1 0 0,1 0 0,-1 0 0,2 1 79,-2-1-53,1-1 1,0 1-1,0 0 0,0 0 0,0 0 0,0-1 0,-1 1 1,1-1-1,0 1 0,0-1 0,0 1 0,-1-1 0,1 1 1,0-1-1,-1 1 0,1-1 0,0 0 0,-1 1 0,1-1 1,-1 0-1,1 0 0,-1 0 0,1 0 53,10-22-77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33.6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76 56 6601,'-8'-2'2762,"5"1"-1751,0 0 0,1 1 0,-1-1-1,0 1 1,0 0 0,-2 0-1011,4 0 140,-1 0 1,1 0-1,0 1 0,0-1 1,-1 0-1,1 1 0,0 0 0,0-1 1,0 1-1,0 0 0,0-1 1,0 1-1,0 0 0,0 0 1,0 0-1,0 0 0,0 0-140,-2 3 196,0 0 0,0 1-1,1-1 1,0 1 0,-1-1-1,2 1 1,-1 0 0,0 0 0,1 0-1,0 0 1,0 0 0,0 3-196,1 5 206,-1 1 0,1-1 0,1 0 0,1 4-206,-1-7 84,1 0-1,0-1 1,1 1 0,0-1 0,0 0-1,1 0 1,0 0 0,0 0 0,6 8-84,-8-15 9,0 0 1,-1 1 0,1-1 0,0 0 0,0 0 0,1 0-1,-1 0 1,0 0 0,1-1 0,-1 1 0,1-1 0,-1 1-1,1-1 1,0 0 0,-1 0 0,1 0 0,0-1 0,0 1-1,0 0 1,0-1 0,0 0 0,0 0 0,0 0 0,0 0 0,-1 0-1,1-1 1,0 1 0,0-1 0,0 0 0,0 0 0,-1 0-1,1 0 1,0 0 0,1-1-10,2-2 3,-1 1 0,1-1 0,-1 0 0,0-1 0,0 1-1,0-1 1,-1 0 0,1 0 0,-1-1 0,0 1 0,-1-1 0,1 0 0,-1 0 0,-1 0 0,3-7-3,0 0 0,-1-1 0,0 0 0,-1 0 0,-1-1 0,0 1 0,-1-14 0,-1 21 6,0 1-1,-1 0 1,1 0 0,-2 0-1,1 0 1,-1 0 0,0 0-1,0 0 1,0 0 0,-1 1-1,0-1 1,0 1 0,0 0-1,-3-3-5,4 5 4,0 1 0,-1 0 0,1-1 0,0 1 0,-1 0 0,1 0 0,-1 0 0,0 1 0,0-1 0,0 1 1,1-1-1,-1 1 0,-1 0 0,1 0 0,0 0 0,0 1 0,0-1 0,0 1 0,-1 0 0,1 0 0,0 0 0,0 0 0,0 0 0,-1 1 0,1-1 0,0 1 0,0 0 0,-2 1-4,1-1-56,-1 1 0,1 1 1,0-1-1,0 1 0,0-1 0,0 1 0,0 0 1,1 1-1,-3 2 56,-3 4-701,1 0 1,-6 10 700,11-16-153,0 0 1,1 1-1,-1-1 1,1 1-1,-2 4 153,2 0-176,1-1 0,-1 1 0,1 4 176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34.1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105 25 5961,'0'0'149,"0"1"0,0-1 0,0 0-1,-1 0 1,1 0 0,0 1-1,0-1 1,0 0 0,0 0 0,0 0-1,0 1 1,-1-1 0,1 0 0,0 0-1,0 0 1,0 0 0,0 1 0,-1-1-1,1 0 1,0 0 0,0 0 0,0 0-1,-1 0 1,1 0 0,0 0 0,0 0-1,-1 0 1,1 0 0,0 1 0,0-1-1,0 0 1,-1 0 0,1 0 0,0-1-1,0 1 1,-1 0 0,1 0-1,0 0 1,0 0 0,-1 0 0,1 0-1,0 0 1,0 0-149,-18-2 2213,11 1-944,5 0-1126,1 1-1,-1 0 1,0 0-1,0 0 1,0 0-1,0 0 0,0 1 1,0-1-1,0 1 1,0-1-1,0 1 1,0-1-1,0 1 1,1 0-1,-1 0 0,0 0 1,1 0-1,-1 0 1,1 1-1,-1-1 1,1 0-1,-1 1 0,1-1 1,0 1-1,0-1 1,-1 1-1,1 0 1,1-1-1,-1 1 0,0 0 1,0 0-1,1 0 1,-1 0-1,1 0 1,-1-1-1,1 1 1,0 0-1,-1 0 0,1 0 1,1 0-1,-1 0-142,0 5 60,1-1 0,0 1 0,0-1 0,0 0 0,1 0 0,0 0 0,0 0 0,1 0 0,0 0 0,0 0 0,0-1 0,0 1-1,1-1 1,0 0 0,0 0 0,1 0 0,-1-1 0,1 0-60,-1-1 6,-1 0-1,0 0 1,1-1 0,0 1-1,0-1 1,-1 0-1,1 0 1,0 0 0,1-1-1,-1 0 1,0 1-1,0-2 1,1 1-1,-1 0 1,0-1 0,1 0-1,-1 0 1,1 0-1,-1 0 1,0-1 0,1 1-1,-1-1 1,0-1-1,1 1 1,-1 0 0,2-2-6,-1 1 5,-1-1 0,0 1 1,0-1-1,0 0 0,0 1 1,-1-2-1,1 1 0,-1 0 1,0-1-1,0 0 0,0 1 1,0-1-1,0 0 0,-1-1 1,0 1-1,0 0 0,0-1 1,0-1-6,-1 3 6,-1 1 0,1-1 0,-1 0 0,0 0 0,1 0 0,-1 0 0,0 1 0,-1-1 1,1 0-1,0 0 0,-1 0 0,0 0 0,0 1 0,0-1 0,0 0 0,0 1 0,0-1 1,-1 0-1,1 1 0,-1 0 0,1-1 0,-1 1 0,0 0 0,0 0 0,0 0 0,-1 0 0,-1-1-6,-4-3 28,-1 0 0,0 0-1,0 1 1,0 0 0,-1 1-1,-9-3-27,5 2 41,0 1 0,0 0 0,-7 0-41,16 3-40,1 1-1,-1-1 1,1 1 0,-1 0-1,0 0 1,1 1 0,-1-1-1,1 1 1,-1 0 0,1 0-1,-1 0 1,-2 2 40,6-2-205,-1 0 0,1 0 0,0 0 0,-1 0 0,1 0 0,0 0 0,0 0 0,0 0 0,0 0 0,0 1 0,0-1 0,0 1 0,0-1 0,0 0 0,1 1 0,-1-1 0,1 1 0,-1-1 0,1 1 0,-1 0 0,1 0 205,2 13-1620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36.8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9 7090,'3'-8'4477,"-1"7"-2359,1 6-258,-1 8-474,0 0 0,0 1 1,-2-1-1,0 14-1386,-7 53 1630,3-45-552,1 22-1078,12 108 1206,0-3-725,-9-151-466,-1 10-8,2-1 0,0 0 0,1 1 0,3 7-7,-4-24-79,0 0 0,1 0 0,-1 0 0,1 0-1,0 0 1,1 1 79,-3-3-371,1-1-1,0 1 1,0-1 0,0 0-1,0 1 1,1-1-1,-1 0 1,0 0 0,0 0-1,1 0 1,-1 0-1,1 0 1,-1 0 0,1-1-1,-1 1 1,2 0 371,2-2-1115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35.4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35 11 9658,'-8'-2'1800,"5"2"-995,0-1-1,0 1 1,0-1-1,0 0 1,0 0-1,1 0 1,-1-1-1,0 1-804,2 0 1226,1 1-334,2 0-744,0 0 0,0 1 0,0-1 0,0 0-1,0 1 1,0-1 0,0 1 0,0 0 0,-1-1 0,2 2-148,13 4 214,6 2-28,57 20 747,3-4-933,-72-21 20,3 0 1,-1 1 0,1-2 0,0 0 0,0 0-1,0-1 1,1-1 0,0 0-21,-2-1-17,-8 1-75,-1 0 1,0 0-1,1-1 1,-1 1 0,0-1-1,1 0 1,0 0 91,-1-1-725,-4 0-8,-8 1-554,-7 3 263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37.4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15 6009,'-1'0'296,"1"0"-147,-1 0 0,1 0 0,0 0 0,-1 0-1,1 0 1,0 0 0,-1 0 0,1-1 0,0 1 0,-1 0 0,1 0 0,0 0 0,0 0 0,-1 0 0,1-1 0,0 1 0,-1 0 0,1 0 0,0 0 0,0-1 0,-1 1 0,1 0 0,0 0 0,0-1 0,0 1 0,-1 0 0,1 0 0,0-1 0,0 1 0,0 0 0,0-1 0,0 1 0,0 0 0,0-1 0,0 1 0,-1 0 0,1-1-1,0 1 1,0 0 0,0-1 0,1 1 0,-1 0-149,0-1 71,0 1 0,0 0 0,0 0-1,0 0 1,0 0 0,0 0 0,0 0-1,0 0 1,0-1 0,0 1 0,0 0-1,0 0 1,0 0 0,0 0 0,0 0-1,0 0 1,0-1 0,0 1 0,0 0-1,0 0 1,0 0 0,0 0 0,0 0-1,0-1 1,0 1 0,0 0 0,0 0-1,0 0 1,0 0 0,0 0 0,0 0-1,0 0 1,0-1 0,0 1 0,0 0-1,-1 0 1,1 0 0,0 0 0,0 0-1,0 0 1,0 0 0,0 0 0,0 0-1,0 0 1,-1 0 0,1 0 0,0-1-1,0 1 1,0 0 0,0 0 0,0 0-1,-1 0 1,1 0 0,0 0 0,0 0-1,0 0 1,0 0-71,-1 1 142,1-1 0,0 1 1,-1 0-1,1-1 0,0 1 0,-1-1 0,1 1 0,0-1 0,0 1 0,-1 0 0,1-1 0,0 1 1,0 0-1,0-1 0,0 1 0,0-1 0,0 1 0,0 0-142,2 164 4573,3-62-2869,9 43-1704,-7-102 192,7 77 153,-13-110-451,-1 0 0,-1 0 0,0 0 1,0 0 105,0-8-293,1 1 1,0-1 0,0 1 0,0-1-1,1 2 293,-1-4-176,0 0 0,0 0 0,0-1 0,0 1 0,1 0 0,-1-1 0,0 1 0,0 0 0,1-1 0,-1 1 0,0 0 0,1-1 0,-1 1 0,0 0 0,1-1 0,-1 1 0,1-1 0,-1 1-1,1-1 1,0 1 0,-1-1 0,1 0 0,-1 1 0,1-1 0,0 1 0,-1-1 0,1 0 176,8-1-1804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37.8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4 8818,'-4'-3'3745,"6"3"-1601,7 0-439,-9 7 263,7 10-40,-5 12-119,-2 20-225,-1 15-368,3 13-175,-2 7-425,8-5-152,3-10-240,-6-13-64,5-19-32,-9-2-128,0-18-1192,6-8-33,5-17 561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54.5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178 128 7874,'-1'-2'8887,"3"-6"-6169,2-3-2331,-1 0 1,0 0 0,0 0-1,-1 0 1,-1 0 0,0-6-388,-1 16 33,0 0 0,0-1 0,0 1 0,-1 0 0,1-1 0,0 1 0,-1 0 0,1-1 1,-1 1-1,0 0 0,1 0 0,-1 0 0,0-1 0,0 1 0,1 0 0,-1 0 0,0 0 0,0 0 1,0 0-1,-1 0 0,1 1 0,0-1 0,0 0 0,-1 0-33,-1 0 56,-1 0 1,1 0-1,0 0 1,-1 0-1,1 0 0,-1 1 1,1 0-1,-1-1-56,-3 1 41,0 1 0,0-1-1,0 1 1,0 0 0,0 1-1,0-1 1,1 1 0,-1 1-1,1-1 1,-1 1-1,-5 4-40,8-5 19,-1 1 0,1 0 0,0 0-1,-1 1 1,1-1 0,1 1 0,-1 0-1,1 0 1,-1 1 0,1-1-1,0 0 1,1 1 0,-1 0 0,1 0-1,-2 4-18,3-5 9,1-1-1,-1 1 0,1-1 0,0 1 0,0-1 1,0 1-1,0-1 0,1 1 0,0 0 1,-1-1-1,1 0 0,0 1 0,1-1 0,-1 1 1,1-1-1,-1 0 0,1 0 0,0 0 0,0 1-8,5 5 35,0 0 0,1 0-1,0-1 1,0 0 0,3 2-35,14 10 181,1-1 1,0-2-1,7 2-181,37 25 905,-68-43-840,0 0-1,0 1 1,-1-1-1,1 0 0,-1 1 1,1 0-1,-1-1 0,1 1 1,-1 0-1,0 0 1,0-1-1,1 2-64,-2-2 35,0 0 0,0 0 1,1 0-1,-1 0 0,0 0 0,0 0 1,0 0-1,0 0 0,0 0 0,-1 0 1,1 0-1,0 0 0,0 0 0,-1 0 1,1 0-1,0 0 0,-1 0 1,1 0-1,-1 0 0,1 0 0,-1 0 1,0-1-1,1 1 0,-1 0 0,0 0 1,0-1-1,1 1-35,-4 2 60,-1 0 0,1 0 0,0 0 0,-1 0 0,1-1 0,-1 0 0,1 0 0,-1 0 0,0-1 0,0 0 0,0 1 0,0-2 0,0 1 0,-2-1-60,-15 2 36,-1-2-1,-15-2-35,23 1-38,11 1-167,1 0-1,-1 0 0,1-1 0,-1 0 1,0 0-1,1 0 0,-2 0 206,5 1-87,-1-1-1,1 1 1,-1 0 0,1 0-1,0-1 1,-1 1-1,1 0 1,0 0 0,-1-1-1,1 1 1,0 0 0,-1-1-1,1 1 1,0 0 0,0-1-1,0 1 1,-1-1-1,1 1 1,0 0 0,0-1-1,0 1 1,0-1 0,0 1-1,-1-1 88,2 0-199,-1 0-1,0 0 1,0 0-1,1 0 1,-1 0-1,0 1 1,1-1-1,-1 0 1,1 0-1,-1 0 0,1 0 1,0 1-1,-1-1 1,1 0-1,0 0 1,0 1 199,19-18-1350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54.8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46 7730,'3'-1'662,"-1"-1"0,0 1 0,0-1 0,0 0 0,0 0 0,0 0 0,0 0 0,0-1 0,-1 1-1,1 0 1,-1-1 0,0 1 0,0-1 0,1-2-662,-1 5 119,5-9 2357,-4 7-989,-2 3 1514,-6 11-727,3-7-2132,0 1 0,0-1 0,1 1 0,0-1 0,-1 3-142,0 5 141,0 0-1,0 0 1,1 0-1,0 10-140,2-16 46,0 0-1,0 0 0,1-1 1,0 1-1,0 0 1,0 0-1,1-1 1,0 1-1,0-1 1,1 1-1,1 1-45,0-1 23,0-1 0,1 0 0,-1-1 0,1 1 0,0-1 1,1 0-1,-1 0 0,1 0 0,0-1 0,0 0 0,0 0 0,1-1 0,4 3-23,-8-5-6,-1 0 0,1 0 1,0-1-1,-1 1 0,1-1 0,-1 1 0,1-1 1,0 0-1,-1 0 0,1 0 0,0 0 0,-1-1 1,1 1-1,0-1 0,-1 1 0,1-1 0,-1 0 1,1 0-1,-1 0 0,0 0 0,1-1 1,-1 1-1,0-1 0,0 1 0,0-1 0,0 0 1,0 0-1,0 1 0,1-3 6,3-4-166,1-1-1,-1 0 1,-1 0 0,0-1 0,0 1-1,2-8 167,-1 0-189,-1 1 0,-1-1 0,0 0 0,-1-9 189,5-20-1,-8 46 4,0 0 0,1 0 0,-1 0 0,0 0 0,0 0 0,0 0-1,0-1 1,0 1 0,0 0 0,0 0 0,0 0 0,0 0 0,0 0 0,0 0 0,0 0 0,0-1 0,0 1 0,0 0-1,0 0 1,0 0 0,0 0 0,0 0 0,0 0 0,0-1 0,0 1 0,0 0 0,0 0 0,0 0 0,0 0 0,0 0 0,0 0-1,0 0 1,0-1 0,0 1 0,-1 0 0,1 0 0,0 0 0,0 0 0,0 0 0,0 0 0,0 0 0,0 0 0,0 0-1,0 0 1,-1 0 0,1 0 0,0-1 0,0 1 0,0 0 0,0 0 0,0 0 0,0 0 0,0 0 0,-1 0 0,1 0 0,0 0-1,0 0 1,0 0-3,-6 5 144,4-2-72,0 1 0,0 0 0,0 0 0,1-1 0,-1 1 0,1 0 0,0 0 0,0 4-72,-5 35 428,6-42-425,-1 15 185,0 0-1,1 0 0,1 0 0,0 0 1,4 16-188,-4-27 29,0 1 1,1-1 0,0 1 0,0-1 0,0 0 0,1 0 0,0 0-1,0 0 1,0 0 0,0-1 0,1 1 0,-1-1 0,1 0 0,0 0-1,1 0 1,-1-1 0,1 0 0,4 3-30,-7-5-78,0 0 0,0 0 1,0 0-1,1 0 0,-1-1 1,0 1-1,0-1 0,1 1 0,-1-1 1,1 0-1,-1 0 0,0 0 1,1 0-1,-1 0 0,0-1 0,1 1 1,-1-1-1,1 0 78,0 0-376,1-1 0,-1 1-1,0-1 1,1 0 0,-1 0 0,0 0 0,-1-1-1,1 1 1,0-1 0,-1 1 0,3-4 376,15-23-1563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55.4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126 24 8426,'1'0'433,"-1"-1"0,1 1 0,0-1 0,-1 1 0,1-1 0,-1 1 0,1-1 0,-1 1 0,1-1 0,-1 1 0,1-1 0,-1 0 0,1 1 0,-1-1 0,0 0-1,1 0 1,-1 0-433,0 1 198,0 0 0,0-1 0,0 1-1,0 0 1,0-1 0,0 1-1,0 0 1,0-1 0,0 1 0,-1 0-1,1-1 1,0 1 0,0 0-1,0-1 1,-1 1 0,1 0-1,0-1 1,0 1 0,0 0 0,-1 0-1,1-1 1,0 1 0,-1 0-1,1 0 1,0 0-198,-2-1 301,0 0 0,1 0-1,-1 1 1,0-1 0,0 1 0,1-1 0,-1 1-1,0 0 1,0 0 0,0-1 0,0 1-1,1 1 1,-1-1 0,0 0-301,-4 1 122,1 1 1,0-1-1,0 1 1,0 0-1,1 0 1,-1 1-1,0 0 1,1-1-1,-1 2 1,1-1-1,0 0 1,0 1-1,1 0 1,-1 0-1,1 0 1,-1 0-1,1 0 1,1 1-1,-1-1 1,1 1-1,-1 1-122,0 0 27,1 0 0,-1 0-1,2 0 1,-1 0 0,0 1 0,1-1-1,0 0 1,1 1 0,0-1-1,0 1 1,0-1 0,0 1-1,1-1 1,0 1 0,1-1-1,-1 0 1,3 4-27,-2-6-28,0 0 0,0 0-1,0 0 1,0-1 0,1 1 0,0-1-1,0 0 1,0 0 0,0 0 0,0 0 0,0 0-1,1-1 1,0 0 0,-1 1 0,1-1-1,0-1 1,0 1 0,0 0 0,0-1 0,0 0-1,0 0 1,1 0 0,0 0 28,5 0-537,0 0 0,0-1 0,0 0 0,-1-1 0,1 0 1,0 0-1,0-1 0,0 0 0,7-4 537,26-11-1120</inkml:trace>
  <inkml:trace contextRef="#ctx0" brushRef="#br0" timeOffset="1">429 7 12763,'-3'-1'712,"0"0"0,0 0 0,0 1-1,-1-1 1,1 1 0,0 0 0,0 0 0,-1 0 0,1 0 0,0 0 0,0 1 0,-1 0 0,1-1 0,-2 2-712,0 0 357,1 0 0,0 0 0,0 0-1,0 1 1,1-1 0,-1 1 0,1 0 0,-1 0 0,1 0 0,0 1-357,-3 3 144,1-1 0,1 1 0,-1 0 0,1 0-1,1 1 1,-1-1 0,1 1 0,0-1 0,1 1 0,0 0 0,-1 5-144,2-6 63,0 1 1,1-1-1,0 1 0,0-1 0,1 1 1,0-1-1,0 1 0,1 2-63,-1-6 15,1 0 0,-1 0 0,0 0-1,1 0 1,0-1 0,0 1 0,0-1 0,1 1-1,-1-1 1,1 0 0,0 0 0,0 0 0,0 0-1,0 0 1,3 1-15,-3-2-39,0-1-1,-1 0 0,1 0 1,0 0-1,0-1 1,0 1-1,0-1 1,-1 1-1,1-1 0,0 0 1,0 0-1,0 0 1,0-1-1,0 1 1,0-1-1,0 1 1,0-1-1,-1 0 0,1 0 1,0-1-1,1 0 40,25-14-61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55.7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0 184 11827,'6'7'6957,"3"-3"-4965,-7-4-1853,1 1 1,0-1-1,0 0 0,-1 0 1,1 0-1,0-1 0,1 1-139,0-1 126,1 0-1,-1 0 1,1 0-1,-1 0 1,1-1-1,-1 0 0,1 1 1,-1-2-1,0 1 1,0-1-1,0 1 1,-1-1-1,1 0 1,-1 0-1,2-2-125,3-4 138,0-1 0,-1 1 0,-1-1 0,4-6-138,-7 10 15,-1 0 1,1 0-1,-1 0 1,0 0-1,0 0 1,-1 0-1,0 0 0,0 0 1,0-3-16,-1 7 4,0-1 0,0 1-1,0 0 1,0 0 0,-1 0 0,1 0 0,-1 0 0,1 0 0,-1 0-1,0 0 1,0 0 0,0-1-4,0 1 3,0 1 0,0 0 0,0 0 0,0 0 0,0 0-1,0 0 1,-1 0 0,1 0 0,0 0 0,0 1 0,-1-1 0,1 0 0,0 1 0,-1-1 0,1 1 0,-1-1-1,1 1 1,0 0 0,-1 0-3,-2-1 26,-1 1 1,1 0-1,0 0 0,-1 1 0,1-1 1,0 1-1,0 0 0,-1 0 0,1 1 0,0-1 1,0 1-1,0 0 0,1 0 0,-1 0 0,0 0 1,1 1-1,-1-1 0,1 1 0,0 0 1,0 0-1,-2 2-26,1 0 90,0 0 0,0 0 0,1 0 1,-1 0-1,1 1 0,0 0 0,0 0 1,1-1-1,0 2 0,0-1 0,0 0 0,1 0 1,0 0-1,0 3-90,1-3 59,0 0-1,0 0 1,1-1-1,0 1 1,0-1-1,0 1 1,1 0 0,0-1-1,0 0 1,0 1-1,0-1 1,1 0 0,0 0-1,0-1 1,2 3-59,-3-4-138,1 0 1,0 0 0,0-1 0,0 1 0,0-1-1,0 1 1,0-1 0,0 0 0,1 0-1,-1-1 1,1 1 0,0-1 0,-1 1-1,1-1 1,0 0 0,0 0 0,0-1-1,0 1 1,0-1 0,0 0 0,0 0-1,3-1 138,-1 0-861,1 0 0,-1-1 0,0 1 0,4-3 861,28-14-2186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56.2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79 10 11554,'0'-1'330,"0"1"-1,-1-1 1,1 1-1,0-1 0,0 1 1,-1-1-1,1 1 0,0-1 1,-1 1-1,1-1 1,0 1-1,-1 0 0,1-1 1,-1 1-1,1 0 0,-1 0 1,1-1-1,0 1 1,-1 0-1,1 0 0,-1-1 1,1 1-1,-1 0 0,0 0 1,1 0-1,-1 0-329,0 0 135,1 0-1,-1 0 1,1 0 0,-1 0-1,0 0 1,1 1 0,-1-1-1,1 0 1,-1 0 0,1 1-1,-1-1 1,0 0 0,1 1-1,0-1 1,-1 1-135,-2 2 396,1 0 0,-1 1 0,1-1-1,0 1 1,0-1 0,0 1 0,1 0 0,-1 0 0,1 0-1,0 0 1,0 2-396,0-1 84,0 0 0,1 1 0,-1-1 0,1 0-1,0 0 1,1 0 0,-1 1 0,1-1-1,0 0 1,0 0 0,1 0 0,0 0 0,0 0-1,0 0 1,0-1 0,1 1 0,-1-1 0,1 1-1,1-1 1,-1 0 0,0 0 0,1 0 0,0-1-1,2 2-83,7 6 77,-2-3 23,-1 1 1,0 1-1,0-1 1,-1 2-1,4 4-100,-13-14 14,1-1-1,-1 1 1,1 0-1,-1 0 1,1 0 0,-1-1-1,0 1 1,1 0-1,-1 0 1,0 0-1,0 0 1,0 0-1,1 0 1,-1 0 0,0 0-1,0 0 1,0 0-1,-1 0 1,1-1-1,0 2-13,-1 0 16,1-1 0,-1 0 0,0 0 0,0 0 0,0 1 0,0-1 0,0 0-1,0 0 1,0 0 0,0-1 0,0 1 0,-1 0 0,1 0 0,0 0 0,-2 0-16,-2 1-46,1 0 1,-1-1-1,0 1 0,0-1 1,0 0-1,-1 0 1,-3 0 45,-41-1-1560,30 0 227,16 0 906,-10 0-938,14 0 1262,-1 0 0,1 0 0,-1-1 1,1 1-1,-1 0 0,1 0 0,0 0 0,-1-1 0,1 1 0,-1 0 0,1 0 0,-1-1 0,1 1 0,0 0 1,-1-1-1,1 1 0,0 0 0,-1-1 0,1 1 0,0-1 0,0 1 0,-1-1 0,1 1 0,0-1 0,0 1 103,-1-16-1395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56.5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72 1 13395,'-8'6'6693,"-3"8"-4667,3-5-868,5-5-828,-3 3 264,0-1 0,0 1 0,1 0 0,0 1 0,-2 4-594,6-10 61,0 1 1,0-1-1,0 0 0,1 1 0,-1-1 1,1 1-1,-1-1 0,1 0 0,0 1 0,0-1 1,0 1-1,0-1 0,0 1 0,1-1 1,-1 0-1,1 1 0,0-1 0,-1 1 1,1-1-1,0 0 0,0 0 0,1 0 1,-1 1-62,2 1 40,0 0 0,0 1 0,1-1 0,0-1 0,0 1 0,0 0 0,0-1 0,0 0 1,3 1-41,9 5 92,0 0 0,4 0-92,-6-3 120,0 1 0,13 8-120,-26-14 21,-1-1-1,1 1 0,0 0 1,0-1-1,0 1 1,0 0-1,-1-1 0,1 1 1,0 0-1,0 0 0,-1 0 1,1-1-1,-1 1 1,1 0-1,-1 0 0,1 0 1,-1 0-1,0 0 1,1 0-1,-1 0 0,0 0 1,0 0-1,0 0 1,0 1-1,0-1 0,0 0 1,0 0-1,0 0 1,0 0-1,0 0 0,-1 0 1,1 0-1,0 0 1,-1 0-1,1 0 0,-1 0 1,1 0-1,-1 0 1,1-1-1,-1 1 0,0 0 1,1 0-1,-1 0 0,0-1 1,0 1-1,1 0 1,-1-1-1,-1 1-20,-5 5 110,-1 0 0,1-1 0,-1 0 0,-1-1 0,-4 3-110,9-6-265,0 1-1,1-1 1,-1 0-1,0 0 1,0-1 0,0 1-1,1-1 1,-1 1-1,0-1 1,0 0-1,0-1 1,0 1-1,0-1 1,-2 0 265,6 1-208,-1 0 0,0 0 0,1-1 0,-1 1 0,1 0 1,-1 0-1,1 0 0,-1-1 0,1 1 0,-1 0 0,1-1 0,-1 1 0,1 0 0,-1-1 0,1 1 0,0-1 1,-1 1-1,1-1 0,0 1 0,-1-1 208,1-1-296,0 1 0,-1-1 0,1 0 0,0 0-1,0 0 1,1 1 0,-1-1 0,0-1 296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56.9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94 10978,'13'-3'4977,"-5"9"-1952,3 8-920,1 21-529,-7 6 64,2 15-280,2 11-239,-2 6-505,1 7-176,8-3-216,-6-9-64,2-19-56,3-8-32,-12-18-592,-2-10-544,6-21-1425,-9-15 3553,-12-18-1256</inkml:trace>
  <inkml:trace contextRef="#ctx0" brushRef="#br0" timeOffset="1">0 6 11939,'15'-2'1851,"0"0"1,0 1-1,0 1 1,0 0 0,1 1-1852,-10-1 242,0 1 0,-1 1 0,1-1 0,-1 1 0,0-1 0,1 2 0,-1-1 0,0 0 0,0 1 1,0 0-1,-1 0 0,1 1 0,-1-1 0,0 1 0,1 0-242,1 3 150,-1 0 0,0 0 1,0 0-1,0 1 0,-1-1 0,0 1 1,-1 0-1,0 0 0,0 0 0,0 1 0,-1-1 1,-1 1-1,1 0 0,-1-1 0,-1 1 1,0 0-1,0 7-150,-1-12-12,1 0 0,-1 0 0,0 0-1,0-1 1,0 1 0,-1 0 0,1-1 0,-1 1 0,0-1 0,0 0 0,0 1 0,-1-1 0,1 0-1,-1 0 1,1-1 0,-1 1 0,0 0 0,0-1 0,0 0 0,-1 0 0,1 0 0,0 0 0,-1 0-1,1 0 1,-1-1 0,0 0 0,0 0 12,-3 2-567,1-1-1,-1-1 1,0 1-1,0-1 0,1-1 1,-1 1-1,0-1 1,0 0-1,-5-1 568,-9-7-1183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57.2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 11723,'4'6'1103,"0"0"0,-1 1 1,1-1-1,-2 1 1,1 0-1,-1 0 0,0 0 1,0 0-1,0 5-1103,1 9 1351,-2 1 0,0 11-1351,-1-5 1300,0-24-1148,1 0 0,-1-1 0,0 1 0,1-1 0,0 1 0,0-1 0,1 3-152,-5-19 93,1 0 1,0-1-1,1 1 0,0-13-93,1 18 3,0 0-1,1 0 1,0 0-1,0 0 1,1 0-1,0 0 1,0 0-1,1 1 1,0-1-1,3-6-2,-4 12-41,-1-1 0,1 1 0,-1-1 0,1 1 0,0 0 0,0 0 0,0 0-1,0 0 1,0 0 0,1 0 0,-1 1 0,0-1 0,1 1 0,-1-1 0,1 1 0,0 0 0,-1 0 0,1 0-1,0 0 1,0 1 0,0-1 0,-1 1 0,1 0 0,0 0 0,0 0 0,0 0 0,0 0 0,0 1 0,2 0 41,25 8-2461,-24-7 1394,0 0-1,0 0 1,0-1-1,0 1 0,0-1 1,5 0 1067,8-2-1697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35.7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7 9058,'0'0'358,"0"0"0,1-1 1,-1 1-1,0 0 0,0-1 1,0 1-1,0 0 0,0 0 0,0-1 1,0 1-1,0 0 0,1-1 1,-1 1-1,0 0 0,0 0 0,0-1 1,1 1-1,-1 0 0,0 0 1,0-1-1,1 1 0,-1 0 0,0 0 1,1 0-1,-1 0-358,10 2 3412,1 2-3819,59 17 1146,-48-12-521,1 2-1,-2 0 0,1 1 1,-1 1-1,-1 1 1,18 16-218,-26-20 28,0 1 1,-1 0 0,0 1-1,0 1 1,-1-1 0,4 9-29,-10-15 5,-1 0 0,0 1 0,0-1 0,-1 0 0,0 1 0,0-1 0,0 1 0,-1 0 0,0 0 0,0 0 1,-1-1-1,1 1 0,-2 0 0,1 0 0,-1 0 0,-1 5-5,0-3-3,-1 0 1,0 0-1,0-1 1,-1 1-1,0-1 0,-1 0 1,0 0-1,0 0 0,0-1 1,-1 1-1,0-1 1,-1-1-1,0 1 0,0-1 1,0 0-1,-1-1 1,1 0-1,-1 0 0,0-1 1,-1 0-1,1 0 0,-1-1 1,0 0-1,0 0 1,0-1-1,-5 1 3,-18 0 26,23-3-7,1 1 0,-1 0 1,1 0-1,0 1 0,-1 0 0,1 0 0,-1 1-19,3 2 143,6-1-4,13 3 136,-9-5-200,7 2 12,0 0 0,0-1-1,0 0 1,0-1 0,1 0-1,8-1-86,22 1 270,9-3-270,-12 1 82,164-5 206,-194 4-347,-6 1-72,0 0 0,0 0 1,0 0-1,0 0 0,0 1 0,0-1 1,-1 1-1,1-1 0,0 1 0,2 1 131,-5-2-24,0 0-1,0 0 1,0 0-1,0 0 0,0 0 1,0 0-1,0 0 1,0 0-1,0 1 0,0-1 1,-1 0-1,1 0 1,0 0-1,0 0 0,0 0 1,0 0-1,0 0 1,0 0-1,0 0 0,0 0 1,0 0-1,0 0 1,0 0-1,0 0 0,0 0 1,0 0-1,0 1 0,0-1 1,0 0-1,0 0 1,0 0-1,0 0 0,0 0 1,0 0-1,0 0 1,0 0-1,0 0 0,0 0 1,0 0-1,0 0 1,0 0-1,0 0 0,0 1 1,0-1-1,0 0 1,0 0-1,0 0 0,0 0 1,1 0-1,-1 0 1,0 0-1,0 0 0,0 0 1,0 0-1,0 0 1,0 0-1,0 0 0,0 0 1,0 0-1,0 0 25,-14 6-953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57.6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29 9306,'29'-21'4036,"-29"21"-3949,0 0 0,0 0 0,1 0 0,-1 0 0,0 0 0,0-1 0,1 1 0,-1 0 0,0 0 0,0 0 0,0 0 0,0-1 0,1 1 0,-1 0 0,0 0 0,0 0 0,0-1 0,0 1 0,0 0 0,0 0 0,0-1 0,1 1 0,-1 0 0,0 0 0,0-1 0,0 1 0,0 0 0,0 0 0,0-1 0,0 1 0,0 0 0,0 0 0,0-1-87,-6 1 2730,4 1-2448,0 0 0,0 0 0,0 0 0,0 0 1,0 0-1,0 1 0,1-1 0,-1 1 0,0-1 1,1 1-1,-1 0 0,1-1 0,0 1 0,0 0 0,-1 0 1,1 0-1,0 2-282,-2 2 282,0 1 1,1-1-1,0 1 1,0-1-1,0 6-282,1-5 55,0-1 0,1 1 0,0 0-1,0 0 1,1-1 0,0 1 0,0 0 0,1-1-1,0 1 1,0-1 0,0 0 0,1 1 0,0-1 0,0 0-1,0-1 1,1 1 0,0-1 0,0 1 0,0-1 0,1 0-1,0-1 1,0 1 0,0-1 0,0 0 0,1 0 0,0 0-1,4 1-54,1 1 54,0-1 0,8 2-54,-16-5 9,1-1 0,-1 0-1,1-1 1,0 1 0,-1 0-1,1-1 1,0 0 0,-1 0-1,1 0 1,2-1-9,-4 1 1,-1-1 0,1 0 0,-1 1 0,1-1 0,-1 0 0,0 0 0,0 0 0,1 0 0,-1 0 0,0 0 0,0 0 0,0 0 0,0 0 0,0-1 0,0 1 0,0 0 0,0-1-1,11-26-24,-12 28 23,2-7-8,0 0 0,0 0 0,-1 0 0,0 0 0,-1 0 0,1 0 0,-1 0 0,-1-7 9,-1 2-10,1 1 0,-2-1 0,1 1 0,-5-11 10,6 19-31,0 0 0,0 0 0,-1 0 0,1 1 0,-1-1 0,1 0-1,-1 1 1,0-1 0,0 1 0,0 0 0,0-1 0,0 1 0,-1 0 0,1 0 0,-1 1 0,1-1 0,-1 0 0,0 1-1,1 0 1,-1-1 0,0 1 0,0 0 0,0 0 0,0 1 0,0-1 0,-3 1 31,-1-1-332,0 1 0,0 1 0,0-1 0,0 1 0,0 0 0,1 1 0,-1 0 0,0 0 0,1 0 0,-1 1 0,1 0 0,-1 0 332,-17 11-943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58.1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15163,'7'15'2707,"-1"-1"0,-1 2 0,1 3-2707,4 20 1967,1 20-1967,-3-12 1071,22 82-115,-23-101-829,2-1 1,2-1 0,9 20-128,-17-40 15,-2-4-13,0 0 1,0 0 0,0 0 0,0 0-1,1 0 1,-1 0 0,0-1 0,1 1 0,0 0-3,-2-2-3,0 0 0,0 0 0,0 0 0,0 0 1,0 0-1,0 0 0,0 0 0,0 1 1,0-1-1,0 0 0,0 0 0,0 0 0,0 0 1,0 0-1,0 0 0,0 0 0,0 0 0,0 0 1,1 0-1,-1 0 0,0 0 0,0 0 0,0 0 1,0 0-1,0 0 0,0 0 0,0 0 1,0 0-1,0 0 0,0 0 0,0 0 0,0 0 1,0 0-1,0 0 0,0 0 0,0 0 0,1 0 1,-1 0-1,0 0 0,0 0 0,0 0 1,0 0-1,0 0 0,0 0 0,0 0 0,0 0 1,0 0-1,0 0 0,0 0 0,0 0 0,0 0 1,0 0-1,0 0 0,0 0 0,0 0 1,0 0-1,0 0 0,0 0 0,0 0 0,1-1 1,-1 1 2,-2-5-222,-3-8-211,1 4 203,1 1 0,0-1 0,1 0 0,0 0 0,0 0 0,0-6 230,2 9-65,-1 0 0,1 0 0,0-1 0,1 1 0,0 0 0,0 0 0,0-1 1,1 1-1,0 0 0,0-1 65,-1 5-4,0 0 1,0 0-1,0 0 1,0 0 0,1 1-1,-1-1 1,0 0-1,1 1 1,-1-1-1,1 1 1,0-1 0,-1 1-1,1 0 1,0 0-1,0 0 1,0 0 0,1-1 3,0 1 35,1 0 0,-1 0 0,0 1 0,0-1 0,0 1 0,1 0 0,-1 0 0,0 0 0,1 0 0,-1 1 0,0-1-35,6 2 190,-1 1 0,0-1 0,0 1 0,0 0 0,0 1 0,0 0 0,-1 0 0,5 4-190,-8-4 113,1-1 1,-1 1 0,0 0 0,0 0-1,-1 0 1,1 0 0,-1 1 0,0 0-1,0-1 1,0 1-114,-2-3 44,0 0 0,0 0-1,-1 0 1,1 1 0,0-1-1,-1 0 1,1 0 0,-1 0-1,0 0 1,1 1 0,-1-1-1,0 0 1,-1 0 0,1 1 0,0-1-1,-1 0 1,1 0 0,-1 0-1,1 0 1,-1 0 0,0 0-1,0 0 1,0 0 0,0 0 0,-1 1-44,-2 2 63,0-1 1,-1 0 0,1-1 0,-1 1 0,0-1-1,0 0 1,0 0 0,-2 1-64,5-3 16,-6 3-64,0 0-1,0 0 0,0-1 1,-1-1-1,-3 2 49,8-3-181,1-1 0,0 1 0,0-1 0,0 1 0,0-1 0,-1 0 0,1-1 0,0 1 0,0 0 0,0-1 0,0 0 0,-1 1 0,1-1 0,0-1 0,0 1 0,-1-1 181,-10-8-1018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0:58.4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19 16019,'0'-1'5610,"0"0"-4506,3-2-144,18-4-120,37 1-8,-33 8-520,0 4-832,0 2-4385,-11 4 3521</inkml:trace>
  <inkml:trace contextRef="#ctx0" brushRef="#br0" timeOffset="1">2 220 14107,'5'13'5425,"11"-10"-3304,4-3-617,4 0-88,4 0-127,0-3-601,1 5-280,-6-2-616,-9 0-760,-11 1 655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1:07.9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11570,'0'2'4681,"8"6"-2720,-3-2-473,-1 0 17,3 5-193,1-3-288,1 0-632,0 0-168,-5-3-352,0 1-608,-3 0 2864,5-3-1840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1:07.3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23 4553,'-3'-4'5331,"0"-2"-1704,-1-2-558,-1 4 2184,3 5-3850,1 6-901,-1 23 87,0 0-1,2 6-588,1 2 325,-1-18-184,-1 14 174,4 13-315,1-35-318,-1-11-475,0-8-832,3-11 686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1:08.2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90 9378,'-5'3'1951,"-5"3"535,10-6-2365,1 0 1,-1 0-1,0 0 0,0 0 1,0 0-1,0 0 0,0 0 1,0 0-1,0 0 0,0 0 1,0 0-1,1 0 0,-1 0 1,0 0-1,0 0 0,0 0 1,0 0-1,0 1 0,0-1 1,0 0-1,0 0 0,0 0 1,0 0-1,1 0 0,-1 0 1,0 0-1,0 0 0,0 0 1,0 0-1,0 0 0,0 0 1,0 0-1,0 0 0,0 1 1,0-1-1,0 0 0,0 0 1,0 0-1,0 0 0,0 0 1,0 0-1,0 0 0,0 0 1,0 0-1,0 1 0,0-1 1,0 0-1,0 0 0,0 0 1,0 0-1,0 0 0,0 0 1,0 0-1,0 0 0,0 0 1,0 1-1,0-1 0,0 0 1,0 0-122,159 2 2058,-101-3-1545,0-3 1,0-3 0,30-8-514,27-8 191,14-4 57,6 5-248,-120 20 15,28-2 11,-39 4-10,0 0-1,0 0 1,1 1-1,-1-1 1,0 1-1,0 0 1,0 0-1,4 2-15,-11-1-331,0-1-1,0 1 1,0-1-1,0 0 1,-1 0-1,-2 0 332,1 1 160,-13 4-319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1:08.7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35 11146,'-1'11'2849,"0"0"-1,0-1 0,2 8-2848,3 31 3167,-2-32-2733,-1-1 0,0 1 0,-1-1-1,-2 11-433,-3-1 400,3-18-203,0 2-1,1-1 1,0 7-197,3-7 165,-1-7-45,-2-6 15,0 0-135,0 1 1,1-1-1,0 1 0,-1-1 1,1 0-1,0 1 0,1-1 1,0-2-1,0-10-12,-1 14 10,1-12-14,0 0-1,1 0 1,0 0 0,1 1 0,1-1 0,0 1 0,2-2 16,0 2-18,0 0 0,2 1 0,-1 0 1,1 0-1,9-8 18,-13 14 1,2 1 1,-1 0-1,1 0 1,0 0-1,0 1 0,0 0 1,0 0-1,1 1 1,0-1-1,-1 1 0,1 1 1,1-1-2,-5 2 33,1 1 1,-1-1-1,1 0 0,0 1 1,0 0-1,-1 0 1,1 0-1,0 0 0,-1 1 1,1-1-1,0 1 1,-1 0-1,1 0 0,-1 0 1,1 1-1,-1-1 0,1 1 1,-1 0-1,0 0 1,0 0-1,0 0 0,0 1 1,0-1-1,-1 1 1,1-1-1,1 3-33,1 4 211,0 0 0,-1 0 0,1 1 0,-2-1 0,1 1 0,-2 0 0,2 7-211,3 17 1113,-1 23-1113,-2 46 257,-3-100-2143,-2-4 263,-1-4-182,2 5 1787,0 0 16,-1-3-1453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23.2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93 28 8650,'-79'-25'6912,"68"22"-3569,9 3-964,4 2-1172,-1-1-458,4 0-180,15 5-245,14 5 217,0-2 0,36 4-541,10-5 384,0-3 0,33-5-384,-69 0-291,-43 0-1248,-4 1-34,-13 2-1441,4 0 1094,-21 3-323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23.5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0 7802,'-19'9'4177,"19"10"-457,3 2-1191,9 10-433,1 6-231,2 12-473,0 5-240,-2 5-408,-1 5-175,-4-1-281,4-1-112,-2-8-96,2-8-24,-1-14-120,-2-11-432,1-14-1337,-4-10-647,0-17 1351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23.9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 8338,'19'-2'4625,"1"0"-1000,2 3-1177,4-1-295,0 5-777,5 2-360,3-6-576,-2 2-176,0-2-792,-9-1-872,-11 7 896</inkml:trace>
  <inkml:trace contextRef="#ctx0" brushRef="#br0" timeOffset="1">35 277 10506,'-11'19'4729,"12"-4"-1888,6-2-641,6-2-375,6-3-273,9-7-568,3-2-264,7-7-384,5-3 33,-1-4-1306,-7 1-863,17 2 1120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24.2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9842,'0'1'3713,"6"0"-2545,1 2-856,-7-3-304,0 0 32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36.1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 12147,'-1'14'4393,"3"6"-3201,4 4-152,0 7 184,4 1-103,-4-1-465,1-5-272,-2-5-240,2-3-216,-5-10-808,2-2-657,-5-19 873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24.2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236 31 11666,'0'-3'1620,"1"-13"2463,-1 16-3870,0-1 0,0 1 0,0-1 0,0 0 0,0 1 0,0-1 0,0 1 0,0-1 0,0 1 0,-1-1 0,1 1 0,0-1 0,0 1 0,-1-1 0,1 1 0,0-1 0,0 1 0,-1-1 0,1 1 0,-1-1 0,1 1-213,-1 0 123,0 0-1,0 0 1,0 0-1,1 0 1,-1 0 0,0 0-1,0 1 1,1-1-1,-1 0 1,0 0 0,1 1-1,-1-1 1,0 0 0,1 1-1,-1-1 1,0 1-1,1-1 1,-1 1 0,1-1-1,-1 1 1,1 0-1,-1-1 1,1 1-123,-3 1 385,-54 50 965,-17 14-1239,67-60-101,-5 4 3,1-1-1,0 2 1,-4 5-13,12-13-2,0 1 1,0 0-1,1 0 0,0-1 0,-1 1 1,1 0-1,1 1 0,-1-1 1,1 0-1,0 0 0,0 1 0,0-1 1,0 5 1,1 5-5,0 0 1,1 0 0,1 0 0,0 0-1,1 0 1,1-1 0,4 12 4,9 19 159,16 28-159,-15-33 117,9 24 140,-11-27 167,0 0 0,22 34-424,-36-67 22,1-1 0,-1 1 1,1 0-1,0-1 1,-1 1-1,1-1 0,0 0 1,0 0-1,1 0 0,-1 0 1,0-1-1,1 1 1,-1-1-1,1 0 0,-1 0 1,1 0-1,-1 0 0,1-1 1,0 0-1,-1 1 1,1-1-23,11 0 31,-1-1 0,0 0 0,0-1 0,11-3-31,1-1-1478,0-1 0,23-11 1478,-11 4-1046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24.6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73 15907,'-16'8'6034,"10"-5"-4242,6-3-240,12 1-263,7 3-249,14-8-536,6 0-168,11-8-136,2-5-48,-1 4-40,-10-2-40,-9 3-664,-7 5-640,-14 2-1601,-6 5-520,-7 9 1985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24.9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10 255 9122,'-10'18'4257,"12"-2"-1681,6-6-311,12-5-441,2-2-167,10-9-329,3-2-192,-1 0-472,2 2-192,-5 4-712,-6 0-808,-13-2 680</inkml:trace>
  <inkml:trace contextRef="#ctx0" brushRef="#br0" timeOffset="1">83 1 12251,'6'16'5185,"-2"7"-2377,2 8-879,0 12-289,0 5-208,7 6-599,-2 3-225,3 2-288,0-6-80,-2-9-120,5-12-40,-8-12-296,2-8-528,-2-12-1257,-6-6-599,5-15 1447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25.3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9850,'11'0'4889,"-2"11"-1288,1 9-760,-8 14-537,8 10-328,-6 12-679,-3 0-345,3 3-488,-1-1-160,1-13-152,0-7-8,5-18-832,-1-11-696,11-12 864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25.7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50 35 11154,'-16'13'9303,"15"-11"-9090,0-1-1,0 1 1,0 0 0,0-1-1,1 1 1,-1 0-1,0-1 1,1 1 0,0 0-1,-1 0 1,1 0-1,0-1 1,0 1 0,0 0-1,0 1-212,0 9 318,0 0 0,1-1 0,1 1 0,0 0 0,1-1 0,0 0 0,2 7-318,-3-15 37,-1 0 1,1 1 0,0-1 0,0 0-1,0 0 1,0 0 0,0 0 0,1 0-1,-1-1 1,1 1 0,2 1-38,-2-2 9,-1-1 1,1 0 0,-1 1 0,1-1-1,-1 0 1,1 0 0,0-1 0,-1 1-1,1-1 1,0 1 0,0-1 0,-1 0-1,1 0 1,0 0 0,0 0 0,0-1-1,0 1-9,1-1 0,0 0-1,0 0 1,-1-1-1,1 1 1,0-1-1,0 0 1,-1 0-1,1 0 1,-1 0-1,0-1 1,0 1-1,1-1 1,-2 0-1,1 0 1,0 0-1,-1 0 1,1 0-1,-1-1 1,0 1-1,0-1 1,0 0-1,-1 1 1,2-3 0,-2 1 0,1 1 1,-1-1-1,0 0 1,0 1-1,0-1 1,-1 0-1,0 0 0,0 0 1,0 1-1,0-1 1,-1 0-1,1 0 1,-1 1-1,-1-1 1,1 0-1,-1 1 1,1-1-1,-1 1 1,-2-3-1,0 2 8,0 0 1,0 0 0,0 0-1,-1 0 1,1 1 0,-1 0 0,0 0-1,-1 0 1,1 1 0,-1 0-1,1 0 1,-2 0-9,4 1 6,-1 0 1,0 1-1,0 0 1,0-1-1,0 1 1,0 1-1,0-1 1,0 1-1,0 0 0,0-1 1,0 2-1,0-1 1,0 0-1,0 1 1,0 0-1,0 0 0,0 0 1,0 0-1,-1 2-6,2-2-4,0 1 0,0 0 0,1 0-1,-1 0 1,1 0 0,-1 1-1,1-1 1,0 1 0,0-1 0,0 1-1,1 0 1,-1 0 0,0 0-1,1 0 1,0 0 0,0 0 0,0 0-1,0 0 1,0 0 0,1 1 0,-1-1-1,1 0 1,0 0 0,0 1-1,0-1 1,0 0 0,1 2 4,0 0-224,-1-1-1,1 1 1,1-1-1,-1 1 1,1 0 0,-1-1-1,1 0 1,0 1 0,1-1-1,-1 0 1,1 0 0,0-1-1,0 1 1,0 0 0,0-1-1,1 0 1,-1 0-1,1 0 1,3 2 224,-2-2-813,1 0-1,0-1 1,0 1-1,0-1 1,4 1 813,6 0-1146,0-1 0,1 0 1146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26.1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233 17 12083,'-4'-3'902,"0"1"0,1 0 0,-1 1-1,0-1 1,0 0 0,-1 1 0,1 0 0,0 0 0,0 1 0,-2-1-902,4 1 142,0 0-1,0 0 0,0 1 0,0-1 0,0 0 1,0 1-1,0 0 0,0-1 0,0 1 1,0 0-1,1 0 0,-1 0 0,0 0 0,0 0 1,1 0-1,-1 1 0,1-1 0,-1 1 1,1-1-1,0 1 0,-1-1 0,1 1 1,0 1-142,-4 4 132,2 1 1,-1-1-1,1 1 1,0 0-1,1 0 0,0 0 1,0 1-1,0-1 1,1 1-1,1-1 1,-1 0-1,2 1 1,-1-1-133,1 10 167,1 0 0,1-1 0,0 1 0,1-1 0,6 14-167,17 36 721,17 29-721,-7-15 220,-29-63-104,-1 0 1,4 16-117,-9-28-83,-1 0 0,0 0 0,0 1 0,0-1 0,-1 0-1,0 0 1,0 0 0,-1 0 0,0 0 0,0 4 83,0-6-304,1-3 257,0-1 0,0 1 0,0-1-1,0 1 1,0 0 0,-1-1 0,1 1 0,0-1 0,0 1 0,0-1-1,0 1 1,-1-1 0,1 1 0,0-1 0,0 1 0,-1-1-1,1 1 1,-1-1 0,1 1 0,0-1 0,-1 0 0,1 1-1,-1-1 1,1 0 0,-1 1 0,1-1 0,-1 0 0,1 0-1,-1 1 1,1-1 0,-1 0 0,1 0 0,-1 0 0,1 0 0,-1 1-1,0-1 48,-12-4-756</inkml:trace>
  <inkml:trace contextRef="#ctx0" brushRef="#br0" timeOffset="1">0 343 14283,'16'-7'5897,"11"2"-3488,2 2-193,7 0-743,2 3-385,9 0-448,-4 0-600,5 4-1208,6 3 888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26.5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165 104 11082,'-9'-3'1002,"1"0"-1,-1 0 0,1-1 0,-3-2-1001,9 5 157,1 0 0,0 0 0,0 0 0,0-1 1,0 1-1,1 0 0,-1 0 0,0-1 0,0 1 0,1 0 0,-1-1 0,1 1 0,-1-1 0,1 1 0,0-1 0,0 1 0,-1-1 0,1 1 0,0-1 0,0-1-157,-1-6 896,0-2 373,1 8-978,-1 0-1,1 1 0,-1-1 0,1 1 0,-1-1 1,0 1-1,0-1 0,0 1-290,0 1 48,1 0-1,-1 0 1,0 0 0,0 0 0,1 1-1,-1-1 1,0 0 0,0 1 0,0-1-1,0 0 1,0 1 0,0 0 0,0-1-1,0 1 1,0-1 0,0 1 0,0 0-1,0 0 1,0 0 0,0-1 0,0 1-1,0 0 1,-1 0-48,-2 0 79,1 0-1,-1 1 1,0-1 0,0 0 0,0 1-1,0 0 1,1 0 0,-1 0-1,0 1 1,-1 0-79,3-1 32,0 0 0,0 0 0,0 0 0,1 1 0,-1-1 0,0 1 0,0 0 0,1-1-1,-1 1 1,1 0 0,0 0 0,-1 0 0,1 0 0,0 0 0,0 0 0,0 0 0,0 0 0,1 0 0,-1 1-32,-1 7 102,1-1 0,0 1 1,1-1-1,0 1 1,1 5-103,-1-4 85,2 15 194,1 1-1,2-1 1,0 0-1,5 12-278,-2-7 373,3 4-58,2 5-178,27 77 135,-28-84-149,2-1 0,11 17-123,-21-42 14,-1 0 0,1 0 0,-2 0 0,1 0 0,-1 1-14,-1 1-617,-1-9 585,0 0 1,0 1-1,0-1 1,0 0-1,0 0 1,0 0-1,0 0 1,0 0-1,-1 0 0,1 0 1,0 0-1,0 0 1,0 0-1,0 0 1,0 0-1,0 0 1,0 0-1,0 0 1,-1 0-1,1 0 1,0 0-1,0 0 0,0 0 1,0 0-1,0 0 1,0 0-1,0 0 1,0 0-1,0 0 1,-1 0-1,1 0 1,0 0-1,0 0 1,0 0-1,0 0 0,0 0 1,0 0-1,0 0 1,0 0-1,0 0 1,-1-1 31,-9-10-3133,8 8 2053,0 0 1,0 0-1,0 0 1,0 0-1,0-2 1080,-6-26-2919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27.0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1 358 11690,'13'-4'5546,"0"2"-2314,9 0-919,-4 4-305,2 0-671,3 6-401,2-1-528,4-1-120,2-4-416,3-6-568,-2-3-1217,-2-3-615,-2-1 1400</inkml:trace>
  <inkml:trace contextRef="#ctx0" brushRef="#br0" timeOffset="1">433 0 13299,'1'12'5673,"-2"14"-2592,0 5-905,-2 17-359,2 7-321,1 1-728,4 0-312,6-4-320,5-9-32,5-9-264,5-9-576,3-18-1472,3-11-705,-5-15 1609</inkml:trace>
  <inkml:trace contextRef="#ctx0" brushRef="#br0" timeOffset="2">663 238 11298,'8'8'5274,"-8"-1"-1834,10 8-671,-7 10-625,3 3-351,6 1-793,-10-4-352,6-10-312,-1-4-200,0-10-1352,5-10-857,-4-11 1177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27.3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8458,'5'7'4481,"4"-2"-816,-2 1-2361,-2-2-240,3 0-1472,3-3 336</inkml:trace>
  <inkml:trace contextRef="#ctx0" brushRef="#br0" timeOffset="1">244 26 11570,'-4'26'5098,"8"5"-2266,4 6-215,-3 8-409,5 11-335,-1 8-761,2 0-344,5 0-456,0-6-120,1-18-128,0-1-16,-6-17 24,-2-6-88,-9-5-864,-4-12-680,-9-14-1225,-4-5-4112,1-21 4776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27.8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 11034,'37'-2'8012,"-25"1"-6929,0 1 1,0 1-1,0 0 1,-1 1-1,1 1 1,1 0-1084,-5-1 459,-2-1-51,0 1-1,-1-1 0,1 2 1,5 1-408,-10-3 43,0 0 0,0-1 1,1 1-1,-1 0 0,0 0 1,0-1-1,0 1 0,0 0 1,-1 0-1,1 0 0,0 0 1,0 0-1,-1 1 0,1-1 1,0 0-1,-1 0 0,1 0 0,-1 1 1,1-1-1,-1 0 0,0 0 1,0 1-1,1-1 0,-1 1-43,-1 4 59,0-1-1,0 1 0,0-1 1,-1 1-1,0-1 0,0 0 1,0 0-1,-2 3-58,4-8 3,-14 26-164,-1-2-1,-1 0 1,-1 0-1,-1-2 1,-9 9 161,17-24-2082,9-7-443,6-4 729,10-5 705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36.8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223 273 9074,'6'20'4884,"-1"-5"-3996,4 13 831,-1 0-1,-2 1 1,1 4-1719,-4-14 405,3 19 923,-2 1 0,-2 9-1328,-1-37 210,-1-7-91,0 0 1,0 0-1,0 0 1,-1 0-1,1 0 1,-1 0-1,0 0 0,0-1 1,-2 5-120,2-7 33,1 1 1,-1-1-1,0 1 0,0-1 1,0 1-1,-1-1 0,1 0 1,0 1-1,0-1 0,-1 0 1,1 0-1,-1 0 0,1 0 1,-1 0-1,1 0 0,-1-1 1,1 1-1,-1 0 0,0-1 1,1 1-1,-1-1 0,0 0 1,0 1-34,-3-1-58,0 0 1,0 0-1,1 0 1,-1-1-1,0 0 1,0 0 0,1 0-1,-1 0 1,1-1-1,-1 0 1,1 0-1,-3-2 58,-10-5-845,0-2-1,-8-7 846,12 8-105,-31-21-471</inkml:trace>
  <inkml:trace contextRef="#ctx0" brushRef="#br0" timeOffset="1">1 0 12635,'12'2'4881,"-4"-2"-3369,5 0-840,3 1 88,1 0-288,9 5-39,-5-2-978,3-2-623,0 0 720</inkml:trace>
  <inkml:trace contextRef="#ctx0" brushRef="#br0" timeOffset="2">388 193 12987,'-3'11'4809,"10"-11"-3553,4 0-608,3 0 24,2 0-144,4-4-199,1-4-489,-1-1-1089,-1 1-599,-7 4 1008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28.1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126 13 8298,'21'-6'4834,"-21"6"-4685,0 0 0,1 0 0,-1 0 0,0 0 0,0 0-1,0 0 1,0 0 0,0 0 0,1 0 0,-1 0 0,0 0 0,0 0 0,0 0-1,0 0 1,0 0 0,0-1 0,1 1 0,-1 0 0,0 0 0,0 0 0,0 0 0,0 0-1,0 0 1,0 0 0,0 0 0,1 0 0,-1-1 0,0 1 0,0 0 0,0 0-1,0 0 1,0 0 0,0 0 0,0 0 0,0-1 0,0 1 0,0 0 0,0 0 0,0 0-1,0 0 1,0 0 0,0-1 0,0 1 0,0 0 0,0 0 0,0 0 0,0 0-1,0 0 1,0-1 0,0 1 0,0 0 0,0 0 0,0 0 0,0 0 0,0 0 0,0 0-149,-1-1 230,1 1 1,-1 0 0,1 0 0,0 0 0,-1 0 0,1 0 0,-1 0-1,1 0 1,0 0 0,-1 0 0,1 0 0,-1 0 0,1 0 0,0 0-1,-1 0 1,1 0 0,-1 0 0,1 0 0,0 0 0,-1 0 0,1 1-1,-1-1-230,-4 2 423,3-1-335,0 0 1,-1 1-1,1-1 1,0 0-1,-1 1 1,1 0-1,0-1 0,0 1 1,0 0-1,-1 2-88,-1 1 71,0 0-1,0 1 1,1-1-1,0 1 0,-2 4-70,4-8 13,1 0 0,0-1 0,-1 1 0,1 0 0,0-1 0,0 1 0,0 0 0,0-1 0,1 1 0,-1-1 0,0 1 0,1 0 0,-1-1-1,1 1 1,-1-1 0,1 1 0,0-1 0,0 1 0,0-1 0,-1 1 0,1-1 0,1 0 0,-1 0 0,0 1 0,1-1-13,0 2 20,34 37 195,-16-18 591,13 18-806,-32-39 24,0 0 1,0 0-1,-1 0 1,1 0-1,0 0 1,-1 0 0,1 0-1,-1 0 1,1 0-1,-1 0 1,0 0-1,1 0 1,-1 0-1,0 1 1,0-1 0,0 0-1,0 0 1,0 0-1,0 0 1,0 1-1,0-1 1,-1 0 0,1 0-1,0 0 1,-1 0-1,1 0 1,0 0-1,-1 0 1,0 0-1,1 0 1,-1 0 0,1 0-1,-1 0 1,0 0-1,0 0 1,0 0-1,0 0-24,-3 2 41,1-1-1,-1 1 1,0-1-1,0 0 1,0 0-1,-1-1 0,1 1 1,-3 0-41,-10 3-367,0-1 0,0-1 0,-1 0 0,1-1 0,-1-1 0,-8 0 367,7-3-652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28.6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106 1 14459,'3'1'5489,"7"15"-3840,0 5 87,-2 21-312,-3 7-199,3 8-593,1 3-176,3-3-216,4-6-88,1-17-200,1-10-544,-6-20-1441,0-8 945,-8-10 232</inkml:trace>
  <inkml:trace contextRef="#ctx0" brushRef="#br0" timeOffset="1">1 151 11939,'0'0'233,"0"1"1,0-1 0,0 0-1,1 1 1,-1-1 0,0 0-1,0 1 1,0-1 0,1 0-1,-1 0 1,0 1 0,0-1-1,1 0 1,-1 0 0,0 1-1,1-1 1,-1 0 0,0 0-1,1 0 1,-1 0 0,0 0-1,1 1 1,-1-1 0,0 0-1,1 0 1,-1 0 0,0 0-1,1 0 1,-1 0-1,0 0 1,1 0-234,17 0 1179,-12-1-413,57 2 1302,65-2-1241,-116 1-795,0-1-10,1 1 1,-1 0-1,1 1 1,4 1-23,-14-1 5,-1-1 1,1 1 0,0-1 0,-1 1-1,1 0 1,-1 0 0,1 0 0,-1 0-1,0 1 1,1-1 0,-1 1 0,0-1-1,0 1 1,0 0 0,0-1 0,0 1-1,-1 0 1,1 1 0,0-1 0,-1 0-1,0 0 1,1 1 0,-1 0-6,1 5 79,0 1 1,0 0-1,-1 0 1,0-1-1,-1 1 0,0 8-79,0-8 209,0 1 0,0-1 0,1 0 0,0 0 0,1 0 0,0 0 0,2 4-209,-3-10 36,0 0 0,1 0 0,0-1 0,-1 1 0,1-1 0,0 1 1,0-1-1,0 0 0,1 1 0,-1-1 0,0 0 0,1-1 0,0 1 0,-1 0 0,1-1 0,0 1 1,0-1-1,0 0 0,0 0 0,0 0 0,0 0 0,0-1 0,0 1 0,0-1 0,0 0 0,0 0 0,0 0 1,0 0-1,0 0 0,1-1 0,-1 1 0,0-1 0,0 0 0,0 0 0,0 0 0,-1 0 0,1-1 0,0 1 1,0-1-1,-1 0 0,1 1 0,-1-1 0,1 0 0,-1-1 0,0 1 0,0 0 0,2-3-36,1-1 20,1-1-1,-1 0 0,-1 0 0,1-1 0,-1 1 1,-1-1-1,1 0 0,-1 0 0,-1 0 0,1-2-19,-1-1 20,-1 8-3,0 0 0,0 0-1,-1 0 1,0 0 0,1 0-1,-1 0 1,-1-1-17,1 3 8,0 0 0,-1-1 0,1 1 0,0 0 0,-1 0 0,0 0-1,1 0 1,-1 0 0,0 0 0,1 0 0,-1 0 0,0 0 0,0 0 0,0 0 0,0 0-1,0 1 1,0-1 0,0 0 0,-1 0-8,-2-1 13,-1 0 1,0 0-1,1 0 1,-1 1-1,0 0 1,0 0-1,0 0 0,0 0 1,0 1-1,0 0 1,0 0-1,0 0 0,-1 1 1,1-1-1,-1 2-13,1-2-129,-1 2-1,1-1 0,-1 1 1,1 0-1,-1 0 0,1 0 1,0 1-1,0-1 0,0 1 1,0 1-1,1-1 0,-1 1 1,0 1 129,3-2-102,0-1 0,0 1 0,0 0 0,0 1 0,1-1 0,-2 2 102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29.3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146 41 10098,'-3'-4'1300,"1"0"0,-1 0 0,0 1 0,0 0 0,0-1 0,0 1 0,0 0 0,-1 0-1300,2 2 293,0 0 0,0 0 1,0-1-1,0 1 0,-1 1 0,1-1 0,0 0 1,0 1-1,-1-1 0,1 1 0,-1-1 0,1 1 1,0 0-1,-1 0 0,-1 1-293,1-1 98,-1 0-1,0 1 1,0 0 0,1 0 0,-1 0-1,1 0 1,-1 1 0,1 0 0,-1-1-1,1 1 1,0 0 0,0 1 0,0-1-1,0 0 1,0 1 0,1 0 0,-1-1-1,1 1 1,0 0 0,-1 0 0,1 1-1,1-1 1,-1 0 0,0 1 0,1-1-1,0 1 1,0-1 0,0 1-1,0 0 1,0-1 0,1 3-98,-1-1 14,1 0 0,0 0 0,0 0 0,0 0 0,1 0 0,0 0 0,0 0 0,0 0 0,0 0 1,1 0-1,0-1 0,0 1 0,1 1-14,5 7 30,0-1 1,1 1 0,1-2 0,4 5-31,47 43 358,-58-56-314,0 0 1,1 1-1,-1-1 0,-1 1 0,1 0 1,1 2-45,-4-5 13,1 0 1,-1 0 0,1 0 0,-1 0 0,1 0 0,-1 0-1,1 1 1,-1-1 0,0 0 0,0 0 0,0 0 0,0 1-1,0-1 1,0 0 0,0 0 0,0 0 0,0 1-1,-1-1 1,1 0 0,0 0 0,-1 0 0,1 0 0,-1 0-1,1 1 1,-1-1 0,1 0 0,-1 0-14,-2 2 32,0 0 0,-1 0 1,1 0-1,-1-1 0,1 1 0,-1-1 0,0 0 1,0 0-1,0 0 0,0 0 0,0-1 1,-1 1-1,0-1-32,0 0-29,1 0 0,-1 0 1,0 0-1,1-1 0,-1 0 1,0 0-1,1 0 0,-1 0 1,0-1-1,0 0 0,1 0 1,-1 0 28,5 1-33,-1 0 0,1-1 0,-1 1 0,1 0 0,0 0 0,-1 0 0,1 0 1,-1-1-1,1 1 0,0 0 0,-1 0 0,1-1 0,0 1 0,0 0 1,-1-1-1,1 1 0,0 0 0,0-1 0,-1 1 33,4-5-687,10-1-209,62-13-562,-33 9 1441,1-2-1,4-4 18,-19 5 268,1-1 1,-2-2 0,0 0-1,-1-2 1,11-9-269,-33 22 81,0-1 0,0 1 1,-1-1-1,1 0 0,-1 0 1,1-1-1,-1 1 0,-1-1 0,1 1 1,1-5-82,-3 7 26,0 0-1,-1 1 1,1-1 0,-1 0 0,1 0-1,-1 1 1,0-1 0,0 0 0,0 0 0,0 1-1,0-1 1,0 0 0,-1 0 0,1 1 0,0-1-1,-1 0 1,1 1 0,-1-1 0,0 0-1,0 1 1,1-1 0,-1 1 0,0-1 0,0 1-1,-1-1 1,1 1 0,0 0 0,0 0 0,-1-1-1,1 1 1,0 0 0,-1 0 0,1 0-1,-1 1-25,-2-2 32,1 0 0,-1 1-1,0-1 1,0 1-1,0 0 1,0 0 0,0 1-1,0-1 1,0 1-1,0 0 1,-1 0-32,-2 0 49,0 1 0,0-1 1,-1 1-1,1 1 0,-5 1-49,9-2 15,1 0 0,0 0 0,-1 0 0,1 0 0,0 0 0,0 0 0,0 1 0,0-1 0,0 1 0,0 0 0,0-1 0,0 1 0,1 0 0,-1 0 0,1 0 0,-1 0 0,0 2-15,1 0 13,-1-1 1,1 1 0,0 0 0,0-1 0,1 1 0,-1 0-1,1-1 1,0 1 0,0 0 0,0 0 0,0 1-14,1 4 19,1 0-1,0 0 1,1 0 0,0 0 0,0 0 0,0 0-1,1-1 1,1 0 0,1 3-19,-2-5 16,0-1 0,0 0 0,0 0 1,1 0-1,0-1 0,0 1 0,0-1 0,0 0 0,1-1 1,0 0-1,-1 1 0,1-2 0,0 1 0,0-1 0,1 0 0,1 1-16,-1-2-69,1 1-1,-1-1 0,1-1 0,0 1 1,-1-1-1,1 0 0,0-1 1,0 0-1,-1 0 0,1-1 0,-1 0 1,0 0-1,6-3 70,19-8-1302,6 1 501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29.6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41 219 9154,'-8'-1'6451,"13"-2"153,8-4-5016,-5 1-1056,0 0 0,0-1 0,-1 0 0,0 0 0,0-1 0,-1 0 0,6-8-532,-9 10 51,1 0 0,-1 0 0,0 0 0,0 0 0,0 0 0,-1-1 0,0 1 0,-1-1 0,1 0 0,-1 1 0,0-1 0,-1-2-51,0 6 11,0 1 1,0 0 0,-1-1 0,1 1 0,-1 0 0,1 0-1,-1 0 1,0-1 0,0 1 0,0 0 0,0 0-1,0 0 1,-1 0 0,1 1 0,0-1 0,-1 0-1,0 0 1,0 0-12,-1 0 16,1 0-1,-1 0 0,0 1 0,0-1 0,0 1 1,1 0-1,-1-1 0,0 1 0,-1 1 0,1-1 1,0 0-1,-3 1-15,3-1 15,0 1 0,0 0 0,-1 0 0,1 0 0,0 0 0,0 1 1,0-1-1,0 1 0,0 0 0,-1 0 0,2 0 0,-1 0 0,0 0 0,0 1 0,0-1 0,0 1 1,1 0-1,-1 0 0,1 0 0,-1 0 0,1 0 0,0 1 0,0-1 0,0 1 0,0-1 0,1 1 1,-2 1-16,1 1 30,1 0 0,0 0 1,0-1-1,0 1 1,1 0-1,-1 0 0,1 0 1,0 0-1,1 0 1,-1 0-1,1 0 1,0 0-1,0-1 0,1 4-30,1 0 33,-1-1 0,1 0-1,0-1 1,1 1-1,0 0 1,0-1-1,0 0 1,1 0-1,1 1-32,-2-3 8,0 0 0,0 0 0,0-1 0,1 0 0,-1 0 0,1 0 0,-1 0 0,1-1 0,0 0 0,0 0 0,0 0 0,3 0-8,0 0-142,0-1-1,0 0 1,0-1-1,0 0 1,0 0-1,0-1 1,0 1-1,1-2 143,35-6-444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30.2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248 134 10762,'11'-28'7683,"-8"19"-6992,-1 0 0,0 0 0,0 0-1,-1 0 1,-1-2-691,0 9 140,0 0 0,0 0 0,0 0-1,0 1 1,-1-1 0,1 0 0,-1 0-1,1 1 1,-1-1 0,0 0-1,0 1 1,1-1 0,-1 1 0,0-1-1,-1 1 1,1 0 0,0-1 0,0 1-1,-1 0 1,1 0 0,0 0 0,-1-1-140,-1 0 196,0 1 1,0-1-1,0 1 1,0-1 0,0 1-1,0 0 1,-1 0-1,1 0 1,-3 0-197,4 1 72,0 0-1,-1 0 1,1 0-1,0 0 1,-1 0 0,1 0-1,0 1 1,-1-1-1,1 1 1,0-1 0,0 1-1,0 0 1,-1 0-1,1 0 1,0 0 0,0 1-72,-1 0 54,0 0 0,0 1 0,1-1 0,-1 1 1,1 0-1,0 0 0,0 0 0,0 0 0,0 0 1,0 1-55,-2 4 49,1 1 1,0 0 0,0-1-1,1 1 1,0 1 0,1-1-1,-1 8-49,1 9 57,2 0 1,0 0-1,2-1 0,4 19-57,28 100 126,-19-88-36,-3 2 0,1 18-90,-10-41-112,4 6 112,-5-19-755,-4-14-981,0-8 1650,1 0 0,0 0 0,0 0 0,0 0 0,-1 0 0,1 0 0,0 0 1,0 0-1,-1 0 0,1 0 0,0 0 0,0 0 0,-1 0 0,1 0 0,0 0 0,0 0 0,0 0 0,-1 0 0,1 0 1,0 0-1,0 0 0,-1-1 0,1 1 0,0 0 0,0 0 0,0 0 0,0 0 0,-1 0 0,1-1 0,0 1 0,0 0 86,-14-14-1513</inkml:trace>
  <inkml:trace contextRef="#ctx0" brushRef="#br0" timeOffset="1">1 400 9242,'15'-13'5065,"8"1"-768,8 6-1985,-3-2-103,4 10-769,-4 3-384,1 0-679,0 2-33,-4-3-912,13-1-665,-9-1-1295,4 1-801,-5-2 2065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30.5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0 113 7802,'0'-2'3969,"0"1"-1073,0 0-455,3-1-729,2 1-384,4 5-496,2 12-215,37 52-17,-31-36 56,-1-3-24,1-2-96,-3-13-224,-5-3-600,-6-10 2369,-3-1-1673</inkml:trace>
  <inkml:trace contextRef="#ctx0" brushRef="#br0" timeOffset="1">29 1 12203,'-2'2'5321,"8"-2"-2361,5-2-791,4 3-289,1 2-295,-2-1-641,-1 4-288,-1-6-184,-1 2-480,-2-2-1656,1 0 2840,-5-8-1504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31.1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1 105 14507,'21'0'5041,"-20"0"-4809,0 0 1,0 1-1,0-1 0,0 0 0,0 1 1,-1-1-1,1 1 0,0-1 0,0 1 1,0-1-1,-1 1 0,1 0 0,0-1 1,-1 1-1,1 0 0,-1-1 0,1 1 1,0 0-1,-1 0 0,0 0 0,1 0 1,-1 0-1,0-1 0,1 1 0,-1 0-232,3 6 1262,1 1-970,-1 0 1,0 1-1,0-1 0,-1 1 0,0 0 0,0 8-292,-1-7 35,1 0-1,0 0 1,1-1 0,0 1-1,1 0-34,1 4 61,-13-29 105,-32-64-176,39 76-2,-1-1 0,1 0-1,0 0 1,0 1-1,0-1 1,0 0-1,0 0 1,1 0 0,0 0-1,0 0 1,0 0-1,0 0 1,1 0-1,0 0 1,0 0 0,0 0-1,0 0 13,2-3-216,0 1 0,0 0 1,1 0-1,0 0 0,0 1 0,0-1 1,1 1-1,1-1 216,0 0-639,0 0 1,0 1 0,1 0-1,-1 1 1,1-1 0,6-2 638,19-7-1347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31.4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91 170 12563,'-6'4'2471,"1"-1"1,-1 1 0,0-1-1,-2 1-2471,-11 4 5378,-14 4-5378,30-11 343,2-1-335,1 0 0,0 0 1,0 0-1,0 0 0,-1 0 0,1 0 0,0 1 0,0-1 1,0 0-1,-1 0 0,1 0 0,0 0 0,0 0 1,0 0-1,0 1 0,-1-1 0,1 0 0,0 0 0,0 0 1,0 0-1,0 1 0,0-1 0,0 0 0,0 0 1,0 0-1,0 1 0,-1-1 0,1 0 0,0 0 0,0 1 1,0-1-1,0 0 0,0 0 0,0 0 0,0 1 1,1-1-9,4 9 104,14 9-106,-16-16 16,19 14 19,1 0 1,0-2 0,1-1-1,4 1-33,6 4 202,-33-18-171,1 1 0,-1 0 1,1 0-1,-1 0 0,1 0 1,-1 0-1,0 0 0,0 0 0,1 1 1,-1-1-1,0 0 0,0 1 0,0-1 1,-1 1-1,1-1 0,0 1 1,0 1-32,-1-2 24,1 0 0,-1 1 0,0-1 1,0 0-1,0 1 0,-1-1 0,1 0 1,0 0-1,0 1 0,-1-1 0,1 0 1,-1 0-1,1 0 0,-1 1 0,1-1 1,-1 0-1,0 0 0,0 0 0,1 0 1,-1 0-1,0 0 0,0 0 0,-1 0-24,-4 5-20,-1-1 0,0 0-1,0 0 1,0 0 0,-1-1 0,-6 2 20,5-2-1073,0-1 0,-1 0 0,-4 1 1073,-3-3-4168,17-1 4041,0 0-1,-1 0 1,1 0-1,-1 0 1,1 0-1,0 0 1,-1-1-1,1 1 1,0 0-1,-1 0 1,1 0 0,0-1-1,-1 1 1,1 0-1,0-1 1,0 1-1,-1 0 1,1 0-1,0-1 128</inkml:trace>
  <inkml:trace contextRef="#ctx0" brushRef="#br0" timeOffset="1">361 1 13347,'19'30'5793,"-14"4"-2888,-6 16-1393,1 14-40,-6 5-551,9 6-249,5-10-488,2-11-80,5-24-592,8-12-513,-3-19 2466,8-12-1489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31.8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15819,'20'4'6178,"12"-6"-4234,8 5-616,9 4-335,-1 1-97,1 2-1600,8 0 1120,7 8-480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32.5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15 14339,'5'-6'5847,"2"0"-3564,-6 6-2202,-1-1 0,1 1 0,-1 0 0,1 0 0,-1 0 0,0-1 0,1 1 0,-1 0 0,1 0 0,-1 0 0,1 0 0,-1 0 0,1 0 0,-1 0 0,1 0 0,0 0 0,-1 0 0,1 0 0,-1 0 0,0 0 0,1 0 0,-1 1 0,1-1 0,-1 0 0,1 0 0,-1 1 0,1-1 0,-1 0 0,0 0 0,1 1 0,-1-1 0,1 0 0,-1 1 0,0-1-81,11 25 1303,-9-20-1216,3 7 103,0 1-1,-1 0 1,-1 0 0,0 0-1,0 1 1,-1-1 0,-1 13-190,0 25 605,2 9-605,0-39 44,0 0 0,1-1 0,1 1 0,2 3-44,-4-13-858,-3-27-723,2 0 1451,1 1 0,1-1 0,0 1 0,5-11 130,-6 18 22,0 1 1,0-1-1,1 1 1,0 0-1,1 0 1,-1 1-1,1-1 1,1 1-1,-1 0 1,1 0-1,0 1 1,0 0-1,1 0 1,-1 0-1,1 1 1,6-3-23,-11 6 56,1-1 0,-1 1 0,1 0 0,-1 0 0,1 1 0,0-1-1,-1 0 1,1 1 0,0 0 0,0 0 0,-1 0 0,1 0 0,0 0 0,0 0 0,0 1-56,-1-1 53,0 1 0,0-1 0,0 1 0,0 0 0,0 0 0,0 0 0,0 0 0,-1 0 0,1 0 0,0 1 0,0-1 0,-1 0 0,1 1 0,-1 0 0,0-1 0,1 1 0,-1 0 0,0-1 0,0 1 0,0 1-53,2 4 111,-1 0-1,0 1 1,0-1 0,-1 0 0,0 0-1,0 5-110,3 15 163,-1-2-74,-2-17-428,0 0 1,0-1-1,0 1 1,1-1-1,1 1 1,-1-1-1,1 0 1,3 5 338,3 0-945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37.1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 1 8130,'-8'10'4137,"1"-4"-1353,6-6-719,1 1-209,0-1-624,0 0-311,0 0-601,18 1-232,38-2-1137,-34-8 793,2 17-88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32.8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1 234 12955,'5'-4'542,"8"-7"1982,1 0 0,1 1 0,14-8-2524,16-10 4086,-40 25-3803,1 0 1,-1 0 0,0-1 0,-1 0-1,1 0 1,-1 0 0,1-1 0,1-2-284,-4 4 39,0 0 0,0 1 1,0-1-1,-1 0 1,1 0-1,-1 0 1,0 0-1,0 0 0,0 0 1,0-1-1,0 1 1,-1 0-1,1 0 0,-1-1 1,0 1-1,0-2-39,-1 2 12,0 1-1,1 0 1,-1 0 0,0 0-1,0 0 1,0 0-1,0 0 1,-1 0-1,1 0 1,0 0-1,-1 0 1,0 1-1,1-1 1,-1 1-1,0-1 1,0 1 0,0-1-1,-1 1-11,-3-3 17,0 0-1,0 1 1,0 0-1,-1 1 1,-1-1-17,2 1 8,1 1 1,0 0-1,-1 0 0,1 0 0,-1 1-8,4-1 0,1 1-1,0 0 1,0 0-1,0 0 1,0 0-1,0 0 1,0 1-1,0-1 1,0 0-1,0 0 1,0 1-1,0-1 1,0 1-1,0-1 1,0 1-1,0-1 1,0 1-1,0 0 1,0-1-1,1 1 1,-1 0 0,0 0-1,0-1 1,1 1-1,-1 0 1,1 0-1,-1 1 1,-1 4-6,0-1 1,0 1-1,1 0 1,0 0-1,1 0 0,-1 1 1,1-1-1,0 0 0,1 0 1,-1 0-1,1 0 1,1 3 5,1 2 6,0-1 1,0 1-1,1-1 1,0 0-1,1 0 1,3 5-7,-4-10-111,-1 0 0,1 0-1,0-1 1,0 1 0,0-1-1,0 0 1,1 0 0,-1 0 0,1-1-1,0 1 1,1-1 0,-1 0 0,0-1-1,1 0 1,0 1 0,-1-2 0,1 1-1,0-1 1,0 1 0,0-2 0,1 1 111,30 3-853</inkml:trace>
  <inkml:trace contextRef="#ctx0" brushRef="#br0" timeOffset="1">574 81 12755,'-5'-1'2639,"-17"-4"4136,18 4-6244,0 1 1,-1-1 0,1 1-1,-1 0 1,1 1 0,-4 0-532,-2 1 237,-1 0-1,0 1 1,1 1 0,-1-1 0,1 2-1,0 0 1,0 0 0,1 0 0,-3 3-237,10-7 1,1 1 0,-1-1 0,0 1 1,1 0-1,0-1 0,-1 1 0,1 0 0,0 0 1,0-1-1,0 1 0,0 0 0,0 0 0,0 0 1,1 1-1,-1-1 0,1 0 0,-1 0-1,1 2 3,0-1-1,0 1 0,0 0 1,0 0-1,0-1 0,1 1 1,-1 0-1,1-1 1,0 1-1,1 0-2,-1 0 0,1 1 0,0-1 1,0 0-1,0 0 0,0 0 0,1-1 0,-1 1 0,1-1 0,0 1 1,0-1-1,0 0 0,1 0 0,-1 0 0,1 0 0,0-1 0,-1 0 1,5 2-1,-5-2-6,0-1 0,0-1 1,0 1-1,0 0 0,0-1 1,0 0-1,0 1 1,0-1-1,0-1 0,1 1 1,-1 0-1,0-1 1,0 1-1,0-1 0,0 0 1,1-1 5,0 0-12,0 0 0,0 0 0,0 0 0,0-1 1,-1 1-1,0-1 0,1 0 0,-1 0 0,0-1 0,0 1 0,0-1 12,1-1-7,-1 0-1,0 0 0,0-1 1,0 1-1,-1-1 0,0 1 1,0-1-1,0 0 0,0 0 1,-1 0-1,0 0 0,-1 0 1,1 0-1,-1 0 0,0 0 1,0 0-1,-1-1 8,1 5-14,-3-6 199,2 9-52,0 5-77,1 2-59,0 0-1,0 1 1,0-1 0,1 0 0,0 0-1,1-1 1,2 9 3,-3-13-108,0 0 0,0 0 1,1 0-1,-1 0 0,1 0 0,0 0 0,-1-1 0,1 1 0,0 0 1,1-1-1,-1 1 0,0-1 0,1 0 0,0 0 0,-1 0 0,1 0 1,0 0-1,0-1 0,0 1 0,0-1 108,5 2-545,-1-1 0,1 0 0,0 0 0,0 0 0,0-1 0,0-1 0,2 1 545,35 0-1467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33.3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153 355 11851,'-2'-2'542,"0"-1"0,0 1 0,-1 0 0,1 0 0,-1 0 0,1 0 0,-1 1 0,0-1 0,0 1 0,0-1 1,0 1-1,0 0 0,0 0 0,0 1 0,0-1 0,-1 0-542,1 1 282,-1 0 0,1 0 0,0 1 0,-1-1 0,1 1 0,0-1 0,-1 1 0,1 0 1,0 0-1,0 0 0,0 1 0,0-1 0,-2 2-282,0 0 110,1 0 1,0 1-1,-1-1 1,1 1-1,1 0 1,-1 0-1,1 0 0,-1 1 1,1-1-1,0 1 1,1-1-1,-1 1 1,1 0-1,0 0 1,0 1-1,0-1 1,1 0-1,-1 3-110,2-2 44,-1 0 0,1 0 0,0 0 1,1 0-1,-1 0 0,1 0 0,0-1 0,1 1 0,-1 0 1,1 0-1,0-1 0,1 1 0,1 3-44,-2-6 5,0 0-1,0 1 1,1-1 0,-1 0-1,1 0 1,-1-1 0,1 1-1,0 0 1,0-1 0,0 0-1,0 1 1,1-1 0,-1-1-1,1 1 1,-1 0 0,1-1-1,-1 0 1,1 0 0,0 0-1,0 0 1,1 0-5,1-1-17,-1 0 1,0 0-1,1 0 1,-1-1-1,0 0 0,1 0 1,-1 0-1,0-1 1,0 0-1,0 0 0,0 0 1,0 0-1,0-1 1,-1 0-1,1 0 0,-1 0 1,0 0-1,0-1 1,0 0-1,0 0 0,-1 0 1,3-2 16,0-3-189,0-1-1,0 1 1,-1-1 0,0 0 0,0 0-1,-1 0 1,-1-1 0,0 1 0,0-1-1,0-6 190,0-9-342,-1 0 0,-2 0 1,0 0-1,-2 0 0,-4-19 342,-8-36 575,-8-9-575,12 46 534,13 73 1368,-2-10-1525,6 49 423,4-1-1,2 1 1,4-2-1,8 16-799,-23-74 28,8 23 414,12 24-442,-18-46-104,1 0 0,0 0 1,1-1-1,0 1 1,0-1-1,0-1 0,7 7 104,-9-10-88,0-1 1,1 1-1,-1-1 0,0 0 0,1-1 0,0 1 0,0-1 0,1 1 88,4-1-124,0 1 0,0-1-1,0 0 1,2-1 124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33.7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12 15035,'-12'6'4097,"5"-2"-1437,6-4-1590,4-1-227,12-3-234,0 1 1,0 0-1,0 0 1,0 2-1,14 0-609,-14 0 163,11-1-9,-9 1-56,0 0 1,0 1 0,0 0-1,13 3-98,-28-2 8,1-1 0,-1 1 0,1 0 0,-1 0 0,0 0 0,1 0 0,-1 0 0,0 0 0,0 1 0,0-1 0,0 1 0,0 0 0,0-1 0,0 1 0,0 0 0,-1 0-1,1 0 1,-1 0 0,1 0 0,-1 1 0,0-1 0,0 0 0,0 1 0,0-1 0,0 1 0,-1 0-8,3 8 24,-1 1 0,-1 0 0,0 0 0,0 0 1,-2 3-25,2 10 42,2 51 62,4 85 458,18 87-562,-8-152 207,-4-23 728,3 60-935,-16-128 57,0 0 1,0 0-1,0 0 1,0 0-1,-1 0 1,0 0-1,0 0 0,0-1 1,-2 5-58,2-7 27,-1 0 1,1 1 0,0-1-1,-1 0 1,0 0-1,1 0 1,-1 0 0,0 0-1,0 0 1,0-1-1,0 1 1,0-1 0,0 1-1,-1-1 1,1 0-1,0 0 1,-1 0 0,-2 1-28,-4 0 18,0 0 0,0 0 0,-1-1 0,1 0 0,-1 0 0,1-1 0,-2-1-18,-6 0-409,0-1 0,0-1 0,-7-2 409,18 4-174,0-1-1,1 1 0,-1-1 0,1 0 1,-1-1-1,1 1 0,0-1 1,0 0-1,0-1 0,-4-2 175,8 3-46,-1 1 0,0-1 1,1 1-1,-1-1 0,1 1 0,0-1 0,-1-2 46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34.1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47 0 14483,'-32'19'5841,"22"-12"-3360,6-1-1297,9-2-440,-5 0 104,15-1-103,10-2-201,4-2-384,6-3 96,7-3-872,-4-2-721,-4 5-1647,1 1 1615</inkml:trace>
  <inkml:trace contextRef="#ctx0" brushRef="#br0" timeOffset="1">62 173 13755,'-13'14'5361,"10"-8"-3529,4 1-111,9-2-185,-2-5-160,13 0-455,4-5-225,11 0-352,11 5 120,-6-3-1400,3-4 520,1 2 120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34.4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12187,'7'10'5353,"-3"-1"-2313,0 11-999,1 16-481,0 9-32,-2 14-351,1 4-281,4 3-472,4-6-128,6-10-152,2-11-40,3-13-152,-7-8-416,-4-8-1320,-9-3-249,-10-3 1033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34.9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64 13251,'-5'15'5209,"26"-10"-2905,11 0-767,16-1 215,11-1-184,0-11-567,-29 4-249,0 0-288,97-16-96,7-4-144,-4 1-40,-56 15-96,-8 3 24,-23 6-336,-9 6-528,-22 0-1393,-12 1-511,-20 0 1488</inkml:trace>
  <inkml:trace contextRef="#ctx0" brushRef="#br0" timeOffset="1">373 306 11602,'22'0'4850,"-6"20"-2250,0 8-704,-2 16-15,-2 8-105,-6 13-431,3 3-273,3 2-416,5-3-112,-2-11-232,-9-2-72,1-14-112,-3-2-32,-4-13 0,0-11-384,-7-10-1432,1-10-561,-1-16 1161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35.3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28 13171,'14'-6'1610,"0"1"0,0 1 0,0 1 0,0 0 0,1 1 1,9-1-1611,-19 3 268,5-1 267,1 1 0,0 0 1,-1 0-1,1 1 0,-1 1 0,1-1 1,-1 2-1,1 0-535,-3-1 177,-1 1 1,1 1-1,-1-1 1,0 1-1,0 0 1,0 1-1,-1 0 1,0 0-1,0 0 1,5 6-178,-9-8 34,1-1 1,-1 1-1,0 0 1,-1 0-1,1 0 1,0 0-1,-1 0 1,0 1-1,0-1 1,0 0-1,0 1 1,0-1-1,-1 1 1,1-1 0,-1 1-1,0-1 1,0 1-1,0-1 1,-1 1-1,1-1 1,-1 0-1,0 1 1,0-1-1,0 0 1,0 1-1,-1 0-34,-1 2 26,-1 0-1,1-1 1,-1 1-1,0-1 1,0 0-1,-1 0 1,0-1-1,1 1 1,-2-1-1,1 0 1,-2 1-26,-14 8 63,0-1 1,-10 4-64,18-10 21,-76 42-786,80-46-478,4-4 1294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36.8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1 10226,'-5'9'7886,"4"8"-6424,1-10-294,5 80 4434,11 63-5602,-7-95 309,2 0-1,3-1 1,7 12-309,-15-48 28,1 1 0,2-2 0,5 10-28,-13-24-83,0-1-1,1 0 1,0 1 0,-1-1 0,1 0-1,0 0 1,0 0 0,2 1 83,-3-3-55,-1 0 1,1 1-1,-1-1 0,0 0 1,1 0-1,-1 0 1,1 1-1,-1-1 0,1 0 1,-1 0-1,1 0 1,-1 0-1,0 0 0,1 0 1,-1 0-1,1 0 0,-1 0 1,1 0-1,-1 0 1,1-1 54,0 1-102,-1 0 0,1-1-1,-1 1 1,1-1 0,-1 1 0,1-1 0,-1 1 0,1-1 0,-1 1 0,1-1 0,-1 1 0,0-1 0,1 0 0,-1 1 0,0-1 0,0 1-1,1-1 1,-1 0 102,1-4-662,0 0-1,0 0 0,-1 0 0,0 0 0,0 0 0,0 0 0,0 0 1,-1-1-1,0-2 663,0 3-601,-7-41-3300,-7-7 1852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37.3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12 11322,'3'-2'606,"0"1"-1,0-1 0,-1 1 0,1 0 0,0 0 1,0 0-1,0 0 0,1 0 0,-1 1 0,0-1 1,0 1-1,0 0 0,0 0 0,3 1-605,6 0 852,1 1-1,-1 0 1,2 2-852,-4-2 594,22 7 588,-1 1 1,0 1 0,2 4-1183,-21-10 304,0 1 0,-1 0 0,0 0 0,6 6-304,-14-10 66,0 0 1,0 1-1,0-1 0,0 1 1,-1-1-1,0 1 1,1 0-1,-1 0 0,0 0 1,0 0-1,0 1 1,-1-1-1,1 0 1,-1 1-1,0-1 0,0 1 1,1 3-67,-2-4 28,0 0 0,-1-1 0,1 1 1,0 0-1,-1 0 0,0 0 0,0 0 0,0-1 1,0 1-1,0 0 0,0-1 0,-1 1 0,1-1 0,-1 1 1,0-1-1,1 0 0,-1 1 0,0-1 0,-1 0 1,1 0-29,-6 4 41,1 0 1,-1-1 0,0 0-1,0 0 1,-6 2-42,-7 2-83,1-1 1,-1-1-1,-1 0 1,-4-1 82,7-2-2084,0-1 1,-18 1 2083,27-4-1075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38.0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153 59 3225,'35'30'2558,"-34"-30"-2393,0 1 0,-1-1 0,1 1 1,0-1-1,-1 0 0,1 0 1,0 1-1,-1-1 0,1 0 0,0 0 1,0 0-1,-1 1 0,1-1 1,0 0-1,0 0 0,0 0 1,-1-1-1,1 1 0,0 0 0,0 0 1,-1 0-1,1 0 0,0-1 1,-1 1-1,1 0 0,0-1 0,-1 1 1,1 0-1,0-1-165,1-1 460,0 1 1,-1-1-1,1 1 0,-1-1 1,0 0-1,1 0 0,-1 0-460,0 0 449,1 0-53,-1 0-1,0 0 1,0-1-1,0 1 1,0 0-1,0-1 1,-1 1-1,1-1 1,-1 1 0,1-1-1,-1 1 1,0-1-1,0 1 1,0-1-1,0 1 1,-1-2-396,1 3 127,0-1 0,-1 1 0,1-1 0,-1 1 0,0-1 0,1 1 0,-1 0 0,0-1 1,0 1-1,0 0 0,0-1 0,0 1 0,0 0 0,0 0 0,0 0 0,0 0 0,0 0 0,-1 0 0,1 0 0,0 1 0,-1-1 0,1 0 1,-1 1-1,1-1 0,-1 1 0,-1-1-127,-2 0 143,-1 1 0,0-1-1,1 1 1,-1 1 0,0-1 0,1 1 0,-1 0 0,1 0 0,-3 1-143,-6 2 150,-1 1 1,-11 6-151,19-9 1,1 1 1,0 0-1,0 1 1,1 0-1,-1-1 0,1 2 1,0-1-1,0 1 1,0-1-1,1 1 1,-1 1-1,-1 2-1,5-6-5,0-1 1,0 1-1,1 0 0,-1 0 0,0 0 1,1 0-1,-1 1 0,1-1 1,-1 0-1,1 0 0,0 0 0,0 0 1,0 0-1,0 0 0,1 2 5,-1-1-6,1 1-1,0-1 0,0 1 1,1-1-1,-1 0 1,1 0-1,0 1 1,-1-1-1,2 0 7,2 4-7,1 0 1,1 0-1,-1 0 1,1-1-1,0 0 1,7 4 6,1 0 30,0-2 1,1 0 0,14 5-31,7 3 102,-33-14-53,-1-1 0,0 1-1,0 0 1,0 0-1,-1 0 1,1 1-1,1 0-48,-4-2 35,1-1 0,-1 1 0,1 0 0,-1-1 0,1 1 0,-1 0-1,1-1 1,-1 1 0,1 0 0,-1 0 0,0 0 0,0-1 0,1 1-1,-1 0 1,0 0 0,0 0 0,0 0 0,0-1 0,0 1 0,0 0-1,0 0 1,0 0 0,0 0 0,0 0 0,-1-1 0,1 1 0,0 0-1,-1 0 1,1 0 0,-1 0-35,0 0 48,0 1 0,0-1 0,0 0 0,0 0-1,-1 0 1,1 0 0,0 0 0,-1 0 0,1 0 0,-1 0 0,1 0 0,-1-1-1,-1 1-47,-23 7 250,16-6-176,-130 35-2108,121-33 155,18-4 1856,1 0 1,0 0-1,0 0 1,0 0-1,0 0 1,0 0 0,0 0-1,0 0 1,0 0-1,-1 0 1,1 0-1,0 0 1,0 0-1,0 0 1,0 0-1,0 0 1,0 0 0,0 0-1,0 0 1,-1 0-1,1 0 1,0 0-1,0 0 1,0 0-1,0 0 1,0 0-1,0 0 1,0 0-1,0 0 1,0 0 0,0 0-1,-1 0 1,1-1-1,0 1 1,0 0-1,0 0 1,0 0-1,0 0 1,0 0-1,0 0 1,0 0 0,0 0-1,0 0 1,0-1-1,0 1 1,0 0-1,0 0 1,0 0-1,0 0 1,0 0 22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37.5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0 14083,'-2'0'5137,"2"7"-3993,-2 4-31,1 11-217,4 12-112,-2 3-360,3 1-136,3 1-104,-6-7-48,8-5-256,-6-10-408,-6-17 440,5-9-120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38.4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0 12563,'-6'35'5114,"-5"19"-1494,9-43-2879,1-1 1,0 0 0,0 1 0,1 7-742,1-16 74,-1 1 1,0-1 0,0 0-1,1 1 1,-1-1-1,1 0 1,0 0 0,0 1-1,0-1 1,0 0-1,0 0 1,0 0 0,1 0-1,-1 0 1,0 0-1,1-1 1,0 1-1,-1 0 1,1-1 0,0 1-1,0-1 1,1 1-75,0 0 29,1-1 0,-1 1 1,1 0-1,0-1 0,-1 0 1,1 0-1,0 0 0,0 0 0,0-1 1,0 1-1,0-1 0,1 0-29,-2-1 2,-1 1 1,0 0-1,1-1 0,-1 0 0,0 1 0,0-1 1,1 0-1,-1 0 0,0 0 0,0 0 0,0-1 0,0 1 1,0-1-1,0 1 0,-1-1 0,1 1 0,0-1 1,0-1-4,3-4-24,0 0-1,-1 0 0,1 0 1,0-2 25,-4 6-13,5-10-93,1 0 1,3-14 105,-8 22 7,-1 0 0,0 0 0,0 0 0,0 0 0,0 0 0,-1 0 0,0 0 0,0 0 0,-1-4-7,1 9 3,0 0 0,0 0 0,0 0 0,0 0 0,0 0 0,0 0 0,0 1 0,0-1 0,0 0 0,0 0 0,0 0 0,0 0 0,0 0-1,-1 0 1,1 0 0,0 0 0,0 0 0,0 0 0,0 0 0,0 0 0,0 0 0,0 0 0,0 0 0,0 0 0,0 1 0,0-1 0,0 0 0,-1 0 0,1 0 0,0 0 0,0 0 0,0 0-1,0 0 1,0 0 0,0 0 0,0 0 0,0 0 0,0 0 0,0 0 0,-1-1 0,1 1 0,0 0 0,0 0 0,0 0 0,0 0 0,0 0 0,0 0 0,0 0 0,0 0 0,0 0 0,0 0-1,0 0 1,0 0 0,0 0 0,-1 0 0,1 0 0,0 0 0,0-1 0,0 1 0,0 0 0,0 0 0,0 0 0,0 0 0,0 0-3,0 1 31,-2 2 27,0 0-1,0 0 1,1 0 0,-1 0-1,1 1 1,0-1-1,0 0 1,0 1 0,0-1-1,1 1 1,-1 1-58,-1 44 658,2-45-607,0 11 187,1-1-1,1 0 0,3 15-237,-4-24 34,0 1-1,0-1 1,1 0-1,0 0 1,0 0-1,1 0 0,0 0 1,-1 0-1,1-1 1,1 1-1,-1-1 1,1 1-34,-3-4-42,0-1-1,-1 1 1,1 0 0,0-1 0,0 1 0,0 0-1,0-1 1,0 1 0,-1-1 0,1 1 0,0-1-1,0 0 1,0 1 0,0-1 0,1 0 0,-1 0 0,0 1-1,0-1 43,1-1-48,0 1-1,0-1 1,0 1-1,0-1 1,0 0 0,0 0-1,-1 0 1,2-1 48,1 0 251,21-7-266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38.8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161 1 14267,'-16'4'5665,"-2"5"-3592,-5 3-201,-1 14-416,-4-5-247,4 3-545,6 2-208,8-11-248,10 12-72,7-10-64,6 2-24,7-1-32,4-6 0,6 4-40,1-9-400,4-7-1184,1-4-713,3-10 1273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39.3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166 1 9346,'-36'23'10205,"-15"17"-6394,31-23-2369,13-12-1103,1 0-1,-1 1 1,1 0-1,0 1 1,0-1-1,1 1 1,-1 1-339,5-5 42,0-1 1,-1 0-1,1 1 0,0-1 1,1 1-1,-1-1 1,0 1-1,1-1 1,-1 1-1,1-1 0,0 1 1,0 0-1,0-1 1,0 1-1,0-1 0,1 1 1,-1-1-1,1 1 1,0-1-1,-1 1 1,1-1-1,0 1 0,1-1 1,-1 0-1,0 1 1,1 0-43,4 4-134,-1 0 1,1 0-1,1-1 0,-1 0 1,1 0-1,0 0 1,1-1-1,-1 0 1,1 0-1,0-1 1,0 0-1,1-1 1,-1 1-1,5 0 134,-7-3-470,0-1 0,0 0 0,0 0 0,0 0 1,0 0-1,0-1 470,1 0-247,27-1-689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39.7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21 272 9458,'-1'-3'8374,"1"-1"-4396,5-6-3334,-3 7 231,5-8-372,1 0 1,0 1-1,6-6-503,4-5 290,-15 16-208,1 1 0,-1-1 0,-1 0-1,1 0 1,-1 0 0,0 0 0,0 0-1,0-1 1,-1 1 0,1-4-82,-2 6 29,1 0 0,-1 0 0,0 0 0,0-1 0,0 1 0,-1 0 0,1 0 0,-1 0 0,1-1 0,-1 1 0,0 0 0,-1 0 0,1 0 0,0 0 0,-2-2-29,2 4 19,0 0 1,0 0-1,0 0 1,1 0-1,-1 0 0,0 0 1,-1 0-1,1 0 1,0 0-1,0 0 1,0 1-1,0-1 1,-1 0-1,1 1 1,0-1-1,-1 1 1,1 0-1,0-1 1,-1 1-1,1 0 1,0 0-1,-1 0 1,1 0-1,-1 0 1,1 0-1,0 0 1,-1 0-1,1 1 0,0-1 1,-1 0-1,1 1 1,0-1-1,-1 1 1,1 0-1,0-1 1,0 1-1,0 0 1,-1 0-20,-2 2 36,1-1-1,-1 1 1,1 0 0,-1 0 0,1 1-1,0-1 1,0 1 0,0-1 0,1 1-1,0 0 1,-1 2-36,0 0 32,1 1 0,0 0 0,0 0 0,1 0 0,0 0 0,0 0 0,1 1-32,-1 9 66,2 0 0,0 7-66,0-22-16,-1 1 0,0 0 0,1 0 0,-1-1 0,1 1 0,0 0 0,0-1 0,0 1 0,0-1 0,0 1 0,0-1 0,1 1 0,-1-1 0,1 0 0,0 0 0,1 2 16,0-3-148,-1 1 0,1 0-1,-1-1 1,1 0 0,0 0 0,-1 0-1,1 0 1,0 0 0,0 0-1,0-1 1,0 1 0,0-1-1,0 0 1,-1 0 0,3 0 148,5 0-795,-1-1 1,0-1 0,1 0 0,-1 0-1,0-1 1,0 0 0,7-3 794,29-15-1635</inkml:trace>
  <inkml:trace contextRef="#ctx0" brushRef="#br0" timeOffset="1">382 0 13347,'-33'6'7343,"29"-5"-6647,0 0-1,0 1 1,0 0-1,0 0 1,-4 2-696,6-2 187,-1 0 0,1 0 0,-1 0 0,1 0 1,0 0-1,0 0 0,0 1 0,0-1 0,0 1 0,1-1 0,-1 1 0,1 0 1,0 0-1,-1 0 0,1 0 0,1 0 0,-1 0 0,0 0 0,1 1-187,-1-1 59,1 0-1,-1 0 0,1 0 0,0 0 1,0 1-1,1-1 0,-1 0 1,1 0-1,-1 0 0,1 0 1,0 0-1,0 0 0,0 0 1,1 0-1,-1 0 0,1 0 0,0 0 1,-1-1-1,1 1 0,0-1 1,2 2-59,4 3 53,0 0 0,1-1 1,0 0-1,0 0 0,9 3-53,-9-5 49,0 1-1,0 1 0,0-1 0,-1 1 0,0 1 1,5 4-49,-11-8 9,0-1 13,0 0 0,0 0 0,-1 0 0,1 0 0,-1 1 0,1-1 0,0 2-22,-2-3 8,0 0 0,0 0 1,0 0-1,1 0 1,-1 0-1,0-1 0,0 1 1,0 0-1,0 0 0,-1 0 1,1 0-1,0 0 1,0 0-1,0-1 0,-1 1 1,1 0-1,0 0 1,-1 0-1,1-1 0,-1 1 1,1 0-1,-1 0 0,1-1 1,-1 1-1,0 0 1,1-1-1,-1 1-8,-2 1 21,0 1 0,0-1-1,-1 0 1,1 0 0,0-1 0,-1 1 0,1-1-1,-1 1 1,0-1 0,1 0 0,-1 0-1,0-1 1,-3 1-21,-2 0-235,0-1 0,-1 0 1,1 0-1,0-1 0,-1 0 235,-8-4-1401,18 5 1270,-1 0 0,1 0 0,-1 0 0,1 0 0,-1 0 0,1 0 0,-1 0 0,1-1 1,0 1-1,-1 0 0,1 0 0,0-1 0,-1 1 0,1 0 0,-1 0 0,1-1 0,0 1 0,0 0 0,-1-1 0,1 1 0,0-1 0,-1 1 0,1 0 0,0-1 0,0 1 0,0-1 0,0 1 0,-1 0 0,1-1 0,0 1 0,0-1 0,0 1 1,0-1-1,0 1 0,0-1 0,0 1 0,0-1 0,0 1 0,0 0 131,9-10-1404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40.1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98 0 9722,'-3'7'7592,"-4"-1"-3567,-14 2-1896,4-2-501,13-5-1509,1 1-1,0 0 1,0 0-1,0 0 1,0 0-1,0 1 1,1-1-1,-1 1 1,1-1-1,-1 1 1,1 0-1,0 0 1,0 0-1,0 1 1,0-1-1,1 0 1,0 0-1,-1 1 1,1-1-1,0 1 1,1 0-1,-1-1 1,1 1-1,-1-1 1,1 1-1,0 0 1,0-1-1,1 1 1,0 2-119,-1-4 17,1 0 0,-1 1 0,1-1 0,0 0 1,0 1-1,0-1 0,0 0 0,1 0 0,-1 0 1,1 0-1,-1 0 0,1 0 0,-1 0 0,1-1 0,1 2-17,4 2 39,0 0 0,0-1-1,7 4-38,2 1 83,-1 0 19,17 11 135,-31-18-209,1-1 1,0 1 0,0-1-1,-1 1 1,1 0-1,-1 0 1,0 0 0,1 0-1,-1 0 1,0 0-1,0 0 1,0 0 0,0 2-29,0-3 15,-1 0-1,0 0 1,0 0 0,0 1 0,0-1 0,0 0 0,0 0-1,0 0 1,0 0 0,0 1 0,-1-1 0,1 0 0,0 0 0,-1 0-1,1 0 1,-1 0 0,1 0 0,-1 0 0,0 0 0,1 0-1,-1 0 1,0 0 0,0 0 0,0 0 0,0 0 0,1-1 0,-1 1-1,0 0 1,0-1 0,0 1 0,-1-1-15,-3 3 14,-1 0 0,0-1 0,0 0 1,0 0-1,-3 0-14,-6 3-110,0 0-286,10-4-9,1 0 0,-1 1 1,1-1-1,0 1 1,0 0-1,0 0 0,0 1 1,0-1-1,-2 3 405,6-5-35,0 0-1,0 0 1,0 0 0,0 1-1,0-1 1,0 0 0,0 0-1,0 1 1,0-1 0,0 0-1,0 0 1,0 0 0,0 1-1,0-1 1,0 0 0,0 0-1,0 1 1,0-1 0,0 0-1,0 0 1,0 0 0,0 1 0,0-1-1,0 0 1,1 0 0,-1 1-1,0-1 1,0 0 0,0 0-1,0 0 1,1 0 0,-1 0-1,0 1 36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40.6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193 26 10570,'-1'-1'269,"1"1"1,-1-1-1,1 0 0,0 1 0,-1-1 0,1 0 1,0 1-1,-1-1 0,1 0 0,0 0 0,0 0 1,-1 1-1,1-1 0,0 0 0,0 0 0,0 0 0,0 1 1,0-1-1,0 0 0,1 0 0,-1 0 0,0 1 1,0-1-1,0 0 0,1 0 0,-1 1 0,0-1 1,1 0-1,-1 0 0,1 1 0,-1-1 0,1 0 0,-1 1-269,-2 12 3688,-7 14-2205,-1-1 0,-3 2-1483,-3 12 561,-14 32 400,4 2 0,-13 64-961,0 29 239,37-159-493,-4 21-313,6-27 408,0 0-1,0 0 0,0 0 1,0 0-1,0-1 1,0 1-1,0 0 0,0 0 1,1 0-1,-1 0 0,0 0 1,0 0-1,1 0 0,-1-1 1,0 1-1,1 0 0,-1 0 1,1-1-1,-1 1 0,1 0 1,0 0-1,-1-1 0,1 1 1,0-1-1,0 1 160,-1-1-140,0 0 0,0 1 1,0-1-1,1 0 0,-1 0 0,0 0 0,0 0 1,1 0-1,-1 0 0,0 0 0,0 0 0,1 0 0,-1 0 1,0 0-1,0 0 0,1 0 0,-1 0 0,0 0 0,0 0 1,1 0-1,-1 0 0,0 0 0,0 0 0,0 0 1,1 0-1,-1 0 140,1-8-1946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41.0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8794,'19'22'9144,"-16"-19"-8840,-1 1 0,0 0 1,0-1-1,-1 1 0,1 0 0,-1 0 0,0 0 0,0 0 0,0 2-304,3 29 1340,-1 0 0,-2-1 1,-3 29-1341,0-25 484,0 129 927,3-182-1525,0-1-1,1 1 1,1 0 0,1 0-1,0 0 1,1 0 0,1-1 114,-3 9-7,1 0-1,-1 0 1,1 0 0,5-5 7,-8 10 13,1 0-1,-1 0 1,1 0 0,0 0-1,-1 1 1,1-1 0,0 1 0,0-1-1,0 1 1,0 0 0,0-1-1,0 1 1,1 0 0,-1 1-1,0-1 1,1 0 0,0 0-13,0 1 53,-1 0 0,1 0 0,0 0 0,-1 0 1,1 0-1,-1 0 0,1 1 0,0-1 0,0 1-53,-2 0 55,1 0-1,-1 0 1,1-1-1,-1 1 1,0 0-1,0 0 1,0 0-1,1 0 1,-1 1 0,0-1-1,0 0 1,-1 0-1,1 1 1,0-1-1,0 1 1,-1-1-1,1 1-54,4 11 467,0 0 1,1 9-468,-2-7 185,1-1 1,2 5-186,11 24-716,-9-17-2558,-9-25 3115,0-1 0,0 0 0,0 0 0,0 1 0,0-1 0,1 0 1,-1 0-1,0 0 0,0 1 0,0-1 0,0 0 0,0 0 0,1 0 1,-1 1-1,0-1 0,0 0 0,0 0 0,0 0 0,1 0 0,-1 0 1,0 0-1,0 1 0,1-1 0,-1 0 0,0 0 0,0 0 0,0 0 1,1 0-1,-1 0 0,0 0 0,0 0 0,1 0 0,-1 0 0,0 0 0,1 0 160,-1 0-588,1 0-1145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41.6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0 231 11747,'51'-23'4512,"-44"19"-2985,1 0 0,-1 0 0,5-4-1527,-4 1 924,0-1 1,0 1-1,2-3-924,7-8 868,-8 9-481,0-1-1,4-5-386,-11 12 32,0 1 0,0-1 0,0 0 0,-1 0 0,1 0 0,-1 0 0,0 0 1,0 0-1,0 0 0,0 0 0,0-1 0,0 0-32,-1 3 10,0 1 1,0-1 0,0 0-1,-1 1 1,1-1 0,0 0-1,0 1 1,0-1 0,0 0-1,-1 1 1,1-1-1,0 0 1,-1 1 0,1-1-1,0 0 1,-1 1 0,1-1-1,-1 1 1,1-1-1,-1 1 1,1-1 0,-1 1-11,0-1 23,-1 0 0,1 0 1,-1 0-1,0 1 0,1-1 1,-1 1-1,1-1 1,-1 1-1,-1-1-23,-4 1 72,0-1-1,0 1 1,0 0 0,-2 1-72,9-1 4,-2 0 3,1 0 0,-1 0 0,1 0 0,-1 0 0,1 1 0,-1-1 0,1 0 1,-1 1-1,1-1 0,0 1 0,-1 0 0,1-1 0,0 1 0,-1 0 0,1 0 1,0 0-1,0 0 0,0 0 0,0 0 0,0 0 0,0 0 0,0 0 0,0 1-7,-1 2-2,1-1-1,0 1 0,0-1 1,1 1-1,-1-1 1,1 1-1,0 0 0,0 2 3,0-2-7,0 0-1,0 1 0,1-1 1,-1 0-1,1 0 0,0-1 1,0 1-1,1 0 1,-1 0-1,1 0 0,0-1 1,0 1-1,0-1 0,0 1 1,1-1-1,-1 0 0,1 0 1,0 0-1,0 0 0,2 1 8,0 0-107,1-1 0,-1 1 0,1-1 0,0 0 0,-1 0 0,1-1 0,0 0 0,1 0 0,-1 0 0,0-1 0,1 0 0,5 1 107,1-1-659,0-1 1,1 0 0,-1-1 0,0-1-1,0 0 1,0 0 0,0-2 0,0 1-1,0-2 1,-1 1 0,0-2-1,0 0 1,0 0 0,-1-1 0,10-7 658,-18 11 14,0 1 1,-1-1 0,1 0-1,-1 0 1,1 0 0,-1 0-1,0 0 1,0-1 0,0 1 0,0 0-1,-1-1 1,1 0 0,-1 1-1,0-1 1,0 0 0,-1 0-1,1-1-14,0 0 369,-1 1-1,0-1 1,0 1-1,-1-1 1,1 1-1,-1-1 0,0 1 1,0-1-1,0 1 1,-1 0-1,0 0 1,1-1-1,-2 1 0,0-1-368,3 4 108,-1 0-1,1 0 0,-1 0 0,0 0 0,1 1 0,-1-1 1,0 0-1,0 0 0,0 1 0,1-1 0,-1 0 0,0 1 1,0-1-1,0 1 0,0-1 0,0 1 0,0 0 0,0-1 1,0 1-1,0 0 0,0 0 0,0 0 0,-1 0 0,1 0 1,0 0-1,0 0 0,0 0 0,0 0 0,0 0 0,0 0 1,0 1-1,0-1 0,0 0 0,0 1 0,0-1 0,0 1 0,0-1 1,0 1-1,0 0 0,0-1-107,-3 4 157,-1-1 1,1 1 0,0-1-1,1 1 1,-1 0-1,0 1 1,0 0-158,-3 5 142,1 0 1,0 1-1,0-1 1,0 4-143,4-9 36,0 0 1,0 1 0,0 0-1,1-1 1,0 1 0,0 0-1,1-1 1,0 1 0,0 4-37,0-8 4,0 0 0,1 0 1,-1 0-1,1 0 0,-1 0 1,1-1-1,0 1 0,0 0 1,0-1-1,0 1 0,0 0 0,1 1-4,-2-3-1,1 1-1,-1-1 0,1 1 1,0 0-1,-1-1 0,1 1 1,0-1-1,0 1 0,-1-1 1,1 0-1,0 1 0,0-1 1,-1 0-1,1 1 0,0-1 1,0 0-1,0 0 0,0 0 1,-1 0-1,1 0 0,0 0 1,0 0-1,0 0 0,0 0 0,0 0 1,-1 0-1,1 0 0,0-1 1,0 1-1,0 0 2,1-2-8,1 1-1,-1-1 1,0 1 0,0-1-1,0 0 1,0 0 0,0 0-1,0 0 1,0 0 0,0 0-1,-1-1 1,1 1 0,-1-1 8,5-7-75,-1-2 0,2-5 75,1-2-83,0-5 19,-5 17 118,-3 6 25,0 3 46,-1 5-39,0 1 0,0-1 0,1 1 0,0-1 0,0 1 0,1-1 0,-1 1 0,3 6-86,-2-11-62,0 0 0,-1 0 1,1-1-1,0 1 0,1 0 0,-1-1 1,0 1-1,1 0 0,0-1 0,-1 0 1,1 1-1,0-1 0,0 0 0,0 0 1,0 0-1,1 0 0,-1 0 0,1-1 1,-1 1-1,1-1 0,-1 0 0,1 1 1,0-1-1,0 0 0,0-1 62,10 3-340,1-2-1,-1 0 1,12-1 340,18-1 86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41.9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154 222 12107,'-8'-4'1698,"1"0"1,-1 1-1,0 0 1,1 0-1,-1 1 1,-7-2-1699,12 4 169,0-1 0,1 1-1,-1 0 1,0 0 0,0 0 0,0 0 0,1 1-1,-1-1 1,0 1 0,0 0 0,1-1 0,-1 1-1,0 1 1,1-1 0,-1 0 0,1 1 0,-1-1-1,1 1 1,0-1 0,0 1 0,-2 2-169,0 0 125,1 1 1,-1 0-1,1 0 0,0 0 1,1 0-1,-1 0 0,1 0 1,0 1-1,1-1 0,-1 1 1,1 0-1,0-1 0,0 4-125,1-5 17,-1 1 0,1-1-1,0 0 1,0 1 0,0-1-1,1 0 1,0 0 0,0 1-1,0-1 1,0 0 0,0 0-1,1 0 1,0 0 0,0 0 0,0-1-1,0 1 1,1 0 0,0 0-17,-2-3-1,0 0 0,0 0 1,0 0-1,1 0 0,-1 0 1,0 0-1,1-1 0,-1 1 1,0 0-1,1-1 0,-1 1 1,1-1-1,-1 1 0,1-1 0,-1 0 1,1 1-1,0-1 0,-1 0 1,1 0 0,1 0-6,0-1 0,-1 1 1,1-1-1,0 0 0,0 0 1,-1 0-1,1 0 0,-1 0 0,1 0 1,0-2 5,5-2-64,-1-1 0,0 1 1,-1-1-1,1-1 0,-1 1 0,1-4 65,6-7-191,-1-2 1,0 1 0,-2-2 0,0 0 0,-1 0-1,-1 0 1,0-7 189,-5 16-15,0 0 0,-1 0 1,0 0-1,-1 0 0,-1-1 0,0-2 15,0 6 24,0 0-1,-1 1 1,0-1 0,-1 0-1,1 1 1,-1-1 0,-1 1 0,0 0-1,0-2-23,-4 1 225,2 8 100,5 0-292,-1 1 0,0-1 0,1 1 0,-1 0 0,1-1 0,-1 1 0,1 0 0,-1 0 0,1-1 0,0 1 0,-1 0 0,1 0 0,0 0 0,0-1 0,0 1 0,-1 1-33,-1 12 233,1 1 0,0 0 0,1 0 0,1-1 0,0 3-233,1 6 227,-1 15 123,3 0-1,1 0 0,2-1 1,6 18-350,-11-47-64,1-1 0,0 1 1,0-1-1,1 0 0,2 4 64,-5-9-194,1 0-1,0 0 0,0 1 1,-1-1-1,2-1 0,-1 1 1,0 0-1,0 0 1,0-1-1,1 1 0,-1-1 1,1 0-1,-1 0 0,1 0 1,0 0-1,1 1 195,2-1-1297,-1 0 1,1-1-1,0 1 1,4-1 1296,28-4-2965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42.3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9378,'2'3'1047,"1"-1"-1,0 1 1,-1-1 0,0 1 0,1 0-1,-1 0 1,0 0 0,0 1-1047,1 2 816,-1-1 0,1 1 0,-1 0 0,1 4-816,0 9 385,0 0-1,1 16-384,-3-14 1009,9 149 1884,-8 31-2893,-2-174 132,3 45 164,1-21-1244,-3-42-625,-4-19-948,-6-25-1306,2 8 167,-5-11 3660,-6-12-855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37.9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 1 8178,'-1'-1'1394,"1"3"1260,1 3 3062,3 12-5237,0 1-1,-2 0 1,0 0-1,-1 1 0,-1-1 1,-1 0-1,-1 8-478,-5 22 532,-7 21-532,13-66 7,0 0 0,1 0 0,-1 0 0,0 0 0,0-1-1,-1 1 1,0 2-7,-3-25-238,5 12 136,-1-1-1,2 1 1,-1 0 0,1 0 0,0 0 0,0 0 0,1 0 0,0 0 0,1 1 0,0-1 0,1-2 102,1-1-92,-1 2 33,1 0 1,0 0 0,0 1 0,1-2 58,-4 7-2,0 1 0,0 0-1,1-1 1,-1 1 0,0 0 0,1 0 0,-1 1 0,1-1 0,0 0 0,0 1 0,-1 0 0,1-1 0,0 1 0,0 0 0,1 0 2,-2 1 15,0 0 0,0-1 0,-1 1 0,1 0 0,0 0 0,0 0 0,0 1 0,0-1 0,0 0 0,-1 1 0,1-1 0,0 1 0,0 0 0,-1-1 0,1 1 0,0 0 0,-1 0 0,1 0 0,-1 0 0,1 0 0,-1 1 0,1-1 0,-1 0 0,0 1 0,0-1 0,0 1 0,0-1 0,0 1 0,0-1 0,0 1 0,0 1-15,3 4 109,-1 1-1,0 0 1,-1 0 0,1 0 0,-2 1-1,1 4-108,7 71 637,-3-8-190,-6-83-550,1 0 0,-1 0-1,1-1 1,0 1-1,1 0 1,0 0-1,0 0 1,3-6 103,1-3-85,1 1 1,0 1-1,1-1 1,1 0 84,-7 12 13,1 0 0,-1 0 0,1 0 0,0 0 1,-1 0-1,1 1 0,1-1 0,-1 1 0,0 0 0,0 0 0,3-1-13,-4 2 30,0 0 0,-1 1 0,1-1 0,0 1 0,0-1 0,-1 1 0,1 0 0,0 0 0,0 0 0,0 0 0,-1 0 0,1 0 0,0 0-1,0 0 1,0 1 0,-1-1 0,1 1 0,0-1 0,-1 1 0,1 0 0,0 0 0,-1 0 0,1 0 0,-1 0 0,1 0 0,0 1-30,2 2 150,0 0 1,-1 1-1,1-1 1,-1 1 0,0 0-1,-1 0 1,1 0-1,-1 1 1,0-1-1,0 0 1,0 1 0,-1-1-1,1 5-150,-1-6-134,0 1 0,-1 0 0,1-1 0,-1 1 0,0 0 0,-1-1 0,1 1 0,-1-1 0,0 1 0,0 0 0,0-1 1,0 0-1,-1 1 0,0-1 0,0 0 0,0 0 0,0 1 134,-5-1-941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42.7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11098,'53'-1'6720,"0"5"-3731,-40-2-2532,-1 0-1,0 1 0,0 0 0,0 1 0,0 0 0,-1 1 0,4 2-456,-12-5 104,-1-1 1,0 0-1,1 1 1,-1 0-1,0-1 1,0 1-1,0 0 1,0 0-1,0 0 1,0 0-1,-1 1-104,0-2 54,0 1 0,0 0 0,-1-1 0,1 1 0,-1 0 0,1-1 0,-1 1 0,0 0 0,1 0 0,-1-1 0,0 1 0,0 0 1,0 0-1,-1-1 0,1 1 0,0 0 0,-1 0 0,1 0-54,-2 3 70,0 0 0,0 0-1,-1 0 1,1 0 0,-1 0 0,0 0 0,0-1 0,-1 1-70,-31 33 240,32-35-223,0 0-26,-13 14 269,-19 14-260,31-28-93,0 1-1,-1-1 1,0 0 0,0 0-1,1-1 1,-2 1-1,1-1 1,0 0-1,0-1 1,-1 1 0,0-1 93,5-1-130,0 1 0,0-1 1,-1 0-1,1 0 1,0 0-1,-1 0 0,1 0 1,0-1-1,-1 1 0,1 0 1,0-1-1,0 1 1,0 0-1,-1-1 0,1 0 1,0 1-1,0-1 0,0 0 1,0 1-1,0-1 1,0 0-1,0 0 0,0 0 1,0 0-1,0 0 1,0 0 129,-7-13-1235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43.1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97 12955,'4'3'850,"-1"-1"1,1 1 0,0 0-1,-1 1 1,0-1-1,1 1 1,-1-1 0,-1 1-1,1 0 1,0 0-1,0 2-850,-1-1 333,0 0 0,0 0 0,-1 0 0,1 0-1,-1 1 1,-1-1 0,1 0 0,-1 1-1,1-1 1,-1 0 0,-1 1 0,1-1 0,-1 0-1,0 1 1,-1 0-333,2-6 16,0 0-1,0 1 1,0-1-1,0 0 1,0 0-1,0 0 1,0 0-1,0 0 1,0 1-1,0-1 1,0 0-1,0 0 1,0 0-1,-1 0 1,1 0-1,0 0 1,0 0 0,0 1-1,0-1 1,0 0-1,0 0 1,0 0-1,-1 0 1,1 0-1,0 0 1,0 0-1,0 0 1,0 0-1,0 0 1,-1 0-1,1 0 1,0 0-1,0 0-15,0 0 6,-1 0-1,1 0 0,0 0 0,0-1 1,-1 1-1,1 0 0,0 0 1,0-1-1,0 1 0,-1 0 0,1 0 1,0-1-1,0 1 0,0 0 0,0-1 1,0 1-1,0 0 0,0-1 1,0 1-1,0 0 0,0-1 0,0 1 1,0 0-1,0-1-5,-2-12-1,1-1-1,0 0 1,2 0 0,-1 0 0,3-11 1,-2 19-1,0-1-65,0-5 105,0 0 0,1 0-1,1 0 1,3-12-39,-5 22-66,0 0 0,0-1 0,0 1-1,0 0 1,0 0 0,0 0 0,0 0 0,1 0 0,-1 0-1,1 0 1,0 0 0,0 0 0,-1 1 0,1-1 0,0 1-1,0-1 1,0 1 0,1 0 0,-1 0 0,0 0 0,0 0-1,1 0 1,-1 0 0,0 1 0,1-1 0,-1 1 0,2 0 66,-2 0-382,1 0 0,0 0 1,0 1-1,-1-1 0,1 1 0,0 0 1,-1 0-1,1 0 0,-1 0 1,1 0-1,-1 0 0,0 1 1,1 0-1,0 0 382,10 6-1439,11 3 52</inkml:trace>
  <inkml:trace contextRef="#ctx0" brushRef="#br0" timeOffset="1">414 50 5129,'-1'0'5341,"0"-1"-4313,-1 1 1,1 0-1,0-1 0,-1 1 0,1 0 0,0 0 0,-1 0 0,1 0 0,0 0 0,-1 0 0,1 1 1,0-1-1029,-1 0 185,1 1 1,0 0 0,-1 0 0,1 0-1,0-1 1,0 1 0,0 0 0,-1 1-186,-14 19 887,9-10-644,3-7-149,0 1 0,1-1 0,0 1 0,0 0 0,1 1 0,-1-1 0,1 0 0,0 1 0,0-1 0,1 1 0,0-1 0,0 1 0,0 2-94,0-3 57,1-1 1,0 1-1,1 0 1,-1 0-1,1 0 0,0 0 1,0-1-1,1 1 1,-1 0-1,1-1 1,0 1-1,1 0-57,-2-3 7,0 0 0,1 0-1,-1 0 1,1 0 0,-1 0-1,1 0 1,0-1 0,0 1-1,0-1 1,0 1 0,0-1-1,0 0 1,0 0 0,0 0-1,0 0 1,1 0 0,-1 0-1,0 0 1,1-1 0,-1 0-1,1 1 1,-1-1 0,0 0-1,1 0 1,0 0-7,2-1 10,-1 1 0,0-1 1,0 0-1,1 0 0,-1 0 0,0-1 1,0 1-1,0-1 0,-1 0 0,1 0 1,0-1-1,-1 1 0,1-1 0,-1 0 1,0 0-1,0 0 0,0 0 0,0 0 1,-1-1-1,1 1 0,-1-1 0,0 0 1,0 1-1,0-1 0,0 0 0,-1 0 1,0 0-1,1-1 0,-2 1 0,1 0 1,0 0-1,-1-1 0,0 1 1,0 0-1,0-1 0,0 1 0,-1 0 1,0 0-1,0-1 0,0 1 0,0 0 1,-1 0-1,1 0 0,-1 0 0,-1-1-10,-1-1 33,0 0-1,-1 1 1,1 0 0,-1 0-1,0 0 1,0 1-1,-1 0 1,1 0-1,-1 0 1,0 0-1,-5-1-32,6 2-24,0 1 0,-1 0 0,1 0 0,-1 0 0,0 0 0,1 1 0,-1 0 0,0 0 0,0 1 0,0 0 0,0 0 0,0 0 0,-4 1 24,7 0-168,1 0 0,-1 0 0,1 0 0,0 0 0,-1 1 0,1-1 0,0 0 1,0 1-1,0 0 0,0-1 0,0 1 0,0 0 0,0 0 0,1 0 0,-1 0 0,1 1 1,-1-1-1,1 0 0,0 1 0,0-1 0,0 1 0,0-1 0,0 1 0,1-1 0,-1 1 0,1-1 1,0 1-1,0 0 0,0-1 0,0 1 0,0 0 0,0-1 0,1 1 0,-1-1 0,1 1 1,0 0-1,0 0 168,11 19-1449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43.6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46 1 12147,'5'10'2588,"-1"1"1,1 0 0,0 8-2589,-1-3 1742,-1 0 1,0 6-1743,0 20 795,-2 26-795,0 2 1184,0-46-854,1 1 1,2-1-1,0 0 0,2 0 0,0 0 0,6 10-330,-15-42 27,2 0 0,-1 0 0,1 0 0,1-1 0,-1 1 0,2-4-27,-2 6-18,2 0 1,-1 0-1,1 0 0,0 0 1,0 0-1,1 0 0,-1 1 1,1-1-1,1 0 0,-1 1 1,1-1 17,-1 3-11,0 1 0,0-1 0,0 1 0,1-1 1,-1 1-1,0 0 0,1 0 0,-1 0 0,1 0 0,0 1 0,0-1 1,0 1-1,0 0 0,0-1 0,2 1 11,0 0-2,0 0-1,0 0 0,-1 1 1,1 0-1,0 0 1,0 0-1,0 0 1,0 1-1,4 1 3,2 1 132,0 0 0,0 1 0,-1 1 0,0 0 1,0 0-1,0 1 0,-1 0 0,8 6-132,-15-10 81,0 0 1,1 0 0,-1 0-1,0 1 1,0-1-1,0 1 1,-1-1 0,2 4-82,-2-5 40,0 1-1,-1-1 1,1 1 0,-1-1 0,1 1 0,-1-1 0,0 1-1,1-1 1,-1 1 0,0 0 0,0-1 0,0 1 0,0-1-1,-1 1 1,1 0 0,0-1 0,-1 1 0,1-1-1,-1 1 1,1-1-40,-2 3 46,0-1 0,-1 0-1,1 0 1,0 0 0,-1 0-1,0-1 1,0 1 0,0-1-1,0 1 1,0-1 0,-2 1-46,-10 6 76,0-2 0,-1 1-76,4-3 12,-54 25-1429,-1-3-1,-39 9 1418,98-34-112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52.5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40 11 8466,'-39'-10'4233,"42"16"-729,6 4-983,4 6-409,1 6-159,3 8-593,1 2-264,4 0-351,2 1-97,1-5-216,-2-4-120,-5-6-88,2-7-440,-5-2-1280,2-5-809,-2-10 1209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53.0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246 0 10042,'0'0'5919,"-6"2"-3844,1 1-1358,1 0-1,0 0 1,0 1 0,0-1 0,0 1-1,1 0 1,0 0 0,-4 4-717,-12 15 875,-21 15 324,-20 13-1199,5-4 254,50-43-237,2-1 5,-1 0 0,1 0 0,0 1 0,-2 1-22,5-4 6,-1 0 1,1 0-1,-1-1 0,1 1 0,-1 0 1,1 0-1,0 0 0,-1 0 1,1-1-1,0 1 0,0 0 0,-1 0 1,1 0-1,0 0 0,0 0 0,0 0 1,0 0-1,0 0 0,1 0 1,-1 0-1,0 0 0,0-1 0,0 1 1,1 1-7,2 3 82,1-1 1,-1 1-1,1-1 1,0 1 0,1-1-1,-1 0 1,4 2-83,-1 0 130,7 6 206,-1 1-1,0 1 1,-1 0 0,3 5-336,-8-10 173,-1 1-1,0 0 1,-1 0 0,0 1 0,-1-1 0,0 1-1,1 6-172,-1-6 102,-2 0-1,1 0 1,-2 1-1,1-1 1,-2 1-1,1-1 1,-2 1 0,1 1-102,-1-11-40,1 1 1,-1-1 0,0 1 0,1-1 0,-1 0-1,0 0 1,0 1 0,0-1 0,-1 0 0,1 0-1,-1 0 1,1 0 0,-1 0 39,2-2-25,0 0 0,0 0 0,0 0 0,0 0 0,0 0 0,0 0 0,0 0 0,0 0 0,0 0 0,0 0 0,-1 0 0,1 0 1,0 0-1,0 0 0,0 0 0,0 0 0,0 0 0,0 0 0,0 0 0,0 0 0,0 0 0,0 0 0,0 0 0,0 0 0,0 0 0,0 0 0,0 0 0,0 0 0,0 0 0,0 0 0,0 0 0,0 0 0,-1 0 0,1 0 0,0 0 0,0 0 0,0-1 0,0 1 0,0 0 0,0 0 1,0 0-1,0 0 0,0 0 0,0 0 0,0 0 0,0 0 0,0 0 0,0 0 0,0 0 0,0 0 0,0 0 0,0 0 0,0 0 0,0 0 0,0 0 0,0-1 0,0 1 0,0 0 0,0 0 0,0 0 0,0 0 0,1 0 0,-1 0 0,0 0 25,0-4-1527,0 2 444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53.7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112 244 8538,'13'36'3653,"-12"-35"-3365,-1 0 1,1 0 0,-1 0 0,1 1-1,-1-1 1,1 0 0,0 0 0,0 0-1,-1 0 1,1-1 0,0 1 0,0 0-1,0 0 1,0 0-289,0-1 141,0 0-1,-1 1 1,1-1 0,-1 0 0,1 0-1,-1 0 1,1 0 0,0 0-1,-1 0 1,1 0 0,-1 0-1,1 0 1,0 0 0,-1 0-1,1 0 1,-1 0 0,1 0-1,-1 0 1,1-1 0,0 1-141,1-1 339,1-1 0,-1 0 0,0 1 1,0-1-1,0 0 0,0 0 0,0 0 1,1-2-340,3-4 310,0-1 1,-1 0-1,-1 1 1,1-1-1,-1-1 1,-1 1-1,3-10-310,-4 13 115,2-8 65,-1 0-1,0 0 0,-1 0 1,0-8-180,-2 17 30,0 1 1,0-1 0,-1 1 0,0-1 0,0 1 0,0-1-1,0 1 1,-1 0 0,0 0 0,1-1 0,-2 1-1,1 0 1,0 0 0,-1 1 0,0-1 0,1 1 0,-2-1-1,1 1 1,0 0 0,-1 0 0,1 0 0,-1 0-1,0 1 1,0 0 0,0 0 0,0 0 0,0 0 0,-4-1-31,4 1 18,0 1 0,-1 0 0,1-1 0,-1 1 0,1 1 0,-1-1 0,0 1 0,1 0 0,-1 0 0,1 0 0,-1 0 0,1 1 0,-1 0 0,1 0 0,-1 0 0,1 1 0,-1-1 0,1 1 0,0 0 0,0 0 0,0 1 0,0-1 0,0 1 0,1 0 0,-1 0 0,1 0 0,0 0 0,-1 1-18,1 0 7,0 1-1,0 0 1,0 0 0,0 1 0,1-1 0,0 0 0,0 1 0,0-1 0,1 1 0,0 0 0,0-1 0,0 1 0,1 0 0,0 0 0,0 0 0,0 0 0,1-1 0,0 1 0,0 0 0,1-1-1,-1 1 1,2 2-7,1 1 13,0 1 0,1 0 0,0-1 0,0 0-1,1 0 1,0 0 0,1-1 0,0 0-1,0 0 1,1-1 0,7 6-13,19 12 203,5 1-203,-3-2 564,3 4-564,-28-20 182,-1 1-1,0 1 0,-1 0 0,0 0 1,4 7-182,-11-15 29,5 7 147,-1 0-1,0 0 1,-1 1-1,0 0 1,3 8-176,-8-17 19,1 0 1,-1 0-1,0 0 1,0 1-1,0-1 0,0 0 1,0 0-1,0 1 1,0-1-1,0 0 1,-1 0-1,1 1 1,0-1-1,-1 0 1,1 0-1,-1 0 1,1 0-1,-1 0 1,1 0-1,-1 1 1,0-1-1,0-1 1,0 1-1,1 0 1,-1 0-1,0 0 1,0 0-1,0-1 1,0 1-1,0 0 1,-1-1-1,1 1-19,-4 2 38,0-1 0,0 0 0,0-1 0,-1 1 0,1-1-1,-4 1-37,-4-1-312,1 1-1,-1-2 0,1 0 0,-1 0 0,1-2 0,-12-1 313,15 1-265,0 0 1,1 0-1,-1-1 0,0-1 1,1 1-1,0-1 0,0-1 0,0 1 1,-4-5 264,6 5-49,1-2 1,-1 1-1,-3-5 49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54.2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5 145 11755,'37'-9'8266,"-29"7"-7437,-1 0 0,0-1 1,0 0-1,0 0 0,0-1 0,4-3-829,-9 5 64,1 0 0,-1 0-1,0 0 1,0 0 0,-1 0-1,1-1 1,0 1 0,-1-1 0,1 1-1,-1-1 1,0 0 0,0 0 0,0 1-1,0-1 1,-1 0 0,1 0 0,-1 0-1,1 0 1,-1 0 0,0 0 0,0 0-1,-1 0 1,1-2-64,-1 3 0,1-1-1,-1 1 0,1 0 1,-1 0-1,0 0 0,1 0 1,-1 0-1,0 0 1,-1 0-1,1 0 0,0 0 1,0 0-1,-1 0 1,1 1-1,-1-1 0,0 1 1,1-1-1,-1 1 0,0 0 1,0-1-1,0 1 1,0 0-1,0 0 0,0 0 1,0 1-1,0-1 0,-1 0 1,1 1-1,0 0 1,0-1-1,-1 1 1,0 0-4,0 0 0,0 0 0,0 0 1,0 0-1,1 1 0,-1-1 0,0 1 0,0-1 0,1 1 0,-1 0 1,0 0-1,1 1 0,-1-1 0,1 0 0,-1 1 0,1 0 0,0-1 1,0 1-1,-2 2 4,2-2-1,0 1 0,0-1 0,1 1 0,-1 0 0,1 0 0,-1 0 0,1 0 1,0 0-1,0 0 0,1 0 0,-1 0 0,1 0 0,-1 0 0,1 0 0,0 1 0,0-1 1,0 0-1,1 1 1,0 12 40,2 0 0,0 0 0,0 0 0,3 5-40,-4-16 42,0 0-1,0 1 1,1-1-1,-1 0 1,1 0-1,0 0 1,1-1-1,-1 1 1,1-1-1,0 0 1,0 0-1,0 0 1,4 3-42,-1-3-94,0 0 0,0 0 0,0 0 0,7 2 94,-9-5-196,-1 1-1,0-1 1,1-1-1,-1 1 1,1-1 0,-1 1-1,1-1 1,2-1 196,0 0-191,0 0 1,0-1-1,0 1 1,0-2 190,-7 3-4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54.5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26 11402,'-2'6'2087,"1"0"-1,0 0 0,0 0 1,1 0-1,0 5-2086,0-2 1301,1 0 1,0 0-1,2 6-1301,0-2 411,1-1 0,0 1-1,1-1 1,1 0-1,1 2-410,-5-9 65,1-1-1,0 0 1,-1 0-1,1 0 1,1-1-1,-1 1 1,0-1 0,1 0-1,0 0 1,-1 0-1,1 0 1,4 1-65,-5-2 8,0-1 1,0 0-1,1 0 1,-1 0-1,0 0 1,1 0-1,-1-1 1,0 1 0,1-1-1,-1 0 1,1 0-1,-1 0 1,0-1-1,1 1 1,-1-1-1,0 0 1,1 0-1,0 0-8,0-1-7,0 0 0,0-1 0,0 1 0,-1-1 0,1 0 0,-1 1 0,1-2 0,-1 1 0,0 0 0,0-1 0,-1 1 0,1-1 0,-1 0 0,1 0 0,-1 0 0,0 0 0,-1 0 0,1 0 0,-1 0 0,0-1 0,0 1 0,0-1 0,0 0 7,0-1-18,-1 1 0,1-1-1,-1 0 1,0 1 0,0-1 0,-1 1-1,0-1 1,0 1 0,0-1 0,0 1 0,-1-1-1,0 1 1,0 0 0,0 0 0,-1 0-1,0 0 1,0 1 0,-3-4 18,2 3-23,-1 1 1,1 0-1,-1-1 1,-1 2-1,1-1 0,0 1 1,-1 0-1,0 0 1,0 0-1,1 1 0,-2 0 1,-2-1 22,5 2-37,1 1-1,-1-1 1,1 1 0,-1-1 0,1 1-1,-1 0 1,1 1 0,-1-1-1,1 0 1,-1 1 0,1 0 0,-1 0-1,1 0 1,-1 0 0,1 1 0,0-1-1,0 1 1,0 0 0,0 0 0,0 0-1,0 0 1,-2 3 37,3-3-207,0-1-1,0 1 1,1 1-1,-1-1 1,1 0-1,-1 0 0,1 0 1,0 1-1,0-1 1,0 1-1,0-1 1,0 1-1,0-1 1,1 1-1,-1-1 1,1 1-1,0 0 1,0-1-1,0 1 1,0 0-1,0-1 1,0 1-1,1 0 1,-1-1-1,1 1 1,0-1-1,0 1 1,0 0 207,9 14-1141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55.1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62 11322,'6'4'1666,"-1"1"-1,0-1 0,0 2 1,-1-1-1,1 0 0,-1 1 1,1 2-1666,0 0 533,-1-1 1,0 0-1,-1 1 0,0 0 1,0 0-1,0 0 1,-1 0-1,-1 0 1,1 6-534,-1-11 102,-1 0 0,1 0-1,-1 0 1,1 0 0,0 0 0,0 0-102,-1-2 8,1-1 0,-1 1 0,0-1 0,0 0 0,0 1 0,0-1 0,0 1 0,1-1 0,-1 0 0,0 1 0,0-1 0,1 0 0,-1 1 0,0-1 0,1 0 0,-1 1 0,0-1 0,1 0 0,-1 0 0,0 1 0,1-1 0,-1 0 0,0 0 0,1 0 0,-1 1 0,1-1 0,-1 0 0,1 0 0,-1 0 0,0 0 0,1 0 0,-1 0 0,1 0 0,-1 0 0,1 0 0,-1 0 0,0 0-1,1 0 1,0-1-8,0 0-3,-1 0-1,1 0 0,0 0 1,0 0-1,-1-1 0,1 1 0,0 0 1,-1 0-1,0-1 0,1 1 1,-1-1-1,0 1 0,1 0 0,-1-1 1,0 1-1,0-1 0,0 1 1,0-2 3,0-7-48,14-82-474,-14 89 517,1 1-1,0-1 1,0 1-1,0-1 1,0 1-1,0 0 0,0-1 1,1 1-1,-1 0 1,1 0-1,-1 0 1,1 0-1,0 0 1,1-1 5,-3 3 3,1-1 1,0 0 0,0 1-1,0-1 1,0 1 0,0-1 0,0 1-1,0-1 1,0 1 0,0-1-1,0 1 1,0 0 0,0 0-1,0 0 1,0-1 0,1 1 0,-1 0-1,0 0 1,0 1 0,0-1-1,0 0 1,0 0 0,0 0 0,0 1-1,0-1 1,0 1 0,0-1-1,0 1 1,0-1 0,0 1-1,0-1 1,0 1 0,0 0 0,0-1-1,0 2-3,0-1 37,1 1 1,-1 0-1,0-1 0,0 1 0,0 0 0,0 0 0,0 0 0,0 0 0,0 0 0,0 2-37,5 23 305,-4-13-131,12 31 499,-15-47-696,1-1-1,0 1 0,0 0 1,0 0-1,0 0 1,0 0-1,1-1 0,-1 1 1,1 0-1,0-2 24,1-5-57,9-32-132,-10 39 181,0 0 0,-1 0 1,1 0-1,0 0 0,0 1 1,0-1-1,1 0 0,-1 0 1,0 1-1,1-1 1,-1 1-1,1-1 0,-1 1 1,1-1-1,0 1 0,-1 0 1,1 0-1,0 0 0,0 0 1,0 0-1,0 0 1,0 1-1,0-1 0,0 1 1,0-1-1,0 1 0,0 0 1,0 0-1,0 0 0,0 0 1,1 0-1,-1 0 0,1 1 9,-2-1 11,0 1 0,1 0 0,-1-1 0,0 1 0,0 0 1,0 0-1,1 0 0,-1 0 0,0 0 0,0 0 0,0 0 1,-1 0-1,1 1 0,0-1-12,12 23 218,-5-9-61,-5-11-134,-1 0 0,1-1 0,0 0 0,0 1 0,1-1 0,-1 0-1,0-1 1,1 1 0,0-1 0,-1 1 0,1-1 0,0 0 0,0 0 0,1-1 0,-1 1 0,0-1 0,0 0 0,1 0 0,-1-1 0,4 1-24,-2-1 3,0 0 0,1 0 0,-1 0 0,0-1 0,0 0-1,0 0 1,0-1 0,0 0 0,0 0 0,0 0 0,0-1-1,-1 0 1,1 0 0,3-2-2,-5 2-13,0 0-1,0 0 1,-1 0-1,1-1 1,-1 1 0,0-1-1,1 0 1,-2 0 0,1 0-1,0 0 1,-1 0-1,0-1 1,0 1 0,0-1-1,0 0 1,-1 1-1,0-1 1,0 0 0,0 0-1,-1 1 1,1-1-1,-1-2 14,0 6 0,0-1 0,-1 1 0,1 0-1,0-1 1,0 1 0,-1 0 0,1-1-1,-1 1 1,1 0 0,-1-1 0,1 1-1,-1 0 1,0 0 0,0 0 0,0 0-1,0 0 1,0 0 0,0 0 0,0 0 0,0 0-1,0 0 1,0 0 0,0 0 0,0 1-1,-1-1 1,1 1 0,0-1 0,0 1-1,-1-1 1,1 1 0,-1 0 0,1-1-1,0 1 1,-1 0 0,1 0 0,0 0-1,-1 0 1,-2 0 9,1 1-1,-1-1 0,1 1 1,0-1-1,-1 1 0,1 0 1,0 1-1,0-1 0,0 0 1,-1 1-1,1 0 0,1-1 1,-1 1-1,0 1 0,0-1-8,0 1 11,0 0 0,1 0-1,-1 0 1,1 1 0,0-1 0,0 1-1,0-1 1,0 1 0,1 0-1,-1-1 1,1 1 0,0 0-1,0 1-10,0 1 24,1 0 0,-1 0 0,1 0-1,0-1 1,1 1 0,-1 0 0,1 0-1,2 5-23,-1-4 23,0 1 1,1-1-1,0 0 0,0 1 0,0-2 0,1 1 0,0 0 0,1-1 0,0 0 0,0 0 1,0 0-1,0 0 0,6 3-23,-9-7-11,0-1 0,0 1 0,1-1 1,-1 0-1,0 0 0,0 0 0,1 0 0,-1 0 1,0 0-1,1-1 0,-1 1 0,1-1 0,-1 1 1,1-1-1,-1 0 0,1 0 0,-1 0 0,1-1 1,-1 1-1,1-1 0,-1 1 0,3-2 11,-1 1-276,0-1 0,0-1-1,0 1 1,-1-1 0,1 1 0,0-1-1,-1 0 1,0 0 0,0 0-1,0-1 1,2-2 276,12-19-1265,0-3 192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55.4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11210,'1'0'520,"0"0"-1,-1 0 0,1 0 1,0 1-1,0-1 0,-1 0 1,1 0-1,0 0 0,0 1 0,-1-1 1,1 0-1,0 1 0,-1-1 1,1 1-1,0-1-519,6 10 3715,-6-5-3229,1 0 0,-1 0 0,0 1 0,0 2-486,1 3 1228,13 69 1086,-5-21-914,17 52-1400,-26-106 19,1 0 1,0 1-1,0-1 1,0 0-1,1 0 0,-1-1 1,1 1-1,0 0 1,1-1-1,-1 0 0,1 1-19,-4-5-27,0 0 0,1 0 0,-1 1 0,0-1 0,0 0-1,0 0 1,1 1 0,-1-1 0,0 0 0,0 0 0,1 0-1,-1 0 1,0 1 0,0-1 0,1 0 0,-1 0-1,0 0 1,1 0 0,-1 0 0,0 0 0,1 0 0,-1 0-1,0 0 1,1 1 0,-1-2 0,0 1 0,1 0 0,-1 0-1,0 0 1,0 0 0,1 0 0,-1 0 0,0 0 0,1 0-1,-1 0 1,0 0 0,1-1 0,-1 1 0,0 0 0,0 0-1,1 0 1,-1-1 0,0 1 0,0 0 0,0 0 0,1-1-1,-1 1 1,0 0 0,0 0 0,0-1 0,0 1 0,1 0-1,-1-1 1,0 1 0,0 0 0,0-1 0,0 1 0,0 0-1,0 0 1,0-1 0,0 1 0,0 0 0,0-1 0,0 1 27,0-4-576,1 0 0,-1 0 0,0 0 0,0 0 0,-1 0 576,-4-25-2830,-5-6 1244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38.5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1 7986,'-5'6'4329,"5"2"-289,4 14-1863,-1 10-681,-2 7-23,-1 12-361,0-4-208,0 6-408,1-5-136,4-4-184,-2-5-48,-2-11-128,-1-5-272,2-7-824,-2-5-600,-4-7-2881,1-4 2960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55.7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 9146,'0'-2'4217,"3"3"-1665,7 3-119,-2-3-265,9 3-287,1 2-577,-4-9-248,10 3-480,-2 1-151,2-7-1258,2 6-871,-2-7 1056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56.1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1 218 11026,'27'47'9045,"-21"-36"-7740,0 0 0,0 0 0,1-1 1,1 1-1,0-1 0,7 6-1305,-8-11 1124,-6-5-1095,-1-1 1,0 1-1,0-1 0,0 1 0,0-1 0,0 1 0,0-1 0,0 1 0,0-1 0,0 1 0,0-1 0,0 1 0,0-1 0,0 1 0,0-1 0,-1 1 0,1-1 1,0 1-1,0 0 0,-1-1-29,-25-80-22,24 74-2,0 0 0,0 0 1,1 0-1,0 0 0,0 0 0,1 0 0,-1 0 0,2 0 0,0-7 24,-1 12-90,0-1 0,1 1 1,-1 0-1,1 0 0,0 0 0,0 0 0,0 0 1,0 0-1,0 0 0,0 0 0,0 0 0,1 0 1,-1 0-1,1 1 0,-1-1 0,1 1 1,0-1-1,-1 1 0,1-1 0,0 1 0,0 0 1,0 0-1,0 0 0,0 0 0,0 0 0,0 1 1,1-1-1,-1 1 0,2-1 90,61-2-4898,-33-2 3953</inkml:trace>
  <inkml:trace contextRef="#ctx0" brushRef="#br0" timeOffset="1">396 183 13347,'5'13'5537,"-1"-1"-3072,-1-2-153,-3-1-672,0 3-407,0-4-865,-1-4-584,-1-3-1425,1-2 3050,1 0-1513</inkml:trace>
  <inkml:trace contextRef="#ctx0" brushRef="#br0" timeOffset="2">283 1 13195,'3'6'5713,"2"1"-2784,7 2-1185,-6 2-136,6 5-615,0 0-897,10 0-1713,3-4 3146,8-8-1689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56.5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124 37 9898,'0'-1'464,"-1"0"1,1 0-1,0 0 0,0 0 0,0 0 0,-1 0 1,1 0-1,0 0 0,-1 0 0,1 0 1,-1 0-1,1 0 0,-1 0 0,1 1 1,-1-1-1,0 0-464,0 0 452,-1-1 0,1 1 0,-1 0 0,0-1 0,1 1-1,-1 0 1,0 0 0,0 0-452,-2-1 632,-1 1 0,1-1 0,-1 1-1,1 0 1,-1 0 0,-3 0-632,5 1 164,1 0 0,-1 0 0,1 0 0,-1 0 0,1 0 0,-1 0 0,1 1 0,-1-1 1,1 1-1,0 0 0,-1 0 0,1 0 0,0 0 0,-1 0 0,1 0 0,0 1 0,0-1 0,-1 2-164,1-1 77,0 0-1,0 1 1,0 0 0,0-1-1,1 1 1,-1 0 0,1 0-1,0 0 1,0 0 0,0 0-1,0 0 1,0 0 0,1 1-1,-1 0-76,1 3 49,-1-1 0,1 1 0,1-1 0,-1 1 0,1 0 0,0-1 0,1 1 0,-1-1 0,1 0 0,1 0 0,-1 0 0,1 0 0,0 0 0,0 0 0,1 0 0,-1-1 0,1 0 0,4 3-49,-4-3-21,0 0-1,0-1 1,1 0 0,0 0 0,0-1-1,0 1 1,0-1 0,0 0-1,1 0 1,-1-1 0,1 0 0,0 0-1,0 0 1,0 0 0,0-1-1,0 0 1,0-1 0,0 1 0,0-1-1,2 0 22,28-6-989,11-5 426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57.0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36 8250,'0'-1'165,"0"1"-1,0 0 1,0 0 0,0-1 0,0 1 0,1 0-1,-1-1 1,0 1 0,0 0 0,0 0 0,0 0-1,0-1 1,0 1 0,1 0 0,-1 0-1,0 0 1,0-1 0,0 1 0,1 0 0,-1 0-1,0 0 1,0 0 0,1-1 0,-1 1 0,0 0-1,0 0 1,0 0 0,1 0 0,-1 0 0,0 0-165,12-1 2433,-8 1-1877,-1 1 0,0-1 0,1 1 0,-1 0 0,3 1-556,-3 0 293,0 0 1,0 0 0,0 0-1,0 1 1,-1-1-1,1 1 1,-1 0 0,1-1-1,-1 1 1,0 0 0,0 0-1,0 1 1,-1-1-1,2 3-293,2 7 567,0 1-1,-1-1 0,0 4-566,-3-12 145,20 87 1087,-22-88-1032,-3-6-31,3 0-152,0 1 0,0 0 0,-1-1 0,1 1 1,1-1-1,-1 0 0,0 1 0,0-2-17,-3-10-10,1-1 1,0 0-1,1-1 0,0-8 10,2 18-5,0-1 1,0 1-1,0 0 0,1 0 0,0 0 0,0 0 0,1 0 1,-1 0-1,1 1 0,0-1 0,0 0 0,1 1 0,-1-1 1,1 1-1,0 0 0,0 0 0,3-2 5,-1 0-60,0 1 0,1 0 0,0 1 0,0-1 0,0 1 0,1 0 1,-1 1-1,1 0 0,0 0 0,7-2 60,-12 4-248,0 0 0,1 0-1,-1 1 1,0-1 0,1 1 0,-1 0 0,1 0 0,-1 0 0,1 0 0,-1 0-1,1 0 1,-1 1 0,0-1 0,1 1 0,-1 0 0,1-1 0,-1 1 0,0 0 0,0 1-1,0-1 1,2 1 248,13 11-1300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57.6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153 152 7322,'3'0'866,"0"-1"0,0 1 1,-1-1-1,1 0 0,0 0 1,-1 0-1,1 0 0,-1 0 1,3-2-867,-4 2 286,1 0 0,-1 0 0,0 0 1,0 0-1,0 0 0,-1 0 1,1-1-1,0 1 0,0 0 1,-1-1-1,1 1 0,-1 0 0,1-1 1,-1 1-1,1 0 0,-1-1 1,0 1-1,0-1 0,0 1 0,0-1-286,1-4 247,-1 0-1,-1 0 0,1 1 0,-1-1 0,0 0 0,-1 1 0,1-1 0,-1 1 0,0-1 1,-1 1-1,1 0 0,-1 0 0,0 0 0,-1-1-246,2 3 27,0 1-1,0-1 1,0 1-1,0 0 1,-1 0-1,1 0 1,-1 0-1,1 0 1,-1 0-1,0 1 1,0-1-1,0 1 1,0 0-1,0 0 1,0 0 0,0 0-1,0 1 1,0-1-1,0 1 1,-1-1-1,1 1 1,0 0-1,0 1 1,0-1-1,-3 1-26,1 0 8,0 0-1,0 1 1,0 0 0,0 0-1,1 0 1,-1 0-1,0 1 1,1 0 0,0 0-1,0 0 1,0 0-1,0 1 1,0 0-1,1-1 1,0 1 0,-1 1-1,1-1 1,1 0-1,-1 1 1,-1 3-8,2-4 19,0 0 0,1 0 0,0 0 0,-1 1 0,2-1 0,-1 0 0,0 1 0,1-1 0,0 1 0,0-1 0,0 0 0,0 1-1,1-1 1,0 1 0,0-1 0,0 0 0,0 0 0,0 0 0,1 1 0,0-1 0,0-1 0,0 1 0,1 0 0,0 0-19,-3-3 10,1 0 0,1 1 0,-1-1 0,0 0 0,0 0 0,0 0 0,1 0 0,-1-1 0,0 1 0,1 0 0,-1-1 0,0 1 0,1 0 0,-1-1 0,1 0 0,-1 1 0,1-1 0,0 0 0,-1 0 0,1 0 0,-1 0 0,1 0 0,-1 0 0,1 0 1,-1 0-1,1-1 0,-1 1 0,1-1 0,-1 1 0,2-1-10,3-2 12,1 0 1,-1-1 0,0 0 0,-1 1 0,5-5-13,-9 8 1,24-18 140,22-12-141,-37 24 103,-9 5-52,1 1 1,-1-1 0,1 0 0,-1 0 0,1 1 0,-1-1 0,1 1-1,-1-1 1,1 1 0,0 0 0,-1-1 0,1 1 0,0 0-1,0 0 1,-1 0 0,1 1 0,0-1 0,-1 0 0,1 0 0,-1 1-1,2 0-51,0 0 86,-1 1 0,1-1-1,-1 1 1,0 0 0,0 0-1,1 0 1,-1 0-1,-1 0 1,1 0 0,0 0-1,0 1 1,0 1-86,6 10 281,-6-10-328,0 0 1,0 0 0,1 0-1,-1 0 1,1-1 0,2 4 46,-5-7-45,1 0 1,-1 0-1,0 0 1,0 0 0,0 0-1,0 0 1,0 0-1,0 0 1,1 0-1,-1 0 1,0 0 0,0 0-1,0 0 1,0-1-1,0 1 1,0 0-1,1 0 1,-1 0 0,0 0-1,0 0 1,0 0-1,0 0 1,0 0-1,0 0 1,0 0 0,0 0-1,1 0 1,-1-1-1,0 1 1,0 0-1,0 0 1,0 0 0,0 0-1,0 0 1,0 0-1,0-1 1,0 1-1,0 0 1,0 0 0,0 0-1,0 0 1,0 0-1,0 0 1,0-1-1,0 1 1,0 0-1,0 0 1,0 0 0,0 0-1,0 0 1,0 0 44,2-13-2086,-2 7 870,4-11-124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57.9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9666,'4'3'1633,"-1"0"-1,1 1 1,-1-1-1,0 1 1,0-1-1,0 1-1632,1 1 1219,-1 0-1,0 1 0,0-1 0,0 3-1218,2 7 839,0 0 0,-1 0 1,-1 3-840,3 9 1122,-2-1-768,1-1-204,-4-23-258,0-8-644,0-6 550,0 0 1,1 0 0,1 1-1,2-10 202,-4 16-49,1-1 17,-1 1 0,1-1 0,0 0 0,0 1 0,1-1 0,-1 1 0,1 0 0,1 0 0,-1 0 0,1 0 0,0 0 0,0 1 0,0 0 0,4-4 32,-6 7 25,-1 0 0,1 0 0,-1 0-1,1 0 1,0 0 0,-1 0 0,1 1 0,0-1 0,0 0 0,0 1 0,-1 0-1,1-1 1,0 1 0,0 0 0,0 0 0,0 0 0,0 0 0,-1 0-1,3 1-23,-2 0 59,1 0 0,-1 0 1,0 0-1,1 0 1,-1 0-1,0 1 1,0-1-1,0 1 1,0 0-1,0-1 1,0 1-1,-1 0 1,1 1-61,5 7 283,0 0 0,-1 1 0,0 0 1,-1 0-1,2 7-283,-4-12 71,6 20 291,0 0 1,0 9-363,-5-22-281,-4-12 249,0-1 1,0 0-1,0 1 1,0-1-1,0 1 1,0-1-1,0 0 1,0 1-1,0-1 1,0 1-1,0-1 1,1 0-1,-1 1 1,0-1-1,0 0 0,0 1 1,1-1-1,-1 0 1,0 1-1,1-1 1,-1 0-1,0 0 1,1 1-1,-1-1 1,0 0-1,1 0 1,-1 1-1,0-1 1,1 0-1,-1 0 1,1 0-1,-1 0 0,0 0 1,1 0-1,-1 0 1,1 0-1,-1 0 1,0 0-1,1 0 1,-1 0-1,1 0 1,-1 0-1,0 0 1,1 0-1,-1 0 1,1 0-1,-1 0 1,0-1-1,1 1 0,-1 0 1,0 0-1,1 0 1,-1-1-1,0 1 1,1 0-1,-1-1 32,15-8-677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58.5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186 197 13675,'-5'-2'1890,"1"0"1,-1 0-1,0 0 0,-2 0-1890,-33-5 3178,31 5-2569,3 1-382,1 1 1,-1-1-1,1 1 1,0 0-1,-1 1 1,1-1-1,-1 1 1,-1 0-228,5 0 47,-1 0 0,1 0 0,0 0 1,0 0-1,-1 0 0,1 0 0,0 1 0,0-1 1,0 1-1,0-1 0,1 1 0,-1 0 0,0 0 1,1-1-1,-1 1 0,1 0 0,-1 1 1,1 0-48,-4 5 87,2 1 0,-1 0 1,1 0-1,1 0 0,0 0 1,0 0-1,1 0 0,-1 2-87,3-9 10,-1 1 0,0 0-1,0 0 1,1-1-1,0 1 1,-1 0-1,1-1 1,0 1-1,0-1 1,1 1 0,-1-1-1,0 1 1,2 1-10,-2-3 1,1 1 1,-1-1-1,0 1 1,0-1-1,1 1 1,-1-1-1,1 0 1,-1 0-1,1 0 1,0 0-1,-1 0 1,1 0-1,0 0 1,0 0-1,-1-1 1,1 1 0,0-1-1,0 1 1,0-1-1,0 0-1,-1 0-1,0 0 0,0 0-1,0 0 1,0 0 0,-1-1 0,1 1-1,0 0 1,0 0 0,0-1 0,-1 1-1,1 0 1,0-1 0,-1 1 0,1-1-1,0 1 1,-1-1 0,2 0 1,8-14-90,-8 12 53,15-22-362,-2 2-611,-1-1 0,8-17 1010,-19 33-123,1-1-1,-1 0 1,0 0-1,-1 0 1,0 0-1,-1 0 1,0-1-1,0 1 0,-1 0 1,0-1 123,-1-3 41,-1 1-1,0-1 1,-1 1 0,0-1 0,-1 1 0,0 0-1,-6-10-40,10 22 9,0 0 0,0 0 0,0 0 0,0 0 0,0-1-1,0 1 1,0 0 0,0 0 0,0 0 0,0 0 0,0 0-1,0 0 1,0 0 0,0-1 0,0 1 0,0 0 0,0 0-1,0 0 1,0 0 0,0 0 0,-1 0 0,1 0 0,0 0-1,0 0 1,0-1 0,0 1 0,0 0 0,0 0 0,0 0-1,0 0 1,-1 0 0,1 0 0,0 0 0,0 0 0,0 0 0,0 0-1,0 0 1,0 0 0,-1 0 0,1 0 0,0 0 0,0 0-10,-1 6 349,-6 69 1025,2-37-626,3 1-1,1 28-746,1-55 35,1-1 1,0-1-1,1 1 0,1 0 0,0 0 1,0-1-1,1 1 0,0-1 1,0 0-1,1 0 0,6 7-35,-9-14-145,0 0-1,1 0 1,-1 0-1,1-1 1,0 1-1,0-1 1,0 1-1,0-1 0,0 0 1,0 0-1,2 0 146,-3-1-341,1 0-1,-1 0 0,0-1 1,0 1-1,0-1 0,0 1 0,1-1 1,-1 0-1,0 0 0,0 0 1,1 0-1,-1 0 0,0-1 0,0 1 1,1-1-1,-1 1 0,0-1 1,0 0-1,0 0 0,0 0 342,16-10-2203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58.9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44 13923,'7'34'9647,"3"7"-9647,-7-29 766,1-1 0,1 1 0,0-1 0,0 0 1,3 2-767,-6-10 113,0 0 0,1 0 0,-1 0 0,1 0 0,-1 0 0,1 0 1,0-1-1,0 0 0,1 1 0,-1-1-113,-2-1 10,1-1 1,-1 1-1,1 0 0,-1-1 0,1 1 1,-1-1-1,1 1 0,-1-1 0,1 0 0,-1 0 1,1 0-1,-1 0 0,1 0 0,-1 0 1,1 0-1,0 0 0,-1 0 0,1-1 1,-1 1-1,1-1 0,-1 1 0,0-1 0,1 0 1,-1 1-1,1-1 0,-1 0-10,2-2-84,-1 1 0,1-1 0,-1 1 0,0-1 0,0 1 0,0-1 0,0 0 0,0 0 0,-1 0 0,1 0 0,-1-1 0,0 1 0,0 0 0,0-3 84,1 1-176,-2 0 0,1 0-1,0 0 1,-1 0-1,0 0 1,0-1 0,0 1-1,-1 0 1,0-3 176,-1 2-132,0 0 0,-1 1 0,1-1 1,-1 1-1,0 0 0,0 0 0,-3-4 132,-3-2-183,0 1 1,-7-7 182,12 13-2,-1 1 1,1-1 0,-1 1 0,1 0 0,-1 0-1,0 0 1,0 1 0,0 0 0,-2-1 1,6 3 36,0-1 0,-1 1 1,1 0-1,0-1 0,0 1 1,-1 0-1,1 0 0,0 0 1,0 0-1,-1 0 0,1 0 1,0 0-1,-1 0 1,1 0-1,0 1 0,0-1 1,-1 0-1,1 1 0,0 0 1,0-1-1,0 1 0,0-1 1,0 1-1,0 0 0,0 0 1,0 0-1,0-1 0,0 1 1,0 0-1,0 0 0,0 0 1,1 1-1,-1-1 0,0 0 1,1 0-1,-1 0 1,1 0-1,-1 1 0,1-1 1,0 1-37,-1-1 38,1 0 1,0-1 0,0 1 0,0 0-1,0 0 1,0 0 0,0 0 0,0 0-1,0 0 1,0 0 0,0 0 0,1-1 0,-1 1-1,0 0 1,0 0 0,1 0 0,-1 0-1,1-1 1,-1 1 0,1 0 0,-1 0-1,1-1 1,-1 1 0,1 0 0,0-1-1,-1 1 1,1-1 0,0 1 0,0-1 0,-1 1-1,1-1 1,0 1 0,0-1 0,0 0-1,0 1 1,0-1 0,-1 0 0,1 0-1,1 0-38,4 2 50,0-1-1,1 0 0,-1 0 0,0-1 1,1 0-50,-7 0 2,22-1-9,-1-1 0,1 0-1,-1-2 1,5-2 7,21-3-23,-30 6 21,-11 1 2,1 1-1,0 0 1,0 0 0,0 1 0,5 0 0,-10 0 1,0 1 1,0-1-1,0 1 0,0-1 0,0 1 1,0 0-1,0 0 0,0-1 1,0 2-1,0-1 0,0 0 0,-1 0 1,1 0-1,0 1 0,-1-1 0,1 1 1,-1-1-1,0 1 0,1 0 1,-1 0-2,3 4 19,-1 0 0,-1 0 0,1 0 0,-1 1 0,0-1 1,0 1-1,-1-1 0,0 1 0,0-1 0,-1 1 0,1 0 0,-1-1 1,-1 1-1,0 1-19,1-8 2,0 2 6,1-1 1,-1 1-1,0 0 1,-1-1 0,1 1-1,0-1 1,0 1-1,-1-1 1,1 1 0,-1-1-1,1 1 1,-1-1-1,0 1 1,0-1 0,1 0-1,-1 1 1,0-1-1,0 0 1,-1 1-9,-2 4 76,4-6-79,-1-1-1,1 0 1,0 1 0,0-1-1,0 0 1,0 1-1,0-1 1,0 1 0,0-1-1,0 0 1,0 1 0,0-1-1,1 0 1,-1 1-1,0-1 1,0 1 0,1-1-1,-1 1 1,0-1 3,1 0-15,0-1 0,-1 1 1,1-1-1,-1 1 0,0 0 0,1-1 0,-1 1 1,0-1-1,0 1 0,0-1 0,0 1 1,0-1 14,0-3-61,0 0 1,0 1 0,0-1 0,1 0-1,0 0 1,0 1 0,0-1 0,0 1-1,1-1 1,0 1 0,0-1 60,-1 3-16,0-1 1,1 1-1,-1-1 1,1 1 0,-1 0-1,1 0 1,0 0-1,-1 0 1,1 0-1,0 0 1,0 0-1,1 1 1,-1-1-1,0 1 1,1-1-1,-1 1 1,1 0-1,-1 0 1,1 0-1,0 0 16,-1 1 15,-1 0 0,1 0 0,-1 0 0,1 0-1,-1 0 1,1 1 0,-1-1 0,1 0 0,-1 1-1,1-1 1,-1 1 0,0 0 0,1-1 0,-1 1-1,0 0 1,0 0 0,0 0 0,1 0 0,-1 0-1,0 0 1,0 0 0,0 0 0,0 0-15,3 5 161,1 0-1,-1 1 1,0-1 0,-1 1-161,0-1 141,1 2 4,-2-4-34,0 0 1,1-1 0,-1 1-1,1 0 1,-1-1-1,4 3-111,-6-5 8,1-1 0,0 1-1,0 0 1,-1-1 0,1 1 0,0-1 0,0 0-1,0 1 1,0-1 0,0 0 0,-1 0-1,1 1 1,0-1 0,0 0 0,0 0 0,0 0-1,0 0 1,0 0 0,0 0 0,0 0-1,0 0 1,-1-1 0,1 1 0,0 0 0,0 0-1,0-1 1,0 1 0,0-1 0,-1 1-1,1-1 1,0 1 0,0-1 0,-1 1 0,1-1-8,2-2-56,0 1 0,-1-1 0,1 0 0,-1-1 0,0 1 0,0 0 0,0 0 0,0-1 1,-1 1-1,1-1 0,-1 0 0,0 1 0,0-2 56,4-8-283,1-3-87,-5 11 293,0 0-1,1 1 0,0-1 1,0 1-1,0 0 1,0 0-1,1 0 1,-1 0-1,1 0 0,2-2 78,-5 6 3,0 0-1,0 0 1,0 0-1,1 0 1,-1 0-1,0 0 1,0 0-1,0-1 1,0 1-1,1 0 1,-1 0-1,0 0 0,0 0 1,0 0-1,0 0 1,1 0-1,-1 0 1,0 0-1,0 0 1,0 0-1,1 0 1,-1 0-1,0 0 1,0 0-1,0 0 0,1 0 1,-1 1-1,0-1 1,0 0-1,0 0 1,0 0-1,1 0 1,-1 0-1,0 0 1,0 0-1,0 1 1,0-1-1,0 0 0,0 0 1,1 0-1,-1 0 1,0 0-1,0 1 1,0-1-1,0 0 1,0 0-1,0 0 1,0 1-1,0-1-2,4 12 198,-3-10-136,7 24 716,2-2 1,13 24-779,-21-43 60,1 0 0,0-1 0,-1 1 0,1-1 0,1 0 0,1 2-60,-4-5 23,0 0 0,0 0 0,0 0 1,0-1-1,0 1 0,0-1 0,0 1 0,0-1 0,0 1 0,1-1 1,-1 1-1,0-1 0,0 0 0,0 0 0,0 0 0,1 1 0,-1-1 1,0 0-1,0-1 0,1 1 0,-1 0 0,0 0 0,0 0 0,0-1 1,1 1-1,-1-1 0,0 1 0,0-1 0,0 0-23,19-10 286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59.4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42 5321,'-1'1'9476,"2"4"-7995,0 1-322,-1-5-919,1 2 1,-1 0-1,1-1 0,0 1 1,-1 0-1,1-1 0,1 1 1,-1-1-1,0 1 0,1 1-240,64 87 3790,-56-77-2854,0 0-1,0-1 1,4 2-936,-10-10 200,1-1 0,-1 0 0,1 0 0,1 0 1,-1-1-1,0 0 0,1 0 0,-1 0 0,1 0 0,2-1-200,-7-1 22,1 0 0,0-1 0,-1 0 0,1 1 0,-1-1 0,1 0 0,0 0 0,-1 0 0,1 0 0,0 0 0,-1 0 0,2 0-22,-2-1 6,0 1 0,-1-1 0,1 1 0,0-1 0,0 1 1,0-1-1,0 0 0,0 1 0,0-1 0,-1 0 0,1 0 1,0 0-1,-1 1 0,1-1 0,0 0 0,-1 0 0,1 0 0,-1 0 1,0 0-1,1 0-6,1-4 7,-1 0 0,0 0 0,0 0-1,0 0 1,0 0 0,-1-3-7,4-19-12,16-101-100,-11 82-2116,-8 30 1375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2:59.8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122 82 9770,'1'3'5265,"-1"-4"-1799,-3-9 2541,-1 2-5352,3 4-547,-1 0 1,-1 0 0,1 0 0,-1 0 0,1 0-1,-1 1 1,-2-3-109,-2-1 80,0 0-1,-1 1 1,0-1-80,7 6 12,0 1 0,0-1 0,1 1 0,-1-1 0,0 1 0,0-1 0,0 1 0,0 0 0,0-1 0,0 1 0,0 0 0,0 0 0,0-1 0,0 1 1,0 0-1,0 0 0,0 0 0,0 1 0,1-1 0,-1 0 0,0 0 0,0 0 0,0 1 0,0-1 0,0 0 0,0 1 0,0-1 0,0 1 0,1-1 0,-1 1 0,0-1 0,0 1 0,0 0 0,1-1 0,-1 1 0,1 0 0,-1 0 0,0-1 1,1 1-1,-1 1-12,-2 2 44,1 1 0,-1 0 0,1 0 1,0 0-1,1 0 0,-1 1-44,2-5 10,-4 12 144,1 0 0,0 0 0,0 9-154,2-17 46,1-1 0,0 0-1,0 0 1,0 0-1,1 0 1,-1 1 0,1-1-1,0 0 1,0 0-1,0 0 1,1 0 0,0 0-1,0 1-45,-1-4 5,0 0-1,-1 0 0,1-1 1,0 1-1,-1 0 0,1-1 1,0 1-1,0-1 0,0 1 1,0-1-1,-1 1 0,1-1 1,0 1-1,0-1 0,0 0 1,0 1-1,0-1 0,0 0 1,0 0-1,0 0 0,0 0 1,0 0-1,0 0 1,0 0-1,0 0 0,0 0 1,0-1-1,0 1 0,0 0 1,0-1-1,0 1 0,0-1-4,5-1-56,0-1-1,0 0 1,-1 0-1,5-4 57,-3 3-87,-1 0 43,-1 0 1,1 0 0,-1 0 0,0-1-1,0 0 1,-1 0 0,0 0-1,0 0 1,3-4 43,-7 9 3,0-1 1,0 1-1,0 0 0,0 0 1,0-1-1,0 1 0,0 0 1,0 0-1,0 0 0,0-1 1,0 1-1,1 0 0,-1 0 0,0 0 1,0-1-1,0 1 0,0 0 1,1 0-1,-1 0 0,0 0 1,0 0-1,0-1 0,0 1 1,1 0-1,-1 0 0,0 0 0,0 0 1,1 0-1,-1 0 0,0 0 1,0 0-1,0 0 0,1 0 1,-1 0-1,0 0 0,0 0 1,1 0-1,-1 0 0,0 0 0,0 0 1,1 0-1,-1 0 0,0 0-3,6 10 301,-5-6-240,2 2-28,-1 0 0,1 0-1,1 0 1,-1 0-1,1-1 1,0 1-1,0-1 1,0 0 0,2 0-33,-6-4-166,0-1 0,1 0 0,-1 1 0,1-1 0,-1 0 0,1 1 0,-1-1 0,1 0 0,-1 0 0,1 1 0,-1-1 0,1 0 0,0 0 0,-1 0 0,1 0 0,-1 0 0,1 0 0,-1 0 0,1 0 0,0 0 0,-1 0 0,1 0 0,-1 0 0,1 0 0,-1 0 0,1 0 0,-1-1 0,1 1 0,0 0 0,-1 0 0,1-1 0,-1 1 0,0 0 0,1-1 0,-1 1 0,1-1 0,-1 1 0,1-1 166,6-13-2529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38.8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 1 10354,'-23'5'6134,"23"-5"-6067,0 0 0,0 0 0,0 0 0,-1 0 0,1 0 0,0 0 0,0 1 0,0-1 0,0 0 0,0 0 1,0 0-1,-1 0 0,1 0 0,0 1 0,0-1 0,0 0 0,0 0 0,0 0 0,0 0 0,0 1 0,0-1 1,0 0-1,0 0 0,0 0 0,0 1 0,0-1 0,0 0 0,0 0 0,0 0 0,0 0 0,0 1 1,0-1-1,0 0 0,0 0 0,0 0 0,0 0 0,0 1 0,1-1 0,-1 0 0,0 0 0,0 0 0,0 0 1,0 0-1,0 1 0,0-1 0,1 0 0,-1 0-67,8 8 1233,-1-2-889,0-1 0,1-1 1,0 1-1,0-1 0,0-1 1,0 1-1,4 0-344,11 2 319,-1 0 0,8 0-319,7-1 188,0-2 0,-1-1-1,15-2-187,113-9 164,-86 3-114,142-3 27,-135 10 43,53 9-120,-126-9-17,-9-1-118,0 0-1,0 0 1,0 0-1,-1 1 1,1 0-1,0-1 0,0 1 136,0 2-2010,-5-2-2481,0-2 1897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00.4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1 264 13507,'2'5'1478,"0"1"1,0-1 0,0 1-1,-1-1 1,0 1-1,0-1 1,0 7-1479,5 9 3811,-2-10-2753,-4-11-1046,0 0-1,0 0 1,0 0-1,0 0 1,0 1-1,1-1 0,-1 0 1,0 0-1,0 0 1,0 0-1,0 0 1,0 0-1,0 0 0,0 1 1,0-1-1,0 0 1,0 0-1,0 0 1,0 0-1,0 0 0,0 0 1,0 0-1,0 1 1,0-1-1,-1 0 1,1 0-1,0 0 0,0 0 1,0 0-1,0 0 1,0 0-1,0 0 0,0 1 1,0-1-1,0 0 1,0 0-1,0 0 1,0 0-1,-1 0 0,1 0 1,0 0-1,0 0 1,0 0-1,0 0 1,0 0-1,0 0 0,0 0 1,-1 0-1,1 0-11,0 0 11,-1 0 0,0 0 0,0 0 0,1 0 0,-1-1 0,0 1 0,1 0 0,-1-1 0,1 1 0,-1 0 0,0-1 0,1 1 0,-1-1 0,1 1 0,-1-1 0,1 1 0,-1-1 0,1 1 0,-1-1 0,1 1-1,0-1 1,-1 0 0,1 1 0,0-1 0,0 0 0,-1 1 0,1-1 0,0 0-11,-2-21-45,2 16 54,-2-21-43,1 19 14,0 0 0,1 1 0,0-1 0,0 0 0,1 1 1,0-1-1,0-3 20,2-3-983,-3 13 662,0-1 1,1 0-1,-1 1 1,0-1 0,1 0-1,0 1 1,-1-1-1,1 1 1,0-1 0,0 1-1,0-1 1,0 0 320,8-10-1431</inkml:trace>
  <inkml:trace contextRef="#ctx0" brushRef="#br0" timeOffset="1">185 168 11963,'-2'22'5249,"2"-5"-2201,3 3-519,4 1-281,-5-1-311,5 0-753,-6-3-392,2 1-360,0-9-280,-3-9-1408,5-1-808,0-26 1143</inkml:trace>
  <inkml:trace contextRef="#ctx0" brushRef="#br0" timeOffset="2">56 1 12323,'1'8'5065,"2"9"-2937,2 0-1008,10 5-832,-3-5-952,15-7 344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00.9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167 35 6121,'16'9'4119,"-16"-10"1784,-4-3-3963,-7-4-735,-3 2 415,0 0 0,-14-4-1620,21 8 307,-1 0-1,1 0 0,-1 1 1,0 0-1,1 0 1,-7 1-307,12 0 57,-1 1 1,1-1 0,0 1-1,0-1 1,0 1 0,0-1 0,1 1-1,-1 0 1,0 0 0,0 0-1,0 0 1,1 0 0,-1 1 0,0-1-1,1 0 1,-1 1 0,0 0-58,0 1 70,0 0 1,0 0 0,0-1 0,1 1 0,-1 0-1,1 0 1,0 1 0,0-1 0,0 0-1,0 0 1,1 1-71,-1-1 70,0 1 0,1-1 1,0 1-1,0-1 0,0 1 0,0-1 0,0 1 0,1-1 0,-1 1 1,1-1-1,0 0 0,0 1 0,1-1 0,-1 0 0,1 0 0,-1 0 1,1 0-1,0 0 0,0 0 0,0 0 0,3 2-70,-4-4 11,1 0 0,0 1 1,0-1-1,0 0 0,0 0 0,0 0 0,0-1 0,1 1 0,-1 0 0,0-1 0,0 0 0,1 1 0,-1-1 1,0 0-1,0 0 0,1 0 0,-1-1 0,0 1 0,0 0 0,0-1 0,1 1 0,-1-1 0,0 0 0,1 0-11,2-1-20,0-1 0,0 0 0,0 0 0,0 0 0,-1 0 0,0-1 0,1 1 0,-1-1 0,0-1 20,17-20-165,-9 11 75,1 0-1,1 0 91,-14 14 3,0 0-1,1-1 1,-1 1-1,0 0 1,0 0-1,0-1 1,0 1-1,1 0 1,-1 0-1,0 0 1,0 0-1,1-1 1,-1 1-1,0 0 1,0 0-1,1 0 1,-1 0-1,0 0 1,0 0-1,1 0 1,-1 0-1,0 0 1,0 0-1,1 0 1,-1 0-1,0 0 1,0 0-1,1 0 1,-1 0-1,0 0 1,1 0-1,-1 0 1,0 0-1,0 0 1,1 0 0,-1 1-1,0-1 1,0 0-1,0 0 1,1 0-1,-1 0-2,1 2 18,-1-1-1,1 0 1,0 1 0,-1-1-1,1 1 1,-1-1-1,0 0 1,1 1 0,-1 0-18,5 37 325,2 12 34,-7-49-370,0 0 1,1-1-1,0 1 1,0 0-1,-1-1 1,1 1-1,0 0 1,0-1-1,0 1 1,1-1-1,-1 1 1,0-1-1,0 0 1,1 1-1,0-1 11,-1 0-67,-1-1 0,1 0 0,0 1-1,-1-1 1,1 0 0,0 1 0,0-1 0,-1 0 0,1 0 0,0 0-1,0 1 1,0-1 0,-1 0 0,1 0 0,0 0 0,0 0-1,-1-1 1,1 1 0,0 0 0,0 0 0,0 0 0,-1-1 0,1 1-1,0 0 1,-1-1 0,1 1 0,0-1 0,-1 1 0,1 0-1,0-1 1,-1 0 0,1 1 0,-1-1 0,1 1 0,-1-1-1,1 0 68,3-5-1001,0 0-1,0 0 1,-1 0-1,0-1 1,2-5 1001,5-23-1370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01.3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11546,'7'24'6529,"-3"-11"-4460,0 1 0,2 13-2069,5 32 2650,-5-25-116,1 16-2534,-3-25 1249,4 14-1249,-3-13 372,-3-15-210,1 3 115,0 0 0,2 6-277,0-7 153,-4-11-124,-2-3-41,-4-6-54,-1 0-45,1 0 0,0 0 1,1 0-1,0 0 0,-3-8 111,6 13-37,1 0 0,0 0 0,0 0-1,0 0 1,0 0 0,0 0 0,0 0 0,0 1 0,0-1 0,1 0 0,-1 0 0,1 0 0,-1 0 0,1 0 0,0 1 0,0-1 0,1-1 37,2-5-166,1 1-1,0 0 1,2-2 166,-3 5-62,-3 2 59,1 0 1,0 1-1,0-1 1,0 1-1,0-1 1,0 1-1,0 0 1,0 0-1,0 0 1,0 0-1,0 0 1,1 1-1,-1-1 1,0 1-1,1-1 1,-1 1-1,0 0 1,1 0 0,-1 0-1,0 0 1,1 0-1,-1 0 1,2 1 2,6 1 146,-1 0 0,1 1-1,0 0 1,7 4-146,-14-5 76,0-1 1,0 1-1,0 0 0,0 0 0,0 0 0,0 1 0,0-1 0,-1 1 0,1-1 0,-1 1 0,0 0 0,0 0 0,0 0 0,0 1-76,-1-2 23,0-1-1,0 0 1,-1 1-1,1-1 1,-1 1-1,1-1 1,-1 1-1,0-1 1,0 1-1,1-1 1,-1 1 0,0-1-1,0 1 1,0-1-1,-1 1 1,1-1-1,0 1 1,-1-1-1,1 1 1,0-1-1,-1 1 1,0-1-1,1 1 1,-1-1 0,0 0-1,0 1 1,0-1-1,0 0 1,0 0-1,0 0 1,0 0-1,0 0 1,-1 1-23,-3 1-6,0 1-1,-1-1 1,0 0 0,1 0 0,-1 0 0,-5 0 6,8-2-127,1 0 1,-1 0 0,0 0-1,0-1 1,0 0 0,0 1 0,0-1-1,1 0 1,-1 0 0,0-1-1,0 1 1,0 0 0,0-1 0,0 0-1,1 0 1,-1 0 126,1 0-247,1 0 0,-1 0 1,1 0-1,0 0 0,-1-1 0,1 1 0,0 0 1,0-1-1,0 1 0,0-1 0,0 0 0,0 1 0,0-1 1,0 0-1,1 1 0,-1-1 0,1-1 247,-1-1-696,0 0-1,0 0 0,0 0 0,1 0 1,0 0-1,0-1 0,0 0 697,2-5-804,0 1-1,0-1 1,2-2 804,-4 11-16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01.7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12307,'5'19'3218,"0"0"0,-2 1-1,1 14-3217,0 60 4237,-4-61-3195,2 0 0,1-1 1,7 32-1043,-8-58 37,-1 0 1,1 0-1,0-1 1,1 1-1,-1 0 1,1-1 0,0 0-1,1 0 1,2 4-38,-4-7-44,-1 0 0,1 0 0,0 0 0,1-1-1,-1 1 1,0-1 0,0 1 0,1-1 0,-1 0 0,0 0 0,1 0 0,-1 0 0,1 0 0,0 0 0,-1-1 0,1 1 0,0-1 0,-1 0 0,1 0 0,0 0 0,-1 0 0,1 0 0,1-1 44,3 0-236,0-1-1,1 0 1,-1 0 0,0 0 0,0-1 0,0 0-1,0-1 1,-1 1 0,4-4 236,-6 3-1,-1 0 0,0 0 0,0 0 0,0 0 0,0-1 0,-1 0 0,0 1 0,1-1-1,-1-2 2,3-6 17,6-10-6,5-20-11,-13 33 64,0 0 0,-1 0-1,0 0 1,-1 0 0,0 0 0,0-1-64,-1 11 49,0-1-1,0 0 0,0 0 0,0 1 0,0-1 1,0 0-1,0 0 0,0 1 0,-1-1 0,1 0 0,0 0 1,0 1-1,-1-1 0,1 0 0,0 1 0,-1-1 1,1 0-1,0 1 0,-1-1 0,1 1 0,-1-1-48,0 0 64,0 1-1,0 0 1,0-1 0,0 1-1,0 0 1,-1 0-1,1 0 1,0 0-1,0 0 1,0 0-1,0 0 1,0 0 0,0 0-1,0 1-63,-4-1 99,0 2 0,0-1 1,1 0-1,-1 1 0,1 0 0,-1 0 0,1 0 0,0 1 1,-1-1-1,1 1 0,1 0 0,-1 0 0,0 0 0,1 1 1,-1-1-1,1 1 0,0 0 0,0 1-99,1-3 27,0 2 1,1-1-1,-1 0 0,1 0 1,-1 0-1,1 1 0,0-1 1,0 1-1,1-1 0,-1 1 1,1-1-1,0 1 1,-1-1-1,2 1 0,-1-1 1,0 1-1,1-1 0,-1 1 1,1-1-1,0 1 0,0-1 1,1 0-1,-1 1 0,1-1 1,0 1-28,1 2 8,1-1 0,0 0 1,0 1-1,1-2 0,-1 1 1,1 0-1,3 1-8,-5-3-37,1-1 0,-1 1 0,1-1-1,0 0 1,0 0 0,0-1 0,0 1-1,0-1 1,0 0 0,0 0 0,0 0 0,3 0 37,5-1-621,0 0 0,-1 0 0,1-1 1,0-1-1,1-1 621,17-4-6622,9-5 6622,26-6-3393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02.3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12299,'0'0'4961,"0"3"-1861,14 48 1488,5 22-2129,-17-68-2301,0 1 1,0-1-1,0 1 0,1-1 0,0 1 0,0-1 0,0 0 0,1-1 1,3 5-159,-5-7 14,0 0 0,0-1 0,0 1 0,0 0 0,0-1 0,0 1 0,1-1-1,-1 1 1,1-1 0,-1 0 0,1 0 0,0 0 0,-1-1 0,1 1 0,0-1 0,-1 1 0,1-1 0,0 0 0,0 0 0,-1 0 0,1 0 0,0-1-14,1 0-60,0 1 0,0-2 0,0 1 1,0 0-1,0-1 0,0 0 0,-1 0 0,1 0 0,-1 0 0,0-1 0,1 1 0,-1-1 0,0 0 0,1-1 60,5-7-539,-1 0-1,0 0 0,5-10 540,2-4-546,-14 23 530,0 1 0,0-1 1,0 0-1,1 1 0,-1-1 0,1 1 1,-1 0-1,2-2 16,-2 3 8,-1 0-1,1-1 1,-1 1 0,1 0-1,-1 0 1,1 0 0,-1 0-1,1-1 1,-1 1 0,1 0-1,-1 0 1,1 0 0,-1 0-1,1 0 1,-1 1 0,1-1-1,-1 0 1,1 0 0,-1 0-1,1 0 1,-1 0 0,1 1-1,-1-1 1,1 0 0,-1 0-1,1 1 1,-1-1 0,1 0-1,-1 1 1,0-1 0,1 1-1,-1-1 1,0 0 0,1 1-1,-1 0-7,3 3 186,-1 1 0,0 0 0,0 0 0,0-1 1,-1 1-1,1 0 0,-1 1 0,0-1 0,-1 0 0,1 3-186,0 0 375,0 0 0,1-1 0,2 8-375,-3-12 125,0 1 0,1-1-1,0 1 1,-1-1 0,1 0-1,1 0 1,-1 0 0,0 0 0,1 0-1,2 2-124,-4-4 23,0-1 0,-1 1 0,1-1-1,0 1 1,0-1 0,0 1 0,0-1-1,0 0 1,0 1 0,-1-1 0,1 0 0,0 0-1,0 0 1,0 0 0,0 0 0,0 0-1,0 0 1,1 0-23,-1 0-1,0-1 1,1 1-1,-1-1 0,0 0 1,0 1-1,1-1 0,-1 0 1,0 0-1,0 0 0,0 0 0,0 0 1,0 0-1,0 0 0,0 0 1,0 0-1,0-1 1,1-1-132,0-1 0,0 1 0,-1-1-1,1 0 1,0-2 132,5-12-693,-4 12 142,1 0 0,-1 1 0,1-1 0,0 1 1,1 0-1,2-2 551,-4 4-576,-1 1 0,0 1 1,1-1-1,0 0 1,-1 1-1,1-1 1,1 0 575,-3 2-471,1-1 1,-1 1-1,0 0 1,0-1-1,1 1 1,-1 0 0,0 0-1,1 0 1,-1 0-1,0 0 1,1 0-1,-1 0 1,0 0-1,0 1 1,1-1-1,0 1 471,-1-1 114,-1 0 1055,0 0 440,0 0 130,0 0 9,0 1-27,4 12 917,-3-10-2475,-1-1 0,1 0 1,0 0-1,-1 0 0,1 1 0,0-1 0,0 0 0,1 0 0,-1 0 0,0 0 0,1-1 0,0 2-163,40 48 1439,-41-51-1455,-1 1-1,0-1 1,0 0-1,0 0 0,0 0 1,0 1-1,0-1 1,0 0-1,0 0 1,1 0-1,-1 0 1,0 1-1,0-1 1,0 0-1,0 0 1,0 0-1,1 0 1,-1 0-1,0 0 0,0 1 1,0-1-1,1 0 1,-1 0-1,0 0 1,0 0-1,0 0 1,1 0-1,-1 0 1,0 0-1,0 0 1,1 0-1,-1 0 1,0 0-1,0 0 0,0 0 1,1 0-1,-1 0 1,0 0-1,0 0 1,0 0-1,1 0 1,-1-1-1,0 1 1,0 0-1,0 0 1,1 0-1,-1 0 0,0 0 1,0-1-1,0 1 1,0 0-1,0 0 17,5-12 53,-5 12 14,4-22-171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02.6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44 10882,'-12'-4'4969,"12"10"-1672,2 3-784,0 4-705,5-1-352,5-2-1304,4-5-928,9-6 2569,-1-3-1697</inkml:trace>
  <inkml:trace contextRef="#ctx0" brushRef="#br0" timeOffset="1">276 0 11434,'11'7'5202,"-2"13"-2106,-4 4-471,2 17-393,-7 6-367,1 5-713,6 0-344,5-8-512,1-11-64,7-9-440,0-10-400,-5-14-1104,3-2-689,1-18 1449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03.0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12 13083,'0'8'5409,"6"-2"-2576,8-4-873,6 5-280,2-3-319,13-4-745,5-3-392,0-5-1104,0-4-705,-2-4 905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03.5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1 12403,'-4'36'8991,"7"28"-4443,-3-49-3874,1 21 1698,1 8-2372,-1-33 147,0 0-1,1-1 1,1 0 0,-1 1-1,2-1 1,1 4-147,-4-13 7,-1 1 0,1-1 0,0 1-1,0-1 1,0 0 0,0 0 0,0 1 0,0-1 0,0 0 0,1 1-7,-2-2-9,1 0-1,-1 0 0,0 0 1,1 1-1,-1-1 0,0 0 1,1 0-1,-1 0 1,1 0-1,-1 0 0,0 0 1,1 0-1,-1 0 0,1 0 1,-1 0-1,0 0 1,1 0-1,-1 0 0,1 0 1,-1 0-1,0 0 0,1 0 1,-1 0-1,0 0 1,1-1-1,-1 1 0,1 0 1,-1 0-1,0 0 0,1-1 1,-1 1-1,0 0 1,0 0-1,1-1 0,-1 1 1,0 0-1,0-1 0,1 1 1,-1 0-1,0-1 1,0 1-1,0-1 10,5-8-420,-1 0 1,0 0-1,-1 0 0,0 0 1,-1-1-1,1-3 420,-1 3-204,1-1 0,0 1 1,0 0-1,1 0 0,4-8 204,-7 17 18,-1 1 1,1-1-1,-1 0 0,1 0 0,-1 0 0,1 1 1,0-1-1,-1 0 0,1 0 0,0 1 0,0-1 0,-1 1 1,1-1-1,0 1 0,0-1 0,0 1 0,0-1 1,0 1-1,0 0 0,0-1 0,-1 1 0,1 0 0,0 0 1,0 0-1,0 0 0,0 0 0,0 0 0,0 0 1,0 0-1,0 0 0,0 0 0,0 0 0,0 1 0,0-1 1,0 0-1,0 1 0,0-1-18,2 2 129,0 0 1,-1-1-1,1 1 0,-1 0 1,1 1-1,-1-1 0,0 0 0,0 1 1,0-1-1,0 1 0,1 1-129,6 14 610,0 0-1,-2 0 1,3 8-610,5 15 665,-14-39-674,0 0 0,0 1 0,0-1 0,1 0-1,-1 0 1,1 0 0,-1 0 0,2 1 9,-2-2-201,-1-1-1,1 1 1,0-1 0,0 1 0,-1-1-1,1 1 1,0-1 0,0 0 0,-1 1-1,1-1 1,0 0 0,0 0 0,0 0-1,0 1 1,-1-1 0,1 0-1,0 0 1,0 0 0,0 0 0,0 0-1,0-1 1,-1 1 0,2 0 201,12-8-2046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03.8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227 73 5993,'2'-4'2033,"0"1"0,0-1 1,-1 1-1,0-1 0,2-3-2033,-3 6 262,0 0 0,0 0 1,1-1-1,-1 1 0,0 0 1,0 0-1,0 0 0,0 0 1,0 0-1,0 0 1,0 0-1,-1 0 0,1 0 1,0-1-1,-1 1 0,1 0 1,0 0-1,-1 0 0,0 0 1,1 0-1,-1 1 0,1-1 1,-2-1-263,-1 0 257,-1-1 0,0 1 1,0 0-1,0 0 0,-1 0 1,1 1-1,0-1 0,-1 1 1,1 0-1,0 0 0,-1 1 1,0-1-258,-7 0 278,-1 1 0,1 0 0,-12 1-278,16 0 82,1 0-1,0 1 1,-1-1 0,1 1 0,0 1-1,0-1 1,1 2 0,-1-1-1,0 0 1,1 1 0,-5 4-82,8-6 24,1 0 0,0 0 1,0 0-1,0 0 0,0 1 1,0-1-1,0 0 0,1 1 0,-1-1 1,1 1-1,0 0 0,0 0 0,0-1 1,0 1-1,0 0 0,0 0 0,1 0 1,-1 0-1,1 0 0,0 0 1,0 0-1,0 0 0,0 0 0,1 0 1,-1-1-1,1 1 0,0 0 0,0 0 1,0 0-1,1 2-24,1 2 30,1-1 0,-1 1 1,1-1-1,1 0 0,-1 1 1,1-2-1,0 1 0,1-1 0,-1 0 1,2 1-31,12 8 184,0 0 1,14 5-185,-14-7 348,1 1-1,12 11-347,-5-1 495,-27-23-488,0 0 0,1 0 0,-1 1 0,0-1 0,0 0 0,0 0 0,0 0 0,0 0 0,1 0 0,-1 1 0,0-1 0,0 0 0,0 0 0,0 0 0,0 0 0,0 1 0,0-1 0,0 0 0,0 0 0,0 0 0,0 1 0,0-1 0,0 0 0,0 0 0,0 0 0,0 1 0,0-1 1,0 0-1,0 0 0,0 0 0,0 1 0,0-1 0,0 0 0,0 0 0,0 0 0,0 0 0,0 1 0,0-1 0,-1 0 0,1 0 0,0 0 0,0 0 0,0 1 0,0-1 0,0 0 0,-1 0 0,1 0 0,0 0 0,0 0 0,0 0 0,0 0 0,-1 0 0,1 1 0,0-1-7,-14 3 176,10-2-138,-15 2 45,-1-1 1,0-1-1,-17-1-83,0 0-559,30 0 284,3 1-137,-1-1 0,1 0 0,0 0 0,0-1 0,-2 0 412,5 1-110,0 0 1,1 0-1,-1 0 0,0 0 1,1-1-1,-1 1 1,1 0-1,-1 0 1,1-1-1,-1 1 1,0 0-1,1-1 1,-1 1-1,1-1 0,0 1 1,-1-1-1,1 1 1,-1-1-1,1 1 1,0-1-1,-1 1 1,1-1-1,0 1 0,0-1 1,-1 0-1,1 1 1,0-1-1,0 1 1,0-1-1,0 0 1,0 1-1,0-1 1,0 0-1,0 1 0,0-1 110,4-16-1537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04.2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7 8546,'0'0'294,"-1"0"1,1 0-1,-1 0 1,1 0 0,0 1-1,-1-1 1,1 0-1,-1 0 1,1 0-1,0 1 1,-1-1-1,1 0 1,0 0-1,-1 1 1,1-1 0,0 0-1,-1 1 1,1-1-1,0 0 1,0 1-1,-1-1 1,1 1-1,0-1 1,0 0-1,0 1 1,0-1-1,-1 1 1,1-1 0,0 1-1,0-1 1,0 0-1,0 1 1,0-1-1,0 1-294,0 20 3559,0-8-2276,-1 2-159,1 1-1,0-1 1,0 0 0,2 2-1124,-1-14 79,0 1 0,0 0 0,0-1 0,0 1 0,1-1 0,0 1 0,-1-1 0,1 1 0,1-1 0,-1 0 0,0 0 0,1 0 0,0 0 0,-1-1 0,1 1 0,0-1 0,0 0 1,1 1-1,-1-1 0,0-1 0,1 1 0,-1 0 0,1-1-79,0 1 14,1-1 0,-1 1 0,0-1 0,1 0 0,-1 0 0,1-1 0,-1 0 0,1 1 0,-1-1 0,1-1 0,-1 1 0,1-1 0,-1 1 0,0-1 0,1-1 0,-1 1 0,0-1 0,0 1 0,3-2-14,-3-1-17,1 1 0,0-1 0,0 0 0,-1 0 0,0-1 0,0 1 1,0-1-1,-1 0 0,1 0 0,-1 0 0,0-2 17,-1 4-4,0 0 0,-1 0 0,0 0 0,1 0 0,-1-1 0,-1 1 1,1 0-1,0 0 0,-1-1 0,0 1 0,1 0 0,-1-1 0,-1 1 0,1-1 0,0 1 0,-1 0 1,0 0-1,0-1 0,0 1 0,0 0 0,0-1 4,1 4 2,0 0 0,0 0 1,0 0-1,0 0 0,0-1 0,-1 1 0,1 0 0,0 0 1,0 0-1,0 0 0,0-1 0,0 1 0,0 0 1,0 0-1,0 0 0,-1 0 0,1 0 0,0-1 0,0 1 1,0 0-1,0 0 0,0 0 0,-1 0 0,1 0 1,0 0-1,0 0 0,0 0 0,0 0 0,-1 0 0,1 0 1,0 0-1,0 0 0,0 0 0,-1 0 0,1 0 0,0 0 1,0 0-1,0 0 0,0 0 0,-1 0 0,1 0 1,0 0-1,0 0-2,-5 9 79,1 14 28,3-13-52,0 1 0,1-1-1,1 1 1,-1-1 0,2 2-55,-1-6 22,0-1-1,0 0 1,0 1 0,1-1-1,0 0 1,0 0 0,0 0-1,1 0 1,0 0 0,1 2-22,-3-6-89,0 1-1,1-1 1,-1 0 0,0 0 0,0 0-1,0 0 1,1 0 0,-1 0-1,1 0 1,-1 0 0,1-1 0,-1 1-1,1 0 1,-1-1 0,1 1 0,-1-1-1,1 0 1,0 1 0,-1-1 0,1 0-1,0 0 90,1 0-96,-1-1 0,0 1 0,0-1 0,1 1 0,-1-1-1,0 0 1,0 0 0,0 0 0,0 0 0,0 0 0,0 0-1,0-1 1,-1 1 0,3-2 96,13-16-209</inkml:trace>
  <inkml:trace contextRef="#ctx0" brushRef="#br0" timeOffset="1">478 18 9586,'1'-1'444,"-1"0"-1,1 1 0,-1-1 1,0 1-1,1-1 1,-1 0-1,1 1 1,-1-1-1,0 0 1,0 0-1,1 1 1,-1-1-1,0 0 1,0 0-1,0 1 1,0-1-1,0 0 1,0 0-444,0 1 187,0 0 1,0-1-1,-1 1 1,1 0-1,0 0 1,0-1-1,0 1 1,-1 0-1,1 0 1,0 0-1,0-1 1,-1 1-1,1 0 1,0 0-1,0 0 1,-1 0-1,1 0 1,0-1-1,-1 1 1,1 0-1,0 0 1,-1 0-1,1 0 1,0 0-1,-1 0 1,1 0 0,0 0-1,-1 0-187,-1 0 434,-1 1 0,0-1-1,1 1 1,-1-1 0,0 1 0,1 0-1,-1 0 1,1 0 0,-2 1-434,1-1 133,0 1 0,0 0-1,0 0 1,0 0 0,0 1-1,0-1 1,1 1 0,-1 0 0,1 0-1,0-1 1,-1 1 0,1 1 0,1-1-1,-1 0 1,0 1-133,1-1 32,0 0-1,0 0 1,1 1-1,-1-1 1,1 0-1,0 0 1,-1 0 0,2 0-1,-1 1 1,0-1-1,1 0 1,-1 0-1,1 0 1,0 0 0,0 0-1,0 0 1,0 0-1,1 1-31,4 8 86,1-1 0,0 1 0,0-1 0,6 5-86,-9-10 14,1-1 0,0 0 0,0 0 0,1 0 0,-1-1 0,1 0 0,0 0 0,0 0 0,1 0-14,-4-3-95,-1 0 1,0 0-1,1-1 1,-1 1-1,1 0 1,-1-1-1,1 0 1,-1 1-1,1-1 1,0 0-1,-1 0 1,1 0-1,-1-1 1,1 1-1,-1-1 1,1 1-1,-1-1 1,1 0-1,-1 0 1,0 0-1,0 0 1,1-1 94,28-13-315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39.4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15 10106,'-1'1'293,"0"-1"-1,0 1 1,1 0 0,-1 0-1,0 0 1,1 0-1,-1 0 1,0 0 0,1 0-1,0 0 1,-1 0-1,1 0 1,-1 0 0,1 0-1,0 0 1,0 0-1,0 0 1,0 1 0,0-1-293,0 3 373,0 0 1,1 0 0,0 0 0,0 0-1,0 0-373,3 12 1009,2 32 777,-2 1 1,-2 0-1,-2 7-1786,-1-32 242,0-15-40,-3-12-38,-2-17-142,5 11-115,0 0 0,1 0 0,1-1 0,-1 1 0,2-4 93,9-47-481,-9 53 436,0-4 6,1-1 0,1 1 1,0 0-1,0 0 0,1 0 0,1 0 0,-1 1 1,2 0-1,1-2 39,-5 8 24,1 0 0,-1 0 0,1 0 0,0 1 0,0-1 1,0 1-1,1 0 0,-1 0 0,1 0 0,0 1 0,0-1 0,0 1 0,0 1 1,0-1-1,0 1 0,0-1 0,1 1 0,-1 1 0,1-1 0,-1 1 0,1 0-24,0 0 80,0 1-1,0 0 0,0 0 0,0 0 0,0 1 1,0 0-1,0 0 0,0 0 0,-1 1 0,5 2-79,-2 1 133,0-1-1,0 1 0,0 1 0,-1-1 0,0 1 0,3 4-132,6 10 329,0 1 0,-2 0 0,-1 1 0,6 15-329,0-3 246,9 23 60,-26-55-417,-1 0 0,0 0 0,-1 0 0,1 0-1,0 1 1,-1-1 111,0-2-70,0-1 36,0 0 0,0 0 0,0 0 0,0 0 0,0 0 0,0 0 0,0 0 0,0 1 0,0-1 0,0 0 0,0 0 0,0 0 0,0 0 0,0 0 1,0 0-1,0 0 0,-1 0 0,1 0 0,0 0 0,0 0 0,0 0 0,0 0 0,0 0 0,0 1 0,0-1 0,0 0 0,0 0 0,0 0 0,0 0 0,-1 0 0,1 0 0,0 0 1,0 0-1,0 0 0,0 0 0,0 0 0,0 0 0,0 0 0,0 0 0,0 0 0,0 0 0,-1 0 0,1 0 0,0 0 0,0 0 0,0 0 0,0-1 0,0 1 0,0 0 1,0 0-1,0 0 0,0 0 0,0 0 0,0 0 0,0 0 0,0 0 0,-1 0 0,1 0 0,0 0 0,0 0 0,0 0 0,0 0 0,0-1 0,0 1 34,-5-4-759,-2-9 1314,-9-11-363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04.7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135 3 12003,'-2'-1'1146,"-1"0"0,1 1 0,0 0 0,0-1 0,-1 1 0,1 0 0,0 0 0,-1 0 0,1 1 0,0-1 0,-2 1-1146,0 0 565,0 0 0,0 1 0,0-1 0,0 1 0,1 0-1,-3 1-564,-1 2 86,1 0-1,-1 0 0,1 1 1,0 0-1,1 0 0,-3 3-85,4-4 66,1 0 1,-1 1-1,1 0 1,0-1-1,0 1 0,1 0 1,0 0-1,0 1 1,0-1-1,1 0 0,0 1 1,0 1-67,0-4 27,1 1 0,0-1 0,0 0 0,1 0 0,-1 1 0,1-1 0,0 0 0,0 0 0,1 0 0,-1 0 0,1 0 1,0 0-1,0 0 0,0-1 0,0 1 0,1-1 0,-1 1 0,1-1 0,0 1-27,1 0-72,1 0 0,-1 0 0,1 0 0,-1-1 0,1 0 0,0 0-1,0 0 1,1 0 0,-1-1 0,1 0 0,-1 0 0,1 0 0,-1-1 0,1 0 0,0 0 0,0 0 0,0-1 0,0 0 0,-1 0-1,1 0 1,3-1 72,4-2-582,-1 0-1,0-1 1,0 0-1,0-1 1,0-1-1,1 0 583,26-19-935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05.3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66 13 8010,'-51'-12'4514,"40"11"-401,11 1-4031,0 0 0,-1 1 0,1-1 0,0 0 0,0 0 0,0 0 0,0 0 0,-1 0 0,1 0 0,0 1 0,0-1 0,0 0 0,0 0 0,-1 0 0,1 0 0,0 1 0,0-1 0,0 0 0,0 0 0,0 0 0,0 1 0,0-1 0,0 0 0,0 0 1,0 0-1,-1 1-82,2 0 176,-1 1 1,0-1 0,0 1-1,1-1 1,-1 1 0,1-1-1,-1 0 1,1 1 0,0 0-177,1 3 833,5 23 834,-1 0 0,-1 0 0,-1 16-1667,7 39 1355,-5-55-1094,0 0 0,1 0 1,2-1-1,5 8-261,-12-29-289,0 0-1,0 0 1,0 0 0,0 3 289,0-4-2261,-1-12-1044,1-2 1513,4-12 181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05.7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43 7290,'0'-1'365,"0"0"1,-1 0 0,1 0 0,0-1 0,0 1 0,-1 0 0,1 0 0,0 0 0,0 0 0,1-1 0,-1 1 0,0 0 0,0 0 0,0 0 0,1 0 0,-1-1-1,1 1 1,-1 0 0,1 0 0,-1 0 0,1 0 0,0 0-366,0 0 341,0 0 0,0-1 1,1 1-1,-1 0 0,1 0 0,-1 0 0,1 0 1,0 0-1,-1 1 0,1-1 0,0 0 0,0 1 0,0-1-341,5 0 506,-1 0 0,1 0 0,0 0 0,0 1 0,0 0 0,-1 1 0,2-1-506,8 2 482,-1 0 0,0 1-1,0 0 1,0 1 0,0 1 0,-1 0 0,8 4-482,-20-7 60,1-1 1,0 1 0,-1 0 0,1-1-1,-1 1 1,1 0 0,-1 1-1,0-1 1,0 0 0,0 1 0,0-1-1,0 1 1,-1-1 0,1 1 0,-1 0-1,0 0 1,1 0 0,-1 0-1,-1 0 1,1 0 0,0 0 0,-1 0-1,1 0 1,-1 0 0,0 0-1,0 0 1,0 0 0,-1 0 0,1 0-1,-1 1 1,0-1 0,0 1-61,-1 3 47,-1-1 0,1 0 0,-1-1 0,-1 1 0,1 0 0,-1-1 0,0 0 0,0 0 0,0 0 0,-1 0 0,0-1 0,-1 2-47,-10 6-151,-1 0 0,0-1-1,-6 3 152,19-12-391,-1 1 0,0-1 0,0 1-1,1-2 1,-1 1 0,-1 0 0,1-1-1,0 0 1,0 0 0,0-1 0,-1 1-1,1-1 1,-4 0 391,8 0-160,0 0 0,0 0 0,0-1 0,1 1 0,-1 0 0,0 0 0,0 0 0,0-1 0,0 1 0,0-1 0,1 1 0,-1 0 0,0-1 0,0 0 0,1 1 0,-1-1 160,0 0-129,1 0 1,-1 0-1,1 0 1,-1 0 0,1-1-1,0 1 1,-1 0-1,1 0 1,0 0 0,0-1-1,0 0 129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06.1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61 8722,'9'2'1417,"-1"0"0,0 0 0,0 1 0,0 0 0,0 1 0,1 0-1417,-6-2 417,0 0 0,0 1 1,0-1-1,-1 0 1,1 1-1,-1 0 1,1 0-1,-1 0 0,0 0 1,0 0-1,0 0 1,0 0-1,-1 1 1,0-1-1,2 3-417,-1 2 522,0 0 0,0 0 1,0 0-1,-1 0 0,0 0 0,-1 1 0,0 4-522,0-12 12,0-1-1,0 0 0,0 0 0,0 0 0,0 0 0,0 1 1,0-1-1,0 0 0,0 0 0,0 0 0,0 0 0,0 1 1,0-1-1,0 0 0,0 0 0,0 0 0,0 0 0,0 1 1,0-1-1,0 0 0,0 0 0,0 0 0,-1 0 0,1 1 1,0-1-1,0 0 0,0 0 0,0 0 0,0 0 0,0 0 1,-1 0-1,1 0 0,0 0 0,0 1 0,0-1 0,0 0 1,-1 0-1,1 0 0,0 0 0,0 0 0,0 0 0,-1 0 1,1 0-1,0 0 0,0 0 0,0 0 0,0 0 0,-1 0-11,1-1 9,-1 1 0,1 0-1,0-1 1,-1 1-1,1 0 1,0-1 0,-1 1-1,1-1 1,0 1 0,-1 0-1,1-1 1,0 1-1,0-1 1,0 1 0,-1-1-1,1 1 1,0-1-1,0 1 1,0-1 0,0 0-9,-1-6-18,1 0 1,1 0-1,-1-1 1,1 1-1,0 0 1,1 0-1,0 0 1,0 0-1,2-4 18,-3 8-28,1 0-1,0 0 1,0 0-1,0 0 0,0 0 1,0 1-1,0-1 1,1 1-1,-1 0 1,1 0-1,0 0 1,0 0-1,-1 0 0,1 0 1,1 1-1,0-1 29,12-7-504,51-35-5350,-50 35 4438</inkml:trace>
  <inkml:trace contextRef="#ctx0" brushRef="#br0" timeOffset="1">344 22 9058,'-1'0'441,"0"0"1,0 0 0,0-1-1,0 1 1,0 0-1,0 0 1,0 0-1,0 1 1,0-1-1,0 0 1,1 0 0,-1 0-1,0 1 1,0-1-1,0 0 1,0 1-1,0-1 1,0 1-1,1-1 1,-1 1-1,0-1 1,0 1 0,0 0-442,0 0 364,1 1 1,-1 0-1,0 0 1,0-1-1,1 1 1,-1 0-1,1 0 1,0 0-1,-1-1 1,1 1-1,0 0 1,0 0-365,-4 72 3644,3-70-3528,1 0-1,0 1 1,0-1-1,0 0 1,0 0-1,1 1 1,0-1-1,0 0 1,0 0-1,1 1-115,-2-3 18,0-1 0,1 0 0,-1 0 0,1 0 0,0 1 1,-1-1-1,1 0 0,0 0 0,0 0 0,-1 0 0,1 0 0,0 0 0,0-1 0,0 1 0,0 0 0,0 0 0,1-1 0,-1 1 0,0 0 0,0-1 0,0 1 0,1-1 0,-1 0-18,1 1 11,0-1 0,1 0 0,-1 0-1,0 0 1,0 0 0,0-1 0,1 1 0,-1-1 0,0 1 0,0-1 0,0 0-1,2 0-10,5-3-22,-1-1-1,0 0 0,0-1 0,0 1 0,5-6 23,-10 8-23,-1 1-1,0-1 1,1 1-1,-1-1 0,0 0 1,0 1-1,-1-1 1,1 0-1,-1 0 1,1-1-1,-1 1 1,0 0-1,0 0 1,0-3 23,0 1-24,-1 0 1,1 1 0,-1-1 0,-1 0 0,1 0 0,-1 1 0,1-1 0,-1 0 0,-1 1 0,0-3 23,1 3 7,-1 0 0,1 0 1,-1 1-1,0-1 0,0 1 0,0-1 0,-1 1 1,1 0-1,-1 0 0,-3-3-7,5 5-1,-1-1 1,1 1-1,-1 0 1,1 0-1,-1 0 1,0 0-1,0 1 1,1-1-1,-1 0 1,0 1-1,0-1 1,0 1-1,0 0 1,1-1-1,-1 1 0,0 0 1,0 0-1,0 0 1,0 1-1,0-1 1,0 0-1,0 1 1,1-1-1,-1 1 1,-1 0 0,0 1-328,0-1 1,0 1-1,0 1 1,0-1-1,0 0 1,1 1 0,-1-1-1,1 1 1,-1-1-1,1 1 1,0 0-1,0 0 1,-1 2 327,-2 6-1327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06.7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12915,'5'13'1739,"0"0"-1,0 0 1,-2 1 0,1-1 0,-2 1 0,1 10-1739,0 20 2847,-2 21-2847,2 28 1734,13 42-561,-16-135-1175,0 0 0,0 0 0,0 0 0,-1 0 1,1 0-1,0 0 0,0 0 0,0 0 0,0 0 0,0 0 0,-1 0 0,1 0 0,0 0 0,0 0 0,0 0 0,0 0 0,0 0 0,0 0 0,-1-1 0,1 1 0,0 0 0,0 0 1,0 0-1,0 0 0,0 0 0,0 0 0,0 0 0,0-1 0,0 1 0,-1 0 0,1 0 0,0 0 0,0 0 0,0 0 0,0-1 2,-2-3-41,0 1-1,0-2 1,0 1 0,0 0-1,1 0 1,0 0-1,0-1 1,0 1 0,0-1-1,1 1 1,0-1 0,-1 1-1,2-2 42,-1 3-15,1 0 0,-1-1 0,1 1 0,0 0-1,0 0 1,1 0 0,-1-1 0,1 1 0,-1 1 0,1-1-1,0 0 1,0 0 0,0 1 0,1-1 0,-1 1 0,1-1 0,-1 1-1,2 0 16,1-2 11,1 0 1,0 1-1,0 0 0,0 0 0,1 0 0,-1 1 0,1 0 0,-1 0 0,1 1 1,-1-1-1,1 2 0,0-1 0,0 1 0,2 0-11,-5 0 37,-1 0-1,1 0 1,-1 1 0,0 0-1,1-1 1,-1 1 0,0 0-1,1 0 1,-1 1 0,0-1-1,0 1 1,0-1 0,0 1-1,0 0 1,-1 0 0,1 1-1,-1-1 1,1 0 0,-1 1-1,0 0 1,0-1 0,0 1-1,0 0 1,0 0 0,-1 0-1,1 0 1,-1 0 0,0 1-1,1 0-36,-2-2 23,1 0 1,-1 0-1,1 1 0,-1-1 0,0 0 0,0 0 0,0 0 1,0 1-1,0-1 0,-1 0 0,1 0 0,0 0 0,-1 0 0,0 0 1,0 0-1,1 0 0,-1 0 0,0 0 0,-1 0 0,1 0 0,0 0 1,0-1-1,-1 1 0,1 0 0,-1-1 0,1 1 0,-1-1 1,0 0-1,-1 1-23,-5 3 47,-1 0 1,0-1 0,0 0 0,0 0-1,0-1 1,-1-1-48,6-1 11,-14 5 34,-5 2-50,0-2-1,-21 3 6,42-8-65,0-1 0,0 0-1,0 0 1,0 1 0,-1-2-1,1 1 1,0 0 0,0 0 0,0-1-1,0 1 1,-2-1 65,4 0-31,0 1-1,-1 0 1,1 0 0,0 0-1,0 0 1,-1-1 0,1 1-1,0 0 1,0 0 0,0 0-1,-1-1 1,1 1 0,0 0-1,0 0 1,0-1 0,0 1-1,0 0 1,0 0 0,-1-1-1,1 1 1,0 0 0,0-1-1,0 1 1,0 0 0,0 0 0,0-1-1,0 1 32,1-1-101,-1 0-1,0 0 1,0 0-1,1 0 1,-1 0-1,1 1 1,-1-1-1,1 0 1,-1 0-1,1 0 1,-1 1-1,2-2 102,3-2-651,0-1 0,0 1 0,1-1-1,0 2 1,0-1 0,0 0 0,6-1 651,-2-1-634,39-18-1081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07.0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14755,'3'8'1498,"1"0"0,-1 0-1,-1 1 1,0 0 0,0-1-1,1 9-1497,-1 11 1494,-1 15-1494,1 5 1495,2-9-554,2 0 1,7 19-942,-2-7 329,10 42 278,6 10-607,-26-100-1,8 32-325,-9-35 294,0 0 0,0 0 0,0 1 0,0-1 0,0 0 0,0 0 0,0 1 0,0-1 0,0 0 0,0 0 0,0 1 0,0-1 0,0 0 0,0 0 0,0 1 0,0-1 0,0 0 0,0 0 0,0 1 0,0-1 0,0 0 0,-1 0 0,1 0 0,0 1 0,0-1 32,-5-3-1282,-4-13-471,0-10 2081,3-8-366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07.3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13243,'9'0'1464,"0"0"0,0 1 1,0-1-1,-1 2 0,5 0-1464,-1 1 1251,-1 1 0,1 0-1,7 4-1250,0 2 1041,0 1 0,-1 0 0,0 1-1,4 5-1040,-19-14 94,0-1 0,0 1 0,0 0-1,0 0 1,-1 0 0,1 0 0,-1 0-1,0 1 1,0-1 0,0 1 0,0-1-1,-1 1 1,1 1-94,-1-1 31,0-1 0,-1 1 0,1-1 0,-1 1 0,0-1 0,0 1 0,0-1 0,-1 1 0,1-1 0,-1 1 0,0-1 0,0 1 0,0-1-1,0 0 1,-1 2-31,-1 1 11,0-1-1,-1 1 1,1-1-1,-1 1 1,0-1-1,-1-1 1,1 1-1,-1-1 1,0 1-1,0-1 0,0-1 1,-1 1-1,1-1 1,-1 0-1,0 0 1,-1 0-11,-4 1-511,1 0 0,-1-1 0,0 0 0,0-1 0,0 0 1,0-1-1,0 0 0,-9-1 511,6-1-1174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09.7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27 9 6873,'-14'-8'5457,"14"8"-5262,-1 0 1,1 0 0,-1 0-1,1 0 1,-1 0 0,1 0 0,-1 0-1,1 0 1,-1 0 0,1 0-1,-1 0 1,1 0 0,-1 0-1,1 0 1,-1 0 0,1 0-1,-1 0 1,1 1 0,0-1 0,-1 0-1,1 0 1,-1 0 0,1 1-1,0-1 1,-1 0 0,1 1-1,-1-1 1,1 0-196,3 3 1853,14 4-732,-1 0 0,1-1 0,1-1 0,15 2-1121,74 9 986,-34-8-194,0-4-792,-40-3-6,0-2 0,0-2 1,15-3 5,-43 6-135,-3 0 5,-1 0-1,1-1 0,-1 1 0,1 0 0,-1 0 0,1-1 1,-1 1-1,0-1 0,1 1 0,-1-1 0,1 1 0,-1-1 0,0 0 1,0 0-1,1 0 0,-1 0 0,0 0 0,0 0 0,0 0 1,0 0 130,-1 1-75,0 0 0,0-1-1,0 1 1,1 0 0,-1-1 0,0 1 0,0 0 0,0 0 0,0-1 0,0 1 0,0 0 0,0-1 0,0 1 0,0 0 0,0 0 0,-1-1 0,1 1 0,0 0 0,0-1 0,0 1 0,0 0 0,0 0 0,0-1 0,-1 1 0,1 0 0,0 0 0,0-1 0,0 1-1,-1 0 1,1 0 75,-12-8-1348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10.1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40 10 8642,'-26'-10'4225,"21"12"-1001,-3 3-711,8 10-329,2 10-263,-2 13-609,7 6-224,1 7-335,1 1-121,10-4-216,-1-2-112,1-9-144,1-3-48,-5-13-200,-2-4-416,-6-5-1009,-5-4-647,4-2 1224</inkml:trace>
  <inkml:trace contextRef="#ctx0" brushRef="#br0" timeOffset="1">47 304 8322,'12'-2'4281,"5"2"-1177,9 0-1007,7 0-121,3 2-503,-2-2-337,2-2-544,-2 1-192,-5 1-352,-1 0-480,-12 3-1320,-6-2 1487,-14 4-287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10.5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8946,'0'6'4489,"0"2"-1344,13 3-1201,1 0-120,6-3-519,6-3-321,0 0-544,8-1-168,0-5-688,2-2-712,0-9 728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40.3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58 1 8234,'-56'8'3432,"55"-11"-1759,1 3-257,8 3 120,-8-3-143,3 0-345,26 4-256,41 3-400,-28-10-120,1-2-144,0-2-56,0 4-872,-7 3-504,-14 0 768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10.8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221 4 14187,'-1'0'577,"-1"-1"0,1 0 0,-1 1-1,1-1 1,-1 1 0,1 0 0,-1-1 0,1 1 0,-1 0 0,1 0-1,-1 0-576,-19 3 2365,12 0-1845,0 1 0,1-1 0,-6 4-520,-8 7 237,1 1-1,0 0 0,1 2 1,-7 7-237,23-20-10,1-1 0,-1 1 0,1-1 1,0 1-1,0 1 0,0-1 0,0 1 10,2-3-2,0-1 0,1 0-1,-1 1 1,1-1 0,-1 1-1,1-1 1,0 1 0,-1-1-1,1 1 1,0-1 0,0 1-1,0-1 1,0 1 0,0-1-1,1 1 1,-1-1 0,0 1-1,1-1 1,-1 1 0,1-1-1,-1 1 1,1-1 0,0 0-1,-1 1 1,2-1 2,10 15 48,-6-8 3,0 0 0,-1 0 0,1 0 0,-1 1 0,2 6-51,-1 3 319,-1 0-1,2 18-318,-3-1 446,-2-1 0,-1 16-446,0-9 164,0-13-77,-1 3-15,2 1 1,1-1 0,3 10-73,-1-20 17,-2-5-1,1 0-1,1 0-15,-4-12 3,1 1-1,0-1 1,0 0-1,0 1 0,1-1 1,-1 0-1,1-1 1,3 4-3,-3-4 3,0-1 1,0 0 0,0 0-1,0 0 1,0-1-1,0 1 1,1-1 0,-1 0-1,1 0 1,-1 0 0,1 0-1,-1 0 1,1-1 0,-1 0-1,3 0-3,0 1-93,0-1 0,-1-1 1,1 1-1,0-1 0,0 0 0,0 0 0,0-1 0,-1 1 0,3-2 93,3-2-816,-6 2-147,1 0-1,0 1 1,1 0 0,1-1 963,14 2-1726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11.3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12691,'7'0'5545,"2"3"-2785,6 7-807,2 8-57,0 3-495,2 1-353,4 6-504,-3-4-144,0-1-184,-3-3 8,-9-7-448,2-1-488,-3-8-1064,-2-4-705,6-5 1545,-2-6 136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11.7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146 159 9946,'-2'0'689,"1"0"-1,0 0 1,0 1 0,0-1-1,0 0 1,0 1-1,0-1 1,0 0 0,0 1-1,0 0 1,-1 0-689,-17 15 3400,12-10-2382,-16 16 2228,-9 11-3246,7-5 778,21-25-691,2 0 1,-1 0-1,0 1 1,0-1-1,1 1 1,0 0-1,0-1 1,0 2-88,1-3 27,1-1 1,-1 1 0,1 0-1,-1 0 1,1-1 0,0 1-1,0 0 1,0 0 0,0-1-1,0 1 1,1 0-1,-1 0 1,0-1 0,1 1-1,-1 0 1,1 0 0,0-1-1,-1 1 1,1-1 0,0 1-1,1 1-27,10 12 167,-10-12-121,1 0-1,-1 0 1,0 0 0,0 0-1,0 0 1,0 1-1,-1-1 1,1 0-1,-1 1 1,1 1-46,-1 7 216,0 1-1,0-1 1,-1 3-216,-1-2 166,2 0-1,0 0 1,1 3-166,-1-7 60,5 20 402,0 25-462,-6-51-57,0 1 1,0 0 0,1 0-1,-1 0 1,1 0 0,0 0-1,0-1 1,0 1 0,1 0-1,-1-1 1,1 1-1,1 2 57,-2-6-58,-1 0-1,0 0 0,0 0 1,1 1-1,-1-1 0,0 0 1,0 0-1,1 0 0,-1 0 1,0 0-1,0 0 0,1 0 1,-1 0-1,0 0 0,0 0 0,1 0 1,-1 0-1,0 0 0,1 0 1,-1 0-1,0 0 0,0 0 1,1 0-1,-1 0 0,0 0 1,0-1-1,0 1 0,1 0 1,-1 0-1,0 0 0,0 0 0,1-1 1,-1 1-1,0 0 0,0 0 1,0 0-1,0-1 59,8-7-976,4-13-95</inkml:trace>
  <inkml:trace contextRef="#ctx0" brushRef="#br0" timeOffset="1">249 5 13547,'-25'-4'10559,"42"4"-8394,7 2-1973,-1 0-1,10 4-191,12 2 170,-33-7-103,0 1-1,0 1 0,0 0 1,0 1-1,9 4-66,-18-6 29,1 0 0,0 0-1,-1 0 1,0 1 0,1-1-1,-1 1 1,0-1 0,0 1 0,-1 0-1,1 1 1,0-1 0,-1 0 0,0 1-1,0-1 1,0 1 0,0 0-1,-1 0 1,1-1 0,-1 2-29,10 41 319,-3 1 0,1 23-319,5 29 429,0-26-58,6 33 363,-19-100-660,-1 0-1,1 0 0,-1 0 1,0 0-1,-1 0 1,0 6-74,0-9 27,0 0 1,0 0 0,0 0 0,0 0 0,0 0 0,-1 0 0,1 0 0,-1 0 0,0-1 0,0 1-1,0 0 1,0-1 0,-2 2-28,-1 1-66,0 0 0,-1 0 0,1-1-1,-1 0 1,0 0 0,-1 0 0,1-1-1,-1 0 1,1 0 0,-1 0 0,0-1-1,0 0 1,0-1 0,0 1 0,-1-1 66,-9 0-134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12.4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 1 6185,'-2'0'3401,"1"0"-280,-6 0-553,3 0-231,2 0-241,0 0-599,1 0-185,0 0-368,1 0-120,0 0-176,25 12-168,39 5-248,-32-19 17,-2-4-954,-11 2-655,-3 0 3088,1 3-1896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13.0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30 11242,'8'7'4673,"9"-5"-2560,7-2-153,7-4-327,2-1-377,6-3-680,-5-2-224,-10 6-832,-2-1-760,3 2 792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13.3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56 9290,'32'-49'4341,"-26"43"-1312,-2 5-1793,-2 8-709,-1-5 77,2 8 48,0 0 1,-1 0 0,0 1-1,-1-1 1,0 0 0,-1 1-653,3 23 830,20 110 1097,6-1 0,21 52-1927,-26-91-22,-17-73-315,-5-25 153,-2-4 68,0-1 1,0 0-1,0 1 0,0-1 1,1 0-1,-1 0 0,0 1 1,1-1-1,-1 0 0,1 0 0,0 0 1,-1 0-1,1 1 0,0-1 1,0 0-1,-1 0 0,2 0 116,-2-1 16,0 0 0,0-1 0,0 1 0,0 0 0,0 0-1,1 0 1,-1 0 0,0 0 0,0 0 0,0-1 0,0 1 0,0 0-1,0 0 1,0 0 0,0 0 0,0-1 0,0 1 0,0 0 0,0 0-1,0 0 1,0 0 0,0-1 0,0 1 0,0 0 0,0 0 0,0 0-1,0-1 1,0 1 0,0 0 0,0 0 0,0 0 0,0 0 0,0 0-1,0-1 1,-1 1 0,1 0-16,-3-15 94</inkml:trace>
  <inkml:trace contextRef="#ctx0" brushRef="#br0" timeOffset="1">55 113 10666,'36'-19'5958,"-25"12"-4775,0 1 0,1 1-1,0 0 1,0 0 0,0 1 0,8-2-1183,-16 6 136,1 0 0,-1 0 0,0 0 0,0 1-1,0-1 1,0 1 0,-1 0 0,1 0 0,0 0 0,0 0 0,0 1-1,-1 0 1,1-1 0,-1 1 0,1 1 0,-1-1 0,0 0 0,0 1 0,1 1-136,2 1 98,0 1 1,-1 0 0,0 0 0,0 0 0,0 0 0,-1 1 0,0 0 0,-1 0-1,3 5-98,-4-6 55,-1-1 0,1 1 0,-1-1-1,0 1 1,0 0 0,-1-1-1,0 1 1,0 0 0,0 0-1,-1-1 1,0 1 0,0 0-1,0-1 1,-1 1 0,1-1-1,-1 1 1,-3 4-55,3-8 24,1 0 1,-1 1-1,0-1 1,0 0-1,0-1 1,0 1-1,0 0 0,0 0 1,0-1-1,-1 1 1,1-1-1,-1 0 0,1 0-24,-9 3-54,1 0-1,-8 1 55,-8 3-869,21-6 426,1 0 1,0-1 0,-1 0 0,1 0 0,-1 0 0,0 0 0,1-1 0,-5 0 442,-15 0-1135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14.4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2 8850,'-17'-1'4289,"14"2"-1345,2 4-487,3 2-505,-2-7-303,0 0-529,26 7-216,51 5-336,-33-14-104,8 1-192,-4-4-80,-10 2-39,-2 2-177,-13 2-1009,-5 2-671,-11-2 424,-7 6 351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14.7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0 11362,'-3'11'4961,"4"10"-2464,7 8-216,0 18-561,0 6-304,0 8-488,-1 1-191,8-7-249,-2-8-128,3-14-200,0-7-48,0-14-744,-3-6-457,-4-8-1135,-2-9-681,-6 0 1841</inkml:trace>
  <inkml:trace contextRef="#ctx0" brushRef="#br0" timeOffset="1">47 324 6913,'6'-6'4257,"5"2"-408,6 4-1280,7 0-257,3 2-735,2-1-369,0 0-608,-2 2-240,-3-2-224,-3 2-384,-4 0-1232,-2 1-665,-12 2 1145</inkml:trace>
  <inkml:trace contextRef="#ctx0" brushRef="#br0" timeOffset="2">138 442 8562,'-4'9'4377,"7"1"-1217,5-8-1015,7 9-121,2-4-351,2-6-225,1 4-552,-4-5-200,-1 3-288,1 1-592,3-4 2025,1-2-1433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15.1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127 0 12659,'8'2'5605,"-10"1"-2356,-16 7-984,9-6-1719,-56 40 132,57-38-644,3-3-23,1 1 0,-1 0 0,1-1 0,-1 3-11,4-5 5,0 0 0,0 0 1,0 0-1,1 0 0,-1 0 1,0 0-1,1 0 0,-1 0 1,1 0-1,-1 0 1,1 1-1,0-1 0,-1 0 1,1 0-1,0 1 0,0-1 1,0 0-1,0 0 0,0 1-5,0 0 52,0-2 56,2 2 59,1 0-118,0 1 0,-1 0 0,1 0 1,-1 0-1,0 0 0,0 0 0,0 1 0,0-1 0,-1 1 0,1-1 0,-1 2-49,2 1 45,1 5 37,0-1 1,0 1 0,-1 0-1,-1 0 1,1 0-1,-2 0 1,1 10-83,-2 37 292,0 4 143,4 20-435,-1-65 36,0 0 1,1 0-1,1-1 1,1 1-1,0-1 1,4 6-37,-9-20 12,1 1 1,-1-1-1,1 0 1,0 0-1,-1 0 1,1 0-1,0 0 1,1 0-1,-1 0 1,0-1-1,0 1 1,1-1-1,-1 0 1,1 1-1,-1-1 1,1 0-1,0 0 1,-1-1-1,1 1 1,2 0-13,5 0-149,0 0-1,0 0 1,0-1 0,0 0-1,1-1 150,-8 1-53,-1 0 0,1-1 0,0 1 0,-1-1-1,1 1 1,0-1 0,-1 0 0,1 0-1,-1 0 1,1-1 0,-1 1 0,1-1 53,13-12-4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15.5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12083,'4'8'5521,"4"5"-2497,2 2-951,-1 6-177,0 1-631,-1 1-401,-1 1-520,4 0-112,-4-3-368,5-2-400,8-7-889,-1-8-535,4-7-1041,1-5-319,-2-2 2135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40.9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15 10370,'1'6'4257,"11"-5"-2464,11-1-609,5 0 216,9-3-248,2 2-223,3 0-441,0-5-176,-6 4-384,-6-2-584,-13 0 447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15.9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178 4 5809,'-1'0'353,"1"0"-1,0-1 0,0 1 1,-1 0-1,1 0 0,0-1 1,0 1-1,-1 0 0,1 0 1,0 0-1,0 0 1,-1 0-1,1-1 0,0 1 1,-1 0-1,1 0 0,0 0 1,-1 0-1,1 0 0,0 0-352,-9 1 3622,-11 7-1169,15-5-1428,-4 2-251,-1 0 0,1 1 1,0 0-1,0 0 0,-1 3-774,-40 38 2120,48-46-2043,-8 9 216,7-9-207,1 1 0,0 0 0,0 0-1,0 0 1,0 1 0,0-1 0,0 2-86,1-3 23,1 0 0,-1 0 1,1 0-1,0 0 0,0 1 0,-1-1 1,1 0-1,0 0 0,0 0 0,0 0 1,0 0-1,0 0 0,1 0 0,-1 0 1,0 1-1,0-1 0,1 0 0,-1 0 1,0 0-1,1 0 0,0 0 0,-1 0 1,1 0-24,8 14 311,0 1 0,-1 0 0,-1 1 0,-1-1 0,5 18-311,2 35 697,6 26-88,-18-91-594,0-1-5,0 1 1,0-1-1,-1 0 1,1 1-1,-1-1 1,0 0-1,0 2-10,0-5-44,0 0 0,-1 1-1,1-1 1,0 0-1,0 0 1,0 1-1,0-1 1,0 0-1,0 1 1,0-1-1,0 0 1,0 0-1,0 1 1,0-1 0,0 0-1,0 1 1,0-1-1,1 0 1,-1 0-1,0 1 1,0-1-1,0 0 1,0 0-1,0 1 1,1-1-1,-1 0 1,0 0 0,0 1-1,0-1 1,1 0-1,-1 0 1,0 0-1,0 0 1,1 1-1,-1-1 1,0 0-1,0 0 1,1 0-1,-1 0 1,1 0 44,0 0-267,0-1 0,1 1 0,-1-1-1,0 1 1,1-1 0,-1 0 0,0 1 0,0-1 0,0 0 0,1 0-1,-1-1 268,22-18-808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16.3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10 7906,'2'-8'3931,"1"6"180,-2 3-3847,0 0 0,0-1-1,0 1 1,-1 0 0,1-1-1,0 1 1,-1 0 0,1 0-1,-1-1 1,1 1 0,-1 0-1,1 0 1,-1 0 0,1 0-1,-1 0 1,0 0-264,8 23 1343,-1 1 0,-2 0 0,0 0-1,-1 12-1342,0-9 494,10 92 902,-6-42-203,12 42-1193,-18-111 19,0 0 0,0 0 1,1 0-1,1 0 0,0 0 1,0-1-1,0 1 0,4 3-19,-8-12-62,1 1 0,-1-1-1,0 0 1,0 1 0,1-1-1,-1 0 1,0 1-1,0-1 1,1 0 0,-1 0-1,0 1 1,1-1-1,-1 0 1,0 0 0,1 0-1,-1 0 1,0 1-1,1-1 1,-1 0 0,1 0-1,-1 0 1,0 0-1,1 0 1,-1 0 0,1 0-1,-1 0 1,0 0-1,1 0 1,-1 0 0,0 0-1,1 0 1,-1-1 62,0 1-198,1 0 1,-1 0-1,0 0 0,0 0 1,1-1-1,-1 1 0,0 0 1,0 0-1,0 0 0,0-1 1,1 1-1,-1 0 0,0 0 1,0 0-1,0-1 1,0 1-1,0 0 0,0 0 1,0-1-1,0 1 0,0 0 1,0-1-1,0 1 0,0 0 198,0-2-1335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17.1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 10506,'0'0'144,"0"0"1,0-1-1,0 1 0,0 0 0,-1 0 1,1 0-1,0 0 0,0 0 1,0-1-1,0 1 0,0 0 0,0 0 1,0 0-1,0 0 0,1-1 0,-1 1 1,0 0-1,0 0 0,0 0 0,0 0 1,0 0-1,0-1 0,0 1 0,0 0 1,0 0-1,0 0 0,0 0 0,1 0 1,-1 0-1,0 0 0,0-1 0,0 1 1,0 0-1,0 0 0,0 0 0,1 0 1,-1 0-1,0 0 0,0 0 0,0 0 1,0 0-1,0 0 0,1 0 0,-1 0 1,0 0-1,0 0 0,0 0 0,0 0 1,1 0-1,-1 0 0,0 0 0,0 0 1,0 0-1,0 0 0,0 0 0,1 0 1,-1 0-1,0 0 0,0 0 0,0 0 1,0 1-1,0-1 0,0 0 0,1 0 1,-1 0-1,0 0 0,0 0 0,0 0 1,0 0-1,0 1-144,6 5 5219,-3-2-4491,2 6-618,-1 0 1,0 1-1,0-1 1,-1 1-1,0 4-110,-1-6 73,0 1 46,0 0 0,-1 0-1,0 0 1,-1 1-1,0 5-118,-1 6 162,1-21-154,4 115 603,-2-84-501,2 0-1,5 17-109,-11-58-141,1-1 0,1 0 0,0 0-1,0 0 1,1 0 0,0 0 0,1 0 0,0 1 0,1-1 0,0 1 0,0-1 0,1 1 0,0 0-1,0 0 1,6-6 141,-9 12 4,1 1 0,0-1 0,1 1 0,-1 0 0,0-1 0,1 1 0,-1 0-1,1 0 1,-1 1 0,3-2-4,-4 2 19,1 1 0,-1-1 0,0 1-1,1-1 1,-1 1 0,0 0 0,1 0 0,-1-1 0,1 1-1,-1 0 1,1 0 0,-1 0 0,1 0 0,-1 1 0,0-1-1,1 0 1,-1 1 0,1-1 0,-1 1 0,0-1 0,1 1-1,-1-1 1,0 1 0,2 1-19,0 1 81,0-1-1,0 2 1,0-1-1,0 0 0,-1 1 1,1-1-1,-1 1 1,0 0-1,0-1 1,0 1-1,0 1-80,4 12 676,5 19-676,-7-21 167,-1-5-95,2 8 56,1-1-1,1 1 1,0-1 0,3 4-128,-10-21-76,0 0 0,0 1 0,0-1 0,1 1-1,-1-1 1,0 0 0,0 1 0,1-1 0,-1 0 0,0 1-1,1-1 1,-1 0 0,0 1 0,0-1 0,1 0 0,-1 0-1,1 1 1,-1-1 0,0 0 0,1 0 0,-1 0 0,1 1-1,-1-1 1,1 0 76,-1 0-63,0-1-1,1 1 0,-1 0 1,0-1-1,0 1 1,0 0-1,1-1 0,-1 1 1,0 0-1,0-1 0,0 1 1,0 0-1,1-1 1,-1 1-1,0-1 0,0 1 1,0 0-1,0-1 0,0 1 1,0-1-1,0 1 1,0 0-1,0-1 64,0-13-758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17.5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0 120 9706,'47'35'4700,"-44"-33"-4277,0-1 0,0 1 0,0-1 0,0 0 0,0 0 0,0 0 0,0 0 0,0 0 0,1-1 0,-1 1 0,0-1 0,0 0 0,1 0 0,-1-1 0,0 1 0,0 0 0,4-2-423,-3 1 264,-1 0 0,1-1 0,0 1 0,0-1 0,-1 0 0,1 0-1,-1-1 1,1 1 0,-1-1 0,0 1 0,0-1 0,0-1-264,3-2 75,-1-1 1,0 0-1,-1 0 0,1 0 1,-1 0-1,-1-1 0,1 0 1,-2 1-1,1-1 0,-1-1 1,0 1-1,0-3-75,-2 10 6,0 0 0,1 1 0,-1-1 0,0 0-1,-1 0 1,1 1 0,0-1 0,0 0 0,0 1 0,0-1-1,0 1 1,-1-1 0,1 0 0,0 1 0,-1-1 0,1 0-1,0 1 1,-1-1 0,1 1 0,-1-1 0,1 1 0,0-1 0,-1 1-6,-1-1 5,1 0 1,0 0 0,-1 1 0,1-1 0,0 1 0,-1-1 0,1 1-1,-1 0 1,1-1 0,0 1 0,-1 0-6,-6 0 20,1 0-1,-1 0 1,1 1 0,-3 1-20,8-2 9,1 0-8,0 0 1,0 0-1,0 1 0,0-1 1,0 0-1,0 0 1,0 1-1,0-1 0,0 1 1,0-1-1,0 1 0,1 0 1,-1-1-1,0 1 1,0 0-1,1-1 0,-1 1 1,0 0-1,1 0 0,-1 0 1,1-1-1,-1 1 1,1 0-1,-1 0 0,1 0 1,-1 0-1,1 0 1,0 0-1,0 0 0,0 0 1,-1 0-1,1 0 0,0 0-1,0 5 41,0-1 0,1 1-1,0-1 1,0 1 0,1 4-41,0 0 114,-1-6-64,1 9 168,1 1 1,0-1-1,2 0 1,3 9-219,-7-19 13,0 0 0,1-1 0,-1 1 0,1 0 0,0 0 0,0-1 0,0 1 0,0-1 0,0 0 0,0 1 0,1-1 0,-1 0 0,1 0 0,0-1 0,0 1 0,-1 0 0,1-1 0,0 0 0,0 0 0,0 0 1,0 0-1,3 0-13,2 0-332,0-1 1,0 0 0,1 0 0,-1-1 0,0 0-1,0 0 1,0-1 0,4-2 331,15-4-5247,20-11 5247,-37 15-1355,0 0 0,-1-1 0,1-1 1,-1 0-1,0 0 0,0-1 0,0 0 0,6-7 1355,-12 10-199,0 1 1,-1-1-1,1 1 1,-1-1-1,0 0 1,0 0-1,0 0 1,0 0-1,-1 0 1,1-3 198,-1 3 537,-1 0 1,1 1 0,-1-1 0,0 0 0,0 0-1,-1 1 1,1-1 0,-1 0 0,1 1 0,-1-1-1,-1 1 1,1-1 0,-1-2-538,1 4 272,0 1-1,1 0 1,-1 0-1,0 0 1,0 0-1,1 0 1,-1 0-1,0 0 1,0 0 0,0 0-1,0 0 1,-1 0-1,1 1 1,0-1-1,0 0 1,0 1 0,0-1-1,-1 1-271,-1-1 330,1 0-1,-1 1 0,0-1 1,1 1-1,-1 0 1,0 0-1,1 0 0,-1 0 1,-1 1-330,-2-1 365,1 2-1,-1-1 1,0 1 0,0 0 0,0 0 0,1 0 0,-1 1 0,1 0-365,1 0 119,1-1-1,-1 0 1,1 1 0,0 0 0,0 0 0,1 0 0,-1 0 0,0 0 0,1 0 0,0 1 0,0-1 0,0 1 0,0-1 0,1 1 0,-2 4-119,2-6 24,1 1 1,-1 0 0,1-1-1,0 1 1,0 0 0,0-1 0,0 1-1,0 0 1,0-1 0,1 1-1,-1-1 1,1 1 0,0 0-1,0-1 1,0 1 0,0-1-1,0 0 1,1 1 0,-1-1-1,1 0 1,-1 0 0,1 0-1,0 0 1,1 1-25,-1-1 3,1 0 0,-1 0 0,1 0 0,-1 0 0,1-1 0,0 0 0,-1 1 0,1-1 0,0 0 0,0 0 0,0 0 0,0-1-1,0 1 1,0-1 0,0 0 0,0 1 0,0-2 0,0 1 0,0 0 0,0 0 0,0-1 0,0 0 0,1 0-3,3-1-18,0 0 0,-1-1 1,1 0-1,-1-1 0,0 1 0,0-1 1,0 0-1,0 0 0,3-4 18,-9 7 1,0 1-1,1 0 1,-1-1-1,0 1 0,1 0 1,-1 0-1,1-1 1,-1 1-1,0 0 1,1 0-1,-1 0 1,1-1-1,-1 1 1,1 0-1,-1 0 1,1 0-1,-1 0 0,1 0 2,-1 0-1,0 0 1,0 0 0,1 0-1,-1 0 1,0 1-1,0-1 1,1 0-1,-1 0 1,0 0-1,0 0 1,0 0 0,1 1-1,-1-1 1,0 0-1,0 0 1,0 0-1,0 1 1,0-1 0,1 0-1,-1 0 1,0 1-1,0-1-1,3 18 114,-2-10-60,1 8 92,-1-10-74,0 1-1,0-1 0,0 0 1,1 0-1,1 2-71,-3-7-58,0-1-1,0 1 1,0-1 0,0 0 0,1 1-1,-1-1 1,0 0 0,0 1 0,0-1-1,1 0 1,-1 1 0,0-1 0,1 0-1,-1 1 1,0-1 0,1 0 0,-1 0-1,0 1 1,1-1 0,-1 0 0,0 0-1,1 0 1,-1 0 0,1 0 0,-1 1-1,1-1 59,11-3 31,-11 2 67,16-5-124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18.0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78 283 10386,'-4'-2'1639,"1"0"0,-1 1 0,0 0 0,0 0 0,0 0 0,0 0 0,-2 0-1639,4 1 163,1 0 0,-1 0 1,0 1-1,1-1 1,0 0-1,-1 1 0,1-1 1,-1 1-1,1 0 1,-1-1-1,1 1 0,0 0 1,0 0-1,-1 0 1,1 0-1,0 0 0,0 0 1,0 0-1,0 0 1,0 0-1,0 0 0,0 1-163,-1 2 73,0-1 0,0 1 0,0 0 0,1-1-1,0 1 1,0 0 0,0 0 0,0 0-1,0 0 1,1 0 0,0 0 0,-1 0 0,2 0-1,-1 0 1,0 0 0,1 0 0,0 0-1,0 2-72,0-2 30,1 1 0,-1 0-1,1-1 1,0 0 0,0 1-1,0-1 1,0 0 0,1 0-1,0 0 1,0 0 0,0-1-1,0 1 1,0-1 0,1 0-1,3 3-29,-6-5 7,1-1-1,-1 1 0,1 0 1,-1 0-1,1-1 0,0 1 0,0-1 1,-1 0-1,1 1 0,0-1 1,0 0-7,-1 0-4,0 0 1,0 0 0,0 0-1,0 0 1,0 0 0,0-1 0,-1 1-1,1 0 1,0 0 0,0-1-1,0 1 1,0-1 0,0 1-1,-1-1 1,1 1 0,0-1 0,0 1-1,-1-1 1,1 0 0,0 1-1,-1-1 1,1 0 0,0 0 3,5-12-375,-1 1-1,0-1 1,-1-1 0,0 1 0,-1 0 0,1-13 375,0 0-551,5-21-684,2-37 1235,-9 67 11,-2-1 0,0 0-1,-1 0 1,-1 1 0,0-1 0,-3-5-11,4 18 80,-1 0-1,0 0 0,0 1 0,0-1 1,0 1-1,-1 0 0,-1-1-79,4 5 13,0 0 0,1 0-1,-1 0 1,0 0 0,0 0-1,0 0 1,0 0 0,0 0 0,-1 0-1,1 0 1,0 0 0,0 0 0,0 1-1,0-1 1,0 0 0,0 0 0,0 0-1,0 0 1,0 0 0,0 0-1,0 0 1,0 0 0,0 0 0,0 0-1,0 0 1,0 0 0,0 0 0,0 0-1,0 0 1,0 0 0,0 0 0,0 0-1,-1 0 1,1 1 0,0-1 0,0 0-1,0 0 1,0 0 0,0 0-1,0 0 1,0 0 0,0 0 0,0 0-1,0 0 1,0 0 0,0 0 0,-1 0-1,1 0 1,0-1 0,0 1 0,0 0-1,0 0 1,0 0 0,0 0-1,0 0 1,0 0 0,0 0 0,0 0-1,0 0 1,0 0 0,0 0 0,0 0-1,0 0 1,0 0 0,0 0 0,0 0-1,-1 0-12,1 7 358,7 132 1943,-6-118-2084,1 6 50,2 0 0,0 0 0,5 13-267,-6-30-29,0 0 0,0-1 0,1 1 0,0-1 0,0 0 0,1-1 0,1 1 0,-1-1-1,2 0 1,-1 0 0,1 0 29,-5-6-13,-1 0-1,1-1 0,1 1 1,-1 0-1,0-1 1,0 1-1,0-1 0,1 0 1,-1 0-1,1 0 1,-1 0-1,1 0 0,-1 0 1,1-1-1,0 1 0,-1-1 1,1 0-1,0 0 1,1 0 13,26-1-27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18.4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3 12315,'-2'-1'5255,"7"1"-1595,6 1-1000,15-3-2035,0 2 0,-1 1 1,20 3-626,-41-3 61,1-1 0,-1 1 0,0 0 1,1 1-1,-1-1 0,0 1 1,0 0-1,0 0-61,-2-1 42,0 1-1,0-1 1,0 1 0,0-1-1,0 1 1,-1 0-1,1 0 1,0 0 0,-1 0-1,0 0 1,1 0 0,-1 0-1,0 0 1,0 1-1,0-1-41,2 9 194,0-1-1,-1 1 1,0 0-1,1 10-193,1 10 285,18 156 930,4 63 375,-25-245-1543,-1 1 0,1-1 0,-1 1 0,0-1 0,0 0 0,-1 1 0,0-1 0,-1 4-47,2-7-14,-1 0 1,0-1-1,1 1 0,-1 0 1,0-1-1,0 1 0,0-1 1,0 1-1,-1-1 0,1 0 0,0 1 1,0-1-1,-1 0 0,1 0 1,-1 0-1,1 0 0,-1 0 1,0 0-1,1-1 0,-1 1 1,0 0-1,1-1 0,-1 1 1,0-1-1,0 0 0,1 1 1,-2-1 13,-7 0-170,1 0 0,-1 0 0,1-1 1,-9-2 169,-9-2-154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20.0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0 11370,'-10'3'4601,"9"-3"-2856,0 0-73,0 0-264,1 0-183,19 8-353,64 11-128,-31-17-184,5 4-128,-14-4-168,-6 2-72,-4-4-232,-14-1-464,2-2-1352,-2-2 3752,-7-2-1936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20.3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8 9530,'-3'-8'4625,"7"18"-1248,-4 4-809,2 14-471,-4 5-265,2 7-624,0 3-311,3-5-473,2-3-144,-2-7-224,6-3-368,-6-11-1049,4 0-591,3-7 2736,2-3-1136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20.8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106 1 11546,'-20'0'4737,"-6"9"-2600,6 8-225,4 10-207,0 12-217,10 9-520,5 6-224,7 3-256,9-5-119,5-7-177,5-6-64,6-11-264,3-5-368,1-15-1161,-1-8-279,6-14 1048</inkml:trace>
  <inkml:trace contextRef="#ctx0" brushRef="#br0" timeOffset="1">404 102 11979,'-6'0'5169,"8"16"-2329,2 8-687,-2 13-321,0 6-352,-2 2-631,0-1-281,1-6-272,3-3 0,0-12-848,3-5-625,1-14-1063,2-6 1184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21.2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0 120 8418,'10'1'4705,"0"-1"-736,6 0-1729,2-4-183,0 2-865,4 0-296,-2 1-1600,-2-2-520,-2 2 703</inkml:trace>
  <inkml:trace contextRef="#ctx0" brushRef="#br0" timeOffset="1">337 0 14315,'-1'15'5777,"-1"9"-3568,2 6-217,-1 13-519,0 3-281,-2 8-528,3 0-192,5-2-184,3 3-80,2-10-64,-4-3-48,1-8-720,-7-13-520,0-13-1385,0-11 3497,-3-17-1136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24.8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24 395 10426,'-1'7'1866,"1"1"0,0 0-1,0 0 1,1 2-1866,0-4 514,-1 0 0,1 0 0,-1-1 0,-1 1 1,1 0-1,-1-1 0,0 1 0,-1 2-514,2-6 81,-6 14 210,6-16-288,0 0 0,-1 1 1,1-1-1,0 0 1,0 1-1,0-1 1,0 0-1,-1 1 1,1-1-1,0 0 1,0 0-1,-1 1 0,1-1 1,0 0-1,0 0 1,-1 1-1,1-1 1,0 0-1,-1 0 1,1 0-1,0 0 1,-1 0-1,1 1 1,0-1-1,-1 0 0,1 0 1,0 0-1,-1 0 1,1 0-1,0 0 1,-1 0-1,1 0 1,0 0-1,-1 0 1,1 0-1,-1-1-3,1 1-44,0 0 0,-1-1 0,1 1 0,0 0-1,-1-1 1,1 1 0,0 0 0,0-1 0,0 1 0,-1-1 0,1 1-1,0-1 1,0 1 0,0 0 0,0-1 0,0 1 0,0-1 0,0 1-1,0-1 1,0 1 0,0-1 0,0 1 0,0-1 0,0 1 0,0 0 0,0-1-1,0 1 1,0-1 0,1 1 0,-1-1 44,8-20-444,-5 13 286,1-2 69,6-14-379,7-11 468,-14 28 6,1 0 1,1 0-1,-1 1 0,1-1 0,0 1 1,1 0-1,3-3-6,-8 8 32,0 1 0,0-1 0,0 0 0,0 1 0,0-1 1,0 0-1,0 1 0,0-1 0,1 1 0,-1 0 0,0-1 0,0 1 0,1 0 0,-1 0 0,0 0 1,0 0-1,0 0 0,1 0 0,-1 0 0,0 0 0,0 0 0,1 0 0,-1 1 0,0-1 0,0 1 1,0-1-1,0 1 0,1-1 0,-1 1 0,0 0 0,0-1 0,0 1 0,0 0 0,0 0 0,-1 0 1,1-1-1,0 1 0,0 1-32,4 3 291,-1 1-1,0 0 1,0 1 0,0-1 0,3 7-291,-1 1 363,1 0-1,-2 0 1,0 1 0,-1-1 0,1 8-363,-6-14-376,1-8 396,0 0 1,0 0 0,0 0 0,0 0-1,0 0 1,0 0 0,0 0 0,0 0-1,0 0 1,0 0 0,0 0 0,0 1-1,0-1 1,0 0 0,-1 0 0,1 0-1,0 0 1,0 0 0,0 0 0,0 0-1,0 0 1,0 0 0,0 0 0,0 0-1,0 0 1,0 0 0,0 0 0,0 0-1,0 0 1,0 0 0,0 0 0,-1 0-1,1 0 1,0 0 0,0 0 0,0 0-1,0 0 1,0 0 0,0 0 0,0 0-1,0 0 1,0 0 0,0 0 0,0 0-1,0 0 1,0 0 0,-1 0 0,1 0-1,0 0 1,0 0 0,0 0 0,0 0-1,0 0 1,0 0 0,0 0 0,0 0-1,0-1 1,0 1 0,0 0 0,0 0-1,0 0 1,0 0 0,0 0 0,0 0-1,0 0 1,0 0-21,-1-2 578</inkml:trace>
  <inkml:trace contextRef="#ctx0" brushRef="#br0" timeOffset="1">471 353 12219,'-3'3'5145,"-5"14"-2785,-2 39-1112,10-33-295,0 1-353,-3-10-232,-2-4-440,10-2-360,-5-8-1193,15-4-567,7-19 1224</inkml:trace>
  <inkml:trace contextRef="#ctx0" brushRef="#br0" timeOffset="2">387 2 15387,'0'-1'368,"8"1"321,0 0 295,1 1-184,2-2-160,-2 1-512,10 6-120,2 4-1184,4 4 872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41.3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11634,'1'0'249,"0"0"0,0 0 0,-1 0-1,1 1 1,0-1 0,-1 0 0,1 1-1,0-1 1,-1 1 0,1-1 0,0 1-1,-1-1 1,1 1 0,-1-1 0,1 1-1,-1-1 1,1 1 0,-1 0 0,1-1-1,-1 1 1,0 0 0,1-1 0,-1 1-1,0 0 1,1 0-249,4 22 822,-3-1 47,-1 0 1,-1 0 0,-2 17-870,0-10 1087,2 21-1087,1-37 152,-1 0 1,2-1-1,0 1 0,0 0 0,2-1 0,2 9-152,-6-21 0,0 0 1,0 0 0,0 0-1,0 0 1,0 0 0,0 0-1,0 0 1,0 0-1,0 0 1,0 0 0,0-1-1,0 1 1,0 0 0,0 0-1,0 0 1,0 0 0,0 0-1,0 0 1,0 0-1,0 0 1,0 0 0,0 0-1,0 0 1,0 0 0,0 0-1,0 0 1,0 0 0,1 0-1,-1 0 1,0 0 0,0 0-1,0 0 1,0 0-1,0 0 1,0 0 0,0 0-1,0 0 1,0 0 0,0 0-1,0 0 1,0 0 0,0 0-1,0 0 1,0 0 0,0 0-1,0 0 1,0 0-1,0 0 1,0 0 0,0 0-1,0 0 1,0 0 0,0 0-1,0 0 1,0 0 0,0 0-1,0 0 1,1 0 0,-1 0-1,0 0 1,0 0-1,0 0 1,0 1-1,0-6-23,-1-38-395,-1 23 112,2 1 0,1-5 306,-1 17-55,1 0 0,0-1 0,1 1 0,0 0 0,0 0 0,1 0 0,2-5 55,1 0-31,0 0 0,1 1 0,4-5 31,-8 12 5,0 1 0,0-1 0,0 1 0,0 0-1,1 0 1,-1 0 0,1 0 0,0 1-1,-1-1 1,1 1 0,3-1-5,-5 2 18,-1 1 0,1-1-1,-1 1 1,1 0 0,-1-1 0,1 1 0,-1 0 0,1 0-1,0 0 1,-1 0 0,1 1 0,-1-1 0,1 0-1,-1 1 1,1-1 0,-1 1 0,2 0-18,0 0 48,-1 1 1,1-1 0,-1 1-1,0 0 1,0 0-1,0 0 1,0 0-1,0 0 1,1 2-49,2 3 192,0 1 0,-1 0 0,0 0 0,0 1 0,2 7-192,3 12 957,2 21-957,-5-23 242,1-1 0,4 11-242,-11-36-3,0 0-1,0 0 1,0 0 0,0 0 0,0 0 0,0 0 0,0 0-1,0 0 1,0 0 0,0 0 0,0 0 0,0 0 0,0 0 0,1 0-1,-1-1 1,0 1 0,0 0 0,0 0 0,0 0 0,0 0-1,0 0 1,0 0 0,0 0 0,0 0 0,0 0 0,0 0 0,0 0-1,0 0 1,0 0 0,0 0 0,0 0 0,0 0 0,1 0-1,-1 0 1,0 0 0,0 0 0,0 0 0,0 0 0,0 0 0,0 0-1,0 0 1,0 0 0,0 0 0,0 0 0,0 0 0,0 0-1,0 0 1,0 0 0,0 0 0,0 0 0,0 0 0,0 1 0,1-1-1,-1 0 1,0 0 0,0 0 0,0 0 0,0 0 0,0 0-1,0 0 1,0 0 0,0 0 0,0 0 0,0 0 0,0 0-1,0 0 1,0 0 0,0 0 3,3-9-265,3-20-309,-4 17 317,2-1 95,-1-1 1,2 0-1,0 1 1,0 0-1,1 0 1,1 0-1,3-2 162,-6 9-6,0 0 0,0 1 1,1-1-1,0 1 0,0 0 0,1 1 1,0-2 5,-2 4 19,0-1 0,-1 1 0,1 0 1,0 0-1,0 1 0,0-1 0,0 1 1,0 0-1,0 0 0,1 0 0,-1 1 1,1-1-20,-3 1 41,0 0 0,0 0 0,0 0 1,0 0-1,0 0 0,0 0 1,0 0-1,0 1 0,0-1 1,0 1-1,-1 0 0,1 0 0,0-1 1,0 1-1,0 0 0,-1 0 1,1 1-1,0-1 0,-1 0 1,1 0-1,-1 1 0,0-1 0,1 1 1,-1 0-1,0-1 0,0 1 1,0 0-1,0-1 0,0 1 1,0 0-1,0 0-41,5 15 214,-1 0 1,0 1-1,-1-1 0,0 1 1,-2 0-1,0 0-214,6 37 290,12 58-2690,-20-112 2452,0 0 0,1 0 0,-1 0 0,0 0 0,1 0 0,-1 0 0,0 0 1,1 0-1,-1 0 0,1 0 0,0-1 0,0 1-52,9 7 180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21.7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1 210 11626,'19'-2'2985,"2"-1"793,0 0 0,21 1-3778,-35 3 314,0-1 1,0 1 0,-1 0 0,1 0 0,0 1-1,0 0 1,0 0 0,-1 1 0,1 0 0,5 3-315,-7-2 184,0-1 0,0 1 0,0 0 0,0 0 1,0 0-1,-1 1 0,0 0 0,0 0 0,3 4-184,-5-6 50,-1-1-1,0 0 1,0 1 0,0-1-1,0 1 1,0-1 0,0 1-1,0 0 1,-1-1-1,0 1 1,1 0 0,-1-1-1,0 1 1,0 0 0,0-1-1,-1 1 1,1 0 0,-1-1-1,1 1 1,-1 0-1,0-1 1,0 1 0,0-1-1,-1 1-49,-2 4-79,-1 0-1,0-1 1,0 0-1,0 0 1,-1 0-1,0-1 1,0 0-1,0 0 0,-1-1 1,0 1-1,0-1 1,0-1-1,0 1 1,-1-1-1,1 0 1,-1-1-1,-2 1 80,9-3-45,0 0 1,0 0-1,0 1 0,0-1 0,0 0 1,0 0-1,0 0 0,0 0 1,0 0-1,0 0 0,0 0 0,0 0 1,0 0-1,0-1 0,0 1 1,0 0-1,1-1 0,-1 1 0,0-1 1,0 1-1,0-1 0,0 1 1,0-1-1,1 1 0,-1-1 0,0 0 1,1 0-1,-1 1 0,0-1 1,1 0-1,-1 0 0,1 0 45,-2-16 41</inkml:trace>
  <inkml:trace contextRef="#ctx0" brushRef="#br0" timeOffset="1">263 0 12003,'11'2'1471,"0"0"0,1 0 0,-1 1 1,-1 1-1,1 0 0,0 0 0,-1 1 1,7 5-1472,-6-3 630,-1 0-1,0 0 1,0 1 0,0 1 0,-1 0 0,-1 0 0,6 8-630,-7-8 91,-1-1 1,0 2 0,-1-1 0,0 0 0,0 1 0,-1 0-1,-1 0 1,0 1 0,0-1 0,0 1 0,-2-1 0,1 1-1,-1 0 1,-1-1 0,0 1 0,-1 0 0,0 0 0,0-1-1,-2 5-91,-1 0 53,-1-1 0,0 1 0,-1-2 0,-1 1 0,0-1 0,-5 6-53,-3 3-616,-1 0-1,-1-2 0,-3 3 617,17-20-259,2-2 154,0 1 0,0-1 0,0 0 0,0 1 0,-1-1 0,1 0 0,-1 0 1,1 0-1,-1 0 0,1 0 0,-1 0 0,1 0 0,-1-1 0,-1 2 105,1-6-172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22.0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0 12395,'-18'8'5153,"19"-4"-2593,4 0-727,11 3-297,4 0-112,7-3-463,5 0-313,1-6-328,3-2-96,1 0-16,-2 2-144,-6 3-952,-9 3-649,-15-4 2161,-2 8-1040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22.4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0 8730,'-13'3'4297,"6"-3"-1057,7 9-687,3 3-329,2 1-247,4 22-529,1 5-272,-2 14-375,4 2-177,2-2-264,0-7-104,0-13-200,1-8-304,-3-14-968,0-6-529,-7-6-1247,-1-8 375,-5-4 1609</inkml:trace>
  <inkml:trace contextRef="#ctx0" brushRef="#br0" timeOffset="1">91 310 6857,'-27'-36'4385,"39"35"16,5 1-2056,2 0-353,7 0-871,1 0-401,4-1-768,-2-1-568,-6 2-473,-6 2 593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22.9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 10810,'0'10'4625,"8"-5"-2416,4 2-73,4-6-439,3 0-345,4 1-648,-1-4-200,1-2-1040,-2-4-560,6-6 680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23.2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146 3 11258,'-17'-2'9513,"1"3"-5155,11 1-4222,0 0 1,0 0-1,0 0 0,0 1 1,0 0-1,0 0-136,-35 24 52,37-25-54,0 0-1,0 0 1,0 1 0,1-1 0,-1 1 0,1 0-1,0 0 1,-1 0 0,1 0 0,0 0 0,1 0-1,-1 0 1,1 1 0,-1-1 0,1 1-1,0-1 1,0 1 2,1-1 2,-1 1 0,1-1 0,0 0 0,1 1 0,-1-1 0,0 0 0,1 1 0,0-1 0,0 0 0,0 0 0,0 0-1,0 0 1,1 0 0,-1 0 0,1 0 0,0 0-2,1 2 56,-1 1 0,1-1-1,-1 0 1,0 1 0,-1 0 0,0-1-1,1 1 1,-1 3-56,0-1 171,0 0 0,1 0 0,0 0 0,2 1-171,4 9 295,-4-10-79,-1 0 0,1 0 0,1 9-216,-3-5 140,0 0 0,0 0 1,-1 1-1,0-1 1,-1 0-1,-1 1 1,-1 10-141,0-11 76,1 0 0,0 0 1,1-1-1,0 1 1,1 0-1,2 9-76,-2-16 21,0 0 0,1 0-1,-1 0 1,1 0-1,0-1 1,0 1-1,0-1 1,1 1 0,0-1-1,0 0 1,0 0-1,0 0 1,1 0 0,-1-1-1,1 1 1,4 2-21,-6-5-34,0 0 0,0 0 0,0 0 0,0 0-1,0 0 1,1 0 0,-1-1 0,0 1 0,1-1 0,-1 0 0,0 0 0,0 1 0,2-2 34,1 1-372,1 0 0,-1-1 1,0 0-1,1-1 0,1 0 372,17-7-816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23.7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14971,'3'3'5793,"2"9"-3632,2 1-393,-2 7-103,1 9-281,1 2-680,-2-3-280,5-7-136,-2-4-352,2-7-1256,4-1-688,0-12-1393,4-2 1880</inkml:trace>
  <inkml:trace contextRef="#ctx0" brushRef="#br0" timeOffset="1">239 37 7882,'-18'22'7585,"-15"7"-2956,7-6-2767,16-13-1426,1 1 0,0 0 0,1 0-1,0 1 1,0 0 0,1 1 0,1-1 0,0 1-1,1 1 1,-1 3-436,5-13 60,0-1-1,1 0 0,-1 1 1,1-1-1,-1 1 0,1-1 1,0 1-1,0-1 0,1 1 1,-1-1-1,1 1 0,0 0-59,2 6 204,0 0-1,1 0 0,2 3-203,7 21 548,6 37 411,-9-30-14,8 18-945,-16-51 13,3 10 225,-4-18-288,-1 1 0,0-1 0,0 1-1,0-1 1,0 1 0,1-1 0,-1 1-1,0-1 1,1 0 0,-1 1 0,0-1-1,1 1 1,-1-1 0,0 0 0,1 1-1,-1-1 1,1 0 0,-1 1 0,1-1 0,-1 0-1,1 1 51,-1-2-108,1 1-1,0 0 0,-1 0 0,1-1 1,-1 1-1,1 0 0,-1-1 0,1 1 1,-1 0-1,0-1 0,1 1 0,-1-1 1,1 1-1,-1-1 0,0 1 1,1-1-1,-1 1 0,0-1 0,0 1 1,1-1-1,-1 0 0,0 1 0,0-1 1,0 1-1,0-1 109,1-3-430,6-14-759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24.1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13435,'3'28'5513,"2"12"-3136,1 10-249,-5 16-408,2 3-239,-2 4-585,3-4-248,1-10-320,-1-5-104,6-18-136,-4-9-384,2-18-1168,2-9-721,-4-11 1177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24.6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30 11090,'36'-29'4737,"-31"34"-2376,-9-1-257,0 13-303,7 10-209,-6 15-440,3 9-207,4 3-281,-5 0-192,6-4-248,5-7-88,6-14-96,5-8-144,5-15-672,-8-9-553,3-13-1063,3-5 1368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24.9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12515,'8'2'5593,"4"8"-2632,8 0-1121,8-2-216,3 3-664,1-8-383,2-5-433,-5-2-504,9-2 1984,8 3-1320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25.4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147 95 11106,'-6'-15'3765,"0"1"0,-3-6-3765,7 16 307,0 0 0,0 1-1,0-1 1,-1 1-1,1-1 1,-1 1-1,0 0 1,0 0 0,0 0-1,-1 1 1,-1-2-307,4 3 47,-1 0 0,1 1 1,-1-1-1,1 1 0,-1-1 1,1 1-1,-1-1 0,0 1 1,1 0-1,-1 0 0,1-1 1,-1 1-1,0 1 0,1-1 1,-1 0-1,0 0 0,1 0 0,-1 1 1,1-1-1,-1 1 0,1-1 1,-1 1-1,1 0 0,-1 0 1,1-1-1,0 1 0,-1 0 1,1 0-1,0 0 0,0 1 1,0-1-1,-1 0 0,1 0 1,1 1-1,-2 0-47,-2 4 30,0 0 1,0 1-1,1-1 1,0 1-1,1 0 1,-1 0-1,0 3-30,-8 40 116,10-44-76,0 0-1,1 1 1,0-1 0,0 0-1,0 0 1,1 0 0,0 2-40,-1-7 0,0 0 1,0-1-1,0 1 1,0 0 0,1-1-1,-1 1 1,0 0-1,0-1 1,1 1-1,-1-1 1,0 1-1,1-1 1,-1 1-1,1-1 1,-1 1-1,1-1 1,-1 1-1,0-1 1,1 1 0,0-1-1,-1 0 1,1 1-1,-1-1 1,1 0-1,-1 1 1,1-1-1,0 0 1,-1 0-1,1 0 1,0 0-1,-1 0 1,1 1-1,0-1 1,-1 0 0,1 0-1,0-1 1,-1 1-1,1 0 1,0 0-1,-1 0 0,3-1-79,-1 0 1,1 0-1,-1 0 0,0 0 0,1 0 0,-1-1 0,0 1 1,0-1-1,2-1 79,7-8-1013,0-1 1,5-7 1012,17-19-1581,-29 34 1445,1 0-1,-1 0 1,1 1-1,0 0 1,0 0-1,0 0 1,2-1 136,-6 4 18,0-1 0,1 1 0,-1-1-1,0 1 1,0-1 0,1 1 0,-1 0 0,0 0 0,1 0 0,-1 0 0,1 0 0,-1 0 0,0 0 0,1 0 0,-1 0 0,0 1 0,1-1 0,-1 1 0,0-1 0,0 1-1,2 0-17,-1 0 109,0 1-1,-1-1 0,1 1 1,0 0-1,0 0 0,-1 0 0,1 0 1,-1 0-1,0 0 0,0 0 1,1 2-109,2 6 584,0 0 0,-1 0 0,0 0 0,-1 1 1,0 3-585,0-4 558,0-1 1,0 1-1,1-1 1,2 5-559,-4-10 52,0-1 1,1 0 0,0 0 0,0 0 0,0 0 0,0 0 0,0-1 0,0 1-1,1-1 1,-1 1 0,1-1 0,-1 0 0,1 0 0,2 1-53,2 0-813,1-6 345</inkml:trace>
  <inkml:trace contextRef="#ctx0" brushRef="#br0" timeOffset="1">369 165 10850,'33'0'5193,"-37"16"-1440,4-2-1064,3 2-577,-3-2-407,3-5-849,-1-1-352,-3-7-784,4 0-560,-3-2-1161,0 0-4240,0-1 4248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41.8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14 13995,'-2'1'628,"-5"6"2823,8-7-3391,-1 0 0,0 1 0,0-1-1,0 0 1,1 1 0,-1-1 0,0 0-1,0 1 1,1-1 0,-1 0 0,0 0-1,1 1 1,-1-1 0,0 0 0,1 0-1,-1 0 1,0 1 0,1-1-1,-1 0 1,0 0 0,1 0 0,-1 0-1,1 0 1,-1 0 0,0 0 0,1 0-1,-1 0 1,1 0 0,-1 0-60,36 5 1100,0-2 0,0-2 1,25-2-1101,-51 1 85,319-17 1369,26-1-1078,-304 19-1225,23 3 849,-64-2-718,-9-2 663,-1 0 0,0 0 0,0 0 0,0 0 0,0 0 0,0 0 0,1 0 0,-1 0 0,0 0 0,0 0 0,0 0 0,0 0 0,1 0 0,-1 0 0,0 1 0,0-1 0,0 0 0,0 0 0,0 0 0,1 0 0,-1 0 0,0 0 0,0 0 0,0 1 0,0-1 0,0 0 0,0 0 0,0 0 0,0 0 0,0 0 0,0 1 0,1-1 0,-1 0 0,0 0 0,0 0 0,0 0 0,0 0 0,0 1 0,0-1 0,0 0 0,0 0 0,0 0 0,0 0 0,0 1 0,0-1 0,0 0 0,-1 0 0,1 0 55,-8 8-1124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25.7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11875,'10'4'5225,"0"2"-2265,1-2-695,2 1-617,-1 2-424,3-5-647,2 5-609,-5-3-1329,7 3-4504,7 12 3905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26.2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1 13579,'-3'21'5553,"3"4"-2848,0 8-785,-1 14-200,-2 6-335,3 6-689,0-1-272,2-6-208,2-8-24,2-15-296,0-9-304,2-13-1056,-2-7-713,1-15 1297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26.6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9 12211,'0'0'7951,"5"0"-7147,-3 0 2236,45-4-1405,-26 2-1432,-10 0-61,-1 2 0,1-1 0,0 1 0,8 1-142,-14 0 50,0-1-1,0 1 1,-1 0-1,1 0 1,0 1-1,0 0 1,-1-1-1,1 2 1,-1-1-1,3 2-49,-4-2 28,-1 0 0,1 0 1,-1 0-1,0 0 0,1 0 0,-1 1 0,0-1 0,-1 1 0,1-1 1,0 1-1,-1 0 0,1 0 0,-1 0 0,0 0 0,0-1 1,0 2-1,-1-1 0,1 1-28,7 70 854,-4 1 0,-4 33-854,0-70 131,0 10 40,-4 194 681,3-229-779,-1 0 0,-1-1 0,0 1 0,0 0 0,-1-1 1,-5 10-74,8-19-45,0-1 1,-1 0 0,1 1 0,-1-1 0,1 0-1,-1 0 1,0 0 0,0-1 0,0 1 0,0 0-1,0-1 1,0 1 0,0-1 0,-1 0 0,1 0-1,0 0 1,-1 0 0,0 0 44,-1 1-39,-1-1 0,1 0 0,-1 0 0,0 0 1,1 0-1,-1-1 0,0 0 0,0 0 0,-3 0 39,-27-8-107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27.0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10010,'9'6'4329,"9"-1"-2184,8 2-825,5-2-96,5-2-472,2-1-304,-4 0-1304,-5-1-624,-8 3 864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27.4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0 8906,'-12'10'4185,"22"-6"-1329,-1-3-743,15 2-353,7-2-239,-6-1-601,2 1-272,-5-1-824,-2 0-744,0-1 584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34.9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55 7754,'7'-17'1677,"0"1"299,1-2 5333,-8 17-6436,0-1 3410,2 8-1637,5 25-2117,-1 0 0,-1 18-529,3 70 644,-8-116-622,5 44 522,8 38-544,-3-23 192,19 97 146,-23-134-352,8 18 14,-7-29-929,-7-14 892,0 0 0,1 0-1,-1 0 1,0 0-1,0 0 1,0 1 0,0-1-1,0 0 1,0 0 0,1 0-1,-1 0 1,0 0-1,0 0 1,0 0 0,0 0-1,0 0 1,1 0-1,-1 0 1,0 0 0,0 0-1,0 0 1,0 0 0,0 0-1,1 0 1,-1 0-1,0 0 1,0 0 0,0 0-1,0 0 1,0 0-1,1 0 1,-1 0 0,0 0-1,0 0 1,0 0-1,0 0 1,0-1 0,0 1-1,1 0 1,-1 0 0,0 0-1,0 0 38,1-3-375,1 1-1,-1-1 1,0 1 0,0-1-1,0 0 1,-1 1-1,1-2 376,3-8 214,12-19-518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35.2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41 9642,'3'-4'884,"0"1"-1,0 0 0,0 0 1,0 0-1,1 1 1,-1-1-1,1 1 1,0 0-1,-1 0 1,1 0-1,0 0 1,4-1-884,-2 1 533,0 1 1,0 0-1,0 0 1,1 0-1,-1 1 1,0 0-1,1 0 1,3 1-534,-1 0 234,-1 1 1,1 0-1,-1 0 0,0 1 1,1 0-1,-1 0 1,0 1-1,-1 0 0,1 0 1,-1 1-1,0 0 1,7 5-235,-12-7 58,1 0 1,-1-1-1,1 1 1,-1 0-1,0 0 1,0 0 0,0 0-1,0 1 1,-1-1-1,1 0 1,-1 1-1,0-1 1,0 1 0,0 0-1,-1-1 1,1 1-1,-1 0 1,0-1 0,0 1-1,0 0-58,0 0 40,-1 0-1,0 0 1,0 0-1,0 0 1,-1 0-1,1-1 1,-1 1-1,0 0 1,0-1-1,0 1 1,0-1-1,-1 0 1,1 0-1,-1 0 1,0 0 0,0 0-1,0-1 1,-1 2-40,-2-1 22,1 1 0,-1-1 0,0 0 0,1-1-1,-1 0 1,-1 1 0,1-2 0,0 1 0,0-1 0,-1 0 0,0 0-22,-15 0-667,1 0-1,-16-3 668,-2 1-2849,21 1-522,9-1 1313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38.6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76 32 10122,'-69'-17'4257,"65"16"-2208,1-1-97,4 5-288,-1-3-199,0 0-505,12 4-136,19 5-120,34 5-96,-25-17-136,3-4-64,-3-1-151,-2 0-73,-13 0-40,-1 4-320,-17 0-985,-7 4-663,-11 0 976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38.9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9298,'0'0'4313,"8"16"-1472,-1 4-633,-1 9-232,0 3-271,-1 2-553,0 2-264,0-5-440,-1-1-152,0-5-216,0-1-184,0-11-576,2-2-392,-2-8-1128,-2-3 2400,1 2-488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39.3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109 28 7106,'0'-1'611,"0"-1"0,0 0 1,-1 0-1,1 1 0,0-1 1,0 0-1,-1 1 0,1-1 1,-1 1-1,0-1 0,1 1 1,-1-1-612,0 1 156,1 0 0,-1 1 1,1-1-1,-1 1 1,0-1-1,1 1 0,-1 0 1,0-1-1,1 1 1,-1 0-1,0-1 0,1 1 1,-1 0-1,0 0 1,1-1-1,-1 1 0,0 0 1,0 0-1,1 0 0,-1 0 1,0 0-1,0 0 1,0 0-1,1 0 0,-1 0 1,0 1-1,1-1 1,-1 0-1,0 0 0,0 1-156,-2 0 216,-1 1 0,1 0-1,-1 0 1,1 0-1,0 0 1,0 1-1,0-1 1,0 1-1,0 0 1,1 0-1,-1 0 1,1 0-1,0 0 1,-1 0 0,2 1-1,-1-1 1,0 1-1,0 1-215,-4 9 309,1 1-1,1 0 0,0 0 1,1 1-309,-1 5 202,2-1 1,0 1 0,1 0 0,1 0-1,1 0 1,3 17-203,-1-23 56,0 1 0,0-1 0,2 0-1,0 0 1,1-1 0,0 1 0,1-1 0,1 0 0,3 5-56,-7-14-34,0 0 1,0 0 0,1 0-1,-1-1 1,1 0 0,0 1-1,0-2 1,4 3 33,-6-4-158,0 0 0,0-1-1,1 1 1,-1-1 0,1 0-1,-1 0 1,1 0 0,-1 0 0,1 0-1,0-1 1,-1 0 0,1 0 0,0 0-1,0 0 1,-1 0 158,1-1-175,0 0 0,-1 0 0,1 0-1,-1-1 1,3-1 175,-6 3-4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42.1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12227,'3'15'4702,"7"4"-2447,1 5-1172,-7-7-520,-1-1 0,0 1 0,-2 0 0,0 0 0,0 0 0,-3 15-563,1-2 872,2 14-872,-1-40 148,-1-8-262,-2-14-279,3-4 227,0 0-1,2 0 0,2-4 167,-4 20-11,2-1-1,-1 1 1,1 0-1,0 0 1,0-1 0,0 1-1,1 1 1,0-1-1,0 0 1,1 1-1,-1-1 1,1 1-1,1 0 1,-1 0-1,0 1 1,1-1-1,0 1 1,0 0-1,4-1 12,-1 0 52,1 1-1,0 0 1,0 1-1,0 0 0,0 0 1,0 1-1,1 0 1,-1 1-1,1 0 0,0 0 1,-1 1-1,4 1-51,0-1 162,-1 1-1,1 1 1,-1 0-1,0 0 1,1 1 0,-1 1-1,0 0-161,-7-2 94,0 0-1,-1 1 1,1-1 0,0 1-1,-1 0 1,0 0 0,0 0-1,0 1 1,0 0 0,0-1-1,-1 1 1,1 0 0,-1 1-1,0-1 1,-1 1-1,1-1 1,-1 1 0,1 1-94,2 10 309,0 1 1,-2 0 0,2 12-310,-1-5 179,-2-12-210,-1-1-1,0 0 1,-1 1 0,0-1 0,-1 1 0,0-1-1,-3 10 32,4-19-2642,0-4 512,2-11-1127,-1 7 1868,4-26-1665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39.9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12659,'4'11'5337,"2"9"-2929,-3 4-319,-2 10-585,-3 4-336,2 8-559,1-1-169,10-3-192,2-1-64,-1-11-96,1-2-288,-2-12-1025,-2-5-639,0-15 1016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40.2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0 188 9866,'1'-4'4905,"5"2"-1576,10-2-1209,2 0 1,35-31-609,-31 32-352,0 2-616,2 1-159,-4 0-842,-1 1-663,-4 2-528,-3-2 768</inkml:trace>
  <inkml:trace contextRef="#ctx0" brushRef="#br0" timeOffset="1">415 1 10802,'5'3'6227,"0"6"-4627,-5-8-961,3 8 131,0 0-1,0 1 0,-2-1 1,1 0-1,-1 1 1,0 2-770,0 21 1670,-2 6-1670,0-35 70,0 39 401,2 0-1,2 0 0,1-1 0,6 17-470,6 16-12,19 46 12,-33-114-342,-2-6 205,0 0 0,0 0 0,0 0 1,1 0-1,-1-1 0,0 1 0,1 0 1,-1 0-1,0 0 0,1 0 0,-1-1 1,1 1-1,-1 0 0,1-1 0,-1 1 1,1 0-1,0-1 0,-1 1 0,1 0 137,-1-1-59,1 0 0,-1 0-1,0 0 1,0 0 0,0 0-1,0 0 1,0 0-1,1 0 1,-1 0 0,0 0-1,0 0 1,0 0 0,0 0-1,1 0 1,-1 0 0,0 0-1,0 0 1,0 0 0,0 0-1,0-1 1,1 1 0,-1 0-1,0 0 1,0 0 0,0 0-1,0 0 1,0 0 0,0 0-1,1 0 1,-1-1 0,0 1-1,0 0 1,0 0-1,0 0 1,0 0 0,0-1 59,9-13-1196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40.8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1 269 11290,'3'-2'1323,"1"0"0,-1 0 0,1 0 0,-1 1-1,1-1 1,3 0-1323,-1 0 1201,0 1 0,0 0-1,7 0-1200,4 1 804,1 0 0,10 2-804,-10 0 822,-6-1-593,-1 0 1,0 1 0,0 1-1,0 0 1,0 0-1,0 1 1,2 2-230,-9-5 69,1 1-1,-1 1 1,0-1 0,0 1-1,-1-1 1,1 1 0,-1 0-1,1 1 1,-1-1 0,0 0-1,0 1 1,0 0 0,-1 0-1,1 0 1,-1 0 0,0 0-1,0 0 1,1 3-69,-3-4 20,1-1 0,-1 1-1,0-1 1,0 1 0,0-1 0,0 1 0,0 0-1,0-1 1,-1 1 0,0-1 0,1 1 0,-1-1-1,0 0 1,0 1 0,0-1 0,0 0 0,-1 1-1,1-1 1,-1 0 0,1 0 0,-1 0 0,0 0-1,1-1 1,-1 1 0,0 0 0,-1-1-20,-4 5-71,-1 0 1,0-1-1,0 0 1,0-1-1,0 0 1,-6 2 70,0-1-1596,0-1-1,-15 3 1597,-9-1-5317,28-7 3257,13-1 976</inkml:trace>
  <inkml:trace contextRef="#ctx0" brushRef="#br0" timeOffset="1">376 0 11018,'17'3'3650,"-5"-1"-2213,0 0 1,0 1-1,0 0 1,0 1-1,-1 0 1,10 5-1438,-8-2 335,-1 1 0,0 0-1,-1 1 1,0 0 0,0 1 0,-1 0 0,0 1-1,-1 0 1,0 0 0,-1 1 0,0 0 0,-1 1-1,0-1 1,-1 1 0,0 1 0,-1-1 0,-1 1 0,0 0-1,1 8-334,-2-1 84,-1-1 0,0 1 0,-2-1-1,0 1 1,-1-1 0,-2 1 0,0-1-1,-1 0 1,0 0 0,-7 15-84,3-10 19,5-16-57,0 0-1,0 0 1,-4 4 38,5-8-25,-2 2-380,0 0-1,0-1 1,-1 1 0,-1 0 405,5-5-232,0-1 0,-1 1 0,0-1 0,1 1 0,-1-1 0,0 0 0,1 0 1,-1 0-1,0 0 0,0 0 0,0 0 0,0 0 0,0-1 0,0 1 1,0-1-1,0 1 0,0-1 0,0 0 232,-21-2-1235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42.7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43 35 4681,'65'-15'3243,"-64"15"-3028,0 0-1,0-1 1,0 1-1,-1 0 0,1 0 1,0-1-1,0 1 1,-1 0-1,1-1 0,0 1 1,0-1-1,-1 1 1,1-1-1,-1 1 1,1-1-1,0 1 0,-1-1-214,0 1 106,0-1 0,0 1 0,0 0-1,0-1 1,0 1 0,0 0 0,0 0-1,0-1 1,0 1 0,0 0-1,0 0 1,0-1 0,0 1 0,0 0-1,0 0 1,-1-1 0,1 1 0,0 0-1,0 0 1,0-1 0,0 1 0,-1 0-1,1 0-105,-2-3 1894,2 2-1089,0-2 2954,-4 6-1959,0 1-1616,1 0-1,0 0 1,-1 1-1,1 0 0,0 2-183,-10 14 233,3-6-109,1-2-14,1 0 0,0 0 0,1 0 0,1 1 0,0 0 0,1 1 0,-1 2-110,1 9 139,1 0 1,1 0 0,1 1 0,1-1 0,2 1 0,0-1 0,2 0 0,2 6-140,2 5 140,2 0 0,2-1 1,1 0-1,2-1 0,9 18-140,-12-32 19,1 0 1,1-1 0,1 0-1,1-1 1,0 0-1,11 8-19,-26-27-35,0 0-1,0 0 0,0 0 0,1 0 1,-1 1-1,0-1 0,0 0 1,0 0-1,0 0 0,0 0 0,0 0 1,0 0-1,1 0 0,-1 0 1,0 0-1,0 0 0,0 0 0,0 0 1,0 0-1,0 0 0,1 0 0,-1 0 1,0 0-1,0 0 0,0 0 1,0 0-1,0 0 0,0 0 0,0 0 1,1 0-1,-1 0 0,0 0 1,0-1-1,0 1 0,0 0 0,0 0 1,0 0-1,0 0 0,0 0 1,1 0-1,-1 0 0,0 0 0,0 0 1,0-1-1,0 1 0,0 0 1,0 0-1,0 0 0,0 0 0,0 0 1,0 0-1,0-1 0,0 1 1,0 0-1,0 0 36,-2-11-1558,2-4 621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45.3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50 7314,'12'-13'1408,"2"-3"229,-6 1 3674,-6 11-1504,-1 3-490,0 3-1047,2 7-2633,6 18 888,0 1 0,-1 2-525,-6-19 161,-1-1 1,0 1-1,0-1 0,-1 1 1,0-1-1,-1 4-161,-1 10 256,1-4-27,1-10-138,0-1 0,0 1 0,0-1 0,1 1 0,1 1-91,4 14 98,-3-14-188,0-1 0,-1 1 0,-1 0 0,0-1 0,0 3 90,-1-13-57,0 0-1,0 0 1,0 0-1,0 0 1,0-1 0,0 1-1,0 0 1,0 0-1,0 0 1,0 0-1,0 0 1,-1 0-1,1 0 1,0 0 0,0 0-1,0 0 1,0 0-1,0 0 1,0 0-1,0 0 1,0 0 0,0 0-1,0 0 1,0 0-1,0 1 1,0-1-1,0 0 1,0 0-1,0 0 1,0 0 0,0 0-1,0 0 1,-1 0-1,1 0 1,0 0-1,0 0 1,0 0 0,0 0-1,0 0 1,0 0-1,0 0 1,0 0-1,0 0 1,0 0-1,0 0 1,0 0 0,0 0-1,0 0 1,0 1 57,-1-2 430,0 0-276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47.6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8 7082,'-5'-5'9515,"5"2"-4752,11 5-3197,3 2-1367,40 5 1099,49 3-1298,-92-12 28,27 3-447,-41-6-2898,2 1 2134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47.9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8538,'1'0'4129,"0"14"-1121,2 8-623,-3 11-369,-1 4-263,-2 6-577,3 2-256,3-3-368,3-2-152,4-4-208,-4-5-64,2-11-104,-2-6-200,-2-7-680,0-4-448,-2-9 3192,2-8-1808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59.3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77 5 10306,'-49'0'3992,"41"0"-3021,-5 0 1005,7-4 2429,13 5-2614,38 6-941,38 8-96,-17 0-362,-29-6-505,26 3 113,-62-12-23,4 0-371,0 1 0,-1 0 0,1 0 0,0 0 0,-1 0 0,3 2 394,-6-3-97,-1 0 1,0 0-1,0 0 0,1 0 1,-1 1-1,0-1 0,0 0 1,0 0-1,1 0 0,-1 0 1,0 0-1,0 1 0,0-1 1,1 0-1,-1 0 0,0 0 1,0 1-1,0-1 0,0 0 1,0 0-1,0 0 0,1 1 1,-1-1-1,0 0 1,0 0-1,0 1 0,0-1 1,0 0-1,0 0 0,0 1 1,0-1-1,0 0 0,0 0 97,-6 7-3745,4-4 2826,-12 13-1665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3:59.8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1 9314,'-7'2'4625,"6"13"-1712,0 5-753,2 8-168,2 12-543,-2 1-281,6 6-424,1-1-144,2 1-208,1-3-72,1-8-127,-2-2-57,-2-8-168,-2-8-305,-5-7-895,0-2-640,-2-9-2857,1-3 3032</inkml:trace>
  <inkml:trace contextRef="#ctx0" brushRef="#br0" timeOffset="1">27 303 7250,'0'4'3944,"13"-4"-263,2 1-1088,6-2-409,1 1-199,3 0-649,4-2-352,2 2-520,2 0-160,-1 0-256,-4 3-336,-8-2-952,-11 2-592,-9 0-1161,-4 2 1729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00.2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0 5817,'-5'7'3945,"2"-2"128,5 2-1569,2 2-215,8-5-513,0 3-223,8 1-361,1 0-184,3 0-368,1-2-160,-2-2-784,-1-1-736,2-7 664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42.5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23 18284,'2'-10'6705,"1"7"-4928,-3-1-1569,3 1-456,-5 2 1400,1 0-904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00.7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193 0 13515,'-6'1'8375,"0"1"-4405,-17 9-4866,10-4 1716,-4 2-790,-8 3 18,0 0 0,-3-1-48,11-8 18,-2 1-7,18-4-11,0 1 1,0-1-1,0 0 1,1 1-1,-1-1 1,0 1-1,0 0 1,1-1-1,-1 1 1,1-1 0,-1 1-1,0 0 1,1 0-1,-1-1 1,1 1-1,0 0 1,-1 0-1,1-1 1,0 1 0,-1 0-1,1 2 3,0-1 0,-1 1 0,1-1 1,0 1-1,1-1 0,-1 1 0,0-1 1,1 0-1,-1 1 0,2 1-3,9 28 78,-8-24-50,2 9 273,4 17-301,-1 0 239,-4-15-91,-1 0-1,0 0 1,-2 1-1,0-1 1,-1 3-148,0-5 71,-4 65 169,1-7-111,3-73-126,0 1 2,0 0-1,0 0 1,0 0 0,1 0 0,-1 0-1,1 1-4,-1-4 1,1 1-1,-1 0 0,0-1 1,0 1-1,1-1 0,-1 1 1,1 0-1,-1-1 0,0 1 1,1-1-1,-1 1 0,1-1 1,-1 1-1,1-1 0,-1 0 1,1 1-1,0-1 0,-1 1 1,1-1-1,-1 0 0,1 0 1,0 1-1,-1-1 0,1 0 1,0 0-1,-1 0 0,1 0 1,0 0-1,0 0 0,0 0 0,8 1 16,1-1 0,0 1 0,0 1 0,-1 0 0,1 1 0,2 0-16,12 6-256,20 11 256,-43-20-188,1 1-1,-1-1 0,1 1 1,-1-1-1,1 1 0,-1-1 1,1 0-1,-1 1 0,1-1 1,0 0-1,-1 0 0,1 0 1,1-1 188,8-2-902</inkml:trace>
  <inkml:trace contextRef="#ctx0" brushRef="#br0" timeOffset="1">296 91 9034,'6'-14'5009,"2"16"-256,2 12-1872,5 0-857,0 3-160,1 7-591,-2 4-273,2 4-448,0 2-152,1 1-184,-1-8-24,-2-7-408,-5-3-480,3-12-1248,-4-2-793,9-10 601,9-9 919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01.0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157 1 8626,'-1'0'792,"0"0"0,-1 0 0,1 0 0,0 1 0,0-1 0,0 0 1,0 1-1,0-1 0,0 1 0,0-1 0,0 1 0,0 0 0,0-1 0,0 1-792,-14 16 3360,9-8-2869,0 1 0,1-1 0,0 3-491,0-2 245,0-1 0,0 1-1,-1-1 1,0-1 0,-1 1 0,1-1 0,-2 0 0,1-1 0,-1 1-1,-2 0-244,3-3 130,5-4-97,1 0 1,-1 0-1,1 0 1,-1 0-1,1 0 1,0 0-1,-1 0 1,1 0-1,0 1 0,0-1 1,0 0-1,0 1 1,0-1-1,0 1 1,1-1-1,-1 1 1,0-1-1,1 1 1,-1 0-1,1-1 0,-1 1 1,1 0-1,0 0-33,0 7 135,1-1-1,0 0 0,0 0 1,1 0-1,0 1 0,0-1 1,1 0-135,5 13 581,11 17-581,2 4 416,-20-37-377,1 0 0,-1 0-1,0 0 1,0 0 0,0 0 0,-1 0 0,1 0-1,-1 0 1,-1 0-39,0 8-453,0 1 0,-3 7 453,4-20-218,0 0 1,-1 0-1,1 0 1,0 0-1,-1 0 1,1 0-1,-1 0 1,1 0-1,-1 0 1,1-1-1,-1 1 1,0 0-1,0 0 1,0 0 217,0 0-481,1-1 452,0 0 0,0 0 1,0 0-1,0 0 1,0 0-1,0 0 1,0 0-1,0 0 1,0 0-1,0-1 1,0 1-1,0 0 1,0 0-1,0 0 1,0 0-1,0 0 1,0 0-1,0 0 1,0 0-1,0 0 0,0 0 1,0 0-1,0 0 1,-1 0-1,1 0 1,0 0-1,0 0 1,0 0-1,0 0 1,0 0-1,0 0 1,0 0-1,0 0 1,0 0-1,0 0 1,0 0-1,0 0 1,0 0-1,0 0 1,0 0-1,0 0 0,0 0 1,0 0-1,0 0 1,0 0-1,0 0 1,0 0-1,0 0 1,0 0-1,0 0 1,0 0-1,0 1 1,0-1-1,0 0 29,-1-7-1028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01.5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42 1 11514,'-11'3'2701,"8"-2"-1764,0 0 0,0 0 1,0 1-1,0-1 0,0 1 0,1-1 1,-3 3-938,4-4 135,1 1 0,-1-1 0,1 1 0,-1 0 0,1-1 0,0 1 0,-1 0 0,1-1 0,0 1 0,-1 0 0,1-1 0,0 1 0,0 0 0,0 0 1,0-1-1,0 1 0,0 0 0,0-1 0,0 1 0,0 0 0,0 0 0,0-1 0,0 1 0,0 0 0,1 0 0,-1-1 0,0 1 0,0 0 0,1-1 0,-1 1 1,1 0-1,-1-1 0,1 1 0,-1-1 0,1 1-135,0 0 110,1 0 1,0 0-1,0 0 1,-1 0-1,1 0 0,0-1 1,0 1-1,0-1 1,-1 1-1,1-1 1,0 0-1,0 0 1,0 0-1,2 0-110,-2 0 103,26 3 290,-14-1-236,1-2-1,11 0-156,-2-1 55,0 2 0,-1 0 0,1 1 0,1 2-55,-23-4 6,0 0 0,0 1-1,0-1 1,0 1 0,0 0 0,0 0-1,0 0 1,0 0 0,0 0 0,-1 0-1,1 0 1,0 0 0,-1 1 0,1-1-1,-1 1 1,1-1 0,-1 1 0,0 0-1,1-1 1,-1 1 0,0 0 0,0 0-1,0 0 1,-1 0 0,1 0 0,0 1-6,0 5 48,1 1 1,-2-1 0,1 1 0,-1-1 0,0 0-1,-1 3-48,0 10 123,0 99 501,5 1-1,8 24-623,-7-116 133,-1 1 235,0 14-368,-4-37 46,0 1 0,0 0 0,-1 0 0,0 0 0,0 0 0,-1 0 0,-2 5-46,3-10 2,0-1 0,0 0-1,0 0 1,-1 1-1,1-1 1,-1 0 0,1-1-1,-1 1 1,0 0 0,0 0-1,0-1 1,0 1-1,0-1 1,0 0 0,0 1-1,-1-1 1,1 0 0,0 0-1,-1 0 1,1-1-2,-7 3-202,0-1 1,-1 0-1,1-1 1,-8 0 201,-5 0-1634,0-2 1,-6-1 1633,23 2-265,-25-2-914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02.1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8450,'3'0'464,"-1"0"-1,1 0 1,-1 1 0,1-1 0,-1 0-1,0 1 1,1 0 0,-1 0 0,1-1 0,-1 2-1,0-1 1,0 0 0,0 0 0,0 0-1,0 1 1,2 1-464,4 5 727,1 0-1,-1 0 1,1 3-727,-2-3 598,33 42 3638,21 38-4236,-49-70 362,13 19 590,-2 1 0,-2 2 0,7 19-952,-16-32 357,-2 1-1,-2 0 0,0 1 0,-2 0 0,2 21-356,-5-19 135,-1 1-1,-2-1 1,-1 1 0,-1-1-1,-2 1 1,-1-1-1,-1-1 1,-2 1-1,-1-1 1,-2 0 0,-3 5-135,-7 13-496,-1-2-1,-3 0 1,-27 36 496,48-76-257,0 0-1,0-1 0,-1 1 1,0-1-1,0-1 0,0 1 1,-1-1-1,1 1 0,-1-1 1,-1 0 257,-22 6-782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06.1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5 7001,'-4'-4'4113,"-3"4"-32,9 0-2184,-2 0-33,0 0-320,0 0-263,10 4-369,17 4-136,37 7-288,-23-15-112,3 0-152,-3-2-80,-4-2-368,-1 3-360,-8-3-1008,-5-1-673,-9 3 1361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06.4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8850,'3'7'4337,"-6"-3"-1489,7 0-919,-4-4 7,0 0-375,27 4-305,39 3-504,-31-7-184,-3-3-352,-1 2-160,-8 1-736,-5-2-568,-10 6-1313,-6-2 1481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06.8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8482,'1'1'4306,"13"12"-1179,0-1 1,1 0-1,15 8-3127,52 28 2118,-49-31-1933,-2 2 0,0 1 0,1 3-185,-28-20 26,0 1 1,-1-1 0,1 1 0,-1 0 0,1 0-1,-1 0 1,0 0 0,-1 0 0,1 1 0,-1-1-1,0 1 1,0 0 0,0 0 0,-1-1 0,1 1-1,-1 0 1,-1 0 0,1 1 0,-1-1 0,1 0-1,-1 0 1,-1 3-27,1-1 25,-1 1 1,0 0-1,-1-1 0,0 1 0,0-1 0,0 0 1,-1 1-1,0-1 0,-1-1 0,0 2-25,-2 1 84,0 0 0,0-1 0,-1 0 1,0 0-1,0 0 0,-9 5-84,-10 6 88,0-1 0,-2-1 0,-1-1 1,-9 3-89,26-13-72,8-4-285,-1 0 0,1 0 0,-1 0 0,1-1 0,-1 1 0,-1-1 357,2-1-1741,11-5 735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07.2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8890,'0'3'4025,"6"5"-1761,13 2-839,0-3-73,13-3-488,4-1-312,6-2-392,6 0-80,0-1-136,-4 0-408,-7-1-1048,-6 0-201,-21 6 865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07.6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1 7834,'-6'11'4097,"5"3"-1001,2 9-1207,3 3-169,-4 4-312,4 6-159,8 5-273,-2 4-120,4 6-256,-2-7-128,-1-1-224,2-5-80,-3-13-344,-2-4-432,-3-11-1120,2-8-633,-2-15 1361</inkml:trace>
  <inkml:trace contextRef="#ctx0" brushRef="#br0" timeOffset="1">59 207 8402,'13'4'4337,"6"-3"-1129,6 2-1271,0 1-233,3 0-472,1 0-295,-1 0-489,0 1-160,-4-3-424,0 2-304,-11 1-937,-6 2-567,-11 3-1017,-7 4-455,-10 2 2199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08.0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 0 7650,'-17'6'3696,"8"2"-1207,4 2-265,7-4-407,9 2-209,6-4-448,6-3-167,3 3-385,1-5-176,4 6-504,-1-6-608,-1-2 440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6:01.1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 5369,'1'-1'375,"0"1"0,1 0 0,-1-1 0,0 1 0,0 0 0,0 0-1,1 0 1,-1 0 0,0 0 0,0 0 0,0 0 0,0 1 0,1-1 0,-1 0 0,0 1 0,0-1-1,0 0 1,0 1 0,0 0-375,1 0 269,0 0 0,-1 0-1,1 1 1,0-1 0,-1 1-1,0-1 1,1 1-1,-1 0 1,0-1 0,1 2-269,2 5 326,0 0 0,-1 1 0,0-1 0,1 8-326,-3-15 85,2 14 191,0 1 0,-1 0 1,0 0-1,-1 11-276,-4 67 515,1-49-358,2 178 161,-2 42-193,-2-225-77,-4 12-48,1-1 37,6-17-18,1-20-12,0-13-1,0-1 0,0 0 0,0 0 0,-1 0 0,1 1 0,0-1 0,0 0 0,0 0 0,0 0 0,0 1 0,0-1 1,-1 0-1,1 0 0,0 0 0,0 0 0,0 1 0,0-1 0,-1 0 0,1 0 0,0 0 0,0 0 0,-1 0 0,1 0 0,0 0 0,0 1 1,0-1-1,-1 0 0,1 0 0,0 0 0,0 0 0,-1 0 0,1 0 0,0 0 0,0 0 0,0 0 0,-1 0 0,1-1 0,0 1-6,-1 0 489,10 1-188,44 10 311,-25-5-225,16 1-387,75 2 1083,76-4-1083,-88-3 186,96-1 708,28-11-894,-70 0 952,18 7-952,-170 4 61,1-1-1,0-1 1,-1 0-1,1 0 1,1-1-61,-14-2-2534,1 3 1857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08.3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191 0 11370,'-13'1'9199,"0"0"-6455,-12 0-1999,19-1-680,0 0 0,0 1 0,0 0 0,0 0 0,0 1 0,0-1 0,0 1 0,0 1 0,1-1 0,-1 1 0,1 0 0,0 0 0,-1 0-1,2 1 1,-1 0 0,0 0 0,1 0 0,-1 0 0,-2 5-65,-4 4 57,10-11-55,-1 0 1,1 0 0,-1 0 0,1 0 0,0 0 0,0 0 0,0 0-1,0 0 1,0 1 0,0-1 0,1 0 0,-1 3-3,-1 2 5,1 0 1,1 1 0,-1-1-1,1 0 1,1 1 0,0 3-6,8 45 101,-3-23-30,-2-9-18,0-1 52,-1 0 0,0 15-105,-2-4 392,2 0-1,0 0 1,10 33-392,3 17 508,-15-81-506,0-1 0,0 0 0,0 0 0,0 0 0,0 0 0,0 0 0,0 0 0,1 0 0,-1 0 0,1-1 0,-1 1 0,1 0 1,0-1-1,0 0 0,0 1 0,0-1 0,0 0 0,0 0 0,0 0 0,1 0-2,3 2-232,1 0 0,-1-1 1,1 0-1,0-1 0,0 1 1,1-1 231,0 0-837,0-1 1,1 0 0,-1-1 0,0 0 0,4-1 836,22-5-1345</inkml:trace>
  <inkml:trace contextRef="#ctx0" brushRef="#br0" timeOffset="1">357 85 11274,'0'-8'4769,"0"14"-2000,3-4-889,2 9-143,3 4-33,4 5-536,-1 2-311,2 6-449,-2 1-96,2 1-592,0 0-585,1-6-1359,3-8-681,2-12 1681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08.7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164 1 10074,'-2'4'1504,"0"0"0,-1 0-1,1-1 1,-1 1 0,1 0-1,-4 2-1503,-2 2 1251,0-1-1,-1 1 1,-5 2-1251,5-4 430,1 0-1,0 1 1,-7 8-430,-37 53 1403,51-67-1376,0 0-1,0 0 1,0 1-1,0-1 1,0 0-1,0 1 1,0-1-1,1 1 1,-1-1-1,0 1 1,1-1-1,-1 1 1,1 0-1,0-1 1,-1 1-1,1 0 1,0-1-1,0 1 1,0 0-1,0-1 1,0 1-1,1 0 1,-1-1-1,0 1 1,1 0-1,-1-1 1,1 1-1,0-1 1,-1 1-1,1-1 1,0 1-27,7 10 144,-1 0 1,0 1-1,-1 0 1,0 0-1,-1 1 1,-1-1 0,0 1-1,-1 0 1,0 0-1,0 11-144,6 81 687,-9-98-901,1-1 0,0 1 0,1-1 0,-1 1 0,1-1 0,3 8 214,-5-15-65,0 0 1,0 0-1,0 0 0,0 0 1,0-1-1,0 1 0,0 0 1,0 0-1,0 0 1,0 0-1,0 0 0,1 0 1,-1 0-1,0 0 0,0 0 1,0 0-1,0 0 1,0 0-1,0 0 0,0 0 1,0 0-1,0-1 1,0 1-1,0 0 0,0 0 1,0 0-1,1 0 0,-1 0 1,0 0-1,0 0 1,0 0-1,0 0 0,0 0 1,0 0-1,0 0 0,0 0 1,0 0-1,0 0 1,0 0-1,1 0 0,-1 0 1,0 0-1,0 1 0,0-1 1,0 0-1,0 0 1,0 0-1,0 0 0,0 0 1,0 0-1,0 0 1,0 0-1,0 0 0,0 0 1,0 0-1,0 0 0,1 0 1,-1 0-1,0 0 1,0 1-1,0-1 0,0 0 1,0 0-1,0 0 0,0 0 65,3-9-3304,-3 7 2494,6-18-2482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09.1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15 8930,'0'0'142,"0"0"0,0 0 0,0 0 0,0 0 0,0-1 0,0 1 0,0 0 0,0 0 0,-1 0 1,1 0-1,0 0 0,0 0 0,0 0 0,0 0 0,0-1 0,0 1 0,0 0 0,0 0 0,0 0 0,0 0 0,0 0 0,0 0 0,0-1 0,0 1 0,0 0 0,0 0 1,0 0-1,0 0 0,0 0 0,0 0 0,0 0 0,0-1 0,1 1 0,-1 0 0,0 0 0,0 0 0,0 0 0,0 0 0,0 0 0,0 0 0,0 0 0,0 0 0,0-1 1,0 1-1,1 0 0,-1 0-142,8-3 3414,13-1-698,-6 3-2178,-1 0 0,1 1 0,0 0-1,-1 1 1,10 2-538,-16-1 33,1 0-1,-1 0 1,1 1 0,-1 0-1,0 0 1,0 1 0,0 0-1,0 0 1,-1 1 0,2 1-33,-6-3 50,0 1 1,0-1-1,0 0 1,0 1-1,0 0 1,-1 0-1,0 0 1,0 0-1,0 0 1,0 0-1,-1 1 1,1-1-1,-1 3-50,3 12 383,0 1 0,-1 11-383,-2-18 131,1 8 65,7 64 840,3-2-1,14 49-1035,-14-92 279,-4-12 350,2 10-629,-8-28 162,-1 0 0,0 0-1,-1 0 1,1 0 0,-2 9-162,0-15 24,0 1 0,0-1 0,0 0 0,-1 0 1,1 0-1,-1 0 0,0 0 0,0 0 0,0 0 0,-1-1 0,1 1 1,-1-1-1,0 0 0,0 1 0,0-1 0,0-1 0,-1 1 0,1 0 1,-1-1-1,0 0 0,-1 1-24,1-1-206,-1 1 0,1-2 0,-1 1 0,1 0 0,-1-1 0,0 0 0,1 0 0,-1 0 0,0-1 0,0 0 0,0 0 0,1 0 0,-1 0 0,0-1-1,0 0 1,0 0 0,1 0 0,-1 0 0,0-1 206,-17-9-1215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09.5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 29 10914,'-20'0'4577,"16"0"-1904,2-1-1497,2-2 32,0 2 169,0-1-153,10 1-448,25-3-168,35-4-216,-32 5-352,-9 1-1392,-9-1-848,-12 6 1199</inkml:trace>
  <inkml:trace contextRef="#ctx0" brushRef="#br0" timeOffset="1">42 126 9042,'-25'15'4193,"14"-5"-1337,6 2-935,9-1-401,7-4-96,3-3-327,5 0-241,9-3-376,4 3-168,5-1-656,0-2-496,-5-1 528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09.9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12 8818,'-13'-5'3865,"21"1"-1473,-4 1-415,9 11-121,-2 6 16,-5 16-351,10 13-257,-15 11-352,10 5-176,-8-1-296,1-3-119,5-9-153,-5-6-168,8-13-769,-3-7-615,1-12-24,3-1 584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10.4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36 11266,'-4'5'4953,"6"1"-2304,18-2-1097,11 0-23,13-3-209,4-1-232,12-7-392,2-2-176,5-1-303,3-2-113,-9 4-80,-3 2-233,-13 2-847,-11 4-512,-15 2 312,-8-1 471</inkml:trace>
  <inkml:trace contextRef="#ctx0" brushRef="#br0" timeOffset="1">268 196 7658,'-12'26'4433,"19"4"48,3 4-1865,4 17-856,2 9 1,-7 8-361,2 6-232,-3-2-343,-2 0-161,1-11-232,2-10-120,-1-17-168,0-10-256,-1-15-896,-3-7-537,-1-12-1167,-2-11 1271,2-21 745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10.7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39 5 9930,'5'-2'1393,"1"1"0,-1 1 0,1-1 0,0 1-1,3 0-1392,2 1 1160,1 0-1,-1 2 0,8 1-1159,7 3 1546,-8-2 685,18 2-2231,-32-6 110,3-1 125,-1 1-1,1 1 1,0-1-1,-1 1 0,1 0 1,3 2-235,-9-3 31,0 0-1,0-1 1,0 1 0,0 0-1,0-1 1,0 1 0,0 0-1,0 0 1,0 0 0,0 0-1,-1 0 1,1 0 0,0 0-1,-1 0 1,1 0 0,-1 0-1,1 0 1,-1 0-1,1 0 1,-1 1 0,0-1-1,0 0 1,1 0 0,-1 0-1,0 1 1,0-1 0,0 0-1,0 0 1,-1 0 0,1 1-1,0-1 1,0 0 0,-1 0-1,1 0 1,-1 0 0,1 1-1,-1-1 1,1 0 0,-1 0-1,0 0-30,-5 10 103,-1 0-1,0-1 0,0 0 1,-1 0-1,-1-1 1,0 1-103,-6 4 130,0-1 0,0-1 0,-11 6-130,13-9-295,-1 0 1,-1-2 0,1 0-1,-1 0 1,-1-1 0,-4 0 294,-5 2-1848,7-1 698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40.6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79 32 7834,'-26'2'8471,"-12"2"-5933,23-2 2359,51 0-3684,1-1 1,32-4-1214,74-12 770,-43 3-531,27 0-1859,-127 12 1570,0 0 0,0 0 0,0 0 1,0-1-1,0 1 0,0 0 0,0 0 0,1 0 0,-1 0 0,0 0 0,0 0 0,0 0 0,0 0 0,0 0 1,0 0-1,0 0 0,0 0 0,0 0 0,1 0 0,-1 0 0,0 0 0,0 0 0,0 0 0,0 0 0,0 0 1,0 0-1,0 0 0,0 0 0,0 0 0,1 0 0,-1 0 0,0 0 0,0 0 0,0 1 0,0-1 0,0 0 1,0 0-1,0 0 0,0 0 0,0 0 0,0 0 0,0 0 0,0 0 0,0 0 0,0 0 0,1 0 1,-1 1-1,0-1 0,0 0 0,0 0 0,0 0 0,0 0 0,0 0 0,0 0 0,0 0 0,0 0 0,0 0 1,0 1-1,0-1 0,0 0 0,0 0 0,0 0 0,-1 0 0,1 0 0,0 0 0,0 0 0,0 0 0,0 0 1,0 1-1,0-1 50,-5 5-1451,-12 3-61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40.9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10098,'13'20'4601,"-7"12"-1656,2 3-569,0 16-415,2-1-209,4 9-608,-4-1-312,8 3-367,-9-21-97,0 2-176,3 25-8,1-9-184,-9-19-760,-5-27-497,-2-9-1367,3-3 1736,-8-13 287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41.3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10 9754,'13'0'4465,"3"-4"-1616,1-1-673,6 5-359,4 0-321,2 0-616,3 2-232,-2 1-312,0 1-136,-6 1-976,-4-1-688,-10 0-889,-3 2 1217</inkml:trace>
  <inkml:trace contextRef="#ctx0" brushRef="#br0" timeOffset="1">37 199 9474,'1'12'4681,"3"1"-1760,15-1-825,-3-4-127,8 2-617,6-4-304,0-5-488,3 2-88,1-3-1672,0-4-2665,-4 4 2593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6:02.3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46 1 7674,'-5'0'1287,"-21"1"3159,25-1-4310,1 0 1,-1 0-1,0 0 0,1 0 1,-1 0-1,1 0 1,-1 0-1,0 0 0,1 0 1,-1 0-1,1 1 1,-1-1-1,1 0 1,-1 1-1,1-1 0,-1 0 1,1 1-1,-1-1 1,1 0-1,0 1 0,-1-1 1,1 1-1,0-1 1,-1 1-1,1-1 0,0 1 1,-1-1-1,1 1 1,0-1-1,0 1 1,0-1-1,-1 1 0,1-1 1,0 1-1,0 0-136,0 0 58,1-1 0,-1 1 0,0 0 0,1 0 0,-1-1 0,1 1-1,-1 0 1,1-1 0,0 1 0,-1-1 0,1 1 0,-1-1 0,1 1 0,0-1 0,0 1-1,-1-1 1,1 1 0,0-1 0,0 0 0,-1 1 0,1-1 0,0 0 0,1 0-58,0 1 125,9 2-1,0 0 1,0 0 0,0-2 0,0 1 0,1-1-1,-1-1 1,8 0-125,8 0 160,417-7 640,-138 0-690,-40 2-45,172 2 15,-425 3-70,-6 0 3,-1 0 0,1 0 0,-1 1-1,1 0 1,0 0 0,-1 1-1,0-1 1,6 4-13,-11-5 11,-1 0 0,0 0 0,1 0 0,-1 0 0,1 0 0,-1 0-1,0 1 1,1-1 0,-1 0 0,0 0 0,1 0 0,-1 1 0,0-1 0,0 0 0,1 1 0,-1-1 0,0 0 0,0 1-1,0-1 1,1 0 0,-1 1 0,0-1 0,0 0 0,0 1 0,0-1 0,0 0 0,1 1 0,-1-1 0,0 1 0,0-1-1,0 0 1,0 1 0,0-1 0,0 0 0,0 1 0,-1-1 0,1 1 0,0-1 0,0 0 0,0 1 0,0-1 0,0 0-1,-1 1 1,1-1 0,0 0 0,0 1 0,0-1 0,-1 0 0,1 1 0,0-1 0,-1 0 0,1 0 0,0 1 0,-1-1-1,1 0 1,0 0 0,-1 0 0,1 0 0,0 1 0,-1-1 0,1 0 0,0 0 0,-1 0 0,1 0 0,-1 0 0,1 0-1,0 0 1,-1 0 0,1 0 0,-1 0-11,-1-2-15,2 2 12,0 0 1,0 0-1,0 0 1,0 0-1,0 0 1,0 0-1,0 0 1,0 0-1,0 0 1,0 0-1,0 0 1,0 0-1,0 0 1,0 0-1,0 0 1,0 0-1,0 0 1,0 0-1,1 0 1,-1 0-1,0 0 1,0 0-1,0 0 1,0 0-1,0 0 1,0 0-1,0 0 1,0 0-1,0 0 1,0 0-1,0 0 1,0 0-1,0 0 1,0 0-1,0-1 1,0 1-1,0 0 1,0 0-1,0 0 1,0 0-1,0 0 1,0 0-1,0 0 1,0 0-1,0 0 1,0 0-1,0 0 1,0 0-1,0 0 1,0 0-1,0 0 1,0 0-1,0 0 1,0 0-1,0 0 1,0-1-1,0 1 1,0 0-1,0 0 1,0 0-1,0 0 0,0 0 1,0 0-1,0 0 1,0 0-1,0 0 1,0 0-1,0 0 1,0 0-1,-1 0 3,82 3-25,-81-3 27,1 0 0,-1 0 0,0 0-1,0 0 1,1 0 0,-1 0 0,0 0 0,0 0 0,1 0 0,-1 0-1,0 0 1,0 0 0,0 1 0,1-1 0,-1 0 0,0 0-1,0 0 1,0 0 0,1 0 0,-1 0 0,0 1 0,0-1 0,0 0-1,0 0 1,1 0 0,-1 1 0,0-1 0,0 0 0,0 0-1,0 0 1,0 1 0,0-1 0,0 0 0,0 0 0,1 1 0,-1-1-1,0 0 1,0 0 0,0 0 0,0 1 0,0-1 0,0 0-1,0 0 1,-1 1 0,1-1 0,0 0 0,0 0 0,0 1 0,0-1-1,0 0 1,0 0 0,0 0 0,0 1 0,-1-1 0,1 0-1,0 0 1,0 0 0,0 0 0,0 1-2,-10 11 88,6-10-74,1 0-1,-1 0 1,0 0-1,-1-1 1,1 1-1,0-1-13,-12 5 28,5-1-13,6-3-10,1 0 1,-1 0-1,0 1 0,1-1 0,0 1 0,-1 1-5,4-3 0,-1 1 0,1-1-1,-1 1 1,1 0 0,0 0-1,0-1 1,-1 1 0,1 0-1,1 0 1,-1 0 0,0 0-1,0 0 1,1 1 0,-1-1-1,1 0 1,0 2 0,-1 15-5,0 1 0,2-1 0,2 17 5,1 2 0,7 551 451,-12-420-358,-1-153-493,-2-12-241,-3-8-470,4 2 411,-7 0 238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41.6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208 10 14939,'0'-1'189,"0"1"0,0-1 1,0 1-1,-1-1 0,1 1 0,0 0 0,0-1 0,0 1 0,0-1 1,-1 1-1,1 0 0,0-1 0,0 1 0,-1 0 0,1-1 0,0 1 1,-1 0-1,1-1 0,0 1 0,-1 0 0,1 0 0,0-1 0,-1 1 1,1 0-1,-1 0 0,1 0 0,-1 0 0,1 0 0,0-1 0,-1 1 1,1 0-1,-1 0 0,1 0 0,-1 0 0,1 0 0,0 0 0,-1 0 0,1 0 1,-1 1-1,1-1 0,-1 0 0,1 0 0,0 0 0,-1 0 0,1 1 1,-1-1-1,1 0 0,0 0 0,-1 1 0,1-1 0,0 0-189,-5 3 625,1 1-1,0 0 0,1 0 0,-4 3-624,-5 6 311,0-4-202,0-1 1,-1-1-1,-12 6-109,13-7 1,0 1 0,0 0 0,1 1 0,-10 8-1,18-13-9,1 0 0,-1 0 0,1 0 0,0 0 1,0 1-1,0-1 0,0 1 0,1 0 0,0-1 0,-1 1 1,1 0-1,1 0 0,-1 0 0,0 0 0,1 0 1,0 0-1,0 0 0,0 2 9,1 4-13,0 0 1,0 0-1,1 0 0,1 0 1,-1-1-1,4 8 13,10 24 63,-1 0 1,-2 6-64,2-5 70,-3-9-6,-6-15-15,1 1 0,0-1 0,2-1-49,-5-6 19,0 0 0,0 0 1,-1 0-1,0 1 0,0 4-19,5 22 52,-7-37-50,-1 0 0,0 1-1,1-1 1,-1 0 0,1 1 0,0-1-1,-1 0 1,1 1 0,0-1 0,0 0-1,0 0 1,0 0 0,0 0 0,0 0-1,0 0 1,0 0 0,0 0 0,0 0-1,0 0 1,1-1 0,-1 1 0,0-1-1,1 1 1,-1-1 0,0 1 0,1-1-1,-1 1 1,1-1 0,-1 0 0,0 0-1,1 0 1,-1 0 0,1 0 0,-1 0-1,1 0-1,5-2-19,0 0 0,1 0-1,-2 0 1,1-1-1,0 1 1,2-3 19,-1 2-84,31-18-1736,-13 10 1138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42.1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81 9666,'1'-3'732,"1"0"0,-1 0 0,0 1 0,1-1-1,0 1 1,-1-1 0,1 1 0,0 0 0,0 0 0,0 0 0,1 0-1,-1 0 1,0 0 0,1 0 0,0 1-732,-1 0 252,-1 0 1,1 0-1,0 0 0,0 0 1,-1 1-1,1-1 0,0 1 1,0 0-1,0-1 0,0 1 1,-1 0-1,1 0 0,0 0 1,0 0-1,0 0 0,0 1 1,0-1-1,-1 0 0,1 1 1,0 0-1,0-1 0,-1 1 1,1 0-1,0 0 0,0 0-252,-1 0 41,0-1 1,0 1-1,-1 0 0,1-1 0,0 1 0,0 0 0,-1 0 0,1 0 0,-1-1 0,1 1 0,-1 0 0,1 0 0,-1 0 0,1 0 0,-1 0 0,0 0 1,1 0-1,-1 0 0,0 0 0,0 0 0,0 0 0,0 0 0,0 0 0,0 0 0,0 0 0,0 0 0,0 0 0,0 0 0,-1 0 0,1 0 1,0 0-1,-1 0 0,1 0 0,-1 0 0,1 0 0,-1 0 0,0 0-41,-1 2 29,0 1-1,-1-2 1,1 1 0,-1 0-1,0 0 1,0-1 0,0 1-1,0-1 1,-2 1-29,-2 1 25,1 0 1,-1-1-1,-3 1-25,7-3-7,1 0 1,0-1-1,-1 1 1,1-1-1,-1 1 1,0-1-1,1 0 1,-1 0-1,1 0 1,-1-1-1,-1 1 7,3-1-23,1 1 0,-1-1 0,1 1 0,-1-1-1,1 1 1,-1-1 0,1 1 0,-1-1 0,1 0 0,-1 1 0,1-1 0,0 0-1,-1 1 1,1-1 0,0 0 0,0 1 0,0-1 0,-1 0 0,1 0-1,0 1 1,0-1 0,0 0 0,0 1 0,0-1 0,0 0 0,1 0 0,-1 1-1,0-1 1,0 0 23,5-23 40,-5 22-30,1 0 0,0 1 0,-1-1 0,1 0 0,0 1-1,0-1 1,0 1 0,0-1 0,0 1 0,0-1 0,0 1 0,0 0 0,1 0-1,-1-1 1,1 1 0,-1 0 0,2 0-10,17-15 138,12-14-18,-20 21-34,-7 8-3,-4 2-76,-1 0 1,0-1 0,0 1-1,1-1 1,-1 1 0,0 0-1,0-1 1,0 1 0,0 0-1,0-1 1,0 1 0,0 0-1,0-1 1,0 1 0,0 0-1,0 0-7,0 0 5,-1 13 80,-1 0 0,-1 1 0,0-1 1,-4 7-86,-1 9 96,-13 58 184,4 2-1,-3 49-279,20-124-95,0-11-162,0 0 0,-1 0 1,1 0-1,-1 0 0,0 0 0,0 0 1,0 0-1,0 0 0,-1 0 257,0-2-2050,0-5 802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42.4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7 9522,'-8'-6'5161,"14"12"-192,3 5-1880,7 12-897,1 5-159,6 9-793,5 3-392,3 2-448,0 0-88,5-9-144,-2 0-48,-2-8-56,-3-3 16,-9-5-224,1-4-368,-6-7-1304,-5-2-681,-6-4 1441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42.9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25 14547,'16'-8'5158,"-12"6"-4315,1 0 1,0 0-1,0 0 1,-1 0-1,4 0-843,12 0 1204,0 0 0,1 2 1,4 0-1205,9 1 227,-27-2-201,7 1 33,0 0 1,0 1-1,14 2-59,-25-2 5,1-1 0,0 1 0,0 1 0,0-1-1,-1 0 1,1 1 0,-1 0 0,1 0 0,-1 0-1,1 0 1,-1 1 0,0-1 0,0 1 0,-1 0 0,1 0-1,1 1-4,0 3 19,0-1 0,0 1-1,-1 0 1,0 0 0,-1 0-1,0 1 1,0-1 0,0 0-1,0 5-18,1 17 310,0 26-310,-1-23 140,18 260 1028,-20-288-1155,1 9 61,0 0 0,-1 1-1,0-1 1,-1 0 0,-2 11-74,2-21 6,0 0 1,0 0 0,0 0-1,0 0 1,0 0-1,0 0 1,-1 0 0,0 0-1,1-1 1,-1 1-1,0-1 1,0 1 0,0-1-1,-1 0 1,1 0-1,-1 0 1,1 0 0,-1 0-1,1-1 1,-1 1-1,0-1 1,0 0 0,0 1-1,0-1 1,0 0-1,-3 0-6,0 0-318,-1 0 0,0 0 0,1-1 0,-1 0 0,-6 0 318,11 0-205,-1 0 0,1-1 0,-1 1 0,0-1 0,1 0 1,-1 1-1,1-1 0,-1 0 0,1 0 0,0-1 0,-1 1 0,1 0 1,0-1-1,0 0 0,-2-1 205,4 2-81,-1 0 0,0 0 0,1 0 0,-1 0 0,1 0 1,0 0-1,-1 0 0,1 0 0,0 0 0,-1 0 0,1-1 81</inkml:trace>
  <inkml:trace contextRef="#ctx0" brushRef="#br0" timeOffset="1">807 342 12691,'-108'41'5297,"107"-39"-2617,4 0-1311,15 0 47,1-2-328,1-4-280,14-1-496,-2-2-320,3-1-1424,1 0 3217,-8 3-1793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43.2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12291,'2'16'5113,"9"-11"-2617,4 2-455,3-7-217,-5-1-376,9-2-743,2-1-177,5 0-1048,7 1 2136,0-7-1352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43.9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40 14 9490,'-5'0'1504,"2"0"-461,0 0 1,0 0 0,0 0 0,0 0-1,0 0 1,0-1 0,0 0 0,0 1-1,0-1 1,-2-1-1044,20 2 3709,81 12-1666,-1-4 0,42-4-2043,-56-4 178,90-3-602,-153 3-2618,-66 6-3135,10-1 1396,1-2 1,-22-2 4780,-10-6-2867,-67-14 2867,0-1 7453,135 20-7377,-1 0 359,-1-1 1,1 1 0,0 0 0,-1 0 0,1 1 0,0-1 0,-2 0-436,4 1 113,-1-1 1,1 0-1,-1 0 0,1 0 0,0 1 0,-1-1 1,1 0-1,-1 0 0,1 1 0,0-1 1,-1 0-1,1 1 0,0-1 0,-1 1 1,1-1-1,0 0 0,0 1 0,-1-1 0,1 1 1,0-1-1,0 1 0,0-1 0,0 0 1,0 1-1,0-1 0,-1 1 0,1-1 1,0 1-1,0-1 0,0 1 0,0-1 1,1 1-1,-1-1 0,0 1 0,0-1 0,0 1 1,0-1-1,0 0 0,1 1 0,-1-1 1,0 1-1,1-1-113,1 6 532,1 0 1,0 0-1,1-1 1,-1 1-1,1-1 1,0 0-1,5 4-532,6 6 1734,14 11-1734,-2-7 635,1 0 0,1-2-1,27 13-634,-13-7 503,16 12-503,-53-32 11,-2 0 0,1 1 1,0 0-1,-1 0 0,1 0 0,2 4-11,-6-6-2,0-1 1,0 0-1,0 1 0,-1-1 1,1 1-1,0-1 0,-1 1 1,1-1-1,0 1 0,-1 0 1,0-1-1,1 1 1,-1 0-1,0-1 0,0 1 1,0 0-1,0 0 0,0-1 1,0 1-1,-1 0 0,1-1 1,0 1-1,-1-1 0,0 1 1,1 0-1,-1 0 2,-3 3-23,1 0 1,-1 0-1,-1 0 0,1-1 1,0 1-1,-1-1 0,0 0 0,-1 0 23,0 1-25,-27 19-100,0-1 0,-13 4 125,8-4-48,-17 14 48,49-33-1,1 1-1,0-1 1,0 1 0,0 0 0,1 0 0,-2 3 1,5-7-1,0 0 1,0 0 0,1 0 0,-1 0-1,0 0 1,1 1 0,-1-1 0,1 0 0,-1 0-1,1 1 1,0-1 0,0 0 0,-1 0 0,1 1-1,0-1 1,0 0 0,0 1 0,0-1 0,1 0-1,-1 1 1,0-1 0,1 0 0,-1 0-1,0 1 1,1-1 0,-1 0 0,1 0 0,0 0-1,-1 0 1,1 1 0,0-1 0,0 0 0,0 0-1,0-1 1,0 2 0,3 0 5,-1 1-1,1-1 0,0 1 1,0-1-1,0 0 1,0 0-1,1-1 1,-1 0-1,1 1 1,-1-1-1,2 0-4,11 1 41,1 0 0,3-1-41,-19-1 4,44 1 198,28-5-202,-23 1 187,11 3-187,-46 0 25,0 1 0,0 1-1,-1 1 1,1 0 0,-1 1-1,1 1-24,-15-4-47,1-1-1,-1 0 1,1 1 0,-1 0-1,1-1 1,-1 1-1,1 0 1,-1 0 0,0 0-1,1 0 1,-1 0-1,0 0 1,0 0 0,0 0-1,0 0 1,0 1-1,0-1 1,0 0-1,0 2 48,0-2-223,-1 1-1,0 0 1,0-1-1,0 1 1,0 0-1,0-1 1,0 1-1,-1 0 1,1 0-1,-1-1 0,1 1 1,-1-1-1,1 1 1,-1 0-1,0-1 1,0 1-1,0 0 224,-8 16-1231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44.5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97 113 13347,'4'8'5377,"0"2"-2952,1 6-569,1 5-88,0 4-319,0 2-729,-2-2-304,-2-6-232,-2-2-288,0-8-1104,-1-3-713,0-5 3169,-3 0-1568</inkml:trace>
  <inkml:trace contextRef="#ctx0" brushRef="#br0" timeOffset="1">0 18 10978,'3'-11'5369,"7"7"-1624,4 1-1584,2 7-209,4 4-664,-2-1-431,2 2-449,1 1-696,1 0-1257,-2 2 1089</inkml:trace>
  <inkml:trace contextRef="#ctx0" brushRef="#br0" timeOffset="2">236 88 12867,'14'7'5321,"-7"-5"-2481,3 2-903,38 16-353,-37-17-183,5-2-769,-5-1-272,11 0-664,-3-4-729,2-1-1199,4 1 1272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44.9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4 196 9186,'-1'9'4817,"-2"-3"-1024,13-1-1545,7 0-15,4-2-489,2-3-392,2-1-647,3-1-57,0-2-1544,4 2-809,0-10 1081</inkml:trace>
  <inkml:trace contextRef="#ctx0" brushRef="#br0" timeOffset="1">342 1 12787,'4'1'5529,"0"16"-2240,0 2-1105,-1 7-304,-2 6-271,-1 2-793,2 0-288,0-3-256,0-7-336,2-11-1424,-3-9-841,0-20 1265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45.4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 12875,'3'0'1273,"0"1"0,0-1-1,-1 1 1,1 0 0,0 0 0,0 0 0,2 2-1273,-4-2 374,1 0-1,0 0 1,-1 0 0,1 0 0,-1 1-1,0-1 1,1 1 0,-1-1 0,0 1-1,0 0-373,1 1 145,0 0 0,-1 0 0,0 1-1,0-1 1,0 1 0,0-1 0,-1 1-1,1-1 1,-1 1 0,0 0-1,0-1 1,0 2-145,-1 39 774,3 19-774,-2-62 1,1 0 0,-1 0 1,0 0-1,0 0 1,0-1-1,0 1 0,0 0 1,0 0-1,0 0 1,-1 0-1,1 0 1,0-1-1,0 1 0,-1 0 1,1 0-1,0 0 1,-1-1-1,1 1 0,-1 0-1,0-13-400,1 8 333,-2-9-319,0-1-1,2-8 387,0 18-37,0 0-1,0 0 1,1 0-1,0 0 1,-1 0-1,1 1 1,1-1-1,-1 0 1,1 1-1,-1-1 1,2-2 37,6-4-31,0 0 1,1 0 0,0 1-1,0 0 1,10-5 30,-19 13 1,3-2 48,-1 1 0,1-1 0,0 1 0,-1 0-1,1 0 1,0 0 0,2-1-49,-5 3 32,0 0 0,0 0 0,1 0 0,-1-1 0,0 1-1,0 0 1,0 0 0,0 1 0,0-1 0,1 0 0,-1 0 0,0 0 0,0 1 0,0-1 0,0 1 0,0-1-1,0 1 1,0-1 0,0 1 0,0 0 0,0-1 0,0 1 0,-1 0 0,1 0 0,0-1 0,0 1 0,-1 0-1,1 0 1,0 0 0,-1 0-32,4 5 174,0 1 0,-1-1 0,0 1 0,0-1 0,0 1 0,-1 0-1,0 0 1,0 4-174,1 8 483,-1-1 0,0 17-483,-1-26-119,0 0 0,0 0 0,1 0 0,2 5 119,-4-10-820,0-4 802,0 1 1,0-1-1,0 0 0,0 0 0,0 1 0,0-1 0,0 0 0,0 0 0,0 0 1,0 1-1,1-1 0,-1 0 0,0 0 0,0 1 0,0-1 0,0 0 0,0 0 1,0 0-1,1 0 0,-1 1 0,0-1 0,0 0 0,0 0 0,0 0 0,1 0 1,-1 0-1,0 1 0,0-1 0,1 0 18,14 8-284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46.0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 0 12179,'-21'12'5041,"14"-11"-2529,14 5-783,8-2 23,1-4-216,23 5-423,1-2-249,10-1-280,0 0-96,-5-2-184,-2 0-72,-4 1-192,-8 0-640,-8 2-1625,-6 1 3242,-23-1-1441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48 6513,'6'-36'3129,"-5"24"1748,-1 12-3761,3 11 2718,7 14-3116,1-1-208,-2 1 0,-1-1-1,-1 1 1,0 4-510,24 139 1568,7 32-1138,-28-148-387,2 43-43,-10-83-556,-1 0 1,4 8 555,-3-14-1087,-3-10-1480,-5-14 1397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46.4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1 11146,'-4'18'5057,"10"9"-1832,6 5-960,1 14-273,-1 12-288,4 3-607,-1 5-257,-2-3-424,0-1-128,-2-14-72,-2-9-272,-3-18-768,-3-10-424,-3-11-1377,-6-6 481,1-11 1271</inkml:trace>
  <inkml:trace contextRef="#ctx0" brushRef="#br0" timeOffset="1">56 336 10298,'16'1'4833,"14"2"-1480,1 2-817,9 1-439,-1 2-393,5-2-848,-3 0-311,-6 2-737,-6-3-641,-8 3-1527,-3 0 3128,-22 4-1128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46.8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8754,'0'6'4705,"2"-2"-1072,10 2-1177,6-4-111,4 1-665,4 0-416,3-3-608,1 2-824,-3 6-48,2-5 64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47.2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215 20 13171,'-7'-3'1937,"0"-1"1,0 1-1,-1 1 1,1 0-1,-8-2-1937,11 3 319,-1 1 0,0 0-1,1 0 1,-1 0-1,0 0 1,1 1-1,-1 0 1,1-1 0,-1 2-1,-2 0-318,0 1 154,1 0 0,-1 1 0,1-1 0,0 2 0,0-1-1,0 1 1,-2 2-154,-13 9 73,17-13-68,-20 17-5,23-19-6,0 0 0,0-1 0,1 1 0,-1 0 0,0 0 0,0 0 0,1 0 0,-1 0 0,1 0 0,-1 0 1,1 0-1,-1 1 0,1-1 0,0 0 0,0 0 0,-1 0 0,1 0 0,0 0 0,0 1 0,0-1 0,0 0 0,1 1 6,5 17-110,-4-14 101,0 1 1,0-1-1,0 1 1,-1 0 0,0 0-1,0 1 9,1 9 72,0 0 0,2 0 0,3 12-72,-2-15 90,-2 1 1,0 0-1,0 0 1,-2 0-1,1 10-90,-3 1 121,0 15 292,4 33-413,-1-60 89,-1 1 1,2-1 0,0 0 0,1 0-1,0 0 1,1-1 0,3 7-90,-4-12 73,1 1 1,1-1-1,-1 0 0,1 0 1,1 0-1,-1-1 1,1 0-74,-6-5 6,4 3 40,0 1 1,0-1-1,1 0 1,-1-1-1,1 1 1,0-1-1,0 0 1,0-1-1,0 0 0,1 1 1,3-1-47,-2 0-242,0-1 1,0-1-1,0 1 1,0-1-1,0-1 1,0 1-1,0-1 0,0-1 1,3 0 241,14-4-1873,-1 1 645</inkml:trace>
  <inkml:trace contextRef="#ctx0" brushRef="#br0" timeOffset="1">689 131 13651,'-12'8'5689,"0"18"-2664,-3 14-1177,-13 16-368,2 14-255,-5 9-729,4-5-256,1-11-184,0-10 8,9-21-200,1-7-496,10-11-1217,-4-14 3066,-3-19-1393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47.6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 11851,'14'-4'5641,"6"10"-2161,6 10-1071,2 6-89,2 17-615,-1 2-369,3 16-632,-5-2-152,1-3-248,-4 1-95,-8-17-105,8-6-120,-11-3-1057,3-16-783,3-6 1096</inkml:trace>
  <inkml:trace contextRef="#ctx0" brushRef="#br0" timeOffset="1">456 346 12707,'0'23'6161,"5"-1"-1792,0 6-2265,1 6-167,-4-6-793,1-5-336,1-3-1256,0-10-896,0-13-1465,1-5 1489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48.1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7 404 15139,'-7'4'6170,"10"-3"-3394,5 0-903,-1 5-393,6 0-248,2 0-1696,-6 2-888,11-10 888</inkml:trace>
  <inkml:trace contextRef="#ctx0" brushRef="#br0" timeOffset="1">86 7 15835,'0'0'150,"-1"0"1,1 0-1,0 0 0,0 0 0,0 0 0,0 0 0,0 0 0,0 0 0,0 0 0,-1 0 0,1 0 0,0 0 1,0 0-1,0 0 0,0 0 0,0 0 0,0 0 0,0 0 0,0 0 0,0 0 0,-1 0 0,1 0 0,0 0 1,0 0-1,0-1 0,0 1 0,0 0 0,0 0 0,0 0 0,0 0 0,0 0 0,0 0 0,0 0 0,0 0 1,0 0-1,0-1 0,0 1 0,0 0 0,0 0 0,0 0 0,0 0 0,0 0 0,0 0 0,0 0 0,0-1 0,0 1 1,0 0-1,0 0-150,0 0 178,0-1 1,1 1-1,-1 0 0,0 0 1,0-1-1,1 1 1,-1 0-1,0 0 0,1 0 1,-1-1-1,0 1 1,1 0-1,-1 0 0,1 0 1,-1 0-1,0 0 1,1 0-1,-1 0 0,1 0 1,-1 0-1,0 0 1,1 0-1,-1 0-178,16 0 422,0 1 1,8 2-423,-6 0 173,-1-2 0,12 0-173,-2-1 125,-12-1-84,0 1-1,0 1 1,0 0-1,0 1 1,-1 0-1,11 4-40,-23-5 7,1 0-1,0 0 1,-1 0-1,1 1 1,-1-1-1,0 1 1,1-1 0,-1 1-1,0 0 1,0 0-1,0 0 1,0 0-1,0 0 1,-1 0 0,1 1-1,-1-1 1,1 1-1,0 1-6,1 6 54,0-1 0,0 0-1,-1 1 1,1 8-54,-2-14 18,8 67 714,0 45-732,-5-57 200,-1-32-38,0 0 0,2 0 0,2-1 0,1 2-162,-7-23 60,1 0 1,-1 1-1,0-1 0,-1 0 0,1 1 1,-1-1-1,0 1-60,0-3 32,0 0-1,-1-1 1,1 1 0,-1-1 0,0 0-1,0 1 1,0-1 0,0 1-1,0-1 1,0 0 0,-1 0 0,1 0-1,-1 0 1,1 0 0,-2 1-32,-2 3 62,3-4-54,1 0 1,-1 0-1,-1 0 0,1 0 1,0 0-1,0 0 0,-1-1 1,1 1-1,-3 1-8,-2-1-79,0 0-1,0 0 1,1-1-1,-1 0 1,0 0-1,-1-1 80,-48 2-502,29-2 590,-31 1-202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48.5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22 12203,'12'-7'5161,"-4"4"-2345,7-2-967,2 1-153,5 1-232,2 3-615,-5 0-233,0 3-976,7 2-761,-8 2 41,0 0 328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49.2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0 10626,'-4'8'4937,"12"-4"-1576,-4-1-848,10-1-297,-2-2-280,4 0-711,7-1-353,-1 0-312,1 2-184,-2-1-1664,-1-1 2400,5-9-1232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49.6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 17 11418,'-6'0'3324,"-7"1"557,11 0-1531,7-1 1061,188 6 1340,-130-8-4485,-1-2-1,7-4-265,-61 7-405,0 0 0,0-1-1,0 0 1,2-1 405,-7 2-1810,-4 1-94,-2 1 717,-12 0-312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50.0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10642,'2'7'6381,"5"-3"-3502,11-2-1702,-9-2 103,4 2-355,5 0 209,-1 0-1,1 2 0,4 1-1133,4 3 770,-1 1-1,8 5-769,-24-10 96,1 1 1,-1 1-1,0 0 1,0 0-1,-1 0 1,0 1-1,5 5-96,-4-2 52,7 6 18,-1 1 0,2 5-70,-13-17 5,-1 0 0,1 0 0,-1 1 0,-1 0 0,1-1 0,-1 1 0,0 0 0,0 0 0,0 0 0,0 3-5,-2-3-8,1-1 0,-1 1 1,0 0-1,-1-1 0,1 1 1,-1-1-1,0 1 0,-1-1 1,1 1-1,-1-1 0,-2 5 8,0-3-28,0 0 0,0-1 0,0 1 0,-1-1 0,0 0 0,0 0 0,-1-1 1,-2 2 27,-68 54-241,75-60 239,1-1-1,-1 0 0,0 1 0,1-1 0,-1 1 0,1-1 0,0 1 0,-1-1 0,1 1 0,-1-1 1,1 1-1,0-1 0,-1 1 0,1 0 0,0-1 0,0 1 3,0 0-1,0-1 0,0 0 0,0 1 0,0-1-1,0 0 1,0 1 0,0-1 0,0 0 0,0 0 0,0 1 0,0-1-1,0 0 1,1 1 0,-1-1 0,0 0 0,0 0 0,0 1 0,1-1-1,-1 0 1,0 0 0,0 0 0,1 1 0,-1-1 0,0 0 1,3 1 0,-1 0 1,0 1-1,1-1 1,-1-1-1,1 1 0,2 0 0,-4 0 3,16 2 67,0 0 0,0-1-1,1 0 1,14-2-70,72-6 202,-11 1-86,-79 4-149,29 2 192,-39-1-248,-1 0 0,1 1 1,0-1-1,-1 1 0,1 0 0,-1 0 0,1 1 0,-1-1 0,2 1 89,-5-1-31,1-1 0,-1 0-1,1 1 1,-1-1 0,0 0 0,1 1 0,-1-1-1,0 1 1,1-1 0,-1 1 0,0-1 0,0 0-1,1 1 1,-1-1 0,0 1 0,0-1 0,0 1-1,0-1 1,0 1 0,0 0 0,0-1 0,0 1-1,0-1 1,0 1 0,0-1 0,0 1 0,0-1-1,0 1 1,0-1 0,0 1 0,-1-1-1,1 1 1,0-1 0,0 1 0,-1-1 0,1 0-1,0 1 1,0-1 0,-1 1 0,1-1 31,-16 9-256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50.5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138 174 14611,'15'24'5505,"-10"7"-3616,-7 5-337,2 4-64,4 0-255,-2-7-745,5-8-224,1-13-416,-4-12-504,1 0-1209,-3-12 505,-12-16 552</inkml:trace>
  <inkml:trace contextRef="#ctx0" brushRef="#br0" timeOffset="1">0 0 12963,'15'0'5785,"1"0"-2840,4 3-1281,2 5-232,1 0-544,-1 5-599,4-1-1738,-4-1 3138,9 3-1809</inkml:trace>
  <inkml:trace contextRef="#ctx0" brushRef="#br0" timeOffset="2">329 105 14739,'-6'0'5665,"5"0"-3632,0 0-465,-1 0-128,1 0-263,1 0-657,0 0-160,17 7-760,5-1-680,28 9 2400,-35-8-1448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01.3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34 10266,'17'-8'5055,"3"-1"-3891,0 4-707,1 1 1,0 1-1,0 0 1,1 2-1,-1 0 0,0 2 1,0 0-1,1 2 1,2 0-458,-17-2 57,0 1 1,0 0-1,0 0 1,0 0-1,0 1-57,-4-1 25,0-1-1,0 1 0,0 0 0,0 0 0,-1 0 0,1 0 0,-1 0 1,1 1-1,-1-1 0,0 1 0,0-1 0,1 3-24,1 2 29,0 1-1,-1-1 0,0 0 1,-1 1-1,0 0 0,0 0 1,0-1-1,-1 1 0,0 0 1,-1 0-1,1 1 0,-2-1 1,1 0-1,-1 0 0,0 0 1,-1-1-1,0 1 0,0 0 1,-1 0-1,-3 6-28,1-2 19,-2-1 0,1 0-1,-1 0 1,-1 0 0,0-1 0,0 0-1,-1 0 1,0-1 0,-1 0 0,0-1-1,0 0 1,-1-1 0,0 0 0,-2 1-19,-85 38-3710,86-39 1857,7-8 802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50.8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5 160 11546,'-5'7'5002,"6"-5"-2274,5 0-575,12-2-257,-2 0-256,11 1-623,2 0-297,-1 1-264,0 2-648,-3-2-1513,1 2 1241</inkml:trace>
  <inkml:trace contextRef="#ctx0" brushRef="#br0" timeOffset="1">435 0 15579,'9'20'6050,"-3"10"-4074,-1 6-272,-6 2-335,-1 1-337,2-7-584,0-2-104,4-11-712,-5-7-688,-3-15-1097,4-11-3776,-19-13 4001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51.3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31 9970,'7'-8'4598,"-5"5"-3609,1 0 0,0 0 0,0 0 0,0 1-1,0-1 1,0 1-989,-2 1 132,0 1 0,-1-1 0,1 1 0,0 0-1,0-1 1,-1 1 0,1 0 0,0 0 0,0-1-1,-1 1 1,1 0 0,0 0 0,0 0 0,-1 0-1,1 0 1,0 0 0,0 0 0,0 1 0,-1-1-1,1 0 1,0 0 0,0 0 0,-1 1-1,1-1 1,0 0 0,-1 1 0,1-1 0,0 1-1,-1-1 1,1 1 0,-1-1 0,1 1 0,0-1-132,-1 1 117,1 0 0,-1 0-1,1 1 1,-1-1 0,0 0 0,1 0 0,-1 0 0,0 0 0,0 0 0,0 0 0,0 1 0,0-1 0,0 0 0,0 0 0,0 0 0,0 1-117,-1 5 336,2 35 736,0-9-606,-1 0 0,-4 24-466,3-50-190,0-16-140,1 1 232,-1 0-1,2 0 1,-1 0 0,1 0 0,0-1-1,1 1 1,0 1 0,0-1-1,1 0 1,0 0 0,0 1-1,0 0 1,1-1 0,0 1-1,1 1 1,0-1 0,0 1 0,0 0-1,1 0 1,0 0 0,5-3 98,-10 7 26,1 1 1,-1 0 0,1 0-1,-1 0 1,1 0 0,0 0 0,-1 1-1,1-1 1,0 1 0,0-1-1,0 1 1,0-1 0,-1 1-1,1 0 1,0 0 0,0 0 0,0 0-1,0 0 1,0 0 0,-1 1-1,1-1 1,0 0 0,0 1-1,0 0 1,-1-1 0,1 1 0,0 0-1,-1 0 1,1 0-27,1 1 88,0 0 0,0 1 0,0 0 0,-1-1 0,1 1 0,-1 0 0,0 0 0,1 0 0,-1 0 1,-1 0-1,1 1 0,0-1 0,-1 1 0,0 0-88,41 116 277,-34-102 107,5 2-356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52.4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20 10378,'13'-19'9158,"-13"19"-9069,0 0-1,0 0 1,0 0-1,1 0 1,-1 0-1,0 0 1,0 0-1,0 0 1,1 0-1,-1 0 1,0 0-1,0 0 1,0 1-1,0-1 0,1 0 1,-1 0-1,0 0 1,0 0-1,0 0 1,0 1-1,0-1 1,1 0-1,-1 0 1,0 0-1,0 0 1,0 1-1,0-1 1,0 0-1,0 0 1,0 0-1,0 1-88,4 6 818,-2 3-109,0-1-1,0 1 1,-1 0-1,0 3-708,1 7 416,12 69 1484,9 23-1900,3 37-832,-26-143-105,-1-6-575,-2-5 1067,1 3 593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52.7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68 87 11594,'-60'5'8617,"52"-4"-6574,9 0-250,16-2-197,26-5-1040,-28 4-460,59-7 653,9 2-749,49 2 498,168-8 226,-68-3-406,245-13 292,-68 24 306,-241 5-494,39 3 110,-197-3-788,-21 1-884,-12 3-475,-12-2 632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54.9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148 29 8202,'1'-1'769,"-1"0"1,0-1-1,1 1 0,-1-1 1,0 1-1,1 0 0,-1-1 1,0 1-1,0-1 1,0 1-1,0-1 0,0 1 1,-1-2-770,1 3 182,-1-1 0,1 1 0,-1-1 1,1 1-1,-1-1 0,1 1 0,-1-1 1,1 1-1,-1-1 0,1 1 0,-1 0 0,0-1 1,1 1-1,-1 0 0,0 0 0,1-1 1,-1 1-1,0 0 0,1 0 0,-1 0 0,0 0 1,1 0-1,-1 0 0,0 0 0,0 0 1,1 0-1,-1 0 0,0 0 0,1 0 0,-2 1-182,-1-1 105,0 1 0,0 0 0,0 0 0,-1 1 1,1-1-1,0 0 0,0 1 0,-1 1-105,-3 1 109,0 0 0,0 1 0,1 0 1,0 0-1,0 0 0,0 1 0,1 0 1,-1 0-1,2 1 0,-1-1 0,0 1 1,-1 4-110,1 1 103,1-1 1,0 1 0,1 0 0,0 0 0,1 0 0,0 0 0,1 1 0,0-1 0,1 0 0,1 1 0,0-1 0,0 0 0,1 0 0,1 0 0,1 5-104,4 6 133,0 1 1,1-1-1,2-1 0,0 0 0,1 0 1,2-1-1,3 3-133,-8-11 73,0-2-1,0 1 1,2-1 0,-1-1-1,1 0 1,1-1 0,0 0 0,3 2-73,-14-11 3,-1 1 1,1-1-1,0 1 1,-1-1-1,1 0 1,0 1 0,-1-1-1,1 0 1,0 0-1,0 0 1,-1 0-1,1 1 1,0-1 0,0 0-1,-1 0 1,1 0-1,0 0-3,0-4-848,-6-2-1708,4 5 2249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55.5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77 220 9490,'-14'3'4865,"15"-1"-624,0 5-2313,3 4 81,4 9-241,-4 4-303,-4 4-545,0 1-200,0 0-280,3-2-112,8-5-208,-1-3 0,-1-12-264,1-1-480,-8-14-1377,4 0-575,4-16 1408</inkml:trace>
  <inkml:trace contextRef="#ctx0" brushRef="#br0" timeOffset="1">0 13 12451,'3'-7'5433,"5"7"-2937,-4-3-479,-4 1-49,0 2-600,0 0-351,0 0-553,0 0-192,17 8-1536,34 25 2632,-18-11-1400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55.8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327 1 17004,'-1'0'376,"0"0"1,0 0 0,0 0 0,0 0 0,0 0 0,-1 0-1,1 0 1,0 1 0,0-1 0,0 0 0,0 1 0,0-1-1,0 1 1,0-1 0,0 1 0,0-1-377,-1 2 494,1 0 0,0 0 0,-1 0-1,1 0 1,0 0 0,0 0 0,-1 3-494,-2 4-520,-76 159 2599,70-144-1940,-49 105 694,-14 54-833,64-157-12,2-1-44,-2 0 0,-1-1 0,-2 0 0,-1 1 56,6-13-847,3-10-906,5-7-480,6-7 974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56.3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0 11258,'-12'11'4599,"10"-4"-76,6 7-2432,-2-10-1333,17 52 2933,-8-26-2890,1 6-801,-10-28 35,0 1 0,0 0 1,-1 0-1,0 0 0,-1-1 1,0 5-36,0-12 4,0 0 1,0-1 0,0 1 0,0-1-1,-1 1 1,1-1 0,0 1-1,0 0 1,-1-1 0,1 1 0,0-1-1,-1 1 1,1-1 0,0 1 0,-1-1-1,1 0 1,0 1 0,-1 0-5,-4-2 28,2-6-79,1-4 24,0-1-1,1 1 1,1 0-1,0 0 1,0-3 27,0 9-8,1 1 1,-1 0-1,1 0 1,0-1-1,0 1 0,0 0 1,0 0-1,1 0 0,0 0 1,0 0-1,0 0 1,0 1-1,0-1 0,1 0 1,0 1-1,-1 0 1,3-2 7,-3 3 5,1 0 1,0 0 0,-1 1 0,1-1 0,0 1 0,0-1 0,0 1 0,0 0 0,0 0 0,0 1 0,0-1-1,1 0 1,-1 1 0,0 0 0,0 0 0,1 0 0,-1 0 0,0 0 0,0 1 0,0-1 0,3 2-6,8 3 204,0 0 0,-1 1 0,0 0 0,0 1 0,-1 0 0,1 1 0,9 9-204,-16-11 91,0-1 0,0 1 0,0 0 0,-1 0 1,0 1-1,0 0 0,1 2-91,-3-5 8,-1 0 0,0 1 0,0-1 1,0 1-1,0-1 0,-1 1 0,0-1 0,0 1 0,0 0 1,-1 0-1,1-1 0,-1 1 0,0 2-8,0-7-75,0 0-1,0 0 1,0 0 0,0 1-1,0-1 1,0 0-1,0 0 1,0 0 0,0 1-1,0-1 1,0 0 0,0 0-1,0 0 1,0 1 0,0-1-1,0 0 1,-1 0-1,1 0 1,0 0 0,0 1-1,0-1 1,0 0 0,0 0-1,0 0 1,0 0-1,-1 1 1,1-1 0,0 0-1,0 0 1,0 0 0,0 0-1,-1 0 1,1 0-1,0 0 1,0 1 0,0-1-1,0 0 1,-1 0 0,1 0-1,0 0 1,0 0 0,0 0-1,-1 0 1,1 0-1,0 0 1,0 0 0,0 0-1,-1 0 1,1 0 0,0 0-1,0 0 1,0-1-1,0 1 1,-1 0 0,1 0-1,0 0 1,0 0 0,0 0-1,0 0 1,-1 0-1,1 0 1,0-1 75,-2 0-1355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56.9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20 9714,'3'-2'252,"3"-1"1124,1-1 1,1 1 0,-1 1 0,3-1-1377,-7 2 478,0 0 1,0 1-1,0 0 1,0-1-1,0 1 1,0 0 0,0 1-1,0-1 1,0 1-1,0-1 1,0 1-1,0 0 1,2 1-479,1 1 465,-1-1-1,0 1 1,0 1-1,0-1 1,0 1 0,-1 0-1,1 0-464,29 33 2066,-25-26-1664,13 14 385,-1 0 0,-1 2 0,0 2-787,-13-18 110,-1 1 1,0 0 0,-1 0-1,0 0 1,0 1 0,-2 0-1,1 0 1,-2 0 0,0 1-111,-1 3 61,0 0 0,-2 0 0,0 1 0,-1-1 1,-1-1-1,0 1 0,-1 0 0,-1-1 0,-5 12-61,-10 19-16,-1-1-1,-18 25 17,36-64-117,-4 5-156,-1 1-1,-4 5 274,9-14-405,0-1 1,0 1-1,-1-1 0,1 0 0,-1 0 0,0 0 0,0 0 0,0-1 0,-2 1 405,-13 6-4487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57.4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36 0 12107,'-25'52'5041,"14"-50"-3073,12-1-480,7-1 81,8-1-353,8 2-168,11 6-416,2 2-152,-1-1-199,-17-5-137,-1-1-1089,8 4-775,-3-2 1016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01.7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10722,'0'9'676,"0"0"-1,1 0 0,0 0 1,0 0-1,1 0 0,0 0 1,0-1-1,1 1 0,0-1 1,2 3-676,20 47 1806,14 37 427,5 23-2233,-42-111 18,-1-4-5,0 0 0,0 0 0,0 1 0,-1-1 0,1 0 0,-1 1 0,0-1 0,1 2-13,-1-5 3,0 0 0,0 1 0,-1-1 0,1 0-1,0 1 1,0-1 0,0 1 0,0-1 0,0 0 0,0 1 0,0-1 0,-1 0 0,1 0 0,0 1 0,0-1 0,0 0 0,-1 1 0,1-1 0,0 0 0,0 0 0,-1 1 0,1-1 0,0 0 0,-1 0 0,1 0 0,0 1 0,-1-1 0,1 0 0,0 0 0,-1 0 0,1 0-3,-1 0 6,-1 0 1,1 0 0,0 0-1,0 0 1,-1 0-1,1 0 1,0 0-1,0-1 1,0 1 0,-1 0-7,-2-2 12,0 0 1,0 1 0,0-1 0,0-1 0,-3-1-13,2-1-2,1 0 0,-1 0 1,1 0-1,0 0 0,0-1 0,1 1 0,0-1 0,0 0 0,0 0 0,0 0 0,1 0 0,0-1 0,1 1 0,-1-2 2,0 0-5,1 0-1,0-1 1,0 1-1,1 0 1,0 0-1,1 0 0,0 0 1,0 0-1,0 0 1,1 0-1,1-3 6,-1 7 1,0-1 0,0 1 0,1-1 0,0 1 0,-1 0 0,1 0 0,1 0 0,-1 0-1,0 1 1,1-1 0,0 1 0,0 0 0,0 0 0,0 0 0,0 1 0,1-1 0,-1 1 0,1 0-1,0 0 1,-1 1 0,5-1-1,10-2 7,0 0 0,0 2 0,0 0 0,19 2-7,-30-1 0,4 1-96,77 0-3106,-85 2 2214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57.8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35 13995,'4'-2'5457,"5"-6"-3592,4 5-73,5-6-160,3 1-295,2 6-641,4 0-232,1 4-480,-6 5-616,6 4-337,0 5 513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58.8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1 9386,'-5'0'4649,"-2"0"-1264,4 0-1505,2 0 1,0 0-337,1 0-256,14 2-464,22 4-176,77 6-255,-55-12-105,-4 0-120,-5 0-40,-3-4-80,-1 1-432,-13 0-1241,-10 2-687,-14 5 1240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59.5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11202,'5'0'2045,"-1"0"-1,0 1 0,0 0 0,0 0 0,3 1-2044,41 17 1964,-34-13-894,8 3-467,15 6 875,16 11-1478,-42-21 88,-1 1 1,0 1 0,-1 0 0,1 0 0,-1 1-1,-1 0 1,3 3-89,-8-8-5,0 0 0,0 1 0,-1-1 0,1 1 0,-1 0-1,0 0 1,0 0 0,0 0 0,-1 0 0,1 0 0,-1 1 0,0-1 0,0 0-1,0 1 1,-1-1 0,0 1 0,1-1 0,-2 0 0,1 4 5,-3 1-134,1 0 1,-2 0-1,1 0 1,-1 0-1,0 0 1,-1-1 0,0 0-1,-3 3 134,0 1-175,2-2 104,-1 0 1,0-1 0,-1 0-1,1 0 1,-2-1 0,0 0-1,0-1 1,0 0-1,-5 2 71,10-6 14,1-1 0,-1 1 1,0 0-1,1 0 0,-3 3-14,5-6 9,1 1 1,-1-1 0,1 1-1,-1 0 1,1-1-1,-1 1 1,1-1 0,-1 1-1,1 0 1,0-1-1,-1 1 1,1 0 0,0-1-1,0 1 1,-1 0 0,1-1-1,0 1 1,0 0-1,0 0 1,0-1 0,0 1-1,0 0 1,0 0 0,0-1-1,0 1 1,1 0-1,-1-1 1,0 1 0,0 0-1,1 0 1,-1-1-1,0 1 1,1-1 0,-1 1-1,0 0 1,1-1 0,-1 1-1,1-1 1,0 1-10,3 2 75,1 0 0,-1 0 0,1 0-1,0-1 1,0 1 0,0-1 0,0-1 0,5 2-75,44 8 454,-14-6 88,24 0-542,-30-4 131,-1 2-1,14 4-130,-42-6-217,0 0 1,0 0-1,0 1 0,0-1 0,-1 1 0,1 0 0,-1 1 0,1-1 1,-1 1-1,2 1 217,9 13-778</inkml:trace>
  <inkml:trace contextRef="#ctx0" brushRef="#br0" timeOffset="1">189 867 14203,'14'18'5545,"-6"4"-3128,6 4-969,-3 7-80,-3-2-263,-4-6-641,-3-2-264,3-8-784,-5-3-625,0-12-4536,-1-2 3841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4:59.9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12523,'25'8'5217,"6"-2"-2641,-1 1-903,1-2-241,-6 7-360,2-5-784,-1 0-728,2-5 1520,0-3-1016</inkml:trace>
  <inkml:trace contextRef="#ctx0" brushRef="#br0" timeOffset="1">331 148 11562,'0'8'4858,"10"-8"-2258,2 2-872,7-2-231,1-4-337,2 4-672,4-2-216,-6 2-688,-3 3-784,-6 2 784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00.4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4 120 11995,'-3'0'5033,"7"3"-2433,5-2-679,7 0-81,-1-1-384,5 0-736,0 2-151,0 4-1386,1-2-439,2 7 744</inkml:trace>
  <inkml:trace contextRef="#ctx0" brushRef="#br0" timeOffset="1">327 0 14115,'17'11'5697,"-9"0"-3200,3 5-681,-9 1-87,1 7-345,5 6-664,-5 2-256,3 0-240,-7-6-568,-3-14-1496,4-11-249,-8-17 953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00.8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12075,'11'5'1098,"0"1"0,0 1 0,0 0 0,-1 1 0,0 0 0,0 0 0,-1 1 0,0 0 1,-1 1-1,0 0 0,2 3-1098,-3-1 383,0 1 0,0-1 0,-1 1 0,-1 1 0,0-1 1,-1 1-1,0-1 0,-1 1 0,1 14-383,-1-6 44,-2-26-519,-1 4 431,0 0 0,0 0 0,1-1 0,-1 1 1,0 0-1,0 0 0,0-1 0,0 1 0,0 0 0,0 0 0,0-1 0,0 1 1,0 0-1,0 0 0,0-1 0,0 1 0,0 0 0,0 0 0,0-1 0,0 1 1,0 0-1,0 0 0,0-1 0,-1 1 0,1 0 0,0 0 0,0-1 0,0 1 1,0 0-1,0 0 0,-1 0 44,-2-12-160,1 1 1,-1-1-1,2 0 0,0 0 1,0 1-1,1-9 160,0 16 4,1 1 0,-1-1 1,0 1-1,1-1 0,0 1 0,-1-1 0,2 1 0,-1 0 0,0-1 0,0 1 0,1 0 0,0 0 0,0 0 0,0 0 1,0 1-1,2-3-4,-3 4 24,-1 0 0,1 1 1,0-1-1,-1 1 0,1-1 0,0 1 1,0-1-1,0 1 0,-1-1 1,1 1-1,0 0 0,0-1 0,0 1 1,0 0-1,0 0 0,0 0 1,0 0-1,0-1 0,0 1 0,0 1 1,0-1-25,1 0 65,-1 0 1,1 1-1,-1 0 1,1-1-1,-1 1 1,1 0-1,-1 0 1,1-1-1,-1 1 1,0 0-1,1 1-65,2 2 182,0 0 1,-1 0-1,0 0 0,0 0 0,0 1 0,0-1 1,0 2-183,4 11 602,0 0 1,-1 2-603,2 4 320,-5-15-503,0 1-1,-1-1 0,0 1 1,0 0-1,-1-1 0,0 1 1,0 6 183,1-5-1842,4 5 656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02.1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25 10466,'1'-3'968,"1"-5"3413,-1 8-4303,-1 0 1,0 0-1,0-1 1,1 1-1,-1 0 1,0 0-1,0 0 1,0 0 0,1 0-1,-1 0 1,0 0-1,0 0 1,0 0-1,1 0 1,-1 0-1,0 0 1,0 1-1,1-1 1,-1 0-1,0 0 1,0 0 0,0 0-1,1 0 1,-1 0-1,0 0 1,0 1-1,0-1 1,0 0-1,1 0 1,-1 0-1,0 0 1,0 1-1,0-1 1,0 0 0,0 0-1,0 0 1,0 1-1,0-1 1,1 0-1,-1 0 1,0 1-79,1 1 340,1 1 0,-1-1 0,0 1 0,1 0 0,-1 0 1,-1 0-1,1 0 0,0 0 0,0 1-340,2 31 1526,-2-19-964,2 17 329,7 53 736,-2-29-878,-6-54-690,0-4 6,-1 0-91,-1 0 1,0 0-1,1 0 1,-1 0 0,0-1-1,0 1 1,0 0-1,0 0 1,0-1-1,0 1 26,-1-40-429,2-3 429,-1 33-37,1 1-1,1-1 1,0 0 0,0 0 0,1 1-1,1-1 1,3-6 37,-4 10-3,0 1 1,0 0-1,1 0 0,0 0 1,0 1-1,0-1 0,1 1 0,0 0 1,0 0-1,0 1 0,6-4 3,-9 6 33,1 0 0,1 0 0,-1 0 0,0 1 0,0-1 0,1 1 1,-1 0-1,1 0 0,-1 0 0,1 0 0,-1 1 0,1 0 0,-1-1 0,1 1 0,0 1 0,-1-1 0,1 0 0,-1 1 0,1 0 0,-1-1 0,1 2 0,-1-1 0,1 0 0,-1 1 0,0-1 0,0 1 0,0 0 0,0 0 0,0 0 0,0 0 0,0 1 0,-1-1 0,1 1 0,-1 0 0,0-1 0,0 1 0,0 0 0,1 3-33,4 6 268,-2 1 0,1 0 0,-2 0 0,3 10-268,11 58 780,-1-4-751,-12-46-4954,-4-30 3559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02.5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38 13267,'7'3'5377,"10"-2"-3233,16 6-591,7-1 143,7-3-280,3-4-255,13-7-409,1-4-120,13 2-160,5-2-96,-1 3-160,-1 4-64,-21 5-32,-6 5 40,-26 2-648,-3 5-720,-8 0 2008,-7 6-1088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02.9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16 140 13675,'10'31'5489,"-1"-10"-2952,3 10-633,-4 6-160,0 2-159,-1-1-657,-1-6-352,2-6-384,-4-6 24,-1-10-464,-3-6-736,-3-9-961,-1-11 1073</inkml:trace>
  <inkml:trace contextRef="#ctx0" brushRef="#br0" timeOffset="1">0 1 14187,'15'4'5857,"2"0"-3144,1 0-601,-6 2-519,-2 1-353,-2 0-1296,-1-3-920,-3-6 648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03.7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50 33 12691,'-49'-33'4921,"49"37"-3025,4 0-656,12 0 41,6 4-65,5-8-392,3-2-248,5-2-344,2-2-24,0 2-816,2 3-744,-12 1 880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02.8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157 1 5617,'-1'-1'229,"0"1"-1,0 0 1,1 0-1,-1 0 1,0 0-1,0 0 1,0 0-1,1 1 0,-1-1 1,0 0-1,0 0 1,1 0-1,-1 1 1,0-1-1,0 0 1,1 1-1,-1-1 1,0 1-229,-13 10 272,9-6 75,-6 4-163,0 1 1,2 0 0,-1 0-1,1 1 1,1 1 0,0-1-1,0 1 1,1 1-1,1-1 1,0 1 0,1 0-1,0 1 1,1-1 0,0 1-1,1 0 1,1 0-185,-1 12 295,1 1 1,1-1 0,1 1 0,1-1-1,1 0 1,2 1 0,1-1 0,2 5-296,4 12 249,1-1 0,2 0 0,2-1 0,19 33-249,-25-56 5,1 0 0,0 0-1,2-1 1,0 0 0,1-1 0,0-1 0,1 0 0,1-1 0,0-1-1,1 0 1,2-1-5,-16-10-165,0 0 0,0 0 0,1 0-1,-1 0 1,1-1 0,-1 0 0,1 1 0,1-1 165,2-2-490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04.1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6 9218,'-1'2'4537,"5"4"-992,6-2-969,9-4-607,2 0-65,7-2-696,2-2-335,4 0-497,5 0-768,-3 0 456,5 4-160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04.6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1 10674,'0'0'211,"-1"0"-1,1 0 0,0 1 0,0-1 1,0 0-1,-1 0 0,1 1 1,0-1-1,0 0 0,0 1 0,-1-1 1,1 0-1,0 0 0,0 1 1,0-1-1,0 0 0,0 1 0,0-1 1,0 0-1,0 1 0,0-1 1,0 0-1,0 1 0,0-1 0,0 0 1,0 1-1,0-1 0,0 0 0,0 1-210,6 10 2162,-1-3-1076,11 28 1251,-1 2 0,-2 0 0,7 35-2337,-16-57 246,1-1 1,1 0-1,0 0 1,3 4-247,-4-11 72,-5-8-73,0 0 0,0 0 0,0 0 0,1 0 0,-1 0 0,0 0 0,0 0 0,0 0 0,0 0 0,0 0 0,0 0 1,0 0-1,0 0 0,0 0 0,0 0 0,0 0 0,0 0 0,0 0 0,0 0 0,0 0 0,1 0 0,-1 0 0,0 0 0,0 0 0,0 0 0,0 0 0,0 0 0,0 0 0,0 0 0,0 0 0,0 0 0,0-1 0,0 1 0,0 0 0,0 0 0,0 0 0,0 0 0,0 0 0,0 0 0,0 0 0,0 0 0,0 0 0,0 0 0,0 0 0,0 0 0,0 0 0,0 0 0,0 0 0,0-1 0,0 1 0,0 0 0,0 0 0,0 0 0,0 0 1,0 0-1,0 0 1,-1-16-248,-8-23-257,4 16 224,0 0-1,2-1 1,0-2 281,3 20-17,0 0 1,0 0-1,0-1 1,1 1-1,0 0 1,0 0-1,0 0 1,1 0-1,0 0 1,0 1-1,1-1 1,-1 0-1,1 1 1,1-1 16,-3 4 36,1-1 0,0 1 0,-1 0 0,1 0 0,0 0 0,0 1 0,0-1 0,0 0 0,0 1 0,1-1 0,-1 1 0,0 0 0,1 0 0,-1 0 0,1 0 0,-1 0 0,1 0-1,0 1 1,-1-1 0,1 1 0,0-1 0,-1 1 0,1 0 0,0 1 0,-1-1 0,1 0 0,0 1 0,-1-1 0,1 1 0,-1 0 0,1 0 0,-1 0 0,1 0 0,-1 0 0,0 0 0,1 1 0,-1-1 0,0 1 0,0 0 0,0 0 0,0-1 0,0 2-36,4 5 174,-1-1 0,0 1 0,0 0-1,-1 0 1,0 0 0,0 0 0,-1 1 0,-1 0 0,1 0 0,-1 0 0,0 0-1,-1 1-173,2 16-654,-2 1 0,0 0 0,-3 13 654,2-40-47,0 2-888,0-1 0,0 1 0,0 0 0,0-1 1,0 1-1,0 0 0,1-1 0,-1 1 0,1 0 935,2 6-2929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05.0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67 12347,'0'-2'4953,"7"-2"-2729,9 1-647,12-1 15,10 0-168,22-1-400,3-2-207,-2-2-265,2 2-112,-13 2-176,-3 0-56,-3 2-288,-10-1-536,-14 1-1201,-5 2-599,-13 2 1320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05.4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8634,'8'7'6647,"-3"-1"-4354,39 24 3052,-5-4-3240,-17-10-1335,43 36 957,-54-43-1460,-1 1 1,0 0-1,-1 1 0,7 10-267,-14-17 38,37 54 352,1 9-390,-37-63-5,-1 0 1,0 0-1,-1 0 0,1 1 1,-1-1-1,0 0 0,0 1 0,0-1 1,0 3 4,-1-3-18,0-1 1,0 1 0,-1-1 0,1 1 0,-1-1 0,0 1 0,0-1 0,0 1 0,-1-1-1,1 0 1,-1 0 0,-1 2 17,-8 12-120,-1 1 1,0-2-1,-2 0 0,0 0 0,-1-1 120,-3-2-9,16-12 14,-1 0 1,1 0 0,0 1 0,0-1-1,0 1 1,0 0 0,0 0-1,0 1-5,2-3 2,-1 0-1,1 0 1,0 0-1,0 0 1,0 0-1,0 1 0,0-1 1,0 0-1,0 0 1,0 0-1,0 0 1,0 1-1,0-1 1,0 0-1,0 0 0,0 0 1,0 0-1,0 1 1,0-1-1,0 0 1,0 0-1,0 0 1,0 0-1,0 1 0,0-1 1,0 0-1,0 0 1,0 0-1,0 0 1,0 1-1,1-1 1,-1 0-1,0 0 0,0 0 1,0 0-1,0 0 1,0 0-1,0 1 1,1-1-1,-1 0 1,0 0-1,0 0-1,11 4 49,12-1 33,-1-2-12,0-2 0,0-1 0,14-3-70,26-2 69,-43 6-96,-12 0-48,0 1 0,1-1 0,-1 1 0,0 1 0,1-1 0,-1 1 0,0 1 0,6 1 75,-12-3-99,0 1 0,0-1 0,0 0 0,0 1 0,0-1 0,0 1 0,-1-1 0,1 1-1,0 0 1,0-1 0,-1 1 0,1 0 0,0-1 99,2 13-725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05.9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160 173 10802,'7'16'5353,"-7"-5"-87,5 9-3882,-2-3-80,1 14 96,-1-4-303,-1-1-705,2-1-160,-1-14-408,4 1-552,-6-15-1377,3-6-751,-3-7 1623</inkml:trace>
  <inkml:trace contextRef="#ctx0" brushRef="#br0" timeOffset="1">1 1 11282,'18'0'4881,"1"0"-2312,3 0-673,8 1-399,-4 3-409,1 0-640,-2 0-472,-6-2-1248,2 0-537,12-1 953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06.2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 1 10594,'-26'70'4489,"36"-64"-1968,3-3-641,4-1-344,3-2-143,5-4-657,1 4-208,-5-4-1152,-2 1-536,-3 1 712</inkml:trace>
  <inkml:trace contextRef="#ctx0" brushRef="#br0" timeOffset="1">80 188 13435,'0'6'5409,"8"-4"-3361,5 0-239,6-1-185,4 2-360,-1-3-447,0 0-401,-4 0-1609,1 0-295,-3 8 720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06.7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31 1 15851,'2'20'5962,"-3"-3"-4354,0 2-264,1-10-295,0 0-289,0 26-760,-4-2-592,2-6-1409,-4-27 3465,-13-13-1616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07.0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76 5265,'1'0'116,"0"-3"995,0 0 0,0 1 0,1-1 0,0 1 0,-1-1 0,1 1 0,0 0 0,1-1-1111,-3 3 175,1-1 0,0 1 0,-1-1 0,1 1 0,0 0 0,-1 0 0,1-1 0,0 1 0,0 0 0,-1 0 0,1 0 0,0 0 0,0 0 0,0 0 0,-1 0 0,1 0 0,0 0 0,0 0 0,-1 0 0,1 0 0,0 0 0,0 1 0,-1-1 0,1 0 0,0 1 0,-1-1 0,1 1 0,0-1 0,-1 0 0,1 1 0,0-1 0,-1 1 0,1 0 0,-1-1-175,2 2 269,0 0 1,-1 0-1,1 0 0,-1 0 1,0 0-1,0 0 0,0 0 1,0 1-1,0-1 0,0 0 1,0 1-1,-1-1 0,1 0 1,-1 1-1,0 2-269,1 3 432,-1 1 0,0 0 0,-1 7-432,-10 34 505,25-89-2126,19-41 1328,-30 75 302,-1 0-1,0 0 0,1 0 0,0 1 1,0-1-1,0 1 0,1 0 0,0 0 0,-1 0 1,1 0-1,4-2-8,-6 4 37,0 1 0,0 0 0,0 0-1,0 0 1,1 0 0,-1 0 0,0 0 0,1 0 0,-1 1 0,0-1 0,1 1 0,-1 0 0,1-1-1,-1 1 1,1 0 0,-1 1 0,1-1 0,-1 0 0,0 1 0,1-1 0,-1 1 0,1 0-1,-1 0 1,0 0 0,0 0 0,2 1-37,-2-1 63,0 1-1,0-1 1,0 1 0,0-1-1,0 1 1,0 0 0,0 0-1,-1 0 1,1 0 0,0 0-1,-1 0 1,0 0 0,0 0-1,1 1 1,-1-1-63,1 4 252,-1 0 0,1 1 0,-1-1 0,0 0 1,-1 1-253,1-2-190,-1 1 1,1-1-1,0 0 0,0 1 1,1-1-1,-1 0 1,1 0-1,0 0 1,1 0 189,5 3-4097,3-5 1683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07.4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11538,'10'0'4922,"0"0"-2610,2 7-488,0 2 137,-3 14-225,4 9-239,-6 8-561,-2 1-240,1 4-344,-5-4-120,6-1-248,-1-4-248,4-11-656,-1-3-521,-2-13-903,-3-6 1368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07.9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11 11298,'12'6'5154,"8"0"-2418,12-2-751,10 0-89,17-4-448,7-1-280,7-6-439,-4 1-169,6-1-248,-5 2-56,-6 1 16,0 4-328,-27 0-1248,-6 4-713,-22 12 1049</inkml:trace>
  <inkml:trace contextRef="#ctx0" brushRef="#br0" timeOffset="1">454 446 12723,'0'24'5281,"5"0"-2489,2 6-919,-4 2-121,-2-11-159,0 1-641,2 17-344,-2-3-312,5-7-272,-5-18-1136,2-7-665,1-9 2778,4-11-1394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25.3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71 1 9434,'6'7'4442,"11"0"-2350,-4-1-1059,-7-2-651,0 0 0,0 0-1,-1 1 1,0 0 0,0 0 0,3 4-382,25 36 1207,-25-33-912,11 15 119,-1 1 1,-2 1 0,0 0 0,-3 2-1,5 14-414,-13-31 76,-1 0-1,0 0 0,-2 1 0,1 0 0,-2 0 1,0-1-1,-1 1 0,0 0 0,-1 0 0,-1 0 1,0-1-1,-1 1 0,-2 5-75,-4 5 84,0-1 0,-2 0-1,-1 0 1,-3 4-84,-61 88 202,49-74-171,16-26-239,-45 65 66,42-62-2888,-1-1 0,-17 16 3030,23-26-2168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04.7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115 24 7442,'1'7'1046,"-1"1"1,1-1 0,-2 4-1047,1-10 144,-1 0 0,1 0 0,-1 0-1,1 0 1,-1 0 0,1-1 0,-1 1-1,1 0 1,-1 0 0,0 0 0,1-1-1,-1 1 1,0 0 0,0-1 0,1 1 0,-1-1-1,0 1 1,0-1 0,0 1 0,0-1-144,-4 3 570,-4 3-10,0 0 0,1 1 0,-1 0 0,1 0-1,1 1 1,-4 4-560,8-9 57,1 1 1,-1 0-1,1 0 0,0 0 0,0 0 1,0 0-1,1 0 0,0 0 0,-1 1 0,1-1 1,1 1-1,-1-1 0,1 1 0,-1-1 0,1 1 1,1-1-1,-1 1-57,1 0 19,0-1 0,0 1 0,0-1-1,1 1 1,-1-1 0,1 0 0,0 1 0,0-1 0,1 0 0,-1 0 0,1-1-1,0 1 1,0-1 0,0 1 0,1-1 0,-1 0 0,1 0 0,-1 0 0,1-1-1,0 1 1,0-1 0,0 0 0,1 0 0,-1 0 0,0-1 0,1 1 0,-1-1-1,1 0 1,0-1 0,-1 1 0,1-1 0,0 0 0,-1 0 0,1 0 0,-1-1-1,1 1 1,0-1 0,-1 0 0,4-2-19,-3 1-2,0 0-1,0-1 0,-1 0 1,1 0-1,-1 0 1,0-1-1,0 1 1,0-1-1,0 0 0,-1 0 1,0 0-1,1-1 3,1-3-54,0 1 0,-1-1 0,1-1-1,-2 1 1,1 0 0,0-5 54,0 0-149,-1 0 0,0 0 0,-1-4 149,-1 13-36,-1-1-1,0 0 0,0 0 1,0 0-1,-1 0 0,0 1 1,0-1-1,0 0 0,0 0 1,-1-1 35,0 2 4,0-1 0,0 1 0,0 0 0,-1 0 0,0 0-1,1 0 1,-1 1 0,0-1 0,-1 1 0,1 0-1,-1 0 1,0 0 0,1 0 0,-1 0 0,0 1-1,-1 0 1,1 0 0,0 0 0,-3-1-3,-2 1 33,0 0 0,-1 0 0,1 1 0,-1 0 0,1 1 0,-1 0 0,1 0 1,-6 2-34,10-2 39,-1 1 0,1 0 1,0 0-1,0 1 0,0-1 1,0 1-1,0 0 0,0 1 1,1-1-1,-1 1 0,1 0 1,-1 0-1,1 0 0,0 1 1,-2 2-40,5-5 19,0 0 0,1 0-1,-1 0 1,0 0 0,0 0 0,1 0 0,-1 0 0,1 0 0,-1 0 0,1 0 0,-1 0 0,1 0-1,0 1 1,-1-1 0,1 0 0,0 0-19,0 0 7,0-1 0,1 1 0,-1-1-1,0 0 1,0 1 0,0-1 0,0 1 0,1-1-1,-1 0 1,0 1 0,0-1 0,1 0 0,-1 1 0,0-1-1,1 0 1,-1 1 0,0-1 0,1 0 0,-1 0-1,1 0 1,-1 1 0,0-1 0,1 0 0,-1 0 0,1 0-1,-1 0 1,1 0-7,3 1 11,0-1 1,0 1-1,0-1 0,0 0 0,0-1 0,0 1 1,0-1-1,0 0-11,32-8 20,0-1-1,16-9-19,18-4 26,-68 22-22,1 0-1,-1 0 1,1 0 0,0 1-1,-1-1 1,1 1-1,0 0 1,-1 0-1,1 0 1,0 0 0,0 1-1,-1-1 1,1 1-1,0-1 1,-1 1 0,1 0-1,-1 0 1,1 0-1,-1 0 1,1 0-1,-1 1 1,0-1 0,0 1-1,1 0 1,0 1-4,0 0 42,-1 1 1,1 0-1,-1 0 1,0-1-1,1 2 1,-2-1-1,1 0 1,-1 0-1,1 0 0,-1 1 1,0-1-1,-1 1 1,1-1-1,-1 5-42,1 11 235,0 5 110,1 1-1,1 0 1,1 0 0,7 21-345,-6-34 141,-4-10-147,1 1 0,-1 0 0,0 0-1,0-1 1,0 1 0,-1 3 6,1-26-212,0 0 0,1 1 0,0-1 0,4-9 212,-3 16-22,1 1 0,0 0 0,0 0 1,1 1-1,0-1 0,1 1 0,0 0 0,1-1 22,-4 9 9,-1-1 0,0 0 0,1 1 0,-1 0 0,1 0 0,0 0 1,0 0-1,0 0 0,3-1-9,-5 2 14,0 1 1,0-1 0,0 1 0,1-1 0,-1 1 0,0 0-1,0 0 1,1-1 0,-1 1 0,0 0 0,1 0-1,-1 0 1,0 0 0,1 0 0,-1 1 0,0-1-1,0 0 1,1 1 0,-1-1 0,0 0 0,0 1-1,0 0 1,1-1 0,-1 1 0,0 0 0,0-1 0,1 2-15,0 0 45,-1 1 0,1-1 1,-1 0-1,1 1 0,-1-1 1,0 1-1,0 0 1,0-1-1,0 1 0,0 0 1,0 0-1,-1 1-45,4 38 416,-3-25-282,0-5-95,6 42 286,-7-48-522,2-1-1,-1 0 1,0 0-1,1 0 1,0 0-1,0 0 1,1 0-1,1 2 198,2-2-1180,2 1 381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08.3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16 10378,'15'-9'5249,"-2"5"-1000,3 2-2152,-5 2-41,-4 4-488,1 2-271,-1 1-1345,2 1-816,9 2 527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11.0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47 84 9514,'-37'39'3774,"30"-34"-1515,6-5-2210,1 0-1,0 0 1,0 0 0,0 0-1,0 0 1,0 0-1,0 0 1,0 0-1,-1 0 1,1 0-1,0-1 1,0 1-1,0 0 1,0 0-1,0 0 1,0 0 0,0 0-1,0 0 1,0 0-1,0 0 1,-1-1-1,1 1 1,0 0-1,0 0 1,0 0-1,0 0 1,0 0-1,0 0 1,0 0-1,0-1 1,0 1 0,0 0-1,0 0 1,0 0-1,0 0-48,2-9 1689,0 1-1012,1 0 0,-1 1 0,2-1 1,-1 1-1,1 0 0,1-1-677,-2 3 127,1 0-1,0 0 1,0 0-1,0 0 1,1 1-1,0 0 0,0 0 1,0 0-1,0 0 1,1 1-1,-1 0 1,4-2-127,-6 4 26,-1 0-1,1 0 1,0 0-1,0 1 1,0-1 0,0 0-1,0 1 1,0 0 0,-1 0-1,1 0 1,0 0 0,0 0-1,0 1 1,0-1 0,0 1-1,0 0 1,0 0 0,-1 0-1,1 0 1,0 0 0,-1 1-1,1-1 1,-1 1-1,1-1 1,-1 1 0,0 0-1,1 0 1,-1 0 0,0 1-26,6 7 133,0-1 1,-1 2 0,-1-1-1,1 1 1,-2 0 0,2 3-134,-3-6 96,0 2 37,0-1 0,1 1 0,1-1 0,-1 0 0,2 0 0,-1-1-1,7 7-132,-12-14 13,1 0 0,-1 0 0,0 0 0,1 0 0,-1 0-1,1 0 1,-1 0 0,1-1 0,-1 1 0,1-1 0,0 1-1,-1-1 1,1 1 0,0-1 0,-1 0 0,1 0-1,0 0 1,-1 0 0,1 0 0,0 0 0,-1-1 0,2 1-13,-1-1-1,0 0 1,0 0-1,0 0 1,0 0-1,0 0 1,-1 0-1,1 0 1,0-1-1,-1 1 1,1-1-1,-1 1 1,1-1 0,-1 0-1,0 0 1,0 1-1,1-3 1,7-14-853,0-1 0,-2 1 1,0-2-1,0-5 853,-4 13-697,-2 8 244,1 0 1,-1-1 0,0 1-1,-1-1 1,1 0 0,-1 1 0,0-1-1,0 0 453,0 5-53,0-1-1,0 1 1,-1 0-1,1-1 1,0 1-1,0 0 1,0-1-1,-1 1 1,1 0 0,0-1-1,0 1 1,-1 0-1,1-1 1,0 1-1,0 0 1,-1 0-1,1-1 1,-1 1-1,1 0 1,0 0-1,-1 0 1,1-1 53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11.4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106 89 9154,'-8'10'2349,"1"-2"-256,0 0 1,0 0-1,-6 4-2093,11-11 287,1 1 0,-1-1 0,0 0 1,0 1-1,0-1 0,0 0 0,0 0 0,0-1 1,0 1-1,0 0 0,0-1 0,0 1 0,0-1 1,0 0-1,-1 1 0,1-1 0,0 0 0,0 0 1,-2-1-288,3 1 68,0 0 1,-1-1 0,1 1-1,0-1 1,0 1 0,0-1 0,0 0-1,0 1 1,0-1 0,0 0-1,0 0 1,0 1 0,0-1 0,1 0-1,-1 0 1,0 0 0,1 0-1,-1 0 1,0 0 0,1 0 0,-1-1-1,1 1 1,0 0 0,-1 0-1,1 0 1,0 0 0,0-1 0,-1 1-1,1 0 1,0 0 0,0 0-1,0-1 1,1 1 0,-1 0 0,0-1-69,1-4 42,0 0 0,1-1 1,0 1-1,0 0 0,0 1 1,1-3-43,0 3 2,0-1 1,0 0-1,0 1 1,1 0-1,0 0 0,0 0 1,0 0-1,1 1 1,-1-1-1,3 0-2,-6 4 17,1-1 1,0 1-1,1 0 0,-1-1 0,0 1 0,0 0 1,0 1-1,1-1 0,-1 0 0,0 1 1,1-1-1,-1 1 0,1 0 0,-1-1 1,1 1-1,-1 1 0,0-1 0,1 0 1,-1 0-1,1 1 0,-1-1 0,0 1 0,1 0 1,-1 0-1,0 0 0,0 0 0,0 0 1,1 1-18,1 1 97,0 0 0,0 0 0,-1 0 0,0 0 0,1 1 0,-1-1 0,0 1 0,0 2-97,21 34 760,-2-1-153,-19-34-552,0-1 0,1 1 0,-1-1 1,1 0-1,0 0 0,0-1 0,0 1 0,1-1 1,-1 0-1,1 0 0,1 0-55,-4-2 7,1 0 0,0 0-1,-1 0 1,1 0 0,0-1-1,0 0 1,0 1 0,-1-1-1,1 0 1,0 0 0,0-1 0,0 1-1,-1 0 1,1-1 0,0 0-1,0 0 1,-1 0 0,1 0-1,0 0 1,-1 0 0,1-1 0,-1 1-1,1-1-6,4-3-113,0-1 0,-1 1 0,0-1 0,0-1 0,0 1 0,2-5 113,11-14-1560,1-6 1560,1-2 160,-3 8-290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12.4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28 9034,'0'25'8709,"4"1"-4949,-3-19-3225,0 0 0,0 0 0,-1 0 0,1 0 1,-2 5-537,-2 19 1789,0 17-1788,3-37 115,0-1 0,1 1 1,1-1-1,0 0 0,0 0 1,2 4-116,-4-13 6,1 0 0,-1-1 0,0 1 0,1 0 0,-1 0 0,0 0 0,0 0 0,1-1 0,-1 1 1,0 0-1,0 0 0,0 0 0,0 0 0,0 0 0,0-1 0,0 1 0,-1 0 0,1 0 0,0 0 0,0 0 1,-1 0-1,1-1 0,0 1-6,-1 0 0,1-1-1,0 0 1,0 0 0,0 0 0,0 0-1,0 0 1,0 0 0,0 0 0,0 0 0,-1 0-1,1 0 1,0-1 0,0 1 0,0 0 0,0 0-1,0 0 1,0 0 0,0 0 0,0 0 0,-1 0-1,1 0 1,0 0 0,0 0 0,0 0 0,0 0-1,0 0 1,0 0 0,0 0 0,0-1 0,0 1-1,0 0 1,0 0 0,0 0 0,0 0 0,0 0-1,0 0 1,0 0 0,0 0 0,0-1 0,0 1-1,0 0 1,0 0 0,0 0 0,0 0-1,0 0 1,0 0 0,0 0 0,0-1 0,-1-6-68,2-46-631,1 15 229,-1 21 269,0 1-1,1-1 1,0 0 0,1 0 0,2 0 201,-3 10-27,0 0 0,1 0 0,0 0 0,0 0 0,0 0 0,1 1 0,0 0 0,1 0 0,-1 0 0,1 0 0,0 1 0,3-3 27,-7 7 14,1 0 0,-1-1 0,1 1 0,-1 0 0,1 0 0,0 0 0,0 0 0,0 0 0,-1 0 0,1 1-1,0-1 1,0 0 0,0 1 0,0 0 0,0-1 0,0 1 0,0 0 0,0 0 0,0 0 0,1 0-14,-1 1 49,0 0-1,0 0 1,0-1 0,0 1-1,-1 0 1,1 1 0,0-1 0,0 0-1,-1 0 1,1 1 0,0-1-1,-1 1 1,1-1 0,-1 1 0,1 2-49,4 4 273,-1 1 0,-1 1 0,0-1-1,0 1 1,-1-1 0,2 10-273,1 4 337,-2 0 0,-1 1-1,-1-1 1,-1 1 0,-1-1-1,-1 1 1,-3 17-337,-4-11-2958,8-30 1632,3-8-90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13.9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12 575 9378,'-11'18'7747,"11"-17"-6093,0-1-234,2-3 414,2 0-1734,0-1 1,0 0 0,0 0 0,-1 0 0,1 0-1,-1 0 1,0-1 0,1-2-101,3-3 75,9-15-4,0-1 0,-2 0-1,-1-1 1,3-13-71,2-8 89,5-29-89,-19 57 16,0 0 0,-1 0 0,0-1-1,-2 0 1,-1-7-16,0 20 5,-1 0 0,0 0 1,0 0-1,-1 0 0,0 0 0,-1 0 1,1 1-1,-1-1 0,-1 1 0,0 0 1,0 0-1,0 0 0,-1 0 0,1 1 1,-5-4-6,7 8-1,0 0 1,0-1 0,0 1 0,0 1-1,-1-1 1,1 0 0,0 0 0,-1 1-1,-1-1 1,3 1 1,0 1 1,1 0-1,-1 0 0,0 0 0,0 0 0,1-1 0,-1 1 0,0 0 0,1 0 0,-1 1 1,0-1-1,1 0 0,-1 0 0,0 0 0,1 0 0,-1 0 0,0 1 0,0-1-1,0 1 7,0 0-1,0-1 0,0 1 1,0 0-1,0 0 0,1 0 1,-1 0-1,0 0 0,0 0 1,1 0-1,-1 0 0,0 1 1,0 0-7,-9 24 306,1 1 1,1 0-1,1 1 1,2 0-1,0 0 1,2 1-307,1-6 306,1 1 1,2-1-1,0 0 1,1 0-1,2 5-306,2 6 319,2 0 0,2-1 1,3 6-320,-11-33-8,0-1 1,1 1-1,-1-1 1,1 0-1,1 1 0,-1-1 1,1-1-1,0 1 1,1 1 7,-2-3-166,1 0 1,-1 0-1,0-1 1,1 0-1,-1 0 0,1 0 1,0 0-1,0 0 1,0-1-1,0 1 1,0-1-1,0 0 0,0 0 1,1-1 165,25 2 379,0-2-375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14.3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0 11394,'4'29'10627,"0"22"-10627,-4-25 1682,-1 0-1,-1 0 1,-4 14-1682,4-27 225,0 0 6,0-1 0,-1 1 1,-2 3-232,3-13 22,1-4-43,-1-11-116,3-16-255,0 16 187,1 0 1,1 1 0,0-1-1,0 1 1,4-8 204,-4 11-43,1 1 0,0-1 0,0 1 1,0 0-1,1 0 0,0 1 0,0-1 0,4-2 43,-5 6 15,-1 1 0,0 0 1,0-1-1,1 2 0,-1-1 0,1 0 0,0 1 0,-1-1 0,1 1 0,0 0 0,0 1 0,0-1 1,0 1-1,0-1 0,0 1 0,0 0 0,0 1 0,-1-1 0,1 1 0,4 0-15,-4 0 79,1 0-1,-1 1 0,0-1 0,0 1 1,0 0-1,0 0 0,0 0 1,0 0-1,0 1 0,-1-1 0,1 1 1,-1 0-1,0 0 0,1 1 0,-2-1 1,1 1-1,0-1 0,0 3-78,3 7 230,-1 0-1,0 0 1,-1 0-1,-1 1 1,0 0-1,0 12-229,-2-19 33,0-4-56,-1-1-69,0-1 0,0 1-1,0-1 1,1 1 0,-1-1 0,1 1 0,-1-1-1,1 1 1,-1-1 0,1 0 0,0 1 0,-1-1-1,1 0 1,1 1 92,-2-2-36,0 1 0,0-1-1,0 0 1,0 0-1,0 0 1,1 0 0,-1 0-1,0 0 1,0 0 0,0 0-1,0 0 1,0 0-1,1 1 1,-1-1 0,0 0-1,0 0 1,0 0 0,0 0-1,0 0 1,1 0 0,-1 0-1,0 0 1,0 0-1,0 0 1,0 0 0,0 0-1,1 0 1,-1 0 0,0 0-1,0 0 1,0-1-1,0 1 1,0 0 0,1 0-1,-1 0 1,0 0 0,0 0-1,0 0 1,0 0-1,0 0 1,0 0 0,1-1-1,-1 1 1,0 0 0,0 0-1,0 0 1,0 0 0,0 0-1,0-1 1,0 1-1,0 0 1,0 0 0,0 0-1,0 0 1,0 0 0,0-1-1,0 1 1,0 0-1,0 0 1,0 0 0,0 0-1,0 0 1,0-1 0,0 1-1,0 0 37,1-3-176,4-5-450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14.8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0 9290,'4'51'10129,"0"-1"-4489,-10 102-1097,2-77-4196,3-61-341,1-19-79,1-20-88,1 7 40,2 0-1,0 0 1,1 0 0,1 1-1,0 0 1,5-7 121,-6 13-48,0 0 1,1 0-1,0 1 0,1 0 1,0 0-1,0 1 0,1 0 1,1 0 47,-6 5 8,0 2 1,0-1 0,1 0 0,-1 0-1,1 1 1,0 0 0,0 0 0,0 0-1,0 0 1,0 1 0,0-1 0,0 1-1,0 0 1,1 0 0,-1 1 0,1-1-1,-1 1 1,0 0 0,1 0 0,-1 1-1,0-1 1,1 1 0,2 1-9,-2 0 57,0 0 1,-1 0-1,1 0 0,-1 1 1,0 0-1,1 0 0,-1 0 1,0 0-1,-1 1 0,1-1 1,-1 1-1,1 0 0,-1 0 1,-1 1-1,1-1 0,0 1-57,3 6 133,-1-1 0,0 1-1,-1-1 1,0 1 0,-1 0 0,1 8-133,-1 0-40,0-1 0,-2 0 0,0 1-1,-1-1 1,-3 18 40,0-23-1193,2-15 834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43.9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34 6953,'0'-1'350,"0"1"0,0 0 0,0 0 0,0 0 0,0 0 0,0-1 0,-1 1 0,1 0 0,0 0 0,0 0 0,0 0 0,-1 0 0,1 0 0,0-1 0,0 1 0,0 0 0,-1 0-1,1 0 1,0 0 0,0 0 0,0 0 0,-1 0 0,1 0 0,0 0 0,0 0 0,0 0 0,-1 0 0,1 0 0,0 0-350,-2 6 3046,3 16-4085,0-17 2005,14 101 668,-9-76-1257,1-1 0,9 23-377,-13-48-1,1-7-11,1-11-14,-4 11 24,17-78-29,-13 56 33,1 0-1,1 0 1,1 0 0,6-11-2,-12 32 3,0 0 1,0 0-1,1 0 0,-1 0 0,1 1 1,0-1-1,0 1 0,0 0 1,3-3-4,-5 5 1,1 0 1,-1 0-1,1 0 1,0 0 0,-1 1-1,1-1 1,0 0-1,0 1 1,-1-1 0,1 1-1,0 0 1,0-1-1,0 1 1,0 0 0,-1 0-1,1 0 1,0 0 0,0 1-1,0-1 1,0 0-1,-1 1 1,1-1 0,0 1-1,0 0-1,2 1 58,1 1 1,0-1-1,-1 1 0,0 0 1,0 1-1,0-1 1,0 1-1,0 0 0,-1-1 1,1 2-1,-1-1 0,0 0 1,1 4-59,6 10 687,-1 0 1,6 18-688,-7-15 343,-4-12-134,-1 0 1,0 0-1,1 8-209,-3-14 19,0 0 1,-1 0-1,0 0 0,0 0 0,0 0 0,0 0 1,0 0-1,0-1 0,-1 1 0,0 0 1,1 0-1,-1 0 0,0 0 0,0 0-19,1-3-50,0 0-1,-1 1 1,1-1 0,0 1-1,0-1 1,0 1-1,-1-1 1,1 0 0,0 1-1,0-1 1,-1 1-1,1-1 1,0 0 0,-1 1-1,1-1 1,0 0-1,-1 0 1,1 1 0,0-1-1,-1 0 1,1 0-1,-1 0 1,1 1 0,-1-1-1,1 0 1,0 0-1,-1 0 1,1 0 0,-1 0-1,1 0 1,-1 0-1,1 0 1,-1 0-1,1 0 1,-1 0 0,1 0-1,0 0 1,-1 0-1,1 0 1,-1 0 0,1-1-1,-1 1 51,-1-1-580,1-1-1,-1 1 0,1-1 1,-1 0-1,1 1 0,0-1 1,-1 0-1,1 0 0,0 0 581,-7-13-1309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44.5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15 349 9234,'-11'11'3046,"8"-7"-686,5-7 1005,2-10-1008,2 1-2257,0-1 0,0 2 1,1-1-1,5-6-100,-3 6 35,-1-1 0,0-1 0,-1 1 0,1-6-35,0 1 21,-1 1 0,-1-1 0,-1 0 0,1-12-21,-5 25 10,0 0-1,0 0 1,-1-1-1,0 1 1,0 0-1,-1 0 1,1 0-1,-1 0 1,0 0 0,0 0-1,-1 0 1,1 0-1,-1 0 1,0 1-1,-1-1 1,1 0-1,-1 1 1,0 0 0,0-1-10,2 4 18,0 0 1,1 0 0,-1 1 0,0-1 0,0 0-1,1 0 1,-1 1 0,0-1 0,0 0 0,0 1-1,0-1 1,0 1 0,0-1 0,0 1 0,0 0 0,0-1-1,-1 1 1,1 0 0,0 0 0,0 0 0,0 0-1,0 0 1,0 0 0,0 0 0,0 0 0,-1 0-1,1 0 1,0 1-19,0-1 39,-1 1-1,1 0 0,-1 0 1,1 0-1,-1 0 0,1 0 1,0 0-1,-1 0 1,1 1-1,0-1 0,0 0 1,0 1-1,0-1 0,0 1 1,0-1-1,1 1 0,-1 0-38,-2 5 106,1 0 0,-1 0-1,2 0 1,-1 1-1,1-1 1,0 0 0,1 1-1,-1 3-105,2 14 478,3 22-478,-2-31 110,2 20 316,1 0 1,7 22-427,-9-47 84,1 1 0,0-1 0,0 1 0,1-1 0,1-1 0,0 1 0,0-1 0,1 0 0,6 7-84,-11-15-34,0 0-1,0 0 0,0 0 1,1 0-1,-1 0 0,1 0 1,-1-1-1,1 1 1,-1-1-1,1 0 0,0 0 1,0 0-1,0 0 0,0 0 35,-1-1-182,0 0-1,1 0 0,-1 0 0,0 0 1,0 0-1,1 0 0,-1 0 0,0-1 1,0 1-1,1-1 0,-1 0 1,0 0-1,0 0 0,0 0 0,0 0 1,0 0-1,1-1 183,17-14-1242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44.8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8674,'18'63'9066,"-5"-28"-3718,10 21-5348,-21-51 267,1 0 0,0 0 1,0 0-1,1 1-267,-4-7 4,0 1 0,0 0 0,0 0 0,0 0-1,0-1 1,0 1 0,0 0 0,0 0 0,0 0 0,0-1 0,0 1-1,0 0 1,0 0 0,0 0 0,0-1 0,0 1 0,1 0 0,-1 0-1,0 0 1,0 0 0,0 0 0,0-1 0,0 1 0,1 0 0,-1 0-1,0 0 1,0 0 0,0 0 0,0 0 0,1 0 0,-1 0 0,0-1-1,0 1 1,0 0 0,1 0 0,-1 0 0,0 0 0,0 0 0,0 0-1,1 0 1,-1 0 0,0 0 0,0 0 0,0 0 0,1 0 0,-1 1-1,0-1 1,0 0 0,0 0 0,1 0 0,-1 0 0,0 0 0,0 0-1,0 0 1,0 0 0,1 1 0,-1-1 0,0 0 0,0 0 0,0 0-1,0 0 1,0 1 0,0-1 0,1 0 0,-1 0 0,0 0 0,0 1-1,0-1 1,0 0-4,1-19-108,0 17 77,-1-31-466,-1 22 365,1 0 0,0 0 1,1 0-1,0 1 0,1-1 0,0 0 1,1 1-1,1-4 132,-3 13 3,-1 0 1,1 0 0,-1 0-1,1 0 1,-1 0-1,1 0 1,0 0-1,0 0 1,-1 0-1,1 0 1,0 0 0,0 1-1,0-1 1,0 0-1,0 1 1,0-1-1,0 1 1,0-1 0,0 1-1,0-1 1,0 1-1,1 0-3,0-1 25,0 1-1,-1 0 1,1 0-1,0 1 1,-1-1-1,1 0 1,-1 0-1,1 1 1,0-1-1,-1 1 1,1 0 0,-1-1-1,1 1 1,-1 0-1,1 0 1,-1 0-25,5 4 163,0 0 0,-1 0 1,0 0-1,0 0 0,0 1 0,2 4-163,4 6 928,7 16-928,-15-26 153,0 0 0,-1 0 0,0 0 1,0 1-1,-1-1 0,1 1 0,-1-1 0,-1 1 1,1 4-154,-1-10-51,0-1 13,0 0 0,0 1-1,0-1 1,0 1 0,0-1 0,0 0 0,0 1-1,0-1 1,0 1 0,0-1 0,0 1-1,0-1 1,0 0 0,0 1 0,0-1 0,1 1-1,-1-1 1,0 0 0,0 1 0,0-1 0,1 0-1,-1 1 1,0-1 0,1 0 0,-1 1-1,0-1 39,3-1-1565,-3-7 634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05.0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0 193 12091,'75'28'4024,"-72"-27"-3772,0 0-1,0 0 0,0 0 1,0-1-1,0 1 0,0-1 1,1 1-1,-1-1 0,0 0 1,3-1-252,-4 1 63,-1-1 1,1 0-1,0 1 1,-1-1 0,1 0-1,-1 0 1,1 0-1,-1 0 1,0 0-1,1 0 1,-1-1-1,0 1-63,3-3 232,2-2-53,-1 0 1,0 0 0,-1 0-1,1-1 1,-1 1-1,2-6-179,12-18 183,-15 25-166,5-6 0,-1 0 1,0 0-1,4-11-17,-1 2-35,-8 18 24,0 0 0,-1-1 0,0 1 0,1-1-1,-1 1 1,0-1 0,0 1 0,-1-1 0,1 0 0,-1 0-1,1 1 1,-1-1 0,0 0 0,0 0 0,0-1 11,0 4-3,0-1 1,0 1 0,0 0-1,0-1 1,-1 1 0,1 0-1,0-1 1,0 1 0,0 0-1,-1-1 1,1 1 0,0 0 0,-1-1-1,1 1 1,0 0 0,0 0-1,-1-1 1,1 1 0,0 0-1,-1 0 1,1 0 0,-1-1-1,1 1 1,0 0 0,-1 0-1,1 0 1,0 0 0,-1 0-1,1 0 3,-2 0 0,0 0 0,1 0 0,-1 0-1,0 0 1,1 0 0,-1 1 0,1-1-1,-2 1 1,-1 0 15,0 1 0,0 0 0,0 0 0,0 0 0,0 0 0,0 1-15,1 0 45,0-1 0,1 1 0,0 0 0,-1 0 0,1 0 0,0 0 0,1 0 0,-1 0 0,0 0 0,1 1 1,0-1-1,0 1 0,0-1 0,0 2-45,-2 9 355,1-1 0,1 1 0,0 3-355,0 4 482,1-18-414,0 1 1,0 0-1,0-1 1,0 1-1,1 0 1,0-1-1,-1 1 1,1-1-1,1 1 1,-1-1 0,0 0-1,1 1 1,0-1-1,0 0 1,0 0-1,0 0 1,0 0-1,1 0 1,-1-1-1,1 1 1,-1-1-1,4 2-68,-3-1-29,1-1 0,1 1 0,-1-1 0,0 0 0,0 0 0,1-1 0,-1 1 0,1-1 0,-1 0 0,1 0 0,0 0 0,-1-1 0,1 0 0,0 0 0,0 0 0,-1 0 0,3-1 29,8-3-1480,0 0-1,13-5 1481,-14 4-831,27-8-671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5:45.1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46 13723,'4'45'7257,"0"-18"-2872,5 13-4385,-7-13 813,-1-17-543,-2-9-157,1-3-10,0 0-148,0-1 1,0 1-1,0 0 0,0-1 0,1 1 0,-1 0 0,1-1 0,0 1 0,0-1 45,3-14-162,0-2 23,-2 6-59,0 1-1,1-1 1,5-11 198,-6 17-51,1 1-1,0 0 1,0 0 0,1 0-1,-1 0 1,1 0 0,1 1 0,2-4 51,-6 8 8,1-1 0,-1 1 1,1 0-1,0 0 1,-1 0-1,1 0 0,0 0 1,0 0-1,0 0 1,-1 0-1,1 1 1,0-1-1,0 1 0,0-1 1,0 1-1,0 0 1,0 0-1,0-1 1,0 2-1,0-1 0,0 0 1,0 0-1,0 1 1,0-1-1,0 1 1,0-1-1,0 1 0,0 0 1,0 0-1,-1 0 1,3 1-9,1 1 96,-1 1 1,1 0 0,-1 0 0,1 0-1,-1 1 1,0-1 0,-1 1 0,1 0-1,1 3-96,6 12 933,7 17-933,-16-35 41,2 8 106,0 0 0,-1 0-1,0 0 1,0 0 0,-1 0-1,0 0 1,-1 7-147,0-15-1,-1 0-224,0 0-1,0 1 1,0-1-1,1 0 1,-1 0 0,1 1-1,0-1 1,0 0-1,-1 0 1,2 1 225,2-2-826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9:48.3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33 19 8186,'-27'-13'3235,"21"9"-919,7 2-1012,-1 2-1159,0 0 0,0 0 1,1 0-1,-1 0 0,0 0 0,0 0 0,0 0 0,0 0 0,1 0 0,-1 0 0,0 0 0,0 0 0,0 1 0,0-1 1,1 0-1,-1 0 0,0 0 0,0 0 0,0 0 0,0 0 0,0 0 0,1 0 0,-1 0 0,0 1 0,0-1 0,0 0 1,0 0-1,0 0 0,0 0 0,0 1 0,0-1 0,1 0 0,-1 0 0,0 0 0,0 0 0,0 1-145,20 176 3038,-12-35-1863,-2-26-577,-3-89-517,1 0 0,1-1 0,1 1 0,2-1 0,0-1 0,7 13-81,-10-27-10,-3-7-19,0-1-1,-1 1 1,1 1 0,-1-1-1,0 0 1,0 0-1,0 0 1,0 1 0,-1 0 29,-1-7-655,0 0 0,0-1 0,0 1 0,0 0 0,0-1 0,1 1 0,-1-1 655,-2-21-2917,-2-8 1135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9:48.9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15 8482,'2'-1'698,"-1"0"0,0 0 0,1 0 1,0 0-1,-1 0 0,1 0 0,-1 1 0,1-1 1,0 1-1,-1-1 0,1 1 0,1 0-698,22-3 2432,-15 3-1345,9-2 3,0 2 1,0 0-1,6 2-1090,-18-2 123,1 1 0,-1 1 0,0-1 0,0 1 0,0 1 0,0-1 0,0 1 0,-1 0 0,1 1 0,-1-1-123,-4-1 17,1 0 0,-1-1 0,0 1 0,0 0 0,0 0 0,0 0 0,-1 0 0,1 0 0,0 1 0,-1-1 0,0 0 1,1 1-1,-1-1 0,0 1 0,0-1 0,-1 1 0,1 0 0,0-1 0,-1 1 0,0 0 0,1 0-17,-1 1 11,-1 0 1,1 1-1,-1-1 1,0 0-1,0 0 1,0 1-1,0-1 1,-1 0-1,1 0 0,-1 0 1,0-1-1,0 1 1,-1 0-12,-7 10 14,-1-2 0,0 1 0,-1-2-1,0 0 1,-8 6-14,-2 2-131,16-14-384,-1 1 0,0-2 0,-4 3 515,-9 3-4412,19-10 4333,1 0 0,0 0 1,0 0-1,0 0 0,0 0 0,0 0 0,0 0 0,-1 0 0,1 0 1,0 0-1,0 1 0,0-1 0,0 0 0,0 0 0,0 0 1,0 0-1,0 0 0,-1 0 0,1 0 0,0 0 0,0 0 0,0 1 1,0-1-1,0 0 0,0 0 0,0 0 0,0 0 0,0 0 1,0 0-1,0 0 0,0 1 0,0-1 0,0 0 0,0 0 0,0 0 1,0 0-1,0 0 0,0 0 0,0 1 0,0-1 79,5 5-1683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9:49.2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64 8802,'2'2'993,"1"0"1,-1 0-1,1 0 1,-1 0-1,0 1 1,0-1-1,1 2-993,0 1 826,0-1 0,0 1 0,-1 0 0,1 2-826,2 7 926,-1 1 0,2 12-926,-3-14 649,36 152 1246,-29-105-1485,-10-60-405,0 0 0,0 0 0,0 0 0,0 0-1,0 0 1,0 0 0,0 0 0,0 0 0,0 0-1,0 1 1,0-1 0,0 0 0,0 0 0,0 0 0,0 0-1,0 0 1,0 0 0,0 0 0,0 0 0,0 0-1,0 0 1,0 0 0,0 1 0,0-1 0,0 0-1,0 0 1,0 0 0,0 0 0,0 0 0,0 0-1,0 0 1,0 0 0,0 0 0,0 0 0,-1 0-1,1 0 1,0 0 0,0 0 0,0 0 0,0 0 0,0 0-1,0 0 1,0 0 0,0 0 0,0 0 0,0 0-1,-1 0 1,1 0 0,0 0 0,0 0 0,0 0-1,0 0 1,0 0 0,0 0 0,0 0 0,0 0-1,0 0 1,0 0 0,0 0 0,0 0 0,-1 0-1,1 0 1,0 0 0,0 0 0,0 0 0,0 0-1,0 0 1,0 0 0,0 0 0,0-1-5,-7-6 305,0-11-290,1 0-1,0 0 1,1 0 0,1 0-1,-1-11-14,4 18 1,-1 0 0,2 0 0,0-1 0,0 1 0,1 0 0,0 0 0,1 0 0,0 0 0,1 0 0,0 0 0,5-10-1,-5 13 5,1 1 1,1-1 0,-1 1-1,1-1 1,1 2 0,-1-1 0,1 0-1,0 1 1,0 0 0,1 1 0,0-1-1,0 1 1,0 0 0,6-2-6,-13 7-1,17-9 88,0 2-1,14-6-86,-27 11-1,0 1 1,1 0-1,-1 0 1,1 0-1,-1 1 1,1-1-1,-1 1 1,1 0 0,-1 0-1,1 0 1,-1 1-1,0 0 1,1 0-1,1 0 1,-6-1-110,1 1 0,-1-1 0,1 0 0,-1 0 0,1 0-1,-1 1 1,1-1 0,-1 0 0,0 1 0,1-1 0,-1 0-1,0 1 1,1-1 0,-1 1 0,0-1 0,1 0 0,-1 1-1,0-1 1,0 1 0,1-1 0,-1 1 0,0-1 0,0 1 0,0-1-1,0 1 111,6 13-990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9:49.8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187 15 5961,'3'-2'3933,"2"-6"-525,-5 8-3318,0 0 0,0-1 0,0 1 0,-1 0 0,1-1 0,0 1 1,-1 0-1,1 0 0,0-1 0,-1 1 0,1 0 0,0 0 1,-1 0-1,1-1 0,0 1 0,-1 0 0,1 0 0,0 0 0,-1 0 1,1 0-1,-1 0 0,1 0 0,0 0 0,-1 0 0,1 0 1,-1 0-1,1 0 0,0 0 0,-1 0 0,1 0 0,-1 0 0,1 1 1,0-1-1,-1 0 0,1 0 0,0 0 0,-1 1-90,-16 7 1442,14-6-1352,-6 4 119,0 0 0,0 0 0,1 1 0,0 0 0,0 1 0,1 0-1,0 0 1,0 1-209,-4 7 185,0 0 0,1 1-1,0 0 1,1 2-185,1-1 157,2 0 1,0 0-1,0 1 0,2 0 0,1 0 1,0 1-1,1-1 0,1 1 1,1 7-158,1-10 132,0 1 0,1-1 1,1 1-1,1-1 0,0 0 1,1 0-1,1-1 1,0 1-1,2-1 0,5 9-132,-1-6 207,1-1 0,1 0 0,1-1 0,6 5-207,68 60 764,-88-81-757,5 5 78,1-1-1,0 0 0,0 0 0,1-1 1,0 1-1,1-1-84,-31-20-2390,12 6 1562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9:50.8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7 9002,'2'-5'3248,"0"3"-491,-1 7 2140,13 83-1305,-1 36-3592,-9-26 765,-2-26-351,-1-35-236,0-15 78,2 18-256,-1-30 41,0 0-3,-3-9-44,0-4-28,-3-7-65,1 0 0,0 0 0,0-1 0,1 1 0,1-1 0,0 1 0,0-1 0,1 0 0,1-9 99,1 5-87,0 0-1,1 0 0,0 1 1,1-1-1,1 1 1,5-12 87,-7 20 1,0 0 1,1 0 0,0 0 0,0 0-1,1 0 1,-1 1 0,1 0-1,0 0 1,2-1-2,-5 4 11,0 0 0,1 0 0,0 0-1,0 0 1,-1 1 0,1-1 0,0 1 0,0 0 0,0 0-1,0 0 1,1 0 0,-1 0 0,0 1 0,0-1 0,1 1-1,-1 0 1,0 0 0,0 0 0,1 0 0,0 1-11,-1 0 38,0 0 1,-1 0-1,1 0 1,-1 1-1,0-1 1,1 1-1,-1 0 1,0 0-1,0-1 1,0 1-1,0 0 1,0 1-1,-1-1 1,1 0 0,-1 0-1,2 3-38,1 2 117,-1 0 0,0 0-1,0 0 1,-1 0 0,1 3-117,-1-3 79,-1-1 0,0 1 0,-1 0 0,0 0 1,0 0-1,0-1 0,-1 1 0,0 0 0,0 0 0,-1-1 0,1 1 0,-1-1 0,-1 1 1,1-1-1,-1 0 0,-1 0 0,1 0 0,-1 0-79,-1 1 42,0 0 0,-1 0-1,0 0 1,0 0 0,-1-1 0,0 0-1,0-1 1,0 1 0,-1-2 0,1 1 0,-1-1-1,-1 0 1,-2 1-42,4-2-68,-1 0 9,1 0 0,0-1 0,-3 0 59,9-1-162,0-1 0,-1 0 0,1 1 0,0-1 0,-1 0 0,1 0 0,0 0 0,-1 0 0,1 0 0,0-1 0,0 1 0,-1 0 0,1-1 1,0 1-1,0-1 0,-1 1 0,1-1 0,0 1 0,0-1 0,0 0 0,-1 0 162,-3-7-2486,3-3 1075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9:51.2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0 207 10378,'9'2'4569,"2"6"-2080,-3 3-217,1 6-503,-2 5-289,0-1-616,-2-1-248,0 0-304,1-4-104,-4-10-80,2 2-376,-2-12-1280,-2-5-504,-4-12 1023</inkml:trace>
  <inkml:trace contextRef="#ctx0" brushRef="#br0" timeOffset="1">21 22 8042,'7'-15'4361,"-2"13"-433,2-2-1831,1 4-761,0 0-368,0 10-1592,1 6-3929,-3-1 3177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9:51.5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14 10002,'2'2'697,"0"1"-1,0-1 1,0 0-1,0 1 1,-1-1 0,1 1-1,-1-1 1,1 1-1,-1 0 1,0 0-1,1 2-696,1 7 1767,0 1-1,0 4-1766,1 5 1384,-1-5-308,0 1-1,-1 0 1,0 16-1076,0 0 515,1-22-375,-3-12-138,1 0-1,-1 0 1,0 0 0,0 0 0,0 1-1,0-1 1,0 0 0,0 0-1,1 0 1,-1 0 0,0 0 0,0 0-1,0 0 1,0 0 0,0 0 0,1 1-1,-1-1 1,0 0 0,0 0-1,0 0 1,0 0 0,1 0 0,-1 0-1,0 0 1,0 0 0,0 0 0,0 0-1,1 0 1,-1-1 0,0 1 0,0 0-1,0 0 1,1 0-2,-1-1-2,1 1 1,0-1-1,-1 0 0,1 1 1,0-1-1,-1 0 1,1 0-1,-1 0 0,1 0 1,-1 0-1,0 0 0,1 0 1,-1 0-1,0 0 1,1 0-1,-1 0 0,0 0 2,7-39-182,-6 24 78,0 5-40,0 0 0,2-7 144,-1 7-57,0 1 0,1 0 0,0 0 0,0 1 1,1-1-1,1 1 0,5-9 57,-8 14 2,2-2 0,0 0 0,1 0 0,-1 1 0,4-3-2,-7 7 9,0 0 0,0 0-1,0 0 1,-1 1 0,1-1 0,0 0 0,1 1-1,-1-1 1,0 0 0,0 1 0,0 0 0,0-1-1,0 1 1,0 0 0,1-1 0,-1 1-1,0 0 1,0 0 0,1 0 0,-1 0 0,0 0-1,0 0 1,0 0 0,1 1 0,-1-1 0,0 0-1,0 1 1,1-1-9,0 2 33,0-1 0,0 1 0,0-1 0,0 1 0,-1 0 0,1 0 0,0 0 0,-1 0 0,0 0 0,1 0 0,-1 0 0,0 0 0,0 0 0,0 1-33,2 5 200,0 0 1,-1 0 0,1 5-201,1 9 414,-2-1 0,-1 1-1,-1-1 1,0 1 0,-4 21-414,1-28 438,1-7-3955,2-9 2364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9:52.0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31 1 14451,'-30'5'5521,"34"19"-3792,0 6-41,-4 1-248,-1 0-279,3-3-657,2-4-224,-1-3-168,2-3-48,-5-13-120,1-1-392,3-8-1329,-4 2-567,0 1 1272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9:52.3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7 9938,'-19'0'4657,"20"-4"-1536,5 1-985,-4 6-503,-2-3-361,0 0-608,2 0-280,14 9-1416,0-2 784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05.6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40 13 12091,'-5'-3'545,"3"2"-209,0 0 0,-1 0 1,1-1-1,0 1 0,-1 1 1,1-1-1,0 0 0,-1 0 1,-1 1-337,3 0 48,1 0 0,0 0 0,-1 0-1,1 0 1,0 0 0,-1 0 0,1 0 0,0 0 0,-1 1 0,1-1 0,0 0 0,-1 0 0,1 0 0,0 1 0,0-1 0,-1 0 0,1 0 0,0 1 0,0-1 0,-1 0 0,1 1 0,0-1 0,0 0 0,0 1-48,-1 0 95,1 1 1,-1 0-1,1-1 1,-1 1 0,1 0-1,0 0 1,0-1-1,0 2-95,4 117 4077,10 42-4077,-12-148 26,0 1 0,0-1 0,2 0 0,-1 0 0,5 8-26,-1-11-7,-7-12 3,0 1 1,0 0-1,0-1 0,0 1 1,0 0-1,0-1 1,0 1-1,0 0 0,0 0 1,0-1-1,0 1 1,-1 0-1,1-1 0,0 1 1,0 0-1,0 0 1,0-1-1,0 1 0,0 0 1,-1 0-1,1-1 0,0 1 1,0 0-1,-1 0 4,-1-4-31,0 0 0,0 0 0,1 0-1,-1 0 1,1 0 0,-1 0 0,1-1-1,1 1 1,-1 0 0,1-1 0,-1 1 0,1 0-1,0-1 1,1 1 0,-1 0 0,1-1-1,0 1 1,0 0 0,0 0 0,1-1-1,-1 1 1,1 0 0,0 1 0,0-1 0,1 0-1,-1 0 1,1 1 0,-1 0 0,1-1-1,0 1 1,4-2 31,-2 0 7,1 1-1,0 0 1,0 0 0,1 1-1,-1 0 1,1 0 0,0 0-7,-5 3 18,1-1 0,-1 0 1,1 1-1,-1 0 0,1-1 1,0 1-1,-1 0 0,1 1 1,-1-1-1,1 0 1,-1 1-1,1-1 0,-1 1 1,1 0-1,-1 0 0,1 0 1,-1 0-1,0 0 0,1 0 1,-1 1-1,1 0-18,3 2 92,-1 1-1,1 1 0,-1-1 1,0 1-1,0 0 0,0 1 1,-1-1-1,0 1 1,2 5-92,-3-6 63,-1-1 1,1 1 0,-1 0 0,-1-1 0,1 1 0,-1 0-1,0 0 1,0 0 0,-1 0 0,0 0 0,0 0 0,-1 5-64,0-8 23,0 1 1,0-1-1,0 0 1,-1 0 0,1 0-1,-1 0 1,0 0 0,0 0-1,0 0 1,0-1 0,0 1-1,-1-1 1,1 1 0,-1-1-24,-4 4 38,-1 0 0,1-1 0,-1 0 1,-5 3-39,-7 2 89,-18 7-89,30-14-226,0 0 0,0-1 0,0 0 0,-1-1 0,1 1 0,-5-1 226,12-1-109,0 0 0,0 0 0,-1 0 0,1 0 0,0 0 0,0 0 0,0 0 0,0-1 0,0 1 1,-1 0-1,1-1 0,0 1 109,1-1-44,-1 1 0,1-1-1,0 1 1,-1-1 0,1 1 0,0-1 0,0 1 0,-1-1 0,1 0 0,0 1 0,0-1 0,0 1 0,0-1 0,0 1 0,0-1-1,0 0 1,0 1 0,0-1 44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9:52.9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7 11442,'0'0'173,"0"-1"0,0 1 0,0 0 0,-1 0 1,1 0-1,0 0 0,0-1 0,0 1 0,0 0 0,0 0 0,0 0 0,0-1 0,0 1 0,0 0 0,0 0 0,0 0 0,0-1 0,0 1 0,0 0 0,0 0 0,0 0 0,0-1 0,0 1 0,1 0 0,-1 0 0,0 0 0,0 0 0,0-1 0,0 1 0,0 0 0,0 0 0,0 0 0,1 0 0,-1 0 0,0 0 0,0-1 0,0 1 0,0 0-173,1 0 86,-1 0-1,1 0 1,-1 0 0,0 0-1,1 0 1,-1 0 0,0 0-1,1 0 1,-1 0 0,0 1-1,1-1 1,-1 0 0,0 0-1,1 0 1,-1 0 0,0 1-1,0-1 1,1 0 0,-1 0 0,0 1-1,1-1-85,1 3 334,0-1 0,0 1-1,0 0 1,0 0 0,0 0-1,-1 1 1,1-1 0,-1 0-1,0 1 1,0-1 0,1 2-334,0 9 532,0 0 1,0 6-533,-1-10 275,0-8-242,6 76 1509,-2 59-1542,-5-132 12,-2 21 51,2-25-62,0 1 1,0-1-1,-1 0 1,1 0-1,0 0 1,0 0-1,-1 0 0,1 0 1,-1 0-1,1 0 1,-1 0-1,1 0 1,-1-1-1,0 1 0,1 0 1,-1 0-1,0 0 1,0-1-1,0 1 1,0 0-2,1-1-13,-1 0 0,1 0 1,0 0-1,-1 0 0,1 0 0,-1 0 1,1 0-1,0 0 0,-1 0 1,1 0-1,0 0 0,-1 0 1,1 0-1,-1-1 0,1 1 0,0 0 1,-1 0-1,1 0 0,0-1 1,-1 1-1,1 0 0,0 0 1,0-1-1,-1 1 0,1 0 0,0-1 1,0 1-1,-1 0 0,1-1 1,0 1-1,0 0 0,0-1 1,0 1-1,0 0 0,0-1 1,-1 1-1,1 0 0,0-1 0,0 1 1,0-1-1,0 1 0,0 0 1,0-1-1,0 1 13,1-11-36,-1 1-1,2-1 1,-1 1 0,1 0-1,1 0 1,0 0 0,0 0-1,1 0 1,2-2 36,-2 3 0,1 0 0,0-1 0,0 2 1,1-1-1,6-7 0,-10 14 20,-1 1 0,1-1 0,0 0 1,0 0-1,-1 1 0,1-1 0,0 1 1,1 0-1,-1 0 0,0-1 0,0 1 0,0 0 1,1 1-1,-1-1 0,1 0 0,-1 1 1,0-1-1,1 1 0,-1 0 0,1 0 1,-1 0-1,1 0 0,-1 0 0,1 1 0,-1-1 1,0 1-1,2 0-20,0 1 59,-1-1 1,0 1-1,1 1 1,-1-1-1,0 0 0,0 1 1,-1-1-1,1 1 1,0 0-1,-1 0 0,0 0 1,1 0-1,-1 1 1,-1-1-1,1 1 0,0 0-59,4 10 313,0 1 0,-1 0-1,1 4-312,-4-9 110,1 0-1,-2 1 1,0-1 0,0 0-1,0 1 1,-2 2-110,-1 17-3276,2-30 3077,0 0 1,0 0-1,0 0 0,0 0 0,0 0 0,0 1 0,0-1 0,0 0 0,0 0 0,0 0 0,0 0 0,0 0 0,0 0 0,0 0 0,0 0 0,0 0 0,0 0 0,0 0 0,0 0 0,0 0 0,0 0 0,0 0 0,0 0 0,0 0 1,0 0-1,0 0 0,0 0 199,5-7-3238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9:53.2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128 126 10378,'2'1'815,"1"-1"0,-1-1 0,0 1 0,0 0 1,0 0-1,0-1 0,0 1 0,-1-1 0,2 0-815,-3 1 138,1 0 0,-1-1 0,0 1 1,1 0-1,-1-1 0,1 1 0,-1 0 1,0-1-1,1 1 0,-1 0 0,0-1 0,0 1 1,1-1-1,-1 1 0,0-1 0,0 1 1,1-1-1,-1 1 0,0-1 0,0 1 0,0-1 1,0 1-1,0-1 0,0 1 0,0-1 1,0 1-1,0-1 0,0 1 0,0-1 0,0 1 1,0-1-1,-1 1 0,1-1 0,0 1 0,0-1-138,-3-5 548,1 0 0,-1 0 0,0 0 0,-1 0 0,-1-1-548,-3-6 344,4 8-314,0-1-1,-1 1 1,0 0 0,0 0 0,0 0 0,-1 1 0,1 0-1,-1 0 1,0 0 0,0 1 0,-2-1-30,6 3 0,1 1 0,0-1 0,0 1 0,-1 0-1,1-1 1,0 1 0,-1 0 0,1 0 0,0 0 0,-1 0 0,1 0 0,0 0 0,-1 1 0,1-1 0,0 0 0,-1 1 0,1-1-1,0 0 1,0 1 0,-1 0 0,1-1 0,0 1 0,0 0 0,0 0 0,0-1 0,0 1 0,0 0 0,0 0 0,0 0 0,0 0-1,1 0 1,-1 1 0,0-1 0,0 0 0,1 1 0,-3 3-3,0 1 0,1 0 1,0-1-1,0 1 0,0 0 0,1 0 0,0 1 3,-1 1 23,1 0 0,1 1 1,-1-1-1,1 0 0,1 0 0,-1 1 0,2-1 0,-1 0 0,1 0 0,0 2-23,0-7 37,-1 1-1,1 0 0,-1-1 0,1 1 0,0-1 0,0 0 0,1 1 0,-1-1 0,1 0 1,0 0-1,-1-1 0,1 1 0,0 0 0,1-1 0,-1 0 0,0 0 0,1 0 0,-1 0 1,1 0-1,0-1 0,3 1-36,-4-1 5,-1 0 1,1-1 0,-1 1-1,1-1 1,-1 0 0,1 0-1,0 0 1,-1 0 0,1 0-1,-1 0 1,1-1 0,0 1-1,-1-1 1,1 0 0,-1 0-1,0 0 1,1 0 0,0-1-6,3-2 5,-1 0 0,0 0 0,0 0 0,-1-1 0,1 1 0,2-6-5,-4 7 13,-1-1 0,1 0 1,-1 0-1,0 0 0,-1 0 1,1 0-1,-1-2-13,-2 16 0,0 0 0,0-1 0,0 1-1,1 0 1,1 7 0,0-8-44,-1-8-11,0 1 0,0-1 0,0 0 0,0 0 0,0 1 0,0-1 0,0 0 0,1 0 0,-1 1 0,1-1 0,-1 0 0,1 0 1,-1 0-1,1 0 0,-1 1 55,1-2-120,0 0 0,-1 1 0,1-1 0,0 0 0,-1 1 1,1-1-1,0 0 0,0 0 0,-1 0 0,1 0 0,0 0 0,0 0 1,-1 0-1,1 0 0,0 0 0,-1 0 0,1 0 0,0 0 1,0 0-1,-1 0 0,1-1 0,0 1 120,18-5-1068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9:53.8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115 28 11755,'1'-2'306,"-1"0"510,0 0-1,1 0 1,-1 0 0,0 0-1,0 0 1,0-1 0,0 1-1,0 0 1,-1 0-816,1 2 159,0-1 1,0 1-1,0 0 1,-1-1 0,1 1-1,0 0 1,0 0-1,0-1 1,-1 1-1,1 0 1,0 0-1,0 0 1,-1-1-1,1 1 1,0 0 0,0 0-1,-1 0 1,1 0-1,0-1 1,-1 1-1,1 0 1,0 0-160,-13 2 1493,6 0-1196,0 1 0,0 0 1,1 0-1,-1 1 0,1 0 0,0 0 0,0 0 0,0 1 0,0 0 1,1 0-1,0 1 0,0 0-297,3-4 6,0 0 0,0 1 0,0-1 1,1 1-1,-1 0 0,1-1 0,0 1 1,0 0-1,0 0 0,0 0 0,0 0 1,1 0-1,-1 0 0,1 0 0,0 0 1,0 0-1,0 0 0,0 0 0,0 0 1,1 0-1,-1 0 0,1 0 0,0 0 1,0 0-1,0 0 0,0-1 0,1 1 1,-1 0-1,1-1 0,0 1-6,4 4 1,0 0 1,0-1-1,0 0 1,1-1-1,0 1 0,1-1 1,-1 0-1,1-1 1,0 0-1,1 0-1,3 2 61,0 1-1,-1 0 1,7 6-61,-17-13 16,0 1 0,-1 0 0,1-1 0,0 1 0,0 0 0,-1 0 0,1-1-1,0 1 1,-1 0 0,1 0 0,-1 0 0,1 0 0,-1 0 0,1 0 0,-1 0 0,0 0 0,1 0 0,-1 0 0,0 0 0,0 0-1,0 0 1,0 0 0,0 1-16,0-1 22,-1 0 0,1 1 0,-1-1 0,1 0 0,-1 0 0,1 1 0,-1-1 0,0 0-1,0 0 1,0 0 0,0 0 0,0 0 0,0 0 0,0 0 0,0 0-22,-4 3 16,1-1 0,-1 0 0,0-1 1,1 1-1,-1-1 0,0 0 0,-1 0 0,1-1-16,1 0-284,1 0 0,-1 0 0,0 0-1,0-1 1,1 0 0,-1 0 0,0 0-1,-3 0 285,-3-6-858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9:54.2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 13099,'0'-3'5505,"0"2"-2992,3 2-801,-3-1-104,0 0-279,1 27-241,6 54-504,-4-25-120,-6 0-192,8-6-88,2-10-112,-6-10 120,7-14-864,-8-12-760,0-12-609,16-7 897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9:54.7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232 14 8930,'0'-1'296,"0"0"0,-1 0 0,1 1-1,0-1 1,0 0 0,0 1 0,-1-1 0,1 0 0,0 1 0,-1-1-1,1 0 1,0 1 0,-1-1 0,1 1 0,-1-1 0,1 0 0,-1 1 0,1 0-1,-1-1-295,0 1 406,0 0-1,0 1 1,0-1-1,0 0 0,1 1 1,-1-1-1,0 1 1,0-1-1,0 1 0,1-1 1,-1 1-1,0 0 1,1-1-1,-1 1-405,-5 4 520,-79 61 3859,28-23-3369,49-36-744,0 0-1,-6 7-265,-1 2 393,12-13-313,1-1-16,0 0 0,0 0 0,1 0-1,-1 0 1,0 0 0,1 0 0,0 0 0,-1 1-64,2-2 20,-1 0 1,1 0 0,0 0-1,0 0 1,0 0 0,0 0-1,0 0 1,0 0-1,0 0 1,0 0 0,0 0-1,0 0 1,0 0 0,1 0-1,-1 0 1,0 0 0,1 0-1,-1 0 1,1 0-1,-1 0 1,1 0 0,0 0-1,-1 0 1,1 0-21,1 1 24,0 1-1,1-1 1,-1 0-1,1 0 1,-1 0-1,1-1 1,-1 1-1,1 0 1,0-1-1,0 0 1,3 2-24,5 0 78,0 0 1,8 1-79,-11-2 47,26 3 213,-1-1 0,7-2-260,-14 0-440,0 0 1,0 2 0,-1 0-1,4 3 440,-27-7-3549,-4 0 1460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45.5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1 4161,'-6'1'10746,"5"1"-4127,4 8-2236,2 0-5035,-1-2 721,0 1 11,-1-1 1,0 1-1,0-1 0,-1 1 1,0 0-1,1 7-80,12 152 747,-15-168-747,0 0 1,0 0-1,0 0 1,0 0-1,0 0 1,0 0-1,0 0 1,0 0-1,0 0 1,0 0-1,0 0 0,0 1 1,0-1-1,0 0 1,0 0-1,0 0 1,0 0-1,0 0 1,0 0-1,0 0 1,0 0-1,0 0 0,0 0 1,0 1-1,0-1 1,0 0-1,0 0 1,0 0-1,0 0 1,0 0-1,0 0 1,0 0-1,0 0 0,-1 0 1,1 0-1,0 0 1,0 0-1,0 0 1,0 0-1,0 1 1,0-1-1,0 0 0,0 0 1,0 0-1,0 0 1,0 0-1,-1 0 1,1 0-1,0 0 1,0 0-1,0 0 1,0 0-1,0 0 0,0 0 1,0 0-1,0 0 1,0 0-1,0 0 1,-1 0-1,1 0 1,0 0-1,0-1 0,0 1-8,-1 0 0,1-1 1,0 1-1,-1-1 0,1 1 0,0-1 0,0 1 0,-1 0 0,1-1 1,0 1-1,0-1 0,0 0 0,0 1 0,-1-1 0,1 1 0,0-1 1,0 1-1,0-1 8,-2-32-179,2-15 179,0 45-7,0-9-19,1 1-1,0-1 0,1 1 1,0 0-1,0-1 1,1 1-1,2-4 27,-2 10 1,-1-1-1,1 1 1,0 0-1,0 0 1,0 0-1,1 0 1,0 0 0,0 1-1,0 0 1,1-1-1,-1 2 1,1-1 0,4-2-1,-7 4 13,1 1 1,0-1-1,-1 1 1,1 0-1,0-1 1,-1 2-1,1-1 1,0 0-1,0 0 1,0 1 0,0 0-1,0-1 1,0 1-1,0 0 1,0 1-1,0-1 1,0 0-1,0 1 1,-1 0-1,1-1 1,0 1 0,0 0-1,0 1 1,-1-1-1,1 0 1,-1 1-1,1 0 1,-1-1-1,1 1 1,-1 0-1,0 0 1,0 0 0,0 1-14,4 3 77,-1 1 1,0 0 0,0 0 0,-1 0 0,0 0-1,-1 1 1,1-1 0,-1 1 0,-1 0 0,1 0 0,-1 3-78,4 29 292,-5-28-224,0 0 0,1 0-1,1-1 1,0 1-1,4 8-67,-3-14 19,-7-18-56,-1-4-25,4 8 27,-1-1 1,1 0-1,0 0 0,1 0 0,0 0 0,1 1 1,0-1-1,0 0 0,2-3 35,3-7-36,1-1 0,1 1 0,6-7 36,-15 25 2,1-1 1,0 1-1,-1 0 0,1 0 0,0 0 1,0 0-1,0 0 0,0 0 1,0 0-1,0 1 0,0-1 1,0 0-1,0 0 0,0 1 1,0-1-1,1 1 0,-1-1 1,0 1-1,0-1 0,1 1 1,-1 0-1,0 0 0,1-1 1,-1 1-1,0 0 0,1 0 1,-1 0-1,0 1 0,1-1 0,-1 0 1,0 0-1,1 1 0,0 0-2,0 0 21,1 0 0,-1 0 0,0 0 0,1 1 0,-1-1 0,0 1 0,0-1 0,0 1 0,0 0 0,-1 0-1,1 0 1,0 0 0,-1 0 0,1 0 0,-1 1 0,0-1 0,1 1-21,4 14 177,-1-1-1,-1 1 1,1 8-177,6 24 274,-7-34-179,-1 0 0,0 0-1,-1 1 1,-1-1 0,0 11-95,-1-20 62,0 3-559,-2-15-4776,0-6 4254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46.0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64 15 10962,'5'-5'4793,"-1"1"-2360,-1 1-505,0 2 65,-3 0-353,0 1-288,0 0-591,0 0-185,-2 5-232,-3 8-112,-4 1-96,-29 31-168,25-37-712,8-1-577,-1-6-1375,5-4 1592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46.7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8778,'6'10'7107,"-6"-9"-6737,1 0 0,0 0 0,-1-1 0,1 1 0,-1 0-1,1 0 1,-1 0 0,0-1 0,1 1 0,-1 0 0,0 0 0,0 0 0,1 0 0,-1 0 0,0 0 0,0 0 0,0 0 0,0-1 0,0 2-370,0 55 4166,5 27-3165,-5-82-980,1 23 88,-1-17-71,0 0 1,0 0-1,2 6-38,1-1 28,-2-9-17,1 1 0,-2 0 0,1 0 0,0 4-11,0 1 15,-1-6-38,-1-7-96,4-21-674,-6-15-281,2 20 569,0 0-1,1 0 0,1-8 506,0 21-34,-1 0 1,2 0-1,-1 0 0,1 1 1,-1-1-1,2 0 0,-1 1 1,1 0-1,-1-1 0,1 1 1,1 0-1,-1 1 0,2-2 34,-3 4 30,0 0 0,0 0 0,0 0 0,0 0 0,1 1-1,-1-1 1,0 1 0,1 0 0,-1-1 0,1 1 0,0 0 0,-1 1-1,1-1 1,0 0 0,-1 1 0,1 0 0,0-1 0,0 1 0,-1 0 0,1 0-1,0 1 1,0-1 0,-1 1 0,3 0-30,-1 0 122,1 0 1,-1 1-1,0 0 1,1 0-1,-1 0 1,0 0-1,-1 1 1,1-1-1,0 1 1,-1 0-1,1 0 1,-1 0-1,0 1 0,1 0-122,3 7 201,0 1 1,0-1-1,-1 2 0,-1-1 0,0 0 0,0 1 0,-2 0 0,1 0 0,-2 1 0,1-1 0,-2 0 1,0 1-1,-1-1 0,0 11-201,0-22-12,-3 17 182,3-18-193,0 0 0,0-1 0,0 1 1,0 0-1,-1-1 0,1 1 0,0-1 0,0 1 0,-1 0 0,1-1 0,0 1 0,-1-1 1,1 1-1,-1-1 0,1 1 0,-1-1 0,1 1 0,-1-1 0,1 1 0,-1-1 0,1 0 1,-1 1-1,0-1 23,0 0-98,1 0 1,-1 0 0,1 0 0,-1 0 0,1 0 0,-1 0-1,1 0 1,-1 0 0,1-1 0,-1 1 0,1 0 0,-1 0-1,1-1 1,-1 1 0,1 0 0,0 0 0,-1-1 0,1 1-1,-1 0 1,1-1 0,0 1 0,-1-1 0,1 1 0,0-1-1,0 1 1,-1 0 0,1-1 0,0 1 0,0-1 97,-5-16-1317,5-1 633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47.7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73 4 10018,'-51'-1'4112,"39"2"-2063,11-1-1917,1 0 0,0 0 1,-1 0-1,1 0 1,0 0-1,-1 0 0,1 0 1,0 0-1,0 0 1,-1 0-1,1 0 0,0 0 1,-1 0-1,1 0 1,0 0-1,-1 0 0,1 0 1,0-1-1,0 1 0,-1 0 1,1 0-1,0 0 1,0 0-1,-1-1 0,1 1 1,0 0-1,0 0-132,-2-1 951,2 0 444,0 1-370,2 1-227,3-1-593,0 1-1,-1 1 0,1-1 1,0 1-1,-1 0 0,4 1-204,-3 0 84,18 7 139,15 7 897,38 11-1120,-40-18 296,-14-4-34,-1 0 0,0 2 0,11 5-262,-30-12 13,-1-1 1,0 0 0,0 1 0,-1 0 0,1-1 0,0 1-1,0-1 1,0 1 0,0 0 0,0 0 0,-1 0 0,1-1-1,0 1 1,-1 0 0,1 0 0,0 0 0,-1 0-1,1 0 1,-1 0 0,0 0 0,1 0 0,-1 0 0,0 0-1,0 0 1,0 0 0,1 1 0,-1-1 0,0 0 0,0 0-1,-1 0 1,1 0 0,0 0 0,0 0 0,0 0 0,-1 0-1,1 0 1,-1 0 0,1 0 0,-1 0 0,1 0 0,-1 0-1,1 0 1,-1 1-14,-4 4 76,1-1 1,-1 1-1,0 0 0,0-1 1,-6 4-77,-6 5 85,-1-1 1,-1-1-1,0-1 1,0 0-1,-10 2-85,-29 12 58,-16 1-58,61-22 115,-6 1-1382,19-4 1243,0-1 1,0 0 0,0 0-1,0 0 1,1 0-1,-1 0 1,0 0 0,0 0-1,0 0 1,0 0-1,0 0 1,0 0-1,0 0 1,0 0 0,0 0-1,0 0 1,0 0-1,0 0 1,0 0 0,0 0-1,0 0 1,0 0-1,0 0 1,0 0 0,0 1-1,0-1 1,0 0-1,0 0 1,0 0 0,0 0-1,0 0 1,0 0-1,-1 0 1,1 0 0,0 0-1,0 0 1,0 0-1,0 0 1,0 0-1,0 0 1,0 0 0,0 0-1,0 0 1,0 0-1,0 0 1,0 0 0,0 0-1,0 0 1,0 0-1,0 0 1,0 0 0,0 0-1,0 0 1,0 0-1,0 0 1,0 0 0,0 0-1,0 0 1,-1 0-1,1 0 1,0 0 0,0 0-1,0 0 1,0 0-1,0 0 24,10 0-2269,9-2 376,8-5 792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48.2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 0 8346,'-4'1'2620,"-11"4"2240,14-5-4729,1 0 0,0 0 0,0 0 0,0 0 0,-1 0 0,1 0 0,0 0-1,0 0 1,0 0 0,0 0 0,-1 0 0,1 0 0,0 0 0,0 0 0,0 0-1,-1 0 1,1 1 0,0-1 0,0 0 0,0 0 0,0 0 0,0 0 0,-1 0 0,1 1-1,0-1 1,0 0 0,0 0 0,0 0 0,0 0 0,0 1 0,0-1 0,0 0-1,0 0 1,-1 0 0,1 1 0,0-1 0,0 0 0,0 0 0,0 0 0,0 0 0,0 1-1,0-1 1,0 0 0,1 0 0,-1 0 0,0 1 0,0-1 0,0 0-131,0 0 1188,11 4 203,-6-1-1171,118 55 1323,-44-27-819,-42-17-118,7 4-606,-41-17 38,0 1 1,0 0 0,1 0 0,-1 0 0,0 0 0,0 1-1,-1-1 1,1 1 0,0-1 0,-1 1 0,0 0-1,1 0 1,-1 0 0,-1 0 0,1 1 0,1 1-39,-2-2 21,-1-1 1,1 1-1,-1-1 1,1 1 0,-1 0-1,0-1 1,0 1-1,0-1 1,0 1 0,0 0-1,-1-1 1,1 1-1,-1-1 1,0 1-1,0-1 1,0 1 0,0-1-1,0 0 1,0 1-1,0-1 1,-1 0 0,0 0-1,0 1-21,-19 21 158,0-2 0,-22 18-158,24-24 20,1 1 0,1 1-1,1 0 1,0 1 0,1 2-20,12-16-46,0 0 1,0 1 0,-1 5 45,-3 6-345,3-11-16,3-6 303,1 0 1,0 0-1,0 0 1,-1 0-1,1 1 1,0-1-1,0 0 0,0 0 1,-1 0-1,1 1 1,0-1-1,0 0 1,0 0-1,0 1 1,0-1-1,-1 0 1,1 0-1,0 1 1,0-1-1,0 0 0,0 1 1,0-1-1,0 0 1,0 0-1,0 1 1,0-1-1,0 0 1,0 1-1,0-1 1,0 0-1,0 1 1,0-1-1,1 0 0,-1 0 1,0 1-1,0-1 1,0 0-1,0 1 58,4-3-2376,10-5 450,13-1 828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05.9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91 100 10490,'24'20'6460,"-26"-23"-6301,1 0 1,0 0-1,0 0 0,0 0 0,1 0 0,-1 0 1,1 0-1,-1 0 0,1 0 0,0-1 0,0 0-159,1 1 18,0 0 0,0 0 0,-1 0 0,1 1 0,-1-1-1,0 0 1,0 0 0,0 0 0,0 0 0,-1 0 0,1 0 0,-1 1-1,1-1 1,-1 0 0,0 0 0,0 1 0,-1-1 0,1 0-18,-1 0-18,1 1 0,0 0 0,-1 0 0,1 0 1,-1 0-1,1 0 0,-1 0 0,0 1 0,0-1 0,0 1 1,0-1-1,0 1 0,-1-1 18,2 2-13,-1-1 0,1 1 0,0 0 0,0 0 1,0-1-1,0 1 0,0 0 0,0 0 0,-1 0 0,1 0 0,0 1 0,0-1 1,0 0-1,0 0 0,0 1 0,0-1 0,0 0 0,0 1 0,0-1 1,0 1-1,0 0 0,0-1 0,0 1 0,0 0 0,0-1 0,0 1 0,1 0 1,-1 0-1,0 0 0,1 0 0,-1 0 13,-5 7 17,1-1 1,0 1 0,1 0-1,0 0 1,0 1-1,0-1 1,1 1-1,1 0 1,-1 0-1,1 0 1,1 0-1,0 0 1,0 0-1,1 2-17,0 2 183,1 0 0,0 1 0,1-1 0,0 0 0,1 0 0,1 0-1,0 0 1,1-1 0,2 7-183,-4-15 92,-1 1 0,0-1 0,1 0 0,0 1 0,0-1 0,0-1-1,1 1 1,3 3-92,-6-6 11,0 0 0,0 0 0,0-1 0,0 1 0,0 0 0,0-1 0,0 1 0,0-1 0,1 1-1,-1-1 1,0 0 0,0 0 0,1 1 0,-1-1 0,0 0 0,0 0 0,1 0 0,-1 0 0,0 0 0,0 0-1,1-1 1,-1 1 0,0 0 0,0-1 0,0 1 0,0-1 0,1 1 0,-1-1 0,0 1 0,0-1-1,0 0 1,0 0 0,0 1 0,0-1 0,0 0 0,-1 0 0,2 0-11,1-3 0,1-1-1,-1 1 1,0 0 0,0-1-1,0 0 1,0 0 0,-1 0-1,1-1 1,1-7-62,0-1-1,1-7 63,-5 20-1,2-6-10,0-1 0,0 1 0,0 0 0,1 0 1,0 1-1,1-1 0,-1 0 0,1 1 1,0 0-1,1 0 0,0 0 0,4-3 11,-11 10 48,1 1-1,0 0 1,0-1-1,0 1 0,0 0 1,0 0-1,0 0 1,0 0-1,1 0 1,-1 0-1,1 0 1,-1 0-1,1 0 1,0 0-1,0 1-47,-1 38 539,1-31-379,0 2-18,0-1 1,1 1-1,1 0 0,0-1 1,0 1-1,1-1 0,2 5-142,-4-15-19,-1 0-1,1 0 1,0 1-1,-1-1 1,1 0-1,0 0 1,0 0-1,0 0 1,0 0-1,-1-1 1,1 1-1,1 0 1,-1 0-1,0-1 1,0 1-1,0 0 20,0-1-59,-1 0 0,1 0 0,-1 1 1,1-1-1,0 0 0,-1 0 0,1 0 0,0 0 0,-1 0 0,1 0 0,-1 0 1,1 0-1,0 0 0,-1 0 0,1 0 0,-1-1 0,1 1 0,0 0 0,-1 0 0,1-1 1,-1 1-1,1 0 0,-1-1 0,1 1 0,-1 0 0,1-1 0,-1 1 0,1-1 1,-1 1-1,0-1 0,1 1 0,-1-1 59,13-20-209,8-14-48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48.9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9 9570,'0'-1'283,"0"1"0,1-1 0,-1 0 1,0 1-1,1-1 0,-1 1 0,1-1 0,-1 1 0,1-1 1,0 1-1,-1 0 0,1-1 0,-1 1 0,1 0 0,0-1 0,-1 1 1,1 0-1,0-1 0,0 1-283,-1 0 188,1 0 0,-1 0 0,1 0-1,-1 1 1,1-1 0,-1 0 0,1 0 0,-1 0 0,1 0 0,-1 1 0,1-1 0,-1 0 0,1 0 0,-1 1 0,1-1-1,-1 0 1,1 1 0,-1-1 0,0 1 0,1-1-188,0 2 369,1 1 0,0-1 0,-1 0 1,0 1-1,0 0 0,1-1 0,-1 1 0,-1 0 0,1 1-369,4 19 1196,-2 0-1,0 1 1,-2 0-1196,5 38 1235,12 130 202,-18-184-2378,-1-4-584,4-6 351,4-5 458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49.3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228 1 11674,'-5'5'1894,"-1"-1"0,1 1 0,-1-1 0,-3 1-1894,-6 4 1322,-2-1-1,-2 0-1321,-14 7 1329,-2 2-386,8-4 428,-8 5-1371,34-17 36,0-1-1,0 1 1,0-1 0,0 1-1,0 0 1,0 0 0,0-1-1,1 1 1,-1 0-1,0 0 1,0 0 0,1 0-1,-1 0 1,1 0 0,-1 0-1,1 0 1,-1 0-1,1 0 1,0 0 0,-1 0-1,1 0 1,0 1 0,0-1-1,0 0 1,0 0-1,0 0 1,0 0 0,0 0-1,0 1 1,0-1 0,1 0-1,-1 0 1,1 1-36,0 0 46,0 0 1,0 1-1,0-1 0,1 0 1,-1 0-1,1 0 0,-1-1 1,1 1-1,0 0 0,0-1 1,0 1-1,0-1 0,0 1 1,0-1-1,1 1-46,10 3 259,0-1-1,-1 0 1,1-1-1,1 0 0,7 0-258,-1 0 678,20 6-678,10 8 496,-31-10-286,0 0 0,0-2 0,1 0 0,7 0-210,-21-5-70,12 2 446,-19-2-396,1 0 1,0 0 0,0 1-1,0-1 1,0 0 0,0 0-1,0 0 1,-1 0 0,1 0-1,0 0 1,0 0 0,0 0 0,0 1-1,0-1 1,0 0 0,0 0-1,0 0 1,0 0 0,0 0-1,0 0 1,0 1 0,0-1-1,0 0 1,-1 0 0,1 0-1,0 0 1,0 0 0,0 1-1,0-1 1,1 0 0,-1 0-1,0 0 1,0 0 0,0 0-1,0 1 1,0-1 0,0 0 0,0 0-1,0 0 1,0 0 0,0 0-1,0 1 1,0-1 0,0 0-1,1 0 1,-1 0 0,0 0-1,0 0 1,0 0 0,0 0-1,0 0 1,0 0 0,1 0-1,-1 1 1,0-1 0,0 0-1,0 0 1,0 0 0,0 0-1,1 0 1,-1 0 0,0 0 0,0 0-1,0 0 1,0 0 0,0 0-1,1 0 1,-1 0 0,0 0-1,0 0 20,-2 0-708,1 0 188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12.7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926 157 3697,'4'-19'5731,"-3"17"-5331,0 0 1,-1 0 0,1 0 0,-1 0 0,1 0 0,-1-1 0,0 1 0,0 0 0,0 0-1,0 0 1,0 0 0,-1 0 0,1-1-401,-1 1 221,1 0 0,0 1 0,-1-1 0,0 0 0,1 1 0,-1-1 0,0 0 0,0 1 0,0-1 0,0 1 0,-1-1-221,-2-2 275,-1 0 0,0 1-1,0 0 1,-3-1-275,-2-3 162,5 4-99,1 0 0,0 0-1,-1 0 1,0 1 0,0 0 0,0 0-1,0 0 1,0 1 0,0-1 0,0 1-1,0 0 1,0 1 0,-1-1-1,-3 1-62,-8 2 202,0 1-1,0 0 1,0 1-1,-1 2-201,-67 25 622,24-9-260,-37 6 0,7-2-144,72-20-130,0 2 1,1 0 0,-13 8-89,3 1 74,1 1 0,0 1 0,1 2 0,2 0 0,0 2 0,1 1 0,-17 24-74,33-38 7,0 0 0,1 1 0,0-1-1,1 2 1,-1 3-7,-5 14 30,-2 17-30,7-26 5,2 1-1,0 0 1,1 0-1,1 6-4,2-16 1,0 0-1,0 0 1,2 1-1,-1-1 1,1 0 0,1-1-1,0 1 1,0 0-1,2 0 0,3 7-4,0-1-1,2 1 1,0-1 0,0-1-1,2 0 1,0-1-1,1 0 1,1-1 0,0 0-1,11 8 5,12 5 0,0-1 0,1-2 0,2-2-1,9 3 1,5 0-4,2-3 0,55 14 4,-73-27-6,0-1 0,0-2 0,1-2 1,0-1-1,0-3 0,0 0 0,0-3 1,-1-1-1,1-2 0,33-10 6,-8-2 2,-1-3-1,-1-3 1,-1-2 0,-2-3-1,-1-3 1,0-2-2,-23 12 7,-1-2 1,18-17-8,-32 23 56,0 0 0,-2-2 1,0 0-1,7-12-56,-19 24 40,0-1 0,-1 0 0,0 0 0,0 0 0,-1-1 1,-1 1-1,1-1 0,-2 0 0,1 0 0,-1 0 0,-1 0 0,0-1 1,0 1-1,-1 0 0,0 0 0,-1-1 0,0 1 0,-1 0 0,0 0 0,0 0 1,-1 0-1,-4-8-40,-6-12 81,-2 1 1,-1 1 0,-1 0-1,-5-4-81,-82-103 182,100 131-177,-27-34 59,-3 1 0,-21-17-64,39 39 32,-1 1 0,-1 1 0,-1 0 0,1 2 0,-2 0 0,-19-8-32,25 14 45,0 1 0,0 1 0,0 0 0,0 0 0,0 2 0,0 0-1,-11 0-44,-22 3 254,-32 6-254,50-5 28,-144 11-85,167-13-63,1-1 1,-1 1-1,1 0 1,0 1-1,-3 0 120,6-1-142,1-1-1,-1 1 1,1 0 0,0-1-1,0 1 1,-1 0 0,1 0-1,0 0 1,0 0-1,0 0 1,0 0 0,0 0-1,0 1 1,0-1 0,0 0-1,1 0 1,-1 1 0,0-1-1,1 0 1,-1 1 0,1 0 142,-1 1-342,1 0 0,-1 0 0,1 0 0,0-1 0,0 1 0,0 3 342,6 20-1249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26.4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622 92 2409,'-8'-8'8490,"1"2"-4544,2 4-3680,0-1-1,1 1 1,-1-1-1,0 2 1,-5-3-266,-31-8 260,37 11-208,-1 0 0,1 1 0,0-1-1,-1 1 1,1 0 0,0 0 0,0 0 0,-1 1 0,1-1 0,0 1 0,0 0 0,-3 1-52,-2 1 136,-32 8 753,-1 3-1,-28 13-888,29-11 301,27-12-243,1 1 1,0 1 0,0 0-1,1 0 1,0 2 0,0-1-1,0 2-58,-22 17 86,24-19-66,-1 1 0,1 0-1,1 1 1,0 0 0,0 0-1,-4 7-19,4-2 9,0 0 0,1 0 0,1 1 1,0 0-1,1 0 0,1 1 0,-2 9-9,4-14 5,2 1 0,-1-1 0,1 0 0,1 1 0,0-1 1,1 0-1,0 1 0,1-1 0,0 0 0,0 0 0,2 3-5,0-2-6,5 15 112,3 6-106,-9-26 59,0 0 1,1 0-1,0 0 0,0 0 0,1-1 0,4 5-59,-6-8 22,0 0 0,0 0 0,1-1 0,-1 0 0,1 1 0,0-1 0,0 0 0,-1-1 0,1 1 1,0-1-1,3 1-22,9 2 124,1-1 1,5 0-125,17 3 155,-6 3-65,-22-5-56,0-1 0,0 0 1,0-1-1,1-1 0,5 1-34,0-2 71,15-1 88,0 3 1,3 1-160,25 3 169,21-2-169,30-5 199,35-7-199,-145 8 1,40-1 142,35 4-143,-28 0 40,61 7 56,-64-4-18,36-2-78,-62-3 17,0 1 0,16 3-17,22 3 25,12-4 6,58 6 7,-44 1 8,-26-3 33,42 1-79,-78-8 62,1 2 1,2 1-63,-2-1 103,17 1-103,-21-3 22,200 14 181,-197-11-174,0 0 0,-1 1 0,3 2-29,-7-2 16,-1 0 0,1-1 0,0-1 0,0-1 0,15 1-16,-23-3 4,42 0 49,25 4-53,114 14 47,-146-15 2,20-3-49,23 1 71,-32 1-22,-21-1 16,-1 1 1,31 7-66,-32-5 40,-1-1-1,0-1 1,5-2-40,24 2 30,-3-1-7,-39-2-4,1 1-1,0 1 1,16 3-19,-29-3 4,25 6 21,1-2 0,-1-1 1,21-1-26,20-5 54,-38 0-27,-1 1 0,1 2 1,18 4-28,-4 0 31,1-3 1,36-2-32,47 2 34,40 15 30,-82-12-31,55-7-33,-39 1 22,-67 2-14,-1 3 0,14 3-8,-19-2 8,0-1 0,0-2 0,11-1-8,132-8 17,28 1-7,-192 4-10,0 1 1,0-1 0,0-1 0,0 0 0,0 0 0,-1-1-1,1-1 1,0 0-1,7-3 2,14-4-2,4 0 6,12-7-6,-42 16 0,0 0-1,0 0 1,-1-1-1,0 0 0,1 0 1,-1 0-1,3-4 1,5-5-2,-1-2 0,0-1 2,-5 7 9,-2 0 0,1-1 0,-1 0 0,-1 0 0,0 0-1,0 0 1,2-11-9,0-7 37,-1 1 0,0-17-37,-3 31 14,-1 4-4,0 1 1,0-1-1,-1 0 0,0 1 1,0-1-1,-1 0 0,-1 1 1,1-1-1,-2-4-10,-3-2 38,0 0 0,-1 1 1,0 0-1,-1 0 0,0 0 0,-10-10-38,4 7 40,-1 0 0,0 1 0,-1 1 0,-1 1 0,0 0 0,-14-8-40,2 3 29,-1 1-1,0 2 0,-2 1 0,1 1 1,-2 2-1,-9-2-28,26 10 28,-1 2 0,-16-2-28,-15-2 45,18 0-24,1-2 1,0-1-1,-9-5-21,24 8 5,0 1-1,0 1 1,0 0 0,-1 1-1,1 1 1,-12-1-5,-25-1 193,-32-7-193,50 5 85,-26-5 37,24 5 20,-28-3-142,-58 4 150,57 4 10,-46-8-160,2-1 119,-10 3-119,-7 0 49,-131-20 15,21 4-15,231 22-48,-58-1 27,1 3-1,-50 7-27,23-1 38,-20-1-6,-92 7 36,118-4-2,32-3 25,-44 0-91,-26-12 25,66 2-7,-52 3-18,86 1 4,-1-1-1,0 0 0,-4-3-3,-39-2 7,-101 10 31,62 0-22,-31-7-10,63 0 5,-30 4-11,-92 3 19,167-4-14,-32 2-2,33-1-2,0 0 0,0-2 0,0-1 0,-6-2-1,24 3 0,-3-1 1,-1 0 0,0 0 0,1 1 0,-1 1 1,0-1-1,0 2 0,-9 1-1,-9 2 2,1 0 1,-1-2 0,-10-2-3,30 0 2,1-1 1,0 0-1,0-1 1,-3-1-3,6 2 2,0-1 0,0 1 0,0 0 0,-1 1 0,1-1 0,0 1 0,0 0 0,-1 0 0,1 1 0,0-1 0,-3 2-2,2 0 6,4-1-6,0 0 0,0 0 0,0-1 0,0 1 0,0-1 0,0 1 0,-1-1 0,1 0 0,0 1 0,0-1 0,0 0 0,-4-6-1558,4 4-1658,0 0 2103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17.7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0 214 5465,'33'33'4939,"-33"-34"-4365,-1 0 0,1 1 0,0-1 0,-1 0 0,1 0 0,0 0 0,0 0 0,0 1 0,-1-1 0,1 0 0,0 0 0,0 0 0,0 0 0,1 0-574,0-11 2278,-1 7-2982,10-80 1129,-9 75-403,1 0 0,0 0 0,0 1 0,1-1 0,1 1 0,1-4-22,-2 7 22,0 0 0,0 1 0,1 0 0,-1 0 0,1 0 0,0 0 1,1 1-1,-1-1 0,4-1-22,-7 5 14,0 0 1,0 1 0,0-1-1,0 0 1,0 1 0,0-1-1,0 1 1,0-1 0,0 1-1,1-1 1,-1 1 0,0 0-1,0-1 1,0 1 0,1 0-1,-1 0 1,0 0 0,0 0-1,1 0 1,-1 0 0,0 1-1,0-1 1,1 0 0,-1 0-1,0 1 1,0-1 0,0 1-1,1-1 1,-1 1 0,0 0-1,0-1 1,0 1 0,0 0-1,0 0 1,0 0 0,-1 0-1,1 0 1,0 0 0,0 0-15,2 3 77,0 0 0,-1 1-1,1-1 1,-1 0 0,0 1 0,0-1 0,-1 1 0,1 0 0,0 2-77,-1 1 134,1-1 1,0-1-1,0 1 0,1 0 1,0 0-1,0-1 0,0 0 0,1 0 1,0 0-1,1 1-134,-5-7 7,1 1 0,-1-1 0,1 0 0,-1 1 0,0-1 0,1 0 0,-1 0 0,1 1 0,-1-1 0,1 0 0,-1 0 0,1 0 0,-1 0 0,1 1 0,-1-1 0,1 0 0,-1 0 0,1 0 0,-1 0 0,1 0 0,-1 0 0,1 0 0,-1 0 0,1-1 0,-1 1 0,1 0 0,-1 0 0,1 0 0,-1 0 0,1-1 0,-1 1 0,0 0 0,1 0 0,-1-1-7,3 0 2,-1-1 0,0 1 0,-1-1 0,1 0 0,0 1 0,0-1 0,1-2-2,46-62 31,-46 62-33,0-1 0,0 1 0,0-1 0,0 0 0,0 1 1,-1-1-1,1-5 2,-3 10-1,1 0-61,-1 0-1,0 0 0,0 0 0,0 0 1,0 0-1,0-1 0,0 1 1,0 0-1,0 0 0,0 0 0,0 0 1,0 0-1,0-1 0,0 1 1,0 0-1,0 0 0,0 0 0,0 0 1,0 0-1,0-1 0,0 1 1,0 0-1,0 0 0,0 0 0,0 0 1,0 0-1,-1 0 0,1-1 0,0 1 1,0 0-1,0 0 0,0 0 1,0 0-1,0 0 0,0 0 0,0 0 1,-1 0-1,1 0 0,0 0 1,0-1-1,0 1 0,0 0 0,0 0 1,-1 0-1,1 0 0,0 0 1,0 0-1,0 0 0,0 0 0,0 0 1,0 0-1,-1 0 0,1 0 0,0 0 1,0 0-1,0 0 0,0 0 1,0 1-1,-1-1 0,1 0 0,0 0 1,0 0 62,-2 0-2092,1 0 1414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18.4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5 115 4513,'0'0'126,"-1"0"-1,1 0 1,0 0 0,0 0-1,-1 1 1,1-1 0,0 0-1,0 0 1,-1 0-1,1 1 1,0-1 0,0 0-1,0 0 1,0 0 0,-1 1-1,1-1 1,0 0 0,0 0-1,0 1 1,0-1 0,0 0-1,0 1 1,0-1 0,0 0-1,0 0 1,0 1 0,0-1-1,0 0 1,0 1-1,0-1 1,0 0 0,0 0-1,0 1 1,0-1 0,0 0-1,0 0 1,0 1 0,0-1-1,1 0-125,-1 0 103,0 0-1,0 0 1,0 0-1,0 0 0,0 0 1,0 0-1,0 0 1,0 0-1,0-1 1,0 1-1,0 0 0,0 0 1,0 0-1,0 0 1,0 0-1,0 0 1,0 0-1,0 0 0,0 0 1,0 0-1,0 0 1,0 0-1,0 0 1,0 0-1,0 0 0,0 0 1,0-1-1,0 1 1,1 0-1,-1 0 1,0 0-1,0 0 0,0 0 1,0 0-1,0 0 1,0 0-1,0 0 1,0 0-1,0 0 0,0 0 1,0 0-1,1 0 1,-1 0-1,0 0 1,0 0-1,0 0 0,0 0 1,0 0-1,0 0 1,0 0-1,0 0 1,0 1-1,0-1 0,0 0 1,0 0-1,0 0 1,0 0-1,1 0 1,-1 0-1,0 0 0,0 0 1,0 0-1,0 0 1,0 0-103,-1-3 75,0 0 0,1-1 0,-1 1 0,1 0 0,0 0 0,0-1 0,0 1 0,1 0 0,-1-1 0,1 1 0,-1 0 0,1-1-75,9-29 401,-10 32-323,1 0 0,-1 0 0,0 0 0,1 0 0,-1 0-1,1 0 1,-1 0 0,1 0 0,-1 0 0,1 0 0,0 1 0,-1-1-1,1 0 1,0 1 0,0-1 0,-1 0 0,1 1 0,0-1 0,0 1-1,0-1 1,0 1 0,0-1 0,0 1 0,0 0 0,0 0 0,0-1-1,0 1 1,0 0-78,0 0 203,1 0 1,-1 1-1,0-1 0,0 0 0,1 1 0,-1-1 1,0 1-1,0-1 0,1 1 0,-1 0 0,0-1 1,0 1-1,0 0 0,0 0 0,1 1-203,24 25 617,13 10 136,-38-36-740,0 0 1,0-1-1,0 1 1,0-1-1,0 0 1,0 1-1,0-1 1,0 0-1,0 1 1,0-1-1,0 0 0,0 0 1,0 0-1,0 0 1,1 0-1,-1 0 1,0 0-1,0-1 1,0 1-1,0 0-13,23-8 49,-21 7-39,1-1 4,0 0 1,-1 0 0,1 0-1,0 0 1,-1-1 0,0 0-1,0 1 1,1-1-1,-2 0 1,2-2-15,-2 4-157,-1-1 0,1 0 0,-1 0 0,0 0 0,0 0 0,0-1 0,0 1 0,0 0 0,0 0-1,-1-1 1,1 1 0,-1 0 0,1-1 0,-1 1 0,0 0 0,0-1 0,0 1 0,0 0 0,-1-2 157,-1-7-712,5-1 214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19.3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8 5945,'0'-1'4243,"0"-5"2496,1 6-4718,2 5-547,3 9-1173,0 0 0,-1 0 1,0 1-1,1 9-301,-4-13 193,-1 0 0,0 1-1,-1-1 1,0 2-193,2 17 380,-1-16-197,0-9-111,0 0 0,0 0 0,-1 0 0,0 0-1,0 0 1,0 0 0,-1 0 0,0 3-72,1-7 3,0-1 0,0 0 1,0 0-1,0 0 0,0 0 1,0 1-1,0-1 0,0 0 0,-1 0 1,1 0-1,0 0 0,0 1 1,0-1-1,0 0 0,0 0 1,0 0-1,0 0 0,-1 0 0,1 0 1,0 0-1,0 1 0,0-1 1,0 0-1,-1 0 0,1 0 1,0 0-1,0 0 0,0 0 0,0 0 1,-1 0-1,1 0 0,0 0 1,0 0-1,0 0 0,0 0 1,-1 0-1,1 0 0,0 0 1,0 0-1,0 0 0,0 0 0,-1 0 1,1 0-1,0 0 0,0-1 1,0 1-4,-1 0 0,1 0 1,-1-1-1,1 1 0,0-1 1,-1 1-1,1-1 1,-1 1-1,1-1 1,0 1-1,0-1 1,-1 1-1,1-1 0,0 1 1,0-1-1,0 1 1,-1-1-1,1 0 1,0 0-1,0-22-48,1 15 39,-1-4-8,2-1 0,-1 0 0,2 0 0,-1 1 0,2-3 17,0 4-11,0 0 0,1 0 0,0 1 0,1-1 0,3-4 11,-7 12 6,0 0-1,0 0 0,0 0 1,0 1-1,1-1 0,0 1 1,-1-1-1,1 1 1,0 0-1,0 0 0,0 0 1,0 0-1,1 1 0,-1-1 1,0 1-1,1 0 0,-1 0 1,1 0-1,2 0-5,-5 1 17,1 0 1,-1 0-1,1 0 1,-1 0-1,1 0 1,-1 1-1,1-1 1,-1 0-1,1 1 0,-1-1 1,1 1-1,-1 0 1,0-1-1,1 1 1,-1 0-1,0 0 1,0 0-1,0 0 0,1 0 1,-1 0-1,0 0 1,0 0-1,-1 1 1,1-1-1,0 0 1,0 0-1,-1 1 0,1-1 1,0 1-1,-1-1 1,1 1-1,-1 0-17,2 6 159,0 1-1,-1 0 1,0-1-1,0 1 1,-1 2-159,1-1 160,-1 15 155,0-15-162,0-1 0,0 1 0,2 4-153,6 17 309,-9-33-316,1 1 0,-1-1-1,1 1 1,0 0 0,-1-1 0,1 1-1,0-1 1,0 1 0,0-1 0,0 1 0,0-1-1,0 1 1,0-1 0,1-1 7,0-6-14,-1 1 9,0 3 2,1 0 0,-1-1-1,1 1 1,0 0 0,0 0 0,1 0 0,0 0 0,0 0 0,0 0-1,0 0 1,2-2 3,1-2 4,0 2-5,-1 0 0,1 0 0,3-3 1,-7 9 6,0 0 1,1-1 0,-1 1-1,0 0 1,1 0-1,-1 0 1,1 0-1,-1 0 1,1 0-1,0 0 1,-1 0 0,1 1-1,0-1 1,-1 1-1,1-1 1,0 1-1,0 0 1,0-1-7,0 2 33,-1-1-1,1 0 1,0 1 0,-1-1-1,1 1 1,-1-1 0,1 1 0,-1 0-1,0 0 1,1-1 0,-1 1-1,1 0 1,-1 0 0,0 1 0,0-1-1,0 0 1,0 0 0,0 0-1,0 1 1,0-1 0,0 1 0,0-1-1,0 1-32,7 10 317,-4-8-241,-1 1-1,0-1 0,0 1 0,0 0 0,0 0 0,-1 0 0,0 0 0,0 0 0,0 1 0,-1-1 0,0 1 0,0-1 0,0 1 0,-1-1 0,0 1 0,0 0-75,0 29-1699,0-35 1699,0 1-971,3-3 61,11-11-302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9:55.1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13051,'7'18'4047,"3"5"-2049,-1 1 0,-2 0 0,1 5-1998,18 103 2414,-21-94-1956,-1-1 1,-2 22-459,-2-58 9,-2 21 145,2-21-151,0-1 0,0 1-1,0-1 1,0 0 0,0 1 0,0-1 0,0 1 0,0-1-1,-1 0 1,1 1 0,0-1 0,0 0 0,-1 1 0,1-1-1,0 0 1,0 1 0,-1-1 0,1 0 0,0 0 0,-1 1-1,1-1 1,0 0 0,-1 0 0,1 0 0,0 1 0,-1-1-1,1 0 1,0 0 0,-1 0 0,1 0 0,-1 0 0,1 0-1,0 0 1,-1 0 0,1 0 0,-1 0 0,1 0 0,0 0-1,-1 0 1,1 0 0,-1 0 0,1 0 0,0-1 0,-1 1-1,1 0 1,0 0 0,-1 0-3,0-1-11,0 0 0,0 0-1,0 0 1,-1 0 0,2 0 0,-1-1-1,0 1 1,0 0 0,0 0 0,0-1-1,1 1 1,-1 0 0,1-1 0,-1 1-1,1 0 1,-1-1 0,1 1 0,0-1-1,0 1 1,0-1 0,0 1 0,0-1-1,0 0 12,0-5-73,1 1 0,-1-1 0,1 1 0,1-1 0,-1 1 73,2-2-51,-1 1-1,1-1 1,1 1 0,-1 0 0,1 0 0,1 0-1,-1 0 1,1 1 0,0 0 0,0 0 0,2-1 51,1-1-8,1 1 1,0 0 0,1 0-1,0 1 1,0 0-1,0 0 1,4 0 7,-8 3 20,0 1 0,-1 0 0,1 1 0,0-1 0,0 1 0,0 0-1,0 1 1,0 0 0,0-1-20,-3 2 31,0-1 0,-1 0-1,1 0 1,-1 1 0,1-1-1,-1 1 1,1 0 0,-1 0-1,1 0 1,-1 0-1,0 0 1,0 0 0,1 1-1,-1-1 1,0 1 0,0-1-1,0 1 1,-1 0 0,1 0-1,0 0 1,0 2-31,2 2 129,-1 0 0,0 0 0,-1 0 1,0 1-1,0 0 0,0-1 0,-1 1 0,0 0 1,0 0-1,0-1 0,-1 1 0,0 2-129,-1 1 156,0 1 1,0-1-1,-1 0 0,0 0 1,-1 0-1,0-1 1,-4 10-157,5-15 27,0 0 0,-1 0 0,0 0 0,0 0 1,0-1-1,0 1 0,0-1 0,-1 0 0,0 0 1,1 0-1,-1-1 0,0 1 0,-1-1 0,1 0 1,0 0-1,0 0 0,-1 0 0,1-1 0,-3 0-27,-4 2-227,-1-1 0,0 0-1,1-1 1,-1 0-1,0-1 1,0 0 0,0-1 227,9 1-323,0-1 1,0 1-1,1 0 1,-1-1-1,0 0 1,1 1 0,-1-1-1,0 0 1,1-1-1,-1 1 1,1 0-1,0-1 1,-2 0 322,0-7-1268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9:55.7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168 333 10458,'5'-6'2855,"-2"4"-1770,0-1-1,-1 0 1,0 0-1,0 0 1,0 0-1,0-1-1084,-1 3 195,-1-1 0,1 0-1,-1 1 1,1-1-1,-1 0 1,0 1 0,0-1-1,0 0 1,0 1-1,0-1 1,0 0 0,0 1-1,-1-1 1,1 0 0,-1-1-195,0-1 196,-1-1 0,0 0 1,0 0-1,-1 0 0,1 1 1,-1-1-1,0 1 1,0 0-1,-1 0 0,1 0 1,-1 1-1,0-1 1,0 1-1,0 0 0,-4-3-196,5 4 35,0 0-1,-1 1 0,1-1 0,0 1 1,-1-1-1,0 1 0,1 0 0,-1 1 1,0-1-1,1 0 0,-1 1 0,0 0 1,0 0-1,1 0 0,-1 1 0,0-1 1,1 1-1,-1-1 0,0 1 0,1 1 1,-1-1-1,-1 1-34,3 0 16,-1-1-1,0 1 1,1 0 0,-1 0 0,1 0-1,-1 1 1,1-1 0,0 1 0,0-1-1,0 1 1,1-1 0,-1 1 0,0 0 0,1 0-1,0 0 1,0 0 0,0 1-16,-3 8 44,1 0-1,1 0 1,-1 9-44,2-17 16,-2 17 145,1 0 1,1 11-162,2-23 88,-1-1-1,1 1 1,0 0-1,1-1 1,0 1-1,0-1 1,3 4-88,-5-10 12,1-1-1,0 1 1,-1-1-1,1 1 1,0-1-1,0 0 1,0 1 0,0-1-1,1 0 1,-1 0-1,0 0 1,0 0-1,1 0 1,-1 0 0,0 0-1,1 0 1,-1-1-1,1 1 1,-1 0 0,1-1-1,0 1 1,-1-1-1,1 0 1,0 1-1,-1-1 1,1 0 0,0 0-1,-1 0 1,1 0-1,0 0 1,-1-1 0,1 1-1,-1 0 1,1-1-1,0 0-11,3 0 5,0-1 0,1 0 1,-1 0-1,0-1 0,-1 0 0,1 0 0,0 0 0,-1 0 0,1-1 0,0 0-5,3-5 3,-1 0 0,0-1 1,0 0-1,-1 0 0,4-7-3,-3 4 16,0 1 0,2-1 0,2-2-16,-1 7 19,-10 8-16,0 0 0,0-1 0,1 1 0,-1 0 0,0 0-1,1 0 1,-1 0 0,0 0 0,1 0 0,-1 0 0,0 0 0,0 0 0,1 0 0,-1 0 0,0 0 0,1 0 0,-1 0-1,0 0 1,0 1 0,1-1 0,-1 0 0,0 0 0,1 0-3,-1 1 10,1 0-1,0 0 1,0 0-1,-1 0 1,1 0 0,-1 0-1,1 0 1,-1 0 0,0 0-1,1 0 1,-1 1-1,0-1 1,0 0 0,1 0-1,-1 0 1,0 0-1,0 1-9,3 83 481,-1-73-768,-2-12 227,0 0 0,0 1 0,1-1 1,-1 0-1,0 0 0,0 0 0,0 0 1,0 1-1,0-1 0,1 0 0,-1 0 0,0 0 1,0 0-1,0 0 0,1 0 0,-1 1 0,0-1 1,0 0-1,0 0 0,1 0 0,-1 0 0,0 0 1,0 0-1,1 0 0,-1 0 0,0 0 1,0 0-1,0 0 0,1 0 0,-1 0 0,0 0 1,0 0-1,1 0 0,-1-1 0,0 1 0,0 0 1,0 0-1,1 0 0,-1 0 0,0 0 1,0 0-1,0-1 0,0 1 0,1 0 0,-1 0 1,0 0-1,0 0 0,0-1 0,0 1 0,0 0 1,0 0-1,1 0 0,-1-1 60,8-13-1203</inkml:trace>
  <inkml:trace contextRef="#ctx0" brushRef="#br0" timeOffset="1">364 1 11394,'16'24'5594,"-3"-4"-1489,-2 21-2113,-6 5-24,2 13-495,-5 7-273,2 0-624,-1-5-168,8-11-208,-6-8-64,4-18-88,6-7 72,-14-14-728,3-7-648,-4-14-881,0-10 1065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9:56.0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12515,'8'18'5345,"-2"6"-2281,-1 3-871,-6 14-161,1 10-279,-2 5-649,1 7-392,4-4-368,-1-6-72,4-17-168,3-5 0,-1-15-248,4-7-520,-6-8-1376,0-3-361,8-12 1265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06.4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38 12851,'-2'33'4745,"0"21"-3465,0 3-200,2 3 49,2-2-209,6-9-488,6-5-168,-4-6-176,1-9-208,-2-14-840,-3-13-633,-5-19 897</inkml:trace>
  <inkml:trace contextRef="#ctx0" brushRef="#br0" timeOffset="1">160 1 13563,'8'33'5169,"-4"14"-3657,2 6-255,-5 8-113,0 2-216,5-5-400,-5-5-160,2-9-216,1-9-48,-2-10-448,2-9-512,0-8-904,0-4 999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9:56.6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117 356 11538,'0'-1'633,"-1"1"-1,1-1 0,-1 1 0,0-1 1,1 1-1,-1-1 0,0 1 1,1 0-1,-1-1 0,0 1 0,1 0 1,-2-1-633,-8 2 3699,7 1-3437,0-1-1,0 1 1,0-1-1,0 1 1,-2 2-262,-9 5 1192,-6-2-408,16-6-680,0 0 0,0 0 1,0 1-1,0 0 0,0-1 0,1 2 0,-1-1 1,1 0-1,-1 1 0,1-1-104,2-1 11,1-1 0,0 1 0,0-1 0,0 0 0,-1 1 0,1-1 1,0 1-1,0-1 0,0 0 0,0 1 0,0-1 0,0 1 0,0-1 0,0 1 0,0-1 0,0 1 0,0-1 0,0 0 0,0 1 0,0-1 0,0 1 0,0-1 0,1 0 0,-1 1 0,0-1 1,0 1-1,1-1-11,7 12 87,-7-10-63,16 20 312,1-1 1,2-1 0,-1 0 0,2-2 0,6 4-337,-24-20 62,2 2 78,0 0 0,0 0 0,0 0 0,1 2-140,-6-5 22,1-1 1,0 1-1,-1 0 0,1-1 1,-1 1-1,1 0 0,-1 0 1,1-1-1,-1 1 0,1 0 1,-1 0-1,0 0 0,1 0 1,-1 0-1,0-1 0,0 1 0,0 0 1,1 0-1,-1 0 0,0 0 1,0 0-1,-1 0 0,1 0 1,0 0-1,0-1 0,0 1 1,-1 0-1,1 0 0,0 0 1,-1 0-1,1 0 0,-1 0-22,-1 1 33,-1 1-1,0-1 1,1 0-1,-1 0 1,0 0-1,0 0 0,0-1 1,-1 1-1,1-1 1,-1 0-33,-34 10-125,35-10-116,-1 0 0,1-1 0,0 0 0,0 0 0,0 0 0,-2 0 241,4 0-32,1 0-1,-1 0 1,0 0 0,0-1 0,1 1-1,-1 0 1,0 0 0,0-1-1,1 1 1,-1 0 0,0-1-1,1 1 1,-1-1 0,0 1-1,1-1 1,-1 1 0,1-1 0,-1 1-1,1-1 1,-1 0 0,1 1-1,-1-1 1,1 0 0,0 1-1,-1-2 33,0-9-353</inkml:trace>
  <inkml:trace contextRef="#ctx0" brushRef="#br0" timeOffset="1">422 0 15387,'25'15'5987,"-3"4"-3762,18 26-670,-37-42-1273,17 21 565,-1 1 1,-1 0-1,10 21-847,-21-32 148,0-1 0,-1 1 0,-1 0 0,-1 1 0,0-1 0,0 1 0,-2 0 0,2 13-148,-4-9 107,0 0 0,-1 0 0,-1 0-1,0 0 1,-2-1 0,-4 15-107,-1-5 56,0-1-1,-2-1 1,-1 0-1,-4 4-55,8-15 58,-1 0-1,-10 11-57,17-22-158,-1-1 0,0 0 0,0 0 0,0 0 0,0 0 0,0 0-1,-1-1 1,1 1 0,-1-1 0,1 0 0,-1 0 0,0 0 0,-3 0 158,7-1-84,-1-1 1,1 0 0,0 0-1,-1 0 1,1 0 0,-1 0-1,1 0 1,-1 0 0,1 0-1,0 0 1,-1 0-1,1 0 1,-1 0 0,1 0-1,-1 0 1,1 0 0,0 0-1,-1-1 1,1 1 0,-1 0-1,1 0 1,-1-1 83,-1-9-1150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9:56.9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32 12819,'-12'-3'4977,"12"3"-2937,14 3-703,-7-2 15,1 2-56,20-3-392,8 0-312,10-7-304,-15 5-71,0-1-450,-5-8-655,-6 6 2601,-4-3-1601</inkml:trace>
  <inkml:trace contextRef="#ctx0" brushRef="#br0" timeOffset="1">59 186 9170,'-16'6'4297,"26"3"-1216,0-1-849,17-1-168,-3-3-191,1-4-561,6-3-344,-1-1-480,-2-3-151,-3 2-337,-2-3-681,-7 5 473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9:58.7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174 57 7546,'-26'-47'3731,"25"47"-3524,1-1 1,0 0-1,-1 0 0,1 1 1,-1-1-1,0 0 0,1 1 0,-1-1 1,1 1-1,-1-1 0,0 1 1,0-1-1,1 1 0,-1-1 0,0 1 1,0 0-1,0-1-207,-7 3 1321,5-1-714,-1 1-211,0 0 1,0 0-1,0 1 0,1-1 1,-1 1-1,0 0 0,1-1 1,0 2-1,0-1 0,-2 2-396,-2 3 350,1 1 0,0-1 0,0 1-1,0 2-349,-2 3 197,0 1 0,1 0-1,1 0 1,1 1-1,0 0 1,1 0 0,-1 9-197,2 7 301,1 1 1,2-1 0,4 28-302,4 6 767,7 23-767,-3-33 316,2 0 0,2 0-1,3-2 1,2 0 0,10 14-316,-18-45 208,0-1 0,2 0-1,1 1-207,52 60 631,-50-61-503,-11-11-1188,-13-17 352,5 6 363,0-2 117,0 1-1,0-1 1,0 0 0,0 1-1,0-1 1,0 0 0,0 0-1,0-1 229,-6-30-1196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29:59.4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51 5793,'1'-1'317,"-1"1"0,0-1 0,1 1 0,-1-1 0,0 1 0,1-1 0,-1 1 0,0-1 0,1 1 0,-1-1 0,1 1 0,-1 0 0,1-1 0,-1 1 0,1 0 0,-1-1 0,1 1 0,-1 0 0,1 0 0,-1-1 0,1 1 0,0 0 0,-1 0-317,1 0 283,0 0 0,0 0 0,0 0 0,0 0 0,0 1 0,0-1 0,0 0 0,0 0 0,0 1 0,-1-1 0,1 1 0,0-1 0,1 1-283,1 2 560,1-1 1,-1 1-1,0 0 1,0 1-1,0-1 1,1 2-561,0 1 427,0 1-1,-1-1 1,1 1 0,-1 0 0,-1 0 0,1 0 0,-1 0 0,0 1 0,0 4-427,1 11 819,-1 0 1,-1 10-820,-1-27 107,0 0-1,-1 0 1,1 1 0,-2-1-1,1 0 1,-1-1 0,-1 6-107,3-13-22,1 1 1,-1-1 0,0 0-1,1 0 1,-1 0 0,0 1-1,0-1 1,0-1 21,0-14-53,1-12-15,0 7-25,1 0 0,1-4 93,0 12-35,1 1 0,0-1-1,1 1 1,0 0 35,-3 9 1,0 1-1,0-1 1,1 1 0,-1 0 0,1 0 0,-1 0 0,1 0-1,0 0 1,0 0 0,1 1 0,-1 0 0,3-2-1,-5 3 9,1 0 0,-1 0 0,1 0 0,0 1 0,-1-1 0,1 0 0,0 1 0,-1-1 0,1 1 0,0 0 0,0 0 0,-1-1 0,1 1 0,0 0 0,0 1 0,-1-1 0,1 0 0,0 0 0,0 1 0,-1-1 0,1 1 0,0-1 0,-1 1 0,1 0 0,-1 0 0,1 0 0,-1-1 0,1 2 0,0-1-9,2 3 68,0 1 1,-1-1 0,0 0 0,0 1-1,0 0 1,-1-1 0,1 1 0,-1 0 0,1 4-69,3 10 353,-1 0 0,-1 2-353,0-2 218,0 1-28,-4-14-136,1 1-1,1-1 1,-1 0 0,1 0 0,0 0 0,0-1 0,1 1 0,2 5-54,0-6 66,-3-7-122,-3-11-216,0 6 163,0-5-10,1-1 0,0 0 0,0 1-1,1-1 1,3-11 119,-2 17-44,0 0 1,1 1-1,-1-1 0,1 1 1,1-1-1,-1 1 0,1 0 1,0 0-1,2-1 44,-1 0-34,0 1 27,0-1-1,0 1 0,0 0 1,1 1-1,0-1 0,0 1 1,1 1-1,-1-1 1,1 1-1,6-3 8,-11 6 34,1 0-1,0 0 1,-1 0 0,1 0 0,0 0-1,0 1 1,0-1 0,0 1 0,-1 0-1,1 0 1,0 0 0,0 0 0,0 1-1,0-1 1,0 1 0,0 0 0,-1 0 0,1 0-1,0 0 1,-1 0 0,1 0 0,-1 1-1,1-1 1,-1 1 0,1 0 0,-1-1-1,0 1 1,0 0 0,0 1 0,1 0-34,3 5 153,-1-1 1,0 1 0,-1 0-1,1 0 1,-2 0 0,1 1-1,-1-1 1,0 1 0,-1 0-1,1 3-153,1 10-667,-2 0 0,0-1-1,-1 18 668,-1-34-873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00.2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6 6769,'-3'-3'7203,"2"1"-3026,1 3 1171,6 18-4907,-1-1 0,-1 1 0,-1 0 0,0 0 0,-1 1 0,-1 5-441,-1-23 27,0 35 350,2 0 0,2-1 0,1 0 0,3 4-377,-6-31-559,-2-8-1324,0-3-3347,0 1 3220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00.5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237 0 11290,'-14'9'2804,"-37"26"3263,4-2-2968,-20 19-3099,63-49 67,-27 26 634,28-26-587,0 0-1,1 0 0,-1 0 0,1 1 1,0-1-1,0 1 0,0-1 1,0 1-1,1 1-113,0-5 23,1 1 0,0 0 0,0 0 1,0 0-1,0 0 0,0 0 0,1-1 0,-1 1 0,0 0 0,0 0 0,1 0 0,-1-1 1,0 1-1,1 0 0,-1 0 0,1-1 0,-1 1 0,1 0 0,-1-1 0,1 1-23,13 12 293,-5-9-64,0 0 0,1 0-1,0-1 1,0 0 0,0 0 0,0-2 0,0 1 0,2-1-229,11 3 379,6 0 83,-7-1 442,21 7-904,-37-9 84,1 2 1,-1-1-1,0 1 1,0-1-1,0 2 0,0-1 1,0 1-1,3 2-84,-1-1-155,-4-5-2007,-6-2 1895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01.0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11899,'11'4'2094,"-1"0"0,0 0 0,5 5-2094,-2-2 1270,0 2 1,3 3-1271,12 12 2660,17 20-2660,-18-17 682,-2 2-1,-1 0 1,-2 2 0,-1 0-1,-1 1 1,13 32-682,-21-37 170,-1-1 1,-1 2-1,-2-1 1,0 1-1,-2 0 1,-2 1-1,0 0 1,-2-1-1,-1 12-170,-2 0 104,-2 0-1,-2-1 1,-2 1-104,2-14 43,-2-1 0,0 0 0,-2 0 0,-1-1 0,-2 3-43,7-16-266,-1-1 1,-1 0-1,1-1 1,-2 1 0,1-1-1,-1 0 1,-1-1 0,1 0-1,-4 1 266,-1-2-1956,2-5 694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01.7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124 18 9370,'-2'-3'1394,"-8"-9"3739,10 12-4993,-1-1 0,1 1 0,0 0 0,-1 0 0,1-1 0,-1 1 0,1 0 0,0 0 0,-1 0 0,1 0 0,-1 0 0,1-1 0,0 1 0,-1 0 0,1 0 0,-1 0 0,1 0 0,-1 0 0,1 0 0,0 0 0,-1 1 0,1-1 0,-1 0 0,1 0 0,0 0 0,-1 0 0,1 0 0,-1 1 0,1-1 0,0 0-1,-1 0 1,1 1 0,0-1 0,-1 0-140,-4 5 461,1 1-1,-1-1 0,1 0 0,1 1 1,-1 0-1,1 0 0,-3 7-460,-4 11 637,-3 14-637,3-7 194,1 0 0,1 0 0,2 1 0,2 1 0,0 8-194,4-4 170,2 0-1,1 0 1,2-1-1,1 1 1,2-1-1,2 0 1,1-1-1,2 0 1,1-1-1,2-1 1,1 0-1,13 18-169,22 19 372,-50-66-372,-1-3-23,-1 0 0,1 0 0,-1-1 0,1 1 0,0 0 0,-1 0 0,1-1 0,0 1 0,-1 0 0,1-1 0,0 1 0,0-1 0,0 1-1,-1-1 1,1 1 0,0-1 0,0 1 23,-1-1-77,1-1 0,-1 1 1,0 0-1,0 0 0,0 0 0,0 0 0,1 0 0,-1 0 0,0-1 0,0 1 1,0 0-1,0 0 0,0 0 0,0 0 0,1-1 0,-1 1 0,0 0 0,0 0 1,0 0-1,0-1 0,0 1 0,0 0 0,0 0 0,0 0 0,0-1 0,0 1 1,0 0-1,0 0 0,0 0 0,0-1 0,0 1 0,0 0 0,0 0 0,0 0 1,-1 0-1,1-1 0,0 1 0,0 0 0,0 0 0,0 0 0,0 0 77,-4-16-2051,3 13 1637,-6-26-952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02.1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11707,'1'2'5001,"-2"4"-2761,2 12-368,6 8 9,-1 11-473,4 7-296,0 0-439,-2-2-65,7-7-136,-2-3-80,-1-7-192,0 2-72,-4-14-56,-3 1 40,-2-4-624,-3-8-608,-3 9 2344,1-6-1384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02.5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28 12283,'0'9'4777,"6"-6"-2793,6 1-376,12-3 65,9-1-121,16 0-488,3-8-223,13 4-161,-2-2-72,-1-6-192,-2 6-88,-11 0-160,-6 3 40,-11 6-592,-10-2-592,-20 6-1337,-6-2-1071,-28 7 2071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06.7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91 58 12491,'9'118'4993,"-8"-102"-2737,7 5-1184,2-2 57,2 5-129,-4-6-248,-3-7-488,2 1-112,-5-9-760,1 7-608,-6-10-1257,-3-9 1377</inkml:trace>
  <inkml:trace contextRef="#ctx0" brushRef="#br0" timeOffset="1">0 8 9034,'7'4'3985,"0"-4"-1953,2 0-1088,3-4 473,3-4-1057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03.0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10050,'0'3'634,"0"0"1,0 1-1,0-1 0,0 0 0,0 0 0,1 0 0,-1 0 1,1 0-1,0 0 0,0 0 0,0 0 0,0 0-634,5 15 1632,-1 12 96,-1-1 1,-2 1-1,0-1 0,-4 26-1728,2-8 506,0-47-503,0 0 1,0 1-1,0-1 0,0 0 1,0 0-1,0 1 0,0-1 0,0 0 1,0 0-1,0 1 0,0-1 1,0 0-1,0 0 0,0 0 0,-1 1 1,1-1-1,0 0 0,0 0 1,0 0-1,0 1 0,0-1 1,-1 0-1,1 0 0,0 0 0,0 0 1,0 1-1,0-1 0,-1 0 1,1 0-1,0 0 0,0 0 1,-1 0-4,1 0-7,0 0 1,0 0-1,-1 0 1,1 0-1,0 0 1,0-1-1,-1 1 1,1 0 0,0 0-1,0 0 1,0 0-1,-1-1 1,1 1-1,0 0 1,0 0-1,0-1 1,0 1 0,-1 0-1,1 0 1,0-1-1,0 1 1,0 0-1,0-1 1,0 1-1,0 0 1,0 0 0,0-1-1,0 1 1,0 0 6,-1-5-23,1 0 0,0 0 1,0 0-1,1 1 1,-1-1-1,1 0 0,0 1 1,0-1-1,1 0 23,12-34-45,-14 39 44,4-8 9,0 0-1,1 0 0,0 1 0,0 0 0,1 0 0,-1 0 1,1 1-1,1 0 0,-1 0 0,1 0 0,0 1 1,1 0-1,-1 0 0,1 1 0,0 0 0,0 0 0,0 1 1,9-2-8,-13 4 54,-1 0 0,1 0 0,0 0 0,0 1 1,0-1-1,0 1 0,0 0 0,0 0 0,-1 1 1,1-1-1,0 1 0,0 0 0,0 0 0,-1 0 0,1 1 1,2 0-55,-1 1 109,0 0 1,0 0 0,-1 1-1,1-1 1,-1 1 0,0 0 0,0 0-1,0 1 1,-1-1 0,2 4-110,5 7 229,-1 1 0,-1 0 0,-1 1 0,-1 0 0,0 0 0,1 9-229,10 36-779,-17-62 758,0 0 1,0 1-1,0-1 1,0 0-1,0 0 1,0 0-1,0 0 1,0 0-1,0 0 1,0 0-1,0 0 1,0 0-1,0 1 0,0-1 1,0 0-1,0 0 1,0 0-1,0 0 1,-1 0-1,1 0 1,0 0-1,0 0 1,0 0-1,0 0 1,0 0-1,0 1 1,0-1-1,0 0 1,0 0-1,0 0 0,0 0 1,0 0-1,0 0 1,-1 0-1,1 0 1,0 0-1,0 0 1,0 0-1,0 0 1,0 0-1,0 0 1,0 0-1,0 0 1,0 0-1,-1 0 1,1 0-1,0 0 0,0 0 1,0 0-1,0 0 1,0 0-1,0 0 1,0 0-1,0 0 1,0 0-1,0 0 1,-1 0-1,1 0 1,0 0-1,0 0 1,0-1-1,0 1 1,0 0 20,-6-3 238,6 3-263,-10-8-246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03.3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22845,'40'38'1293,"-19"-18"-806,0 1-1,-2 1 1,0 1-1,-1 0 0,-2 1 1,0 1-1,6 16-486,-9-11 209,-1 1 1,-2 0-1,-2 0 0,0 1 0,-2 0 0,-2 0 1,1 29-210,-4-12 120,-2 0 0,-3-1 1,-1 1-1,-11 42-120,15-88-3,-1 9-3,0 0 1,-1-1-1,-1 1 1,0-1-1,0 0 1,-1 0 0,-6 9 5,10-19-115,1 1 1,-1-1 0,0 0 0,0 0-1,0-1 1,0 1 0,0 0 0,0 0-1,0 0 1,0 0 0,0-1 0,0 1 0,0-1-1,0 1 1,-1-1 0,0 1 114,2-1-73,-1 0-1,1 0 1,-1 0 0,1 0-1,0 0 1,-1 0 0,1 0-1,-1 0 1,1 0 0,0 0-1,-1 0 1,1-1 0,-1 1-1,1 0 1,0 0 0,-1 0-1,1-1 1,0 1 0,-1 0-1,1 0 1,0-1 73,-1 0 3,1 1 0,-1-1 0,1 0 0,-1 0 0,1 0 0,-1 0 0,1 0 0,0 1 0,-1-1 0,1 0 0,0 0 0,0 0 0,0 0-3,-1-19-113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03.9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10874,'8'0'4745,"4"1"-2536,-2 16-249,4 6 161,0 13-425,-2 6-240,3 0-607,0-3-193,-10-5-256,4-6-120,-2-11-160,-7-6 80,4-2-792,-4-2-673,-5-7-487,1 1 744</inkml:trace>
  <inkml:trace contextRef="#ctx0" brushRef="#br0" timeOffset="0.01">218 75 11386,'0'0'254,"0"0"-1,0 0 0,0 1 0,1-1 0,-1 0 0,0 0 0,0 0 0,0 0 0,0 1 0,0-1 0,1 0 0,-1 0 1,0 0-1,0 0 0,0 1 0,0-1 0,0 0 0,0 0 0,0 1 0,0-1 0,0 0 0,0 0 0,0 0 0,0 1 1,0-1-1,0 0 0,0 0 0,0 1 0,0-1 0,0 0 0,0 0 0,0 0 0,0 1 0,0-1 0,-1 0 0,1 0 0,0 0 1,0 0-1,0 1 0,0-1 0,0 0 0,-1 0-253,-10 7 2395,-1-1-2401,2 0 152,-20 12 1015,-3 0-1161,32-17 53,0-1-1,0 1 1,0-1-1,0 1 1,0-1-1,0 1 1,1-1-1,-1 1 1,0 0 0,0 0-1,1-1 1,-1 2-53,0-2 15,1 1 1,0-1-1,0 1 1,0 0-1,0-1 1,0 1-1,0-1 0,0 1 1,0-1-1,1 1 1,-1-1-1,0 1 1,0-1-1,0 1 1,1-1-1,-1 1 1,0-1-1,0 1 1,1-1-1,-1 1 1,0-1-1,1 0 1,-1 1-1,1-1 1,-1 0-1,0 1 1,1-1-1,-1 0 1,1 1-1,-1-1-15,5 3 73,0 0 0,0 0 1,0-1-1,0 1 0,0-1 0,1 0 0,-1-1 1,1 1-1,4 0-73,0 0 169,0 1 0,-1 0 0,3 1-169,55 25 856,-66-28-924,0 0 0,1-1 0,-1 1 1,0 0-1,0 0 0,0 0 0,0 0 0,0 0 0,0 0 1,0 0-1,0 0 0,0 1 0,-1-1 0,1 1 68,-1-2-409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04.5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144 34 10738,'1'-2'714,"1"-18"3313,-2 20-3917,0-1-1,0 1 1,0-1 0,0 1 0,0 0-1,0-1 1,0 1 0,-1-1-1,1 1 1,0-1 0,0 1-1,0 0 1,0-1 0,-1 1-1,1-1 1,0 1 0,0 0-1,-1-1 1,1 1 0,0 0 0,-1-1-1,1 1 1,0 0 0,-1 0-1,1-1 1,0 1 0,-1 0-1,1 0 1,0 0 0,-1-1-1,1 1 1,-1 0 0,1 0-1,-1 0 1,1 0 0,0 0 0,-1 0-1,1 0 1,-1 0 0,1 0-1,-1 0-109,-1 0 191,0 1 0,0-1 0,0 1 1,1 0-1,-1 0 0,0 0 0,0 0 0,1 0 0,-1 0 0,1 0 0,-1 0 0,1 1 0,-1-1 0,1 0 0,-1 2-191,-18 25 1051,15-20-782,-7 10-2,2 1 0,1-1 0,0 1-1,1 1 1,1 0 0,1 0-1,0 3-266,0 4 177,2 0 0,1 0 0,1 0 0,1 0 0,2 5-177,3 19 177,2-2-1,3 1 1,1-1-1,3 0 1,15 36-177,-19-60 72,1 0 0,0 0 0,2-1 0,1-1 0,15 20-72,-26-39-97,0-2 105,0 1 1,-1-1 0,1 0 0,0 0 0,0 0 0,1 0 0,0 1-9,-2-2-183,0-1 1,0 1-1,0-1 1,0 0 0,0 1-1,1-1 1,-1 0-1,0 1 1,0-1-1,0 0 1,0 0 0,0 0-1,0 0 1,0 0-1,1 0 183,11-4-988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04.9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0 13051,'-5'7'5001,"6"13"-3097,5 7-175,0 15-1,4 9-160,-4 1-567,1 6-209,0-3-216,-4-2-88,-1 1-200,2-6-88,-3-10-112,2-5 80,-2-15-544,-1-7-696,0-8 2144,1-5-1256</inkml:trace>
  <inkml:trace contextRef="#ctx0" brushRef="#br0" timeOffset="1">218 284 15235,'21'2'5793,"3"-2"-3872,1-1-201,5 4-143,-6-2-193,-1-6-576,1 3-288,-2 1-256,-5-2-64,-5 7-48,1 0-656,-10-2-424,16 8 560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05.5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201 15 11258,'6'-14'4697,"0"14"-2328,4 5-561,-1 14-31,-1 11-201,-9 16-472,1 11-288,-1 3-383,-1-2-113,6-7-176,-4-10-48,0-13-320,0-6-465,3-10-863,-3-1 920</inkml:trace>
  <inkml:trace contextRef="#ctx0" brushRef="#br0" timeOffset="1">1 449 10690,'11'8'4785,"7"1"-2080,16-7-953,5 0 97,19 1-233,0 0-184,3-2-519,1 0-169,-7 1-296,-1-8-120,-8 5-64,-3 0-208,-11 1-1048,-7 0-769,-14 0 977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05.9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11170,'3'0'532,"-1"1"-1,1 0 1,-1 0-1,1 0 1,-1 0-1,0 0 1,0 1-1,1-1 0,-1 1 1,0-1-1,0 1 1,0 0-1,1 2-531,0-1 440,0 1 0,-1 0 0,1 0 0,-1 0-1,0 1 1,0-1 0,1 3-440,0 5 528,0-1 0,-1 1-1,0 0 1,-1-1 0,0 11-528,0 8 703,0-3 430,-2 15-1133,1-25 205,0-16-185,0 0-1,0 1 1,0-1 0,1 0 0,-1 0 0,-1 1 0,1-1 0,0 0 0,0 1 0,0-1 0,-1 0 0,1 0 0,-1 0-1,1 1 1,-1-1 0,0 1-20,1-3 3,0 1-17,0-1 0,-1 1 0,1 0 0,0 0 0,0-1 0,0 1 0,0 0 0,0-1 0,-1 1 0,1 0 1,0-1-1,0 1 0,0 0 0,0-1 0,0 1 0,0 0 0,0-1 0,0 1 0,0 0 0,0-1 0,0 1 0,1 0 0,-1-1 1,0 1-1,0 0 0,0-1 0,0 1 14,24-71-368,-20 60 326,-1 3 18,0 0 0,1 0 0,0 0 0,0 0 0,0 0 0,1 1 0,0 0 0,6-6 24,-6 9 12,-1 0 1,1 0-1,0 1 1,0 0 0,0 0-1,0 0 1,1 0 0,-1 1-1,1 0 1,0 0-1,-1 0 1,5 0-13,-5 1 83,0 0 0,0 1-1,0-1 1,0 1 0,0 0-1,0 0 1,0 0 0,0 1 0,0 0-1,0 0 1,0 0 0,0 0 0,0 1-1,0 0 1,-1 0 0,1 0 0,-1 1-1,1-1 1,-1 1 0,0 0-1,0 0 1,0 1 0,-1-1 0,1 1-1,-1 0 1,0 0 0,0 0 0,3 4-83,1 5 315,0 0 0,-1 0 0,0 1 0,-1-1 0,3 11-315,-6-14 38,1 0-1,-1 0 1,-1 0 0,0 0-1,-1 0 1,1 1-1,-2-1 1,0 5-38,1-15-43,0 0 1,0 1-1,0-1 0,0 0 0,0 0 1,0 1-1,0-1 0,0 0 0,0 0 1,0 1-1,0-1 0,0 0 0,0 0 1,0 0-1,0 1 0,-1-1 0,1 0 1,0 0-1,0 1 0,0-1 1,0 0-1,0 0 0,-1 0 0,1 1 1,0-1-1,0 0 0,0 0 0,-1 0 1,1 0-1,0 0 0,0 0 0,-1 1 1,1-1-1,0 0 0,0 0 1,0 0-1,-1 0 0,1 0 0,0 0 1,0 0-1,-1 0 0,1 0 0,0 0 43,-1-1-396,0 1 0,1-1-1,-1 0 1,0 1 0,1-1-1,-1 0 1,1 0 0,-1 1-1,1-1 1,-1 0 0,1 0-1,0 0 1,-1 0 0,1 0-1,0 0 1,-1 0 396,-4-26-2686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06.5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13339,'4'3'6731,"18"17"-4895,17 22-134,-2 2 0,-2 1-1,1 7-1701,-23-32 211,-1 1 0,-1 0-1,-1 0 1,-1 1 0,-1 1-1,0-1 1,-2 1 0,3 23-211,-6-19 117,-2 0 0,0-1-1,-2 1 1,-1 0 0,-3 12-117,-4 15 189,-4 0-1,-3 7-188,9-41 36,1-1-1,-2 0 1,-1-1-1,0 1 1,-5 5-36,13-23-79,0 1 0,0-1 0,-1 0 0,1 1 0,0-1 0,-1 0 0,1 0 1,-1 0-1,1 0 0,-1 0 0,1 0 0,-1 0 79,2-1-8,-1 0-1,1 1 1,-1-1 0,1 0 0,-1 0-1,1 0 1,0 0 0,-1 0 0,1 0-1,-1 0 1,1 0 0,-1 0 0,1 0-1,0 0 1,-1 0 0,1 0 0,-1 0-1,1 0 1,-1-1 0,1 1 0,0 0-1,-1 0 1,1 0 0,0-1 0,-1 1-1,1 0 1,0 0 0,-1-1 0,1 1-1,0 0 1,-1-1 0,1 1 0,0 0-1,0-1 1,-1 1 0,1 0 0,0-1-1,0 1 1,0-1 0,0 1 0,-1 0-1,1-1 1,0 1 0,0-1 0,0 1-1,0-1 1,0 1 0,0-1 8,0-21-199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07.4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36 11642,'-1'0'9326,"1"3"-5728,3 9-4544,0 0 1858,2 18-125,-1 1 0,-1 1 1,-2 13-788,-2-35 82,0-24-507,2-4 221,1 1 0,0 0 0,6-16 204,-6 23-62,1 0 0,1 0 1,-1 1-1,2-1 0,1-2 62,-4 8-4,1-1 0,0 1 0,0 0 0,0 0 0,0 1 0,1-1 1,0 1-1,0-1 0,0 1 0,3-2 4,-5 4 14,-1 0-1,1 0 1,0 0 0,0 0 0,0 1 0,0-1-1,0 1 1,0-1 0,0 1 0,1 0-1,-1-1 1,0 1 0,0 0 0,0 1 0,0-1-1,0 0 1,0 0 0,1 1-14,0 0 39,1 1 1,-1-1-1,0 1 0,1 0 0,-1-1 1,0 1-1,0 1 0,0-1 1,-1 0-1,2 2-39,3 3 131,-1 1-1,0-1 1,0 2-1,0-1 1,-1 1-1,0-1 1,1 5-131,0 2 312,-1 0-1,-1 0 1,0 0 0,0 0 0,-2 2-312,0-7 303,0-8-341,0-17-545,1-6 205,-1 9 269,-1 4 51,0 1 1,0 0 0,1-1-1,0 1 1,0 0-1,1 0 1,-1 0 0,5-5 57,20-26-138,-26 37 141,-1 0 0,1 0 0,0 1-1,0-1 1,-1 0 0,1 0 0,0 1-1,0-1 1,0 0 0,0 1 0,0-1 0,0 1-1,0-1 1,0 1 0,0-1 0,0 1 0,0 0-1,1-1-2,-1 2 18,0-1 1,0 0-1,0 0 0,0 0 0,-1 0 0,1 1 0,0-1 0,0 0 0,0 1 0,-1-1 0,1 0 0,0 1 0,-1-1 0,1 1 0,0-1 0,-1 1 0,1 0 0,-1-1 0,1 1-18,1 1 68,0 1-1,-1-1 0,1 1 1,-1-1-1,0 1 0,0 0 1,0-1-1,0 1 0,-1 0 0,1 0 1,0-1-1,-1 1 0,0 2-67,1 2 95,0 0 0,0-1 0,0 1 0,1 0-1,0-1 1,0 0 0,1 1 0,0-1-95,0 1 67,0 0 0,-1 0 0,0 0 0,0 0 0,0 6-67,1-2-1852,-3-11 1811,0 1 1,0-1-1,0 0 0,0 0 1,0 0-1,0 0 1,0 0-1,0 0 1,0 0-1,0 0 1,0 0-1,0 0 0,0 1 1,1-1-1,-1 0 1,0 0-1,0 0 1,0 0-1,0 0 1,0 0-1,0 0 1,0 0-1,0 0 0,0 0 1,0 0-1,0 0 1,1 0-1,-1 0 1,0 0-1,0 0 1,0 0-1,0 0 1,0 0-1,0 0 0,0 0 1,0 0-1,0 0 1,1 0-1,-1 0 1,0 0-1,0 0 1,0 0-1,0 0 1,0 0-1,0 0 0,0 0 1,0 0 40,15-1-1270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07.7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1 250 11682,'1'12'5706,"14"-12"-1265,6 0-2713,2-2 80,-1 2-407,0-1-241,-1 0-672,-5 1-176,-6 0-360,-2 1-760,-4-1-944,-4-3 1031</inkml:trace>
  <inkml:trace contextRef="#ctx0" brushRef="#br0" timeOffset="1">267 1 13115,'21'2'5057,"-9"18"-2905,-3 3-647,-1 12 215,-4 6-80,-2 7-471,0 4-305,1-4-336,1-5-72,4-8-184,3-8-88,-6-14-72,-2-6-472,-7-13-1376,-6-10-393,12-12 1025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07.2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22 13027,'0'3'928,"0"0"1,1 1-1,-1-1 0,1 0 1,0 0-1,0 0 0,0 1-928,3 7 1107,-2-3-474,0 3 449,1 0 1,4 10-1083,-1-8 454,-1 1 0,-1-1 1,0 4-455,-3-13 39,0 1 1,0-1 0,-1 1 0,0-1 0,0 1 0,0-1-1,0 1 1,-1-1 0,1 1 0,-1-1 0,0 0 0,-1 2-40,-2 1-93,2-5-196,3-5-217,0-15-1842,-1 7 2002,1-1 125,1 0 0,1 0 0,0 1 0,0-1 0,5-11 221,-7 20-30,4-9 14,1 0 0,0 0 1,1 0-1,0 1 0,1-1 1,0 2-1,0-1 0,8-5 16,-16 15 31,1 0-1,0 0 0,0 1 1,-1-1-1,1 0 0,0 1 1,0-1-1,-1 1 0,1-1 1,0 1-1,0-1 0,0 1 1,0 0-1,0-1 1,0 1-1,0 0 0,1 0-30,-2 0 30,1 0 1,-1 0-1,1 0 0,0 0 0,-1 1 1,1-1-1,-1 0 0,1 0 0,-1 1 1,1-1-1,-1 0 0,1 1 0,-1-1 0,1 0 1,-1 1-1,1-1 0,-1 1 0,0-1 1,1 1-1,-1-1 0,0 1-30,2 3 198,0 0-1,0 0 1,0 1 0,-1-1-1,0 0 1,0 3-198,0-5 44,2 15 451,-1 1 0,-1 0 1,0 0-496,0 2-177,1 0 1,1 6 176,-3-25-143,1 1 0,-1-1-1,0 1 1,1-1 0,-1 1-1,1-1 1,0 1 0,0 0 143,12 10-695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08.1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155 0 11747,'-2'0'527,"0"0"0,1 0 1,-1 1-1,0-1 0,0 0 1,1 1-1,-1-1 0,0 1 1,1-1-1,-1 1 0,0 0 1,-1 1-528,-1 1 774,1 0-1,-1 0 1,1 0 0,-2 3-774,-23 22 4469,-27 20-4469,40-36 497,14-11-440,0 0 0,0 0 0,0 0 0,0 0-1,0 0 1,0 0 0,0 0 0,0 0 0,0 1-1,1-1 1,-1 0 0,0 0 0,1 1 0,-1-1 0,1 1-1,-1-1-56,1 0 33,1 0-1,-1 0 1,0 0-1,0 0 0,0 0 1,1-1-1,-1 1 1,0 0-1,1 0 0,-1 0 1,1 0-1,-1-1 1,1 1-1,-1 0 0,1 0 1,-1-1-1,1 1 1,0 0-1,0-1 1,-1 1-1,2 0-32,22 16 656,1 0 1,0-2-1,4 1-656,-8-4 258,16 6 107,-22-11-212,-1 0-1,0 1 1,1 2-153,-14-10 1,0 1 6,0 0 1,0-1-1,0 1 0,0 0 0,0 0 0,0 0 1,0 0-1,0 0 0,0 0 0,0 0 0,-1 1 0,1-1 1,0 0-8,-1-1-47,0 0 0,0 0 0,0 0-1,-1 0 1,1 1 0,0-1 0,0 0 0,0 0 0,0 0 0,0 0 0,0 0 0,0 0 0,0 0 0,0 0 0,0 0 0,-1 0 0,1 0 0,0 0 0,0 0 0,0 0 0,0 0 0,0 0 0,0 0 0,0 0 0,0 0 0,-1 0 0,1 0 0,0 0 0,0 0 0,0 0 0,0 0 0,0 0 0,0 0 0,0 0 0,0 0 0,0 0 0,-1 0 0,1 0 0,0 0 0,0 0 0,0 0 0,0 0-1,0-1 1,0 1 0,0 0 0,0 0 0,0 0 0,0 0 0,0 0 0,0 0 47,0 0-157,-2-2-4584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14.7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 1 6249,'-1'1'968,"1"0"-1,-1 0 0,0 0 0,0 0 1,1 0-1,-1 0 0,0 0 0,0-1 1,0 1-1,-1 0-967,-4 5 4966,6-6-4912,-1 0 0,1 0 0,0 1 0,-1-1 0,1 0 0,0 1-1,0-1 1,-1 0 0,1 1 0,0-1 0,0 0 0,0 1 0,-1-1-1,1 1 1,0-1 0,0 0 0,0 1 0,0-1 0,0 1-1,0-1 1,0 0 0,0 1 0,0-1 0,0 1 0,0-1 0,0 1-1,0-1 1,0 0 0,0 1 0,1-1 0,-1 1 0,0-1 0,0 0-1,0 1 1,1-1 0,-1 0 0,0 1 0,0-1 0,1 0 0,-1 1-1,0-1 1,1 0 0,-1 0 0,0 1 0,1-1 0,-1 0-1,0 0 1,1 0 0,-1 1 0,1-1-54,54 21 671,-21-7-466,-28-12-149,0 0 0,0-1 0,0 0 0,0 0 0,0 0 1,1-1-1,-1 0 0,5 0-56,3-1 90,0 2-332,1-2 0,-1 0 0,1-1 0,-1 0 0,0-1 0,1-1 242,-14 3-3776,-3 1 2060,0 0 478,-4 0-1037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15.2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 8698,'7'8'4169,"2"-4"-1729,10 1-471,5-2-49,4-3-384,-3 0-191,-1-6-337,-5 5-104,1 1-256,8-4-112,-8 4-208,-2-6-79,-2 2-89,-9 4 32,0-2-881,-3 5-719,-4-4 888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16.2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88 7378,'0'0'408,"0"-1"0,0 1 0,0 0 1,0-1-1,0 1 0,0-1 0,0 1 1,0 0-1,0-1 0,0 1 0,0-1 1,0 1-1,0 0 0,1-1 0,-1 1 1,0 0-1,0-1 0,0 1 0,1 0 1,-1-1-1,0 1 0,0 0 0,1-1 1,-1 1-1,0 0 0,0 0 0,1 0 1,-1-1-1,0 1-408,1 0 123,0 0 1,-1 0-1,1 0 0,0 1 1,-1-1-1,1 0 0,0 0 1,-1 1-1,1-1 0,0 0 1,-1 1-1,1-1 0,-1 0 1,1 1-1,-1-1 1,1 1-1,-1-1 0,1 1 1,-1 0-124,17 22 972,-9-12-727,-5-6-141,1 0 0,-1 0 0,0 0 0,0 0 0,-1 1 0,1-1 0,-1 1-1,0 0 1,-1 0 0,0-1 0,1 7-104,10 65 1248,-10-71-1136,1 4 33,-3-10-142,0 0-1,1 0 0,-1 0 1,0 1-1,0-1 0,0 0 1,0 0-1,0 0 1,0 0-1,0 0 0,0 0 1,0 1-1,-1-1 0,1 0 1,0 0-1,0 0 0,0 0 1,0 0-1,0 0 0,0 0 1,0 1-1,0-1 1,0 0-1,0 0 0,0 0 1,0 0-1,0 0 0,0 0 1,-1 0-1,1 0 0,0 0 1,0 0-1,0 1 0,0-1 1,0 0-1,0 0 1,0 0-1,-1 0 0,1 0 1,0 0-1,0 0 0,0 0 1,0 0-1,0 0 0,0 0 1,-1 0-1,1 0 0,0 0 1,0 0-1,0 0 1,0 0-1,0 0 0,0 0 1,-1-1-1,1 1 0,0 0 1,0 0-1,0 0 0,0 0-2,-1 0-4,1-1-1,-1 1 0,1-1 0,-1 1 0,1-1 1,-1 1-1,1-1 0,0 0 0,-1 1 0,1-1 1,0 1-1,-1-1 0,1 0 0,0 1 0,0-1 1,-1 0-1,1 1 0,0-1 0,0-1 5,0 1-7,-3-12-31,1-1 1,0 1-1,1-1 1,0 1-1,2-12 38,-1 25 0,0-11-14,0 0 0,1-1 0,1 1 0,-1 0 0,2 0 0,0 0 0,0 1 0,1-1 0,0 1 0,0 0 0,1 0 0,3-4 14,-6 11 5,0 0-1,0 1 1,0-1 0,0 1 0,0 0 0,0-1 0,0 1 0,1 0 0,-1 0 0,1 1-1,0-1 1,0 0 0,-1 1 0,1 0 0,0-1 0,0 1 0,0 0 0,0 1 0,0-1 0,1 0-1,0 1-4,-3 0 9,0 0-1,0 0 0,0 0 1,0 0-1,0 1 0,0-1 1,0 0-1,0 1 0,0-1 0,0 1 1,0-1-1,0 1 0,0-1 1,0 1-1,-1-1 0,1 1 1,0 0-1,0-1 0,-1 1 0,1 0 1,0 0-1,-1 0 0,1 0 1,-1 0-1,1-1 0,-1 1 1,1 0-1,-1 0 0,0 1-8,2 4 78,0 0-1,0 0 0,-1 0 1,0 5-78,0-3 94,2 10 108,-1 0 191,1-1 1,5 14-394,-4-19 150,-2-9-88,-1 1 0,0 0-1,0 0 1,0 0 0,0 0-1,-1 2-61,2 2 113,-1 0 22,-1-8-131,0 0 0,0 0 0,0 0 0,0 0 0,0 1 0,-1-1 0,1 0 0,0 0 0,0 0 0,0 0 0,0 0 0,0 1 0,0-1 0,0 0 0,0 0 0,0 0 0,0 0 0,-1 0 0,1 0-1,0 0 1,0 1 0,0-1 0,0 0 0,0 0 0,-1 0 0,1 0 0,0 0 0,0 0 0,0 0 0,0 0 0,0 0 0,-1 0 0,1 0 0,0 0 0,0 0 0,0 0 0,-1 0-4,1 0-3,0 0 0,0 0 0,0 0 1,0 0-1,-1 0 0,1 0 0,0 0 0,0-1 1,0 1-1,0 0 0,-1 0 0,1 0 0,0 0 0,0 0 1,0-1-1,0 1 0,0 0 0,-1 0 0,1 0 0,0 0 1,0-1-1,0 1 0,0 0 0,0 0 0,0 0 1,0-1-1,0 1 0,0 0 0,0 0 0,0 0 0,0-1 1,0 1-1,0 0 0,0 0 0,0 0 0,0-1 0,0 1 1,0 0-1,0 0 0,0 0 0,0-1 0,0 1 1,1 0 2,-1-9-34,1 1 1,0-1-1,0 1 1,1-1-1,1 1 1,-1-1-1,1 1 1,0 0 0,1 0-1,0 1 1,0-1-1,2 0 34,2-7-57,-3 7 44,0 0 0,0 0 0,0 0 0,1 1 0,4-4 13,-9 9 6,1 1 0,-1 0 0,1-1 0,-1 1 0,1 0 0,-1 0 0,1 0 0,0 0 0,0 0 1,-1 1-1,1-1 0,0 0 0,0 1 0,0 0 0,0-1 0,0 1 0,0 0 0,0 0 0,-1 0 0,1 0 1,0 0-1,0 0 0,0 1 0,0-1 0,0 1 0,0-1 0,0 1 0,1 0-6,0 1 32,0 1 0,1-1 0,-1 0 0,0 1 0,0 0 1,0 0-1,-1 0 0,1 0 0,-1 0 0,1 0 0,0 3-32,3 4 141,-1 0 1,0 1 0,2 4-142,-3-1 131,0 0 0,-1-1 1,0 1-1,-1 0 0,-1 1 1,0-1-1,0 0 1,-2 8-132,-1-12 109,-2-13-1185,1-1-825,2 2-291,0-6 909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16.7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65 17 8354,'-1'-4'3134,"-3"-6"1842,-3 7 1285,5 6-5441,-21 45 93,8-19-671,13-24-174,0 1 0,0 0-1,0 0 1,1 0 0,0 0 0,0-1 0,0 2 0,1-1-1,0 0-67,0 7 135,2 0-1,0 0 1,1 2-135,-2-6 64,2 1-3,-1 0 1,1-1 0,1 1 0,0 0 0,0-1 0,1 0 0,0 0 0,1 0-1,1 1-61,4 4 28,1 0-1,0-1 0,1 0 0,12 8-27,-13-13-1247,-11-8 1239,0 1 0,-1-1-1,1 0 1,-1 0 0,1 0-1,-1 0 1,1 0 0,-1 0-1,1 0 1,0 0 0,-1 0-1,1 0 1,-1 0 0,1 0-1,-1 0 1,1 0 0,-1-1-1,1 1 1,-1 0 0,1 0-1,0 0 1,-1-1 0,0 1-1,1 0 1,0-1 8,7-12 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18.5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38 82 6505,'-33'-36'4072,"33"36"-3937,0 0 0,0 0 0,0 0 0,0 0 0,0 0 0,0 0 0,0 0 0,0 0 0,0-1 0,0 1 0,0 0 0,0 0-1,-1 0 1,1 0 0,0 0 0,0 0 0,0 0 0,0 0 0,0 0 0,0 0 0,0 0 0,0-1 0,0 1 0,-1 0 0,1 0 0,0 0 0,0 0 0,0 0 0,0 0 0,0 0 0,0 0 0,-1 0 0,1 0 0,0 0 0,0 0 0,0 0 0,0 0 0,0 0 0,0 0 0,0 0 0,-1 0 0,1 1-1,0-1 1,0 0-135,0 6 2362,4 13-1408,-3-17-454,3 15 473,2 7 27,0 0-1,-2 0 1,0 0 0,-1 20-1000,-3-59-29,0-1 1,2 0-1,-1 1 1,2-1-1,0 1 1,3-7 28,-5 17-5,2-8 6,1-1 1,1 1 0,0 0-1,0 0 1,6-7-2,-10 18 2,0 0 1,0 1 0,0-1-1,0 1 1,0-1-1,1 1 1,-1-1 0,0 1-1,1 0 1,-1 0 0,1 0-1,0 0 1,-1 0 0,1 0-1,0 0 1,1 0-3,-2 1 4,0 0 0,0 0 0,0-1 0,0 1 1,1 1-1,-1-1 0,0 0 0,0 0 0,0 0 1,1 1-1,-1-1 0,0 0 0,0 1 0,0-1 0,0 1 1,0-1-1,0 1 0,0 0 0,0 0 0,0-1 0,0 1 1,0 0-1,0 0 0,-1 0 0,1 0 0,0 1-4,5 6 109,0 1 0,-1 0 0,0 0 0,-1 0 0,0 1-1,-1-1 1,0 1 0,2 9-109,-1 4 396,0 1 0,-1-1 1,-1 8-397,-5-4 150,3-29-174,0 1 0,1-1 0,-1 0 1,0 1-1,1-1 0,-1 0 0,1 1 0,0-1 0,-1 1 0,2-2 24,2-7-49,-2 6 33,6-13-54,0 1 0,0 0-1,7-8 71,-9 15-13,1 0 0,0 1-1,0-1 1,6-3 13,-11 10 6,0 0 1,0 0 0,0 1-1,0-1 1,0 1-1,1-1 1,-1 1 0,0 0-1,1 0 1,-1 0 0,1 0-1,-1 0 1,1 1-1,0-1 1,-1 1 0,1 0-1,-1 0 1,1 0 0,0 0-1,-1 0 1,2 0-7,-2 1 15,-1-1 0,1 1 0,-1 0 0,0-1 1,1 1-1,-1 0 0,0 0 0,0 0 0,1 0 0,-1 0 1,0 0-1,0 0 0,0 1 0,0-1 0,0 0 0,-1 0 1,1 1-1,0-1 0,0 1 0,-1-1 0,1 0 0,-1 1 1,1-1-1,-1 1-15,2 6 96,-1-1 1,0 1-1,0 0 1,-1 3-97,1 2 123,-1-9-102,1 5 14,0 1-1,-1 0 1,0-1-1,0 1 1,-1-1-1,-2 8-34,3-17-117,0 1 0,0-1-1,0 0 1,0 1 0,-1-1-1,1 1 1,0-1 0,0 1-1,0-1 1,-1 1 0,1-1-1,0 0 1,-1 1 0,1-1-1,0 0 1,-1 1 0,1-1-1,-1 0 118,1 0-247,-1 0-1,1 0 0,0 0 1,-1 0-1,1 0 1,-1 0-1,1 0 0,0 0 1,-1-1-1,1 1 1,-1 0-1,1 0 0,0 0 1,-1-1-1,1 1 1,0 0-1,-1-1 0,1 1 1,0 0-1,-1-1 1,1 1-1,0 0 0,-1-1 248,-10-15-2660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18.8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0 174 9594,'4'2'5041,"3"0"-952,2-5-2017,6 0 73,-4 1-665,-4-1-320,3 2-703,2 1-193,-4 2-264,6 2-617,1 2-1399,-2-2 1328</inkml:trace>
  <inkml:trace contextRef="#ctx0" brushRef="#br0" timeOffset="1">265 7 10402,'0'-6'4585,"4"12"-1840,1 6-633,-3 14-103,-1 5-321,0 8-592,1 5-320,-1-4-375,3-6-105,-1-7-152,5-8-32,-4-10-440,1-4-465,-5-5-1143,0-1-577,0 0 1481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19.4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12523,'14'8'5137,"6"4"-2945,6 11-71,4-2-457,1 3-224,0 6-511,3 4-169,-18 1-160,-7 3-96,-14-2-184,-8-1-80,2-1-128,-2-4 24,0-4-272,-10-8-448,0-5-1240,3-4-833,3-11 1537</inkml:trace>
  <inkml:trace contextRef="#ctx0" brushRef="#br0" timeOffset="1">420 328 14459,'-23'49'5585,"27"-46"-3448,2 1-817,-1 2-24,4-3-279,-2 0-489,-6-5-928,6 1 1736,-7 0-1128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19.7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35 12915,'42'35'5081,"-34"-32"-3745,-2-2-32,-4-1 489,0-4-1273</inkml:trace>
  <inkml:trace contextRef="#ctx0" brushRef="#br0" timeOffset="1">127 1 11923,'89'53'5249,"-84"-42"-2129,7 1-863,-7-4-473,1-3-392,-4-6-687,-2-1-521,0 1-1577,0 0-95,0-2 656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20.2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95 6 8330,'0'0'321,"0"0"1,0-1 0,-1 1-1,1 0 1,0-1-1,0 1 1,0 0 0,0-1-1,0 1 1,-1 0-1,1 0 1,0-1 0,0 1-1,-1 0 1,1 0-1,0 0 1,0-1 0,-1 1-1,1 0 1,0 0 0,0 0-1,-1 0-321,-7 0 3363,7 0-3140,0 1 0,-1-1 0,1 1 0,-1 0 0,1 0 1,0-1-1,-1 1 0,1 0 0,0 0 0,-1 1-223,-4 6 378,1-1-1,-1 1 1,2 0 0,-1 0 0,1 0-1,1 0 1,-3 8-378,-1 5 469,1 1 0,-2 16-469,5-22 130,1 0 0,1-1-1,1 1 1,0 0-1,1 0 1,0-1 0,1 1-1,4 10-129,-4-18 3,0 1 0,1-1 0,0 0 0,1 0 0,0 0 0,0 0-1,1-1 1,0 0 0,0 0 0,1 0 0,0 0 0,0-1 0,0 0-1,1 0 1,0-1 0,2 2-3,-4-4-271,0-1 1,0 1-1,0-1 0,0 0 0,0 0 0,5 1 271,-7-2-393,-1-1-1,1 1 1,0-1-1,0 0 1,-1 0-1,1 0 0,0 0 1,0 0-1,-1-1 1,1 1-1,0-1 0,0 1 1,-1-1-1,2-1 394,-2 1-291,1-1-1,-1 0 0,0 1 0,0-1 1,0 0-1,0 0 0,0 0 0,0-1 292,-2 3-8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07.5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30 267 14515,'-2'5'3300,"4"-4"-1423,7-10-971,2-5-338,0-1 1,5-9-569,0-1 168,-7 12-137,-1-1-1,0 0 0,-1 0 0,-1-1 0,0 0 1,3-14-31,-8 25 4,0 0 0,0 0 0,-1 0 0,0 0 0,0 0 0,0 0 0,0 0 0,-1 0-1,1 0 1,-2-2-4,2 4 3,0 1 0,-1 0 0,1-1 0,-1 1 0,1 0 0,-1 0-1,0-1 1,0 1 0,0 0 0,1 0 0,-1 0 0,0 0 0,0 0-1,0 0 1,-1 0 0,1 0 0,0 0 0,0 1 0,0-1 0,-1 0-1,1 1 1,0-1 0,-1 1 0,1 0 0,0-1 0,-1 1 0,1 0-1,-1 0 1,1 0 0,-2 0-3,1 0 6,-1 0 0,0 0 0,0 1-1,1-1 1,-1 1 0,0 0 0,1 0 0,-1 0-1,1 0 1,-1 0 0,1 0 0,-1 1 0,1 0-6,-3 1 33,1 0 0,0 1-1,1 0 1,-1 0 0,1 0 0,-3 4-33,-1 3 156,0 1-1,1 0 1,0 0-1,1 0 1,0 3-156,2-6 126,1 0 0,0 0 0,0 0 0,1 1 0,0-1 0,1 1 0,0-1 0,1 1 1,-1-1-1,2 0 0,1 7-126,-2-9 50,1 0 0,1 0 0,-1 0 0,1 0 0,0 0 1,1-1-1,0 0 0,0 1 0,0-1 0,1 0 0,-1-1 1,1 1-1,1-1 0,-1 0 0,2 0-50,-4-3-30,0 0 0,0-1 0,1 1 0,-1 0 0,0-1 0,1 0 0,-1 0 0,1 0 0,0-1 0,-1 1 0,1-1 0,0 1 1,-1-1-1,1-1 0,0 1 0,-1 0 0,1-1 0,0 0 0,-1 0 30,1 0-11,1 0 0,-1 0 0,0-1 0,-1 0 1,1 0-1,0 0 0,0 0 0,-1-1 0,1 1 0,-1-1 0,0 0 1,0 0-1,0 0 0,0 0 0,0-1 0,1-3 11,2-3 58,-2-2-1,1 1 0,0-6-57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21.0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10362,'2'1'470,"-1"-1"1,0 1-1,0-1 0,0 1 0,0 0 1,1-1-1,-1 1 0,0 0 0,0 0 1,0 0-1,0 0 0,-1 0 0,1 0 1,0 0-1,0 0 0,0 0 0,-1 0 1,1 0-1,0 1-470,0 2 684,0 0 0,0 0 0,0 0 0,-1 0 0,1 3-684,2 14 1522,4 8-655,-2 0 0,0 0 0,-3 0 0,1 20-867,-4-59-559,-1-23 13,2 22 455,1 0 0,0 0 0,1 0 0,0 0 0,1 0 0,3-7 91,-3 11-21,0 1 0,0-1 0,1 1 0,0 0 0,0 1 0,1-1 0,3-3 21,-6 6 12,1 1-1,-1 0 1,1 0-1,-1 0 1,1 1-1,0-1 1,0 0-1,2 0-11,-3 1 20,-1 1 0,1 0 0,-1-1-1,1 1 1,-1 0 0,1 0-1,-1 0 1,1 0 0,-1 0-1,1 0 1,0 0 0,-1 0-1,1 1 1,-1-1 0,1 0 0,-1 1-1,1 0-19,1 1 59,0-1-1,-1 1 1,0 0-1,1 0 0,-1 1 1,0-1-1,0 0 1,0 1-1,0-1 1,-1 1-1,1-1 0,0 1 1,-1 0-1,0 0-58,4 10 319,0 0 0,1 7-319,-5-19 22,21 89 811,-23-96-1061,1 1-1,0-1 1,1 0-1,-1 1 1,1-1-1,0 0 229,2-9-97,0 0-1,0-1 1,4-5 97,-5 16 2,0-1-1,0 1 1,0 1 0,0-1 0,1 0 0,0 1-1,0-1 1,0 1 0,1 0 0,0 0 0,-1 0-1,1 0 1,2 0-2,-5 3 17,-1 1 0,1-1 0,0 1 1,0-1-1,0 1 0,0-1 0,0 1 0,0-1 0,0 1 0,0 0 0,0 0 0,0 0 1,0 0-1,0-1 0,0 1 0,0 0 0,0 1 0,0-1 0,0 0 0,0 0 0,0 0 1,0 1-1,0-1 0,0 0 0,0 1 0,0-1 0,0 1 0,0-1 0,0 1 0,0 0 1,0-1-1,-1 1 0,1 0 0,0-1 0,-1 1 0,1 0 0,0 0 0,-1 0 1,1 0-1,-1 0 0,1 0 0,-1 0-17,3 5 139,0 0 1,0 1-1,0 0 1,-1 0-1,1 5-139,2 13 727,1 22-727,0 0 114,-5-43-470,-1-5-873,0 1 855,0-7-389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21.3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0 219 13315,'84'-8'5481,"-72"9"-3152,7 2-89,-1-1-656,5 0-319,-5 0-713,-3-3-216,-7 0-112,-3-2-536,-2 0-1649,1 3 2970,-4 0-1402</inkml:trace>
  <inkml:trace contextRef="#ctx0" brushRef="#br0" timeOffset="1">338 6 13931,'0'-6'5329,"9"10"-3649,-5 2 193,0 16-297,0 12-167,-1 9-553,0 5-192,1 3-200,0-5-136,1-12-168,2-4-80,-2-15-80,-1-4-512,-1-13-1448,1-8-361,4-14 1137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21.7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128 1 11506,'-4'2'6172,"-15"12"-3520,-7 6-832,9-8-834,1 1 0,1 1 0,-5 5-986,19-18 56,0 0 0,0 0 0,0 0 0,0 1 0,0-1 0,1 0 0,-1 0 0,1 1 1,-1-1-1,1 0 0,-1 0 0,1 1 0,-1-1 0,1 0 0,0 1 0,0-1 0,0 1 0,0-1 0,0 0 0,0 1 0,0-1 0,1 0 0,-1 1 0,0-1 0,1 0 0,-1 1 1,1-1-1,-1 0 0,1 1 0,0-1 0,-1 0 0,1 0 0,0 0 0,0 0 0,0 0 0,0 0 0,0 0 0,0 0 0,0 0-56,5 4 141,0-1 1,0 0-1,0 0 0,1 0 1,-1-1-1,7 3-141,4 1-104,0 1 1,-1 0-1,0 2 0,0 0 104,-15-9-168,-1-1 38,1 1 0,-1-1 1,1 0-1,0 1 1,-1-1-1,1 1 0,-1-1 1,1 0-1,0 0 0,-1 1 1,1-1-1,0 0 1,-1 0-1,1 0 0,0 0 1,-1 0-1,1 0 1,0 0-1,0 0 130,5-7-819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22.1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0 135 13563,'71'-9'5137,"-63"6"-3441,2-2-31,-2 5 15,8 0-168,-5 0-551,1 0-209,5 0-256,3-3-144,-6 0-64,8 1-320,-6-1-1240,-13 0-673,11-1 1001</inkml:trace>
  <inkml:trace contextRef="#ctx0" brushRef="#br0" timeOffset="1">183 35 10666,'-36'-34'5089,"33"38"-1744,4 2-1360,-1 5-105,2 10-560,8 4-336,-10 6-511,7 4-97,2-5-144,-7-6-80,4-7-136,-2-7-352,-2-10-1217,6-3-191,5-13 848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22.6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1 164 12099,'7'7'5649,"3"8"-2449,-5 7-1095,-2 8-289,-3 11-703,-3 3-369,3-2-472,-3-5-104,3-9-160,4-8-416,-2-12-1257,-1-5 3010,3-16-1489</inkml:trace>
  <inkml:trace contextRef="#ctx0" brushRef="#br0" timeOffset="1">144 1 11731,'25'13'5201,"-1"-1"-2385,7 11-1047,0 6 119,-1 8-400,-8 4-255,-9 6-553,-3-1-152,-15 8-192,-3 2-56,-6-5-56,-10 0-416,-18-11-1296,0-5-4386,-11-21 3874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23.9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62 6057,'3'-1'10448,"1"0"-5850,30-6-3392,32-2 155,-50 6-925,0 1 0,1 1 0,-1 0 0,1 1 0,-1 1 0,9 2-436,-1-1 337,0 0 1,1-1 0,13-2-338,75-10 468,8-1-126,-29 5-101,-35 2-16,9 2-225,334-2 622,-368 4-568,-5 1 59,0 1 0,10 1-113,179 21 192,-98-13-95,-67-6-59,22-1 99,18-4-137,-32 0 125,0 3-1,25 4-124,61 11 502,92-4-502,-23-1 202,-41-1-97,-69-3 50,71 16-155,-16-1 89,-98-17-13,38-2-76,2-5 22,-18-1 38,81 9-60,-18 3 105,47-6-105,3-1 45,36 17 16,-133-8-19,2-5-1,15-4-41,-54-7 24,-41 1-16,0 2-1,1 1 1,-1 0 0,0 2-1,9 2-7,-27-4-74,-1 0-9,-1 0 0,1 0 1,-1 1-1,0-1 0,1 0 1,-1 1-1,0-1 0,0 1 1,1-1-1,-1 1 0,0 0 1,0-1-1,0 1 0,0 0 1,0 0-1,0 0 83,-2-4-458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24.4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10682,'47'49'4537,"-27"-29"-2088,-2 5-457,-3 10-87,-7 4-249,2 7-536,-7-3-240,5 6-311,-4-20-121,1 2-200,-2 15-72,2 0-104,-3-18 72,-5-19-568,-2-6-505,-6-9-1223,-5-3-649,12-4 1697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24.9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192 0 9050,'-7'4'1740,"0"1"0,0-1 0,1 1 0,-1 1-1740,-9 9 3761,-11 14-3761,-3 2 1719,8-10-749,11-11-422,1-1 0,0 2 0,0-1 0,-5 10-548,14-19 56,0 0 0,1 1 0,-1-1 0,0 0 0,1 1 0,-1-1 0,1 1 0,-1-1 0,1 1-1,0-1 1,0 1 0,0 0 0,0-1 0,0 1 0,0-1 0,0 1 0,0-1 0,1 1 0,-1-1 0,0 1 0,1-1 0,0 1 0,-1-1 0,1 0 0,0 1 0,-1-1 0,1 0 0,0 1-56,4 3 137,0 1 1,0-1-1,0 0 1,0 0 0,4 2-138,0 0 212,4 5 616,11 13-828,-15-15 191,0 0 0,1-1 0,0 0 0,1 0-191,40 24 409,-42-26-376,-8-6-120,-1 0-1,1-1 1,-1 1 0,1-1-1,0 1 1,-1-1-1,1 1 1,0-1 0,-1 1-1,1-1 1,0 0-1,0 1 1,-1-1-1,1 0 1,0 0 0,0 0-1,1 1 88,7-1-573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25.2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11362,'6'3'5202,"4"3"-2442,-2 2-575,-2 4-97,1 5-576,-2 2-279,2 4-505,1-3-128,-3 0-224,-4-2-72,1-2-384,-1 4-616,0-8-1665,2 4 153,1-5 1032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25.7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16 10618,'2'-4'5121,"1"-2"7070,-3 0-10979,9 10-1177,-8-3-26,1 0 0,-1 0 0,0 1 0,1-1 0,-1 1 0,0-1 0,0 1 0,1 0-9,0 3 25,-1-4-11,-1-1 0,0 0 1,0 0-4,0 0 2,0 0-8,0 0 1,-1 0-1,1 0 1,0-1-1,0 1 0,-1 0 1,1 0-1,0 0 1,0 0-1,0 1 1,-1-1-1,1 0 0,0 0 1,0 0-1,-1 0 1,1 0-1,0 0 0,0 0 1,0 0-1,-1 0 1,1 0-1,0 1 1,0-1-1,0 0 0,0 0 1,-1 0-1,1 0 1,0 1-1,0-1 1,0 0-1,0 0-5,4 13 15,-3-11 47,0 0 1,0 0-1,0 0 0,-1 0 1,1 0-1,-1 1 0,1-1 0,-1 0-62,-4-2-630,3 0 596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07.9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71 10562,'2'7'1138,"10"28"9225,0 10-10363,3 8 2505,-13-48-2290,0 1 0,0-1 0,1 1 0,0-1 0,0 0-1,0 0 1,4 5-215,-6-9 16,1 1 0,-1-1 1,1 0-1,-1 1 0,1-1 0,-1 0 0,1 0 0,0 0 0,-1 0 0,1 0 1,0 0-1,0-1 0,0 1 0,0 0 0,0-1 0,0 0 0,0 1 0,0-1 0,0 0 1,0 0-1,0 0 0,0 0 0,0-1 0,-1 1 0,1 0 0,0-1 0,0 1 1,0-1-1,0 0 0,0 0 0,0 1 0,-1-1 0,1 0 0,0-1 0,-1 1 1,1 0-1,-1 0 0,1-1-16,2-2-1,0 0 0,-1 1 0,0-2 0,1 1 0,-1 0 0,-1-1 0,1 1 0,-1-1 0,1 0 0,-1 0 0,-1 0 0,1 0 0,0-2 1,1-8-366,1-1-1,6-12 367,-5 13-1103,0 0 0,1-9 1103,-4 8-1043,0 7-297,-1-1-1,2 1 1,1-6 1340,7-9-1521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27.5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39 8994,'31'-31'3682,"-23"23"-728,-4 9-1484,-5 9 117,1-10-1453,-5 35 1040,1-1 0,2 1 0,2 0 0,1 0 0,2 8-1174,2-4 435,2-1 1,4 12-436,-3-12 119,1-11-11,-8-24-354,1 1 0,-1 0 0,0 0 0,0 0 0,0 0 0,-1 0-1,1 1 247,-5-1-4127,9-5 2936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27.9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68 9562,'-14'-6'3769,"14"6"-3693,0 0 1,-1 0-1,1 0 1,0 0-1,0 0 1,0 0-1,-1 0 1,1-1-1,0 1 0,0 0 1,0 0-1,0 0 1,-1 0-1,1-1 1,0 1-1,0 0 1,0 0-1,0 0 1,0-1-1,0 1 1,-1 0-1,1 0 1,0 0-1,0-1 0,0 1 1,0 0-1,0 0 1,0-1-1,0 1 1,0 0-1,0 0 1,0-1-1,0 1 1,0 0-1,0 0 1,0-1-1,0 1 1,0 0-1,1 0 0,-1 0 1,0-1-1,0 1 1,0 0-1,0 0 1,0 0-1,0-1 1,1 1-1,-1 0 1,0 0-1,0 0 1,0 0-1,1 0 0,-1-1 1,0 1-1,0 0 1,0 0-1,1 0 1,-1 0-77,12-6 1287,11 0-397,-1 2 0,1 1 0,0 1 0,0 1 0,21 1-890,21-1 774,219-17 1268,-79 10-993,-124 6-783,-47 1-22,32 5-244,-55-1-171,-11-3 144,0 0 0,0 0 0,0 0-1,0 1 1,0-1 0,0 0 0,0 0 0,0 0 0,0 0 0,1 0 0,-1 1-1,0-1 1,0 0 0,0 0 0,0 0 0,0 0 0,0 0 0,-1 0 0,1 1 0,0-1-1,0 0 1,0 0 0,0 0 0,0 0 0,0 0 0,0 1 0,0-1 0,0 0 0,0 0-1,0 0 1,0 0 0,0 0 0,0 0 0,-1 0 0,1 0 0,0 0 0,0 1-1,0-1 1,0 0 0,0 0 27,-2 1-331,0 0-1,-1 1 1,1-1 0,0 0-1,-1 0 1,1 0 0,-1-1 331,-24 8-2076,-5 3 765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28.5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8634,'26'22'8106,"-22"-19"-7684,-1 0-1,-1 1 0,1-1 0,0 1 0,-1 0 1,1-1-1,-1 1 0,0 0 0,-1 0 0,1 1-421,9 30 1412,-3 1 0,0-1 0,-1 8-1412,-6-32 148,0 1 0,0-1 1,-1 0-1,-1 1 0,0-1 0,0 0 1,-1 2-149,2-12 5,0-1 1,0 1 0,-1-1 0,1 0 0,0 1 0,0-1-1,0 1 1,0-1 0,0 0 0,0 1 0,0-1-1,-1 0 1,1 1 0,0-1 0,0 0 0,-1 1-1,1-1 1,0 0 0,0 1 0,-1-1 0,1 0 0,0 0-1,-1 1 1,1-1 0,0 0 0,-1 0 0,1 0-1,0 0 1,-1 1 0,1-1 0,0 0 0,-1 0-6,0 0-5,1-1 0,0 1 1,-1-1-1,1 1 0,-1 0 1,1-1-1,0 1 0,-1-1 0,1 1 1,0-1-1,0 1 0,-1-1 1,1 1-1,0-1 0,0 1 1,0-1-1,0 0 0,-1 1 0,1-1 1,0 1-1,0-1 0,0 1 1,0-1-1,0 1 0,1-1 1,-1 0 4,0-15-69,2 0 1,0 0-1,3-11 69,-5 26-2,3-12-18,0 0 0,1 0 0,1 1 0,0-1 0,1 1 0,0 0 1,1 0-1,0 1 0,1 0 20,-6 8 5,0 0 1,0 1-1,0-1 0,0 1 1,0 0-1,1-1 0,-1 1 1,1 0-1,-1 1 1,1-1-1,0 0 0,0 1 1,0 0-1,2-1-5,-3 1 22,0 1 0,1-1-1,-1 1 1,0 0 0,1 0 0,-1 0 0,1 0-1,-1 1 1,1-1 0,-1 0 0,0 1 0,1 0-1,-1 0 1,0-1 0,0 1 0,0 1 0,1-1 0,-1 0-1,1 2-21,7 4 128,-1 0 0,-1 1 1,1 0-1,-1 1 0,-1 0 0,0 0 0,0 1 0,0-1 0,-1 2 0,-1-1 0,0 1 0,0-1 0,-1 1 1,-1 0-1,1 1 0,-2-1 0,0 1 0,0-1 0,-1 1 0,0 0 0,-1 0 0,-1 0-128,1-12-16,0 0 0,0 0 0,0-1 0,0 1 0,0 0 0,0 0-1,0 0 1,-1 0 0,1 0 0,0 0 0,0 0 0,0 0 0,0 0 0,0 0 0,0 0-1,0 0 1,-1 0 0,1-1 0,0 1 0,0 0 0,0 0 0,0 0 0,0 0-1,0 0 1,-1 0 0,1 0 0,0 0 0,0 0 0,0 0 0,0 1 0,0-1 0,0 0-1,0 0 1,-1 0 0,1 0 0,0 0 0,0 0 0,0 0 0,0 0 0,0 0 0,0 0-1,0 0 1,0 0 0,-1 0 0,1 1 0,0-1 0,0 0 0,0 0 0,0 0 0,0 0-1,0 0 1,0 0 0,0 1 0,0-1 0,0 0 0,0 0 0,0 0 0,0 0-1,0 0 1,0 0 0,0 1 0,0-1 0,0 0 0,0 0 0,0 0 0,0 0 16,-6-8-1404,3 3 2,0 0 0,1 0 0,-1-1-1,1 1 1,-1-4 1402,1-14-2512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28.9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 10706,'2'-4'4625,"-1"7"-1944,0 2-649,-1-5-95,0 3-249,0 26-552,7 37-240,-4-39-263,2 1-73,-1-4-192,1-4-88,2-5-104,-3 0-112,-2-9-768,0-6-584,-4 0-1449,2-1-256,0 0 1809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29.3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171 3 8418,'0'0'161,"0"0"-1,-1 0 1,1 0 0,0 0-1,0-1 1,0 1 0,0 0 0,0 0-1,0 0 1,0 0 0,0 0-1,0 0 1,0 0 0,0 0 0,0 0-1,0 0 1,0-1 0,0 1-1,0 0 1,0 0 0,0 0 0,-1 0-1,1 0 1,0 0 0,0 0-1,0 0 1,0 0 0,0 0 0,0 0-1,0 0 1,0 0 0,-1 0-1,1 0 1,0 0 0,0 0 0,0 0-1,0 0 1,0 0 0,0 0 0,0 0-1,0 0 1,-1 0 0,1 0-1,0 0 1,0 0 0,0 0 0,0 0-1,0 0-160,-8 3 1002,5-1-160,-18 6 731,-1 0-298,1 1 0,-9 5-1275,24-10 151,1-1 0,-1 0 0,1 1 0,0 0 0,0 0 0,0 1 0,1-1 0,-1 1 0,1 0 0,0 0 0,0 1-151,4-5 36,-1 0-1,1 0 1,-1 0 0,1 0 0,0 0 0,-1 0-1,1 0 1,0 0 0,0 0 0,0 0 0,-1 0 0,1 0-1,0 0 1,0 0 0,1 0 0,-1 0 0,0 1-1,0-1 1,0 0 0,1 0 0,-1 0 0,1 0 0,-1 0-1,0 0 1,1-1 0,0 1 0,-1 0 0,1 0 0,0 0-1,-1 0 1,1-1 0,0 1 0,0 0 0,0-1-1,-1 1 1,2 0-36,2 2 139,1 0 0,0-1-1,0 1 1,0-1 0,0 0 0,3 0-139,22 6 699,1-1 1,30 2-700,11 2 506,-66-9-587,-6 1-113,-1-3 100,1 0 0,0 0 0,0 0 0,0 0 1,-1 0-1,1 0 0,0 0 0,0 1 0,-1-1 0,1 0 0,0 0 0,0 0 0,-1 0 0,1 0 0,0 0 0,0 0 0,-1 0 0,1 0 0,0-1 0,0 1 0,-1 0 0,1 0 0,0 0 1,0 0-1,0 0 0,-1 0 0,1 0 0,0 0 0,0-1 0,0 1 0,-1 0 94,0-1-1051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31.7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129 19 6529,'0'-1'322,"0"1"0,0-1 0,0 0 0,0 0-1,0 1 1,0-1 0,0 0 0,0 1-1,0-1 1,0 0 0,-1 1 0,1-1 0,0 0-1,0 1 1,-1-1 0,1 0 0,0 1-1,-1-1 1,1 1 0,-1-1 0,1 1 0,0-1-1,-1 1 1,1-1 0,-1 1 0,0-1-1,1 1 1,-1 0 0,1-1 0,-1 1-322,0 0 211,0 0 0,-1 0 0,1 0-1,0 1 1,0-1 0,0 0 0,0 1 0,1-1 0,-1 1 0,0-1 0,0 1 0,0-1 0,0 1 0,0 0 0,1 0-1,-1-1 1,0 1 0,1 0 0,-1 0 0,0 0 0,1-1 0,-1 1 0,1 0-211,-26 37 872,-13 24-872,34-52 78,0 0-1,1 1 1,0 0 0,0 0-1,1 0 1,1 0 0,-1 2-78,1 8 156,0 1 1,2-1 0,0 1-157,2 14 305,2 1 1,1-2-1,8 31-305,5-1 832,15 37-832,-23-76 173,0 0 1,2-1-1,1-1 0,13 20-173,7 4 132,-30-42-107,-2-4-277,-1-3-2791,6-12 1977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32.3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0 11466,'0'15'4561,"-5"1"-2592,4 6-537,-1 9 56,1 8-71,1 6-361,1 0-240,5 0-344,-1-1-96,0-11-128,2-1-32,-2-6-80,-2-4 1,-2-4-458,-1-5-511,-4-9-1048,0-7 1080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32.6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15 9090,'30'-4'4545,"-22"4"-712,24 0-1617,-14-1-423,-5-1-49,8 2-448,3 2-272,1-2-431,7-2-153,-4 1-192,-6-4-24,-6 5-496,-7 0-616,-8-2-601,0 6 777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33.1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160 1 9546,'7'0'4281,"1"2"-1680,7 5-401,-7 8-136,1 5-183,-4 5-497,-2 6-272,0 0-456,-1 3-159,4 0-225,-4-2-80,2-2-72,0-7-104,-2-5-752,2-2-593,-4-10-1271,-3-2 47,11 4 1513</inkml:trace>
  <inkml:trace contextRef="#ctx0" brushRef="#br0" timeOffset="1">6 373 10522,'-5'-1'4545,"5"1"-2056,6 0-561,-6-1-191,6-1-145,28 1-392,54-8-224,-39 3-304,5 0-135,-8-4-201,5 4-88,1 2-136,-3-2-24,-5 6-96,-10 0-368,-8 2-1177,-12-1-767,-10 8 1296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33.4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11755,'7'42'6793,"8"18"-3125,-5-21-2011,-8-32-1476,0 1 0,-1-1 0,0 1 0,0-1 0,0 1 0,-1-1 0,0 1 0,-1-1-1,-1 8-180,2-14 9,0 0-1,-1-1 1,1 1 0,0 0-1,0-1 1,-1 1-1,1 0 1,-1-1-1,1 1 1,-1 0-1,1-1 1,-1 1-1,1 0-8,-1-1 1,1 0 1,0 0-1,0 0 0,0 0 0,-1 0 1,1 0-1,0 1 0,0-1 0,-1 0 0,1 0 1,0 0-1,0 0 0,-1 0 0,1 0 1,0 0-1,0 0 0,-1 0 0,1 0 0,0 0 1,0 0-1,-1 0 0,1-1 0,0 1 1,0 0-1,-1 0 0,1 0-1,-1-1-6,1 1 0,-1-1-1,0 0 1,1 1 0,-1-1 0,1 0 0,-1 0-1,1 0 1,-1 1 0,1-1 0,0 0-1,-1 0 1,1 0 0,0 0 0,0 0 0,-1 0-1,1 0 1,0 1 0,0-1 0,0 0-1,0-1 7,1-6-76,0 0-1,1 0 0,0 0 0,0-1 0,1 2 0,0-1 0,1-3 77,1-2-64,-1 5 40,-1-1 1,2 1-1,-1 0 1,1 0-1,0 1 1,0-1-1,1 1 1,4-4 23,-6 7 18,1 0 1,-1 1-1,1-1 0,0 1 0,-1 0 1,1 0-1,1 0 0,-1 1 0,0 0 1,1 0-1,-1 0 0,1 1 0,-1 0 1,4-1-19,-2 1 84,0 1 1,0 0 0,0 0 0,0 0-1,1 1 1,-1 0 0,0 1-1,0-1 1,0 1 0,0 1 0,1 0-85,-4-1 96,0 0 1,0 0 0,0 1-1,0 0 1,0-1 0,-1 1-1,1 1 1,-1-1 0,1 0-1,-1 1 1,-1 0 0,1 0-1,0 0 1,-1 0 0,0 0-1,0 0 1,1 3-97,0 3 169,0 1 0,0-1 1,-1 1-1,-1-1 0,0 7-169,1 15 403,-3 4-403,1-31-31,0 0 0,0 0-1,-1-1 1,0 1-1,1 0 1,-2-1-1,1 1 32,1-4-32,0-1-1,0 0 0,0 0 0,0 0 0,0 0 0,0 0 1,0 0-1,0 1 0,0-1 0,0 0 0,0 0 0,0 0 1,0 0-1,0 0 0,0 0 0,-1 0 0,1 0 0,0 1 1,0-1-1,0 0 0,0 0 0,0 0 0,0 0 0,0 0 1,0 0-1,0 0 0,0 0 0,-1 0 0,1 0 0,0 0 1,0 0-1,0 0 0,0 0 0,0 0 0,0 0 0,0 0 1,-1 0-1,1 0 0,0 0 0,0 0 0,0 0 0,0 0 1,0 0-1,0 0 0,0 0 0,-1 0 0,1 0 0,0 0 1,0 0-1,0 0 33,-2-6-1633,0-8 417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08.3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25 187 9938,'0'0'248,"1"0"0,-1 0-1,1 1 1,-1-1 0,1 0 0,-1 0-1,1 0 1,-1 0 0,1 0 0,-1 0 0,1 0-1,-1 0 1,1 0 0,-1 0 0,1-1-1,-1 1 1,0 0 0,1 0 0,-1 0-1,1-1 1,-1 1 0,1 0-248,12-10 2233,-8 5-1767,-1 1-1,1-2 1,2-3-466,-2 1 109,-1-1 0,1 0 0,-1 0 0,-1-1 0,0 1 0,0-1 0,-1 0 0,0 0 0,-1 1 0,0-1 0,0-5-109,-1 13-24,0 1 0,0-1 0,0 1 1,0-1-1,0 1 0,-1 0 0,1-1 0,0 1 1,-1-1-1,1 1 0,-1-1 0,0 1 0,1 0 1,-1 0-1,0-1 0,0 1 0,0 0 1,0 0-1,0 0 0,0 0 0,0 0 0,-1-1 24,1 2-16,0-1-1,0 1 1,0 0-1,-1-1 0,1 1 1,0 0-1,0 0 1,0-1-1,-1 1 0,1 0 1,0 0-1,0 0 1,-1 1-1,1-1 0,0 0 1,0 0-1,0 1 1,-1-1-1,1 1 0,0-1 1,0 1-1,0-1 1,0 1-1,0 0 0,0-1 1,-1 2 16,-1 1 24,-1 0 0,1 0-1,0 1 1,0-1 0,0 1 0,1 0 0,-1 0 0,1 0 0,0 0-1,-2 5-23,-2 7 349,0 1 0,0 4-349,4-12 220,0 0 0,0 0-1,1 0 1,0 0 0,1 0 0,0 0 0,1 1 0,-1-1 0,2 0-220,-2-6 52,1 0 1,-1-1 0,1 1 0,0 0 0,0 0-1,0-1 1,0 1 0,0 0 0,1-1 0,-1 0-1,1 1 1,0-1 0,0 0 0,0 0 0,0 0-1,0 0 1,0 0 0,0 0 0,1 0 0,-1-1 0,1 1-1,-1-1 1,1 0 0,-1 0 0,1 0 0,0 0-1,0 0 1,-1 0 0,4-1-53,-2 1-93,-1-1 0,1 0 0,-1 0 0,1-1 0,-1 1 0,1-1 0,-1 0 0,1 0 0,-1 0 0,0 0 0,1-1 0,0 0 93,7-4-290,0-1 1,8-5 289,-4 1 1030,14-8-541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33.9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16 7850,'1'-1'905,"0"-1"0,1 1 0,-1-1 0,1 1 0,-1-1 0,1 1 0,-1 0 0,1 0 0,0 0 0,1-1-905,-3 2 160,1 0 1,0 0-1,0 0 0,0 0 0,0 0 1,0 0-1,0 0 0,0 0 1,0 1-1,-1-1 0,1 0 0,0 1 1,0-1-1,0 0 0,0 1 1,-1-1-1,1 1 0,0 0 0,0-1 1,-1 1-1,1-1 0,0 1 1,-1 0-1,1 0 0,0 0-160,24 26 1109,-1 2 0,-1 1 0,-1 1 0,-2 0 0,13 28-1109,-20-32 176,-1 1-1,-1 0 1,-2 0-1,-1 1 1,-1 1-1,-2-1 1,1 17-176,-2-10 99,-3 0 1,-1 1 0,-2-1 0,-1 0 0,-2 0-1,-5 20-99,4-36 9,0 0 0,-1-1 0,-1 0 0,0 0 0,-8 11-9,8-18-75,0 1 0,-1-1 1,0-1-1,-1 1 0,0-1 0,-1-1 1,0 0-1,-2 0 75,9-7-126,2-2-86,0 1 0,0 0 1,0 0-1,-1-1 0,1 0 0,-1 1 0,1-1 0,-1 0 1,1 0-1,-1 0 0,0 0 0,1-1 0,-1 1 1,0-1 211,2 0-98,0 0 0,1 0 0,-1 0 1,1 0-1,-1 0 0,1 0 1,-1 0-1,0-1 0,1 1 1,-1 0-1,1 0 0,-1 0 0,1-1 1,-1 1-1,1 0 0,-1-1 1,1 1-1,-1 0 0,1-1 1,0 1-1,-1-1 0,1 1 0,-1-1 98,-8-21-1278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34.7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19 9882,'1'6'5855,"5"5"-3322,0 0-1036,-3 5-696,0 1-1,-1-1 1,0 0 0,-2 1 0,0 0-1,0-1 1,-2 1-801,1-8 88,1-9-91,0 0 0,0 0-1,0 0 1,0 0 0,0 0 0,0 0-1,0 0 1,0 0 0,0 0 0,0 0-1,0 0 1,0 0 0,0 0 0,0 0 0,0 0-1,0 0 1,-1 0 0,1 0 0,0 1-1,0-1 1,0 0 0,0 0 0,0 0-1,0 0 1,0 0 0,0 0 0,0 0-1,0 0 1,0 0 0,0 0 0,0 0-1,0 0 1,0 0 0,0 0 0,0 0-1,0 0 1,0 0 0,0 0 0,0 0 0,-1 0-1,1 0 1,0 0 0,0 0 0,0 0-1,0 0 1,0 0 0,0 0 0,0 0-1,0 0 1,0 0 0,0 0 0,0 0-1,0 0 1,0-1 0,0 1 0,0 0-1,0 0 1,0 0 0,0 0 0,0 0-1,0 0 1,0 0 3,-1-1-53,1-1 1,-1 1-1,1-1 0,-1 1 0,1-1 0,0 1 1,0-1-1,0 1 0,0-1 53,-1-9-87,2 0-1,0 0 1,0 1 0,1-1-1,2-9 88,-3 18-12,0-4 2,0 0 1,1 0 0,0 0-1,0 1 1,1-1 0,-1 1-1,1 0 1,0 0 0,1 0-1,-1 0 1,1 0 0,0 0-1,0 1 1,0 0 0,1 0-1,0 0 10,-4 3 17,1 0-1,-1 0 1,1 0-1,0 0 0,-1 0 1,1 0-1,0 0 1,0 1-1,0-1 1,0 1-1,-1-1 1,1 1-1,0 0 0,0 0 1,0 0-1,0 0 1,0 0-1,0 0 1,0 0-1,0 1 1,0-1-1,-1 1 0,1-1 1,0 1-1,0 0 1,0-1-1,-1 1 1,1 0-1,0 1-16,1 0 72,0 1-1,0 0 0,0 0 1,0 0-1,0 0 1,-1 0-1,1 1 1,-1-1-1,0 1 0,0-1 1,0 1-1,-1 0 1,1 1-72,2 8 377,0 1-1,-2 0 1,1 4-377,2 11 518,-4-24-461,1 0 61,-6-7-145,3 1 0,1 1 0,0-1 0,0 0 0,-1 1 0,1-1 0,0 0 0,0 1 0,0-1 0,0 0 0,0 1 0,0-1 0,0 0 0,0 1 0,0-1 0,0 1 0,0-1 0,1 0 0,-1 0 27,5-13-85,-5 12 59,2-1 12,-1-1-1,1 1 1,0 0 0,0-1 0,2-1 14,25-32-24,-26 34 24,0 0 1,0 0-1,0 0 0,1 1 0,-1-1 1,0 1-1,1 0 0,0-1 0,-2 3 14,-1-1 0,0 0-1,1 1 1,-1 0 0,1-1-1,-1 1 1,0 0 0,1 0 0,-1 0-1,1-1 1,-1 2 0,1-1-1,-1 0 1,1 0 0,-1 0 0,1 1-1,-1-1 1,0 1 0,2 0-14,-2-1 30,0 1 1,1 0-1,-1 0 1,0 0-1,0 0 1,0 0-1,0 1 1,0-1-1,0 0 1,0 0-1,-1 1 1,1-1-1,0 0 1,-1 1-1,1-1 1,-1 1-1,1-1 1,-1 0-1,0 1 0,0-1 1,0 1-1,1 0-30,-1 7 215,0 0-1,0 0 0,-1 5-214,0-1 239,2 67-284,6-90-534,5-5 451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35.2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63 0 11298,'-56'20'4977,"49"-20"-2312,7 3-1065,1-3-39,-1 0-281,0 0-216,14-2-392,10 1-160,36-4-247,-34-1-89,-5 5-80,-5-4-264,-8 5-1049,-4 2-647,-4 2 1016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35.5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11875,'5'17'5129,"2"7"-2665,-3 15-807,-4 7 15,-1 8-448,1 4-280,0-7-368,4-2-127,-2-9-153,-2-6-64,0-6-160,2-6-272,-2-9-1121,0-9-703,2-9 664,2-7 375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0:35.9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194 0 12491,'-19'10'5133,"-8"7"-2138,-8 4-1052,8-7-780,17-9-878,0 0-1,0 0 1,1 1 0,0 0-1,0 0 1,1 1-1,-1 0 1,0 2-285,9-9 39,0 1 0,-1-1 0,1 0 1,0 1-1,0-1 0,0 1 0,-1-1 1,1 1-1,0-1 0,0 1 0,0-1 1,0 1-1,0-1 0,0 1 0,0-1 1,0 1-1,0-1 0,0 1-39,0 1 274,0-2 50,3 1 16,8 4-189,0 0 1,-1 0-1,1 1 0,-1 0 1,3 3-152,-2-1 91,0-1 1,0-1 0,1 0 0,12 5-92,-14-8 63,1 1 0,-1 1 1,0 0-1,0 0 0,-1 1 0,0 0 0,0 0 0,0 1 0,0 1-63,-9-7-94,1 0 0,-1-1-1,1 1 1,0 0 0,-1-1-1,1 1 1,-1-1 0,1 1-1,0-1 1,0 1 0,-1-1 0,1 1-1,0-1 1,0 0 0,0 1-1,-1-1 1,1 0 0,0 0-1,0 0 1,0 1 0,0-1-1,0 0 1,-1 0 0,1 0-1,0-1 1,0 1 0,0 0 0,0 0-1,0 0 1,-1-1 0,1 1-1,0 0 95,8-6-899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31.1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1 239 4225,'0'0'2231,"0"0"-249,0 0-64,0 0-211,0 0-246,2-8 4002,-1 1-5172,0 3-195,0 0-1,0 1 1,0-1 0,0 0 0,1 1-1,1-3-95,6-11 149,-5 11-56,0-1 1,-1 1-1,0-1 1,0 0-1,-1 0 1,2-7-94,-3 10 89,0 0 0,0 0 0,1 0 0,0 1 0,-1-1 0,2 0 0,-1 1 0,0-1 0,1 1 1,-1 0-1,1-1-89,-1 3 56,0-1 0,-1 1 0,1-1-1,0 1 1,0 0 0,0 0 0,0 0 0,0 0 0,0 0 0,0 0 0,1 1 0,-1-1 0,0 1 0,0-1 0,1 1 0,-1 0 0,0 0 0,0 0 0,1 0 0,-1 1 0,0-1-56,0 0 65,0 1 0,0 0 0,-1-1 1,1 1-1,0 0 0,-1 0 0,1 0 1,-1 0-1,1 0 0,-1 0 0,1 1-65,7 4 184,-3-2-73,0-1 0,0-1 0,1 1 0,0-1 0,-1 0 0,3-1-111,-5 0 37,1 0 1,-1-1-1,0 1 0,1-1 1,-1 0-1,1 0 0,-1-1 1,0 0-1,0 1 0,3-2-37,-5 1 11,0 0 0,0 0-1,0 0 1,0 0 0,0-1-1,-1 1 1,1-1 0,0 1 0,-1-1-1,1 1 1,-1-1 0,0 0-1,1 0 1,0-1-11,2-6 32,0 1 0,3-10-32,3-5 21,-10 23-21,8-12 0,-8 11-3,0 1 0,0 0 1,1-1-1,-1 1 0,0 0 0,0-1 0,1 1 0,-1 0 0,0-1 0,0 1 1,1 0-1,-1-1 0,0 1 0,1 0 0,-1 0 0,1-1 0,-1 1 0,0 0 0,1 0 1,-1 0-1,1 0 0,-1-1 0,0 1 0,1 0 0,-1 0 0,1 0 3,-2 1-230,1-1-1,-1 1 1,1-1-1,-1 1 0,1 0 1,-1-1-1,1 1 1,0 0-1,-1-1 1,1 1-1,0 0 1,-1 0-1,1-1 0,0 1 1,0 1 230,-2 3-1500,0-4 605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31.7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23 249 8338,'-4'1'816,"3"-1"-589,0 0 0,0 0 0,1 0 0,-1 0 1,0 0-1,0 0 0,1 0 0,-1 0 1,0 1-1,0-1 0,0 0 0,1 1 1,-1-1-1,0 0 0,1 1 0,-1-1 1,0 1-1,1-1 0,-1 1 0,1-1 1,-1 1-1,1-1 0,-1 1 0,1 0 1,-1-1-1,1 1-227,-1 0 1231,2-8 1068,1-3-2244,0 1 0,1 0 1,0 0-1,2-5-55,2-3 68,-4 9 25,0 1 0,0 0 0,0 0 0,1 0 0,0 0 0,1 1-93,-4 4 54,0 1 0,0-1 1,0 1-1,0 0 0,0 0 0,1-1 0,-1 1 0,0 0 0,1 0 0,-1 0 0,1 1 0,-1-1 0,1 0 0,-1 1 0,1-1 0,0 0 1,-1 1-1,1 0 0,0-1 0,-1 1 0,1 0 0,0 0 0,0 0 0,-1 0 0,3 1-54,-2-1 103,0 1 0,1 0 0,-1 0 0,0 0 0,0 0 0,0 1-1,0-1 1,0 1 0,0-1 0,1 2-103,20 21 863,-14-13-421,-7-9-353,0 0 1,0 0-1,1 0 1,-1 0-1,0 0 1,1-1-1,-1 1 0,1-1 1,0 0-1,0 1 1,-1-1-1,1-1 1,1 2-90,-2-2 21,-1 0 1,1 0-1,0 0 1,-1 0-1,1 0 1,0 0 0,0 0-1,-1-1 1,1 1-1,-1-1 1,1 1 0,0-1-1,-1 0 1,1 1-1,-1-1 1,1 0-1,-1 0 1,0 0 0,1 0-1,-1 0 1,0 0-1,0-1 1,1 0-22,5-6-132,-1-1 0,0-1 0,-1 1 0,0-1 0,0 0 0,1-6 132,9-16-1076,-5 11-2401,10-13 3477,-9 20-1131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32.7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71 8218,'-3'-7'796,"2"4"-332,0 1 1,-1-1 0,1 1 0,0-1 0,-1 1 0,0-1-465,2 3 36,0 0 0,0 0 1,0 0-1,0 0 1,0 0-1,-1 0 0,1-1 1,0 1-1,0 0 1,0 0-1,0 0 0,0 0 1,0 0-1,0 0 1,0 0-1,0 0 0,-1 0 1,1 0-1,0 0 1,0 0-1,0 0 0,0 0 1,0 0-1,0 0 1,0 0-1,0 0 1,-1 0-1,1 1 0,0-1 1,0 0-1,0 0 1,0 0-1,0 0 0,0 0 1,0 0-1,0 0 1,0 0-1,0 0 0,0 0 1,-1 0-1,1 0 1,0 0-1,0 1 0,0-1 1,0 0-1,0 0 1,0 0-1,0 0 0,0 0 1,0 0-1,0 0-36,-2 14 2232,1 3-918,2 0-1,0-1 1,3 10-1314,0 5 871,-3-21-479,0 0-1,0 0 1,1 0 0,1 0-1,0 0 1,3 6-392,-6-24 373,6-68-419,-5 68 39,0 0 0,1 0 0,0 0 0,1 0 0,0 0 7,2-7-4,-2 6 2,0 0 1,1 1-1,0 0 1,1 0-1,1-2 2,4-7 1,-8 15 13,-1 0 0,1 0-1,-1 0 1,1 0 0,0 1 0,0-1-1,-1 0 1,1 1 0,0-1-1,1 1 1,-1 0 0,0 0-1,0 0 1,1 0 0,-1 0 0,0 0-1,1 1 1,-1-1 0,0 1-1,1-1 1,-1 1 0,1 0-1,-1 0 1,1 0 0,-1 1-1,1-1 1,-1 0 0,1 1 0,-1 0-1,0-1 1,1 1 0,-1 0-1,0 0 1,0 0 0,1 1-1,-1-1 1,0 0 0,0 1 0,-1 0-1,1-1 1,0 1 0,0 0-1,-1 0 1,1 0-14,1 3 81,0 1 1,0-1-1,0 0 0,-1 1 0,0 0 1,0 0-1,0 0 0,-1-1 0,0 1 1,0 1-1,0 4-81,0 14 337,-1 0 1,-2 6-338,2-24 55,-1 2-5,1-10-203,1-16-122,11-56-50,-10 59 288,0 2 17,1 1 0,0 0 0,2-5 20,-4 13 9,0 0-1,1 0 1,0 0-1,-1 0 1,1 0-1,0 0 1,0 1-1,1-1 1,-1 1-1,0 0 1,4-3-9,-6 5 13,1-1 1,-1 1 0,1-1-1,0 1 1,0-1 0,-1 1-1,1-1 1,0 1 0,0 0 0,-1 0-1,1-1 1,0 1 0,0 0-1,0 0 1,-1 0 0,1 0-1,0 0 1,0 0 0,0 0-1,0 0 1,-1 0 0,1 0 0,0 0-1,0 1 1,0-1 0,-1 0-1,1 0 1,0 1 0,0-1-1,-1 1 1,1-1 0,0 1-1,-1-1 1,1 1 0,0-1 0,-1 1-1,1-1 1,-1 1 0,1 0-1,-1-1 1,1 1 0,-1 0-14,3 5 93,0-1 0,-1 0 0,1 1 1,-1-1-1,0 5-93,0-3 74,29 98 978,-29-99-1164,0 0 0,-1 0 0,1 1 0,-1-1 0,0 6 112,-3-7-1836,-1-3-2280,2-4 2762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33.0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 11851,'3'-1'4480,"5"11"-3071,-1 9 103,-1 14-64,0 7-199,-2 3-553,2-1-184,0-6-184,0 0-72,1-8-96,0-4-48,-2-5-32,0-2-176,-5-1-744,-1-5-568,-3-6 447,0-6 265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33.5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142 16 10538,'-1'-1'506,"0"-1"0,-1 1 1,1 0-1,0-1 0,0 1 0,-1 0 0,1 0 0,-1 0 0,1 0 0,-1 0 1,1 0-1,-3 0-506,3 1 97,0 0 1,0-1-1,0 1 1,0 0-1,0 0 1,-1 0-1,1 0 1,0 0 0,0 1-1,0-1 1,0 0-1,0 0 1,0 1-1,0-1 1,0 1-1,-1-1 1,1 1-1,1-1 1,-1 1-1,0 0 1,-1 0-98,-4 4 367,0 1-1,0 0 1,0 0-1,1 1 1,-1 1-367,-19 21 933,16-20-315,1-1 1,0 2-1,-3 3-618,11-12 48,0-1 1,-1 1-1,1 0 0,0 0 1,0-1-1,-1 1 0,1 0 1,0 0-1,0-1 0,0 1 1,0 0-1,0 0 0,0 0 0,0-1 1,0 1-1,1 0 0,-1 0 1,0-1-1,0 1 0,1 0 1,-1 0-1,0-1 0,1 1 1,-1 0-1,1-1 0,-1 1 1,1 0-1,-1 0-48,3 1 127,-1 1 0,0-1 0,1 0 0,-1 0 0,1 0 0,0 1-127,15 7 662,-1 0 0,17 5-662,18 10 1003,-43-19-843,4 1-72,-1-1 0,5 2-88,-15-7-131,-2-1-35,1 1-1,-1-1 1,1 0-1,-1 0 1,1 0-1,-1 1 1,1-1-1,-1 0 1,1 0 0,-1 0-1,1 0 1,-1 0-1,1 0 1,0 0-1,-1 0 1,1 0-1,-1 0 1,1 0-1,-1 0 1,1-1-1,-1 1 1,1 0-1,-1 0 1,1 0 0,-1-1-1,1 1 1,-1 0-1,0-1 1,1 1-1,-1 0 167,12-14-2090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25.7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11 16267,'3'-2'329,"2"2"423,1-3 448,-6 2-184,0-1-48,6 1-560,17 1-175,35 0-145,-27-1-337,-2 1-1383,-2 0-224,-11 2 904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08.7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79 11194,'2'6'1109,"10"35"4133,-6-22-3547,1 0-1,0 0 1,9 12-1695,-16-30 27,0 0 23,1 0 0,-1 0 0,0 0 1,1-1-1,-1 1 0,1 0 0,0 0 1,-1-1-1,1 1 0,0 0 0,-1 0 1,1-1-1,0 1 0,0-1 0,-1 1 1,1-1-51,0 0 69,-2-2-21,-10-28 5,6 15-111,-1 0 0,-1 0 0,-4-7 58,8 16-20,-1 0 1,1 0 0,0 0 0,1-1 0,0 0 0,-2-6 19,4 11-21,-1 0 1,1 0-1,0 0 1,0 0-1,0 0 1,0 0 0,0 0-1,0 0 1,0 0-1,1 0 1,-1 0 0,1 0-1,0 0 1,-1 0-1,1 0 1,0 0 0,0 0-1,0 1 1,1-1-1,-1 0 1,0 1-1,1-1 1,-1 1 0,0-1-1,2 0 21,3-1-437,-1 0 0,1 0 0,0 1 0,0-1 0,1 1 0,-1 1 0,0-1 0,0 1 0,2 0 437,3-1-1001,8-3 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37.7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98 81 7442,'-33'39'3219,"32"-37"-2712,-1 0 1,0 0-1,0 0 1,0 0-1,0-1 0,0 1 1,0-1-1,0 1 0,0-1 1,-2 1-508,2-1 399,0-1 0,0 0 0,0 1 0,0-1 0,0 0 0,0 0 0,0 0 0,0 0-1,-1-1-398,2 1 70,0 0-1,0-1 1,0 1-1,0 0 0,1-1 1,-1 1-1,0-1 1,0 1-1,0-1 0,0 0 1,1 1-1,-1-1 1,0 0-1,1 0 0,-1 1 1,1-1-1,-1 0 1,1 0-1,-1 0 0,1 0 1,-1 1-1,1-1 1,0 0-1,-1 0 0,1 0 1,0 0-1,0 0-69,-1-4 156,0 0-1,0 0 0,1 0 1,0-4-156,0 3 116,0 0 0,0 1 1,1-1-1,0 0 1,1 1-1,-1-1 0,1 1 1,0-1-117,-1 4 43,0-1 0,0 1 0,0 0 0,0 0 0,1 0 0,-1 0 0,1 0 0,-1 1 0,1-1 0,0 0 0,-1 1 0,1-1 0,0 1 0,0-1 0,0 1 0,0 0 0,0 0 0,1 0 0,-1 0 0,1 0-43,3 0 46,1 0-1,-1 0 1,0 1 0,1 0 0,-1 0 0,1 1 0,-1-1-1,0 1 1,1 1 0,-1-1 0,0 1 0,0 0 0,0 1 0,0-1-1,-1 1 1,1 0 0,-1 1 0,1-1 0,-1 1 0,0 0-1,0 0 1,-1 1 0,0-1 0,4 6-46,12 23 203,-13-20-39,1 0 0,3 3-164,-8-13 29,-1 0 0,0 0 0,1 0 0,0 0 1,0-1-1,0 0 0,0 1 0,0-1 1,0 0-1,0-1 0,1 1-29,-3-1 9,0-1 0,1 1 0,-1-1 0,0 0 0,0 1 0,0-1 0,0 0 0,1 0 0,-1 0 0,0 0-1,0 0 1,1 0 0,-1 0 0,0 0 0,0 0 0,0-1 0,0 1 0,1 0 0,-1-1 0,0 1 0,0-1-9,1 0 12,-1 0 1,0-1-1,1 1 1,-1 0-1,0 0 1,0-1-1,1 1 1,-1-1-1,-1 1 1,1-1-1,0 0 1,0 1-1,0-1-12,1-5 29,0 1-1,-1-1 0,1 1 0,-1-1 1,0 0-1,-1 1 0,0-3-28,0 0-41,-1-28 92,1 33-227,-1 1 0,1-1 0,-1 1 0,0-1 0,0 1 0,0-1 1,-1 1-1,-1-3 176,3 5-218,-1 0 0,1 1 1,-1-1-1,1 0 0,-1 0 1,0 1-1,1-1 0,-1 0 1,0 1-1,0-1 1,0 0 217,0 1-553,0 0 0,0-1 1,1 1-1,-1 0 0,0 0 1,0-1-1,0 1 0,0 0 1,0 0-1,1 0 0,-1 0 1,-1 0 552,-3 2-2438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38.1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90 9474,'-5'8'1910,"-10"13"3886,14-24-2770,3-5-2269,9-15-190,7-12-567,-14 27 65,0 0 12,-3 5-31,0 1 0,0 0 0,0-1 0,1 1 0,-1 0 0,1 0 0,-1 0-1,1 0 1,-1 0 0,1 0 0,0 0 0,0 1 0,0-1 0,0 1 0,2-2-46,-3 3 28,0 0-1,-1 0 1,1 0 0,0 0 0,0 0 0,0 0 0,0 0-1,-1 0 1,1 0 0,0 0 0,0 1 0,0-1-1,-1 0 1,1 0 0,0 1 0,0-1 0,-1 1 0,1-1-1,0 0 1,-1 1 0,1-1 0,0 1 0,-1 0 0,1-1-1,-1 1 1,1 0 0,-1-1 0,1 1 0,-1 0-1,1 0-27,2 4 179,1 1 0,-1 0 0,2 4-179,-3-5 116,8 18 307,9 19 347,-16-38-665,-1 1 1,1-1-1,0 0 0,0 0 1,0 0-1,1 0 1,2 1-106,-5-4 14,0 0 1,0 0 0,1-1-1,-1 1 1,0 0 0,1-1-1,-1 1 1,0-1-1,1 0 1,-1 1 0,1-1-1,-1 0 1,0 0 0,1 0-1,-1 0 1,1 0-1,-1 0 1,1 0 0,-1-1-1,0 1 1,1 0 0,-1-1-1,1 1 1,-1-1-1,0 0 1,0 1 0,1-1-1,-1 0 1,1 0-15,4-4 2,1 0 0,0 0-1,-1-1 1,4-5-2,-1 2-115,-1 2 0,6-7-5481,9-11 5596,-15 11-1804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2:01.5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48 206 7994,'-3'-2'1944,"-1"0"1,1 0 0,-1 1-1,0-1 1,0 1 0,0 0-1945,-2-1 1193,5 2-1063,1-1-1,-1 1 0,1 0 1,-1-1-1,0 1 1,1-1-1,-1 1 1,1 0-1,-1-1 1,1 0-1,0 1 1,-1-1-1,1 1 0,-1-1 1,1 1-1,0-1 1,-1 0-1,1 1 1,0-1-1,0 0 1,0 1-1,-1-1-129,-1-19-307,1 14 529,1 0-202,-1 2-10,1 1 1,-1-1-1,1 1 0,0-1 1,0 0-1,0 1 1,1-1-1,-1 1 0,1-1 1,0 1-1,0-1 0,0 1 1,0-1-1,1 1 0,-1 0 1,3-3-11,10-12 92,-7 9 12,0-1 1,2-4-105,-6 9 58,0 0 0,1 0 0,-1 1 0,1-1 0,3-2-58,-7 7 8,0-1 0,1 1 0,-1 0 0,1-1 0,-1 1 0,1 0 1,-1-1-1,1 1 0,-1 0 0,1 0 0,-1-1 0,1 1 1,-1 0-1,1 0 0,0 0 0,-1 0 0,1 0 0,-1 0 1,1 0-1,0 0 0,-1 0 0,1 0 0,-1 0 0,1 0 0,0 1-8,0-1 22,0 1 0,0-1 0,1 1 0,-1 0-1,0 0 1,0 0 0,0 0 0,0 0 0,0 0-1,0 0 1,0 0-22,2 4 106,1 1 1,-1-1-1,0 1 0,-1-1 0,1 2-106,4 14 772,3 16-772,-5-15 395,2 0 1,3 7-396,-8-23 76,1-1-1,0 1 1,0-1-1,0 1 1,1-1-1,-1 0 1,1 0-1,1-1 1,-1 1-1,3 2-75,-5-6 16,-1 0 0,1 0 0,-1 0 0,1 0 0,0 0 1,-1 0-1,1 0 0,0-1 0,0 1 0,0 0 0,-1-1 0,1 0 0,0 1 0,0-1 0,0 0 0,0 0 0,0 0 0,0 0 0,1 0-16,0-1 6,-1 0-1,1 0 1,-1 0 0,1 0-1,-1-1 1,1 1 0,-1 0-1,0-1 1,0 0-1,0 0 1,0 1 0,2-3-6,4-5-102,-1-1 0,0-1 0,0 1 0,-1-1 1,2-6 101,-6 14-62,10-18-358,-9 17 118,0 0 0,-1 0-1,0-1 1,0 1 0,0-1 0,0 0-1,0 0 303,-2 4-51,0 1 0,0 0 0,0 0-1,0 0 1,0 0 0,0 0 0,0 0-1,0 0 1,0 0 0,0 0 0,0 0 0,0-1-1,0 1 1,0 0 0,0 0 0,-1 0-1,1 0 1,0 0 0,0 0 0,0 0 0,0 0-1,0 0 1,0 0 0,0 0 0,0 0-1,0-1 1,0 1 0,0 0 0,0 0-1,0 0 1,-1 0 0,1 0 0,0 0 0,0 0-1,0 0 1,0 0 0,0 0 0,0 0-1,0 0 1,0 0 0,0 0 0,-1 0-1,1 0 1,0 0 0,0 0 0,0 0 0,0 0-1,0 0 1,0 0 0,0 0 0,0 0-1,0 0 1,0 0 0,-1 1 0,1-1 0,0 0-1,0 0 1,0 0 0,0 0 0,0 0-1,0 0 1,0 0 51,-8 6-1675,-12 19 137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2:01.9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89 11050,'-1'2'650,"-13"23"4775,14-24-5249,0 0 1,-1 0 0,1 0 0,0 0-1,-1-1 1,1 1 0,0 0 0,0 0 0,0 0-1,0 0 1,0 0 0,0 0 0,0 0 0,0 0-1,0 0 1,0 0 0,0-1 0,1 1 0,-1 0-1,0 0 1,1 0 0,-1 0 0,0 0 0,1-1-1,-1 1 1,1 0 0,0 0-177,-1-1 52,1 0 0,-1 0 0,0 0 0,1 0 0,-1 1 0,1-1-1,-1 0 1,1 0 0,-1 0 0,1 0 0,-1 0 0,0-1 0,1 1 0,-1 0 0,1 0 0,-1 0 0,1 0 0,-1 0-1,0-1 1,1 1 0,-1 0 0,0 0 0,1-1 0,-1 1 0,1 0 0,-1 0 0,0-1 0,0 1 0,1 0 0,-1-1-1,0 1 1,1-1-52,11-15 245,-8 11-80,5-8 153,-1-1 0,6-12-318,-2 5 63,-10 16-56,0 1-2,1-1-1,-1 1 1,1-1 0,0 1 0,0 0-1,1 0 1,1-1-5,-5 5 4,0 0 1,1 0-1,-1 0 1,0 0-1,0 0 1,1 0-1,-1 0 0,0 0 1,1 0-1,-1 0 1,0 0-1,1 0 1,-1 0-1,0 0 1,1 0-1,-1 0 0,0 0 1,1 0-1,-1 0 1,0 0-1,1 1 1,-1-1-1,0 0 1,0 0-1,1 0 0,-1 1 1,0-1-1,0 0 1,1 0-1,-1 1 1,0-1-1,0 0 1,0 0-1,1 1 0,-1-1-4,6 12 185,9 33 465,-10-28-315,1 0-1,2 5-334,-5-17 71,-1 0-1,0-1 1,1 1 0,0-1-1,0 0 1,0 0 0,1 0-1,-1-1 1,1 1 0,1 0-71,-2-2 33,-1-1 0,1 1 0,0-1 0,0 0 0,0 0 0,0 0 0,0-1 0,0 1 1,0-1-1,0 1 0,0-1 0,0 0 0,0 0 0,0 0 0,0-1 0,0 1 0,0-1 0,0 1 0,0-1 0,2-1-33,2 0-14,-1-1 0,1 0 0,-1 0 0,0 0 0,0-1 0,0 0 0,0 0 0,3-3 14,-7 5-178,1 0 1,-1 0-1,0-1 0,0 1 0,0-1 1,0 1-1,0-1 0,0 1 0,-1-1 0,1 0 1,-1 0-1,0 0 0,1-2 178,-2-1-211,1 1 1,-1-1-1,0 0 0,0-1 211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2:03.7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32 9290,'-12'-31'3555,"13"38"1886,-1 13-2985,1 10-1543,14 97 1119,-7-71-2288,-2 0 1,-2 51 255,-7-88-1833,0-6-5424,2-9 4757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2:04.0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1 9370,'-11'2'4827,"11"-2"-4777,1 0 1,-1 0 0,0 0 0,0 0 0,0 0-1,0 0 1,0 0 0,0 0 0,1 0 0,-1 0-1,0 0 1,0 1 0,0-1 0,0 0 0,0 0-1,0 0 1,0 0 0,1 0 0,-1 0 0,0 0-1,0 0 1,0 1 0,0-1 0,0 0-1,0 0 1,0 0 0,0 0 0,0 0 0,0 1-1,0-1 1,0 0 0,0 0 0,0 0 0,0 0-1,0 0 1,0 1 0,0-1 0,0 0 0,0 0-1,0 0 1,0 0 0,0 0 0,0 0-1,0 1 1,0-1 0,0 0 0,0 0 0,0 0-1,0 0 1,-1 0 0,1 0 0,0 1 0,0-1-1,0 0 1,0 0 0,0 0 0,0 0 0,0 0-1,-1 0 1,1 0 0,0 0 0,0 0-1,0 0 1,0 0 0,0 0 0,-1 0 0,1 0-1,0 0-50,25 13 872,0-1-1,1-2 0,0 0 0,0-2 0,1-1 1,0-1-1,0-1 0,6-1-871,55 3 607,81-5-607,-38-1 799,-20 3-865,-109-4-119,2 1-240,-5 0-1017,-5 1 635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2:04.3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11626,'0'16'4505,"4"-1"-2664,3 14-393,-3 5 241,0 10-201,0 6-528,0-1-240,1-3-256,0 0-80,-1-13-120,-1-7-24,0-11-560,-2-6-488,0-9-1240,1-4-65,3-12 1177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2:04.7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186 15 10530,'1'0'283,"-1"-1"1,0 1-1,1-1 0,-1 1 0,0-1 0,0 1 0,0-1 1,1 0-1,-1 1 0,0-1 0,0 1 0,0-1 0,0 0 1,0 1-1,0-1 0,0 0 0,0 1 0,-1-1-283,1 1 118,0 0-1,-1-1 0,1 1 0,0 0 1,-1-1-1,1 1 0,-1 0 1,1 0-1,0 0 0,-1-1 1,1 1-1,-1 0 0,1 0 1,-1 0-1,1 0 0,-1 0 1,1 0-1,0 0 0,-1 0 0,1 0 1,-1 0-1,1 0 0,-1 0 1,1 0-1,-1 1 0,1-1 1,-1 0-118,-5 2 558,-1 0 1,1 0 0,0 0-1,0 1 1,0 0 0,-4 3-559,-34 24 1182,24-16-682,14-9-335,0-1-1,0 1 1,1 0-1,-1 0 1,1 1-1,0 0 1,1 0-1,0 0 1,-3 5-165,5-8 63,1 0 0,-1 0 0,1 0 1,0 1-1,0-1 0,0 0 0,1 1 0,-1-1 0,1 0 0,0 1 1,0-1-1,0 1 0,0-1 0,0 0 0,1 1 0,0-1 0,0 1 0,-1-1 1,2 0-1,-1 0 0,0 0 0,1 1-63,1 1 52,0-1 0,0 1-1,0-1 1,0 0 0,1 0 0,0 0-1,0-1 1,0 1 0,0-1-1,0 0 1,1 0 0,-1-1 0,4 2-52,8 3 123,0-1-1,0-1 1,10 2-123,-5-1 223,12 5-223,-4 3 139,-23-10-915,1-1 0,0 1 1,3-1 775,-10-3 7,0 1 1,0-1-1,0 0 0,0 0 1,0 0-1,0 0 1,0 0-1,0 0 1,0 0-1,1 0 0,-1 0 1,0 0-1,0 0 1,0 0-1,0 0 0,0 0 1,0 0-1,0 0 1,0 0-1,1 0 0,-1 0 1,0 0-1,0 0 1,0 0-1,0 0 0,0 0 1,0 0-1,0 0 1,0 0-1,0 0 0,1 0 1,-1 0-1,0-1 1,0 1-1,0 0 0,0 0 1,0 0-1,0 0 1,0 0-1,0 0 1,0 0-1,0 0 0,0 0 1,0 0-1,0-1 1,0 1-1,0 0-7,-3-9-77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2:05.2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12331,'3'17'4921,"2"-9"-2553,3 4-711,-8 8-161,3 7-88,-3-1-656,1 1-296,6 3-912,-5-2-592,6 6-2089,10 4 1921</inkml:trace>
  <inkml:trace contextRef="#ctx0" brushRef="#br0" timeOffset="0.99">72 456 12171,'-3'2'1396,"0"0"1,0-1-1,0 1 1,0 0 0,0-1-1,-2 1-1396,3-2 256,1 0-1,0 1 0,0-1 1,0 0-1,0 0 0,0 0 0,-1 0 1,1 0-1,0 0 0,0 0 1,0 0-1,0 0 0,0-1 1,-1 1-1,1 0 0,0-1 0,0 1 1,0-1-1,0 1 0,0-1 1,0 0-1,0 1-255,1-1 27,0 1 1,-1 0-1,1 0 1,0 0-1,0 0 0,-1-1 1,1 1-1,0 0 1,0 0-1,0-1 0,-1 1 1,1 0-1,0 0 1,0-1-1,0 1 1,0 0-1,-1-1 0,1 1 1,0 0-1,0 0 1,0-1-1,0 1 0,0 0 1,0-1-1,0 1 1,0 0-1,0-1 0,0 1 1,0 0-1,0-1 1,0 1-1,0 0 1,0 0-1,1-1 0,-1 1 1,0 0-1,0-1 1,0 1-1,0 0 0,1 0 1,-1-1-1,0 1 1,0 0-1,0 0 1,1-1-1,-1 1 0,0 0 1,0 0-1,1 0 1,-1 0-1,0-1 0,0 1 1,1 0-1,-1 0-27,17-6 111,-14 6-104,0 0-1,-1 0 1,1 0 0,0 0-1,-1 1 1,2 0-7,3 0 10,0 0 1,0 1-1,0 1 0,0-1-10,-5-1 6,0 0 0,-1 1 0,1-1 0,-1 0 0,1 0 0,-1 1 0,0-1 0,0 1 1,1 0-1,-1-1 0,0 1 0,0 0 0,-1 0 0,1-1 0,0 1 0,-1 0 0,1 0 0,-1 0 0,1 0 0,-1 0 0,0 1-6,2 4 24,-1-4-12,-1 0 0,1-1-1,-1 1 1,1 0 0,-1-1 0,0 1-1,0 1-11,0-3 4,-1 0 0,1-1 0,0 1 0,0 0-1,0-1 1,-1 1 0,1 0 0,0-1-1,0 1 1,-1 0 0,1-1 0,-1 1 0,1-1-1,-1 1 1,1-1 0,-1 1 0,1-1-1,-1 1 1,1-1 0,-1 1 0,1-1 0,-1 0-1,0 1 1,1-1 0,-1 0 0,0 0-1,1 1 1,-1-1 0,0 0-4,-4 1 19,1 0-1,-1 0 1,0 0-1,0-1 1,0 0-1,1 0 1,-1 0-1,0 0 1,0-1 0,1 0-1,-1 0 1,-2-1-19,7 2-7,0 0 0,0 0 1,-1 0-1,1 0 0,0 0 1,0 0-1,0 0 0,0 0 1,-1 0-1,1 0 0,0 0 1,0 0-1,0 0 1,0 0-1,0 0 0,0-1 1,-1 1-1,1 0 0,0 0 1,0 0-1,0 0 0,0 0 1,0 0-1,0 0 0,0-1 1,0 1-1,-1 0 0,1 0 1,0 0-1,0 0 0,0 0 1,0-1-1,0 1 0,0 0 1,0 0-1,0 0 0,0 0 1,0-1-1,0 1 7,0-2-858,0 1 449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2:06.3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122 0 10634,'-5'2'744,"0"0"-1,1 1 1,-1-1-1,1 1 1,0 0-1,-1 0 1,1 0 0,1 0-1,-2 1-743,0 2 474,0 0 0,1 0 0,-1 0 0,1 0 0,-3 7-474,0 1 260,1-1 0,1 2 0,1-1-1,0 0 1,1 1 0,0 0-260,-4 28 423,3 0 0,1 1-1,2-1 1,2 1 0,1-1 0,3 0 0,4 15-423,4-3 652,12 34-652,-3-24 49,2 0 1,3-2-1,3-1 1,2-2 0,18 24-50,-48-81-165,0 1 1,1-1-1,-1 0 0,1 0 1,-1 1-1,1-2 1,0 1-1,0 0 1,0 0-1,4 1 165,-7-4-20,1 0 0,-1 1 0,0-1 0,1 0 0,-1 0 0,0 0-1,1 0 1,-1 0 0,1 0 0,-1 0 0,0 0 0,1 0 0,-1 0 0,1 0 0,-1 0 0,0 0 0,1 0 0,-1 0-1,1-1 1,-1 1 0,0 0 0,1 0 0,-1 0 0,0-1 0,1 1 0,-1 0 0,0 0 0,1-1 20,4-10-802,-1-11-451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09.0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1 9906,'-2'15'1519,"0"-2"652,0-1-1,1 0 1,0 9-2171,0 9 2527,0-19-1534,0-1 0,1 1-1,1 9-992,0-15 204,-1 0 33,1-1 0,0 1 0,0 0 0,0 0 0,1-1 0,1 5-237,-2-8 13,-1 0-1,1 0 1,0 0-1,-1 0 1,1 0-1,0 0 1,0-1 0,-1 1-1,1 0 1,0 0-1,0-1 1,0 1 0,0 0-1,0-1 1,0 1-1,0-1 1,0 0 0,0 1-1,0-1 1,1 0-1,-1 1 1,0-1-1,0 0 1,0 0 0,0 0-1,0 0 1,1 0-1,-1 0 1,0-1 0,0 1-1,0 0 1,1-1-13,2 0-119,1-1 1,-1 0 0,0 0 0,0 0-1,0-1 1,-1 1 0,1-1-1,0 0 1,-1 0 0,0 0 0,0 0-1,0-1 1,0 1 0,0-1-1,-1 0 1,1 0 118,6-11-1022,-1-1-1,-1 0 1,4-11 1022,-6 13-558,4-8-418,-10 25 1060,0 1-1,0-1 1,1 1-1,0-1 1,0 1-1,0 2-83,0 1 250,0 14 433,1 0-1,1-1 1,0 1 0,2-1-1,1 0 1,4 14-683,12 24 1103,16 31-1103,-13-34 230,-23-53-216,3 8 56,0 1 0,0 0 0,-1 0 0,0 0-70,-3-8 18,1-1-1,-1 0 1,0 0-1,1 1 1,-1-1 0,0 0-1,0 0 1,-1 1 0,1-1-1,0 0 1,-1 0 0,1 1-1,-1-1 1,0 0-1,0 0 1,0 0 0,0 0-1,0 0 1,0 0 0,-1 0-1,1 0 1,-2 1-18,0-1 27,0 0-1,0 0 1,0 0-1,0-1 1,0 1 0,-1-1-1,1 0 1,-1 0 0,1 0-1,-1 0 1,1-1 0,-1 1-1,1-1 1,-1 0 0,0 0-1,1 0 1,-1-1 0,0 1-27,-9-2 70,0-1 0,0 0 0,0-1 0,-4-2-70,2 0 8,0 0 0,0-1 0,1 0 0,1-1 0,-1-1 0,-2-2-8,15 10-26,-1 0 1,1 0-1,0 0 0,0-1 0,-1 1 0,1 0 1,0 0-1,0-1 0,0 1 0,0 0 1,0-1-1,1 1 0,-1-1 0,0 0 1,1 1-1,-1-1 0,1 1 0,0-1 1,-1 0-1,1 1 0,0-2 26,0 1-98,1-1-1,-1 0 1,1 1 0,0 0-1,0-1 1,0 1 0,0-1-1,0 1 1,1 0-1,-1 0 1,1 0 0,-1 0-1,1 0 1,0 0 0,0 0 98,10-9-991,0 0 0,0 1 0,1 1 0,13-8 991,22-10-1143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2:06.9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9538,'4'3'897,"-1"0"1,1 0-1,-1 0 0,0 0 1,0 0-1,0 1 0,0 0 0,1 2-897,-1 0 736,0 0-1,0 1 0,0-1 0,-1 1 0,1 1-735,1 13 844,0 1 0,-1-1 1,-1 5-845,1-2 771,-2-12-509,2 19 684,0 9-946,-6-71-519,2 19 342,0-1-1,1-4 178,2-6-206,0 1-1,2 0 0,3-6 207,-6 23-13,1-1-1,0 1 1,0-1-1,0 1 1,1 0-1,2-4 14,-4 7 20,0 0-1,0 1 0,1-1 0,-1 1 1,0-1-1,1 1 0,-1 0 0,1-1 1,-1 1-1,1 0 0,0 0 0,0 0 1,-1 0-1,1 0 0,0 0 0,0 1 1,0-1-1,0 1 0,0-1 0,1 1-19,-1 0 29,-1 0-1,0 1 1,1-1-1,-1 0 1,1 1-1,-1-1 1,0 1-1,1-1 1,-1 1-1,0 0 1,1 0-1,-1 0 1,0-1-1,0 1 1,0 0-1,0 1 1,0-1-1,0 0 1,0 0-1,0 0 1,0 0-1,-1 1 1,1 0-29,4 6 181,-1 1 0,-1-1 0,2 6-181,-1-4 138,2 9 111,-2 0 1,0 0-1,-1 0 1,0 5-250,-1-8 106,0 18-274,8-78-607,-9 34 673,1-1-1,1 1 0,0 0 1,0 0-1,1 0 1,0 0-1,3-4 103,-3 8 25,-1 0-1,1 0 0,1 0 0,-1 0 1,1 1-1,0 0 0,0 0 0,0 0 1,1 1-1,-1-1 0,6-2-24,-9 6 37,0 0 0,0 0 0,1 0 1,-1 0-1,0 0 0,1 1 0,-1-1 0,0 1 0,1-1 0,-1 1 0,1 0 0,-1 0 0,1 0 0,-1 0 0,0 0 0,1 0 0,-1 1 0,1 0 0,1 0-37,-1 0 77,0 1-1,0 0 0,0-1 0,-1 1 0,1 0 0,0 1 1,-1-1-1,1 0 0,-1 1 0,0 0 0,0-1 0,2 4-76,2 4 136,-1 0 0,0 0-1,0 0 1,-2 1-1,1 0 1,-1 0 0,1 10-136,-2-8-707,-1 1 1,0 0-1,-1 0 1,-1-1 0,0 1-1,-2 4 707,-1 5-1645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2:07.2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25301,'30'2'353,"110"4"856,93-6 50,65 0-600,-270 1-1372,1 1 0,20 4 713,-38-3-787,-11-3 777,0 0 0,0 0 0,0 0 0,0 0 0,0 0 0,0 0 0,0 0 0,0 0 0,0 0 0,0 0 0,1 1 0,-1-1 0,0 0 0,0 0 0,0 0 0,0 0 0,0 0 0,0 0 0,0 0 0,0 0 0,0 0 0,0 0 0,0 0 0,0 0 0,0 0 0,0 0 0,0 0 0,0 0 0,0 1 0,0-1 0,0 0 0,0 0 0,0 0 0,0 0 0,0 0 0,0 0 0,-1 0 0,1 0 0,0 0 0,0 0 0,0 0 0,0 0 0,0 0 0,0 0 0,0 0 0,0 0 0,0 0 0,0 0 0,0 0 0,0 0 0,0 0 0,0 0 0,0 0 0,0 1 0,0-1 0,0 0 0,0 0 0,-1 0 0,1 0 0,0 0 0,0 0 0,0 0 0,0 0 0,0 0 0,0 0 0,0-1 10,-21 4-1256,-9-1-287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2:07.7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11362,'13'66'8511,"-7"-33"-5071,0 33-3440,-6-59 201,1 32 733,-1-36-878,0 1 0,-1-1 0,1 1 0,-1-1 0,0 0 0,0 1 0,0-1 0,0 0 0,-1 1-56,-2 0 61,1-7-47,2-9-49,1 2-4,0-1 0,1 1 0,0 0 0,1-1 1,1 1-1,-1 0 0,2 0 0,-1 0 0,1 1 0,1-1 0,0 1 0,2-4 39,-2 7 33,0-1 0,0 1-1,0 0 1,1 0 0,0 1-1,0 0 1,0 0 0,0 0-1,1 1 1,0 0 0,0 0-1,0 1 1,1 0 0,-1 0-1,1 0 1,4 0-33,-8 2 83,0 0 1,1 1-1,-1-1 1,0 1-1,1 0 1,-1 0-1,0 0 0,1 1 1,-1-1-1,0 1 1,0 0-1,1 0 0,-1 1 1,0-1-1,0 1 1,3 2-84,-3-2 106,0 1 1,0 0 0,-1 0 0,1 0 0,-1 1 0,0-1-1,0 1 1,0 0 0,0 0 0,0 0 0,-1 0-1,0 1 1,0-1 0,2 5-107,0 4 30,-1 0 0,0 0 0,-1 0 0,0 0 0,-1 1 0,-1-1-1,0 0 1,0 1 0,-2 0-30,-1-2-812,3-12 788,0 0-1,0 1 0,-1-1 0,1 0 1,0 0-1,0 0 0,0 0 0,0 1 1,0-1-1,0 0 0,0 0 0,-1 0 0,1 0 1,0 0-1,0 0 0,0 1 0,0-1 1,-1 0-1,1 0 0,0 0 0,0 0 1,0 0-1,-1 0 0,1 0 0,0 0 1,0 0-1,0 0 0,-1 0 0,1 0 1,0 0-1,0 0 0,0 0 0,0 0 1,-1 0-1,1 0 0,0 0 0,0 0 1,0 0-1,-1 0 0,1 0 0,0-1 1,0 1-1,0 0 0,0 0 0,-1 0 1,1 0-1,0 0 0,0 0 0,0-1 1,0 1 24,-4-7-1237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2:08.1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12035,'2'0'777,"0"0"1,1 1 0,-1-1 0,0 1-1,1-1 1,-1 1 0,0-1 0,0 1-778,16 10 2670,-11-4-2340,0-1 0,-1 2 0,4 4-330,-1-1 739,5 6-210,-1 2 1,0-1 0,-2 2 0,5 10-530,4 12 1196,8 31-1196,-12-26 250,-3 1 0,-2 1 0,-1 0 0,-3 0 0,-2 1 0,-2 34-250,-4-28 105,-2 0 0,-3 0 0,-2-1 0,-2 0 1,-16 45-106,17-71-105,-1 0 1,-1-1 0,-1-1-1,-1 0 1,-15 22 104,24-45 27,1 1 0,0-1 0,-1 0 0,0 0 0,0-1 0,0 1 0,0-1-27,3-2 7,0 0 1,0 0 0,0-1 0,0 1 0,0-1-1,0 1 1,0-1 0,0 1 0,-1-1 0,1 0 0,0 1-1,0-1 1,0 0 0,0 0 0,-1 0 0,1 0-1,0 0 1,0 0 0,0 0 0,-1 0 0,1-1 0,0 1-1,0 0 1,0-1 0,0 1 0,0-1 0,0 1-1,0-1 1,0 1 0,0-1 0,0 0-8,-15-16 164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2:09.1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 53 7962,'-23'-53'4609,"22"55"-1897,1 7-1367,2 10 703,4 4-424,-1 12-175,2 1-145,-2 5-392,0 0-208,-1-2-392,0-3-296,1-8-808,-1-8 1792,2-13-1016,-1-6 16,0-8 120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2:09.4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114 0 10914,'-22'22'7461,"-62"58"-1227,84-80-6187,-1 1 0,0-1 0,1 1 0,-1-1 0,1 1 0,-1 0 0,1-1-1,-1 1 1,1-1 0,0 1 0,-1 0 0,1-1 0,0 1 0,-1 0 0,1 0 0,0-1 0,0 1 0,0 0-1,-1 0 1,1-1 0,0 1 0,0 0 0,0 0-47,1 0 46,-1 0 0,0 0 0,1 0 0,-1 0 0,1 0 1,-1 0-1,1 0 0,0-1 0,-1 1 0,1 0 0,0 0 0,-1 0 0,1-1 0,0 1 0,1 0-46,4 3 174,0 0-1,1-1 0,0 0 0,6 2-173,-4-1 132,25 9 393,0-2 0,33 7-525,-56-15-264,-8-2 73,-5-1-173,-10-3-153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2:10.3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11 5673,'-6'-7'2001,"0"5"-2177,4 0-777,-1 2 825,3 0-664,0 0-448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2:12.0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115 227 6825,'-100'50'6279,"99"-50"-6100,0 1 0,0-1 0,0 1 0,0 0 0,0-1 0,0 1 0,0 0 0,1-1 0,-1 1 0,0 0 0,0 0 0,1-1 0,-1 1 0,0 0 0,1 0 0,-1 1-179,1-2 102,0 1 0,0-1 0,0 1-1,0 0 1,0-1 0,0 1 0,0-1 0,0 1 0,0-1-1,0 1 1,0-1 0,0 1 0,0-1 0,1 1 0,-1-1-1,0 1 1,0-1 0,1 1 0,-1-1 0,0 1 0,0-1-1,1 0 1,-1 1-102,2 1 186,0 0 0,1-1 0,-1 1 0,0-1-1,1 1 1,-1-1 0,0 0 0,1 0 0,-1 0 0,1 0 0,0-1-1,-1 1-185,8 1 190,-1-1 0,0-1 0,0 1-1,1-2 1,-1 1 0,0-1-1,0 0 1,7-3-190,0 0 135,0 0 0,-1-2 0,1 0 0,7-4-135,-9 2 54,-1 0 0,1-1 0,-1 0 0,-1 0 0,1-2 0,0-1-54,-6 5 23,-1 0 0,1-1 0,-1 1 0,-1-1 0,1 0 0,-1-1 1,-1 1-1,1-1 0,-2 0 0,3-5-23,-5 9 18,0 1 0,-1-1 0,1 1 0,-1-1 0,1 0 0,-1 1 0,-1-1 1,1 1-1,-1-1 0,0 1 0,0-1 0,0 1 0,0-1 0,-1 1 0,0 0 0,-1-2-18,2 3 24,-1-1 0,0 1 0,0 0 0,-1 1 0,1-1 0,0 0 0,-1 1 0,0-1 0,0 1 0,0 0 0,0 0 0,0 0-1,0 0 1,0 0 0,-1 1 0,1-1 0,0 1 0,-1 0 0,0 0 0,-2 0-24,1 0 47,0 1 1,0 0-1,0 0 1,0 0-1,0 1 0,0-1 1,0 1-1,0 1 0,0-1 1,0 1-1,0-1 0,1 1 1,-1 1-1,0-1 1,1 1-1,0 0 0,0 0 1,0 0-1,0 0 0,0 1 1,1-1-1,-1 1 0,1 0 1,0 0-1,0 0 1,1 1-1,-1-1 0,1 1 1,0-1-1,0 1 0,0 0 1,1 0-1,-1 2-47,0 3 90,0 0 0,1 0 0,0 0 0,1 0 0,0 1 0,0-1 0,1 0 0,0 0 1,1 0-1,1 0 0,-1 0 0,1 0 0,1-1 0,0 1 0,0 0-90,2 1 78,1 0 0,-1-1 0,2 1 0,-1-1-1,2-1 1,-1 0 0,1 0 0,0 0 0,1-1 0,0 0 0,0-1 0,1 0-78,2 1 4,0-1 0,0 0 1,1-1-1,0-1 0,0 0 0,0-1 1,1 0-1,0-1 0,-1-1 0,1 0 1,3-1-5,-16 0-77,0-1 0,-1 0 0,1 0 1,0 0-1,0 0 0,0-1 0,0 1 1,0 0-1,0-1 0,0 0 0,0 1 1,-1-1-1,1 0 0,0 0 0,0 0 1,-1 0-1,1 0 0,-1 0 0,1 0 1,-1-1-1,1 1 0,0-1 77,8-9-1019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2:12.5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39 6 11290,'-20'-3'5818,"6"1"-3034,10 2-1615,9 1 759,11 2-792,0-3-88,11 2-223,3 1-121,2-3-192,-3 0-272,1 0-808,-4 0-512,-2 1 879,-4 2-647,-7-1-544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2:13.2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12107,'1'2'896,"1"0"1,-1 0 0,1 0 0,-1 0 0,0 1 0,0-1 0,0 2-897,4 19 2990,-3-7-2286,-2 1 0,0 0-704,1 7 1214,4 86 665,-4-102-1890,1-12-91,0-14-140,-2 3 135,1 1 0,1-1 0,0 1 0,1 0 0,1 0-1,0 0 1,1 0 0,1 1 0,0-1 0,0 1 0,7-8 107,-11 18 11,0 0 1,0 0 0,1 1-1,-1-1 1,1 1 0,0 0-1,-1-1 1,1 1-1,0 1 1,0-1 0,3-1-12,-5 3 16,0-1 0,1 1 0,-1-1 0,0 1 0,0 0 1,1-1-1,-1 1 0,1 0 0,-1 0 0,0 0 0,1 0 0,-1 0 0,0 0 1,1 1-1,-1-1 0,0 0 0,1 1 0,-1-1 0,0 1 0,0-1 0,1 1 0,-1-1 1,0 1-1,0 0 0,0 0 0,0 0 0,0 0 0,0-1 0,0 1 0,0 1 1,0-1-1,0 0-16,2 4 80,0 0 0,0 1 0,-1 0 0,1-1 1,-1 1-1,-1 0 0,1 0 0,0 6-80,1 9 524,1 20-524,-3-31 92,-1-1 0,0 0 0,-1 1 0,0 2-92,-1-7-28,1-10-239,2-11-114,1 4 284,2 0-1,-1 0 1,1 0 0,5-9 97,-7 18-19,1-5-23,1 0 0,0 1-1,0-1 1,1 1 0,0 0 0,1-1 42,-4 6 18,0 0 0,0 0 0,0 0 0,0 0 0,0 0 0,1 1 0,-1-1 0,1 1 0,-1-1 0,1 1 0,0 0 0,-1 0 0,1 0 0,0 1 0,0-1 0,-1 0 0,4 1-18,-5 0 35,1 0 0,0 0 0,0 0 0,0 0-1,0 1 1,0-1 0,0 1 0,-1 0 0,1-1-1,0 1 1,0 0 0,-1 0 0,1 0-1,-1 0 1,1 0 0,0 0-35,1 2 83,0 0-1,-1 0 1,1 0-1,0 1 1,-1-1-1,0 0 1,2 4-83,1 4 224,0 0 0,-1 0-1,0 1 1,1 10-224,-4-19 67,1 5-429,0 0-1,0 0 0,-1 1 0,0-1 0,0 1 1,-1-1-1,0 1 0,-1-1 0,0 6 363,-4 0-1324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09.4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50 0 12115,'6'6'4780,"-1"6"-3793,-2-6-269,3 13 349,1 1 1,-2-1-1,2 18-1067,6 62 1800,-6-37-1003,0-12-348,2 1 1,3-1 0,3 3-450,-15-49 42,-2-4-16,-7-8-13,-11-15-82,20 23 67,-3-4-26,0 1 1,1 0-1,0-1 1,0 1-1,0-1 1,0 1-1,0-1 1,1 0-1,-1 0 1,1 0 0,0 0 27,1 1-10,0 1 1,-1 0-1,1 0 1,1 0-1,-1 0 1,0-1 0,0 1-1,1 0 1,-1 0-1,1 0 1,0 0-1,-1 0 1,1 0 0,0 0-1,0 0 1,0 0-1,1 0 1,-1 1-1,0-1 1,1 0-1,-1 1 1,1-1 9,1-1-5,1 1 0,-1 0 0,0 0 0,1 0 1,-1 0-1,1 1 0,0-1 0,0 1 0,-1 0 0,1 0 0,0 0 0,0 1 0,0-1 0,0 1 0,2 0 6,8 0 2,-1 1 1,1 0 0,-1 1-1,1 1-3,3 0 55,-1 1-1,13 4-54,-25-6 25,1 0 0,-1-1 0,0 1 1,0 1-1,0-1 0,0 1 0,0 0 0,0 0 1,-1 0-1,1 0 0,-1 0 0,2 3-25,-4-5 13,0 1 1,0 0-1,-1 0 0,1 0 1,0 0-1,-1 0 0,1 0 0,-1 0 1,1 0-1,-1 0 0,0 0 1,0 0-1,0 0 0,0 0 1,0 0-1,0 0 0,-1 0 0,1 0 1,-1 0-1,1 0 0,-1 0 1,0 0-1,0 0 0,0 0 1,0-1-1,0 1 0,0 0 0,-2 1-13,0 1 21,-1 1 0,0-1 1,-1 1-1,1-1 0,-1-1 0,1 1 0,-1-1 0,0 0 0,0 0 0,-1 0-21,-20 7 0,-1-1 0,1-1 0,-1-2 0,0-1 0,-15 1 0,41-6-5,-22 3-821,1-1 0,0 0 0,-1-2 0,-3-1 826,17-3-949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2:13.6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0 13187,'-13'5'6431,"11"-2"-3946,8 1-1574,8-2 687,-1-1-1269,208 11 1904,-119-12-1818,122 4-606,-213-3-198,-1 0 1,1 0-1,6 2 389,-13-1-286,-6-1-117,-8 1-655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2:13.9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5 10554,'-3'16'3533,"1"0"0,1 3-3533,1 57 4131,-3-36-2252,2-35-1177,3-26-682,0 10-58,1-1 0,0 1-1,0-1 1,1 1 0,4-6 38,-5 10-6,0 1 0,0-1 0,1 1 0,0 0 0,1 0 0,0 0 0,-1 1 0,2 0-1,2-3 7,-5 5 31,0 1-1,0 0 0,0 0 1,0 1-1,1-1 0,-1 1 1,1-1-1,-1 1 0,0 0 1,1 0-1,0 1 0,-1-1 0,1 1 1,-1-1-1,4 1-30,-3 1 81,1-1-1,-1 1 1,0 0-1,1 1 1,-1-1-1,0 1 1,0-1-1,0 1 1,0 0-1,0 1 0,2 1-80,2 2 183,0 1 0,0 0 0,-1 1-1,0-1 1,0 1 0,-1 1 0,0-1-1,-1 1 1,1 0 0,0 4-183,1 2 71,-1 0-1,0 1 1,-1-1 0,-1 1-1,-1 0 1,0 1 0,0 11-71,-3-14-445,0-14 431,0 1-1,0-1 0,0 0 0,0 0 1,0 0-1,0 1 0,0-1 0,0 0 1,0 0-1,0 1 0,0-1 0,-1 0 1,1 0-1,0 0 0,0 1 0,0-1 1,0 0-1,0 0 0,0 0 0,0 1 1,0-1-1,-1 0 0,1 0 0,0 0 0,0 0 1,0 1-1,0-1 0,-1 0 0,1 0 1,0 0-1,0 0 0,0 0 0,-1 0 1,1 0-1,0 0 0,0 1 0,-1-1 1,1 0-1,0 0 0,0 0 0,0 0 1,-1 0-1,1 0 0,0 0 0,0 0 1,-1 0-1,1 0 0,0-1 0,0 1 1,0 0-1,-1 0 0,1 0 0,0 0 1,0 0-1,0 0 0,-1 0 0,1-1 1,0 1-1,0 0 0,0 0 0,0 0 15,-10-13-875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40.5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 27 8586,'-4'-1'596,"-14"-3"1007,12 4-433,5 0-1134,1 0-1,0 0 1,0 0-1,0 0 1,0 0-1,0 0 0,0 0 1,0 0-1,0 0 1,0 0-1,0 0 1,0 0-1,0 0 1,0 0-1,0 0 1,0 0-1,0 0 1,0 0-1,0 0 1,0 0-1,0 0 0,-1 0 1,1 0-1,0 0 1,0 0-1,0 0 1,0 0-1,0 0 1,0 0-1,0 0 1,0 1-1,0-1 1,0 0-1,0 0 0,0 0 1,0 0-1,0 0 1,0 0-1,0 0 1,0 0-1,0 0 1,0 0-1,0 0 1,0 0-1,0 0 1,0 0-1,0 0 0,0 0 1,0 0-1,0 0 1,0 0-1,0 1 1,0-1-1,0 0 1,0 0-1,0 0 1,0 0-1,1 0 1,-1 0-1,0 0-35,1 2 328,0 0-1,1 1 1,-1-1 0,0 0 0,0 1-1,-1-1 1,1 1 0,0 0-1,-1-1 1,0 1 0,1 0-328,-1 30 1755,-1-12-947,2-8-470,0 0 0,1 0 1,1 0-1,0-1 0,1 1 0,0-1 0,1 2-338,-4-19 125,-2-7-164,-3-7-35,1 0 1,1 0-1,0-6 74,2 19-14,0 1 0,1-1-1,-1 0 1,1 1 0,0-1-1,1 1 1,0 0-1,-1-1 1,1 1 0,1 0-1,0-2 15,-1 4 9,1-1 0,-1 1 0,1-1 0,0 1-1,0 0 1,0 0 0,0 0 0,0 1 0,0-1-1,1 1 1,0 0 0,-1-1 0,1 2 0,0-1-9,-2 1 19,-1 0 0,1 1 1,0-1-1,-1 1 0,1 0 0,0 0 1,-1-1-1,1 1 0,0 0 0,0 0 1,-1 1-1,1-1 0,0 0 1,-1 0-1,1 1 0,0-1 0,1 2-19,-1-1 50,1 0-1,0 1 0,-1 0 0,1 0 0,-1 0 0,0 0 0,1 0 1,-1 0-1,1 2-49,3 4 186,-1-1-1,0 1 1,0 1 0,-1-1-1,0 1 1,0 2-186,1 3 315,0 1 0,-1-1 0,-1 1 0,1 6-315,-5-16 142,0-6-150,-1-10-242,2 0 174,1 1-1,0 0 1,1 0-1,0-1 1,3-7 76,-4 15-3,0 0 0,0 0 0,0-1 0,1 1 0,-1 0 0,1 1 0,0-1 0,0 0 0,0 0 0,0 1 0,0-1 0,0 1 0,1 0 0,-1-1 0,1 1 1,0 0-1,-1 1 0,1-1 0,0 0 0,0 1 0,0 0 0,0-1 0,1 1 0,1 0 3,-3 1 22,1-1 1,-1 1-1,1 0 0,0 0 1,-1 0-1,1 0 0,-1 1 1,1-1-1,0 1 0,-1-1 1,1 1-1,-1 0 0,1 0 1,-1 0-1,0 0 0,1 1 1,-1-1-1,0 1 0,0-1 1,0 1-1,0 0 0,0 0 1,0 0-1,-1 0 0,1 0 1,-1 0-1,1 0 1,0 2-24,5 11 316,0 0 0,4 14-315,3 8 495,-8-19-139,-4-12-447,-3-8-980,-2-2-2663,0-3 2368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40.9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15099,'16'16'5409,"-14"6"-4104,4 7-129,-2 3 256,-2-3-240,5 6-615,-7-13-265,11 6-200,-9 4-8,-2-17-408,4 3-401,3-7-983,-9-8-600,16 2-929,-4-4 840,1-5 1417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41.3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101 1 7954,'-2'0'6846,"-11"1"-912,8 1-5762,0 1 1,0 0-1,0 0 1,0 0-1,0 0 1,1 1-1,0 0 1,-4 4-173,-3 2 239,7-7 37,0 0 0,0 0 0,0-1 0,0 1-1,-1-1-275,2 0 472,3-2-412,0 0 0,0 0 1,0 0-1,0 1 0,0-1 0,0 0 1,0 0-1,0 0 0,0 1 0,0-1 1,0 0-1,0 0 0,0 0 0,0 1 1,0-1-1,0 0 0,0 0 0,0 1 1,0-1-1,0 0 0,0 0 0,0 0 1,1 0-1,-1 1 0,0-1 0,0 0 1,0 0-1,0 0 0,1 0 0,-1 1 1,0-1-1,0 0 0,0 0 0,0 0 1,1 0-1,-1 0 0,0 0 0,0 0 1,1 0-61,10 3 324,-8-3-286,0 1 0,0-1-1,0 1 1,0 0-1,0 0 1,0 0 0,0 0-1,1 1-37,11 7 94,-10-6-63,-1 0 0,1 0 0,-1-1 1,1 1-1,0-1 0,0-1 0,0 1 0,0-1 1,0 1-1,0-2 0,1 1 0,2 0-31,9-1-38,-7 0 220,1 0 0,-1 1-1,5 0-181,-13 0-129,1-1 0,-1 0-1,0 1 1,0 0-1,0-1 1,0 1 0,0 0-1,-1 0 1,1 0 0,0 0-1,0 1 1,0-1-1,-1 0 1,1 1 0,-1-1-1,1 1 1,-1-1 0,1 2 129,1 6 61,3 11-279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42.2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86 100 11474,'-78'7'7614,"70"-5"-5797,21 1 22,31-2-1161,0-1 0,1-2 0,34-6-678,-31 3 325,315-38 1176,-38 16-122,-247 22-1081,12-3-40,-79 5-343,-11 3 61,0 0 0,0 0 0,0 0 1,0 0-1,0 0 0,0-1 0,0 1 0,0 0 0,0 0 0,0 0 0,0 0 0,0 0 0,0 0 0,0 0 0,0 0 0,0-1 0,0 1 0,0 0 0,0 0 0,0 0 0,0 0 0,0 0 1,0 0-1,0 0 0,0 0 0,0-1 0,0 1 0,0 0 0,0 0 0,0 0 0,0 0 0,0 0 0,-1 0 0,1 0 0,0 0 0,0 0 0,0 0 0,0 0 0,0 0 0,0-1 1,0 1-1,0 0 0,0 0 0,-1 0 0,1 0 0,0 0 24,-18-6-1872,14 5 1938,0 1 0,0 0-1,0 0 1,0 0 0,-1 0-66,-25 5-109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42.6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 9018,'21'37'8177,"-13"-25"-6999,-1 1-1,0 0 0,0 4-1177,8 29 2020,-2 0 0,3 29-2020,-7-31 393,-6-31-404,3 15 807,3 30-796,-8-51-202,0 1 0,-1 0 0,0-1-1,-1 1 1,0 0 0,0-1 0,0 1-1,-1-1 1,-3 7 202,5-12-268,-2 1-975,2-3 1209,0 1 0,0-1 0,0 0 0,0 0 0,0 0 0,0 0-1,0 0 1,0 0 0,-1 0 0,1 0 0,0 0 0,0 0 0,0 0 0,0 0 0,0 0 0,0 0 0,0 0 0,0 0 0,0 0 0,0 0-1,0 0 1,0 0 0,0 0 0,0 0 0,0 0 0,0 0 0,0 0 0,-1 0 0,1 0 0,0 0 0,0 0 0,0 0 0,0 0-1,0 0 1,0-1 0,0 1 0,0 0 0,0 0 0,0 0 0,0 0 0,0 0 0,0 0 0,0 0 0,0 0 0,0 0 0,0 0-1,0 0 1,0 0 0,0 0 0,0 0 0,0 0 0,0 0 0,0 0 0,0 0 0,0 0 0,0-1 0,0 1 0,0 0 0,0 0 0,0 0-1,0 0 1,0 0 0,0 0 0,0 0 0,0 0 0,0 0 0,0 0 34,0-8-1247</inkml:trace>
  <inkml:trace contextRef="#ctx0" brushRef="#br0" timeOffset="1">291 128 9810,'0'1'237,"0"-1"0,0 0 0,0 1 0,0-1-1,1 0 1,-1 1 0,0-1 0,0 0 0,0 1 0,0-1 0,0 0 0,0 1 0,0-1-1,0 1 1,-1-1 0,1 0 0,0 1 0,0-1 0,0 0 0,0 0 0,0 1-1,0-1 1,-1 0 0,1 1 0,0-1 0,0 0-237,-10 10 2273,8-9-1870,-17 15 1191,2-1-466,0-2 0,-5 3-1128,-22 11 1842,-8 1-1842,48-25 124,-1-1 0,1 1 0,0 0 0,0 0 0,0 0 0,1 0 0,-1 1 0,1-1 0,-2 3-124,4-6 26,1 1 0,0-1-1,-1 1 1,1-1-1,0 1 1,-1-1 0,1 1-1,0-1 1,0 1-1,-1-1 1,1 1-1,0-1 1,0 1 0,0-1-1,0 1 1,0 0-1,0-1 1,0 1 0,0-1-1,0 1 1,0-1-1,0 1 1,0-1 0,0 1-1,0 0 1,1-1-26,-1 2 45,1-1-1,0 0 1,0 0 0,0 1 0,0-1 0,0 0 0,0 0 0,0 0-1,0 0 1,1 0-45,4 3 129,-1-1-1,1 0 0,0 0 0,3 1-128,20 6 546,10 0-546,-20-5 128,1 1 1,-1 1 0,0 0 0,8 6-129,-22-10-64,1 0 1,-1 1 0,-1 0-1,1 0 1,0 1-1,3 4 64,-3-4-562,-4-4 395,0 0 1,0 0-1,0 0 1,0 0-1,1 0 0,-1 0 1,0-1-1,0 1 1,2 0 166,15 3-934</inkml:trace>
  <inkml:trace contextRef="#ctx0" brushRef="#br0" timeOffset="2">518 1 13907,'3'1'5345,"4"4"-3504,-1 6-233,0 10-128,-2 7-320,-2 0-679,4 0-225,0 0-560,1-8-713,1 0 673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42.9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1 13371,'0'10'5777,"-3"1"-3080,2-7-825,1 0-8,1-1-575,-1-3-257,0 0-520,0 0-144,0 0-128,0 0-8,0 0-424,0 0-824,0 0 712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44.0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1 8882,'0'0'3705,"-4"0"-1721,7 0-424,-3 0 145,0 0-97,4 9-280,6 19-167,14 41-257,-14-33-120,0 3-272,1-1-128,-4-7-200,1-2-64,-4-9-472,2-8-456,-3-5-1272,5-2 279,-4-1 929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44.3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32 11570,'0'0'290,"0"1"-1,1-1 0,-1 0 0,0 1 0,0-1 0,1 0 0,-1 0 0,0 1 0,1-1 0,-1 0 0,0 0 0,1 1 0,-1-1 0,1 0 0,-1 0 0,0 0 0,1 0 0,-1 0 0,0 0 0,1 0 0,-1 0 0,1 0 0,-1 0-289,15 2 502,-11-1 210,33 2 950,1-1-1,-1-1 1,21-4-1662,4-4 1250,46-10-1250,-74 10 7,0 2 0,0 2 0,0 1 0,0 1 0,0 2 0,22 4-7,-52-5-230,-2 0 48,-1 0 1,1 0-1,-1 1 0,1-1 1,0 0-1,-1 1 0,1-1 1,-1 1-1,1-1 0,-1 1 1,0 0-1,1 0 1,-1 0-1,1-1 0,0 2 182,1 7-1149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09.7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77 193 13227,'18'27'5769,"-7"-5"-2944,4 4-1113,-5-2-184,-3-3-671,-2-3-321,-2-4-744,-3-13-553,-4-5-943,4-8 992</inkml:trace>
  <inkml:trace contextRef="#ctx0" brushRef="#br0" timeOffset="1">1 0 13659,'0'14'5305,"5"-3"-3497,7 0-1375,-6 1-193,3-3-849,4-5 449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44.8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59 11146,'2'4'1236,"0"1"-1,0 0 1,1 0-1,-1-1 1,2 2-1236,-1-1 410,0-1 1,-1 1-1,1-1 1,-1 1-1,-1 0 1,2 3-411,2 17 2132,-2 0 0,0 22-2132,0-7 512,-1-26-305,2 17 267,-6-32-377,1 1-110,1 0-1,0-1 0,-1 1 0,1 0 0,-1 0 0,1-1 0,0 1 0,-1 0 0,1 0 0,0-1 1,-1 1-1,1 0 0,0-1 0,-1 1 0,1-1 0,0 1 0,0 0 0,0-1 0,-1 1 1,1-1-1,0 1 0,0 0 0,0-1 0,0 0 14,-1-5-30,0-1-1,0 0 1,1 0 0,0 0-1,0 0 1,1 0 0,0-5 30,0 8-12,-1 0 14,1 0 0,0-1 0,0 1 0,0 0 0,1 0 0,-1 0 0,1 0 0,0 0 0,0 0-1,1 0 1,-1 1 0,1-1 0,-1 1 0,1 0 0,0-1 0,1 1 0,-1 1 0,0-1 0,1 0 0,1 0-2,-3 2 39,1 0 0,0-1 1,0 1-1,0 0 0,0 1 0,0-1 0,0 0 0,0 1 1,0 0-1,0 0 0,1 0 0,-1 0 0,0 0 0,0 1 1,0-1-1,0 1 0,0 0 0,0 0 0,0 0 0,0 0 1,0 0-1,-1 1 0,1-1 0,0 1 0,-1 0 1,2 1-40,4 4 196,-1 0 0,0 0 1,-1 0-1,1 1 0,-1 0 1,-1 1-1,0-1 0,0 1 1,3 7-197,3 12 463,0 1 0,2 16-463,-5-8-51,-6-24-4299,-4-25 3141</inkml:trace>
  <inkml:trace contextRef="#ctx0" brushRef="#br0" timeOffset="1">321 0 12379,'3'8'5017,"3"1"-2649,1 3-583,-3 8-17,-1 3-176,-1 3-567,2 0-313,2-4-408,-1-3-112,2-7-168,-2-5-264,0-5-880,3 1-545,-4-6-1311,2-2-3298,3-15 4322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45.3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164 0 7850,'-14'7'8384,"-2"0"-3947,-3 2-3612,0-1 1,-1-1 0,-3 0-826,12-5 297,-12 4 468,21-5-683,1-1 0,0 1 1,-1 0-1,1-1 0,0 1 0,-1 0 0,1 0 1,0 0-1,0 0 0,-1 0 0,1 0 1,0 0-1,0 0-82,1 0 33,0 0-1,0-1 1,0 1 0,0-1 0,0 1 0,0 0 0,0-1 0,0 1 0,0 0-1,0-1 1,0 1 0,0-1 0,0 1 0,1 0 0,-1-1 0,0 1-1,0-1 1,1 1 0,-1-1 0,0 1 0,1-1 0,-1 1 0,1-1-1,-1 1 1,1-1 0,-1 0 0,1 1 0,-1-1 0,1 1 0,-1-1-33,19 14 369,-17-13-317,7 3 69,1 1 1,-1-1-1,1-1 1,0 0-1,0 0 1,0-1-1,1 0 0,8 0-121,-1 0 284,16 5-284,-24-4 47,-7-2-181,0 0-1,0 0 0,0 0 1,0 0-1,0-1 0,0 0 1,0 1-1,0-1 0,0 0 1,0 0-1,0-1 0,3 0 135,4-4-1847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46.6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84 45 8554,'25'-32'3633,"-24"32"-3562,-1-1 1,0 1-1,0 0 1,0 0-1,1 0 1,-1-1-1,0 1 1,0 0-1,0 0 1,0-1-1,1 1 1,-1 0-1,0 0 1,0-1-1,0 1 1,0 0-1,0-1 1,0 1-1,0 0 1,0 0 0,0-1-1,0 1 1,0 0-1,0-1 1,0 1-1,0 0 1,0 0-1,0-1 1,0 1-1,-1 0 1,1-1-1,0 1 1,0 0-1,0 0 1,0-1-1,0 1 1,-1 0-1,1 0 1,0 0-1,0-1 1,0 1-1,-1 0 1,1 0-1,0 0 1,0 0 0,-1-1-1,1 1 1,0 0-1,-1 0 1,1 0-1,0 0 1,0 0-1,-1 0 1,1 0-1,0 0-71,-15 1 2485,11 1-2210,0 0-1,0 0 1,0 1-1,1-1 1,-1 1-1,1 0 0,-1 0 1,1 0-1,0 0 1,0 0-1,-2 5-274,-1-1 196,1 1-1,1 0 1,-1 1 0,1-1-1,-1 4-195,1 3 158,0 1-1,0-1 0,2 0 1,0 1-1,1 0 0,0-1 1,1 1-1,1 0 0,2 11-157,2 6 159,2 0 0,1-1 0,1 0-1,3 2-158,1 0 196,1-1-1,12 18-195,-17-34 44,2-1-1,0 0 1,0 0 0,2-1 0,8 8-44,-17-18-170,1-1 1,0 0 0,0 0-1,0-1 1,1 1 0,-1-1-1,1 0 1,0-1-1,-1 1 1,3-1 169,-8-2-56,1 0 1,-1 1-1,0-1 1,0 0-1,1 0 0,-1 0 1,0 0-1,0 0 1,1 0-1,-1 0 0,0 0 1,0 0-1,1 0 1,-1 0-1,0-1 0,0 1 1,1 0-1,-1 0 1,0 0-1,0 0 0,1 0 1,-1 0-1,0 0 1,0-1-1,0 1 0,1 0 1,-1 0-1,0 0 1,0-1 55,7-7-993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46.9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1 12395,'-8'13'4809,"12"-3"-2865,2 8-424,-6 13 1,2 1-25,2 9-464,3 0-280,3 4-415,-2-2-81,1-7-136,-6-6 24,6-11-656,-4-6-633,-1-5 2762,10-5-1681</inkml:trace>
  <inkml:trace contextRef="#ctx0" brushRef="#br0" timeOffset="1">183 224 13819,'8'-5'5401,"9"1"-3416,4-4-385,2 5 128,0-1-287,3 4-553,-2 0-264,-4 3-320,0 1-112,-4 1-1224,0 3-625,-8 7 937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47.4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17 11546,'0'-10'4593,"1"4"-2656,2 6-305,1 9 265,0 10-281,2 11-464,1 6-280,-2 4-359,0 1-97,2 0-192,0-5-80,-1-1-104,2-10-136,-1-3-657,0-4-535,-3-8-1184,-4 4-2609,0-1 3408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47.8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22 11042,'-8'-4'4569,"16"4"-2200,9 3-585,8-2 57,6 0-161,6 1-440,7-5-280,7-2-343,-1-2-153,6 3-248,-7-1-72,-1 5-192,-10 0-544,-19 1-1545,3 7 1785,-22 7-336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48.2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0 499 12139,'10'35'5981,"-1"-8"-4320,-2 0 0,-1 0-1,-1 4-1660,-4-24 198,3 27 1658,-1 23-1856,-4-54 172,-2-7-242,-3-10-149,4 4 199,1 0 1,0-1-1,1 1 0,0 0 1,1-1-1,0-1 20,0 8 2,0 0 0,0 0 0,0 1 0,0-1 0,1 1 0,0-1 0,-1 1-1,1-1 1,1 1 0,-1 0 0,0 0 0,1 0 0,0 0 0,-1 0 0,1 1 0,0-1 0,0 1-1,1 0 1,0-1-2,-1 1 55,1 0-1,0 0 0,0 0 1,0 1-1,0-1 1,0 1-1,0 0 0,0 0 1,0 0-1,0 1 0,1 0 1,-1-1-1,0 1 1,0 1-1,2-1-54,0 1 129,0 1 0,0-1 0,0 1 1,0 0-1,0 1 0,0 0 0,0 0 0,-1 0 0,4 3-129,2 2 188,0 1 0,-1 0 0,0 0-1,-1 1 1,0 1 0,-1 0-1,0 0 1,0 0 0,-1 1-188,-4-5 51,0-1 0,0 0 0,-1 1 0,0 0 0,1 4-51,1 6-18,-3-14-135,-1-1 1,1 0-1,-1 1 1,0-1-1,1 0 0,-1 0 1,-1 2 152,1-3-55,0-1 0,0 1 0,0-1 1,0 0-1,0 1 0,0-1 0,0 1 1,0-1-1,0 1 0,-1-1 0,1 1 1,0-1-1,0 1 0,-1-1 0,1 0 1,0 1-1,-1-1 0,1 0 0,0 1 1,-1-1-1,1 0 0,0 1 0,-1-1 1,1 0-1,-1 0 0,1 1 1,-1-1-1,1 0 0,-1 0 0,1 0 1,0 0-1,-1 0 0,1 0 0,-1 1 1,1-1-1,-1 0 55,-12-2-354</inkml:trace>
  <inkml:trace contextRef="#ctx0" brushRef="#br0" timeOffset="1">306 0 12851,'7'2'845,"-1"1"0,1-1 0,-1 1 0,0 0 0,0 0 0,0 1 1,0 0-1,-1 0 0,0 0 0,4 4-845,19 20 1600,0 2 0,-2 1 0,-2 1 0,11 20-1600,-21-29 137,-1 2 0,-2-1 1,-1 1-1,0 1 0,-2 0 0,-1 0 0,-1 1 1,-1 0-1,-2 0 0,0 0 0,-2 0 0,-1 1 1,-2-1-1,0 0 0,-2 0 0,0 0 0,-9 26-137,11-47-132,0 0 0,-1 0-1,1 0 1,-1 0 0,-3 4 132,5-8-178,-1 0 0,1 0-1,-1 0 1,0 0 0,0-1 0,0 1 0,0 0 0,0-1-1,0 0 1,0 1 0,0-1 0,-1 0 0,1 0 0,-1 0-1,0 0 179,-17 2-1055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1:50.0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40 76 6313,'-33'-48'2798,"32"47"-2592,0 0 0,0 0-1,1 0 1,-1 0 0,0-1-1,1 1 1,-1 0 0,1 0-1,0-1 1,-1 0-206,1 2 96,0 0-1,0-1 0,1 1 1,-1 0-1,0 0 0,0-1 1,0 1-1,0 0 0,0 0 1,0 0-1,0-1 1,0 1-1,1 0 0,-1 0 1,0 0-1,0 0 0,0-1 1,0 1-1,1 0 0,-1 0 1,0 0-1,0 0 1,1 0-1,-1 0 0,0-1-95,4-1 1087,-4 1-931,0 1 0,1-1 0,-1 1 0,0-1 0,1 1 0,-1 0 1,1-1-1,-1 1 0,1 0 0,-1-1 0,1 1 0,-1 0 0,1-1 0,-1 1 0,1 0 0,-1 0 0,1 0 0,-1-1 0,1 1 0,0 0 0,-1 0 0,1 0 0,-1 0 0,1 0 0,-1 0 1,1 0-1,0 0 0,-1 0 0,1 1-156,0-1 152,0 1 0,0 0 0,0-1 1,0 1-1,0 0 0,0 0 0,-1 0 1,1 0-1,0 0 0,-1 0 0,1 0 1,0 0-1,-1 0 0,1 0-152,1 6 392,1-1 0,-1 1 0,0 0 0,0 4-392,3 21 888,-2 0 1,-1 3-889,-2-18 120,-1-7 19,1-10-141,0 0 1,0 0 0,0 0 0,0 0-1,0 0 1,0 0 0,0 1 0,0-1-1,0 0 1,0 0 0,0 0 0,0 0-1,0 0 1,0 0 0,0 0 0,-1 0 0,1 0-1,0 0 1,0 0 0,0 0 0,0 0-1,0 0 1,0 0 0,0 1 0,0-1-1,0 0 1,-1 0 0,1 0 0,0 0-1,0 0 1,0 0 0,0 0 0,0 0-1,0 0 1,0 0 0,0-1 0,0 1-1,-1 0 1,1 0 0,0 0 0,0 0-1,0 0 1,0 0 1,-1-1-23,1 1-1,-1-1 1,0 0 0,1 0-1,-1 0 1,1 0-1,-1 0 1,1 0 0,0 0-1,-1 0 1,1 0-1,0 0 1,0 0 0,0 0-1,-1 0 1,1 0 23,0-13-81,0 0 0,0 1 0,1-1 0,3-12 81,-4 22-1,1 1 0,0 0 0,0-1-1,0 1 1,0 0 0,1 0 0,-1 0 0,1 0 0,-1 0 0,1 0 0,0 0 0,1 1 0,-1-1 0,0 1-1,1-1 1,-1 1 0,1 0 0,0 0 0,0 0 1,-1 1 17,0 0-1,-1 0 1,1 0-1,0 1 1,0-1 0,0 1-1,-1-1 1,1 1 0,0 0-1,0 0 1,0 0-1,0 0 1,0 0 0,0 0-1,0 0 1,0 1-1,-1-1 1,1 1 0,0-1-1,0 1 1,0 0-1,-1 0 1,1 0 0,0 0-1,-1 0 1,1 0-1,-1 0 1,1 0 0,-1 1-1,1-1-16,1 3 76,1 1-1,-1-1 0,0 1 1,0 0-1,0 0 0,0 0 0,-1 0 1,0 0-1,0 1 0,0 0-75,3 15 454,-1-1 0,0 4-454,1 4 396,-4-13-196,-1-12-89,-2-9-81,0-1-94,1-1-1,0 1 1,0-1-1,0 1 1,1-1-1,0 1 1,1-1-1,-1 0 1,2 1 0,-1-1-1,1 1 1,0 0-1,2-4 65,-3 7-10,1 0 1,0 0-1,0 0 0,1 0 0,-1 0 0,1 1 1,0-1-1,0 1 0,0 0 0,0-1 1,1 2-1,-1-1 0,1 0 0,-1 1 0,1-1 1,0 1-1,0 0 0,0 0 0,1 1 1,-1-1-1,0 1 0,0 0 0,2 0 10,-1 0 44,-1 1-1,0 0 0,1-1 1,-1 1-1,0 1 1,1-1-1,-1 1 0,0 0 1,1 0-1,-1 0 1,1 0-44,-3 0 54,0 1-1,1-1 1,-1 0 0,0 0 0,0 1 0,0-1-1,0 1 1,0 0 0,0-1 0,-1 1 0,1 0-1,0 0 1,-1 0 0,0 1 0,1-1 0,-1 0-1,0 0 1,0 1 0,0-1 0,0 1-54,2 10 302,-1-1 0,0 1 0,-1 0 0,0 8-302,-1-10-23,0 0 1,1 0 0,1 0-1,0 0 1,0 0-1,4 8 23,-6-18-57,1-1-1,-1 1 0,0-1 0,0 1 0,1-1 1,-1 0-1,0 1 0,1-1 0,-1 1 1,0-1-1,1 0 0,-1 1 0,0-1 0,1 0 1,-1 1-1,1-1 0,-1 0 0,1 0 58,6-2-637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2:51.1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74 50 3057,'-37'31'2931,"36"-31"-2601,0 1 0,0 0 0,0 0 0,0-1 0,0 1 0,0 0 0,0-1 0,0 1 1,-1-1-1,1 0 0,0 1 0,0-1 0,-1 0 0,1 0 0,0 0 0,0 0 0,-1 0 0,1 0 0,0 0 0,0 0 0,-1 0-330,1-1 310,1 1-1,-1 0 1,0 0-1,1-1 1,-1 1-1,1-1 1,-1 1-1,1 0 1,-1-1-1,1 1 1,-1-1-1,1 1 1,0-1-1,-1 1 1,1-1-1,-1 0 0,1 1 1,0-1-1,0 1 1,-1-1-1,1 0 1,0 1-1,0-1 1,0 0-1,0 1 1,0-1-1,0 0-309,1 0 97,1 1 0,-1-1-1,1 1 1,-1-1 0,1 1-1,-1 0 1,1-1 0,0 1-1,0 0-96,1 0 114,94-9 1092,11 5-117,27 6-1089,-131-2 10,188-5 401,-66-1-181,336-9 745,-311 17-721,37 0-33,-92-7-109,281-12 247,-238 12-304,110-2 2,-60 9-13,195-4 112,-280 0 79,27 6-235,103 13 237,-59-4-60,-95-5 126,0 2 0,17 8-303,-65-12 225,18-1-225,22 4 190,-59-6-150,-10-1-431,-8 0 178,-9 0 67,-11-2-163,-7-2-190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2:52.1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46 1 3849,'-5'0'1141,"-15"1"1873,20-1-2866,-1 0 0,0 1-1,0-1 1,0 0-1,1 1 1,-1-1 0,0 0-1,0 1 1,1-1-1,-1 1 1,0-1 0,1 1-1,-1 0 1,0-1-1,1 1 1,-1 0 0,1-1-1,-1 1 1,1 0 0,0 0-1,-1-1 1,1 1-148,-2 5 370,1-1 1,0 0 0,0 0-1,0 0 1,1 1 0,0-1-1,0 2-370,3 40 1387,-2-35-1061,20 142 2760,6-1-3086,-14-82 336,4 19-32,15 94 228,-23-119-217,-1 55-315,-10-80-359,-1-14-1941,3-30 1126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10.0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53 13387,'6'19'2217,"3"10"2992,2 14-5209,-9-35 527,-1 0-1,0 0 1,0 1 0,-1-1-1,0 1 1,-1-1 0,0 5-527,-4 2 925,5-15-919,0 0 0,0 0 0,0 0 0,0 0 1,0 0-1,0 1 0,-1-1 0,1 0 0,0 0 1,0 0-1,0 0 0,0 0 0,0 0 0,0 0 1,0 0-1,-1 0 0,1 0 0,0 0 0,0 0 0,0 0 1,0 0-1,0 0 0,0 0 0,0 0 0,-1-1 1,1 1-1,0 0 0,0 0 0,0 0 0,0 0 1,0 0-1,0 0 0,0 0 0,0 0 0,0 0 0,-1 0 1,1 0-1,0 0 0,0-1 0,0 1 0,0 0 1,0 0-1,0 0 0,0 0 0,0 0 0,0 0 0,0 0 1,0-1-1,0 1 0,0 0 0,0 0 0,0 0-6,-1-4-22,0 0 0,0 1 0,0-1 0,0 0 0,1-3 22,0-2-132,0 0-1,0 1 0,1-1 1,0 0-1,1 0 0,0 1 1,0-1-1,2-1 133,2-6-150,1 0 0,1 1 0,6-11 150,-11 21-3,0 1-1,0 0 0,0-1 1,1 1-1,0 0 0,-1 1 1,4-3 3,-5 4 4,1 0 1,-1 1-1,0 0 1,1 0-1,-1-1 1,1 1-1,-1 1 1,1-1-1,-1 0 1,1 1-1,0-1 1,-1 1-1,1 0 1,0 0-1,0 0 1,0 0-5,2 1 53,-1 0 0,0 0-1,0 0 1,0 1 0,0-1 0,0 1 0,0 0 0,-1 0-1,1 1 1,-1-1 0,1 1 0,-1 0 0,0 0 0,0 0 0,0 0-1,0 0 1,-1 1 0,1-1 0,-1 1 0,0 0 0,0-1 0,0 1-1,0 0 1,-1 0 0,0 0 0,0 1 0,1 1-53,-2-3 38,4 17 238,1 0-1,0-1 1,7 17-276,-11-35 12,10 22 0,-11-22-64,0 0 1,1 0 0,-1-1 0,0 1-1,1 0 1,-1-1 0,1 1 0,-1 0-1,1-1 1,-1 1 0,1-1 0,0 1-1,-1-1 1,1 1 0,0-1 0,-1 1-1,1-1 1,0 0 0,-1 1 0,1-1-1,0 0 1,0 0 0,-1 0 0,1 1-1,0-1 1,0 0 0,-1 0 0,1 0-1,0 0 52,0-1-41,0 1-1,-1 0 1,1-1 0,-1 1-1,1-1 1,-1 1-1,0-1 1,1 1-1,-1-1 1,1 0 0,-1 1-1,0-1 1,1 1-1,-1-1 42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2:53.8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 4 7522,'-24'-3'7321,"23"4"-5872,4 2 1849,5 0-2932,-3-1-277,-1 0 1,1 0-1,-1 1 1,0-1-1,1 1-89,12 11 126,-11-9-73,1 1 1,0-2-1,0 1 1,0-1-1,0 0 1,0 0-1,3 0-53,10 3 88,0 0-1,0-2 0,0-1 1,1 0-1,-1-1 0,1-2 1,4 0-88,37-2 560,47-7-560,-94 7 76,59-3 541,14-2-31,-31 1 172,58 3-758,56 11 589,-86-4-335,61-1 181,34 3 293,164 5 454,-315-12-1149,58 0 160,58-8-193,-1-1 180,49 8-180,-32 1 92,235-4 51,-299 1-115,24-1 9,143 11 21,-68 1-4,18 5 78,-61-1-65,-113-10-54,1 1 32,1-2 1,3-2-46,-36 1 7,-1 0 0,1 1 1,0 0-1,-1 1 0,1-1 0,-1 2 1,1-1-1,-1 1 0,2 1-7,-23 45 297,-3 14-283,11-33-14,2 0 1,1 0-1,1 0 0,1 6 0,0-14 0,0 3 0,0 53 0,3-1 0,11 65 0,23 126 8,-33-236-6,-1-7 5,-1 18-7,0-20 9,-1-17-21,-1-1 1,1 0 0,-1 1-1,0 1 12,-1-3-266,0-5-331,0-8-2365,1 5 1478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9:11.9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85 71 3281,'-16'2'1633,"6"0"-448,0-1-1,0 1 1,0 1-1,0 0 1,-9 4-1185,22-8 243,-1 0 0,1 0 0,-1 1 0,1-1 0,-1 1 0,1 0 0,-1-1 0,1 1-1,1 1-242,16-2 106,168-15 348,525-24 1169,1 18-680,-440 14-754,1864 8 1123,-566 45-353,-1226-37-177,-334-8-1149,-18-3-504,-19-2-1013,5 3 386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9:13.0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64 73 6905,'-46'-61'2698,"36"51"-1867,5 9-350,5 1-452,-1 1-1,1-1 1,0 1 0,-1 0 0,1-1 0,0 1 0,0-1 0,0 1 0,0 0 0,-1-1 0,1 1 0,0 0 0,0-1 0,0 1 0,0-1 0,1 1-29,-2 1 63,2 12 265,0 0 1,1 1-1,2 6-328,-3-16 41,128 922 1722,-108-719-1657,31 259 39,26-1-31,-60-383-689,8 10 575,1-12-920,-21-66 692,1 0-1,0 0 1,9 12 228,-14-24-86,0 0-1,0 0 1,0 0 0,1-1 0,-1 1 0,1-1 0,0 1 0,0-1 0,0 0 0,0 0 0,1 1 86,-1-2-165,0 0 1,0 0-1,0-1 0,0 1 1,0-1-1,0 1 0,0-1 1,0 0-1,2 0 165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9:13.4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0 364 6937,'0'-3'505,"0"-1"-1,1 1 0,-1-1 0,1 1 0,-1-1 0,1 1 0,1-2-504,-1 3 69,0-1 0,0 1 0,1 0 1,-1 0-1,1 0 0,0 0 0,-1 0 0,1 0 1,0 0-1,0 1 0,0-1 0,0 1 1,0-1-1,1 1 0,-1 0 0,1 0-69,21-10 302,0 2 0,1 0-1,1 2 1,13-2-302,-5 0 192,57-11 433,31-1-625,96-7 186,-148 20-153,499-45 46,3 16-60,-322 22-3,1331-53 22,2 83 237,-1170 11 9,-178-10-43,-216-15-233,139 13-314,-145-11 34,-13-3 242,0 0 1,0 0-1,1 0 1,-1 0-1,0 0 0,0 0 1,0 0-1,1 0 0,-1 0 1,0 0-1,0 0 0,0 0 1,0 0-1,1 1 0,-1-1 1,0 0-1,0 0 1,0 0-1,0 0 0,1 0 1,-1 0-1,0 1 0,0-1 1,0 0-1,0 0 0,0 0 1,0 0-1,0 0 0,1 1 1,-1-1-1,0 0 1,0 0-1,0 0 0,0 1 1,0-1-1,0 0 0,0 0 1,0 0-1,0 0 0,0 1 1,0-1-1,0 0 0,0 0 1,0 0-1,0 1 1,0-1-1,0 0 0,0 0 1,0 0-1,-1 0 0,1 1 1,0-1-1,0 0 0,0 0 30,-7 1-4411,6-1 3226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39:13.9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12 3513,'1'-11'6624,"2"26"-5610,0 1-1112,10 67 241,-3 11-143,4 232 248,-13 2-60,-2-187-113,28 774 1565,14-237-904,-33-579-1851,-7-88 486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34.3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49 42 5577,'-35'-33'2750,"23"24"315,12 9-2922,0 0 1,0 1-1,0-1 1,0 0-1,0 0 1,-1 0-1,1 0 1,0 0-1,0 1 1,0-1-1,0 0 1,0 0-1,0 0 1,0 0-1,0 1 1,0-1-1,0 0 1,0 0-1,-1 0 1,1 1-1,0-1 1,0 0-1,0 0 1,0 0-1,1 1 1,-1-1-1,0 0 1,0 0-1,0 0 1,0 0-1,0 1-143,0 0 1110,1 20 180,1 1-1,5 20-1289,-3-19 366,5 53 2030,-1 55-2396,-4-61 370,-4-62-334,10 254 708,-9-247-661,0-12-1362,4-21-2472,-2 5 2758,6-16-353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34.6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 2 8290,'-18'-1'3741,"12"2"187,15 3-544,16 3-3024,-1-1 0,2-1 0,-1-1 0,10 0-360,-14-3 178,2 1 109,-1 0 0,16 5-287,-33-6 58,0 0-1,0 1 0,0-1 0,0 1 0,0 0 0,0 1 0,0-1 0,-1 1 1,1 0-1,-1 0 0,0 1 0,0-1 0,3 4-57,-5-4 40,0-1 1,-1 1-1,0 0 0,1 0 1,-1 0-1,0 0 1,0 0-1,0 1 0,-1-1 1,1 0-1,-1 0 0,0 0 1,0 1-1,0-1 0,0 0 1,-1 0-1,1 1 0,-1-1 1,0 0-1,1 0 0,-2 0 1,1 1-41,-2 5 93,-1 0 0,0-1 0,-1 1 0,0-1 0,0 0 0,-5 6-93,-4 2 70,0-1 1,-1 0 0,-1-1-1,-1 0 1,0-2 0,-9 6-71,21-14-218,-1-1-1,0 0 1,0 0 0,0 0 0,0 0 0,-1-1 0,1 0-1,-1 0 1,1-1 0,-5 0 218,10 0-93,1-1 0,0 0-1,-1 0 1,1 0 0,-1 0 0,1 0-1,0 0 1,-1 0 0,1 0 0,0 0-1,-1 0 1,1 0 0,0 0 0,-1-1-1,1 1 1,-1 0 0,1 0 0,0 0-1,-1 0 1,1-1 0,0 1 0,0 0 0,-1 0-1,1 0 1,0-1 0,-1 1 0,1 0-1,0-1 1,0 1 0,0 0 0,-1-1-1,1 1 1,0 0 0,0-1 0,0 1-1,0 0 1,0-1 0,0 1 0,-1 0-1,1-1 1,0 1 0,0-1 0,0 1-1,0 0 1,0-1 0,0 1 0,1-1 93,10-9-1245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35.1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98 10610,'-4'3'1088,"-10"13"4587,14-15-5474,-1 0 0,1-1 0,0 1 1,-1 0-1,1 1 0,0-1 0,-1 0 1,1 0-1,0 0 0,0 0 0,0 0 1,0 0-1,0 0 0,0 0 0,0 0 1,0 0-1,0 0 0,1 0 1,-1 1-202,19 48 1552,-8-22-1150,-1 0-1,-1 0 0,-1 4-401,-5-20 132,0-1 0,4 10-132,-7-19 15,1-1 1,-1 1-1,0 0 0,1-1 0,-1 1 1,0-1-1,0 1 0,0 0 1,0-1-1,0 1 0,-1-1 0,1 1 1,0 0-1,-1-1 0,1 1 0,-1-1 1,1 1-1,-1-1 0,0 1 0,0-1-15,1 0 10,-1-1 0,1 1 0,0-1 0,-1 0-1,1 1 1,0-1 0,-1 0 0,1 1-1,-1-1 1,1 0 0,-1 0 0,1 1 0,-1-1-1,1 0 1,-1 0 0,1 0 0,-1 0-1,1 0 1,-1 0 0,1 0 0,-1 0 0,1 0-1,-1 0 1,1 0-10,-1 0 11,0 0 1,0-1-1,0 1 0,0-1 0,0 1 1,0-1-1,0 1 0,0-1 1,0 0-1,0 0 0,1 1 0,-1-1 1,0 0-1,1 0 0,-1 0 0,0 0-11,-3-5 11,1 0-1,0 0 0,0 0 0,1 0 0,-1 0 1,1-1-1,1 1 0,-1-1 0,1 1 1,0-1-1,1-2-10,-1-15-26,1 0 1,3-14 25,-1 11-10,-1 13 3,-1 3-3,1-1 0,1 1 0,0-3 10,-1 10-3,0 0-1,1 0 1,-1 0-1,1 0 1,0 0-1,0 0 1,0 1-1,1-1 1,-1 1-1,3-2 4,1-2-4,0 0-1,1 1 0,0-1 0,1 2 1,-1-1-1,1 1 0,0 0 1,0 1-1,1 0 0,-1 0 0,1 1 1,0 0-1,0 0 0,0 1 1,3 0 4,0 0-507,1 0 1,-1 1 0,1 1 0,-1 0-1,7 1 507,-13 1-1924,-2 0 641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35.8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133 69 7874,'-29'-60'3258,"28"60"-3180,1-1 0,0 1 0,0-1 0,0 1 1,-1-1-1,1 1 0,0-1 0,-1 1 0,1 0 1,0-1-1,-1 1 0,1-1 0,0 1 0,-1 0 1,1-1-1,-1 1 0,1 0 0,-1-1 0,1 1 1,-1 0-1,1 0 0,-1 0 0,1-1 0,-1 1 1,1 0-1,-1 0 0,1 0 0,-1 0 0,1 0 1,-1 0-1,0 0 0,1 0-78,-1 1 99,0-1 0,0 1 0,0-1 1,1 1-1,-1-1 0,0 1 0,1 0 0,-1-1 1,0 1-1,1 0 0,-1 0 0,1 0-99,-2 1 335,-7 11 156,-1 0-1,2 1 0,0 0 1,1 1-1,0 0 0,1 0 1,1 0-1,0 1 0,1 0 0,1 0 1,0 0-1,1 0 0,1 0 1,1 4-491,0 6 260,1 0 0,2 0 0,0 0 0,2-1 0,1 1 0,1-1 0,1 0 0,6 11-260,-6-16 143,1 0 0,1-1 0,1-1 1,0 0-1,2 0 0,0-1 0,1 0 0,10 8-143,-23-24-11,-1-1 0,0 1 0,1-1 0,-1 0 0,1 1 0,-1-1 0,1 1 0,-1-1 0,1 0 0,-1 1 0,1-1 0,-1 0 0,1 0 0,0 0 0,-1 1 0,1-1 0,-1 0 1,1 0-1,0 0 11,-1 0-97,0 0 1,1-1 0,-1 1 0,0 0-1,1 0 1,-1-1 0,0 1-1,0 0 1,1 0 0,-1-1 0,0 1-1,0 0 1,0 0 0,0-1 0,1 1-1,-1 0 1,0-1 0,0 1 0,0 0-1,0-1 1,0 1 0,0 0 0,0-1-1,0 1 1,0-1 96,0-1-893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36.3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1 7818,'0'0'222,"0"0"0,-1 0 1,1 0-1,-1 0 0,1 0 1,0 0-1,-1 0 0,1 0 0,0 0 1,-1 0-1,1 0 0,-1 0 1,1 0-1,0 0 0,-1 0 1,1 1-1,0-1 0,-1 0 1,1 0-1,0 0 0,-1 0 1,1 1-1,0-1-222,0 8 4660,2 3-4122,13 100 3994,12 56-2896,-23-148-1432,-2-3-90,-1 1-1,0-1 0,-1 12-113,0-27 5,0 0-1,0-1 0,0 1 0,0 0 1,0 0-1,0-1 0,0 1 1,0 0-1,0-1 0,-1 1 0,1 0 1,0-1-1,0 1 0,-1 0 1,1-1-1,0 1 0,-1-1 0,1 1 1,-1-1-1,0 1-4,1-1 2,0 0-1,-1 1 1,1-1 0,-1 0 0,1 0-1,0 0 1,-1-1 0,1 1 0,0 0-1,-1 0 1,1 0 0,-1 0-1,1 0 1,0 0 0,-1-1 0,1 1-1,0 0 1,-1 0 0,1 0-1,0-1 1,-1 1 0,1 0 0,0 0-1,0-1 1,-1 1-2,-1-3-3,0 0-1,-1 0 1,1 1 0,0-2-1,0 1 1,1 0 0,-1-1 3,0-2-32,0 0 1,1-1 0,-1 1-1,2-1 1,-1 1 0,1-1 0,-1 0-1,2 1 1,-1-1 0,1 0-1,0 1 1,1-3 31,0 0-38,1 0 0,0 0-1,0 0 1,1 1 0,0-1 0,0 1-1,1 0 1,3-3 38,-6 7 1,1 1-1,1 0 1,-1 0-1,0 0 0,1 0 1,0 0-1,-1 1 1,1 0-1,0-1 1,0 2-1,0-1 1,1 0-1,-1 1 0,0 0 1,1 0-1,-1 0 1,1 0-1,-1 1 1,1 0-1,-1 0 1,1 0-1,-1 0 0,1 1 0,0-1 34,0 1 1,0 0-1,0 1 0,1-1 0,-1 1 0,0 0 0,-1 0 0,1 0 0,0 1 0,-1 0 0,1 0 0,-1 0 0,0 0 0,0 1 0,0-1 0,0 1 1,-1 0-1,1 0 0,0 3-34,-3-5 32,1 0 0,-1 1 0,0-1 0,-1 1 0,1-1 0,0 1 0,-1-1 0,0 1 0,1-1 0,-1 1 0,0-1 0,0 1 0,0-1 0,-1 1 0,1 0 0,-1-1 0,1 1 0,-1-1 0,0 0 0,0 1 0,0-1 0,0 1 0,0-1 0,-2 2-32,-4 6 104,0 0-1,-1 0 1,0-1-1,-7 6-103,10-10 17,-3 3 51,0 0 1,-1 0-1,-9 6-68,15-12-98,-1 0-1,1 0 0,-1 0 0,1 0 0,-1-1 0,0 0 1,0 1-1,0-1 0,0-1 0,0 1 0,0 0 1,0-1-1,-1 0 99,4 0-9,0 0 0,-1 0 0,1 0 0,0 0 0,0 0 0,0 0 0,-1-1 0,1 1 0,0 0 0,0-1 0,0 1 0,0-1 0,0 1 1,-1-1-1,1 0 0,0 1 0,0-1 0,1 0 0,-1 0 0,0 1 0,0-1 0,0 0 0,0 0 0,1 0 0,-1 0 0,0 0 0,1-1 9,-4-15 156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10.4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14027,'38'17'3706,"-3"-2"-1970,-2 2 0,6 4-1736,-11-3 521,0 1 1,-2 2 0,0 0 0,-1 2 0,-2 1-1,0 0 1,-2 2 0,0 1 0,-2 0 0,6 14-522,-13-19 189,0 1 0,-2 1 0,-1-1 0,-1 2 0,-1-1 0,2 13-189,-6-16 105,0 0 0,-1 0 0,-1 0 0,-1 0 0,-1 0 0,-1 0 0,-1 1 0,-1 1-105,-3 5 81,-1-1 1,-1 0-1,-10 19-81,-3 0 89,-17 26-89,20-40-547,-19 24 547,27-42-499,0-1 0,-1 0 0,0-1 0,-13 10 499,22-20 22,1 0 0,-1 0 1,0 0-1,1-1 0,-1 1 0,0-1 1,0 0-1,0 1 0,0-1 0,0-1 0,-1 1 1,0 0-23,-1-1-5,1-1 0,0 1 0,-1-1 0,1 0 0,0 0 0,0 0 0,0-1 0,-3-1 5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36.7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25 163 11202,'18'12'4833,"-10"2"-2496,3 3-217,-4-1-735,-7 0-377,2-1-664,-3-3-264,-3-4-1328,9 0-585,-7-5 1033</inkml:trace>
  <inkml:trace contextRef="#ctx0" brushRef="#br0" timeOffset="1">1 44 8810,'54'-44'3089,"-44"47"-2553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37.3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12395,'38'91'4555,"-35"-83"-3973,0 0 1,-1 0-1,0 0 0,0 0 0,-1 0 0,0 2-582,1 6 862,22 99 2800,-24-115-3662,0 0 1,-1 0-1,1 0 0,0 0 1,0 0-1,0 0 1,0 0-1,0 0 0,0 0 1,-1 0-1,1 0 1,0 0-1,0 0 1,0 0-1,0 0 0,0 0 1,0 0-1,-1 0 1,1 0-1,0 0 1,0 0-1,0 0 0,0-1 1,0 1-1,0 0 1,0 0-1,0 0 1,0 0-1,-1 0 0,1 0 1,0 0-1,0 0 1,0-1-1,0 1 1,0 0-1,0 0 0,0 0 1,0 0-1,0 0 1,0 0-1,0-1 0,0 1 1,0 0-1,0 0 0,-1-8-148,0-1-1,0 1 0,1-1 0,0 1 0,1-1 1,0 1-1,0-1 0,1-1 149,-2 7-57,2-6-44,1 1-1,-1-1 0,1 1 0,1 0 0,0 0 1,0 0-1,0 0 0,1 0 0,2-1 102,-5 6 16,0 1 1,0-1-1,0 1 0,1-1 1,-1 1-1,1 0 0,0 0 0,0 0 1,-1 0-1,1 0 0,0 1 1,1-1-1,-1 1 0,0 0 0,0 0 1,0 0-1,3 0-16,-4 1 74,0 0 1,0-1-1,0 1 0,0 0 0,1 1 1,-1-1-1,0 0 0,0 1 0,0-1 1,0 1-1,0-1 0,1 1 1,-1 0-1,0 0 0,-1 0 0,1 0 1,0 0-1,0 1 0,0-1 1,-1 1-1,1-1 0,-1 1 0,1-1 1,-1 1-1,1 1-74,0 0 163,0 1-1,0-1 1,0 1 0,-1 0 0,1-1-1,-1 1 1,0 0 0,-1 0-1,1 0 1,0 2-163,-1 6 575,0 0 0,-1 10-575,0-12-1676,1 0 0,0 0 0,1 9 1676,1-12-1348,5 3 587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37.6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81 184 9226,'-26'-21'4777,"38"38"-920,3-1-1721,-2 6-15,2 0-529,-6-2-384,-1 7-712,2-7-192,-1-6-159,-1 0-129,-5-13-1249,-3-2-879,-11-14 1232</inkml:trace>
  <inkml:trace contextRef="#ctx0" brushRef="#br0" timeOffset="1">1 1 11731,'0'0'4825,"4"2"-2601,0 1-344,-4-3-503,0 0-321,0 0-800,8 1-880,14 2 440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38.2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12083,'8'32'6311,"-2"0"-4006,7 27-606,-6-28-1158,-1 1 0,-2 0 1,0 0-1,-3 1 0,-1 22-541,0-3 279,0-70-501,1 1 1,1-1 0,1 1-1,1-4 222,-3 16-5,1-1 0,-1 1 0,1 0 1,0 0-1,1 0 0,-1 0 0,1 0 0,0 1 0,0-1 0,1 1 0,-1 0 0,1 0 0,0 0 0,0 0 1,1 1-1,-1 0 0,1 0 0,-1 0 0,5-2 5,-7 4 21,0 0-1,1 1 1,-1-1 0,0 0 0,0 1 0,0 0-1,1 0 1,-1-1 0,0 1 0,0 0-1,1 1 1,-1-1 0,0 0 0,0 1-1,0-1 1,1 1 0,-1 0 0,0 0-21,1 1 53,0-1 0,0 1 1,-1 0-1,1 0 0,-1 0 1,1 0-1,-1 1 0,0-1 1,0 1-1,0-1 0,1 3-53,2 6 198,1-1 0,-2 1 0,0 0 0,0 0 0,-1 0 0,1 5-198,0 4 265,-3-12-206,1 0 0,0-1 0,1 1-1,-1-1-58,-1-6-17,-1-1-41,0 0 0,0 1 0,0-1 1,0 0-1,0 0 0,0 1 0,0-1 1,0 0-1,0 0 0,0 0 0,1 1 1,-1-1-1,0 0 0,0 0 1,0 0-1,0 1 0,1-1 0,-1 0 1,0 0-1,0 0 0,0 0 0,1 1 1,-1-1-1,0 0 0,0 0 0,0 0 1,1 0-1,-1 0 0,0 0 0,0 0 1,1 0-1,-1 0 0,0 0 0,0 0 1,1 0-1,-1 0 58,7-3-751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38.5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155 102 10058,'1'0'301,"0"0"0,-1 0 1,1 0-1,0-1 0,0 1 0,-1 0 0,1 0 0,0-1 0,-1 1 1,1-1-1,0 1 0,-1-1 0,1 1 0,-1-1 0,1 1 0,0-1 1,-1 1-1,0-1 0,1 0 0,-1 1 0,1-1 0,-1 0 0,0 1 1,1-1-1,-1 0 0,0 1 0,0-1 0,1 0 0,-1 0 0,0 0 1,0 1-1,0-1 0,0 0 0,0 0 0,0 1 0,0-1 0,-1 0 1,1 0-1,0 1 0,0-2-301,-1-1 262,-1-1 0,1 1 0,-1-1 0,1 1 1,-1 0-1,0 0 0,0 0 0,-2-3-262,0 2 26,0-1 0,0 1 0,-1 0 0,0 0 0,1 0-1,-1 1 1,0-1 0,-1 1 0,-4-2-26,7 4 3,1 0 0,0 0-1,-1 1 1,1-1 0,-1 0 0,1 1-1,-1 0 1,1 0 0,-1 0-1,1 0 1,-1 0 0,0 0 0,1 0-1,-1 1 1,1-1 0,0 1 0,-1 0-1,1 0 1,-1 0 0,1 0 0,0 0-1,0 1 1,0-1 0,-2 1-3,1 2 2,-1-1-1,1 1 1,0 0 0,0 0-1,0 0 1,0 1-1,0-1 1,1 1 0,0-1-1,0 1 1,1 0 0,-1-1-1,1 1 1,0 0 0,0 0-1,0 5-1,1-7 19,-1 0 0,1 0-1,0 0 1,0 0 0,0 0-1,1 1 1,-1-1 0,1 0-1,0 0 1,0 0 0,0 0 0,0 0-1,0-1 1,1 1 0,-1 0-1,1 0 1,0-1 0,0 1-1,0-1 1,0 0 0,0 1-1,0-1 1,1 0 0,-1 0-1,1 0 1,-1-1 0,3 2-19,-4-2 15,1-1 0,0 1 0,0-1 0,0 1 1,0-1-1,0 0 0,-1 0 0,1 1 0,0-1 0,0 0 1,0-1-1,0 1 0,0 0 0,0-1 0,0 1 0,-1-1 1,1 1-1,0-1-15,5-2 19,0-1 0,0 0-1,0 0 1,0-1-19,-2 2 10,0-1-1,0 1 1,0 1-1,1-1 1,-1 0-1,2 1-9,22-7 32,-28 9-29,0-1 0,0 1 1,0 0-1,0 0 0,0 0 0,0 0 0,-1 0 0,1 0 1,0 0-1,0 0 0,0 0 0,0 1 0,0-1 0,0 0 0,0 0 1,-1 1-1,1-1 0,0 1 0,0-1 0,0 1 0,-1-1 1,1 1-1,0-1 0,0 1-3,16 19 156,-12-14-103,6 8 101,5 8-848,-15-21 551,0-1 0,0 1-1,0 0 1,0 0 0,0-1 0,0 1-1,0 0 1,0-1 0,0 1-1,0-1 1,0 1 0,0-1 0,1 0-1,-1 1 1,0-1 0,0 0-1,0 0 1,1 0 143,12-4-1125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38.9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124 1 11466,'-15'6'6375,"-2"2"-3039,-2 3-1408,11-6-1459,0 0 0,0 0 0,0 0 0,0 1 0,-4 5-469,11-10 27,-1 1 0,1 0 0,-1 0 0,1-1 0,0 1 0,0 0 0,0 0 0,0 0 0,0 1 0,0-1 0,1 0 0,-1 0 0,0 0 0,1 1 0,0-1-1,0 0 1,-1 0 0,1 1 0,1-1 0,-1 0 0,0 0 0,0 1 0,1-1 0,0 0 0,0 2-27,1 1 31,1 0-1,0-1 0,0 1 1,0 0-1,0-1 0,1 0 0,0 0 1,0 0-1,0 0 0,0-1 1,1 1-1,-1-1 0,1 0 1,0 0-1,2 0-30,-4-2 69,0 1 0,-1 0 0,1-1-1,0 1 1,-1 1 0,1-1 0,0 1-69,-2-3 15,-1 1 0,0-1 0,1 0 0,-1 1-1,0-1 1,1 1 0,-1-1 0,0 1 0,0-1 0,0 0 0,1 1 0,-1-1 0,0 1 0,0-1 0,0 1 0,0-1 0,0 1-1,0 0 1,0-1 0,0 1 0,0-1 0,0 1 0,0-1 0,0 1 0,0-1 0,0 1 0,0-1 0,-1 1 0,1-1 0,0 1-1,0-1 1,-1 0 0,1 1 0,0-1 0,0 1 0,-1-1 0,1 1 0,-1-1 0,1 0 0,0 1 0,-1-1 0,1 0 0,-1 0-1,1 1 1,-1-1 0,1 0-15,-10 6 71,5-2-306,0-1 0,0 0 0,-1 0 0,1 0 0,-1-1 1,1 0-1,-1 0 0,-5 1 235,-9-2-1612,13 1 570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39.6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71 249 4713,'-23'7'1894,"18"-6"-141,15-4 1647,8-2-1031,-7 2-1394,0-1 0,0 0-1,-1 0 1,4-3-975,-6 3 335,0-1 0,0-1 1,0 1-1,-1-1 0,0-1 1,-1 1-1,1-1 0,-1 0 1,0-1-1,2-4-335,-5 8 50,-1 0 0,0 0 0,0 0 0,0 0 0,-1 0-1,0 0 1,0 0 0,0 0 0,0 0 0,0-1 0,-1 1 0,0 0 0,0-1 0,0 1 0,0 0-1,-1-1 1,1 1 0,-1 0 0,-1 0 0,1-1 0,0 1 0,-1 0 0,-1-3-50,0 3 13,0 1 0,1-1 0,-1 0 1,-1 1-1,1 0 0,0 0 0,-1 0 0,0 0 1,1 0-1,-1 1 0,0 0 0,0 0 0,-1 0 0,1 0 1,0 0-1,-1 1 0,1 0 0,-1 0 0,1 0 1,-1 1-1,0-1 0,-4 1-13,5 0 2,-1 0 0,0 0 1,0 1-1,0-1 0,1 1 0,-1 0 0,0 0 1,1 1-1,-1-1 0,1 1 0,-1 0 0,1 1 1,0-1-1,0 1 0,0-1 0,0 1 1,1 0-1,-1 1 0,1-1 0,-1 1 0,1-1 1,-1 3-3,1 0 17,0 0 0,0 1 1,0 0-1,1-1 0,0 1 1,0 0-1,1 0 0,0 0 1,0 0-1,1 0 0,-1 1 1,2-1-1,-1 0 0,1 0 1,0 0-1,0 0 0,1 0 1,0 0-1,2 4-17,-2-4 50,1 0 1,0 0-1,1-1 0,0 1 0,0 0 0,0-1 1,1 0-1,0 0 0,0-1 0,0 1 1,1-1-1,-1 0 0,2 0 0,-1-1 0,0 0 1,1 0-1,-1 0 0,5 0-50,-7-2-41,0-1-1,1 0 1,-1 0 0,0 0-1,1-1 1,-1 1 0,1-1-1,-1 0 1,1-1 0,-1 1-1,1-1 1,-1 0 0,1 0-1,-1 0 1,1 0 41,1-2-331,1 0 1,-1 0 0,0 0-1,0-1 1,0 1-1,-1-1 1,1-1-1,-1 1 1,1-2 330,22-25-1207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39.9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11258,'13'24'4905,"-2"-1"-2240,4 3-248,-3 5-545,5-5-248,-3 1-672,-4 0-279,4-6-329,0 3-120,2-4-56,2-3-168,-3-5-864,-3-5-553,-4-11-1103,3-4 1376</inkml:trace>
  <inkml:trace contextRef="#ctx0" brushRef="#br0" timeOffset="1">224 14 9418,'-10'23'4529,"-3"-6"-1272,-6 8-1049,0 5-487,-5-1-369,0 6-640,3-6-328,4-3-296,11-2-240,9-14-984,5 0-657,12-10 1001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40.5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106 193 6129,'8'-12'2736,"-4"7"-1023,-1 0-1,1 0 1,-1-1 0,0-1-1713,-2 5 266,0 0 0,-1 0 0,1 0 0,-1 0 0,1 0 1,-1 0-1,0 0 0,0 0 0,0-1 0,0 1 0,0 0 0,0 0 0,-1 0 0,0-2-266,0 0 169,-1 0-1,1-1 0,-1 1 0,0 0 1,-1 0-1,1 0 0,-1 0 0,0 0 0,-2-2-168,4 4 17,0 1-1,-1 0 1,1 0-1,0 0 0,0 0 1,0 0-1,-1 0 0,1 0 1,0 1-1,-1-1 1,1 0-1,-1 1 0,1-1 1,-1 1-1,1-1 0,-1 1 1,1 0-1,-1 0 0,1 0 1,-1 0-1,0 0 1,1 0-1,-1 0 0,1 0 1,-1 1-1,1-1 0,-1 0 1,1 1-1,-1 0 1,1-1-1,-1 1 0,1 0-16,-5 3 52,1-1-1,0 2 0,0-1 1,1 0-1,-1 1 0,1 0 1,0 0-1,0 0 1,-1 3-52,3-5 54,0 0 1,1 0 0,-1 1-1,1-1 1,-1 0 0,1 0-1,0 1 1,0-1 0,1 1 0,-1-1-1,1 1 1,-1-1 0,1 1-1,0-1 1,1 1 0,-1-1 0,1 1-1,0 1-54,-1-5 6,0 1 0,0-1 0,0 1 0,1-1 0,-1 1 0,0-1 0,0 1 0,1-1 0,-1 1 0,0-1 0,1 0 0,-1 1 0,1-1 0,-1 0 0,0 1 0,1-1 0,-1 0 0,1 0 0,-1 1 0,1-1 0,-1 0 0,1 0 0,-1 0 0,1 1 0,-1-1 0,1 0 0,-1 0 0,1 0 0,-1 0 0,1 0 0,-1 0 0,1 0 0,-1 0 0,1 0 0,-1-1 0,1 1 1,-1 0-1,1 0 0,-1 0 0,1-1 0,-1 1 0,1 0 0,-1 0 0,1-1 0,-1 1-6,5-3-5,0 0 1,-1 0 0,1-1 0,1-2 4,0 1 2,1-1-10,-4 4 10,-1 0-1,1 0 1,0 0-1,0 0 1,0 0-1,2 0-1,-4 1 2,0 1 0,0 0 0,0-1 0,0 1 0,0 0 0,0 0 0,0 0 0,0 0 0,0 0 0,0 0 0,0 0 0,0 0-1,0 1 1,0-1 0,0 0 0,0 1 0,0-1 0,0 0 0,0 1 0,0-1 0,-1 1 0,1-1 0,0 1 0,0 0 0,0 0-2,2 2 103,0 0 1,-1 1-1,1 0 1,-1-1-1,1 1 1,-1 0 0,0 2-104,1-1 219,0 1 0,0-1 0,0 0 0,0 0 0,1 0-219,-3-4-14,0 0-1,0 0 1,0 0 0,0 0-1,0-1 1,1 1-1,-1 0 1,0 0-1,0-1 1,0 1 0,1-1-1,-1 1 1,0-1-1,1 0 1,-1 1-1,0-1 1,1 0-1,-1 0 1,0 0 0,1 0-1,-1 0 1,2 0 14,12-4-1183,2-2 500</inkml:trace>
  <inkml:trace contextRef="#ctx0" brushRef="#br0" timeOffset="1">321 57 11314,'24'-57'5202,"-26"68"-2410,-10 0-855,0 1-401,5 6-568,-4-1-288,6-1-360,5 3-80,8-3-112,4 3-32,5-2-64,1-2-32,5-7-128,-4-8-336,6-8-1048,2-8-601,0-10 1193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40.8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83 0 11522,'-2'10'4874,"0"16"-2474,0 9-176,0 14-551,2 6-273,6-1-696,0-2-256,6-8-264,3-7-64,2-14-112,-1-8-360,0-14-1112,-5-9-656,-4-8 1151</inkml:trace>
  <inkml:trace contextRef="#ctx0" brushRef="#br0" timeOffset="1">21 165 8250,'-19'-1'4297,"18"1"-809,5 0-879,4 5-593,7 2-295,3-2-633,1 2-384,6-3-376,0-4-456,5-4-1376,-1-5-529,0-9 1025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11.4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36 0 7658,'-16'12'3448,"5"-9"-1239,6-1-409,1-2-295,4 2-241,0-2-504,0 0-264,15 0-176,15 1 0,33 3-96,-20-4-48,-4 0-88,-4-3-24,-3 6-144,-4-3-512,-9 7-1152,-6-6 1128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41.4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31 1 12083,'4'24'5409,"-8"8"-2737,-1 13-703,-7 7-361,-1 2-608,13 2-344,1-11-344,7-5-71,5-13-105,-2-10-40,4-7-472,3-6-473,1-6-1087,-3 0-609,-2-4 1513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41.8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1 103 8634,'-1'24'6716,"1"16"-668,3-1-3807,-3-32-2011,2 1 0,-1-1-1,1 0 1,0 0 0,0 0 0,1 0-1,0-1 1,0 1 0,1 1-230,-3-6 10,0-1-1,0 0 1,0 0 0,0 0-1,0 1 1,0-1 0,0 0-1,0 0 1,0 0 0,0-1-1,0 1 1,1 0 0,-1 0-1,0-1 1,1 1 0,-1 0-1,0-1 1,1 0 0,1 1-10,-2-1-28,0 0 0,0 0 0,0 0 0,0 0 1,0-1-1,0 1 0,0 0 0,0-1 0,0 1 0,0 0 1,0-1-1,0 1 0,0-1 0,0 0 0,0 1 0,0-1 0,-1 0 1,1 1-1,0-1 0,0 0 0,-1 0 0,1 0 0,0 0 1,-1 0-1,1 0 28,3-7-512,1 0 1,-1 0 0,0-1-1,-1 1 1,0-1 0,-1 0-1,1-2 512,-2 8-153,4-21-1615,4-11 1768,-5 30 21,-1 9 135,1 8 260,5 60 2155,4 0 1,4 4-2572,10 53 1595,-21-89-1185,-1 0 0,-1 10-410,-4-43 26,0 0 0,0 0 0,-1 1 1,1-1-1,-2 0 0,0 1-26,2-6 6,-1 0 1,1 0-1,-1 0 0,0 0 0,0-1 1,0 1-1,0 0 0,0 0 0,0-1 1,0 1-1,-1-1 0,1 1 0,-1-1 1,1 0-1,-1 0 0,1 1 0,-1-1 1,0 0-1,0 0 0,1-1 0,-1 1 1,0 0-1,-2 0-6,1 0-6,-1-1 0,0 1 0,0-1 0,0 0 0,0 0 0,0 0-1,0-1 1,0 1 0,0-1 0,0 0 0,0 0 0,0 0 0,1-1 0,-1 1 0,0-1 0,1 0 0,-1 0 0,0-1 6,1 1-133,0 0 0,0-1 0,0 1 0,0-1 1,1 0-1,-1 1 0,1-1 0,-1-1 0,1 1 1,0 0-1,0 0 0,1-1 0,-1 1 0,1-1 1,-1 0-1,1 1 0,0-1 0,1 0 0,-1 0 133,0 0-362,1-1-1,0 1 0,0-1 0,0 0 1,1 1-1,-1-1 0,1 0 1,0 1-1,1-1 0,-1 1 0,1-2 363,1 2-219,0 0 0,1 0 0,-1 0 0,1 0 0,2-1 219</inkml:trace>
  <inkml:trace contextRef="#ctx0" brushRef="#br0" timeOffset="1">804 5 14075,'0'-4'5129,"6"13"-3721,-1 7 153,-3 17-161,1 8-128,0 14-664,-1 5-191,0-10-161,0 0-64,2-20-56,0-9-232,6-3-1033,-2-13-727,1-8 1024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42.2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140 0 12411,'0'2'540,"-1"-1"-1,1 0 1,-1 0 0,0 0 0,0 1 0,1-1 0,-1 0 0,0 0 0,0 0 0,0 0-540,-3 1 493,1 1 0,0-1 0,0 0 0,-1-1 0,0 1-493,-11 7 1178,2 0-517,-1 1 1,2 0-1,0 1 0,0 1 1,1 0-1,-1 1-661,11-12 53,0 1-1,0-1 1,0 1-1,0-1 0,1 1 1,-1-1-1,0 1 0,1-1 1,-1 1-1,1 0 0,-1-1 1,1 1-1,0 0 0,0-1 1,0 1-1,0 1-52,0-1 32,0-1 0,1 0 0,-1 1 0,0-1 0,1 0 0,0 0 0,-1 0 1,1 1-1,0-1 0,-1 0 0,1 0 0,0 0 0,0 0 0,0 0 0,0 0 0,1 0-32,3 3 63,0-1 0,1-1 0,-1 1 0,1-1-1,-1 0 1,1 0 0,0 0 0,0-1-63,27 8 253,1 3-253,-16-6-345,0 0 0,0-1 0,0-1 0,0 0 0,6-1 345,14-4-2515,1 1 992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42.6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6 10826,'-5'-6'4176,"2"8"-1478,3-1-2510,0 0 1,-1 1 0,1-1 0,0 0 0,0 0-1,0 1 1,0-1 0,0 0 0,0 1-1,1-1 1,-1 1-189,19 91 3492,27 131-1168,-19-114-1838,-27-109-480,1 0 0,-1 0 0,0 0 0,0 0 0,1 0 0,-1 1 0,0-1 0,0 0 0,-1 0 0,1 0 0,0 1-6,0-2 0,0 0 0,0 0-1,0 0 1,0 0 0,0 0-1,-1 0 1,1 0 0,0 0 0,0 0-1,0 1 1,0-1 0,0 0 0,0 0-1,0 0 1,-1 0 0,1 0-1,0 0 1,0 0 0,0 0 0,0 0-1,0 0 1,0 0 0,-1 0 0,1 0-1,0 0 1,0 0 0,0 0 0,0 0-1,0 0 1,-1 0 0,1 0-1,0 0 1,0 0 0,0 0 0,0 0-1,0-1 1,0 1 0,0 0 0,-1 0-1,1 0 1,0 0 0,0 0 0,0 0-1,0 0 1,0 0 0,-2-2-31,0 0 0,0 0 1,0 0-1,0-1 0,1 1 0,-1 0 0,0-2 31,-1-1-89,1-1-1,-1 1 1,1-1-1,0 0 1,0 0-1,1 0 1,0 0-1,0 0 1,0 0-1,1 0 1,0-3 89,0 6-23,0 0 0,0-1 0,1 1 0,0 0 0,-1 0 0,1 0 0,0 0 0,1 0 1,-1 0-1,1 0 0,-1 0 0,1 0 0,0 0 0,0 1 0,0-1 0,0 1 0,0 0 0,1-1 1,-1 1-1,1 0 0,-1 0 0,2 0 23,2-1 20,-1 1-1,0 0 1,1 0 0,-1 0-1,1 1 1,-1-1 0,1 2-1,0-1 1,-1 0 0,1 1-1,0 0 1,0 1 0,-1-1-1,1 1 1,0 0 0,2 1-20,0 0 100,-1 0 1,1 1-1,-1 0 1,1 0 0,-1 1-1,0-1 1,-1 2 0,1-1-1,-1 1 1,0 0 0,4 4-101,-8-7 50,0-1 1,0 1 0,-1 0 0,1 0 0,-1 1 0,0-1 0,1 0 0,-1 0 0,0 1 0,0-1 0,0 0 0,-1 1 0,1-1 0,0 2-51,-1-3 28,0 1 0,-1 0 0,1 0 0,0 0-1,0 0 1,-1 0 0,1 0 0,-1 0 0,1-1 0,-1 1 0,0 0 0,0 0 0,0-1 0,0 1 0,0 0 0,0-1 0,-1 1 0,1-1-28,-8 8-45,-1 0-1,0 0 1,0-1 0,-1 0 0,0-1 0,0 0 0,0-1 0,-1 0 0,0-1-1,-1 0 1,1-1 0,-1 0 0,-2-1 45,13-2-285,0-1-1,0 1 1,0-1-1,0 0 1,0 1-1,0-1 1,0 0-1,0 0 1,0-1-1,0 1 1,-1 0-1,1-1 1,0 1-1,0-1 286,2 1-58,0 0 0,0-1 0,-1 1 0,1 0 0,0 0 0,0 0 0,0-1 0,0 1 0,0 0 0,-1 0 0,1-1 0,0 1 0,0 0 0,0 0 0,0-1 0,0 1 0,0 0 0,0 0 0,0-1 0,0 1 1,0 0-1,0-1 0,0 1 58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42.9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131 136 12411,'1'-1'383,"0"0"0,-1-1 0,1 1 0,-1 0 0,1-1 0,-1 1 0,1 0 0,-1-1 0,0 1 0,0-1 0,0 1 0,0 0 0,0-1 0,0 1 0,0-1 1,0 1-1,0 0 0,-1-1 0,1 1 0,0 0 0,-1-1 0,0 1 0,1 0 0,-1-1-383,-3-7 678,-1 1-1,0-1 1,-3-2-678,2 2 692,5 7-627,-21-30 398,20 30-453,0 0 0,1 0 0,-1 0 0,0 0 0,0 0 1,-1 1-1,1-1 0,0 1 0,-1-1 0,1 1 0,-3-1-10,4 2 1,0 0-1,0 0 1,1 0 0,-1 0-1,0 0 1,0 0-1,0 0 1,0 0 0,0 1-1,0-1 1,0 0-1,1 1 1,-1-1 0,0 1-1,0-1 1,0 1 0,1-1-1,-1 1 1,0-1-1,1 1 1,-1 0 0,0 0-1,0 0 0,-12 18-1,12-18 1,-1 3 4,-1 0 0,1 0 0,0 0 0,0 1 0,0-1 0,1 1 0,0-1 0,0 1 0,0 0 0,0-1 0,1 1 0,0 0 0,0 0 0,0-1 0,0 1 0,1 0 0,0-1 0,0 1-1,0 0 1,0-1 0,1 1 0,0-1 0,0 0 0,0 1 0,0-1 0,1 0 0,0 0 0,0-1 0,0 2-4,22 23 132,-24-27-130,0 0 1,0 0-1,0-1 0,0 1 1,0 0-1,0-1 0,0 1 1,0 0-1,0-1 0,0 0 1,1 1-1,-1-1 0,0 0 1,0 1-1,0-1 0,0 0 1,1 0-1,-1 0 0,0 0 1,0 0-1,0 0 0,1-1 0,-1 1 1,0 0-1,0 0 0,0-1 1,0 1-1,1-1 0,-1 1-2,6-4 16,-1 1 1,1-1-1,-1 0 0,4-3-16,3-1 11,-9 5 30,0 1 1,0 1-1,0-1 1,0 0-1,0 1 1,0 0 0,1 0-1,-1 0 1,1 1-1,2-1-41,-5 1 27,0 1 0,0-1-1,0 0 1,0 0 0,0 1-1,0 0 1,0-1 0,0 1 0,0 0-1,0 0 1,0 0 0,0 0-1,0 0 1,-1 0 0,1 1-1,0-1 1,-1 0 0,1 1 0,-1 0-1,0-1 1,1 1 0,-1 0-27,3 6 100,-3-4-41,1 0 0,0-1 0,0 1 0,0-1 0,2 3-59,-4-6-53,1 1-1,-1-1 0,0 0 0,0 0 0,1 1 0,-1-1 0,0 0 0,1 0 0,-1 1 0,0-1 0,1 0 0,-1 0 0,1 0 0,-1 0 0,0 0 0,1 1 0,-1-1 0,0 0 0,1 0 1,-1 0-1,1 0 0,-1 0 0,1 0 54,-1-1-165,1 1 0,-1 0 0,1-1 0,-1 1 0,1 0 0,0-1 0,-1 1 0,1-1 0,-1 1 0,0-1 0,1 1 0,-1-1 0,1 1 0,-1-1 0,0 1 0,1-1 0,-1 0 0,0 1 0,0-1 165,7-19-1213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43.3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7658,'1'17'4649,"5"11"472,-2 11-2449,-3 6-551,-1 6-353,1-4-608,3-1-367,3-14-465,2-8-96,2-6-120,-1-11-328,1-6-993,0-2-591,-2-18 696,2 1 288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43.6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11875,'18'16'5009,"-7"21"-2329,5 11-687,1 17-177,-2 2-272,-2-1-559,-6-28-321,1 0-328,3 15-104,-1-2-96,1-19-288,-6-23-1144,2-9-825,2-13 1169</inkml:trace>
  <inkml:trace contextRef="#ctx0" brushRef="#br0" timeOffset="1">275 275 11699,'65'-51'5018,"-60"46"-4240,-1 2 1277,-5 3-1693,-44 11 4583,37-8-4694,-1 1-1,0 1 0,1-1 0,0 1 1,0 1-1,-5 3-250,12-8 18,0 0-2,0 0 0,0-1 0,0 1 1,0 0-1,0 0 0,0 0 1,1 0-1,-1 1 0,0-1-16,1 0 5,-1-1-1,1 1 0,0 0 1,0-1-1,0 1 0,0 0 1,0-1-1,0 1 0,0 0 1,0-1-1,0 1 0,0 0 1,0-1-1,1 1 0,-1 0 1,0-1-1,0 1 0,1-1 1,-1 1-1,0 0 0,1-1 1,-1 1-1,1-1-4,4 7 65,1-1 0,0-1 0,0 1 1,0-1-1,1 0 0,5 3-65,4 3 184,28 19 385,-26-19-71,0 2-1,0 1-497,-17-13 24,0-1 1,0 1-1,0 0 0,0 0 0,0 0 1,0 0-1,0 0 0,-1 0 0,1 0 1,0 1-1,-1-1 0,1 0 0,-1 0 1,1 0-1,-1 1 0,0-1 0,1 0 0,-1 0 1,0 1-1,0-1 0,0 0 0,0 1 1,0-1-1,0 0 0,0 1 0,-1-1 1,1 0-1,0 0 0,-1 1 0,1-1 1,-1 0-1,1 0 0,-1 0 0,0 1 1,1-1-1,-1 0 0,0 0 0,0 0 1,0 0-1,0 0 0,0-1 0,0 1 1,0 0-1,0 0 0,-1 0-24,-2 1-86,0 0 0,-1 0-1,1 0 1,0-1 0,-1 1 0,1-1-1,-1-1 1,1 1 0,-1 0 0,0-1-1,1 0 1,-1 0 0,-2-1 86,4 1-320,0 0 0,0 0-1,0-1 1,0 0 0,0 1 0,0-1 0,0 0 0,1 0 0,-1-1-1,0 1 1,1-1 0,-1 1 0,1-1 0,-1 0 0,1 0-1,0 0 1,-1 0 0,1 0 0,0-1 0,-1-1 320,3 3-132,-1-1 0,1 1 0,-1 0 0,1-1 0,0 1 0,-1 0 0,1-1 0,0 1 0,0-1-1,0 1 1,0-1 132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44.0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13251,'13'3'3280,"0"2"0,8 3-3280,-10-4 629,-1 2 1,0 0-1,0 0 1,0 1-1,-1 0 1,0 0-1,-1 1 1,8 9-630,4 7 734,-1 2 0,-1 0 0,-2 1 0,8 18-734,-15-27 104,0 0 0,-2 0 0,0 1 0,-1 0 0,-1 1 0,-1-1 0,-1 1 0,0 0 0,-2 0 0,0 1-104,-1-8-34,-1-1-1,0 1 1,0-1 0,-1 0 0,-1 0 0,0 0 0,-1 0 0,0 0 0,-1-1 0,0 0 0,-1 0 0,0 0 0,-1 0 0,0-1 0,0 0 0,-6 5 34,11-13-198,-1 1 0,1-1 0,0 1 0,-1-1 0,0 0 0,1 0 0,-1 0 0,0 0 0,0 0 0,0-1 0,0 0 1,0 1-1,0-1 0,-1 0 0,1 0 0,-2 0 198,3-1 15,1 0 0,-1 0 1,1 0-1,-1 0 0,1 0 1,-1 0-1,1 0 0,-1 0 1,1-1-1,-2 1-15,3-1 0,0 1-1,0 0 1,0 0 0,-1 0-1,1-1 1,0 1 0,0 0-1,0-1 1,0 1 0,0 0-1,0 0 1,0-1 0,0 1-1,0 0 1,0-1 0,0 1-1,0 0 1,0-1 0,0 1-1,0 0 1,0 0 0,0-1-1,0 1 1,0 0-1,0-1 1,0 1 0,0 0-1,1 0 1,-1-1 0,0 1-1,0 0 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44.5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75 11490,'3'34'4316,"-5"-29"-1939,0-9-640,0-5 70,1 5-1605,1 1 0,1-1 0,-1 1 0,0-1 0,1 1 0,0 0 0,0-1 0,0 1 0,0 0-1,0 0 1,1 0 0,-1 0 0,1 0 0,0 0 0,0 0 0,0 0-202,2-2 20,-1 1-1,1-1 1,0 1 0,1 0-1,-1 0 1,1 1-1,-1-1 1,1 1 0,1 0-20,-5 2 1,1 0 0,0 0 0,-1 1 1,1-1-1,0 0 0,0 1 0,0-1 0,0 1 1,0 0-1,0 0 0,0-1 0,0 1 0,-1 1 1,1-1-1,0 0 0,0 0 0,0 1 1,1 0-2,0 0 0,-1 0 0,0 0 0,0 0 0,0 1 1,0-1-1,0 1 0,0-1 0,0 1 0,-1 0 0,1 0 1,0 0-1,-1 0 0,0 0 0,5 7 62,-1 1 0,-1 0 0,1 0-1,-2 0 1,3 10-62,-4-16 64,-1 1 0,1 0 1,0-1-1,1 1 0,-1-1 0,1 0 0,-1 0 1,1 0-1,1 0 0,-1 0 0,1-1 0,-1 1 1,1-1-1,0 0 0,3 2-64,-4-4 26,0 1 0,1 0 0,-1-1 0,0 1 0,1-1 0,0 0 0,-1 0 0,1-1 0,-1 1 0,1-1 0,0 0 0,-1 0 0,1 0 0,0 0 0,0 0 0,-1-1 0,1 0 0,-1 0-1,1 0 1,-1 0 0,2-1-26,1 0-71,-1-1-1,0 0 1,0 0-1,0 0 0,-1 0 1,1-1-1,-1 0 1,0 0-1,0 0 0,2-3 72,-3 4-260,-1-1 0,0 1 1,0-1-1,0 1 0,-1-1 0,1 0 0,-1 1 0,0-1 0,0 0 0,0 0 0,0 0 0,-1 0 0,1 0 0,-1 0 0,0-2 260,-3-14-972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44.8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10 128 10138,'-3'1'1557,"-4"1"7457,8-6-5798,1-3-3280,4-7 202,0 0 0,0 1 1,3-3-139,-4 7 47,-3 5-17,1-1 0,0 1 1,0 0-1,1 0 1,-1 0-1,1 1 0,0-1 1,0 1-1,0 0 1,0 0-1,0 0-30,1 0 36,-4 2-14,0 0 1,0 0-1,0 1 0,1-1 0,-1 1 1,0-1-1,0 1 0,1-1 0,-1 1 0,0 0 1,0-1-1,1 1 0,-1 0 0,0 0 1,1 0-1,-1 0 0,0 0 0,1 1 0,-1-1 1,0 0-1,1 1 0,-1-1 0,0 0 1,0 1-1,1 0 0,-1-1 0,0 1 0,0 0 1,0-1-1,0 1 0,0 0 0,0 0 1,0 0-1,0 0 0,0 0 0,0 0-22,4 6 190,0 0-1,0 0 1,-1 0 0,0 1-1,1 3-189,2 3 357,-4-11-287,-1 0 1,0 0-1,1 0 0,-1 0 1,1 0-1,0-1 1,0 1-1,0-1 1,0 0-1,0 0 0,1 0 1,-1 0-1,4 1-70,-5-2-4,0 0 0,0 0 0,1-1 1,-1 1-1,0-1 0,0 1 0,0-1 0,1 0 0,-1 0 0,0 0 0,1 0 0,-1 0 0,0-1 0,0 1 0,1-1 1,-1 1-1,0-1 0,0 0 0,0 0 0,0 0 0,0 0 0,0 0 0,0 0 0,0-1 4,31-32-1679,-5 14 1032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11.7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32 7754,'-4'-5'3752,"10"4"-1071,4 1-641,5 0-271,-2-2-257,6 0-472,1-1-239,0-1-361,1 0-152,-2 1-72,-5-2-400,-3 2 2824,0 10-2024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46.3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 7274,'4'-3'4176,"-3"2"-175,2 1-2184,-3-2 39,0 2-256,1 7-111,9 28-489,4 42-200,-14-35-288,0 0-144,3-3-176,6-3-64,-4-5-48,-2-6-104,1-6-920,-7-6-664,7-5-1137,3-4 1481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46.9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 8330,'1'8'4073,"5"-5"-1601,8 2-559,6-1-73,15-2-416,10-1-207,16 0-353,3 3-136,1-5-224,1-8-96,-8 2-176,-2-4-64,-5 7-56,-10 4-96,-13-1-1008,-8 1-768,-12 0 1031</inkml:trace>
  <inkml:trace contextRef="#ctx0" brushRef="#br0" timeOffset="1">273 208 10754,'9'5'4569,"2"14"-2192,3 7-345,-7 13-231,-2 7-233,-2 5-528,-4-2-248,1-4-280,5-3-103,4-10-177,-1-3-72,-1-12-72,1-1-344,-7-9-1065,6-7-703,0-14-4233,-2-12 4088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47.2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169 8 10042,'0'0'183,"0"0"0,0-1 0,0 1 0,0 0 0,1 0 0,-1 0 0,0-1 0,0 1 0,0 0 0,0 0 0,0-1 1,0 1-1,0 0 0,0 0 0,0-1 0,0 1 0,0 0 0,0 0 0,0-1 0,0 1 0,-1 0 0,1 0 0,0-1 0,0 1 0,0 0 0,0 0 0,0 0 0,0-1 0,-1 1 0,1 0 0,0 0 0,0 0-183,-9 0 2379,-11 8-898,9-2-867,-5 2-37,0 0-1,1 2 1,0 0-1,0 0 1,-9 10-577,21-16 119,0-1 1,1 1 0,-1-1 0,1 1 0,0 0 0,0 0-1,0 0 1,1 0 0,-1 0 0,1 1 0,0-1-1,0 0 1,0 1 0,1-1 0,0 1 0,0-1-1,0 1 1,0-1 0,1 5-120,0-5 48,0 1-1,1-1 1,-1 0-1,1 0 1,0 0-1,0 0 1,0 0-1,0 0 1,1 0 0,0-1-1,-1 1 1,2-1-1,-1 1 1,0-1-1,0 0 1,1-1-1,0 1 1,-1-1-1,4 2-47,6 2-24,-1 0 0,2-1-1,-1 0 1,0-1 0,10 1 24,-22-5-6,2 1-94,0 0 0,0 0-1,0 0 1,0-1 0,0 1-1,0-1 1,0 0-1,0 0 1,0 0 0,0-1-1,0 1 1,0-1 0,0 1-1,0-1 1,0 0 0,1-1 100,13-12 182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47.7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 12627,'7'-1'5089,"-1"2"-3185,0 12 17,-4 3-657,0 8-288,-1 6-616,2 0-152,-2-2-1056,3-3-728,3-6 960</inkml:trace>
  <inkml:trace contextRef="#ctx0" brushRef="#br0" timeOffset="1">40 273 8066,'3'60'4682,"-5"-43"585,3-13-2693,0-2-1898,-1-2 871,0 0-282,0 0-406,14 5 476,-9-4-1259,-1 0 0,0 0 0,0 0 0,1-1 0,-1 0 0,3 0-76,-6 0-7,-1 0-471,0 0-405,0 0 377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50.2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215 42 5577,'5'-32'2943,"-5"31"-2855,0 1 0,0 0 0,0-1 0,0 1 0,0 0 0,0-1 0,0 1 0,0 0 0,0-1 0,0 1 0,-1 0-1,1-1 1,0 1 0,0 0 0,0-1 0,0 1 0,-1 0 0,1-1 0,0 1 0,0 0 0,-1 0 0,1-1 0,0 1-1,0 0 1,-1 0 0,1 0 0,0-1 0,-1 1 0,1 0 0,0 0 0,-1 0 0,1 0 0,0 0 0,-1 0 0,1 0-1,0 0 1,-1 0 0,1 0 0,-1 0 0,1 0 0,0 0 0,-1 0 0,1 0 0,0 0 0,-1 0 0,1 0 0,0 0-1,-1 0 1,1 1-88,-1-1 347,-4 1 101,1 0 0,-1 0 0,1 0 0,-1 1 0,1 0 1,0 0-1,0 0 0,0 1 0,-2 0-448,-6 6 787,-1 1 1,-1 3-788,3-3 243,0 0 0,1 1 0,1 1-1,0 0 1,0 0 0,1 0 0,1 1 0,0 0 0,1 1 0,0 0 0,1 0 0,-2 10-243,1 5 159,1 0 0,2 1 0,0 0 0,2-1 0,2 1 0,0 0 0,2 0 0,2-1 0,0 1 0,3 3-159,1-1 153,1-1 0,2 0 0,1 0 0,1-1 1,1-1-1,2 0 0,1-1 0,21 24-153,-36-48 11,23 25 105,-24-27-128,1 1-1,0-1 1,-1 0-1,1 0 1,0 0-1,0-1 1,0 1-1,1-1 1,-1 0 12,-2 0-64,-1-1 1,1 0-1,-1 0 1,1 1-1,-1-1 1,1 0 0,0 0-1,-1 0 1,1 0-1,-1 0 1,1 0-1,0 0 1,-1 0-1,1 0 1,-1 0-1,1 0 1,0 0-1,-1 0 1,1-1-1,-1 1 1,1 0-1,-1 0 1,1-1-1,-1 1 1,1 0-1,-1-1 1,1 1-1,-1 0 1,1-1-1,-1 0 64,1 0-211,0-1-1,0 0 0,-1 1 0,1-1 0,0 0 0,-1 1 0,0-1 0,1 0 0,-1 0 0,0 0 212,2-29-1156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50.8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16 11090,'2'0'465,"1"0"0,-1 0 0,0 1 0,1-1-1,-1 1 1,0-1 0,0 1 0,0 0 0,1 0 0,-1 0-1,0 0 1,0 0 0,0 0 0,0 1-465,0 0 220,-1 0 1,1-1 0,-1 1-1,1 1 1,-1-1-1,0 0 1,0 0-1,0 0 1,0 1 0,-1-1-1,1 0 1,0 1-1,-1-1 1,1 1-221,1 19 835,0 1 0,-1-1 0,-1 0 0,-2 9-835,2-25 66,-1-1-1,0 1 1,0 0-1,0-1 1,-1 1-66,1-4 15,0 0 1,1 0-1,-1-1 1,0 1-1,0 0 1,0-1 0,0 1-1,0-1 1,0 0-1,-1 1 1,1-1-1,0 0 1,-1 1-1,1-1 1,-1 0 0,0 0-16,1-1-19,0-1 0,0 0 0,0 0 0,0 0 0,0 0 0,1 0 0,-1 0 0,0 0 0,1 0 0,-1-1 19,-1-6-73,0-1 0,1 0 0,0 0-1,0 0 1,1 0 0,0 0 0,1 0 0,0 0-1,2-6 74,-1 7-35,0 0-1,1 1 0,0-1 0,1 1 0,0 0 0,0 0 0,0 0 36,2-2-26,1-3 19,1 1 1,1 0-1,5-5 7,-13 14 9,0 1 0,0 0-1,0 0 1,1 0 0,-1-1 0,0 1 0,1 1 0,-1-1-1,0 0 1,1 0 0,-1 0 0,1 1 0,0-1 0,-1 1-1,1-1 1,0 1-9,-1 0 15,0 0-1,0 0 0,0 0 0,0 0 1,0 1-1,-1-1 0,1 0 1,0 1-1,0-1 0,0 0 1,0 1-1,0-1 0,0 1 1,-1-1-1,1 1 0,0 0 1,0-1-1,-1 1 0,1 0 0,0-1-14,2 5 68,0-1 0,-1 1 0,1 0 0,-1-1 0,0 1 0,0 0 0,0 0 0,0 2-68,3 17 333,0-1 0,0 12-333,4 24 493,-7-44-354,-2-11-91,-4-8-107,5-6-508,0 1 452,0 1 1,1-1-1,0 1 1,1-1-1,0 1 0,0 0 1,2-4 114,-2 7-51,1-3 10,1-1 0,0 1 0,0 0 1,1 0-1,0 1 0,0 0 0,1 0 1,0 0-1,0 1 0,1-1 41,-2 2 15,-5 4 10,0 0-1,0 0 0,0 0 1,1 0-1,-1 0 0,0 1 1,1-1-1,-1 0 0,1 0 1,-1 1-1,1-1 0,-1 1 0,1 0 1,-1-1-1,1 1 0,-1 0 1,1 0-1,0 0 0,-1 0 1,1 0-1,-1 0 0,1 0 1,-1 1-1,1-1 0,-1 0 0,1 1 1,-1-1-1,1 1 0,-1 0 1,1 0-1,-1-1 0,0 1 1,1 0-1,-1 0 0,0 0 1,0 0-1,0 0 0,0 1 0,0-1 1,0 0-1,0 0 0,0 1 1,0-1-1,0 1-24,2 4 123,0 0 0,-1 1 0,1-1 0,-1 1-1,-1-1 1,1 1 0,-1 4-123,2 10 626,-2 17-626,-1-21 224,1 1 0,4 15-224,0-19-408,-1-1-1858,-4-12 2431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51.4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0 12283,'-7'3'4721,"11"2"-3049,10-2-152,14 5-135,8-2-89,13-4-424,7-1-200,10-6-184,3-6-48,9 6-88,-7-1-79,-7 6-113,-3 4-48,-13-1-136,-5 1-400,-14-1-1225,-17-1-559,-13 8 1183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51.7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12251,'17'28'6788,"-13"-19"-6081,0-1 1,0 1-1,-1-1 1,1 4-708,-1 5 1086,-1-1 0,1 15-1086,-1-11 326,0 1-91,-1-11-121,0 0 0,0 0 0,-1 0-1,0 2-113,-1-27-47,0 8 3,1-1 1,0 0-1,1-7 44,1 6-14,1 0 0,0 0 0,0 0 0,1 1 0,0-1 0,0 1 0,1 0 0,0 0 0,1 0 0,-1 1 0,2-1 0,-1 2 0,1-1 0,3-2 14,-8 7 18,0 0 1,1 1-1,-1-1 0,0 1 1,1-1-1,-1 1 1,1 0-1,0 0 1,-1 0-1,1 0 1,0 0-1,0 1 1,0-1-1,-1 1 0,1 0 1,0 0-1,0 0 1,0 0-1,0 0 1,0 1-1,-1-1 1,1 1-1,0 0 1,0 0-1,0 0-18,1 1 86,-1 0 1,1 0-1,-1 0 0,0 1 1,0-1-1,0 1 0,0 0 0,0-1 1,0 1-1,-1 0 0,0 1 1,1-1-1,-1 0 0,-1 1 0,1-1 1,0 1-1,0 3-86,3 6 171,-1 1 0,-1 1 0,-1-1 0,0 0-1,0 1 1,-2-1 0,0 4-171,-1-8-127,-2-8-1511,3-3 1397,-1 0-1,1 0 0,-1 0 0,1 0 0,-1 0 0,1 0 0,0 0 0,-1 0 0,1 0 0,0 0 0,0 0 0,0 0 0,0 0 0,0 0 242,-2-23-1274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52.2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7 10802,'-1'0'130,"1"0"0,0 0 0,0 0 0,0 0-1,0 0 1,0 0 0,0-1 0,0 1 0,0 0 0,0 0-1,0 0 1,0 0 0,0 0 0,0 0 0,0-1-1,0 1 1,0 0 0,0 0 0,0 0 0,0 0 0,0 0-1,0 0 1,0-1 0,0 1 0,0 0 0,0 0-1,0 0 1,0 0 0,0 0 0,0 0 0,0-1 0,0 1-1,0 0 1,0 0 0,0 0 0,0 0 0,1 0 0,-1 0-1,0 0 1,0 0 0,0 0-130,8-2 1816,10 4-372,-14 0-1210,1-1 0,-1 2 0,1-1 0,-1 0 0,0 1 0,0 0 0,0 0 0,-1 0 0,1 0 0,-1 1 0,1-1 0,0 3-234,7 8 665,-2 1 0,8 15-665,-16-29 26,19 39 635,-2 1-1,-1 1 1,8 35-661,-14-37 179,-2 1 0,-2 0 0,-2 0 0,-2 0 0,-1 0 1,-3 30-180,-5 0 187,-2 0 0,-4-1 0,-10 32-187,20-93-2,0 1-1,-1-1 1,0 0-1,0 1 0,-1-1 1,0-1-1,-1 1 1,0-1-1,0 0 1,-2 2 2,6-9-31,0 0-1,0 0 1,0 0 0,-1 0 0,1 0-1,0 0 1,0 0 0,-1 0 0,0 0 31,1-1-79,1 1 0,-1-1 0,1 0 0,-1 0 1,1 0-1,-1 0 0,1 0 0,-1 0 1,1 0-1,-1 0 0,0 0 0,1 0 0,-1 0 1,1 0-1,-1 0 0,1 0 0,-1-1 1,1 1-1,-1 0 79,0-1-122,1 1 0,-1-1 0,0 0 0,0 0 0,1 0 0,-1 0 1,0 0-1,1 1 0,-1-1 0,1 0 0,-1 0 0,1 0 0,0 0 0,-1-1 0,1 1 1,0 0-1,0 0 0,0 0 0,0 0 0,0 0 0,0 0 0,0-1 122,1-19-901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53.7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7 6857,'-1'-1'3361,"-1"-1"-888,1 1-289,0 0-255,-1-1-145,1 2-320,1 0-175,0 32-257,3 40-136,-3-36-344,0-6-144,1 6-216,0-8-72,3-5-264,2-6-392,-1-9-1120,3-8-617,2-6 1297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28.0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 3081,'1'-2'9706,"3"1"-5643,-4 1-3963,1 1 0,0-1-1,0 1 1,-1-1-1,1 1 1,-1 0 0,1-1-1,-1 1 1,1 0 0,-1-1-1,1 1 1,-1 0 0,0 0-1,1 0 1,-1-1 0,0 1-1,1 0 1,-1 0 0,0 0-1,0 0 1,0 0-100,6 18 453,1-3-208,-3-9-104,0 0 0,-1 1 1,0-1-1,-1 1 0,1 0 1,-2-1-1,1 1 0,-1 0 0,0 3-141,0 6 282,0 13 292,1 0 0,2 0 1,6 26-575,-7-43 127,1-3 6,-1 1 1,-1 0 0,0 0-1,0 11-133,-2-19 38,0 1 24,-5-8-8,4 3-53,0 0 1,1 0-1,-1 0 1,0-1 0,1 1-1,-1 0 1,1 0-1,0 0 1,-1-1-1,1 1 1,0 0-1,0 0 1,0-1 0,0 1-2,-2-11 2,2 11-2,-2-7 0,1-1 0,0 1 0,0 0 0,1-1 1,0 1-1,0-1 0,1 1 0,0-1 0,1-2 0,1-1 0,-2 5 0,0 0 0,1 0 0,1 0 0,-1 0 0,1 0 0,0 1 0,3-5 2,0 0 1,0 1-1,1 0 1,0 1-1,2-2-2,-7 9 1,0 0 0,0 0 0,0 0-1,0 0 1,0 1 0,1-1 0,-1 0 0,1 1 0,-1 0-1,1-1 1,0 1 0,-1 0 0,1 0 0,0 1 0,0-1-1,0 1 1,-1-1 0,1 1 0,0 0 0,0 0 0,0 0-1,0 0 1,0 1 0,0 0-1,2 0 5,-1 0 0,0 0 0,0 1 0,0 0 0,0 0 0,0 0 0,0 1 0,0-1 0,-1 1 0,1 0 0,-1 0 0,0 0-5,2 2 30,-1 0 1,0 0 0,-1 1 0,1-1-1,-1 1 1,0 0 0,1 5-31,3 10 165,-1 0 1,-1 0-1,-1 1 0,0 11-165,0-7 167,0 1-43,0-2 50,-1 0 0,0 17-174,-7-93-2059,4 24 1727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54.0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185 0 10306,'-49'33'6364,"29"-19"-5188,0-1 1,-6 2-1177,7-6 592,12-6-274,1 0 1,-1 1 0,1-1 0,0 1 0,-5 5-319,10-9 32,0 1 1,1-1 0,-1 1 0,1-1-1,0 1 1,-1-1 0,1 1 0,-1-1-1,1 1 1,0-1 0,-1 1 0,1 0-1,0-1 1,0 1 0,-1 0 0,1-1-1,0 1 1,0 0 0,0-1 0,0 1-1,0 0 1,0-1 0,0 1 0,0 0-1,0-1 1,0 1 0,0 0-33,1 0 59,0 1-1,-1-1 1,1 1 0,0-1 0,0 1-1,0-1 1,0 0 0,0 0 0,0 1 0,1-1-1,0 1-58,3 2 168,1 0 0,-1-1 0,1 1 0,0-1-1,3 1-167,25 9 553,0-1 0,1-2 0,26 3-553,-31-5-942,-25-7-3,-10 0 1790,-7 4-539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55.3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0 334 9554,'2'4'5734,"3"-6"-4406,3-1-382,21-7-225,-1 0 0,11-7-721,-23 8 117,0 0 1,-1-1-1,0 0 0,-1-2 0,0 0 1,-1 0-1,0-1-117,-3 3 57,6-5 151,11-15-208,-22 23 46,0 0 0,0 0 0,0-1-1,-1 1 1,3-8-46,-6 12 18,0 0 1,0 1-1,0-1 1,-1 0-1,1 0 1,-1 0-1,1 1 0,-1-1 1,0 0-1,0 0 1,0 0-1,-1 0 1,1 0-1,-1 1 0,1-1 1,-1 0-1,0 0 1,0 1-1,0-1 0,-1 0 1,1 1-1,0-1 1,-1 1-1,0 0 1,0-1-1,1 1 0,-1 0 1,0 0-1,-1 0 1,0 0-19,0-1 45,-1 1-1,0-1 1,0 1 0,0 0 0,0 0 0,-1 1 0,1-1 0,0 1 0,-1 0 0,1 0 0,-1 1-1,1-1 1,-1 1 0,1 0 0,-1 0 0,1 0 0,-1 1 0,1 0 0,-2 0-45,1 0 65,0 1 1,0-1-1,1 1 1,-1 1-1,1-1 1,-1 0-1,1 1 1,0 0-1,0 0 1,0 0-1,0 1 1,1-1-1,-1 1 1,1 0-1,0 0 1,0 0-1,0 0 1,1 1-1,0-1 1,-1 1-1,1 0 1,1-1-1,-1 1 1,1 0-1,0 2-64,-2 4 98,2 0 1,0 0-1,0 1 1,1-1 0,1 0-1,-1 1 1,2-1-1,0 0 1,0 0 0,4 10-100,-2-10 76,0 0 0,1 1 0,0-2 0,1 1 0,0-1 0,1 1 0,0-2 0,1 1 1,0-1-1,0 0 0,1-1 0,4 4-76,-6-7-20,1 1-1,0-1 1,0 0 0,0-1 0,1 1-1,0-2 1,0 1 0,-1-1 0,2-1-1,-1 0 1,0 0 0,0-1 0,1 0-1,-1 0 1,1-1 0,1 0 20,-9 0-155,-1-1 0,1 1 1,-1 0-1,1 0 0,-1 0 0,1-1 0,-1 1 0,1-1 1,-1 1-1,1-1 0,-1 0 0,0 0 0,0 1 0,1-1 1,-1 0-1,0 0 0,0 0 0,0 0 0,0 0 0,0-1 1,0 1 154,11-17-1117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55.7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21 13811,'-13'1'5217,"10"-1"-3673,3 0-271,9-1-113,3 0-120,18-2-328,2-2-144,4 1-184,0 0-71,-11 1-137,-3 3-40,2 1-913,-1 1-695,-3 2 904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56.4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62 10066,'-4'-4'7641,"1"4"-4047,2 10-2348,1-7-1125,3 120 1353,-2-119-1444,0 10 71,-2-10-123,-1-4-109,-1-6-346,3 3 339,-4-22-662,0-17 800,4 42-3,-1-7-70,1 1 0,0 0 0,0-1 0,1 1 0,0 0 0,0-1 0,1 1 0,0-2 73,-1 6 8,-1 0 0,1-1-1,0 1 1,1 0 0,-1 0 0,0 0 0,1 0-1,-1 0 1,1 0 0,-1 0 0,1 0 0,0 1-1,0-1 1,0 1 0,0-1 0,0 1 0,0 0-1,0 0 1,2-1-8,-3 1 28,0 1 0,1 0 0,-1-1 0,0 1 0,0 0 0,1 0 0,-1 0 0,0 0 0,1 0 0,-1 0 0,0 0 0,0 0 0,1 0 0,-1 0 0,0 1 0,0-1 0,1 1 0,-1-1 0,0 1 0,1 0-28,0 0 59,-1 1 0,1-1 1,0 1-1,0-1 0,-1 1 0,1 0 0,-1 0 0,1 0 0,-1 0 1,1 2-60,3 6 231,-2 0 0,1 0-1,-1 0 1,2 8-231,-5-14 46,2 2 18,0 4 31,0 0-1,1 0 0,0-1 1,1 1-1,0-1 0,2 2-94,-4-10-133,-1-5-211,1-10-329,-2 10 655,2-7-117,0 0 0,0 0 0,1 1 0,1-1 0,3-6 135,-3 8-66,-1 0 40,0 0 0,1 0 1,1 1-1,-1-1 1,1 1-1,1 0 1,-1 1-1,1-1 0,1 1 1,-1 0-1,2 0 26,-7 6 17,0 1 0,0-1 0,0 0 0,0 1 0,0-1 0,0 0 0,0 1 0,0-1 0,0 1 0,1-1 0,-1 1 0,0 0 0,0 0 0,0-1 0,1 1 0,-1 0 0,0 0 0,0 0 0,0 0 0,1 1 0,-1-1 0,0 0 0,0 0 0,1 1-17,0 0 47,0 0 1,0 0-1,-1 0 1,1 1-1,0-1 1,-1 0-1,1 1 1,0 0-1,-1-1 1,0 1-1,1 0 1,-1 0-1,0 0-47,3 5 164,0 0 0,-1 0-1,0 1 1,0-1 0,-1 1-1,2 8-163,9 94 1114,-6-88-1095,-2-7-1333,-3-11-2263,-2-4 2546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56.8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16 11194,'-1'0'324,"0"0"0,1 0 0,-1 0-1,0 0 1,1 0 0,-1 1 0,1-1-1,-1 0 1,0 0 0,1 0 0,-1 1-1,1-1 1,-1 0 0,0 1 0,1-1-1,-1 0 1,1 1 0,-1-1 0,1 1-1,-1-1 1,1 1-324,2 3 2081,9-1-1264,10 0-175,0-2 0,0 0 0,0-1 0,0-2 0,5 0-642,6-1 320,182-14 751,-157 13-939,-9 0-495,1 3 1,11 2 362,-54-1-543,-5 0 395,0-1 0,0 1 0,0 0 0,0 0 1,0 1-1,0-1 0,0 0 0,0 0 0,0 0 1,0 1-1,0-1 0,0 0 0,0 1 148,0 3-709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0:57.2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26 10418,'23'28'6506,"-17"-21"-5726,-1 0 0,1 0 0,-1 0 0,0 1 0,-1-1 1,2 5-781,0 4 1306,-1 0 0,2 12-1306,-7-27 14,1-1 0,-1 0 0,0 1 0,0-1 0,0 0 0,0 1 0,0-1 0,0 0 0,0 1 0,0-1 0,0 0 0,0 1 1,0-1-1,0 0 0,0 0 0,0 1 0,0-1 0,0 0 0,0 1 0,-1-1 0,1 0 0,0 1 0,0-1 0,0 0 0,0 0 0,-1 1 0,1-1 0,0 0 0,0 0 0,0 1 0,-1-1 0,1 0 0,0 0 0,-1 0 0,1 0 0,0 1 0,0-1 0,-1 0-14,1 0 5,0 0 0,-1 0-1,1 0 1,0 0 0,0-1 0,-1 1-1,1 0 1,0 0 0,0 0 0,-1 0-1,1-1 1,0 1 0,0 0 0,0 0-1,-1 0 1,1-1 0,0 1 0,0 0-1,0 0 1,0 0 0,0-1 0,-1 1-1,1 0 1,0-1 0,0 1-1,0 0 1,0 0 0,0-1 0,0 1-1,0 0 1,0 0 0,0-1 0,0 1-1,0 0 1,0-1 0,0 1 0,0 0-1,0 0 1,0-1 0,1 1 0,-1 0-1,0 0-4,3-14-30,0 0 0,1 1 0,5-13 30,-8 24-3,2-5 0,0 0 1,1 0-1,-1 1 1,2-1-1,-1 1 0,1 0 1,0 0-1,0 0 1,0 1-1,1 0 1,0 0-1,0 0 0,0 1 1,0-1-1,1 2 1,7-4 2,-12 6 37,0 0 1,1 0-1,-1 1 1,1-1-1,-1 1 1,0 0-1,1-1 1,-1 1 0,1 0-1,-1 0 1,1 1-1,-1-1 1,1 0-1,-1 1 1,1 0-1,-1-1 1,0 1-1,1 0 1,-1 0-1,0 0 1,0 1 0,0-1-1,0 1 1,0-1-1,0 1 1,0-1-1,1 2-37,1 2 162,1 0 1,-1 0-1,0 0 0,-1 0 0,1 1 0,-1-1 0,0 1 1,0 0-1,-1 0 0,1 2-162,3 10 311,-1-4-64,-1 1 0,0 2-247,10 29-394,-15-45 332,1-1 1,0 0-1,0 0 1,0 0 0,-1 0-1,1 0 1,0 0 0,0 0-1,0 0 1,-1 0-1,1 0 1,0 0 0,0 0-1,-1 0 1,1 0-1,0 0 1,0 0 0,0 0-1,-1 0 1,1 0 0,0 0-1,0 0 1,0 0-1,-1-1 1,1 1 0,0 0-1,0 0 1,0 0 0,0 0-1,-1 0 1,1-1-1,0 1 1,0 0 0,0 0-1,0 0 1,0-1 61,-1 0 123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05.3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 6841,'0'0'795,"0"-6"9391,1 6-6672,2 6-2429,5 14-664,1-1 0,1 0 1,2 0-422,1 4 329,-1-1 0,2 9-329,0 3 277,-7-15-134,0-1-1,2 0 1,0 0 0,1-1-1,7 9-142,-15-24 12,0 1-1,0-1 1,1 0-1,-1 1 1,1-1-1,-1 0 0,1 0 1,0-1-1,0 1-11,-2-1 1,-1-1-1,1 0 1,0 1-1,-1-1 0,1 0 1,0 0-1,0 0 1,-1 0-1,1 1 1,0-1-1,0 0 0,0 0 1,-1 0-1,1 0 1,0-1-1,0 1 1,-1 0-1,1 0 0,0 0 1,0-1-1,-1 1 1,1 0-1,0-1 1,-1 1-1,1 0 0,0-1 1,-1 1-1,1-1 1,-1 1-1,1-1 1,-1 1-1,1-1 0,-1 0 1,1 1-1,-1-1 1,1 0-1,-1 1 1,0-1-1,1 0 0,-1 0 0,6-13 0,-1 0 0,-1 0-1,0 0 1,-1-3 0,9-58 29,-10 63-25,0-8 16,0 0 0,-1-2-20,19 46 54,-12-11-39,-1 1 1,3 10-16,-5-11 69,1-1 0,0 0 1,0 0-1,2-1-69,-6-8 47,0 0-1,1 0 1,-1 0 0,1-1 0,0 1-1,0-1 1,0 0 0,0 0 0,0 0-1,0 0 1,0 0 0,1-1-1,-1 1 1,1-1 0,1 1-47,-3-2 21,0 0 0,0 0 1,0 1-1,0-1 0,0 0 1,0-1-1,0 1 0,-1 0 0,1 0 1,0-1-1,0 1 0,0-1 0,0 0 1,0 0-1,-1 1 0,1-1 0,0 0 1,-1 0-1,1-1 0,-1 1 0,1 0 1,-1 0-1,1-1 0,-1 1 0,0-1 1,0 1-1,0-1 0,0 0 1,0 1-1,0-2-21,3-5 33,0 0 0,-1-1 0,0 1 0,0-1 0,-1 0 1,-1 0-1,1-1-33,1-19 108,-1-18-108,-2 44-128,0-2 173,1 0 1,-2 0-1,1 0 1,-1-5-46,0 8-421,0-1 0,0 1 0,1-1-1,-2 1 1,1 0 0,0 0 0,-1-2 421,-1-1-2155,3 1 859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05.7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11618,'7'18'6725,"2"15"-6725,1 18 3281,-1 53-973,-7-85-1776,6 63 313,-3-49-623,-2-1 0,-1 1 0,-2 0 1,-1 2-223,-1-70-74,4 11 8,0-1-1,6-21 67,-6 36-6,1 1 0,0-1 0,0 1 0,1 0 0,0 0 0,0 0 0,1 0 0,4-4 6,-8 11 4,0 0 1,1 1-1,-1-1 1,1 0-1,-1 1 1,1-1-1,0 1 1,-1 0-1,1-1 1,0 1-1,0 0 0,0 0 1,0 0-1,0 0 1,0 1-1,1-1 1,-1 0-1,0 1 1,0 0-1,0-1 1,1 1-1,-1 0 1,0 0-1,0 0 1,1 0-1,-1 1 0,0-1 1,0 1-1,0-1 1,0 1-1,1 0 1,-1 0-1,0 0 1,0 0-1,0 0 1,-1 0-1,1 0 1,0 1-1,0-1 1,1 2-5,7 7 129,-1 1 1,0-1 0,-1 2 0,0-1 0,0 1-1,0 3-129,1 1 236,-1 1 1,-1 0-1,-1 0 0,0 1 0,-1 4-236,-4-20-15,3 11 29,-4-12-79,0-1 0,0 0 0,0 0 0,1 1 0,-1-1 0,0 0 0,0 1 0,1-1 0,-1 0-1,0 0 1,0 1 0,1-1 0,-1 0 0,0 0 0,1 0 0,-1 0 0,0 1 0,1-1 0,-1 0 0,0 0 0,1 0 0,-1 0 0,0 0 0,1 0 0,-1 0 0,0 0 0,1 0 0,-1 0-1,0 0 1,1 0 0,-1 0 0,1 0 0,-1 0 0,0 0 65,11-5-815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06.0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19 209 9554,'0'0'4149,"0"0"-298,4 1-2361,-1 0-927,-2 0-403,1-1 1,-1 1 0,1-1-1,-1 0 1,1 1-1,-1-1 1,1 0-1,0 0 1,-1 0-1,1 0 1,-1 0 0,1 0-1,-1-1 1,1 1-1,0 0 1,-1-1-1,1 1 1,0-1-161,1 0 79,1 0 0,-1-1 1,0 1-1,1-1 0,-1 1 1,0-1-1,0 0 0,0 0 0,0-1 1,-1 1-1,1 0 0,0-1 0,-1 0 1,0 1-1,1-1 0,-1 0 1,-1 0-1,1 0 0,0-1 0,0-1-79,2-5 58,-1-1 0,0 1-1,-1-1 1,0 0-1,0 0 1,-2 0-1,1 0 1,-1-1-58,0 9 7,-1-1 0,1 1 0,-1 0 0,1 0-1,-1-1 1,0 1 0,-1 0 0,1 0 0,0 0 0,-1 0 0,1 0 0,-1 1 0,0-1-7,0 1 6,0 0 0,0 0 0,0 1 0,0-1 1,0 1-1,0-1 0,0 1 0,0 0 1,-1 0-1,1 0 0,0 0 0,-1 1 0,1-1 1,-1 0-1,1 1 0,-1 0 0,1 0 0,-1-1 1,1 1-7,-1 1 10,1-1-1,-1 0 1,1 0 0,-1 1 0,1 0 0,0-1 0,-1 1 0,1 0 0,0 0 0,0 0 0,-1 0 0,1 1 0,0-1-1,0 1 1,0-1 0,0 1 0,1 0 0,-1-1 0,0 1 0,1 0 0,-1 0 0,1 0 0,0 1 0,0-1 0,-1 1-10,-1 3 47,1 0 1,-1 1 0,1-1-1,0 1 1,0-1 0,1 1-1,0 0 1,0 4-48,1-1 96,1 1 0,0-1-1,0 1 1,1-1 0,0 1-1,1-1 1,1 0 0,-1 0 0,1 0-1,1-1 1,0 1 0,0-1-1,3 2-95,-6-8-23,1 1 0,-1-1-1,1 0 1,0 0-1,1 0 1,-1 0 0,0 0-1,1-1 1,0 1-1,-1-1 1,1 0 0,0 0-1,0-1 1,0 1-1,0-1 1,1 0-1,-1 0 1,0 0 0,1 0-1,-1-1 1,0 0-1,1 0 1,-1 0 0,0 0-1,1-1 1,-1 1-1,0-1 1,0 0 0,1-1-1,-1 1 1,0-1 23,24-13-1616,-3-4 578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06.6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 10970,'9'31'6979,"17"66"133,-18-66-6018,-5-22-813,-1-1 0,0 1 0,0 0 1,-1 0-1,1 5-281,-3-15 75,-2-3-218,2-2 59,0 1 1,1-1 0,0 1 0,0 0 0,0-1-1,1-1 84,0-1-57,-1-1-5,1-6-48,1 1 1,0-1-1,1 1 0,0 0 1,1 0 109,-2 8-27,0 1 1,0 0-1,0 0 1,1 0-1,0 0 1,0 1 0,0-1-1,0 1 1,4-4 26,-4 6 14,-1-1-1,1 1 1,0 0 0,-1 1 0,1-1 0,0 0 0,0 1-1,0 0 1,0-1 0,1 1 0,-1 0 0,0 1 0,0-1-1,1 1 1,-1-1 0,0 1 0,2 0-14,-3 0 44,0 1 0,0-1 0,0 1 0,0-1 0,0 1 0,-1 0 0,1 0 0,0 0 0,0 0 0,0 0 0,-1 0 0,1 0 0,-1 0 0,1 1 0,-1-1 0,1 1 0,-1-1 0,0 1-1,1 0 1,-1 0-44,2 3 127,1 0 1,-1 0-1,-1 1 0,1 0 0,-1-1 0,1 4-127,0 5 232,0 1 1,-1 0 0,0 0 0,-1 0 0,-1 3-233,4 41 465,-3-43-372,0-8-23,0 0 1,0 0-1,3 6-70,-1-6 32,-2-8-153,-1 1 0,1-1 1,-1 1-1,0-1 0,1 1 0,-1-1 1,0 1-1,1 0 0,-1-1 0,0 1 1,0 0-1,0-1 0,1 1 1,-1 0-1,0-1 0,0 1 0,0 0 1,0-1-1,0 1 0,0 0 121,5-9-2631,7-10 968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28.5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7778,'11'1'4193,"-6"8"119,0 7-2871,-1 4 79,-4 7-24,-2 3-239,4 6-601,-2 0-224,10 11-272,-5-3-72,-2-4-120,6 1-680,-6-13 3056,3-4-1960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07.3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51 11723,'-4'-12'4788,"7"22"-1805,4 25-391,3 35 278,-7-42-2054,1 1-1,2-1 0,4 14-815,-7-27 193,-3-11-99,-2-11-74,0-3-93,1 0 1,0 0 0,1-1 0,0 1 0,0 0 0,1-1 0,0 1 0,2-4 72,2-11-353,2 0 1,8-19 352,-10 29-74,1 0 1,1 1-1,1-2 74,-6 13 1,0 0 1,0 0-1,0 0 1,0 0-1,0 0 0,1 0 1,-1 1-1,1-1 1,0 1-1,0 0 0,0 0 1,0 0-1,0 0 0,0 0 1,0 1-1,2-2-1,-3 3 17,0 0 0,0 0 0,0-1 1,0 1-1,0 0 0,0 1 0,0-1 0,0 0 0,0 0 0,0 1 0,0-1 0,0 1 0,0 0 0,-1 0 0,1-1 0,0 1 0,0 0 0,-1 1 0,1-1 0,-1 0 0,1 0 1,-1 1-1,1-1 0,-1 0 0,0 1 0,0 0-17,4 3 81,-2 1 1,1-1 0,-1 1-1,1 0 1,-2 0 0,1 1-1,0 1-81,9 29 505,-2 2-1,-2 0 1,4 35-505,-12-69 38,2 10 54,-2-14-82,0-7-46,0-9-92,0-1-1,1 1 1,0 0 0,2 0-1,0 0 1,0 0 0,1 0-1,1 1 1,4-8 128,-6 17 10,-1 1 0,1 0 1,0-1-1,1 1 0,-1 1 1,1-1-1,-1 0 0,1 1 0,0 0 1,1 0-1,-1 0 0,0 1 1,1-1-1,0 1 0,-1 0 0,1 0 1,5-1-11,-9 3 18,-1 0 0,1 0 0,0 0 0,0 0 0,0 0 0,0 0-1,0 0 1,0 0 0,0 0 0,-1 1 0,1-1 0,0 0 0,0 0 0,0 1 0,0-1 0,-1 1 0,1-1 0,0 1 0,0-1 0,0 1-18,0 1 33,1-1 0,-1 1-1,0-1 1,1 1 0,-1 0 0,0 0-1,0-1 1,0 1 0,0 1-33,1 4 100,1 0 0,-2 0 0,1 0 1,0 7-101,4 33 682,-2 46-682,-4-90-85,0 1-1,1 0 1,-1-1-1,0 1 1,1-1-1,0 1 1,1 1 85,-2-4-243,0-1 235,0 0 1,0 0-1,0 0 1,0 0-1,0 0 1,0 0 0,0 0-1,1 0 1,-1 0-1,0 0 1,0 0-1,0 0 1,0 0 0,0 0-1,0 0 1,0 0-1,0 0 1,0-1-1,0 1 1,0 0 0,0 0-1,0 0 1,1 0-1,-1 0 1,0 0-1,0 0 1,0 0-1,0 0 1,0 0 0,0 0-1,0 0 1,0 1-1,0-1 1,0 0-1,0 0 1,1 0 0,-1 0-1,0 0 1,0 0-1,0 0 1,0 0-1,0 0 1,0 0 0,0 0-1,0 0 1,0 0-1,0 0 1,0 0-1,0 0 1,0 0 0,0 0-1,0 1 1,0-1-1,0 0 1,0 0-1,0 0 1,0 0 0,0 0-1,0 0 1,0 0-1,0 0 1,0 0-1,0 0 1,0 0 0,0 1-1,0-1 1,0 0-1,0 0 8,4-3 166,10-5-285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07.7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10 10002,'-8'-10'5177,"18"12"-664,5 2-2032,8-2-713,1 2-232,2-5-615,1-3-345,-2 1-280,-4-1-152,-2 4-1184,-7 0-817,-4 2 1057</inkml:trace>
  <inkml:trace contextRef="#ctx0" brushRef="#br0" timeOffset="1">83 159 10082,'3'6'5225,"2"-2"-1200,7-1-1768,1-2-241,6-1-648,2-2-383,2-2-593,0 0-48,-7 0-1192,-3 1-769,-4-2 1001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08.3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42 12227,'3'9'3308,"0"0"1,0 0 0,0 2-3309,-1-2 724,-1 0 0,0 0 0,0-1 0,-1 1 1,-1 5-725,-2 23 1101,1-25-904,1 0 0,0 0 0,1 0 0,0 0 0,1 0 0,0 0 0,2 5-197,-6-27-31,2 7 12,0 0 0,0 0-1,0 0 1,1 0 0,-1 0-1,1-1 20,0-15-176,1 0-1,0 0 0,2 0 1,0 0-1,1 0 0,6-17 177,-7 29-26,-1 1-1,1 0 1,0 0-1,0 0 1,1 0-1,-1 0 1,2 1-1,1-3 27,-3 5 0,0-1 0,0 1-1,1 0 1,-1 0-1,1 0 1,0 1-1,0-1 1,0 1-1,0 0 1,0 0-1,0 0 1,5-1 0,-5 2 37,1 1 1,-1-1-1,1 1 1,0-1-1,-1 1 0,1 1 1,0-1-1,-1 1 1,1-1-1,0 1 1,-1 1-1,1-1 1,-1 1-38,3 1 112,0 0 0,-1 0 0,0 1 1,0 0-1,0 0 0,0 1 0,-1-1 1,2 3-113,2 3 234,0 1 0,0 0 0,-1 0 0,0 1 0,-1 0 0,-1 0 1,1 0-1,2 11-234,-4-7 140,-1 1 0,0-1 1,-1 1-1,-1 0 0,0-1 0,-1 13-140,0-7 268,-1-15-1344,1-12-3917,-1-17 3102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10.4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27 5977,'0'-2'497,"1"0"-1,-1 0 0,1 1 1,0-1-1,0 0 1,0 1-1,0-1 0,0 0 1,0 1-1,0-1 1,1 1-1,-1 0 0,0-1 1,2 0-497,-2 2 142,0 0 0,0-1 0,0 1 1,0 0-1,-1 0 0,1 0 0,0-1 0,0 1 1,0 0-1,0 0 0,0 1 0,0-1 0,0 0 1,0 0-1,-1 0 0,1 1 0,0-1 0,0 0 0,0 1 1,0-1-1,-1 0 0,1 1 0,0-1 0,-1 1 1,1 0-1,0-1 0,-1 1 0,1-1 0,0 1 1,-1 0-1,1 0 0,0 0-142,1 2 281,1 1 0,-1 0 0,0-1-1,1 1 1,-2 0 0,1 0 0,0 0 0,-1 0-1,1 1-280,1 9 678,-1 0-1,1 4-677,-1-3 446,6 48 748,-3-22-299,1 1-1,12 38-894,22 48 575,-30-94-543,-10-31-185,1 1 0,-1-1 0,1 0 0,-1 1 0,0-1 0,0 1 0,0-1-1,-1 1 154,0-4-853,-1-4-25,1 2 688,0-1-1,0 0 1,1 0 0,-1 1-1,1-1 1,-1-1 190,1-40-805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10.9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9322,'8'1'2387,"-1"0"0,0 0-1,5 3-2386,4 1 4527,14 8-4527,8 2 2035,-15-7-1341,-6-3-231,1 1 1,-1 1-1,-1 1 1,3 1-464,-15-7 55,-1 0 0,1 1 0,-1-1 0,1 1-1,-1 0 1,0 0 0,0 0 0,0 0 0,0 0 0,-1 0 0,1 1 0,-1-1-1,0 1 1,0 0 0,0 0 0,-1 0 0,0 0 0,1 0 0,-1 0 0,0 1-55,-1-3 16,0 0 0,0 1 0,0-1 0,0 0 0,-1 1 0,1-1 1,-1 0-1,1 0 0,-1 0 0,0 1 0,0-1 0,0 0 0,0 0 0,0 0 1,0 0-1,0 0 0,-1-1 0,0 2-16,-4 3 43,0 0 0,0 0-1,-1-1 1,-1 1-43,4-2 17,-7 3 0,1-1-1,-1 1 1,-9 3-17,-7 4-248,4-3-568,18-9 379,0 0 1,0 1 0,1-1 0,-1 1-1,1 0 1,0 0 0,0 1 0,-1 0 436,-3 7-449,8-11 442,0 0 1,0 0-1,0 1 0,0-1 0,0 0 0,0 0 0,0 0 0,0 0 0,0 0 0,0 0 0,0 1 0,0-1 0,0 0 1,0 0-1,0 0 0,0 0 0,0 0 0,1 0 0,-1 0 0,0 1 0,0-1 0,0 0 0,0 0 0,0 0 0,0 0 0,0 0 1,1 0-1,-1 0 0,0 0 0,0 0 0,0 0 0,0 0 0,0 0 0,0 0 0,1 0 0,-1 0 0,0 0 0,0 0 0,0 0 1,0 0-1,0 0 0,1 0 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11.3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0 103 9746,'18'38'7017,"2"-1"-3312,-5-12-196,4 14-3509,29 61 2490,-48-98-2263,-4-4-163,-4-6-35,2 1-21,1-1 0,-1 0 0,1-1 0,0 1-1,1-1 1,0 0 0,0 0 0,1-1 0,1 1 0,-1-2-8,2 6-4,0 0 0,1 0 1,-1-1-1,1 1 0,0 0 1,1-1-1,-1 1 0,1 0 1,0 0-1,1 0 1,-1-1-1,1 1 0,0 1 1,0-1-1,0 0 0,1 0 1,0 1-1,0-1 0,2-2 4,3-2-7,1 0-1,0 0 0,1 1 0,5-4 8,45-28 8,-40 27 3,-7 5-702,2 1-1,13-6 692,-16 7-36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19.3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13 133 6433,'-5'37'2914,"3"-30"-578,0-7 776,0-8 592,1-2-3547,1 0 1,0 0 0,1-1 0,1-5-158,0 2 107,-2 8-39,1 0-1,0 1 0,1-1 1,-1 1-1,1-1 0,0 1 0,1 0 1,-1-1-1,1 1 0,0 0 1,0 1-1,1-1 0,2-3-67,-4 6 46,1 0 1,-1 0-1,0 0 0,0 1 1,1-1-1,-1 1 0,1-1 1,-1 1-1,1 0 0,-1 0 1,1 0-1,0 1 0,0-1 1,-1 0-1,1 1 0,0 0 1,0 0-1,0 0 0,0 0 1,-1 0-1,1 0 0,0 1 1,0-1-1,0 1 0,-1 0 1,3 1-47,2 1 144,1 1 0,-1 1 0,0-1 1,-1 1-1,1 1 0,-1-1 0,0 1 1,0 0-1,4 7-144,-1-4 238,-1 0 0,1 0-1,0-1 1,2 0-238,-7-5 50,-1 0-1,1-1 1,0 0-1,0 0 1,0 0-1,0 0 0,3 0-49,-5-1 3,-1-1 1,0 0-1,1 0 0,-1 0 0,0 0 0,1 0 0,-1 0 0,0-1 1,1 1-1,-1 0 0,0-1 0,0 1 0,1 0 0,-1-1 0,0 0 1,0 1-1,0-1 0,0 0 0,0 0 0,0 1 0,0-1 0,0 0 1,0 0-1,0 0 0,0 0 0,0 0 0,0-1-3,2-2-56,0-1-1,0 0 1,-1 1 0,1-1 0,-1 0-1,0 0 1,0-1 0,-1 1-1,1 0 1,-1-1 0,-1 1-1,1 0 1,-1-1 56,1-5 404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19.6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56 8498,'-1'23'6748,"4"-27"-1626,11-5-4683,1-1-198,22-16 21,-30 22-113,0-1 0,0 1-1,0 0 1,8-2-149,-11 4 79,0 1 0,-1 0 0,1 0-1,0 0 1,0 1 0,0 0 0,0-1-1,0 1 1,3 1-79,-4-1 56,-1 1 0,1 0-1,0 0 1,-1 0 0,1 0 0,-1 0 0,1 0-1,-1 1 1,1-1 0,-1 1 0,0 0-1,2 1-55,5 6 321,-1-1 0,4 7-321,6 5 383,-18-19-373,1-1-1,-1 1 1,1-1 0,0 1 0,-1-1-1,1 1 1,-1-1 0,1 1 0,0-1-1,-1 0 1,1 0 0,0 1 0,0-1-1,-1 0 1,1 0 0,0 0 0,0 0-1,-1 0 1,1 0 0,0 0 0,0 0 0,-1 0-1,1 0 1,0 0 0,-1 0 0,1 0-1,0-1-9,2 0 103,0-1 1,-1 1-1,1-1 0,-1 0 0,1 1 0,-1-1 0,0 0-103,27-26 432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20.5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12 9818,'1'-10'4332,"-1"10"-4268,0 0-1,1 0 1,-1 0-1,0 0 1,0 0-1,0-1 1,0 1-1,0 0 1,0 0-1,0 0 1,0 0-1,0 0 1,0 0-1,0 0 1,0 0-1,0 0 1,0 0 0,0 0-1,0 0 1,0 0-1,0 0 1,1 0-1,-1 0 1,0 0-1,0-1 1,0 1-1,0 0 1,0 0-1,0 0 1,0 0-1,0 0 1,0 0-1,0 0 1,0 0-1,1 0 1,-1 0-1,0 0 1,0 0 0,0 0-1,0 1 1,0-1-1,0 0 1,0 0-1,0 0 1,0 0-1,0 0 1,0 0-1,1 0 1,-1 0-64,1 1 290,-1 0 1,1 1-1,0-1 1,-1 0-1,1 1 0,0-1 1,-1 1-1,0-1 1,1 1-1,-1-1 1,0 2-291,5 34 1720,-3 1-1,-1 13-1719,-1-29 351,1 23 172,3-1 1,5 26-524,-8-67-28,5 39 101,-6-38-420,0 0-1,0 0 1,0-1-1,-1 1 1,1 0-1,-1 0 1,0-1-1,0 1 1,0 1 347,-3-1-2506,4-4 931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20.9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3 8066,'-8'-3'3015,"9"4"365,15 5-769,17 3-1624,0 0 0,0-3 0,0-1 0,2-1-988,136 5 1024,78-14-43,-42-1-1821,-196 6-540,-14-1 569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26.1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29 6 10162,'-16'6'4121,"9"-4"-2273,2-2-599,8 0-185,-3 0-112,0 0-328,18 1-224,49 2-224,-30-7-144,2 1-1304,4 2-3217,-16-8 3033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28.8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53 66 12187,'4'6'5027,"-4"-6"-4916,0 0 1,0 0 0,0 1 0,0-1-1,0 0 1,0 0 0,1 0 0,-1 0-1,0 0 1,0 1 0,0-1-1,0 0 1,0 0 0,0 0 0,1 0-1,-1 0 1,0 0 0,0 0 0,0 0-1,0 0 1,1 0 0,-1 0-1,0 0 1,0 0 0,0 1 0,1-1-1,-1 0 1,0-1 0,0 1-1,0 0 1,0 0 0,1 0 0,-1 0-1,0 0 1,0 0 0,0 0 0,0 0-1,1 0-111,-1-1 47,0 1 0,1 0-1,-1-1 1,0 1 0,1 0 0,-1-1-1,1 1 1,-1 0 0,1-1 0,-1 1-1,0 0 1,1 0 0,-1 0 0,1-1-1,-1 1 1,1 0 0,-1 0 0,1 0-1,-1 0 1,1 0 0,-1 0 0,1 0-1,-1 0 1,1 0 0,-1 0 0,1 0-47,18 2-38,-19-2 41,0 0 0,0 0 0,0 0 0,1 1 1,-1-1-1,0 0 0,0 0 0,0 0 0,1 0 0,-1 0 0,0 0 1,0 0-1,0 0 0,1 0 0,-1 1 0,0-1 0,0 0 1,0 0-1,0 0 0,0 0 0,1 1 0,-1-1 0,0 0 0,0 0 1,0 0-1,0 0 0,0 1 0,0-1 0,0 0 0,0 0 0,0 1-3,-4 3 61,-11 2-26,4-4-9,1-1 0,0 1 0,-1-2 0,-9 0-26,7-2 54,12 2-52,1 0 0,0 0 0,0 0 0,0 0 1,0 0-1,0 0 0,-1 0 0,1 0 0,0 0 0,0 0 0,0 0 0,0 0 0,0 0 1,0-1-1,0 1 0,0 0 0,-1 0 0,1 0 0,0 0 0,0 0 0,0 0 0,0-1 1,0 1-1,0 0 0,0 0 0,0 0 0,0 0 0,0 0 0,0-1 0,0 1 0,0 0 1,0 0-1,0 0 0,0 0 0,0 0 0,0-1 0,0 1-2,1-1 9,0 0 0,0 0 0,0 0 0,0 0 0,0 0 0,0 0-1,0 1 1,0-1 0,0 0 0,0 1 0,0-1 0,1 0-9,35-15 29,0 2 1,0 1-1,28-5-29,-45 14-17,0 0-1,0 1 1,9 1 17,-5 3-327,-22 0 416,-1-1-1,0 0 1,0 0-1,0 1 1,0-1 0,0 0-1,0 1 1,0 0 0,0-1-1,0 1 1,0-1-1,0 1 1,0 0 0,0 0-1,0-1 1,0 2-89,-1-1 57,1 0-1,-1 0 1,1 0 0,-1 0 0,0 0 0,1 0-1,-1 1 1,0-1 0,0 0 0,0 0 0,0 0-1,0 1-56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21.2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7914,'19'25'4089,"-17"-9"-225,13 8-1719,-3 11-233,-5 3-111,3 16-545,-6-4-320,-1 1-424,-2 3-104,-1-11-184,3-3-64,1-12-88,1-10-32,-1-8-888,-2-8-608,-2-8-1337,1-8-2928,15-7 3897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21.6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216 63 11034,'-73'33'7086,"-18"8"-4338,87-39-2573,-1 0 0,1 0-1,0 0 1,1 1 0,-1 0-1,0-1 1,1 1 0,-1 1-1,1-1 1,-2 2-175,4-3 72,0 0 0,0 0-1,0 0 1,0 0 0,0-1 0,1 1-1,-1 0 1,1 0 0,-1 0 0,1 0-1,0 0 1,0 1 0,0-1 0,0 0-1,0 0 1,0 0 0,0 0 0,1 0-1,-1 0 1,1 0 0,-1 0 0,1 0-1,0 0 1,1 1-72,0 2 105,2 0-1,-1 1 0,1-1 1,-1-1-1,1 1 0,1 0 1,-1-1-1,2 2-104,9 6 287,1-1 0,0 0-287,167 118 488,-183-128-615,1-1 1,-1 0-1,0 0 1,0 1-1,0-1 1,1 0-1,-1 0 1,0 0-1,0 1 1,1-1 0,-1 0-1,0 0 1,0 0-1,1 0 1,-1 0-1,0 0 1,1 0-1,-1 1 1,0-1-1,1 0 1,-1 0 0,0 0-1,1 0 1,-1 0-1,0 0 1,1 0-1,-1-1 1,0 1-1,0 0 1,1 0-1,-1 0 1,0 0 0,1 0-1,-1 0 1,0-1-1,0 1 1,1 0-1,-1 0 1,0 0-1,0-1 1,1 1-1,-1 0 1,0 0-1,0 0 1,0-1 126,5-7-2371</inkml:trace>
  <inkml:trace contextRef="#ctx0" brushRef="#br0" timeOffset="1">395 1 11763,'12'11'4801,"-8"-10"-2553,0 3-672,4 1 1,-2 7-145,3 7-392,-3-1-312,3 6-408,-2 0-80,-5-1-103,5 2-41,-3-3-1449,1-1-215,-9-4 824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22.2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11514,'8'9'5082,"-4"-3"-2394,2-1-887,-1 2 87,3-1-464,-1 0-320,-5-2-655,1 0-193,-3-4 40,-1 0-480,-1-2 1192,1 1-752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25.3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23 173 6745,'-14'17'7258,"13"-16"-7052,0 1 0,0 0 0,0 0 0,0 0 0,0 0 0,1 0 0,-1 0 0,1 0 0,-1 0 0,1 0 0,0 0 1,0 0-1,0 0 0,0 0 0,0 0 0,0 0 0,0 0 0,1 1-206,-1-3 7,0 2 48,0 0 1,1 1-1,-1-1 1,1 0-1,0 0 1,0 0 0,0 1-1,0-1 1,0 0-1,0 0 1,0-1 0,0 1-1,1 0 1,-1 0-1,1-1 1,0 1-1,-1 0 1,1-1 0,0 0-1,0 1 1,0-1-1,0 0 1,0 0-1,0 0 1,2 0-56,7 2 109,1-2-1,-1 0 1,0 0 0,1-1 0,-1 0-1,1-1 1,-1-1 0,0 1-1,1-2 1,-1 0 0,0 0 0,-1-1-1,1 0 1,8-5-109,-13 6 2,1-1 1,0-1-1,-1 1 0,0-1 1,0 0-1,0 0 0,-1-1 1,1 0-1,-1 0 0,1-2-2,-3 3 9,0 0 0,-1 0 0,1 0 0,-1-1 0,0 1 0,0-1 0,-1 1 0,1-1 0,-1 0 0,-1 0 0,1 1 0,-1-1 0,0 0 0,0-2-9,-1 3 13,1 1-1,-1 0 1,0 0-1,-1 0 1,1 0-1,-1 0 1,1 0-1,-1 0 1,0 0-1,-1 0 1,1 1-1,-1-1 1,0 1-13,-1-2 46,0 0 1,-1 1-1,0 0 1,0 0 0,0 0-1,0 0 1,-1 1-1,1 0 1,-2 0-47,3 0 52,-1 1 0,0 1 0,0-1 0,0 1 0,0 0 0,0 0 1,0 0-1,-1 1 0,1-1 0,0 1 0,-1 1-52,3-1 39,-1 1 0,1-1 0,0 1 0,-1 0 0,1 0 0,0 0 0,0 1 0,0-1 0,0 1 0,0 0 0,0 0 0,0 0 0,0 0 0,1 0 0,-1 0 0,-1 3-39,0 1 59,0-1-1,0 1 1,1 0 0,0 0-1,0 1 1,0-1-1,1 1 1,0-1 0,1 1-1,-1 0 1,1-1-1,0 1 1,1 0 0,0 3-59,0 2 75,0 0 0,1 0 0,1 0 0,0-1 0,0 1 0,1-1-1,1 1 1,0 0-75,0-3 44,1 0 0,-1-1-1,2 0 1,-1 0 0,1 0-1,0-1 1,0 0 0,1 0-1,0-1 1,0 1 0,1-1-1,0-1 1,4 3-44,-1-2 21,-1 0 0,1-1 0,1 0 0,-1-1 0,1 0 0,0-1 0,0 0 0,0-1 0,0 0 0,4-1-21,-9-1-179,0 0 0,1-1 0,-1 0 0,0 0 0,0-1 1,0 0-1,0 0 0,0 0 0,-1-1 0,1 0 0,-1-1 0,1 1 0,-1-1 0,3-3 179,22-16-902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25.7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6 14379,'-1'2'5225,"2"2"-3977,2-2-55,-3-2-137,0 0-96,12 1-472,12-1-176,34-2-168,-31-3-32,-3 3-456,-1 1-760,-1-3 728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26.1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12107,'0'6'5041,"6"6"-2857,-2 11-552,-2 10 121,0 7-393,-2 4-320,4 3-592,-2-9-159,3-5-57,3-2-288,4-11-1633,2-7-719,-2-3 1263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26.7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32 11354,'-9'-7'4729,"4"5"-2784,3 0-689,1 1-40,0 0-391,1-1-217,9-2-336,26-1-96,41-1-112,-27 4-56,-8 2-1441,-5 0 281,-9 12 496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27.1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16 9986,'11'0'4393,"9"3"-2280,1 0-569,0-3-88,11 0-440,-8-2-255,4-3-393,-1 0-80,-7-1-1104,4 2-4650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27.6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 11498,'1'-4'4569,"5"5"-2808,-1 7 7,0 15-279,-3 7-169,-1 14-496,-1 6-168,0 0-208,4-5-104,1-5-144,2-2-64,4-7-64,-3-4-104,1-8-1048,4-5-808,-7-6 1120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27.9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42 70 9306,'-5'1'1541,"-17"4"1896,21-4-3275,0-1 0,0 0 1,0 1-1,1-1 0,-1 1 0,0-1 0,0 1 0,0-1 0,0 1 0,1 0 1,-1-1-1,0 1 0,0 0 0,1 0 0,-1-1 0,1 1 0,-1 0 0,1 0-162,0-1 70,0 1-1,0-1 0,0 0 1,0 1-1,0-1 1,1 0-1,-1 1 0,0-1 1,0 0-1,1 1 0,-1-1 1,0 0-1,0 0 1,1 1-1,-1-1 0,0 0 1,1 0-1,-1 1 0,0-1 1,1 0-1,-1 0 0,1 0 1,-1 0-1,0 0 1,1 0-1,-1 0 0,0 0 1,1 0-1,-1 0 0,1 0 1,-1 0-1,0 0 1,1 0-70,18 2 532,-18-2-424,224 1 1746,-147-3-1518,276-13 1603,157-33-1939,-298 25 290,-117 17-14,22 4-276,-115 2-7,6 0-142,0 0 1,1 1-1,-1 0 0,4 2 149,-9-1-965,-5 0 231,-9 4-648,8-5 1052,-24 11-2117,-10 8 1068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29.8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49 52 4921,'-4'-3'3454,"-5"0"7150,9 3-10035,0 0-194,0 0-164,0 0-65,0 0-24,0 0-21,0 0-25,-12-4 37,6-1 1627,5 5-1744,0-1 0,0 1 0,0-1 0,0 1 0,0-1 0,1 0 0,-1 1 0,0-1 0,0 0 0,1 0-1,-1 0 5,-2-2 16,3 3-66,0-1 0,-1 1-1,1 0 1,0 0 0,-1-1-1,1 1 1,0-1 0,0 1-1,-1 0 1,1-1 0,0 1-1,0 0 1,0-1 0,-1 1 0,1-1-1,0 1 1,0-1 0,0 1-1,0 0 1,0-1 0,0 1-1,0-1 1,0 1 0,0-1-1,0 1 1,0-1 0,0 1 0,0 0-1,0-1 1,1 1 0,-1-1-1,0 1 1,0-1 0,0 1-1,1 0 1,-1-1 0,0 1-1,0 0 1,1-1 0,-1 1 0,0 0-1,1-1 1,-1 1 0,1 0 50,12-9-706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28.2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6 283 8850,'0'0'223,"0"1"0,-1-1 0,1 0-1,-1 0 1,1 1 0,-1-1 0,1 0 0,0 1 0,-1-1 0,1 1 0,0-1-1,0 0 1,-1 1 0,1-1 0,0 1 0,0-1 0,-1 1 0,1-1 0,0 1-223,0-1 110,0 0 1,0 0-1,0 1 1,0-1-1,0 0 1,1 0-1,-1 1 0,0-1 1,0 0-1,0 0 1,0 0-1,0 1 1,1-1-1,-1 0 1,0 0-1,0 0 1,0 0-1,1 0 1,-1 1-1,0-1 1,0 0-1,0 0 1,1 0-1,-1 0 1,0 0-1,1 0-110,1 1 285,0-1 0,0 1 0,0-1 0,1 0-1,-1 1 1,0-1 0,0-1 0,2 1-285,3-1 210,1-1 0,-1 0 0,0 0 0,0-1 1,0 0-1,-1 0 0,1 0 0,-1-1 0,0 0 0,2-2-210,9-7 224,-1 0-1,14-16-223,-19 17 63,0 0-1,-1-1 1,0 0-1,-1-1 1,-1 0-1,0 0 1,1-4-63,-8 15 30,1 0 0,-1 0 0,0 0 0,0-1 0,-1 1 0,1 0 0,-1 0 1,0-1-1,1 1 0,-1 0 0,-1 0 0,1-1 0,0 1 0,-1 0 0,0-1-30,0 2 43,0-1 1,0 1-1,0 0 0,0 0 0,0-1 0,-1 1 1,1 0-1,-1 0 0,1 1 0,-1-1 0,0 0 1,0 0-1,0 1 0,0-1 0,0 1 0,0 0 1,0 0-1,-1 0 0,1 0-43,-4-2 119,1 1-1,-1 0 1,0 1 0,0 0-1,0 0 1,0 0-1,0 0 1,-3 1-119,5 0 55,1 0 0,-1 0 0,0 1 0,0-1 0,1 1 0,-1 0 0,0 0 0,1 1 0,-1-1 0,1 1 0,-1-1 0,1 1 0,-2 2-55,0-1 44,1 1-1,0 0 0,0 1 0,1-1 1,-1 1-1,1 0 0,0 0 0,0 0 0,1 0 1,-1 0-1,1 1 0,0-1 0,1 1 0,-1-1 1,1 1-1,0 0 0,0-1 0,1 1 0,0 2-43,0 1 38,0-1 0,1 1 1,0-1-1,0 0 0,1 1 0,0-1 0,0 0 0,1 0 0,0 0 0,1-1 0,0 1 0,4 6-38,-2-6 35,0-1 0,0 1 1,1-1-1,0-1 0,0 1 0,1-1 0,0 0 0,0-1 1,0 0-1,0 0 0,1-1 0,0 0 0,0-1 1,1 0-36,9 3-377,0-1 0,1-1 0,0-1 0,0-1 1,0-1-1,9-1 377,-2 0-599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28.7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10858,'0'0'5135,"0"6"-3660,5 95 5022,15 52-4949,-12-106-1495,3 1 0,14 37-53,-24-81-452,0-1 0,0 0 0,1 0-1,-1 0 1,1 0 0,0 0 0,2 3 452,4 0-1193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29.0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194 0 10650,'-15'2'5454,"-5"4"-4093,6-2-441,6-1-575,-1 0 0,1 0-1,-1 1 1,1 0 0,0 0-1,0 1 1,1 0 0,0 1-1,0-1 1,0 2 0,0-1 0,1 0-1,-2 4-344,2-3 207,-15 23 502,20-27-637,-1-1 0,1 1-1,0-1 1,0 1 0,0 0 0,0-1 0,0 1 0,1 0 0,-1 0 0,1 2-72,0-4 16,0 0-1,0 0 1,0 0-1,1 0 1,-1 0-1,0 0 1,1 0-1,-1 0 0,1 0 1,-1 0-1,1 0 1,0 0-1,-1 0 1,1 0-1,0 0 1,0-1-1,-1 1 1,1 0-1,0 0 1,0-1-1,0 1 1,0-1-1,0 1-15,5 2 67,0 0-1,0-1 1,5 2-67,1 0 96,42 21 286,-19-9 47,7 1-429,39 12-325,-80-28 179,-1-1 111,0 0 1,0 0-1,1 0 0,-1 0 0,0 0 0,0 0 0,1 1 0,-1-1 0,0 0 0,0 0 0,1 0 0,-1 0 0,0 0 0,1 0 0,-1 0 0,0 0 1,0 0-1,1 0 0,-1 0 0,0 0 0,1-1 0,-1 1 0,0 0 0,0 0 0,1 0 0,-1 0 0,0 0 0,0 0 0,1-1 0,-1 1 1,0 0 34,3-6-302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29.4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1 12443,'-4'10'4897,"8"1"-2777,0 6-616,0 13 73,-3 0-209,2 9-544,-1-5-328,2 1-304,-2 1-56,-1-5-136,2-1-640,-1-5 1985,4-1-1193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29.7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 0 10682,'2'39'4421,"-2"-38"-4159,0-1 0,0 1 0,0 0 0,0 0-1,0-1 1,0 1 0,0 0 0,-1 0 0,1 0-1,0-1 1,0 1 0,-1 0 0,1-1 0,0 1 0,-1 0-1,1-1 1,-1 1-262,1-1 126,0 1-1,0-1 1,-1 0-1,1 0 1,0 0-1,0 0 1,-1 0-1,1 0 1,0 0 0,-1 1-1,1-1 1,0 0-1,0 0 1,-1 0-1,1 0 1,0 0-1,-1 0 1,1 0-1,0 0 1,0 0-1,-1-1 1,1 1-1,0 0 1,-1 0-1,1 0 1,0 0 0,0 0-126,-1 0 48,1 0 1,0-1-1,-1 1 1,1 0 0,-1 0-1,1 0 1,0-1 0,-1 1-1,1 0 1,0 0-1,0 0 1,-1-1 0,1 1-1,0 0 1,0-1 0,-1 1-1,1 0 1,0-1-1,0 1 1,0 0 0,-1-1-1,1 1 1,0 0 0,0-1-1,0 1 1,0-1-1,0 1 1,0 0 0,0-1-1,0 1 1,0 0-1,0-1 1,0 1 0,0-1-1,0 1 1,0 0 0,0-1-49,4-1-27,0 1 1,0 0 0,0-1 0,0 1 0,1 0 26,3 0 414,-10 0 1319,-1 1-3716,3 0 1300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43.8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 4105,'2'-2'8578,"8"-2"-3676,-8 5-4331,0-1-383,-1 0 1,1 0-1,-1 0 0,0 0 0,1 0 1,-1 0-1,0 1 0,1-1 0,-1 1 1,0-1-1,0 1 0,0-1 0,1 1 1,-1 0-1,0 0 0,0-1 0,0 1 1,0 1-189,16 27 1091,-12-21-937,2 5 87,0-1 1,0 1 0,-1 0 0,-1 1 0,-1-1 0,3 13-242,38 167 1250,-25-105-683,27 69-567,-46-153-65,6 16 184,-5-17-834,-2-12-1314,-8-35-6029,-2 8 5471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44.1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36 8786,'2'-3'951,"1"-1"0,0 1 0,0 0 0,0 0 0,0 0 1,3-2-952,-3 4 279,-1-1 0,1 1 1,0-1-1,0 1 1,0 0-1,0 0 1,0 0-1,0 1 1,0-1-1,0 1 1,0-1-1,0 1 1,1 0-1,1 1-279,24 2 1697,0 1 1,5 2-1698,9 2 956,-39-8-872,17 3 947,13 5-1031,-29-7 92,0 1-1,1 0 1,-1 0 0,0 0-1,-1 1 1,1-1-1,0 1 1,3 3-92,-7-5 18,0 0 1,1 0-1,-1 0 0,0 1 1,-1-1-1,1 0 0,0 0 1,0 0-1,0 1 0,-1-1 1,1 0-1,-1 1 0,1-1 1,-1 1-1,0-1 0,1 0 1,-1 1-1,0-1 0,0 2-18,0-1 25,0 1 0,-1-1-1,1 0 1,-1 1 0,1-1 0,-1 0-1,0 1 1,0-1 0,0 0-1,0 0 1,-1 1-25,-3 4 64,0-1 0,0 1 0,-1-1 0,0 0 0,0-1 0,-4 4-64,-27 20 282,-25 27-282,55-50-358,0 0 0,-1-1 0,0 0 0,0-1 0,0 1 0,0-2 0,-7 3 358,3-1-1643,2 1-2041,5 2 1462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44.5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12123,'3'12'4264,"5"3"-2219,2 3-765,26 78 2160,5 12-2148,-33-89-1085,1-1-1,1-1 1,0 0 0,10 11-207,-7-13 115,-10-12-50,-7-8 59,-3-5-102,-1-1 0,2 0-1,-1 0 1,1 0 0,1-1 0,0 0 0,1 0 0,-2-10-22,2 7 3,1 0 1,1 0-1,1 0 1,0 0 0,0 0-1,2 0 1,1-7-4,-2 17 1,1 0 1,0 0-1,0 0 0,1 0 1,0 0-1,0 0 1,0 0-1,0 1 0,1-1 1,-1 1-1,1-1 0,1 1 1,-1 0-1,0 0 1,1 1-1,0-1 0,0 1 1,0-1-1,0 1 0,0 0 1,1 1-1,0-1 1,-1 1-1,1 0 0,0 0 1,0 1-1,0-1 0,1 1 0,14-2-66,0 2 1,0 0 0,3 1 64,-10 0-400,-12 2-696,-2 6 480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45.5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129 29 7266,'-3'-3'686,"1"0"1,-1 0-1,1 0 1,-1 1 0,0-1-1,0 1 1,0 0-1,-3-2-686,5 3 129,0 1-1,0-1 1,-1 1-1,1-1 1,0 1-1,0 0 1,0 0-1,-1-1 1,1 1-1,0 0 1,0 0-1,-1 0 1,1 0-1,0 1 1,0-1-1,-1 0 1,1 0-1,0 1 1,0-1-1,0 1 1,0-1-1,-1 1 1,1-1-1,0 1 1,0 0-1,0-1 1,0 1-1,0 0 1,0 1-129,-5 5 529,1 0-1,-1 1 1,2 0 0,-1 0 0,1 0 0,0 1-529,-2 6 333,0 0 0,2 0 0,-1 0 0,2 1 0,0 0 0,1 0 0,0 0 0,2 0 0,-1 0 0,2 3-333,4 33 739,2 0 0,7 24-739,-13-70 37,0-5-34,3 23 133,1-1 1,1 1-1,2-1 0,2 5-136,-1-9 84,1 0 0,1 0 0,0-1 0,1 0 0,1-1 0,12 11-84,-23-25 11,1-1 1,0 1 0,-1-1-1,1 1 1,0-1 0,0 0-1,0 0 1,1 0 0,-1-1-1,0 1 1,1-1 0,2 1-12,-6-2-18,0 0 0,0 0 0,1 0 0,-1 1 0,0-1 0,0 0 1,1 0-1,-1 0 0,0 0 0,0 0 0,0 0 0,1 0 0,-1 0 0,0 0 0,0 0 0,1 0 1,-1 0-1,0-1 0,0 1 0,1 0 0,-1 0 0,0 0 0,0 0 0,0 0 0,1 0 0,-1 0 1,0-1-1,0 1 18,1-7-1586,-1 2 948,1-11-311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46.1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15 10994,'4'-2'4501,"3"1"-1040,-6 1-2006,-1 1-36,4 6-191,2 6-659,1 0-1,4 5-568,-7-11 94,0-1-1,0 1 0,-1-1 0,0 1 0,0 0 0,-1 0 0,1 1 1,-2-1-1,1 0 0,-1 1 0,0 0-93,1 16 288,3 24 99,-4-44-345,0 1-1,0-1 1,0 0-1,1 1 1,-1-1-1,1 0 0,0 0 1,3 3-42,-5-7 2,0 0-1,0 0 1,0 0-1,0 0 1,0 0 0,0 0-1,0 0 1,0 0-1,0 0 1,0 0 0,0 0-1,0 0 1,0 0-1,0 0 1,0 0 0,0 0-1,0 0 1,0 0-1,0 0 1,0 0 0,0 0-1,0 0 1,0 0-1,0 0 1,0-1 0,0 1-1,0 0 1,0 0-1,0 0 1,0 0 0,0 0-1,0 0 1,0 0 0,1 0-1,-1 0 1,0 0-1,0 0 1,0 0 0,0 0-1,0 0 1,0 0-1,0 0 1,0 0 0,0 0-1,0 0 1,0 1-1,0-1 1,0 0 0,0 0-1,0 0 1,0 0-1,0 0 1,0 0 0,0 0-1,0 0 1,0 0-1,0 0-1,0-5 28,-1 0-18,-2-10-5,0-1 1,1 0 0,1 0 0,0 0-1,2-6-5,0 7-3,1 0 1,1 1-1,3-10 3,-4 17 0,0 1 1,1 0 0,-1 0-1,1 0 1,1 0 0,-1 0-1,1 1 1,0 0 0,1-2-1,-3 5 0,1 0 1,-1 0 0,0 0 0,1 0 0,-1 0-1,1 1 1,0-1 0,0 1 0,0 0 0,-1-1-1,1 2 1,0-1 0,0 0 0,0 0 0,1 1-1,-1 0 1,0 0 0,0 0 0,0 0 0,0 0-1,0 0 1,0 1 0,0-1 0,0 1 0,0 0-1,1 0 0,1 2 29,1-1 0,0 1 0,-1-1 0,1 1 0,-1 1 0,0-1 0,0 1 0,-1 0 0,1 0 0,-1 1 0,0-1 0,3 5-29,2 4 176,-1 0 1,0 1-1,-1 1 0,-1-1 1,0 1-1,-1 0 1,-1 0-1,0 0 0,-1 1 1,0 0-1,-1 5-176,-4-8 331,2-13-371,0 0 1,0-1-1,0 1 0,0 0 1,0 0-1,0 0 0,0 0 1,0 0-1,0 0 1,0-1-1,0 1 0,0 0 1,0 0-1,0 0 0,0 0 1,-1 0-1,1 0 0,0 0 1,0 0-1,0-1 1,0 1-1,0 0 0,0 0 1,0 0-1,-1 0 0,1 0 1,0 0-1,0 0 1,0 0-1,0 0 0,0 0 1,0 0-1,-1 0 0,1 0 1,0 0-1,0 0 0,0 0 1,0 0-1,0 0 1,0 0-1,-1 0 0,1 0 1,0 0-1,0 0 0,0 0 1,0 0-1,0 0 1,0 0-1,-1 1 0,1-1 1,0 0-1,0 0 0,0 0 1,0 0-1,0 0 0,0 0 1,0 0-1,0 0 1,0 1-1,0-1 0,-1 0 1,1 0-1,0 0 0,0 0 40,0-1-855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36.2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68 283 2393,'-15'-7'3724,"-11"-4"2141,24 11-5489,0-1 0,0 1 0,0-1 1,1 1-1,-1 0 0,0 0 0,0 0 1,0 0-1,0 0 0,0 0 0,0 0 1,1 1-1,-1-1-376,25 1 1960,129-6-1139,46-11-821,-178 15 16,224-28 264,-104 11-144,-38 5-35,192-20 52,-1 17-34,299 4 404,-498 8-436,222 0 446,-253 6-354,-1-3 0,1-3 0,14-4-179,49-16 267,-9 2 12,-90 19-173,1 1 1,-1 2-1,15 1-106,-14 0 111,0-1 0,27-3-111,-54 3 3,0 0 0,-1 0 0,1-1 0,0 1 0,0 0 0,-1 0 0,1 0 0,0-1 0,-1 1 0,1 0 0,0-1 0,-1 1 0,1-1 0,0 1-3,-1-1-8,0 1 0,0 0 0,1-1 1,-1 1-1,0 0 0,0 0 0,0-1 0,0 1 1,0 0-1,0-1 0,0 1 0,0 0 1,1-1-1,-1 1 0,0 0 0,0-1 0,0 1 1,-1 0-1,1-1 0,0 1 0,0 0 0,0-1 8,-1-1-106,0 0 0,0 0 0,0 0-1,0 0 1,0 1 0,-1-1-1,1 0 1,-2-1 106,-16-17-433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46.5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59 38 10650,'-2'-2'945,"0"0"0,-1 0 0,1 0 0,-1 1 0,0-1 0,0 1 0,1-1 0,-2 1-945,3 0 100,1 1 1,-1 0-1,0 0 0,1-1 1,-1 1-1,0 0 0,1 0 0,-1 0 1,0 0-1,1 0 0,-1 0 1,0 0-1,1 0 0,-1 0 1,0 0-1,1 0 0,-1 0 0,0 0 1,1 1-1,-1-1 0,1 0 1,-1 0-1,0 1 0,1-1 0,-1 0 1,1 1-1,-1-1 0,1 1 1,-1-1-1,1 1 0,-1-1 0,1 1 1,-1-1-1,1 1 0,0-1 1,-1 1-1,1 0 0,0-1 1,0 1-1,-1-1 0,1 1-100,-1 7 293,0-1 0,0 1 0,0 0 1,1-1-1,0 1 0,1 0 0,0 4-293,1 8 299,-1-4-52,-1-1 97,1 0 1,3 10-345,-3-21 53,0 1 1,0 0-1,1-1 0,0 1 0,0-1 1,0 1-1,0-1 0,1 0 0,0 0 1,0 1-54,-2-4 9,0 1 0,0-1 1,1 0-1,-1 1 1,1-1-1,-1 0 1,0 1-1,1-1 0,0 0 1,-1 0-1,1-1 1,0 1-1,-1 0 0,1 0 1,0-1-1,0 1 1,0-1-1,0 0 1,0 1-1,-1-1 0,1 0 1,0 0-1,0 0 1,0 0-1,0-1 1,0 1-1,0 0 0,0-1 1,-1 1-1,1-1 1,1 0-10,2-2 6,-1 0 0,0 0-1,-1-1 1,1 1 0,-1-1 0,1 0 0,-1 0 0,0 0 0,0 0 0,-1 0 0,1-1 0,-1 1 0,0-1 0,0 0 0,-1 1 0,1-1 0,-1 0-1,0 0 1,-1 0 0,1-2-6,0 1 10,-1-1-1,0 1 1,0 0-1,-1 0 0,1 0 1,-1 0-1,-1-1 1,1 1-1,-1 1 1,0-1-1,0 0 0,-1 0 1,0 1-1,0-1 1,0 1-1,-2-2-9,0 1 24,0 0-1,-1 0 1,0 0-1,0 1 1,0 0 0,-1 0-1,1 0 1,-1 1-1,0 0 1,-5-2-24,10 6-36,1-1-1,-1 1 0,0-1 1,0 1-1,0 0 1,1 0-1,-1 0 1,0 0-1,0 0 1,0 0-1,1 0 1,-1 0-1,0 1 0,0-1 1,0 1-1,1 0 1,-2 0 36,2-1-159,0 1 1,0-1 0,0 1-1,0 0 1,0-1-1,1 1 1,-1 0 0,0 0-1,0-1 1,1 1 0,-1 0-1,1 0 1,-1 0-1,0 0 1,1 0 0,0 0-1,-1 0 1,1 0-1,0 0 1,-1 0 0,1 0-1,0 0 1,0 0 0,0 0-1,0 0 1,0 0-1,0 0 1,0 0 0,0 1 158,8 20-1361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47.1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10 11859,'0'0'214,"0"-1"1,0 1 0,0-1 0,0 1-1,0 0 1,1-1 0,-1 1 0,0-1-1,0 1 1,1-1 0,-1 1 0,0 0-1,0-1 1,1 1 0,-1-1 0,1 1-1,-1 0 1,0 0 0,1-1 0,-1 1-1,1 0 1,-1 0 0,0-1 0,1 1 0,-1 0-215,1 0 103,0 0 1,-1 0 0,1 1 0,-1-1 0,1 0 0,-1 0 0,1 1 0,0-1-1,-1 0 1,1 1 0,-1-1 0,0 0 0,1 1 0,-1-1 0,1 1 0,-1-1-1,0 1 1,1-1 0,-1 1 0,0-1 0,1 1 0,-1 0 0,0-1 0,0 1 0,1-1-1,-1 1 1,0 0-104,13 37 2160,-1 1-1,0 10-2159,5 15 940,-14-52-794,16 54 1295,7 52-1441,-24-110 39,2 21 51,-4-27-81,0-1 0,0 1 0,0-1-1,0 1 1,-1-1 0,1 1 0,0-1 0,-1 1 0,1-1-1,-1 1 1,1-1 0,-1 0 0,1 1 0,-1-1 0,0 0-1,0 1-8,1-2 4,-1 0 0,1 1 0,-1-1-1,1 1 1,-1-1 0,1 0 0,-1 1-1,1-1 1,-1 0 0,1 1 0,-1-1 0,0 0-1,1 0 1,-1 0 0,1 1 0,-1-1-1,0 0 1,1 0 0,-1 0 0,0 0-1,1 0 1,-1 0 0,1 0 0,-1 0-4,-1-1 3,1 1 0,0-1 0,-1 0 0,1 1 0,0-1 1,-1 0-1,1 1 0,0-1 0,0 0 0,-1-1-3,-2-1-5,1-1 0,0 1 0,0-1 0,1 0-1,-1 0 1,0-2 5,1 3-12,0-1-1,0 0 1,1 0-1,0 0 1,0 0-1,0 0 1,0 0 0,1 0-1,-1 0 1,1 0-1,0 0 1,0 0-1,1 0 1,-1 0-1,1 0 1,0 0 0,0 0-1,0 0 1,1 0-1,-1 1 1,1-1-1,0 0 1,0 1-1,0-1 1,1 1 0,-1 0-1,1 0 1,-1 0-1,1 0 1,0 0-1,1 1 1,-1-1-1,0 1 1,1 0 0,-1 0-1,1 0 1,-1 0-1,1 0 1,1 1 12,6-3 3,1 0-1,0 1 1,0 1 0,10-1-3,-17 2 10,0 1 1,-1 0-1,1 0 0,0 0 1,-1 1-1,1 0 0,-1-1 1,1 2-1,-1-1 0,1 0 1,-1 1-1,0 0 0,1 0 1,0 1-11,1 1 44,-1 0 0,0 0 0,0 1 1,0 0-1,0 1-44,-3-5 19,-1 1 1,0 0-1,1-1 0,-1 1 1,0 0-1,0-1 1,0 1-1,-1 0 0,1 0 1,0 0-1,-1 0 1,1 0-1,-1 0 0,0 0 1,1 0-1,-1 0 0,0 0 1,0 0-1,-1 2-19,-1 2 42,0 1-1,-1 0 1,0-1 0,0 0-1,0 0 1,-1 0-1,0 0 1,0-1-1,-1 1 1,-4 3-42,-2 3 52,-1-2 1,0 1-1,-1-2 1,-4 2-53,-31 18-611,47-29 541,-9 4-547,7-5 628,4-4 432,5-6-446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47.6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12507,'18'30'5137,"-18"2"-2817,3 5-223,1-2-289,-8-3-352,8-8-735,-1-4-337,-1-12-344,-3-7-576,-6-13-1489,5-8 2329,2-5-840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48.0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11154,'42'16'6071,"-15"-7"-7254,1-1 0,16 3 1183,-42-11 21,1 0 1,-1 1-1,0-1 0,0 1 0,1-1 0,-1 1 0,0 0 1,0 0-1,0 0 0,0 0 0,0 0 0,0 0 1,0 1-1,-1-1 0,1 1 0,0-1 0,-1 1 0,1 0 1,-1-1-1,1 1 0,-1 0 0,0 0 0,0 0 1,0 0-1,0 0 0,0 1-21,18 35 1944,-3-7 2376,8 25-4320,-22-52 154,2 7 395,0 0 0,1 0 0,0-1 0,0 0 0,2 1-549,-7-11 8,0 0 0,0 1 0,0-1 0,0 0 0,0 0 1,1 1-1,-1-1 0,0 0 0,0 0 0,0 0 0,0 1 0,0-1 0,1 0 0,-1 0 0,0 0 0,0 0 0,0 1 0,1-1 0,-1 0 0,0 0 0,0 0 0,1 0 0,-1 0 0,0 0 0,0 0 0,1 0 0,-1 0 1,0 0-1,0 0 0,1 0 0,-1 0 0,0 0 0,0 0 0,1 0 0,-1 0-8,0 0-20,1-1 0,-1 0 0,0 0 0,1 0 0,-1 1 0,0-1 0,0 0 0,1 0 0,-1 0 0,0 0 0,0 1 0,0-1 0,0-1 20,1-12-204,1 0-1,0-1 1,3-10 204,-2 17-42,0 0-1,0 0 0,0 0 1,1 0-1,0 1 0,0 0 1,1-1-1,1 0 43,-5 7 12,0-1 0,0 1 1,1-1-1,-1 0 0,0 1 0,1 0 0,-1-1 1,1 1-1,-1 0 0,1 0 0,0 0 0,0 0 1,-1 0-1,1 0 0,0 0 0,0 1 0,0-1 1,0 1-1,0-1 0,0 1 0,0 0 1,2 0-13,-3 0 64,1 1 0,-1-1 0,1 1 0,0-1 0,-1 1 0,1 0 1,-1-1-1,1 1 0,-1 0 0,0 0 0,1 0 0,-1 1 0,0-1 1,0 0-1,0 0 0,1 1 0,-1-1 0,-1 0 0,1 1 0,0-1 1,0 1-1,0-1 0,-1 1 0,1 0 0,-1-1 0,1 1 0,-1 0-64,4 17 672,-1-1 0,-1 0 0,-1 1 0,0 17-672,1 26-98,-2-62 44,0 0 0,0 0 0,0 0 0,0 1 0,0-1 0,0 0 0,0 0 0,0 0-1,0 0 1,0 0 0,0 0 0,0 1 0,0-1 0,0 0 0,0 0 0,0 0 0,0 0 0,0 0-1,0 1 1,0-1 0,0 0 0,0 0 0,0 0 0,0 0 0,0 0 0,1 0 0,-1 0 0,0 1-1,0-1 1,0 0 0,0 0 0,0 0 0,0 0 0,0 0 0,1 0 0,-1 0 0,0 0-1,0 0 1,0 0 0,0 0 0,0 0 0,1 0 0,-1 0 0,0 0 0,0 0 0,0 0 0,0 0-1,0 0 1,1 0 0,-1 0 0,0 0 0,0 0 0,0 0 0,0 0 54,1 0-305,3 0-1007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48.4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11971,'6'8'1063,"0"1"0,-1-1 1,0 1-1,-1 0 1,0 1-1,0-1 0,-1 1 1,0 0-1,0-1 1,-1 6-1064,2 15 1427,-1 0 0,-2 25-1427,1 13 1087,3-10-633,1 55 124,-6-105-540,-1-11-62,0-12-99,1-3-86,1 0 0,0 0 0,2 0 0,0 0 0,1 0 0,1 1 0,3-7 209,-5 17-34,0-1 1,1 1-1,-1 0 1,1 0-1,1 0 1,4-5 33,-7 9 1,0 1 1,0 0-1,1 0 1,-1 0 0,0 0-1,1 0 1,0 0 0,-1 1-1,2-1-1,-3 1 4,1 1-1,-1-1 0,1 1 0,-1-1 1,1 1-1,0 0 0,-1 0 0,1 0 1,0-1-1,-1 2 0,1-1 1,0 0-1,-1 0 0,1 0 0,-1 1 1,1-1-1,0 1-3,0 0 28,0 0-1,0 1 1,0-1 0,0 1 0,0-1-1,0 1 1,0 0 0,-1-1 0,1 1-1,-1 0 1,1 1-28,4 4 115,1 2 74,-1 1 0,0-1 0,0 1 0,-1 0 0,-1 0 0,4 11-189,-2 4 194,-5-20-165,0 0 0,0 0 0,1 0 1,-1-1-1,2 3-29,-1-4-141,0 1 0,0-1 0,0 1 1,1-1-1,-1 0 0,1 0 0,0 0 1,0 0-1,0-1 0,0 1 1,0-1-1,0 0 0,1 0 0,0 0 1,-1 0-1,1-1 0,0 1 0,-1-1 1,2 0 140,23 2-922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48.8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137 77 9874,'1'-4'801,"0"1"-1,-1 0 1,1-1 0,-1 1 0,0 0-1,0-1 1,0 1 0,0 0-1,0-1 1,-1 1 0,0-1-1,0-1-800,0 3 186,1 1-1,-1-1 1,0 0-1,0 1 1,0-1-1,0 0 0,-1 1 1,1 0-1,0-1 1,-1 1-1,1 0 1,0-1-1,-1 1 1,0 0-1,1 0 1,-1 0-1,0 0 0,1 1 1,-1-1-1,0 0 1,0 1-1,0-1 1,0 1-186,0-1 96,-1 1 0,0-1 0,0 1 1,0 0-1,1 0 0,-1 0 0,0 0 0,0 0 1,0 0-1,1 1 0,-1 0 0,0-1 0,1 1 1,-1 0-1,0 0 0,0 1-96,0 0 59,0 0-1,0 0 1,1 0 0,-1 1 0,0-1-1,1 1 1,0-1 0,0 1 0,0 0-1,0 0 1,-2 3-59,0 3 81,0 1 0,0 0 0,1 1 0,1-1 0,-1 0 1,2 1-1,-1-1 0,1 3-81,1-5 73,0 0 1,0 0 0,1-1-1,0 1 1,0 0 0,0 0-1,2 0-73,-3-5 18,1-1-1,0 1 1,0-1-1,-1 0 1,2 1-1,-1-1 1,0 0-1,0 0 1,1 0-1,-1 0 1,1 0-1,0 0 1,-1 0-1,1-1 0,0 1 1,0 0-1,0-1 1,0 0-1,1 1 1,-1-1-1,0 0 1,1 0-1,1 0-17,-3 0 3,0-1 0,1 0 0,-1 0 1,1 0-1,-1 0 0,1 0 0,-1 0 0,0 0 0,1 0 0,-1-1 0,1 1 0,-1-1 0,0 1 0,1-1 0,-1 1 0,0-1 0,0 0 1,1 0-4,0 0 2,0-1 0,0 0 0,0 0 0,0 0 0,0 0 0,0 0 0,-1-1 0,1 1 0,-1-1-2,4-6 2,-1-1-1,0 0 1,0 1 0,0-7-2,-3 14 2,3-19 4,-3 17-2,-1 0 0,1 0 0,0 0 0,0 0 0,1 0 0,-1 0-1,1 0 1,0 0 0,0 0 0,0 1 0,2-3-4,-4 6 1,0 0 0,0 0 0,0 0 0,0 0-1,1 0 1,-1 0 0,0-1 0,0 1 0,0 0-1,0 0 1,0 0 0,1 0 0,-1 0 0,0 0 0,0 0-1,0 0 1,0 0 0,1 0 0,-1 0 0,0 0 0,0 0-1,0 0 1,0 0 0,1 0 0,-1 0 0,0 0-1,0 0 1,0 0 0,0 1 0,0-1 0,1 0 0,-1 0-1,0 0 1,0 0 0,0 0 0,0 0 0,0 0 0,0 0-1,1 1 1,-1-1 0,0 0 0,0 0 0,0 0-1,0 0 1,0 0 0,0 1 0,0-1-1,5 13 21,1 14 26,-5-23-171,-1 0-1,1 0 1,0 0-1,0 0 1,1 0 0,-1 0-1,1 0 1,0 0-1,0-1 1,0 1 0,0-1-1,3 4 125,-2-5-347,-1 0 1,0 0-1,1 0 0,0 0 0,-1-1 0,1 1 1,0-1-1,0 1 0,0-1 0,0 0 0,0 0 1,0-1-1,0 1 0,0 0 0,0-1 0,0 0 1,1 0 346,26 0-1666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49.1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169 38 8034,'-1'-2'573,"0"-2"1017,-1-1 1,0 1-1,-1 0 1,1 0-1,-3-3-1590,5 7 183,-1-1-1,1 1 1,-1-1 0,1 1-1,-1-1 1,1 1 0,-1-1-1,1 1 1,-1-1 0,0 1 0,1 0-1,-1-1 1,0 1 0,1 0-1,-1 0 1,0-1 0,1 1-1,-1 0 1,0 0 0,1 0-1,-1 0 1,0 0 0,0 0-1,1 0 1,-1 0 0,0 0 0,1 0-1,-1 0 1,0 1 0,1-1-1,-1 0 1,0 0 0,1 1-1,-1-1 1,0 0 0,1 1-1,-1-1 1,1 1 0,-1-1-1,0 1-182,0 1 203,-1 0 0,1 0 0,-1 0 0,1 0 0,0 0 0,-1 0 0,1 1 0,1-1 0,-1 0 0,0 1 0,0-1 0,1 1 0,-1-1 0,1 1 0,0-1 0,0 3-203,0 5 332,0 1 0,1 0 0,0 3-332,1-5 109,0 0-1,0 0 1,1 0 0,0 0-1,1 0 1,2 3-109,8 14 338,8 10-338,-19-31 36,-1-3-17,-1 0 0,0-1 0,0 1 0,0 0 0,-1 0 0,1 0 0,0 0 1,-1 0-1,1 0 0,-1 0 0,0 2-19,0-3 7,0-1 1,0 1-1,0 0 0,0 0 0,-1 0 1,1-1-1,0 1 0,0 0 1,-1-1-1,1 1 0,-1 0 1,1-1-1,-1 1 0,1 0 1,-1-1-1,1 1 0,-1-1 1,1 1-1,-1-1 0,0 1 1,1-1-1,-1 1 0,0-1 1,0 0-1,1 1 0,-1-1 1,0 0-1,0 0 0,1 1 1,-1-1-1,0 0-7,-16 3-54,0-1 0,0-1 0,0 0 1,0-1-1,0-1 0,-3 0 54,12 0-197,-18-2-1018,25 3 1090,0 0 1,1 0-1,-1 0 1,1-1-1,-1 1 0,0 0 1,1 0-1,-1-1 1,1 1-1,-1 0 0,0-1 1,1 1-1,-1-1 0,1 1 1,0 0-1,-1-1 1,1 1-1,-1-1 125,1 1-60,0-1 1,0 1-1,0 0 0,0-1 0,0 1 1,0 0-1,0-1 0,0 1 0,0 0 0,0-1 1,0 1-1,0 0 0,0 0 0,0-1 1,0 1-1,0 0 0,1-1 0,-1 1 1,0 0-1,0 0 0,0-1 0,0 1 1,1 0-1,-1 0 0,0-1 0,0 1 1,1 0-1,-1 0 0,0 0 0,0 0 0,1-1 1,-1 1-1,0 0 0,0 0 0,1 0 1,-1 0 59,29-10-1279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49.8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0 225 10410,'0'0'4689,"5"4"-3278,0-1-997,-1-1 0,1 0 0,0 0-1,0 0 1,1 0 0,-1-1 0,0 0 0,0 0 0,1-1-1,-1 1 1,1-1 0,-1 0 0,1-1-414,2 1 89,0-1 1,0 0-1,0-1 0,0 1 1,-1-2-1,1 1 0,-1-1 1,4-2-90,-4 1 16,0 0 0,-1 0 0,1-1 0,-1 0 0,0 0 0,0-1 0,-1 0 0,0 0 0,0 0 0,0 0 0,-1-1 1,0 0-1,0 0 0,0 0 0,-1 0 0,0-1 0,-1 1 0,0-1 0,0 0 0,0 1 0,-1-1 0,0 0 0,-1-2-16,0 6 6,0 1-1,-1 0 1,1 0-1,-1 0 1,0 0-1,0 0 0,0 0 1,0 0-1,0 0 1,-1 0-1,0 1 1,1-1-1,-1 0 1,0 1-1,0-1 1,0 1-1,-1 0 1,1 0-1,0 0 0,-1 0 1,0 0-1,1 0 1,-1 1-1,0-1 1,0 1-1,0 0 1,0 0-1,0 0 1,0 0-1,0 0 1,0 1-1,0-1 0,0 1 1,-1 0-1,1 0 1,0 0-1,0 1 1,0-1-1,0 1 1,0-1-1,-1 1 1,1 0-6,2 0 8,-1-1 1,1 1-1,0 0 1,-1 0 0,1 0-1,0-1 1,-1 1-1,1 0 1,0 1 0,0-1-1,0 0 1,0 0-1,0 0 1,0 1-1,0-1 1,0 0 0,0 2-9,0-1 45,0 1-1,1 0 1,-1-1 0,1 1 0,-1 0 0,1-1 0,0 1 0,0 0 0,0 2-45,1 4 189,0 0 0,1 0 0,1 1 0,-1-2 0,3 5-189,0 3 236,2-1 0,0 0 0,1 0 0,0 0 0,4 2-236,-7-10-1,0 0 1,1 0 0,0 0-1,1-1 1,-1 0-1,1 0 1,1-1 0,-1 0-1,1 0 1,4 2 0,11 1-692,5-4 298</inkml:trace>
  <inkml:trace contextRef="#ctx0" brushRef="#br0" timeOffset="1">407 33 12795,'12'11'5665,"3"5"-2944,4 7-593,4 6-184,0 0-671,1 3-385,3-3-528,-5-3-144,0-5-128,-2-4 104,-3-3-768,-1-6-616,-3-8-1465,-1-3-31,-12-5 1543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50.1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117 1 11098,'-7'4'4833,"-4"6"-2248,-3 8-425,-3 3-351,0 4-265,1 2-632,0-3-312,5-7-399,3-1-522,8-5-1247,7-3-736,6-2 1239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50.5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111 163 9922,'16'-38'8552,"-13"31"-7696,-1-1 0,0 0 0,-1 0 0,0-2-856,0 6 72,-1 1 1,0-1 0,0 1 0,0-1-1,0 1 1,0-1 0,-1 1 0,0 0 0,0-1-1,0 1 1,0 0 0,0-1 0,0 1-1,-1 0 1,0 0 0,0 0 0,0 0-1,0 1 1,0-1 0,0 0 0,-1 1-1,0-2-72,1 3 23,1 0-1,0 0 0,0 1 1,-1-1-1,1 0 1,0 0-1,-1 1 0,1-1 1,-1 1-1,1-1 0,-1 1 1,1 0-1,-1-1 1,1 1-1,-1 0 0,1 0 1,-1 0-1,0 0 0,1 0 1,-2 1-23,1-1 23,0 1 1,-1 0-1,1 0 1,0 0 0,0 0-1,-1 1 1,1-1-1,0 1 1,0-1-1,0 1 1,1 0 0,-1 0-24,-3 4 57,0 0 1,0 0 0,1 0 0,0 1 0,0 0-1,1 0 1,-2 5-58,1 1 154,0 0 0,2 0 0,-1 0 0,2 0 0,0 1-1,0-1 1,1 0 0,2 13-154,-1-24 15,-1-1 0,0 0-1,0 0 1,1 1 0,-1-1-1,1 0 1,-1 0 0,1 1-1,-1-1 1,1 0 0,0 0-1,0 0 1,-1 0 0,1 0-1,0 0 1,0 0 0,0 0-1,0 0 1,0-1 0,0 1-1,1 0 1,-1-1 0,0 1-1,0-1 1,0 1 0,1-1-1,-1 1 1,0-1 0,0 0 0,1 0-1,-1 1 1,0-1 0,1 0-15,1 0 7,-1 0-1,1 0 1,0 0 0,-1-1 0,1 1 0,0-1 0,-1 1 0,1-1 0,0 0 0,-1 0 0,1 0 0,-1 0 0,0 0 0,1-1 0,-1 1 0,0-1-7,2-2 8,0 0-1,-1 0 1,1 0-1,1-3-7,10-12 28,-10 13-18,11-9 20,-15 14-28,0 1 0,-1-1 0,1 1 0,0-1 0,-1 1 0,1 0 0,0-1 0,0 1 0,-1 0-1,1-1 1,0 1 0,0 0 0,0 0 0,-1 0 0,1 0 0,0 0 0,0 0 0,0 0 0,0 0 0,-1 0 0,2 0-2,3 5 24,-2 1 2,1 0 0,-1 0 0,-1 1 1,2 3-27,-1-3-43,0 0 1,0 0 0,0 0 0,2 1 42,-5-7-125,1 0 0,-1 0 0,1 0 0,0 0 0,-1 0 1,1-1-1,0 1 0,0 0 0,0 0 0,0-1 0,0 1 0,-1 0 0,1-1 0,0 1 0,0-1 0,0 1 0,1-1 1,-1 0-1,0 1 0,0-1 0,0 0 0,0 0 0,0 0 0,1 1 125,19-4-1100</inkml:trace>
  <inkml:trace contextRef="#ctx0" brushRef="#br0" timeOffset="1">361 49 9626,'-7'-9'4961,"2"11"-1016,-4 4-1368,-1 8-625,1 8-352,1 7-592,4 4-279,5-1-465,6-3-112,6-6-112,5-6 8,6-7-456,2-8-561,5-8-1247,-3-9-2377,-6-5 2985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46.3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13 3569,'1'-3'10180,"3"-4"-6504,-4 6-3600,1 1 1,0 0-1,-1-1 0,1 1 0,0 0 1,0 0-1,-1 0 0,1 0 1,0-1-1,0 1 0,0 0 0,-1 0 1,1 0-1,0 1 0,0-1 0,-1 0 1,1 0-1,0 0 0,0 0 1,-1 1-1,1-1 0,0 0 0,-1 1 1,1-1-1,0 1 0,-1-1 0,1 1 1,-1-1-1,1 1 0,0-1 1,-1 1-1,1-1 0,-1 1 0,0 0 1,1-1-1,-1 1-76,16 38 733,-5-17-520,-3-6-38,-1 0-1,-1 1 0,0 0 0,-1 0 1,-1 0-175,15 66 1253,10 22-1253,-27-100 21,4 15 54,-5-15-56,-3-9-30,0-4-19,-2-19 7,1 0 0,1 1 0,2-1 0,0 0 0,3-5 23,-3 29-2,3-29-16,5-19 18,-6 42 3,0 1 0,0-1 1,1 1-1,0 0 0,0 0 0,1 0 0,0 0 0,3-3-3,-5 8 3,0 1 0,1-1-1,-1 1 1,0-1 0,1 1-1,-1 0 1,1 0 0,0 0-1,-1 1 1,1-1 0,0 1 0,0-1-1,0 1 1,0 0 0,1 0-1,-1 0 1,0 1 0,0-1-1,0 1 1,1 0 0,-1 0-1,0 0 1,0 0 0,1 0-1,-1 1 1,0-1 0,0 1 0,1 0-1,1 1-2,5 2 25,0 0 0,-1 1 0,1 0-1,-1 0 1,0 1 0,0 0 0,-1 1-1,5 3-24,-4 0 106,0 0-1,-1 0 1,0 0-1,0 1 1,-1 0-1,0 1 0,-1 0 1,0 0-1,-1 0 1,-1 0-1,0 1 1,0 0-1,-1 0 0,-1 0 1,0 0-1,-1 3-105,5 26 128,-4-33-741,-4-31-1157,0-9 2680,6-9-561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50.8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111 0 13555,'0'19'5417,"-2"13"-3312,1 9-185,0 13-432,2 6-344,10-3-687,1-6-201,4-15-128,-4-12-72,4-13-905,-6-9-607,4-11-1008,4 0 1279</inkml:trace>
  <inkml:trace contextRef="#ctx0" brushRef="#br0" timeOffset="1">0 142 10338,'6'-4'4737,"6"4"-1784,2 2-841,8 2-463,12 2-401,-5-6-688,7 7-192,-6-11-256,-13-3-608,7 2 2200,4-7-1432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51.3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1 11266,'-8'29'5089,"8"6"-1976,3 5-808,-3 7-449,0 1-368,4 4-671,3-1-385,3-7-288,1-7-80,2-17-1401,2-11-407,2-9 936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51.6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10370,'1'19'3762,"0"5"378,1-1 0,4 16-4140,-5-33 300,1 0-1,-1 0 1,1 0-1,0-1 1,1 1-1,-1-1 0,1 0 1,0 1-1,1-1 1,-1 0-1,1-1 1,3 5-300,-4-7 10,0 0 1,-1 0 0,1 0-1,0 0 1,0 0 0,0-1-1,0 1 1,0-1 0,0 0 0,0 0-1,1 0 1,-1 0 0,0-1-1,1 1 1,-1-1 0,1 0 0,-1 0-1,0 0 1,1 0 0,-1-1-1,0 1 1,1-1 0,-1 0-1,0 0 1,0 0 0,1 0 0,-1-1-1,0 1 1,0-1 0,-1 0-1,1 0 1,0 0 0,0 0-1,-1 0 1,0 0 0,1-1 0,-1 0-1,0 1 1,1-2-11,15-27-858,0 0 0,-1-3 858,-10 20-171,-7 13 160,1-1 6,1 0-1,-1 0 0,0 0 0,0 0 0,-1-1 0,1 1 1,0 0-1,-1-1 0,1 1 0,-1 0 0,0-3 6,4 22 187,-1 0-1,-1 0 1,0 1-1,-2-1 1,0 1-1,-1 3-186,1-8 165,0 0-1,0 1 1,2-1-1,0 0 1,0 0 0,1 2-165,5 10 398,0 1 1,8 12-399,-7-12 237,-1 0 0,-1 0 0,-1 1 0,1 16-237,-6-40 18,0 1 1,-1-1 0,0 1-1,0-1 1,0 0-1,0 1 1,0-1 0,-1 1-1,0-1 1,1 0-1,-2 1-18,2-3 8,-1 1-1,0-1 0,1 0 1,-1 0-1,0 0 0,0 0 1,0 0-1,0 0 0,0 0 1,0 0-1,0 0 0,-1 0 1,1-1-1,0 1 0,0 0 1,-1-1-1,1 1 0,0-1 1,-1 1-1,1-1 0,0 0 1,-1 1-1,1-1 0,0 0 1,-1 0-1,1 0 0,-1 0-7,-12 0 20,0 0 0,1-1 0,-1-1 0,0 0 0,1-1 0,-1 0 0,1-1-1,0-1 1,0 0 0,-7-4-20,18 8-18,0-1 1,-1 1-1,1-1 0,0 1 1,0-1-1,0 0 0,0 0 0,0 1 1,0-2-1,1 1 0,-1 0 1,1 0-1,-2-2 18,3 2-78,-1 1-1,1-1 1,0 1 0,-1-1-1,1 1 1,0-1 0,0 1 0,0-1-1,0 1 1,0-1 0,1 1-1,-1-1 1,0 1 0,1 0 0,-1-1-1,1 1 1,-1-1 0,1 1-1,-1 0 1,1-1 0,0 1 0,0 0-1,0 0 1,0 0 0,0 0-1,0-1 79,22-21-1764,10-10 741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52.0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 0 13603,'-7'18'5121,"10"12"-3225,-9 6-455,5 23 215,-6 2-128,2 6-599,6 0-377,2-16-336,2-4 8,7-24-728,0-8-609,4-15 2530,4-7-1561</inkml:trace>
  <inkml:trace contextRef="#ctx0" brushRef="#br0" timeOffset="1">259 131 9474,'-2'2'772,"0"0"0,0 0 0,0 0 0,0 0 0,0-1 0,0 1 0,0-1 0,-1 1 0,1-1 0,-1 0 0,1 0 0,-1 0 1,-2 1-773,-11 4 1415,-8 9 234,-1 0 0,2 2-1,0 0 1,0 3-1649,11-10 582,11-10-545,0 0 0,1 1 0,-1-1 0,1 0 0,-1 1 0,1-1 0,-1 1-1,1-1 1,-1 1 0,1-1 0,0 1 0,-1-1 0,1 1 0,0 0 0,-1-1 0,1 1 0,0-1-1,0 1 1,0 0 0,-1-1 0,1 1 0,0 0-37,1 0 26,-1 0-1,1 0 1,-1-1-1,1 1 1,-1 0-1,1 0 1,-1-1-1,1 1 1,0 0-1,0-1 1,-1 1 0,1 0-1,0-1 1,0 1-1,0-1-25,32 23 17,-9-6 188,0-2 1,7 3-206,-23-13-112,1-1-1,0-1 1,0 0-1,0 0 1,1 0-1,-1-1 1,1-1-1,6 1 113,20-1-163,-3-1-110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52.5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13083,'0'10'4644,"3"4"-2478,0 11-1135,2 44 329,2 0-1,4 0 0,2-2 1,5 3-1360,-14-55 46,-2-11-30,-1 0-1,0 0 1,0 1 0,0-1-1,0 0 1,-1 2-16,0-6 1,0 0 0,0 0 0,0 0 0,0 1 0,0-1 0,1 0 0,-1 0 0,0 0 0,0 0 0,0 0 0,0 0 0,0 1 1,0-1-1,0 0 0,0 0 0,-1 0 0,1 0 0,0 0 0,0 0 0,0 1 0,0-1 0,0 0 0,0 0 0,0 0 0,0 0 0,0 0 0,0 0 0,0 0 1,0 0-1,0 0 0,0 1 0,-1-1 0,1 0 0,0 0 0,0 0 0,0 0 0,0 0 0,0 0 0,0 0 0,0 0 0,-1 0 0,1 0 0,0 0 0,0 0 1,0 0-1,0 0 0,0 0-1,-7-4 20,-6-9-12,8 7-15,0 0-1,0 0 0,1-1 0,0 0 0,1 0 0,-1 0 1,1 0-1,1 0 0,-2-5 8,4 9-5,-1 0 1,1 0-1,-1 0 1,1 0-1,0 0 1,0 0-1,0 0 1,1 0-1,-1 0 1,1 0-1,0-2 5,0 2-1,0 1 0,0 0-1,0 1 1,0-1 0,0 0-1,0 0 1,1 0 0,-1 1-1,1-1 1,-1 1 0,1-1-1,0 1 1,0-1 0,-1 1-1,1 0 1,0 0 0,1-1 1,4 0 15,-1-1 0,1 1 1,-1 0-1,1 1 1,0 0-1,0 0 0,-1 0 1,1 1-1,0 0 1,0 0-1,0 1 0,0-1 1,-1 2-1,1-1 1,6 3-16,-3-1 35,0 1 1,0 0 0,-1 0 0,1 1-1,-1 1 1,0 0 0,-1 0-1,0 0 1,1 1 0,0 2-36,-6-6 62,0 0 1,-1 0-1,1 0 1,-1 1-1,0-1 0,0 1 1,2 3-63,-4-6 23,1 0 0,-1 0 0,0 0 0,1 0 0,-1 0 1,0 0-1,0 0 0,1 0 0,-1 0 0,0 0 0,0 0 0,0 1 1,0-1-1,-1 0 0,1 0 0,0 0 0,0 0 0,-1 0 0,1 0 0,0 0 1,-1 0-1,1 0 0,-1 0 0,0 0 0,1 0 0,-1 0 0,0 0 0,1-1 1,-1 1-1,-1 1-23,-2 0 51,0 1 1,0-1 0,0 0 0,0 0 0,-1 0-1,1-1 1,-1 0 0,1 1 0,-1-2 0,-1 1-52,-12 1 94,1 0 0,-3-2-94,-7-1 45,20 0-803,0 1 1,0 0 0,0 0 0,0 0-1,-5 2 758,12-2-38,0 0-1,0 0 1,-1 0-1,1 0 1,0 0-1,0 0 0,0 0 1,0 0-1,0 0 1,0 0-1,0 0 1,0 0-1,0 0 1,0 0-1,0 0 0,0 0 1,0 0-1,0 0 1,0 0-1,0 0 1,0 0-1,-1 0 1,1 0-1,0 0 0,0 0 1,0 0-1,0 0 1,0 0-1,0 0 1,0 0-1,0 0 1,0 1-1,0-1 0,0 0 1,0 0-1,0 0 1,0 0-1,0 0 1,0 0-1,0 0 1,0 0-1,0 0 0,0 0 1,0 0-1,0 0 1,0 0-1,0 0 1,0 0-1,0 1 0,0-1 1,0 0-1,0 0 1,0 0-1,0 0 1,0 0-1,0 0 1,0 0-1,1 0 0,-1 0 1,0 0-1,0 0 1,0 0-1,0 0 1,0 0-1,0 0 1,0 0-1,0 0 0,0 0 39,9 5-1575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52.9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118 74 8090,'0'-1'368,"1"1"0,-1 0 1,1 0-1,-1-1 0,1 1 0,-1 0 1,0-1-1,1 1 0,-1-1 0,1 1 1,-1-1-1,0 1 0,0 0 0,1-1 1,-1 1-1,0-1 0,0 1 0,1-1 1,-1 1-1,0-1 0,0 0 0,0 1 1,0-1-1,0 1 0,0-1 1,0 1-1,0-1 0,0 0-368,-4-9 4558,-1 4-5003,-15-7 537,-17-13-65,36 26-28,1-1 1,-1 1 0,0-1-1,0 1 1,1 0 0,-1-1-1,0 1 1,1 0 0,-1-1-1,0 1 1,0 0-1,0 0 1,1 0 0,-1 0-1,0 0 1,0 0 0,0 0-1,1 0 1,-1 0 0,0 0-1,0 0 1,0 0-1,1 1 1,-1-1 0,0 0-1,0 1 1,1-1 0,-1 0-1,0 1 1,1-1 0,-1 1-1,0-1 1,1 1-1,-1-1 1,1 1 0,-1 0-1,1-1 1,-1 1 0,1 0-1,-1-1 1,1 1 0,-3 3-5,0 0 7,0 1 0,1 0 1,-1-1-1,1 1 0,0 0 1,1 0-1,-1 1 0,1-1 1,0 0-1,0 0 0,0 2-2,-1 5 46,1-6 31,1 1 0,-1-1 0,1 0 0,0 1 0,0-1 0,1 1 0,0-1 1,0 1-78,0-5 47,-1 0 1,0 0-1,1 0 1,0 0 0,-1 0-1,1 0 1,0 0-1,0-1 1,0 1 0,0 0-1,1 0 1,-1-1-1,0 1 1,1-1 0,-1 1-1,1-1 1,0 1-1,-1-1 1,1 0 0,0 0-1,0 0 1,0 0-1,-1 0 1,1 0 0,2 0-48,-3-1 13,0 0 0,1 0 0,-1 0 1,0 0-1,1 0 0,-1 0 0,0 0 1,1-1-1,-1 1 0,0 0 0,1-1 0,-1 1 1,0-1-1,0 1 0,1-1 0,-1 0 1,0 1-1,0-1 0,0 0 0,0 0 1,0 0-1,0 0 0,0 0 0,0 0-13,2-4 20,1 1-1,-1-1 0,0 0 1,2-4-20,-5 7 6,21-36 66,-20 37-71,0-1 0,-1 1 1,1-1-1,0 1 0,0-1 0,0 1 0,0 0 0,1-1 1,-1 1-1,0 0 0,0 0 0,1 0 0,-1 0 0,1 0 1,-1 0-1,1 0 0,0 0-1,-1 1 16,-1-1 0,1 1 1,-1 0-1,1-1 0,0 1 0,-1 0 1,1 0-1,-1 0 0,1 0 0,0 0 1,-1 0-1,1 0 0,-1 0 0,1 0 1,0 0-1,-1 0 0,1 0 0,0 0 1,-1 0-1,1 0 0,-1 1 0,1-1 1,-1 0-1,1 0 0,0 1 0,-1-1 1,1 0-1,-1 1 0,1-1 0,-1 1 0,0-1 1,1 1-1,-1-1 0,1 1 0,-1-1 1,0 1-1,1-1 0,-1 1 0,0-1 1,1 1-17,0 4 185,1-1 1,-1 0-1,0 1 1,0-1 0,0 3-186,1 3 289,0-3-174,-1 0 1,1 0-1,1 0 0,0-1 0,0 1 1,0-1-1,1 1 0,-1-1 1,5 5-116,-8-11-47,1 1 1,-1-1 0,0 0-1,1 1 1,-1-1 0,1 1 0,-1-1-1,1 0 1,-1 1 0,0-1-1,1 0 1,-1 0 0,1 1 0,-1-1-1,1 0 1,-1 0 0,1 0-1,0 0 1,-1 0 0,1 0 0,-1 0-1,1 0 1,-1 0 46,11-7-1875,-5 3 1633,13-11-700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53.3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14235,'3'34'5633,"-3"12"-3520,0 7-145,0 6-464,0 1-319,7-4-737,2-2-200,0-11-144,1-7-32,-4-18-120,0-11-392,-2-14-905,1-6-743,0-16-304,1-3 1247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53.8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11723,'6'18'5353,"1"10"-2385,-3 15-895,1 6-113,-1 6-576,2-1-295,-1-5-665,3 1-144,-3-9-144,3-3 104,-2-11-960,-2-8-705,-2-14 921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1:54.1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87 365 10114,'-2'-1'520,"0"1"-1,0-1 1,1 1 0,-1 0-1,0 0 1,0 0 0,0 0-1,0 0 1,0 0-1,1 0 1,-1 1 0,0-1-1,0 0 1,0 1 0,1 0-1,-1-1 1,0 1-1,1 0 1,-1 0 0,1 0-1,-1 0 1,-1 1-520,-4 5 1133,4-6-907,0 1 0,0 0 1,1 0-1,-1 1 0,1-1 0,0 1 1,0-1-1,0 1 0,0-1 0,0 1 1,0 0-1,1 0 0,-1 0 0,1 0 1,0 0-1,-1 3-226,1-2 86,0 0-1,1 1 1,-1-1-1,1 1 1,0-1-1,0 1 1,1 0-86,-1-3 15,1 0 0,-1 0 0,1 0 0,-1 0 0,1 0 0,0 0 1,0 0-1,0 0 0,0-1 0,0 1 0,1 0 0,-1 0 0,1-1 0,-1 1 0,1-1-15,18 17 407,1-1 0,20 12-407,-38-27 73,0 0 1,-1-1 0,1 1-1,-1 1 1,1-1-1,1 2-73,-4-3 21,1-1 0,-1 1 0,1-1 0,-1 1 0,0 0 0,0-1 0,1 1 0,-1-1 1,0 1-1,0 0 0,0-1 0,0 1 0,0-1 0,1 1 0,-1 0 0,0-1 0,-1 1 0,1 0 0,0-1 0,0 1 0,0 0 0,0-1 0,0 1 0,-1-1 0,1 1 0,0-1 0,0 1 0,-1 0 0,1-1 0,0 1 0,-1-1 0,1 1 0,-1-1 1,1 1-1,-1-1-21,-3 4 19,0 0 1,0-1 0,0 0 0,0 0 0,-1 0 0,1 0 0,-1 0 0,1-1-1,-1 0 1,0 0 0,-5 1-20,8-3-32,-7 3-1047,7-1-489,6 1-1035,2-2 1212</inkml:trace>
  <inkml:trace contextRef="#ctx0" brushRef="#br0" timeOffset="1">317 12 13787,'0'0'201,"0"-1"-1,0 1 1,0-1-1,0 1 1,0-1-1,0 1 1,1-1 0,-1 1-1,0-1 1,0 1-1,0 0 1,1-1 0,-1 1-1,0-1 1,0 1-1,1-1 1,-1 1-1,0 0 1,1-1 0,-1 1-1,1 0 1,-1-1-1,0 1 1,1 0 0,-1 0-1,1 0 1,0-1-201,0 1 175,0 0 0,0 0 0,0 0 0,0 0 0,1 0 0,-1 0 0,0 0 0,0 0 0,0 0 0,0 1 0,0-1 0,1 1-175,5 2 332,-1 0 0,1 0 1,-1 1-1,0 0-332,-5-3 158,25 17 604,-1 0 1,-1 2-1,-1 0 0,-1 2 1,-1 1-1,12 16-762,-17-17 232,0 1 0,-2 0 0,-1 1 0,-1 0 0,0 1 0,-2 0 0,5 20-232,-11-29 103,-1 0 0,-1 0 1,0 0-1,-1 0 0,0 0 1,-3 14-104,0-6 103,-1-1 1,-1 0 0,-2 0-1,-3 9-103,7-24 17,-30 83 160,30-85-261,-1 0-1,-1 1 1,1-1 0,-1-1 0,-2 4 84,4-7-171,1 0 0,-1 0 0,0 0-1,0 0 1,0 0 0,0-1 0,0 1 0,0-1 0,0 0 0,-1 1 0,1-1 0,0 0 0,-1 0 0,1 0 0,-1-1 0,-1 1 171,0-1-177,1 0 0,-1 0 1,1 0-1,-1-1 0,1 1 1,-1-1 176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04.1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83 55 7922,'-16'-8'3624,"-33"-7"-1263,36 18-345,9-2-279,4-1-225,8 2-536,-8-2-224,16 0-215,18 0-25,44 0-88,-36-4-72,-3 0-176,-3-6-56,-2 5-32,-7-4-192,3 3-1376,-3 6-153,-6 8 793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8:46.9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0 8610,'-3'4'5726,"1"3"-3933,1 7-393,4 6 110,19 58 1341,-19-67-2353,0 1 0,-1 0 0,1 7-498,-2-16 45,-1 0 0,0 0-1,0 0 1,0 1 0,0-1-1,-1 0 1,1 0 0,-1 0 0,0 0-1,0 0 1,0 0 0,0 0 0,0 0-1,-1 0 1,1-1 0,-1 1-45,2-3 1,0 0 0,0 0-1,0 1 1,0-1 0,0 0 0,0 0 0,0 0 0,-1 0 0,1 0-1,0 0 1,0 0 0,0 0 0,0 1 0,0-1 0,0 0-1,0 0 1,0 0 0,0 0 0,-1 0 0,1 0 0,0 0 0,0 0-1,0 0 1,0 0 0,0 0 0,0 0 0,0 0 0,-1 0 0,1 0-1,0 0 1,0 0 0,0 0 0,0 0 0,0 0 0,0 0 0,0 0-1,-1 0 1,1 0 0,0 0 0,0 0 0,0 0 0,0 0-1,-2-6-5,2-8-10,2-1 7,0 0 1,1 0 0,1 1-1,4-12 8,-5 19 1,0-1-1,0 1 0,0 0 1,1 0-1,0 0 0,1 1 1,0-1-1,-1 1 0,2 0 1,-1 1-1,1-1 0,0 1 1,0 0-1,0 1 0,1-1 1,0 1-1,-2 1 2,0 1 0,0-1 0,0 1 0,1 0 0,-1 1 0,1-1 0,-1 1 0,3 0-2,-5 1 2,0-1 0,1 1 0,-1 0-1,1 0 1,-1 1 0,1-1 0,-1 1 0,0-1 0,1 1 0,-1 0 0,0 1 0,0-1 0,1 0-1,1 2-1,-1 1 67,1-1 0,0 2-1,-1-1 1,1 0-1,-1 1 1,-1 0 0,1 0-1,-1 0 1,1 0-1,-1 0 1,-1 1-1,3 5-66,-2-2 157,0-1 0,0 1 0,-1 0 1,0 1-1,-1-1 0,0 0 0,0 0 0,-1 5-157,-3 56 700,3-69-701,0-1 0,0 1 1,0-1-1,0 1 0,0-1 1,0 1-1,0-1 0,0 1 1,0-1-1,1 1 0,-1-1 1,0 1-1,0-1 0,0 0 1,0 1-1,1-1 0,-1 1 1,0-1-1,1 1 0,-1-1 1,0 0-1,1 1 0,-1-1 1,0 0 0,1-2-742,-6-6-973,-9-7-1421,-4-5 1163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04.5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6969,'8'8'4009,"-6"2"72,4-3-1920,10 0-609,2-2-104,7-3-343,6-2-193,-6-4-312,6 0-104,-4 1-200,-5 0-64,-1 3-552,-6 2-712,-3 2 672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05.1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141 31 6937,'0'-2'615,"-1"0"-1,0 0 0,1 0 0,-1 0 0,0 1 0,0-1 0,0 0 0,-1 0 0,1 1 1,0-1-1,-1 1 0,1-1 0,-1 1 0,0-1-614,0 1 227,1 1 0,0-1-1,0 1 1,-1-1 0,1 1 0,0 0 0,-1-1-1,1 1 1,0 0 0,-1 0 0,1 0 0,-1 0-1,1 0 1,0 0 0,-1 0 0,1 1-1,-1-1 1,1 0 0,0 1 0,0-1 0,-1 1-227,-3 1 223,0 0 0,0 1 1,1 0-1,-1-1 0,1 1 1,0 1-1,0-1 0,0 1 1,0 0-1,0-1 0,1 2 1,-1 0-224,0 1 153,0 1 1,0 0-1,1 0 1,0 0-1,0 1 1,0-1 0,0 7-154,-2 11 143,2 0 1,1 1-1,1-1 1,2 16-144,-1-24 186,3 32 75,2 0 0,2-1 0,10 35-261,-4-32 265,3 0 0,6 9-265,-16-44 60,1 4 36,2 0 1,0-1 0,1-1 0,1 1 0,9 10-97,-19-28-136,9 11 573,-10-11-496,0-1 0,1 0 0,-1 0 0,0 1-1,0-1 1,0 0 0,1 0 0,-1 0 0,0 0 0,0 1 0,1-1 0,-1 0 0,0 0 0,0 0 0,1 0 0,-1 0 0,0 0 0,0 0 0,1 0 0,-1 0 0,0 0 0,0 0 0,1 0 0,-1 0-1,0 0 1,1 0 0,-1 0 0,0 0 0,0 0 0,1 0 0,-1 0 0,0 0 0,0 0 0,1 0 0,-1 0 0,0-1 0,0 1 0,1 0 0,-1 0 0,0 0 0,0-1 0,0 1 0,0 0 0,1 0 0,-1 0-1,0-1 61,5-9-883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05.4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 11082,'9'-5'4473,"-9"11"-2280,2 9-441,4 11-79,-6 5-17,6 9-472,-4 2-256,4 0-320,-1-4-103,0 0-177,-1-7-80,0-4-128,0-4-40,-4-6 72,7-1-152,-6-7-1281,5-2-759,7-14 1120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05.8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10906,'6'9'5129,"0"-7"-1392,5 2-1864,10-4-649,9 1 104,5-1-240,1-1-191,-1-2-385,-3 2-112,-11 1-184,2 0-56,-5 0 56,-6 1-136,0 2-1624,0-1-2777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06.3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 11811,'0'-3'4721,"0"6"-2785,1 7-168,1 10-167,0 9-121,2 15-448,2 3-184,-2 4-263,0-2-97,4-1-184,-2-2-80,6-2-136,-1-4-24,-5-12 40,2-4-224,-4-11-1056,-2-3-809,-2-8 1105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06.6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9 106 11867,'0'0'226,"0"0"0,-1 0 0,1 0 0,0 0 0,-1 0 0,1 0 0,0 0 0,-1 0 0,1 0 0,0 0 0,-1 0 0,1 0 0,0 0 0,-1 0 0,1 1 0,0-1 0,-1 0 0,1 0 0,0 0 0,-1 0 0,1 1 0,0-1 0,0 0 0,-1 0 0,1 1 0,0-1-226,12 4 1768,33 2-814,0-1 0,1-3 1,-1-1-1,9-3-954,178-21 631,-205 20-453,170-25 428,142-14 774,-244 37-928,73-6 229,-158 10-634,-8 1-35,0 0 1,0 0-1,-1 0 1,1 0-1,0-1 0,-1 1 1,1 0-1,0-1 1,-1 0-1,1 1 0,0-1 1,-1 0-1,1 0 1,0 0-13,-2 1-6,0 0 1,0 0-1,0 0 1,0 0-1,0 0 1,0 0 0,0 0-1,0 0 1,0 0-1,0 0 1,0 0 0,1 0-1,-1 0 1,0-1-1,0 1 1,0 0 0,0 0-1,0 0 1,0 0-1,0 0 1,0 0-1,0 0 1,0 0 0,0 0-1,0 0 1,0 0-1,0 0 1,0 0 0,0 0-1,0-1 1,0 1-1,0 0 1,0 0 0,0 0-1,0 0 1,0 0-1,0 0 1,0 0-1,0 0 1,0 0 0,0 0-1,0 0 1,0 0-1,0-1 1,0 1 0,0 0-1,0 0 1,0 0-1,0 0 1,0 0 0,-1 0-1,1 0 1,0 0-1,0 0 1,0 0-1,0 0 6,-6-2-603,-13 3-1087,-10 3-448,-10 3 705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07.1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16 255 10690,'-4'5'1061,"-6"9"1314,10-13-2253,-1-1 0,1 1 0,0 0 0,0-1 0,-1 1 0,1 0 0,0 0 0,0-1 0,0 1 0,0 0 1,0-1-1,0 1 0,0 0 0,0 0 0,1-1 0,-1 1 0,0 0 0,0-1 0,1 1 0,-1 0 0,0-1 0,0 1 1,1 0-1,-1-1-122,2 2 187,0 0 0,0 0 0,0 0 0,1-1 0,-1 1 0,0-1 0,0 1 0,1-1 0,-1 0 0,1 0 0,0 0 0,-1 0 0,1 0 0,0-1 0,-1 1 0,2-1-187,2 1 201,-1 0 0,1-1 0,0 0 0,0 0 0,0 0 0,-1-1 0,5-1-201,0 0 123,0-2 0,-1 0 0,1 0 0,-1 0 0,1-1 0,-1-1 0,-1 1-1,1-2 1,7-6-123,-5 3 57,0-1-1,-1 0 0,0-1 0,-1 0 0,0 0 0,3-7-56,-7 10 17,-1 1 0,0-1 1,0 0-1,-1 0 0,0 0 0,0-1 0,-1 1 0,0-2-17,-2 8 7,1 0 0,-1 0 0,0 0 0,0 0-1,0 0 1,-1 0 0,1 0 0,-1 0 0,1 0 0,-1 0 0,0 0 0,0 0 0,0 0 0,-1 0-1,1 0 1,-1 1 0,1-1 0,-1 1 0,0-1 0,0 1 0,0-1 0,0 1 0,-1 0 0,1 0-1,0 0 1,-2 0-7,1 0 32,0 0 0,-1 0-1,1 1 1,0 0 0,0-1-1,-1 1 1,1 0 0,0 1-1,-1-1 1,1 1 0,-1-1-1,1 1 1,-1 0 0,1 0-1,-1 1 1,1-1 0,-1 1-1,1-1 1,-1 1 0,1 0-1,0 1 1,-1-1 0,1 0-1,0 1 1,-3 2-32,2-1 51,0 0 0,0 0 0,0 1 0,1 0 0,-1-1 0,1 1-1,0 1 1,0-1 0,0 0 0,1 1 0,-1-1 0,1 1 0,0 0 0,1 0 0,-1 0 0,1 0 0,-1 3-51,1 3 72,0-1 0,0 1 0,1-1 0,0 1 0,0-1 0,2 1 0,-1-1 0,1 0 0,1 1 0,-1-1 0,2 0 0,0 1-72,-1-4 37,1-1 0,-1 1 0,1-1-1,0 0 1,0-1 0,1 1 0,0-1 0,0 0 0,0 0-1,0 0 1,1-1 0,0 1 0,0-1 0,0-1-1,0 1 1,1-1 0,-1 0 0,4 0-37,2 1-18,0 0 0,0 0 1,1-2-1,0 1 0,0-2 0,-1 1 0,1-2 1,0 0-1,11-1 18,-21 0-11,1 0 1,-1 0-1,1 0 0,-1 0 1,0 0-1,1-1 0,-1 0 1,0 1-1,0-1 0,0 0 1,0-1-1,-1 1 0,1-1 11,17-13 106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07.5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8 12835,'-6'-8'5049,"4"16"-2809,2 12-879,-1 12 71,0 7-72,2 10-424,7 2-207,3 1-305,-1-2-96,2-3-152,-1-6-40,-3-9-72,-2-2-16,-2-10 56,0-1-456,-2-10-1289,2-2-623,2-10 1144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07.9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198 206 13547,'-2'0'728,"0"-1"0,0 1 1,0 0-1,0-1 0,0 1 1,-1 0-1,1 0 0,0 0-728,-19 5 1879,11-2-1500,0 1 0,1 1 0,-1 0-379,-1 1 300,-1 1 0,1 0 0,0 1-1,1 0 1,0 1 0,0 0 0,1 0 0,0 1 0,-2 4-300,10-12 45,-1 0-1,0 0 1,1 1-1,0-1 1,-1 1 0,1 0-1,0-1 1,0 1-1,0 0 1,1-1-1,-1 1 1,1 0 0,0 0-1,-1 0 1,1 0-1,0-1 1,1 1-1,-1 0 1,0 0 0,1 0-1,0 0 1,0-1-1,-1 1 1,1 0 0,1-1-1,-1 1 1,0-1-1,1 1-44,1 2 42,1 0 0,0-1 0,-1 1-1,2-1 1,-1 0 0,0 0 0,1-1 0,0 1-1,-1-1 1,5 2-42,3 1 66,-1-2 0,1 1 0,0-1 0,7 1-66,23 7 76,-23-6-339,1 0 0,-1-2 0,1 0 0,3-1 263,-21-3-163,-1 0 0,1 0 0,-1 0 0,1 0 0,-1 0 1,1-1-1,-1 1 0,1 0 0,-1-1 0,1 1 163,8-9-1080</inkml:trace>
  <inkml:trace contextRef="#ctx0" brushRef="#br0" timeOffset="1">468 11 11610,'4'-11'5002,"0"12"-2266,1 7-863,-5 6-305,0 6-96,0 16-464,-2 0-271,2 7-457,6 1-32,4-2-1409,4-1-503,12-7 968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08.2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3 10130,'-4'1'1912,"4"-1"-1628,0 0 0,0 0-1,0 0 1,-1 0 0,1 0 0,0 0-1,0 0 1,0 0 0,0 0 0,-1 0-1,1 1 1,0-1 0,0 0 0,0 0-1,0 0 1,-1 0 0,1 0 0,0-1-1,0 1 1,0 0 0,-1 0 0,1 0 0,0 0-1,0 0 1,0 0 0,0 0 0,-1 0-1,1 0 1,0 0 0,0 0 0,0-1-1,0 1 1,0 0 0,-1 0 0,1 0-1,0 0 1,0 0 0,0-1 0,0 1-1,0 0 1,0 0 0,0 0 0,0 0-1,0-1 1,0 1 0,0 0 0,0 0-284,0 0 277,0 0-143,0 0-123,1 0 1,0 0 0,0 1 0,-1-1 0,1 1-1,0-1 1,-1 1 0,1-1 0,0 1 0,-1-1 0,1 1-1,0-1 1,-1 1 0,1 0 0,-1-1 0,0 1-1,1 0 1,-1 0 0,1-1 0,-1 2-12,1 0 97,0 0 1,-1 0-1,1 0 0,-1 0 0,0 0 1,0 0-1,0 2-97,0-4 223,0 0-33,0 0-62,0 0-43,0 0-48,3-1 122,0 1-874,1 6 784,2 6 62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14.2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4273,'0'0'2411,"0"0"-220,0 0-266,0 0-329,0 0-182,0 0-131,0 0-69,0 0-81,1 2-93,7 19-264,-1 0 0,0 0 0,-1 5-776,-3-14 343,-1 1-1,0 12-342,0 1 289,5 17 113,-2-13-44,-2 0 0,0 5-358,-3-32 25,0 0-3,0 0 0,0 0 1,1 0-1,-1 0 1,1 0-1,-1 1 0,1-1 1,1 2-23,0-17-111,1-107-141,-3 101 196,0 9 28,0 0 1,0 0 0,1 0-1,0-4 28,0 11-1,-1 0 0,1 0 0,0-1 0,-1 1 0,1 0 0,0 1 0,0-1 0,0 0 0,0 0 0,1 0 0,-1 0 0,0 1 0,1-1 0,-1 1-1,1-1 1,0 1 0,-1 0 0,1-1 0,0 1 0,1-1 1,1 1 16,-1-1 0,1 0 0,0 1 0,-1 0 0,1 0 0,0 0 0,0 0 0,0 1 0,0 0 0,0-1 0,0 2 0,0-1 0,0 0 0,0 1 0,0-1 0,2 2-16,-1 0 32,-1 0 1,1 0-1,0 1 0,-1-1 1,0 1-1,1 0 0,-1 0 0,0 1 1,-1-1-1,1 1 0,1 2-32,-1 0 66,0 0-1,0 0 0,0 1 1,-1-1-1,0 1 1,0 0-1,1 4-65,1 13 213,0 0 0,-1 0 0,-2 1 0,0 11-213,1 1 152,-3-21-209,-2-14-324,-3-8-351,3 1 235,0 0 0,1 0 0,-1 0 0,1 0 0,0-1-1,0 0 498,1 0-355,-5-24-832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08.7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9154,'9'4'2022,"-1"-1"1,0 1-1,1-2 1,6 2-2023,-3-1 1106,-1 1 0,6 2-1106,-6-1 366,0 1 0,-1 1 0,0-1 0,-1 2 0,1-1 0,-1 1 0,0 1 0,-1 0 0,0 0 0,-1 0 0,0 1 0,1 2-366,14 24 962,-2 1 0,12 31-962,-27-58 100,20 47 458,-1 2 0,3 21-558,-20-57 77,-1 0-1,-2 1 1,0-1-1,-2 1 0,0 0 1,-2 0-1,-1 19-76,-6 3 95,-2-2-1,-1 1 0,-3-1 1,-1-1-1,-8 12-94,13-32-429,-2-1 0,-1 0 0,-12 17 429,23-37-34,0-1-1,0 1 0,0-1 0,0 1 0,-1-1 1,1 0-1,-1 1 0,1-1 0,-1 0 1,1 0-1,-1 0 0,1 0 0,-1 0 0,0-1 1,0 1-1,1 0 0,-1-1 0,0 1 0,0-1 1,0 0-1,0 1 0,0-1 0,0 0 1,-1 0 34,-1-1 16,0 0 1,1 0 0,-1 0-1,0-1 1,1 1 0,-1-1-17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16.5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49 9122,'0'0'617,"-10"4"9533,9-3-10025,1-1-1,0 1 1,-1 0-1,1-1 0,0 1 1,-1 0-1,1-1 1,0 1-1,-1 0 0,1-1 1,0 1-1,0 0 0,0-1 1,0 1-1,0 0 1,0-1-1,0 1 0,0 0 1,0 0-125,2 25 863,3 5 473,7 22-1336,-6-31 351,3 13 585,5 11-936,-12-38 92,-5-19-88,0-13-35,1-2-1,1 1 1,1 0 0,1 0 0,2-11 31,-1 25 4,-1 1 0,1 0 0,1 0 0,0-1 0,0 2 0,4-9-4,-6 15 4,1 1 0,-1 0-1,0-1 1,1 1 0,-1 0 0,1 0-1,0 0 1,0 0 0,0 1 0,0-1-1,0 0 1,0 1 0,0-1 0,0 1-1,1 0 1,-1 0 0,0 0 0,1 0-1,-1 0 1,1 0 0,-1 1 0,1-1-1,0 1 1,-1 0 0,1 0 0,-1 0-1,1 0 1,2 0-4,0 1 40,-1 0 0,1 0-1,-1 1 1,0-1 0,1 1-1,-1 0 1,0 0 0,0 1-1,0-1 1,0 1 0,-1 0-1,1 0 1,-1 0-1,2 2-38,7 8 338,0 2 0,-1-1 1,0 2-340,-4-6 187,5 8 396,0 0 0,9 19-583,-18-31 78,0 1 0,-1-1 0,1 1 0,-1 0 0,-1-1-1,1 1 1,-1 0 0,0 0 0,-1 0 0,0 7-78,0-14 18,0 1-1,0-1 0,0 0 0,0 0 0,0 1 0,0-1 1,0 0-1,0 1 0,0-1 0,0 0 0,0 0 1,0 1-1,0-1 0,0 0 0,0 0 0,1 1 1,-1-1-1,0 0 0,0 0 0,0 1 0,0-1 1,0 0-1,1 0 0,-1 1 0,0-1 0,0 0 1,0 0-18,1-1-1217,-5-2-4735,-3 0 3874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18.2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49 68 8426,'-45'-49'3825,"42"44"-1361,3-1-543,0 1-305,1 2-128,-1 3-392,0 0-159,0 0-217,0 7-48,6 25-128,2 34-112,-3-28-168,2-4-64,-3-10-72,4-4-144,-6-11-1104,1-7-776,-1-10 1103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18.6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9794,'6'7'3977,"1"-4"-2041,-2-2-583,2 2-225,-2 1-184,1-3-976,6-1-840,9 3 512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19.2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8586,'6'43'6675,"-1"-7"-3242,-1 1 0,-2 9-3433,-1-18 767,0-16-517,-1-1-1,0 0 1,-1 0 0,0 0 0,0 0 0,-3 10-250,2-18 72,0-7-105,2-12-47,3 2 74,-1-1-1,2 0 1,0 1 0,4-10 6,-6 17 2,2-1 0,-1 1 0,1 0 1,0 0-1,0 0 0,1 1 0,0-1 1,0 1-1,0 0 0,4-2-2,-7 5 2,1 1 1,0-1-1,0 1 0,0 0 0,1 0 0,-1 0 1,0 0-1,1 0 0,-1 1 0,1 0 1,0 0-1,-1 0 0,3-1-2,-3 2 18,0 0-1,-1 0 1,1 0 0,0 0 0,-1 1 0,1-1-1,0 1 1,-1-1 0,1 1 0,-1 0-1,1 0 1,-1 0 0,0 0 0,1 1-1,-1-1 1,0 1 0,0-1 0,0 1 0,0 0-1,1 0-17,1 3 114,0-1 0,0 1-1,-1 0 1,1 0 0,-1 1 0,0-1-1,-1 0 1,1 1 0,-1 0-114,5 16 1103,4 19-1103,1 4 577,6-2-341,-18-40-381,4 8-557,-3-11 614,-1 0-1,0 0 0,0 0 0,0 0 1,0 1-1,0-1 0,1 0 0,-1 0 1,0 0-1,0 0 0,0 0 0,1 0 1,-1 0-1,0 1 0,0-1 0,0 0 1,1 0-1,-1 0 0,0 0 0,0 0 1,0 0-1,1 0 0,-1 0 1,0 0-1,0 0 0,1 0 0,-1 0 1,0 0-1,0 0 0,0-1 0,1 1 1,-1 0-1,0 0 0,0 0 0,0 0 1,1 0-1,-1 0 0,0 0 0,0-1 1,0 1-1,0 0 0,1 0 0,-1 0 1,0 0-1,0-1 0,0 1 0,0 0 90,13-12-1556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19.6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174 327 10154,'2'-5'4415,"2"-2"-144,-4 5-4106,0 1 0,0 0 0,1 0 0,-1-1-1,0 1 1,0 0 0,-1-1 0,1 1 0,0 0 0,0-1 0,-1 1-165,0-5 160,-1 0 0,0 1 0,0-1 0,0 0 0,-1 1 0,0 0 0,0-1 0,0 1 0,-1 0 0,1 1 0,-5-5-160,5 6 20,1 1 0,-1 0 0,1 0 0,-1 0 0,0 0 0,0 0 0,0 1-1,0-1 1,0 1 0,0 0 0,0 0 0,0 0 0,0 0 0,-1 0 0,1 1 0,0-1 0,-1 1 0,1 0 0,0 0 0,-1 0 0,1 1 0,-2-1-20,2 2 25,0-1 1,-1 0-1,1 1 0,0-1 1,0 1-1,1 0 1,-1 0-1,0 0 0,1 0 1,-1 1-1,1-1 1,-1 1-1,1-1 0,0 1 1,0 0-1,1 0 1,-1 0-1,0 0 0,1 0 1,0 0-1,-1 1-25,-2 7 78,1 1 0,0-1 1,0 0-1,1 1 0,0 8-78,1-12 66,1 1 1,-1 0-1,2 0 1,-1-1-1,1 1 0,1 0 1,-1-1-1,2 3-66,-2-8 17,0 0 1,0-1-1,0 1 0,1 0 0,-1-1 1,1 1-1,-1-1 0,1 1 0,0-1 1,0 0-1,0 0 0,1 0 1,-1 0-1,0 0 0,1 0 0,-1 0 1,1-1-1,0 0 0,-1 1 1,1-1-1,0 0 0,0 0 0,0 0 1,0-1-1,0 1-17,0-1 3,0 1 1,1-1-1,-1 0 0,0-1 1,0 1-1,0 0 0,0-1 1,0 0-1,1 1 0,-1-1 0,-1-1 1,1 1-1,0 0 0,0-1 1,0 1-1,-1-1 0,1 0 1,0 0-1,-1 0 0,0 0 1,0 0-1,1-1 0,0-1-3,5-6-5,-1-1 0,0 1-1,-1-1 1,0 0-1,1-4 6,10-27-57,-1-1-1,-2-1 0,-2 0 1,-3-1-1,1-8 58,-8 37 8,0-1-1,-1 0 1,-1-10-8,0 25 5,0 1 0,0-1 0,0 1 0,0 0 0,0-1 0,-1 1 0,1-1 0,-1 1 0,1 0 0,-1 0 0,1-1 0,-1 1-5,1 1 2,0 0 0,0-1 0,-1 1 0,1 0-1,0 0 1,0 0 0,0 0 0,0 0 0,-1 0 0,1 0 0,0-1 0,0 1 0,-1 0-1,1 0 1,0 0 0,0 0 0,0 0 0,-1 0 0,1 0 0,0 0 0,0 0 0,-1 0-1,1 0 1,0 0 0,0 0 0,0 0 0,-1 1 0,1-1 0,0 0 0,0 0 0,0 0-1,-1 0 1,1 0 0,0 0 0,0 0 0,0 1 0,-1-1 0,1 0-2,-2 2 13,0 1 1,0-1-1,1 0 1,-1 1-1,0 0 1,1-1-1,0 1 1,-1 0-1,1 2-13,-5 12 156,2 0 0,0 1 0,1 0-1,1 0 1,0 10-156,1 30 1038,3 4-1038,-2-38 20,2 1 0,1-1 0,1 0 0,1-1 0,1 1 0,1-1 0,4 8-20,-9-26-485,0-1 0,0 0 1,0 0-1,1 0 0,0 0 1,0 0-1,1 1 485,8 4-1240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19.9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0 284 11578,'13'-7'999,"5"-2"1651,0 0-1,4 1-2649,-13 4 849,1-1 1,-1 1-1,0-2 1,-1 1 0,1-1-850,-3 1 90,-1 1 1,1-1 0,-1-1 0,0 1-1,0-1 1,-1 1 0,1-1 0,-1-1 0,-1 1-1,1 0 1,0-4-91,7-19 172,-2-1-1,-1 0-171,-7 28 9,-1-1 0,1 0 0,-1 1 0,0-1 0,0 0 0,0 1 0,0-1 0,0 0 0,0 1 0,-1-1 0,1 1 0,-1-1 0,0 1 0,0-1 0,0 1 0,0-1-9,0 2 19,1 0 1,-1-1 0,0 1 0,0 0-1,0 0 1,0 0 0,0 0-1,0 0 1,-1 0 0,1 1-1,0-1 1,0 0 0,-1 0-1,1 1 1,0-1 0,-1 1 0,1 0-1,0-1 1,-1 1 0,1 0-1,-1 0 1,1-1 0,-1 1-1,1 0 1,-1 1 0,1-1-1,0 0 1,-1 0 0,0 1-20,0-1 54,-1 1 0,1 0 0,0 0 0,-1 1 0,1-1 0,0 0 0,0 1 0,0-1 0,0 1 0,0 0 0,1 0 0,-1 0 0,0 0 0,1 0 1,-1 0-1,1 0 0,-1 1-54,-1 3 118,0-1 1,0 1 0,1 0-1,0 0 1,0 0 0,-1 5-119,1-1 85,1 1 1,1-1-1,-1 0 1,2 1 0,-1-1-1,1 1 1,1-1-1,0 0 1,0 1-1,1-1 1,1 0-1,0-1 1,0 1-1,2 3-85,-4-11-17,-1 0-1,0 1 1,1-1-1,0 0 0,-1-1 1,1 1-1,0 0 0,0 0 1,0-1-1,0 1 0,0-1 1,0 0-1,0 1 0,1-1 1,-1 0-1,0-1 0,1 1 1,-1 0-1,1 0 1,-1-1-1,1 0 0,-1 1 1,1-1-1,0 0 18,4-1 29,0 0 0,0 0 0,0 0-1,-1-1 1,1 0 0,0-1 0,5-2-29,24-10 203</inkml:trace>
  <inkml:trace contextRef="#ctx0" brushRef="#br0" timeOffset="1">394 35 10850,'-1'5'1724,"1"0"0,-1 0 0,1 0 0,0 4-1724,7 35 3344,-3-17-2100,0-2-464,27 179 2143,-21-159-2785,2-1 1,1 0-1,11 22-138,-3-20-2147,-28-92-3367,0 6 3591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20.3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6825,'54'9'8627,"-38"-6"-6450,-1 1 0,7 3-2177,-14-4 359,0 1 0,0 0 0,0 0 0,-1 0 0,1 1 0,-1 0 0,0 0 0,0 1-1,-1 0 1,0 0 0,1 2-359,-4-5 76,-1-1-1,0 2 0,-1-1 0,1 0 0,0 0 1,-1 0-1,0 1 0,0-1 0,0 1 0,0-1 1,0 1-1,-1-1 0,0 1 0,0-1 0,0 1 1,0 0-1,0-1 0,0 1 0,-1-1 0,0 1 1,0-1-1,-1 4-75,0-2 42,0 0 0,0 0 0,-1 0 0,0 0 0,0-1 0,0 1 0,0-1 0,-1 0 0,0 0 0,0 0 0,0 0 0,0-1 1,0 1-1,-4 1-42,1-1-5,0-1 0,-1 1 0,1-1-1,-1-1 1,0 1 0,0-1 0,0-1 0,0 1 5,5-2-158,-1 0-1,1 0 0,0 0 0,-1 0 1,1 0-1,0-1 0,-1 1 1,1-1-1,-3-1 159,4 1-215,1 1 0,-1-1 0,1 0 0,-1 0 0,0 0 0,1 0 0,0 0 1,-1-1-1,1 1 0,0 0 0,0-1 0,-1 1 0,1 0 0,0-1 0,0 0 0,1 1 0,-1-1 0,0 0 215,-4-14-1384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20.8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0 214 8602,'14'-2'3067,"-12"2"-2581,1 0 1,-1 0-1,1-1 0,-1 1 1,0-1-1,1 0 1,-1 0-1,0 0 1,0 0-1,1 0 1,-1 0-1,1-1-486,5-5 399,0 0-1,-1 0 0,0 0 0,0-1 1,-1 0-1,0 0 0,-1 0 1,1-1-1,-1-1-398,-2 3 6,0 1 1,0-1 0,-1 0-1,0 0 1,0 0-1,-1 0 1,1 0 0,-2 0-1,1 0 1,-1-1-1,0 1 1,-1 0 0,1-1-7,0 7 7,-1 0 0,1 0 0,0 0 1,0 0-1,0 0 0,0 0 1,-1 0-1,1 0 0,-1 0 1,1 0-1,0 0 0,-1 0 0,0 0 1,1 1-1,-1-1 0,1 0 1,-1 0-1,0 1 0,0-1 1,1 0-1,-1 1 0,0-1 0,0 0 1,0 1-1,0-1 0,0 1 1,0 0-1,1-1 0,-1 1 1,0 0-1,0 0 0,0-1 0,0 1 1,0 0-1,0 0 0,0 0 1,0 0-1,0 0 0,-1 0 1,1 1-1,1-1 0,-2 0-7,-2 2 88,0-1 1,0 0-1,0 1 0,1 0 1,-1 0-1,0 0 0,1 0 1,0 1-1,-3 1-88,3-1 88,1 0 1,0 0-1,0 0 0,0 0 1,0 0-1,0 1 0,1-1 1,-1 1-1,1-1 1,0 1-1,0-1 0,0 1 1,1 0-89,-2 6 294,1 1 0,0 0 0,1 10-294,0-10 167,0 0 0,1-1 0,1 1 0,0 0 0,1-1-1,2 10-166,-3-17-62,-1 0 0,0 1 0,1-1 0,-1 0-1,1 0 1,0 0 0,0 0 0,1-1 0,-1 1-1,0 0 1,1-1 0,0 0 0,-1 1 0,1-1-1,0 0 1,0-1 0,0 1 0,0 0 0,1-1-1,-1 0 1,0 1 0,1-1 0,1 0 62,0-1-235,-1 1-1,1-1 1,0 0 0,-1 0 0,2-1 235,27-4-835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21.1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29 9498,'16'53'8886,"-11"-40"-7857,-1 0-1,0 0 1,-1 0 0,0 0-1,-1 0 1,-1 1-1,0 10-1028,-1-18 104,0-7-374,3-13-287,8-11 69,1 0 0,3-4 488,-7 15-82,1 1 0,0 0 0,1 0 0,2-1 82,-8 9 1,-2 2 3,1 1 0,-1-1 0,0 1-1,1 0 1,-1 0 0,1 0-1,0 0 1,0 1 0,2-2-4,-4 3 15,1-1 1,0 0-1,-1 1 1,1 0-1,0-1 1,0 1 0,0 0-1,-1 0 1,1 0-1,0 0 1,0 0-1,0 0 1,0 1-1,-1-1 1,1 1-1,0-1 1,1 1-16,-2 0 49,0 0 1,0-1-1,0 1 1,0 0 0,0 0-1,0 0 1,0 0-1,0 0 1,0 0-1,0 0 1,-1 0 0,1 0-1,0 0 1,-1 0-1,1 1-49,6 19 656,-3 1-19,-1 0 1,-2 1-1,0 18-637,-1-28 225,-1-1 0,-2 8-225,1-10-115,1 0 0,0 0 0,1-1-1,0 3 116,0-11-103,0 0 0,0 0-1,0 0 1,0-1-1,0 1 1,0 0-1,1 0 1,-1 0 0,0 0-1,1-1 1,-1 1-1,1 0 1,-1 0 103,0-1-82,1 0 0,-1 1 0,0-1 1,1 0-1,-1 0 0,1 0 0,-1 1 0,0-1 1,1 0-1,-1 0 0,1 0 0,-1 0 0,0 0 0,1 1 1,-1-1-1,1 0 0,-1 0 0,1 0 0,-1 0 1,1 0-1,-1-1 0,0 1 0,1 0 0,-1 0 0,1 0 82,17-7-1265</inkml:trace>
  <inkml:trace contextRef="#ctx0" brushRef="#br0" timeOffset="1">487 0 11170,'-22'9'8675,"18"-7"-8236,0-1-1,-1 1 0,1 0 1,0 0-1,0 0 0,0 1-438,0 0 165,-1 1-1,1-1 1,0 1-1,1 1 1,-1-1-1,1 0 1,-1 1-1,1 0 1,1 0-1,-1 0 1,1 0-1,0 0 1,0 0-1,-1 5-164,1-3 123,0 1 1,1-1-1,0 1 1,1 0-1,0-1 1,0 1-1,0 0 0,1 0 1,0-1-1,2 6-123,-2-7 31,1-1-1,0 1 1,0-1 0,0 0-1,1 0 1,-1 0-1,1 0 1,1 0 0,-1 0-1,1-1 1,-1 0-1,1 0 1,5 4-31,-6-5-11,1-1 0,0 1 0,0-1 0,0 0 1,0 0-1,0-1 0,1 1 0,-1-1 0,0 0 0,1 0 0,-1 0 0,1-1 0,-1 0 0,1 0 1,-1 0-1,1 0 0,-1 0 0,1-1 0,0 0 11,4-1-442,0-1 1,0 0 0,0-1-1,0 0 1,-1 0-1,3-2 442,18-13-997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14.7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9658,'12'8'4129,"-8"13"-1881,2 2-455,-2 5-113,-2 4-272,3 1-575,-1 2-225,7-2-296,-3-4-88,-7-6-288,4-2-496,-3-4-1345,-2 2-1455,0-4 2023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21.5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0 214 10122,'37'1'6989,"-27"-1"-6470,0-1 0,-1-1 0,8-1-519,-13 2 164,1-1-1,0 0 1,0 0-1,-1 0 1,1-1-1,-1 1 1,0-1 0,0 0-1,0 0 1,2-2-164,1-1 126,7-6 107,0-1 1,8-10-234,-16 16 18,0 0-1,-1 0 0,0-1 1,0 1-1,-1-1 1,3-5-18,-6 10 4,0 1 0,0-1 0,0 0 1,-1 0-1,1 1 0,-1-1 0,1 0 0,-1 0 1,0 0-1,0 0 0,0 0-4,-1 1 11,1 1-1,-1-1 1,1 0 0,-1 1 0,1-1-1,-1 1 1,0-1 0,0 1-1,0 0 1,0-1 0,0 1-1,0 0 1,0-1 0,0 1-1,0 0 1,-1 0 0,1 0 0,0 0-1,-1 0 1,0 0-11,0 0 63,1 0 1,-1 0-1,0 0 1,0 1-1,0-1 1,0 1-1,0-1 1,0 1-1,0-1 1,0 1-1,0 0 1,0 0-1,0 0 0,0 0 1,0 0-1,1 1 1,-1-1-1,0 1 1,0-1-1,0 1 1,0-1-1,0 1 1,0 0-1,1 0 1,-1 0-1,0 0 1,1 0-1,-1 1 1,1-1-1,-1 0 1,1 1-1,-1-1 0,1 1 1,0 0-1,0-1 1,0 1-1,0 0-63,-3 5 205,1 1 0,0-1 0,1 1 0,0 0 0,0 0 0,0 0 0,1 0 0,1 0 0,-1 0 0,1 0 0,0 0 0,1 0 0,0 0-1,1 3-204,-1-3 103,1-1-1,0 1 1,0-1-1,1 0 1,0 1-1,0-1 1,1-1-1,0 1 1,0 0-1,1-1 1,-1 0-1,1 0 1,1 0-1,5 4-102,-8-7-65,0-1-1,0 1 1,1-1 0,-1 0-1,1 0 1,0-1 0,-1 1-1,1-1 1,0 0 0,0 0-1,0 0 1,0 0-1,0-1 1,0 1 0,0-1-1,0 0 1,0-1 0,0 1-1,0 0 1,0-1 0,4-1 65,13-6-580,6 3-1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37.0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137 89 3961,'13'33'2556,"-13"-33"-2478,0 0 0,0 1-1,0-1 1,0 0-1,0 0 1,1 0 0,-1 1-1,0-1 1,0 0-1,0 0 1,1 0-1,-1 0 1,0 0 0,0 1-1,0-1 1,1 0-1,-1 0 1,0 0 0,0 0-1,1 0 1,-1 0-1,0 0 1,0 0 0,1 0-1,-1 0 1,0 0-1,0 0 1,1 0 0,-1 0-1,0 0 1,0 0-1,1 0 1,-1 0-1,0 0 1,0 0 0,1 0-1,-1-1 1,0 1-1,0 0 1,1 0 0,-1 0-1,0 0 1,0 0-1,0-1 1,0 1 0,1 0-1,-1 0 1,0 0-1,0-1 1,0 1 0,0 0-78,7-12 2673,-4 6-1791,-1-1-1,-1 1 1,1-1-1,-1 0 1,0 1-1,-1-5-881,0 9 134,0 0 0,0 0-1,0-1 1,0 1 0,-1 0-1,1 0 1,-1 0-1,0 0 1,1 0 0,-1 0-1,0 1 1,0-1 0,0 0-1,-1 0 1,1 0 0,0 1-1,-1-1 1,1 1 0,-1-1-1,1 1 1,-1 0 0,0-1-1,0 1-133,-3-2 117,1 1 0,-1 0 0,1 0-1,-1 1 1,0-1 0,0 1 0,0 0 0,0 0-1,0 0 1,0 1 0,0 0 0,0 0-1,-2 0-116,4 1 31,-1-1 1,1 1-1,-1 0 0,1 0 0,-1 0 0,1 0 0,0 0 0,0 1 0,-1-1 0,1 1 0,0 0 0,0 0 0,1 0 0,-1 0 0,0 1 1,1-1-1,-1 1 0,1 0 0,-1 0-31,0 3 25,0 0 1,0 0-1,0 0 1,1 0-1,0 0 0,0 1 1,1-1-1,0 0 1,0 1-1,0-1 1,1 1-1,0 3-25,1 12 66,1-1 0,0 1-1,3 4-65,7 27 215,3-1-1,12 28-214,-15-46 81,47 110 241,-32-81-192,-26-61-131,3 8-83,0-1 1,-1 1 0,0-1-1,0 2 84,-3-11-17,1 11-475,-1-11 491,0 1 0,0-1 0,0 0-1,0 0 1,0 0 0,0 0 0,0 1-1,0-1 1,0 0 0,0 0 0,0 0-1,0 0 1,0 0 0,0 1 0,0-1-1,-1 0 1,1 0 0,0 0 0,0 0-1,0 0 1,0 1 0,0-1 0,0 0-1,0 0 1,-1 0 0,1 0 0,0 0-1,0 0 1,0 0 0,0 0 0,0 1-1,-1-1 1,1 0 0,0 0 0,0 0-1,0 0 1,0 0 0,-1 0 0,1 0-1,0 0 1,0 0 0,0 0 0,0 0-1,-1 0 1,1 0 0,0 0 0,0 0-1,0 0 1,0-1 0,-1 1 0,1 0-1,0 0 1,0 0 0,0 0 0,0 0 0,0 0 0,-9-7-124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37.3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12411,'14'0'4929,"15"11"-3129,7-5-104,-8 1-263,12 5-321,-8-10-552,-4 4-200,9-4-208,-1-3-80,-3 1-1672,-1-4-1145,-7 4 1649</inkml:trace>
  <inkml:trace contextRef="#ctx0" brushRef="#br0" timeOffset="1">433 49 10290,'9'2'4361,"35"34"-1856,-35-17-713,3 4-112,2 1-223,-5-2-713,2 2-264,-5-7-344,-3 1-160,-3-8-1040,0-6-673,-5-6 1001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37.7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 8154,'11'-1'3681,"2"0"-1529,0-1-1128,1 6-88,-2 2-3088,-6 4 1688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38.3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27 10698,'9'39'7329,"1"6"-3477,-9-40-3656,0 0-1,1 0 0,-1 0 0,1-1 0,0 1 1,0-1-1,0 1 0,0-1 0,1 0 1,0 0-1,0 0 0,0 0 0,2 1-195,0-1 45,-5-4-45,0 0 0,0 0 1,0 1-1,0-1 0,0 0 0,0 0 0,0 0 0,0 0 0,0 0 0,0 0 0,0 1 0,0-1 1,0 0-1,1 0 0,-1 0 0,0 0 0,0 0 0,0 0 0,0 0 0,0 0 0,0 0 0,1 0 1,-1 1-1,0-1 0,0 0 0,0 0 0,0 0 0,0 0 0,0 0 0,1 0 0,-1 0 0,0 0 0,0 0 1,0 0-1,0 0 0,0 0 0,1 0 0,-1 0 0,0 0 0,0 0 0,0-1 0,0 1 0,0 0 1,1 0-1,-1 0 0,0 0 0,0 0 0,0 0 0,0 0 0,0 0 0,0 0 0,0 0 0,1-1 1,-1 1-1,0 0 0,0 0 0,0 0 0,0 0 0,0 0 0,0 0 0,0-1 0,0 1 0,0 0 1,0 0-1,0 0 0,0 0 0,0 0 0,0-1 0,0 1 0,0 0 0,2-3-17,-1-7-71,5-72-4,-5 78 91,-1 0 0,1-1 1,0 1-1,0 0 0,0 0 0,1 0 1,-1 0-1,1 0 0,0 0 0,0 1 1,1-1-1,-1 1 0,1-1 0,-1 1 1,3-2 0,0-1 11,-4 5-1,-1 0 1,1 0 0,0 1-1,-1-1 1,1 0-1,0 0 1,0 1-1,-1-1 1,1 0 0,0 1-1,0-1 1,0 1-1,0-1 1,0 1-1,0-1 1,0 1 0,0 0-1,0-1 1,0 1-1,0 0 1,0 0 0,0 0-1,0 0 1,0 0-1,0 0 1,0 0-1,0 0 1,0 0 0,0 0-1,0 1 1,0-1-1,0 0 1,0 1-1,0-1 1,0 1 0,0-1-1,0 1-10,1 1 88,1 0 0,-1 0 0,0 0 0,0 1 0,-1-1 0,1 0 0,0 1 0,-1-1 0,1 1 0,-1 0 0,0 0 0,1 1-88,12 34 1280,18 30-1280,-32-67-247,1 0-1,-1-1 0,1 1 1,-1 0-1,1 0 1,0-1-1,-1 1 1,1 0-1,0-1 1,0 1-1,-1 0 1,1-1-1,0 1 1,0-1-1,0 0 0,0 1 1,0-1-1,0 1 1,-1-1-1,1 0 1,0 0-1,0 0 1,0 0-1,0 0 1,0 0-1,0 0 0,0 0 1,0 0-1,0 0 1,0 0-1,0 0 248,-1 0-38,17-2-2613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38.6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163 264 10162,'1'-3'542,"0"0"0,-1 0-1,1 0 1,0 0 0,-1 0 0,0 1 0,0-1-1,0 0 1,0 0 0,0 0 0,0 0-1,-1 0 1,0-2-542,0 2 375,0-1-1,-1 0 1,1 0 0,-1 1-1,0-1 1,0 1-1,-1 0 1,1-1-1,-2 0-374,0-1 164,-1 0 0,0 1-1,0 0 1,0 0-1,-1 0 1,1 1 0,-1-1-1,0 1 1,0 1-1,0-1 1,0 1-1,-1 0-163,5 1 30,0 1-1,0-1 0,1 1 1,-1 0-1,0-1 0,0 1 0,0 0 1,0 0-1,0 0 0,0 1 0,0-1 1,0 0-1,0 1 0,0-1 0,1 1 1,-1 0-1,0-1 0,0 1 0,1 0 1,-1 0-1,0 0 0,1 0 0,-2 2-29,1-1 43,-1 1-1,1 0 0,0 1 0,0-1 1,0 0-1,1 1 0,-1-1 0,1 1 1,-1-1-1,1 1 0,0 3-42,-1 5 68,0-1-1,1 1 1,0 0 0,1-1 0,0 1-1,2 11-67,-1-16 53,0 1-1,0-1 0,1 0 0,0 0 1,1 1-1,-1-1 0,2 0 1,-1-1-1,1 1 0,-1-1 1,3 2-53,-5-6 18,1 0 1,0 0 0,0 0 0,0-1 0,-1 1 0,2-1 0,-1 1-1,0-1 1,0 0 0,0 1 0,1-1 0,-1 0 0,0-1-1,1 1 1,-1 0 0,1-1 0,-1 1 0,1-1 0,-1 0 0,1 0-1,-1 0 1,1 0 0,-1 0 0,1-1 0,-1 1 0,1-1-1,-1 1 1,1-1-19,1-1 6,0 1-1,0-1 1,0 0-1,0 0 1,-1-1-1,1 1 0,0-1 1,-1 0-1,0 0 1,0 0-1,0 0 1,0-1-1,0 1 1,0-1-1,1-3-5,0-2-10,1-1 0,-2-1 0,1 1-1,-1 0 1,-1-1 0,0 0 0,-1 0 0,0 1 0,0-11 10,-1-7-83,-2 0 1,-1-1-1,-2-4 83,-1 5-113,-4-12 113,-1-3 61,14 59 150,42 169 2018,-35-152-1861,1-1 0,2-1 0,1 0 0,12 18-368,-16-32 88,0-1 1,1-1-1,9 10-88,-19-24-70,-1 0 0,1 0 0,-1-1-1,1 1 1,-1 0 0,1-1 0,0 1 0,0-1-1,-1 1 1,1-1 0,0 1 0,0-1 0,-1 0-1,1 1 1,0-1 0,0 0 0,0 0-1,0 1 71,0-2-23,0 1-1,0 0 1,0-1-1,1 1 1,-1-1-1,0 1 0,0-1 1,0 0-1,0 1 1,0-1-1,0 0 1,-1 0-1,1 0 1,0 0 23,17-15-175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45.2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54 39 6561,'25'-31'3492,"-23"25"-302,-5 4-1498,-5 6 2828,2 10-4180,0 1 0,1 0 1,0 0-1,1 0 0,1 1 1,-1 11-341,3-22 84,-1 10 59,0 0 0,1 0 0,1-1 0,0 1 0,1 0 0,1 0 0,0-1 0,1 1 0,0 1-143,-1-11 33,0 0 1,-1 0-1,2 0 1,-1 0-1,0 0 1,1-1 0,0 1-1,0-1 1,1 1-34,-3-4 4,1 1 0,-1 0 0,1-1 1,0 1-1,-1-1 0,1 0 1,0 0-1,0 1 0,0-1 0,0 0 1,0-1-1,0 1 0,0 0 0,1-1 1,-1 1-1,0-1 0,0 1 1,1-1-1,-1 0 0,0 0 0,0 0 1,1-1-5,1 1-2,-1-1 0,1 0 0,0 0 0,0-1 0,0 1 0,-1-1 0,1 0 0,-1 0 0,1 0 0,-1 0 0,0-1 0,0 1 0,0-1 0,0 0 0,0 0 0,-1 0 0,1 0 0,-1-1 0,0 1 0,0-1 0,1-1 2,2-5-1,-1 0-1,0 0 1,0 0 0,-1 0 0,-1-1 0,0 1 0,0-6 1,-1 7 6,0 0 0,-1 1-1,0-1 1,-1 0-1,0 1 1,0-1 0,-1 0-1,0 1 1,0 0 0,-4-8-6,3 10 10,0 0 0,0 1 0,0-1 0,-1 1 0,0 0 1,0-1-1,0 2 0,-1-1 0,1 0 0,-1 1 0,0 0 1,-1 0-1,1 1 0,-3-2-10,4 3 12,-1 0 1,1 0-1,-1 1 1,0 0-1,1 0 1,-1 0-1,0 0 0,1 1 1,-1-1-1,0 1 1,0 1-1,-3 0-12,4-1 19,0 0 1,1 1-1,-1 0 1,0 0-1,1 0 0,-1 1 1,1-1-1,-1 1 0,1-1 1,0 1-1,0 0 0,0 1 1,0-1-1,0 0 0,0 1 1,0 0-20,2-2 8,0 0 0,1 0 0,-1 1 0,0-1 1,1 0-1,-1 0 0,1 1 0,-1-1 0,1 0 0,0 1 0,-1-1 1,1 1-1,0-1 0,0 0 0,0 1 0,0-1 0,0 1 1,0-1-1,1 0 0,-1 1 0,0-1 0,1 1 0,-1-1 0,1 0 1,-1 0-1,1 1 0,0-1 0,0 0-8,0 1-130,0 0 0,1 0 0,-1 0 1,1 0-1,-1 0 0,1-1 0,0 1 0,0-1 0,0 1 0,0-1 0,0 0 1,0 0-1,0 0 0,0 0 0,0 0 0,1 0 130,20 1-1886,4-1 634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45.7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10442,'5'34'6263,"-2"-3"-3956,-1-10 397,1 16-2704,-3-22 540,1 0 0,1-1 1,0 1-1,4 12-540,-5-23 39,0 0 0,1 0 0,-1-1 0,1 1 0,0 0 1,0-1-1,0 1 0,1-1 0,-1 0 0,1 1 0,0-1 0,-1 0 0,1-1 0,1 1 0,-1 0 0,0-1 0,1 0 0,-1 0 1,1 0-1,3 1-39,-5-2 0,0-1 0,-1 0 1,1 1-1,0-1 0,0 0 1,0 0-1,0 0 0,-1-1 1,1 1-1,0 0 0,0 0 1,0-1-1,-1 0 0,1 1 1,0-1-1,-1 0 0,1 0 1,0 1-1,-1-1 0,1-1 1,-1 1-1,1 0 0,-1 0 1,0 0-1,0-1 0,1 1 1,-1-1-1,4-5-64,0 0 0,0 0 1,0 0-1,-1 0 0,1-4 64,2-8-248,0-1 0,-1 1 0,-1-1-1,0 0 1,-2-2 248,2-5-19,-5 27 58,2 0 268,0 8 346,-1 14-361,2 12 136,1 0 0,7 26-428,-9-50 59,1 0 1,0-1-1,0 1 0,1-1 0,1 1-59,-4-7-8,0 0-1,1-1 1,-1 1-1,1-1 1,0 1-1,0-1 1,0 0-1,0 0 0,0 0 1,1 0-1,-1 0 1,1 0-1,-1-1 1,1 1-1,-1-1 1,1 0-1,0 0 1,2 1 8,-4-2 103,1 1 1,-1-1 0,1 0-1,-1 0 1,1 0 0,-1 0-1,1 0 1,0 0 0,-1-1-1,1 1 1,-1 0-104,18-9 543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46.1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78 1 10842,'13'49'4713,"-13"4"-1880,0 10-817,8 7-495,-4-6-169,14-13-696,0-14-296,5-19-304,5-6 64,-6-13-968,-3-10-848,2-14 1096</inkml:trace>
  <inkml:trace contextRef="#ctx0" brushRef="#br0" timeOffset="1">9 67 12987,'-7'3'5529,"6"-1"-2920,10 4-961,9 3-208,6-4-416,6 5-271,7-9-529,7-1-96,5-4-761,7 1-807,15-10 920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46.5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 0 12451,'-4'4'4993,"-2"12"-3081,0 4-127,0 20-369,2 11-208,4 10-488,3 7-224,9-31-272,-5-19-80,-1 2-104,26 44-40,8-25-384,-3-17-568,-14-32-1368,-4-13 1431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15.1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0 9634,'4'14'6191,"-4"-7"-3286,0-7-2792,0 0-1,0 0 0,-1 1 1,1-1-1,0 0 0,0 0 1,0 0-1,0 0 0,0 0 0,-1 0 1,1 0-1,0 0 0,0 0 1,0 0-1,0 0 0,-1 0 0,1 0 1,0 0-1,0 0 0,0 0 1,0 0-1,0 0 0,-1 0 0,1 0 1,0 0-1,0 0 0,0 0 1,0 0-1,-1 0 0,1 0 0,0 0 1,0 0-1,0 0 0,0 0 1,0-1-1,-1 1-112,1 0 3,0 0 1,0 0-1,0 0 1,-1 0-1,1-1 1,0 1-1,0 0 1,0 0-1,0 0 1,-1-1-1,1 1 1,0 0-1,0 0 1,0 0-1,0-1 1,0 1-1,0 0 1,0 0-1,0-1 1,0 1-1,0 0 0,0 0 1,0-1-1,0 1 1,0 0-1,0 0 1,0-1-1,0 1 1,0 0-1,0 0 1,0-1-1,0 1 1,0 0-1,0 0 1,0 0-1,0-1 1,1 1-1,-1 0 1,0 0-1,0 0 1,0-1-1,0 1 1,1 0-1,-1 0 1,0 0-1,0 0 1,0-1-1,1 1 1,-1 0-1,0 0 0,0 0 1,1 0-1,-1 0 1,0 0-1,0 0 1,1 0-1,-1 0 1,0 0-1,0 0 1,1 0-1,-1 0 1,0 0-1,0 0 1,1 0-1,-1 0 1,0 0-1,0 0-3,19 9 216,-15-7-79,3 2-134,-7-4 2,0 0-1,0-1 0,0 1 1,1 0-1,-1 0 0,0 0 1,0 0-1,0 0 0,0 0 1,1 0-1,-1-1 1,0 1-1,0 0 0,0 0 1,0 0-1,0 0 0,0-1 1,1 1-1,-1 0 0,0 0 1,0 0-1,0-1 1,0 1-1,0 0 0,0 0 1,0 0-1,0-1 0,0 1 1,0 0-1,0 0 0,0 0 1,0-1-1,0 1 1,0 0-1,0 0 0,0-1 1,0 1-5,0 0-139,0 0-667,-1 0-487,0 0 515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46.8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1 11811,'-5'4'4785,"6"-3"-2665,7 3-488,9 3-351,6-3-169,9 2-520,3-6-232,5 7-200,2 1-184,-2-7-1440,7 0-833,-2-19 1313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47.2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0 11410,'-2'27'4892,"5"10"-1692,1-4-1588,2 95 1889,-3-48-2486,3 1-1,8 29-1014,-12-100 41,-2-7-34,0-1 0,0 1-1,1 0 1,0 0 0,-1-1-1,1 1 1,0 0 0,0-1 0,0 1-1,1-1 1,-1 1-7,1-19-248,1-2 210,17-101-65,-20 116 102,10-36 3,-9 36 1,0 1 0,0-1 1,0 1-1,0-1 0,0 1 0,1 0 0,-1-1 1,1 1-1,0 0 0,-1 0 0,1 0 1,2-1-4,-3 2 3,-1 1 0,1-1 0,0 1 0,-1 0 0,1 0 0,0-1 0,0 1 0,0 0 0,-1 0 0,1 0 0,0 0 0,0 0 1,0 0-1,-1 0 0,1 0 0,0 0 0,0 0 0,-1 0 0,1 1 0,0-1 0,0 0 0,-1 0 0,1 1 0,0-1 0,0 1 1,-1-1-1,1 0 0,-1 1 0,1-1 0,0 1 0,-1 0 0,1-1-3,2 4 18,0-1 0,0 1 1,0 0-1,-1-1 0,1 1-18,-1-1 13,9 15 67,3 5 78,1-1 0,1 0 0,10 8-158,-21-24 19,1 0-1,0 0 0,1-1 0,-1 0 0,1-1 0,0 1 0,0-1 0,1 0 0,-1-1 1,1 0-1,0 0 0,0-1 0,3 1-18,-2-1-1,1-1 0,-1 0 1,1 0-1,-1-1 0,1-1 0,-1 0 1,1 0-1,-1 0 0,0-1 0,1-1 1,0 0 0,-4 1-25,0-1 1,0 1 0,0-1 0,-1 0-1,1-1 1,-1 0 0,0 1 0,0-2-1,0 1 1,0-1 0,-1 1 0,1-1-1,-1 0 1,-1-1 0,1 1 0,2-6 24,-3 4-24,0 0-1,0-1 1,-1 1 0,0-1 0,0 0-1,-1 0 1,0 1 0,0-1 0,-1 0 0,0 0-1,0 0 1,-1 0 0,0 0 24,0 2 12,0 0 1,0 0-1,-1 0 0,1 0 0,-1 0 1,-1 1-1,0-3-12,2 7 11,1 0 0,-1 0-1,1 0 1,-1 0 0,1 0 0,-1 0-1,0 0 1,0 0 0,1 0 0,-1 0-1,0 0 1,0 1 0,0-1 0,0 0-1,0 1 1,0-1 0,0 1 0,0-1-1,0 1 1,0-1 0,-1 1 0,1 0-1,0 0 1,0-1 0,0 1 0,0 0-1,-1 0 1,1 0 0,0 0 0,0 0-1,0 1 1,0-1 0,-1 0 0,1 0-1,0 1 1,0-1 0,0 1 0,0-1-1,0 1 1,0-1 0,-1 1-11,-1 2 45,0-1 1,0 1 0,1-1-1,-1 1 1,1 0-1,-1 0 1,1 0-1,0 0 1,0 1-1,0-1 1,0 0 0,1 1-1,-1 0 1,1-1-1,0 1 1,0 0-1,0-1 1,1 1 0,-1 1-47,0 4 84,1 1 0,-1-1-1,1 1 1,1-1 0,0 0-1,0 1 1,1 2-83,1-1 31,0 0-1,0 0 1,1 0 0,1 0-1,0-1 1,0 0 0,1 0 0,0 0-1,2 0-30,-6-7-7,0-1 0,1 1 0,-1-1 0,1 0 0,0 0 0,0 0 0,0 0 0,0 0 0,0-1 0,0 1 0,0-1 0,1 0 0,-1 0 1,0 0-1,1 0 0,-1-1 0,1 1 0,-1-1 0,1 0 0,1 0 7,5-1-342,0 0 1,0-1 0,0 0 0,0 0-1,-1-1 1,6-3 341,38-16-2506,2-2 898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47.5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34 53 9202,'-33'-44'4169,"35"36"-1673,4 8-599,-1 14-49,-1 14-175,-3 23-265,-1 7-224,2 10-440,0 5-176,6-7-272,6-4-112,-2-18-128,2-9 57,-2-18-1074,-3-7-927,2-7 1208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48.0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146 154 8954,'3'-3'741,"0"0"1,-1 0-1,1-1 0,-1 1 0,0-1 1,0 1-1,0-1 0,-1 1 1,1-1-1,-1 0 0,0 0 1,0 0-1,0 0 0,0-1-741,-1 1 138,0 0-1,0-1 0,0 1 1,0 0-1,-1 0 1,1-1-1,-1 1 1,0 0-1,0 0 0,-1 0 1,1 0-1,-1 0 1,0 0-1,0 0 1,-1 0-1,1 1 0,-1-1 1,1 1-1,-1 0 1,-1-1-138,3 3 11,-1-1 0,0 1 0,0-1 0,0 1 0,0 0 0,0 0 0,0 0 0,0 0 1,0 0-1,0 0 0,0 1 0,0-1 0,-1 1 0,1-1 0,0 1 0,-1 0 0,1 0 0,0 0 1,0 0-1,-1 0 0,1 1 0,0-1 0,0 1 0,-1-1 0,1 1 0,0 0 0,0 0 0,0 0 1,-1 0-12,-2 2 26,0 0 1,0 1-1,0 0 1,1-1-1,-1 1 1,1 1-1,0-1 1,0 1-1,0-1 1,1 1-1,0 0-26,-1 2 89,0 0 0,1 0 0,0 0 1,0 0-1,0 0 0,1 0 0,1 1 0,-2 7-89,3-12 50,-1 0 0,1 1 1,0-1-1,0 1 0,0-1 0,1 1 1,-1-1-1,1 0 0,0 1 1,0-1-1,0 0 0,0 0 0,1 1 1,-1-1-1,1 0 0,0 0 0,0-1 1,0 1-1,0 0 0,0-1 1,1 2-51,-1-3 11,-1 0 0,0 0 1,0 0-1,1 0 1,-1 0-1,1 0 0,-1 0 1,1-1-1,-1 1 1,1 0-1,0-1 0,-1 1 1,1-1-1,0 0 1,-1 0-1,1 1 0,0-1 1,-1 0-1,1 0 1,0-1-1,-1 1 0,1 0 1,0 0-1,-1-1 1,1 1-1,0-1 0,-1 0 1,1 1-1,-1-1 1,1 0-1,-1 0 0,1 0 1,0-1-12,4-3 15,1-1 1,-1 0-1,0-1 1,-1 0 0,1 0-1,-1 0-15,1-2 23,-5 8-21,1-1 1,-1 0-1,0 1 0,1-1 1,-1 1-1,1-1 1,0 1-1,-1 0 0,2-1-2,-2 2 11,0-1 0,-1 1-1,1 0 1,-1 0 0,1 0-1,0 0 1,-1 0-1,1 0 1,0 0 0,-1 0-1,1 0 1,0 0-1,-1 0 1,1 0 0,0 0-1,-1 1 1,1-1 0,0 0-1,-1 1 1,1-1-1,-1 0 1,1 1 0,-1-1-1,1 0 1,-1 1-1,1-1 1,-1 1 0,1-1-1,-1 1 1,0-1 0,1 1-1,-1 0 1,1 0-11,2 4 176,0 0 0,0 1 0,-1 0 0,2 3-176,9 20 547,-9-21-442,1-1 1,0 0 0,1 1 0,-1-2 0,1 1-1,3 2-105,-8-9-80,-1 1-1,1-1 0,-1 1 0,1-1 0,0 1 0,-1-1 1,1 0-1,0 1 0,-1-1 0,1 0 0,0 0 0,0 1 0,-1-1 1,1 0-1,0 0 0,0 0 0,0 0 0,0 0 81,0 0-353,-1 0 1,1-1-1,0 1 0,0-1 0,-1 1 0,1-1 0,0 1 1,-1-1-1,1 0 0,0 1 0,-1-1 0,1 0 1,-1 1-1,1-2 353,11-11-2398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48.4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10522,'18'31'6604,"-11"-20"-5320,-1 0 0,1 0-1,-2 1 1,1 1-1284,2 14 2935,2 17-2935,-6-26 441,1 0 0,0 0-1,1 0 1,8 15-441,-10-28 35,-2-5-26,-1-13-21,-4-21-96,0 8 179,1 0-1,2-19-70,0 38-136,1 0-1,0-1 0,0 1 1,1 0-1,-1 0 0,2 1 1,-1-1-1,1 0 0,0 1 1,0-1-1,0 1 0,2-1 137,-3 5-252,0 0 0,0 0-1,0 0 1,0 0 0,0 1-1,0-1 1,1 1 0,-1-1 0,0 1-1,1 0 1,0 0 0,-1 0-1,1 0 1,-1 1 0,1-1 0,0 1-1,0-1 1,-1 1 0,1 0-1,0 0 1,0 0 0,-1 0 0,1 1-1,1 0 253,2 0-804,1 0 0,-1 1 0,0 0 0,0 0 0,0 0-1,0 1 1,0 0 0,0 0 0,2 3 804,7 4-1410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48.9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1 231 3777,'2'10'1414,"1"0"1,0-1 0,1 0-1,3 5-1414,-6-12 291,-1 0 1,1 0-1,0-1 0,0 1 0,1 0 1,-1-1-1,0 1 0,0-1 0,1 0 1,-1 1-1,1-1 0,-1 0 0,1 0 1,0 0-1,-1 0 0,1 0 0,0 0 1,0-1-1,-1 1 0,1 0 0,0-1 1,0 0-1,0 1 0,0-1 0,0 0 1,1 0-292,-1 0 159,0-1 0,-1 1 0,1-1 0,-1 1 0,1-1 0,-1 0 0,1 1 0,-1-1 0,1 0 0,-1 0 0,0 0 0,0 0 0,1 0 0,-1-1 0,0 1 0,0 0 0,0-1 0,0 1 0,0 0 0,-1-1 0,1 1-159,3-6 486,-1 0 0,0-1 0,1-5-486,-3 11 69,2-10 220,1 0-1,-2 0 1,1 0 0,-2 0 0,1 0-1,-2-9-288,0 16 65,0 1-1,0-1 1,-1 1-1,0 0 1,0-1-1,0 1 1,0 0-1,-1 0 1,0 0-1,1 0 1,-2 0-1,1 0 1,0 0-1,-1 1 1,0-1-1,1 1 1,-1 0-1,-1 0 0,1 0 1,-4-3-65,6 5 22,0 0 0,0 1 0,-1-1 0,1 0 0,0 0 0,-1 1 0,1-1 0,-1 1 0,1-1 0,-1 1 0,1 0 0,-1-1 0,0 1-22,1 0 18,-1 0 0,1 1 0,0-1 0,0 0 0,0 1 0,0-1 0,0 1 0,0-1 0,0 1 0,0 0 0,0-1 0,0 1 0,0 0 1,0-1-1,1 1 0,-1 0 0,0 0 0,1 0 0,-1 0 0,0 0 0,1 0 0,-1 0-18,0 2 28,-1-1 0,1 1 1,0 0-1,0 0 0,0 0 1,1 0-1,-1 0 0,0-1 1,1 1-1,0 0 0,0 0 0,0 1-28,1 8 92,0 0 0,1 6-92,1-1 60,3 28 164,3 0 1,1 0-1,2-1 1,2 0-1,9 16-224,-12-36 170,0 0 132,0 2 0,3 16-302,-14-41 9,3 16 96,-3-16-102,0-1 0,0 1 0,0-1 0,0 0 1,0 1-1,0-1 0,0 1 0,-1-1 0,1 1 0,0-1 0,0 0 1,0 1-1,-1-1 0,1 0 0,0 1 0,0-1 0,-1 0 0,1 1 1,0-1-1,0 0 0,-1 1 0,1-1 0,-1 0 0,1 0 1,0 0-1,-1 1 0,1-1 0,0 0 0,-1 0 0,1 0 0,-1 0 1,1 0-1,-1 0 0,1 0 0,0 1 0,-1-1 0,1 0 0,-1-1-3,-2 1-79,-1 0-1,1-1 1,0 0-1,-1 0 1,1 0-1,0 0 1,0 0-1,0-1 1,0 1-1,0-1 1,-3-2 79,1 0-462,0 0 0,0 0 0,0 0 0,0-1 0,1 0 0,-1-1 462,-13-21-1216</inkml:trace>
  <inkml:trace contextRef="#ctx0" brushRef="#br0" timeOffset="1">250 203 9458,'20'-18'7109,"17"-21"-7109,-30 32 816,-1-2 1,0 1-1,0-1 0,-1 1 0,0-1 1,2-8-817,-6 14 144,0-1 1,0 1-1,0 0 1,-1 0 0,0 0-1,1 0 1,-1-1 0,-1 1-1,1 0 1,0 0-1,-1 0 1,1-1 0,-1 1-1,0 0 1,-1-2-145,1 3 26,1 1 1,-1-1-1,0 1 0,0-1 1,1 1-1,-1 0 1,0-1-1,0 1 0,0 0 1,-1 0-1,1 0 1,0 0-1,0 0 0,-1 0 1,1 0-1,0 0 1,-1 1-1,1-1 0,-1 0 1,1 1-1,-1-1 1,1 1-1,-1 0 0,1-1 1,-1 1-1,1 0 1,-1 0-1,0 0 0,1 0 1,-1 0-1,1 0 1,-1 1-27,0-1 17,0 1 1,1-1 0,-1 1 0,1 0-1,-1 0 1,0-1 0,1 1 0,-1 0 0,1 0-1,0 1 1,-1-1 0,1 0 0,0 0 0,0 1-1,0-1 1,0 1 0,0-1 0,0 1-1,0-1 1,0 1 0,0 0 0,1-1 0,-1 1-1,1 0 1,-1-1 0,1 1 0,0 0-1,0 0 1,0 0-18,-1 5 79,1 0 1,0 0-1,0 0 0,0 0 0,1 0 0,2 6-79,-1-4 69,0-1 0,1 1 0,0-1 0,1 1 0,-1-1 0,2 0 0,-1 0 0,1 0 0,2 1-69,-3-4-5,-1-1-1,1 0 1,0-1 0,0 1-1,0-1 1,0 1-1,1-1 1,-1 0 0,1-1-1,0 1 1,0-1 0,0 0-1,0 0 1,0-1 0,0 1-1,2-1 6,1 0-285,0 0-1,0-1 0,0 1 1,1-2-1,-1 1 1,0-1-1,0 0 0,0-1 1,0 0-1,0 0 1,0-1-1,0 0 0,-1 0 286,4-3-463,-1-1 0,5-3 463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49.2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31 0 12523,'-1'0'461,"-1"0"-1,1 0 1,0 1 0,0-1 0,0 0 0,0 0-1,0 1 1,0-1 0,0 0 0,0 1 0,0-1 0,0 1-1,0-1 1,0 1 0,0 0 0,0-1 0,0 2-461,-1-1 343,1 0 1,0 1 0,1-1-1,-1 1 1,0-1-1,0 1 1,0-1-1,1 1 1,-1-1 0,1 1-1,-1 0-343,1 3 293,-1-1-1,1 0 1,-1 1-1,1-1 1,1 1-1,-1-1 0,1 0 1,-1 1-1,2 0-292,-1 1 98,1-1-1,0 1 1,1-1 0,0 1-1,-1-1 1,2 0-1,-1 0 1,0-1-1,2 2-97,8 8 201,1 0 0,4 2-201,18 19 133,-35-33-121,1-1 0,0 1 0,-1 0 1,0 0-1,1 1 0,-1-1 0,0 0 0,0 0 1,0 1-1,0-1 0,-1 0 0,1 1 0,-1-1 1,1 1-1,-1 1-12,0-3 0,0 1 1,0-1-1,-1 0 1,1 1 0,0-1-1,-1 0 1,1 1-1,0-1 1,-1 0-1,0 0 1,1 0 0,-1 1-1,0-1 1,0 0-1,1 0 1,-1 0-1,0 0 1,0 0 0,0 0-1,0-1 1,0 1-1,-1 0 1,1 0-1,0-1 1,0 1-1,0-1 1,-1 1 0,1-1-1,0 1 1,0-1-1,-1 0-49,1 1 0,0-1 1,0 0-1,0 1 1,-1-1-1,1 0 0,0 0 1,0 0-1,-1 0 0,1 0 1,0 0-1,-1 0 1,1 0-1,0-1 0,0 1 1,0 0-1,-1-1 0,1 1 1,0-1-1,0 0 1,0 1-1,0-1 0,0 0 1,0 1-1,0-1 0,0 0 1,0 0-1,0 0 49,-5-5-53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49.7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90 0 15147,'6'40'5889,"-2"15"-4160,0 3-273,2 10-320,0-4-399,10-8-473,2-7-120,7-17-80,3-9-128,-2-18-1169,2-10-775,-10-14 1168</inkml:trace>
  <inkml:trace contextRef="#ctx0" brushRef="#br0" timeOffset="1">6 181 12235,'-5'2'5385,"5"-2"-2225,13 0-1527,7 0-121,9 4-288,6 0-311,6-3-577,4 0-72,7-6-856,9-3 2128,9-15-1296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50.1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12083,'0'6'4753,"5"12"-2377,3 7-824,-1 16 177,-2 8-73,-3 10-672,-2 4-343,1-2-417,2-1-88,3-10-72,2-5-336,2-14-977,-2-6-839,2-13 1160</inkml:trace>
  <inkml:trace contextRef="#ctx0" brushRef="#br0" timeOffset="1">288 118 10874,'-5'5'5322,"-4"-2"-3417,3-1-882,-18 7-51,0 1 0,1 2 0,0 0-1,0 1 1,1 1 0,1 2 0,-11 10-972,25-20 213,0 0 1,0 1 0,0 0-1,1 0 1,0 0-1,1 1 1,-3 5-214,6-11 33,1 1 0,0 0 0,0-1 0,0 1 0,0 0 0,0-1 1,0 1-1,1 0 0,0 0 0,-1 0 0,1 0 0,0-1 0,0 1 0,1 0 0,-1 0 0,1 0 0,-1 0 0,1-1 0,0 1 1,0 0-1,0 0 0,0-1 0,1 1 0,-1-1 0,1 1 0,0 0-33,3 3 10,0-1 0,-1-1 0,2 1-1,-1-1 1,0 0 0,1 0 0,0 0 0,0-1 0,0 0 0,0 0-10,15 6 16,1-1 0,6 0-16,24 10 117,-8-2-1379,-14-8-2552,-7-3 2021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50.7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121 96 7274,'29'-19'4310,"2"-4"-4310,-29 22 404,0 0-1,-1 0 1,1-1 0,0 1 0,-1-1 0,0 0 0,1 1 0,-1-1-1,0 0 1,0 0 0,0 1 0,0-1 0,0 0 0,0-2-404,0 1 781,-1 2-688,1 1 0,-1 0 0,0-1 0,0 1 0,0-1 0,0 1 1,0-1-1,0 0 0,0 1 0,0-1 0,0 1 0,0-1 0,0 1 1,0-1-1,0 1 0,0-1 0,-1 1 0,1 0 0,0-1 0,0 1 1,-1-1-1,1 1 0,0-1 0,0 1 0,-1 0 0,1-1 0,0 1 0,-1-1 1,1 1-1,-1 0 0,1 0 0,-1-1 0,1 1 0,-1 0-93,-1-2 318,-1 1 0,1 0 1,-1 1-1,1-1 0,-1 0 0,0 1 0,-2-1-318,-8 0 298,-1 0 1,0 0 0,0 2 0,0 0-1,0 0 1,0 1 0,0 1 0,1 0-1,-4 2-298,15-4 42,0 0 0,-1 0 0,1 0 0,0 0 0,-1 0 0,1 1 0,0-1 0,0 1-1,0 0 1,0-1 0,0 2-42,1-2 12,0 0-1,1 0 1,-1 0-1,1 0 1,-1 0-1,1 0 1,0 0-1,-1 0 1,1 0 0,0 0-1,0 0 1,0 0-1,-1 0 1,1 1-1,1-1 1,-1 0-1,0 0 1,0 0-1,0 0 1,0 0-1,1 0 1,-1 0-1,0 0 1,1 0-1,-1 0 1,1 0-1,0 1-11,2 3 17,1 0-1,-1-1 1,1 1-1,0-1 1,0 0-1,1 0 1,-1 0-1,1-1 1,3 3-17,12 6 98,19 8-98,-5-2 117,-29-15-85,13 7 322,13 11-354,-26-18 73,-1 1-1,1 0 1,-1 0-1,0 1 1,0-1-1,0 1 1,-1 0-1,1 1-72,-3-6 15,-1 1 0,1 0 0,-1 0 0,1 0 0,-1 0 0,1 0-1,-1-1 1,0 1 0,1 0 0,-1 0 0,0 0 0,0 0 0,0 0 0,0 0 0,0 0 0,0 0 0,0 0 0,0 0 0,0 0-1,0 0 1,-1 0 0,1 0 0,0 0 0,0 0 0,-1 0 0,1 0 0,-1-1 0,1 1 0,-1 0 0,1 0 0,-1 0 0,0-1-1,1 1 1,-1 0 0,0-1 0,0 1 0,1 0 0,-1-1 0,0 1 0,0-1 0,0 0 0,0 1 0,0-1 0,0 1-1,1-1 1,-2 0-15,-3 2 38,-1 0 0,0-1 0,0 0 0,0 0-1,0-1 1,0 1 0,-1-1-38,-13-1-359,-14-1 359,28 2-473,0-1 0,1 0 1,-1-1-1,1 1 0,-1-1 0,1 0 1,0 0-1,-3-2 473,8 4-92,-1 0 0,1-1 0,0 1-1,-1 0 1,1 0 0,0 0 0,-1 0 0,1-1-1,0 1 1,0 0 0,-1 0 0,1-1 0,0 1 0,0 0-1,-1-1 1,1 1 0,0 0 0,0-1 0,0 1 0,0 0-1,0-1 1,-1 1 0,1 0 0,0-1 0,0 1 0,0 0-1,0-1 1,0 1 92,6-7-1483,0 1 451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17.4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70 6545,'0'0'285,"0"0"0,-1 0 0,1 0 0,0 0-1,0 0 1,-1 0 0,1 0 0,0 0-1,-1 0 1,1 0 0,0 0 0,0 0 0,-1 0-1,1-1 1,0 1 0,0 0 0,0 0 0,-1 0-1,1 0 1,0 0 0,0-1 0,-1 1-1,1 0 1,0 0 0,0 0 0,0 0 0,0-1-1,-1 1 1,1 0 0,0 0 0,0-1-1,0 1 1,0 0 0,0 0-285,3-10 2066,12-7-2003,-9 13 59,0 0-1,0 1 0,1-1 1,-1 1-1,1 1 0,0-1 1,-1 1-1,1 0 0,2 1-121,-9 0 18,1 1-1,0 0 0,-1 0 1,1 0-1,0 0 0,-1 0 0,1 0 1,-1 0-1,1 0 0,0 0 0,-1 0 1,1 0-1,0 0 0,-1 0 0,1 1 1,0-1-1,-1 0 0,1 0 0,-1 1 1,1-1-1,-1 0 0,1 1 0,-1-1 1,1 1-1,-1-1 0,1 1 0,-1-1 1,1 1-1,-1-1 0,0 1 0,1-1 1,-1 1-1,0-1 0,1 1 0,-1 0-17,2 3 133,3 2 34,8 9 589,0-1-1,14 13-755,-23-24 73,-1 0 0,1 0 0,0 0 0,0-1 0,0 1 0,0-1 0,0 0 0,1 0 0,-1 0 0,1-1 0,-1 0 0,1 0 0,-1 0 0,6 0-73,-7-1 11,1-1 0,-1 1 0,1-1 0,-1 0 0,1 0 0,-1 0-1,0-1 1,1 1 0,-1-1 0,0 0 0,0 0 0,0 0 0,0 0 0,-1 0-1,1-1 1,1-1-11,4-4-255,-1-1-1,0 1 0,-1-1 1,0 0-1,0-2 256,-5 8-296,0 1 0,1-1-1,-2 0 1,1 1 0,0-1 0,0 0 0,-1 0-1,0 1 1,1-2 296,0-3-888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51.2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1 268 5889,'17'-11'3969,"2"18"552,2 3-1552,-12 2-689,5 1-199,-6 2-657,-4 0-344,2-1-864,-3 0-952,9-6 472</inkml:trace>
  <inkml:trace contextRef="#ctx0" brushRef="#br0" timeOffset="1">331 0 13683,'12'29'5601,"-10"5"-2992,0 10-929,-5 19-176,-1 9-343,1 8-585,2-4-240,8-18-216,6-10-48,8-25-320,6-14-664,-2-19-1217,-1-14 1305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51.5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3 11242,'-3'-2'5650,"7"3"-329,12 4-3713,6 2-32,8 1-119,5-8-385,9 4-672,-2-3-200,-1 5-256,-6 4-888,0 1-2969,5 5 2673</inkml:trace>
  <inkml:trace contextRef="#ctx0" brushRef="#br0" timeOffset="1">594 277 15243,'-2'14'6010,"2"-9"-3738,2-2-1512,0 1 80,-2-4-1224,0 0-3545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52.6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7170,'0'1'8022,"1"1"-4031,12 25-2978,-6-6-510,-1 0 0,0 0 0,-2 1 0,-1-1 1,0 5-504,4 95 1584,12 120-239,-17-230-1316,-2-8-114,0 0 0,0 0 1,1 1-1,0-1 0,0 0 1,-1 0-1,2 0 1,-1 0-1,1 3 85,-2-6-73,1 0 0,-1 1 0,0-1 0,0 0 0,0 1 0,1-1 0,-1 0 1,0 0-1,0 1 0,1-1 0,-1 0 0,0 0 0,0 1 0,1-1 0,-1 0 0,0 0 0,1 0 0,-1 1 0,0-1 0,1 0 1,-1 0-1,1 0 73,-1 0-106,1 0 1,-1-1-1,0 1 1,1 0-1,-1-1 1,0 1-1,1 0 1,-1-1-1,0 1 1,1 0-1,-1-1 1,0 1-1,0 0 1,0-1-1,1 1 1,-1-1-1,0 1 1,0-1-1,0 1 1,0 0-1,0-1 107,6-20-1542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53.0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23 10322,'3'-2'467,"-1"0"0,0 0 0,0 0 0,0 0-1,1 0 1,-1 1 0,1-1 0,0 1 0,-1 0 0,1 0-1,0 0 1,0 0 0,0 0 0,-1 1 0,1-1 0,0 1-1,0 0-466,7 0 646,1 0-1,-1 1 1,0 0-1,3 1-645,4 0 839,22 2 339,-20-2-470,-1 0 0,1 0 0,16 6-708,-32-6 36,0-1-1,1 1 0,-1 0 0,0 0 0,0 0 1,0 0-1,0 0 0,0 1 0,0-1 0,-1 1 1,1 0-1,-1 0 0,0 0 0,0 0 1,0 0-1,0 0 0,-1 1 0,1-1 0,-1 1 1,0-1-1,0 1 0,0 0 0,0-1 1,0 1-1,-1 0 0,0-1 0,0 1 0,0 0 1,0-1-1,-1 1 0,1 0 0,-1 0 0,0-1 1,0 1-1,0-1 0,-1 1 0,-1 2-35,-2 3 29,-1 0 1,0-1-1,-1 0 0,0 0 0,0-1 0,-1 0 1,1 0-1,-2-1 0,-5 4-29,-10 5-2701,-1 0 1,-22 7 2700,35-14-2581,10-2 1204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53.3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8674,'1'0'469,"1"1"0,-1-1 0,1 1 1,-1 0-1,1 0 0,-1 0 0,1 0 0,-1 0 1,0 0-1,1 0 0,-1 0 0,0 0 0,0 1 1,0-1-1,0 0 0,0 1 0,0 0-469,13 28 2779,-12-27-2357,29 86 4065,-14-38-2546,3 1-1941,-18-46 64,-4-5-1,-6-11 7,-1-6-67,1 0 0,0 0 0,1-2-3,6 15 1,-1-1-1,0-1 1,0 0-1,1 1 0,0-1 1,0 0-1,0 0 1,0 0-1,1 0 1,0 0-1,0 0 0,1 0 1,-1 0-1,1 0 1,0 0-1,0 0 1,0 0-1,1 1 0,0-1 1,0 0-1,1-1 0,0 2 2,-1 0-1,1 0 1,0 1 0,0 0-1,0-1 1,1 1-1,-1 1 1,1-1-1,-1 0 1,1 1-1,0 0 1,0-1 0,0 2-1,0-1 1,1 0-1,-1 1 1,0 0-1,1 0 1,-1 0-1,1 0 1,1 1-2,0-1 73,1 1-1,-1 0 1,1 0-1,-1 1 1,1 0-1,-1 0 1,1 0-1,-1 1 0,0 0 1,0 0-1,5 3-71,-2 0 464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55.6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286 21 3497,'4'-4'1322,"-3"3"-756,0 0 1,-1 0-1,1 0 1,0 1 0,0-1-1,0 0 1,-1 0-1,1 0 1,0 0-1,-1-1 1,1 1 0,-1 0-1,1 0 1,-1-1-567,0 2 219,0 0-1,0 0 1,-1 0 0,1 0 0,0 0 0,0 0 0,-1-1-1,1 1 1,0 0 0,0 0 0,-1 0 0,1 0 0,0 0-1,0 0 1,-1 0 0,1 0 0,0 0 0,0 0 0,-1 0-1,1 0 1,0 0 0,0 1 0,-1-1 0,1 0 0,0 0-1,0 0 1,0 0 0,-1 0 0,1 0 0,0 1-1,0-1 1,0 0 0,-1 0 0,1 0-219,-75 42 1465,14-9-914,35-19-315,4-3 79,2 0 0,-7 6-315,21-13 101,0 0 0,1 1 0,-1 0 0,1 0 0,1 0 0,-1 0 0,1 1 0,0 0 0,0 0-1,0 0-100,3-4 42,0 0-1,0 0 0,0 1 0,0-1 1,0 0-1,1 0 0,-1 1 0,1-1 0,-1 0 1,1 1-1,0-1 0,0 0 0,0 1 0,0-1 1,1 0-1,-1 1 0,1-1 0,-1 0 0,1 1 1,0-1-1,0 1-41,1 0 30,0-1 0,0 1 0,0 0 0,0-1 0,0 1 0,1-1 0,-1 0 0,1 0 0,-1 0 0,1 0 1,0 0-1,0-1 0,0 1 0,0-1 0,0 0-30,11 4 74,0 0 0,1-2 0,-1 0 0,0 0 0,1-1 1,9-1-75,27 0-501,11-3 501,-57 2-100,7-1-1081,-6 1 508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56.1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11322,'3'24'4689,"10"-15"-2224,6-2-761,3-1 105,4 1-153,5 0-504,1-5-240,0 0-407,-5-2-169,1 4-184,-14-2 8,-3 5-1112,0-2-769,-13-1 1057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57.4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12 7618,'0'-2'1946,"0"-7"1933,2 8-1398,1 7 1925,5 19-3900,-1 0 0,-1 0 0,-1 0 1,-2 1-1,1 10-506,4 27 646,4 45 135,-11-90-742,-1-1 1,0 1-1,-2-1 1,0 0-1,-1 2-39,2-16-119,1 0 0,-1-1 0,0 1 0,0-1 0,0 1 0,0-1 0,-1 2 119,1-3-113,1 0-1,-1-1 1,1 1 0,-1-1 0,1 1 0,-1-1-1,1 1 1,-1-1 0,0 1 0,0-1-1,1 1 1,-1-1 0,0 0 0,1 1 0,-1-1-1,0 0 1,0 0 0,0 1 0,1-1 0,-1 0-1,0 0 1,0 0 0,0 0 0,1 0 0,-1 0-1,0-1 1,0 1 113,-15-5-1223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58.0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0 5953,'-16'7'3585,"16"-6"-3467,0-1 1,0 0-1,0 0 1,-1 0-1,1 0 0,0 0 1,0 0-1,0 0 0,0 0 1,-1 0-1,1 0 0,0 0 1,0 1-1,0-1 1,0 0-1,0 0 0,-1 0 1,1 0-1,0 0 0,0 1 1,0-1-1,0 0 0,0 0 1,0 0-1,0 1 1,0-1-1,0 0 0,-1 0 1,1 0-1,0 0 0,0 1 1,0-1-1,0 0 1,0 0-1,0 0 0,0 1 1,0-1-1,1 0 0,-1 0 1,0 0-1,0 1 0,0-1 1,0 0-1,0 0 1,0 0-1,0 0 0,0 1 1,0-1-1,1 0 0,-1 0 1,0 0-1,0 0 1,0 0-1,0 1 0,0-1 1,1 0-1,-1 0-118,10 5 912,-9-4-440,26 9 386,1 0-1,0-2 0,1-1 1,0-2-1,0 0 1,0-2-1,0-1 0,13-2-857,49-3 289,1-5 0,1-4-289,22-2 469,-69 9-447,76-6-1487,-106 12 798,-23-1 919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58.4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11242,'6'9'1835,"0"0"-1,0 1 0,-1-1 0,1 3-1834,0 3 1731,0 0 0,2 10-1731,2 17 2019,3 30-2019,-10-51 509,0-5-322,-1-1 1,0 1-1,-1 0 0,-1-1 0,0 1 0,-2 5-187,2-20 1,0-1 0,0 0 0,0 0 0,0 0 0,0 0 0,0 1 0,0-1 0,0 0-1,0 0 1,0 0 0,0 1 0,0-1 0,0 0 0,0 0 0,0 0 0,0 0 0,-1 0 0,1 1 0,0-1 0,0 0-1,0 0 1,0 0 0,0 0 0,0 0 0,-1 1 0,1-1 0,0 0 0,0 0 0,0 0 0,0 0 0,-1 0 0,1 0-1,0 0 1,0 0-1,-5-4-11,-3-12-53,6 9 50,1 0 0,0 0-1,0-1 1,0 1 0,1 0 0,0 0 0,1-1-1,0 1 1,0 0 0,0 0 0,1 0-1,0 0 1,1 0 0,-1 0 0,1 1-1,0-1 1,1 1 0,1-2 14,-2 2 6,1 0 1,0 1-1,1-1 1,-1 1-1,1 0 1,0 0-1,1 1 1,-1-1-1,1 1 1,-1 0-1,1 1 1,1-1-1,-1 1 0,0 1 1,1-1-1,-1 1 1,1 0-1,0 0 1,2 1-7,-6 0 34,0 1-1,-1-1 1,1 1 0,0 0 0,-1 0-1,1 1 1,-1-1 0,1 0-1,0 1 1,-1 0 0,1-1 0,-1 1-1,1 0 1,-1 0 0,0 1 0,1-1-1,-1 0 1,0 1 0,0-1 0,0 1-1,0 0 1,0 0 0,0 0 0,0 0-1,-1 0 1,1 0 0,-1 0 0,1 0-1,-1 1 1,0-1 0,0 0 0,0 1-1,0 0-33,11 41 665,-8-28-116,5 15-549,-1-13 71,11 36 433,-17-47-692,0 1-1,0 0 1,-1 0 0,0 0-1,0 6 189,-3-20-3937,2-7 2388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17.9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2 134 8586,'-2'14'4775,"2"-14"-4640,0 1 1,0-1 0,1 0-1,-1 1 1,0-1 0,0 1 0,0-1-1,1 1 1,-1-1 0,0 1-1,0-1 1,1 0 0,-1 1-1,0-1 1,1 0 0,-1 1 0,1-1-1,-1 0 1,0 1 0,1-1-1,-1 0 1,1 0-136,-1 0 194,-1-1 0,1 0-1,0 1 1,-1-1 0,1 0-1,0 0 1,0 1 0,0-1 0,0 0-1,0 1 1,0-1 0,0 0-1,0 0 1,0 1 0,0-1 0,0 0-1,1 0 1,-1 1 0,0-1-1,0 0 1,1 1 0,-1-1-194,12-26-301,9-8 309,-20 33-9,1-1 1,0 0-1,0 1 1,0 0-1,1-1 0,-1 1 1,0 0-1,3-2 1,-3 4 5,-1-1 1,1 0-1,-1 0 0,1 1 0,-1-1 0,1 1 1,-1-1-1,1 1 0,-1 0 0,1 0 1,0-1-1,-1 1 0,2 0-5,-1 1 24,0-1 0,1 1-1,-1 0 1,1 0 0,-1 0 0,0 0 0,1 0 0,-1 0 0,0 0-1,0 1 1,0-1 0,0 1 0,0 0 0,0-1 0,-1 1-1,1 0 1,0 0 0,-1 1-24,17 25 546,-16-23-415,1 0-1,-1 0 1,1 0 0,1-1 0,-1 1 0,0-1 0,1 0-1,2 2-130,-5-6 21,0 1-1,0 0 0,0-1 0,0 1 1,0 0-1,0-1 0,0 0 0,0 1 1,0-1-1,0 1 0,1-1 0,-1 0 0,0 0 1,0 0-1,0 0 0,1 0 0,-1 0 1,0 0-1,0 0 0,1 0-20,0-1-21,0 0 0,-1 0 0,1 1 0,-1-1 0,1 0 0,0 0 0,-1-1 0,0 1 0,1 0 0,-1 0 0,0-1 1,1 0 20,3-5-214,0 0 1,0-1 0,-1 0-1,0 0 1,0-2 213,-2 7-68,14-36 1491,1-7-867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2:58.9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52 11090,'0'-2'298,"0"-1"-1,0 1 0,1 0 0,-1 0 0,1-1 0,-1 1 1,1 0-1,0 0 0,0 0 0,0 0 0,0 0 0,0 0 1,0 0-1,1 0 0,-1 1 0,1-1 0,-1 0 0,1 1 1,0-1-1,-1 1 0,1-1 0,0 1 0,0 0 0,0 0 1,0 0-1,0 0 0,0 0 0,0 1 0,1-1 0,-1 0 1,0 1-1,0 0 0,1-1 0,-1 1 0,2 0-297,0 0 172,0 0 0,0 1-1,0-1 1,0 1-1,0 0 1,-1 0 0,1 0-1,0 0 1,0 1 0,-1-1-1,1 1 1,-1 0 0,1 0-1,-1 0 1,0 1 0,0-1-1,0 1 1,0 0 0,0-1-1,-1 1 1,1 1-1,-1-1 1,0 0 0,0 1-1,0-1 1,0 2-172,0-1 39,0 0 1,-1 0-1,1 1 1,-1-1-1,0 1 0,0-1 1,-1 1-1,1 0 0,-1-1 1,0 1-1,-1-1 1,1 1-1,-1 0 0,1-1 1,-1 1-1,-1-1 0,1 1 1,-1-1-1,1 0 1,-1 0-1,-1 0 0,0 2-39,-5 4 88,-5 6 50,12-16-123,1 1 0,-1 0 1,1 0-1,-1-1 0,1 1 0,0 0 0,-1 0 0,1-1 0,0 1 0,-1 0 0,1 0 0,0 0 0,0 0 0,0 0 0,0-1 0,0 1 0,0 0-15,0 0 12,1 0-1,-1-1 1,1 1 0,-1-1 0,1 1 0,-1 0-1,1-1 1,-1 1 0,1-1 0,-1 1 0,1-1 0,0 0-1,-1 1 1,1-1 0,0 0 0,0 1 0,-1-1-1,1 0 1,0 0 0,-1 1 0,1-1 0,0 0-1,0 0 1,0 0-12,22 1 150,-19-1-115,49-2-12,0-1-1,30-8-22,-77 9 459,-12-3-431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00.5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122 48 4545,'0'0'3145,"0"-3"6720,-6-4-6243,-7 0-3162,0 0 1,-1 1 0,0 0 0,-9-2-461,0 4 516,22 4-483,0 0 0,0 0 0,1 0 0,-1 0 0,0 0 0,0 1 0,1-1-1,-1 0 1,0 0 0,0 0 0,1 1 0,-1-1 0,0 0 0,1 1 0,-1-1 0,0 0 0,1 1 0,-1-1 0,1 1-1,-1 0-32,1-1 9,0 0-1,-1 0 1,1 1-1,0-1 1,0 0-1,0 0 1,0 1-1,0-1 0,0 0 1,0 0-1,0 1 1,0-1-1,0 0 1,0 0-1,0 1 0,0-1 1,1 0-1,-1 0 1,0 1-1,0-1 1,0 0-1,0 0 0,0 1 1,0-1-1,1 0-8,10 17 121,1 0-1,0-1 1,1-1-1,6 5-120,-19-20 2,20 19 298,16 13-300,-20-19 231,-1 1 1,0 1-1,9 10-231,-23-22 60,1-1-1,0 0 1,-1 1-1,1-1 1,-1 1 0,0 0-1,0-1 1,0 1 0,0 0-1,0 2-59,-1-5 23,0 1 0,0 0 1,0 0-1,0 0 0,0-1 0,0 1 0,0 0 0,0 0 0,0 0 0,-1-1 0,1 1 1,0 0-1,-1 0 0,1-1 0,0 1 0,-1 0 0,1-1 0,-1 1 0,1-1 0,-1 1 1,0 0-1,1-1 0,-1 1 0,1-1 0,-1 1 0,0-1 0,1 0 0,-1 1 0,0-1 1,0 0-1,1 1 0,-1-1 0,0 0 0,0 0 0,0 0 0,1 0 0,-1 1 0,0-1 0,-1 0-22,-4 0 57,0 0 1,0 0-1,-1 0 1,1-1-1,0 0 1,0 0-1,-1 0 1,1-1-1,0 0 1,-1-1-59,-6-2-405,0-1 0,1 0 1,-1-1-1,1-1 405,11 7-142,0 1 125,0-1 1,0 0 0,-1 1 0,1-1-1,0 0 1,0 0 0,0 1 0,0-1-1,1 0 1,-1 0 0,0 0 0,0 0-1,0 0 1,1-1 0,-1 1-1,1 0 1,-1 0 0,1 0 0,-1 0-1,1-1 1,0 1 0,-1-1 16,1-17 111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00.9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117 43 8346,'-4'3'3932,"2"-5"2946,-3-6-3265,2 5-3550,-1 0 0,1 0 0,-1 1 0,1-1 0,-1 1 0,0 0 0,0 0 0,0 0 0,-4-1-63,2 0 37,-1 1 1,0-1 0,-6 0-38,12 3 9,0 0 0,1 0 0,-1 0 0,0 1 0,0-1 0,0 0 0,0 0 0,0 1 0,0-1 1,0 1-1,1-1 0,-1 0 0,0 1 0,0 0 0,0-1 0,1 1 0,-1-1 0,0 1 0,1 0 0,-1-1 0,1 1 0,-1 0 0,1 0 0,-1 0 0,1-1 0,-1 1 0,1 0 0,0 0 0,-1 0 1,1 0-1,0 0 0,0 0-9,-1 3 45,-2 2 13,2 0 0,-1 0 0,1 1 0,0-1 0,0 1 0,1-1 0,0 1 0,0-1 0,0 0 0,1 1 1,0-1-1,0 1 0,1-1 0,0 0 0,0 0 0,0 0 0,1 0 0,-1 0 0,2 0 0,-1-1 0,1 1 0,0-1-58,-3-3 5,0-1-1,-1 0 0,1 0 0,0 0 1,0-1-1,1 1 0,-1 0 1,0 0-1,0 0 0,0-1 0,0 1 1,1-1-1,-1 1 0,0-1 1,0 1-1,1-1 0,-1 0 0,0 0 1,1 1-1,-1-1 0,1 0 0,-1 0 1,0 0-1,1-1 0,-1 1 1,0 0-1,1 0 0,-1-1 0,0 1 1,0-1-1,1 1 0,-1-1 1,0 0-5,5-2-9,-1-1 1,0 0 0,0 0-1,0-1 1,0 0 0,1-2 8,9-8-44,-10 10 17,-1 2-15,-1 1 0,0-1-1,0 0 1,-1 0-1,1 0 1,-1 0 0,1 0-1,-1 0 1,0-1-1,0 1 1,1-4 42,-3 5-13,0 2 13,0 0-1,0 0 1,0-1 0,0 1 0,0 0 0,0 0 0,0 0-1,0-1 1,0 1 0,0 0 0,0 0 0,0 0 0,0-1 0,0 1-1,0 0 1,1 0 0,-1 0 0,0 0 0,0-1 0,0 1-1,0 0 1,0 0 0,0 0 0,0 0 0,1 0 0,-1-1 0,0 1-1,0 0 1,0 0 0,0 0 0,0 0 0,1 0 0,-1 0-1,0 0 1,0 0 0,0-1 0,1 1 0,-1 0 0,0 0 0,0 0-1,0 0 1,0 0 0,1 0 0,-1 0 0,0 0 0,0 0 0,0 0-1,1 0 1,-1 0 0,0 1 0,0-1 0,0 0 0,1 0 0,-1 0 50,0 3 18,3 15 31,-2-6-31,2 1 0,-1-1 0,2 0 0,2 8-68,-6-19-17,1 0-1,-1 0 1,0 0-1,1 0 1,-1 1 0,1-1-1,0 0 1,-1 0-1,1-1 1,0 1 0,-1 0-1,1 0 1,0 0-1,0 0 1,0-1 0,0 1-1,0 0 1,0-1-1,0 1 1,0-1 0,0 1-1,0-1 1,0 1-1,0-1 1,0 0 0,0 1-1,0-1 1,1 0-1,-1 0 1,0 0 0,0 0-1,0 0 1,0 0-1,1 0 1,-1-1 0,0 1-1,0 0 1,0-1-1,0 1 1,0 0 0,0-1-1,0 0 18,4-2-321,-1 0-1,0 0 0,0-1 1,0 1-1,-1-1 1,1 0-1,1-2 322,13-20-825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01.3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10042,'5'44'6483,"-2"-17"-3718,1-1 0,1 4-2765,-3-22 354,0-1 0,0 0 0,1 0 0,0 1 0,1-1 0,-1-1 0,1 1 0,0-1 0,3 4-354,-5-8 47,0 0 0,0 0 0,0 0 0,0 0 0,0 0 0,1 0-1,-1-1 1,0 1 0,1-1 0,0 0 0,-1 0 0,1 0 0,-1 0-1,1 0 1,0 0 0,0-1 0,-1 0 0,1 1 0,0-1 0,0 0-1,0 0 1,0 0 0,-1-1 0,3 0-47,0 0-21,-1 0 0,0 0-1,1-1 1,-1 0 0,0 0 0,0 0 0,-1-1 0,1 1-1,0-1 1,-1 0 0,1 0 0,-1 0 0,0 0-1,0 0 1,0-1 21,0 0-94,0 0 0,0-1-1,-1 1 1,1-1-1,-1 0 1,0 1 0,0-1-1,-1 0 1,1 0 0,-1 0-1,0 0 1,-1 0 0,1-1-1,-1 1 1,0 0 0,-1-3 94,1-4-50,0 12 53,0 0 0,0 0-1,0 0 1,0 0-1,0 0 1,0 0-1,0 0 1,0 0 0,0 0-1,0 0 1,0 0-1,0 0 1,0 0 0,0 0-1,0 0 1,1 0-1,-1 0 1,0 0-1,0 0 1,0 0 0,0 0-1,0 0 1,0 0-1,0 0 1,0 0-1,0 0 1,0 0 0,0 0-1,0 0 1,0 0-1,0-1 1,0 1-1,0 0 1,0 0 0,0 0-1,0 0 1,0 0-1,0 0 1,0 0-1,0 0 1,0 0 0,0 0-1,0 0 1,0 0-1,0 0 1,0 0 0,0 0-1,0 0 1,0 0-1,0 0 1,0 0-1,0 0 1,0-1 0,0 1-1,0 0 1,0 0-1,0 0 1,0 0-1,0 0 1,0 0 0,0 0-1,0 0-2,10 25 239,-1 4 40,-2 1 1,2 13-280,16 81 704,-11-63-325,-3 0-1,1 35-378,-12-91 34,0 0 0,0-1-1,0 1 1,0 0 0,-1-1-1,0 1 1,0-1 0,0 1-34,0-4 18,1 1 0,-1-1-1,0 1 1,1-1 0,-1 0 0,0 1 0,0-1 0,0 0 0,0 0-1,0 0 1,0 0 0,0 0 0,0 0 0,0 0 0,-1 0 0,1 0 0,0 0-1,-1 0 1,1-1 0,0 1 0,-1-1 0,1 1 0,-1-1 0,1 0 0,-1 1-18,-3-1 25,1 0 1,-1 0 0,1 0 0,0-1 0,-1 1-1,1-1 1,-1 0 0,1 0 0,0-1 0,0 1 0,0-1-1,-1 0-25,-6-4 6,0 0-1,0-1 0,-5-5-5,10 8-32,1 0 1,1 0-1,-1 0 1,1-1-1,0 0 1,0 0-1,-1-2 32,4 6-106,0-1 0,0 0-1,0 0 1,0 1 0,0-1 0,0 0-1,1 0 1,-1 0 0,1 0 0,-1 0 0,1 0-1,0 0 1,0 0 0,0 0 0,0 0-1,0 0 1,0 0 0,1 0 0,-1 0-1,1 0 1,-1 1 0,1-1 0,0 0 0,0 0-1,0 0 107,15-17-876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34.0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9114,'13'25'8308,"-3"-6"-4926,3 6-2192,8 21-1190,-10-20 747,-1 0-78,1-1-1,5 7-668,-12-26 39,0 1-1,0-1 1,0 0 0,1 0 0,0-1-1,0 1 1,1-1 0,-1 0-1,1 0 1,4 1-39,5 1 42,-14-7-41,-1 1-1,0-1 1,1 0-1,-1 0 1,1 0 0,-1 0-1,0 0 1,1 0 0,-1 0-1,0 0 1,1 0 0,-1-1-1,0 1 1,1 0 0,-1 0-1,0 0 1,1 0-1,-1 0 1,0 0 0,1-1-1,-1 1 1,0 0 0,0 0-1,1-1 1,-1 1 0,0 0-1,0 0 1,1-1-1,-1 1 1,0 0 0,0-1-1,0 1 1,0 0 0,1-1-1,-1 1 1,0 0 0,0-1-1,0 1 1,0-1-1,31-121-4,-21 88 57,-10 34-51,0-1 0,0 1-1,0 0 1,1 0-1,-1-1 1,0 1 0,0 0-1,0 0 1,0 0 0,1-1-1,-1 1 1,0 0 0,0 0-1,0 0 1,1-1-1,-1 1 1,0 0 0,0 0-1,1 0 1,-1 0 0,0 0-1,0-1 1,1 1 0,-1 0-1,0 0 1,0 0-1,1 0 1,-1 0 0,0 0-1,1 0-1,6 5 28,6 16 0,-12-20-26,4 8 0,7 13 399,1 1 1,5 4-402,-13-20 144,0 0 1,1-1-1,0 0 1,0 0-1,0-1 1,1 0 0,-1 0-1,1 0 1,2 0-145,-7-4 14,-1 0 1,0 0-1,1-1 0,-1 1 1,1 0-1,-1-1 0,1 1 1,-1-1-1,1 1 1,0-1-1,-1 0 0,1 0 1,0 0-1,-1 0 1,1 0-1,-1 0 0,1 0 1,0-1-1,-1 1 0,1 0 1,-1-1-1,1 1 1,-1-1-1,1 0 0,-1 1 1,1-1-1,-1 0 1,0 0-1,1 0 0,-1 0 1,0 0-1,0 0 1,0-1-1,0 1 0,0 0 1,0-1-1,0 1 0,0-1-13,3-3 13,-1 0 0,0-1 0,-1 0 0,1 1 0,-1-1 0,0 0 0,-1 0 0,0-1 0,1 1 0,-1-5-14,0-12 15,0-1 0,-2-5-15,1 11-9,-2-18-199,0 22-750,2 0-1,-1 1 0,2-1 1,0-3 958,-1 17-47,0 0 0,0 0 0,0 0 0,0 0 0,0 0 0,0-1 0,0 1 0,0 0 0,0 0 0,0 0 0,0 0 0,0 0 0,0 0 0,0 0 0,0 0 0,0-1 0,0 1 0,0 0 0,0 0 0,0 0 0,0 0 0,0 0 0,1 0 0,-1 0 0,0 0 0,0 0 0,0 0 0,0-1 0,0 1 0,0 0 0,0 0 0,0 0 0,0 0 0,0 0 0,0 0 0,1 0 0,-1 0 0,0 0 0,0 0 0,0 0 0,0 0 0,0 0 0,0 0 0,0 0-1,0 0 1,0 0 0,1 0 0,-1 0 0,0 0 48,4 7-1298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34.5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30 162 5897,'8'1'1189,"0"-1"-1,1-1 1,-1 0 0,7-1-1189,-13 2 219,0-1 0,0 1 0,0-1 0,0 1 1,0-1-1,-1 0 0,1 0 0,0 0 1,0 0-1,-1 0 0,1 0 0,0 0 0,-1 0 1,1-1-1,-1 1 0,0-1 0,1 1 1,-1-1-1,0 0 0,0 1 0,1-2-219,0-5 442,0 1-1,-1-1 0,0 1 1,0-1-1,0 1 0,-1-1 0,0 0 1,-1 1-1,0-1 0,0 1 1,0-1-1,-1-1-441,1 7 77,0 0 0,0 0 1,1 1-1,-1-1 0,0 0 0,0 0 0,-1 1 1,1-1-1,0 0 0,-1 1 0,1 0 0,-1-1 1,1 1-1,-1 0 0,1-1 0,-1 1 0,0 0 1,0 0-1,0 1 0,1-1 0,-1 0 0,0 1 1,0-1-1,0 1 0,0-1 0,0 1 0,-1 0-77,1 0 57,-1 0 0,1 0 0,-1 0-1,0 0 1,1 0 0,-1 1 0,1 0 0,-1-1-1,1 1 1,-1 0 0,1 0 0,0 0 0,-1 1-1,1-1 1,0 0 0,0 1 0,0 0-1,0-1 1,0 1 0,0 0 0,0 0-57,-1 2 70,1 1 1,0-1-1,-1 0 0,2 1 1,-1-1-1,0 1 1,1 0-1,0-1 1,0 1-1,0 0 0,1 2-70,-2 14 303,2 0-1,0 1-302,0-13 92,0-1-2,1 1 1,-1-1-1,2 1 1,-1-1-1,1 1-90,-1-6 18,0-1 0,0 1 1,0 0-1,0-1 0,1 1 0,-1 0 0,1-1 0,0 0 0,0 1 0,0-1 0,0 0 1,0 0-1,0 0 0,1 0 0,0 0-18,-2-1 2,0-1 0,0 1 0,0-1 0,-1 0 0,1 1 0,0-1 0,0 0 0,0 1 1,0-1-1,0 0 0,0 0 0,0 0 0,0 0 0,0 0 0,0 0 0,0 0 0,0 0 0,0-1 0,0 1 0,0 0 0,0 0 0,0-1 1,0 1-1,-1-1 0,1 1 0,0-1 0,0 1 0,0-1 0,-1 1 0,1-1 0,0 0-2,3-3-1,0 0 0,-1 0 0,1 0 0,-1 0 0,1-2 1,-1 2 2,1-3-4,0 0-1,-1 0 1,0 0-1,0 0 0,-1 0 1,0-1-1,0 1 1,0-1-1,-1-5 3,1 0 26,1 1-1,2-8-25,-5 20 1,0 0 0,0-1 0,0 1 0,1 0 0,-1 0 0,0 0 0,0 0 0,0-1 0,0 1 0,0 0 0,0 0 0,1 0 0,-1 0 0,0 0 0,0 0 0,0-1 0,0 1 0,1 0 0,-1 0 0,0 0 0,0 0 0,0 0 0,1 0 0,-1 0 0,0 0 0,0 0 0,0 0 0,1 0 0,-1 0 0,0 0 0,0 0 0,0 0 0,1 0 0,-1 0 0,0 0 0,0 0 0,0 0 0,1 0 0,-1 0 0,0 1 0,0-1 0,0 0 0,0 0 0,1 0 1,-1 0-1,0 0 0,0 0 0,0 1 0,0-1 0,0 0 0,0 0 0,1 0 0,-1 0 0,0 1 0,0-1 0,0 0 0,0 0-1,7 11 28,-5-5-9,0 0 0,-1 0 0,0 1 0,0-1 0,0 5-19,0-4 1,0 1 1,0-1 0,1 4-2,-1-10-166,-1 0 1,1 0-1,-1 0 1,1 0-1,-1 0 1,1 0-1,-1 0 1,1 0-1,0 0 1,-1 0-1,1 0 1,0 0-1,0 0 1,0-1-1,0 1 1,0 0-1,0-1 1,0 1-1,0-1 1,0 1-1,0-1 1,0 1-1,0-1 1,0 0-1,0 0 1,1 1-1,-1-1 1,0 0-1,0 0 1,0 0-1,0 0 1,1 0 165,9-6-1422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34.8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10 7066,'1'1'828,"0"-1"0,0 1 1,0 0-1,0-1 1,0 1-1,0 0 0,0 0 1,-1 0-1,1 0 1,0 0-829,5 12 3711,0 15-1583,-5-24-1471,13 100 3701,-12-96-4158,-2-8-201,0 0-1,0 0 1,0 0-1,0 0 1,0 0-1,0 0 0,0 0 1,0 0-1,0 0 1,0 0-1,0 0 1,0 0-1,0 0 1,0 0-1,0 0 0,0 0 1,0 0-1,0 0 1,0 0-1,0 0 1,0 0-1,0 0 1,0 0-1,0 0 0,0 0 1,0 0-1,0 0 1,0 0-1,0 0 1,0 0-1,0 0 1,0 0-1,0 0 0,1 0 1,-1 0-1,0 0 1,0 0-1,0 0 1,0 0-1,0 0 1,0 0-1,0 0 0,0 0 1,0 0-1,0 0 1,0 0-1,0 0 1,0 0-1,0 0 1,0 0-1,0 0 0,0 0 1,0 0-1,0 0 1,0 0-1,0 0 1,0 0-1,0 0 1,0 0-1,0 0 0,0 0 1,0 0-1,0 0 1,0 0-1,0 0 1,0 0-1,0 0 1,0 0-1,0 0 2,3-12-528,-1 6 411,0-4 14,1 0-1,0 1 0,1-1 1,4-7 103,-3 6-57,-1 2 52,0 0-1,0 1 0,1 0 0,0 0 0,0 0 0,1 0 1,0 1-1,7-6 6,-13 12 25,1 0 0,0 0 0,1 0-1,-1 0 1,0 0 0,0 0 0,0 1 0,0-1 0,1 0 0,-1 1 0,0-1 0,1 1 0,-1-1 0,1 1 0,-1-1 0,0 1 0,1 0 0,-1 0 0,1 0-1,-1 0 1,1 0 0,-1 0 0,0 0 0,1 1 0,-1-1 0,1 0 0,-1 1 0,0-1 0,1 1 0,-1-1 0,0 1 0,1 0 0,-1 0 0,0-1 0,0 1-1,0 0 1,0 0 0,0 0 0,0 0 0,0 0-25,3 6 186,0 0 1,0 1-1,-1-1 0,0 1 0,0-1 0,-1 1 0,0 0 0,1 8-186,8 28 473,-9-39-458,-1-1 0,1 0 1,0 0-1,1 0 0,-1 0 0,1 0 0,0 0 0,2 2-15,-4-5-106,1 1 0,-1-1-1,0 0 1,1 0 0,0 0-1,-1 0 1,1 0 0,0 0-1,-1 0 1,1-1 0,0 1 0,0-1-1,1 1 107,-2-1-49,0 0 0,0 0 0,0 0-1,0 0 1,0 0 0,0 0 0,0 0 0,0 0-1,0 0 1,0-1 0,0 1 0,0 0-1,0-1 1,0 1 0,0-1 0,0 1 0,0-1-1,0 1 1,0-1 0,0 0 0,-1 1 0,1-1-1,0 0 1,0 0 49,6-14-63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35.3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 1 13155,'18'15'5385,"-15"24"-2864,0 9-441,2 18-208,-1 2-359,8 3-817,4-6-240,3-8-288,4-6-80,4-21 32,-3-8-152,3-22-1160,-6-10-841,-1-18 1161</inkml:trace>
  <inkml:trace contextRef="#ctx0" brushRef="#br0" timeOffset="1">0 127 15227,'3'5'5793,"5"6"-3976,4 1-345,8-3-184,-7 0-359,15-7-665,5-2-40,11-3-792,12-1-729,1-1 849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35.6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5 9330,'-2'-5'4745,"2"6"-776,4 17-2137,0 6-47,0 25-161,-1 12-240,0 10-568,1-4-207,4-5-329,2-8-112,10-17-120,2-3-24,0-25-1009,1-14-767,-7-27 1072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36.1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0 9914,'-5'6'3470,"5"-2"822,13 0-1118,45 2-639,8-3-2535,-8 1 181,-41-3-149,-6-1-15,0 1 0,0 0 1,0 1-1,10 2-17,-19-3 1,1 0 1,0 0-1,-1 0 1,1 0 0,-1 0-1,0 1 1,1-1-1,-1 1 1,0-1-1,0 1 1,0 0 0,0 0-1,0 0 1,0 0-1,0 0 1,-1 1-1,1-1 1,-1 0 0,0 1-1,0-1 1,1 3-2,10 42 82,3 3 885,-15-49-948,0-1 0,0 1 0,1-1 0,-1 1-1,0-1 1,0 1 0,1-1 0,-1 1 0,1-1 0,-1 0 0,0 1-1,1-1 1,-1 0 0,1 1 0,-1-1 0,1 0 0,-1 0-1,1 1 1,-1-1 0,1 0 0,-1 0 0,1 0 0,-1 0-1,1 1 1,-1-1 0,1 0 0,0 0 0,-1 0 0,1 0-1,-1 0 1,1-1 0,-1 1 0,1 0 0,-1 0 0,1 0 0,-1 0-1,1-1 1,-1 1 0,1 0-19,1-1 17,0 0 0,0 0 1,1-1-1,-1 1 0,0-1 0,0 1 0,1-2-17,0-1 12,-1 0 1,1-1-1,-1 1 0,1 0 0,-1-1 1,-1 1-1,1-1 0,-1 0 1,0 0-1,1-4-12,-1 6 11,-1 0 0,0-1 1,0 1-1,0 0 0,-1 0 0,1 0 1,-1-1-1,0 1 0,1 0 0,-1 0 0,-1 0 1,1 0-1,0 0 0,-1 1 0,1-1 1,-1 0-1,0 1 0,0-1-11,0 1 10,1 1-1,-1 0 1,1-1 0,-1 1-1,1 0 1,-1 0 0,0 0-1,0 0 1,1 0 0,-1 1-1,0-1 1,0 0 0,0 1-1,0 0 1,0-1 0,0 1-1,0 0 1,0 0 0,0 0-1,0 0 1,1 0 0,-1 0-1,0 1 1,0-1 0,0 1-1,0-1 1,0 1 0,0 0-1,1 0 1,-2 0-10,2 0-64,-1-1 0,0 1 0,1 0 0,-1 0 0,1 0 0,-1 0 0,1 0 0,-1 1 0,1-1 0,0 0 0,0 1 0,0-1 0,-1 0 0,1 1 0,0 1 64,1-3-41,-1 1 0,1-1-1,0 0 1,0 0 0,0 1 0,0-1 0,0 0 0,0 1 0,0-1 0,0 0 0,0 1-1,0-1 1,0 0 0,0 0 0,0 1 0,0-1 0,0 0 0,0 1 0,0-1 0,0 0-1,0 1 1,0-1 0,0 0 41,8 2-620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26.5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11578,'5'0'4313,"-2"0"-2968,2 4 247,-5-4-280,0 0-39,4 31-585,3 38-176,-10-20-120,-1-3-48,0 0-104,2-3-64,-1-5-112,3-3-56,4-7-376,4-4-536,1-13-1385,1-9 1409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18.5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191 44 4961,'-6'3'2534,"4"-2"-280,6-12 3616,-3 8-5660,-1 1-73,0 0 0,1 0 0,-1 0 0,0 0 0,0 0 0,0 0 0,-1 0 0,1 0 0,-1-2-137,-3 1 426,1 2-366,0 0 0,-1 0 0,1 0 0,0 0 0,0 1 0,-2-1-60,0 0 32,0 0 0,-1 1 0,1-1 0,-1 1 0,1 1 0,-1-1 0,1 1 0,0 0 0,-1 0 0,1 0 0,0 1 0,0 0 0,0 0 0,0 0 0,0 0 0,-2 2-32,1 0 61,0 1 1,0-1-1,1 1 1,-1 1-1,1-1 0,0 1 1,1-1-1,-1 2 1,-1 3-62,4-6 30,0 0 0,0 0 0,0 0 0,1 0 0,0 1 0,0-1 0,0 0 0,0 1 0,1-1 0,0 1 0,0-1 0,0 1 0,0-1 0,1 1 0,0-1 0,0 2-30,0 0 3,1-1 0,0 1 0,0-1 0,1 0 0,-1 1 0,1-1 0,0 0-1,1-1 1,-1 1 0,1 0 0,0-1 0,0 0 0,1 0 0,1 1-3,8 6 182,2-1 0,-1-1 0,16 7-182,2 1 734,-30-15-594,-1-1 0,1 1 1,-1 0-1,1 0 0,-1 0 1,1 0-1,0 2-140,-3-4 32,1 1 0,-1-1 0,1 1 0,-1-1 0,0 1 0,1 0 0,-1-1 0,0 1 0,1 0 0,-1-1 0,0 1 0,0 0 0,0-1 0,0 1 0,1 0 0,-1 0 1,0-1-1,0 1 0,0 0 0,-1-1 0,1 1 0,0 0 0,0 0 0,0-1 0,0 1 0,-1 0 0,1-1 0,0 1 0,-1 0 0,1-1 0,0 1 0,-1-1 0,1 1 0,-1 0-32,-3 2 125,0 1 1,0-1-1,-1 0 0,-1 1-125,-2 1 99,2-1-164,1-1 0,-1 0 0,1-1 0,-1 1 0,0-1 0,0 0 0,0 0 0,-1-1 0,1 0 0,0 0 0,-2-1 65,8 1-54,0-1 0,-1 0 0,1 0 0,0 0 0,0 0 0,0 0 0,-1 0 0,1 0 0,0 0 0,0 0 0,-1 0 0,1 0-1,0 0 1,0 0 0,-1 0 0,1 0 0,0 0 0,0 0 0,0 0 0,-1-1 0,1 1 0,0 0 0,0 0 0,0 0 0,-1 0 0,1 0 0,0-1 0,0 1 0,0 0 0,-1 0-1,1 0 1,0 0 0,0-1 0,0 1 0,0 0 0,0 0 0,0 0 0,0-1 0,0 1 0,-1 0 0,1 0 0,0-1 0,0 1 0,0 0 0,0 0 0,0-1 0,0 1 0,0 0-1,0 0 1,0 0 0,0-1 0,0 1 0,1 0 0,-1 0 0,0-1 0,0 1 0,0 0 0,0 0 0,0 0 0,0-1 54,7-9-1047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36.7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158 95 7554,'2'-5'1086,"0"0"0,-1 0 0,0 0 1,0-1-1,0 1 0,0 0 1,-1-1-1,0 1 0,0-2-1086,0 6 155,0-1-1,-1 0 1,1 1-1,-1-1 1,1 0-1,-1 1 1,1-1-1,-1 0 0,0 1 1,0-1-1,0 1 1,0-1-1,0 1 1,0 0-1,0-1 1,-1 1-1,1 0 1,0 0-1,-1 0 1,1 0-1,-1 0 1,1 0-1,-1 0 1,1 1-1,-1-1 1,0 0-1,1 1 1,-1-1-1,-1 1-154,-2-1 235,-1 0 0,0 0 0,1 0 1,-1 1-1,0 0 0,0 0 0,-5 1-235,8 0 65,0-1-1,-1 1 1,1 0 0,0 0-1,0 1 1,0-1 0,0 0-1,0 1 1,0 0 0,0 0-1,0 0 1,1 0 0,-1 0-1,-1 2-64,0 1 62,1 0 1,-1 1-1,1-1 0,0 1 0,0 0 1,1 0-1,-1 0 0,1 0 0,1 1 1,-1-1-1,1 1 0,0 3-62,-1 14 201,1 1-1,1 19-200,2-17 136,1 1-1,1-1 1,3 9-136,24 80 363,-13-53-172,7 34 47,26 90-51,-46-169-890,-5-18 659,0 0 0,0 0-1,0 0 1,0 0-1,0 0 1,0 0 0,0 0-1,0 0 1,0 0 0,0 1-1,0-1 1,0 0 0,0 0-1,0 0 1,0 0-1,0 0 1,-1 0 0,1 0-1,0 0 1,0 0 0,0 0-1,0 0 1,0 0-1,0 0 1,0 0 0,0 0-1,0 0 1,-1 0 0,1 0-1,0 0 1,0 0 0,0 0-1,0 0 1,0 0-1,0 0 1,0 0 0,0 0-1,0 0 1,-1 0 0,1 0-1,0 0 1,0 0 0,0 0-1,0 0 1,0 0-1,0 0 1,0 0 0,0 0-1,0 0 1,0 0 0,-1 0-1,1 0 1,0 0 0,0 0-1,0-1 1,0 1-1,0 0 1,0 0 0,0 0-1,0 0 1,0 0 0,0 0-1,0 0 1,0 0-1,0 0 45,-7-7-1290,-7-15-244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37.5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0 328 10794,'52'0'7492,"25"6"-2816,-37-4-3911,0-2-1,10-2-764,-6 0-831,30 3 831,-70-1-89,-1 1 0,1-1 1,0 1-1,-1 0 1,1 0-1,0 0 0,-1 0 1,1 0-1,-1 1 0,1 0 1,-1 0-1,0 0 0,0 0 89,-1 0 7,0-1 0,0 1-1,-1 0 1,1 0-1,-1 0 1,1 1 0,-1-1-1,0 0 1,0 0-1,0 1 1,0-1 0,0 0-1,0 1 1,-1-1-1,1 1 1,-1-1 0,0 1-1,0 0 1,0-1-1,0 1-6,0 1 75,0 3 167,0-1-1,0 1 1,-2 5-242,2-11 46,0 0 0,0 0 0,0 0 0,-1 0 0,1 0 0,0 0 0,-1 0 0,1 0 0,-1 0 0,1 0 0,-1 0 0,0 0 0,1 0 0,-1 0 0,0 0 0,1 0 0,-1 0 0,0-1 0,0 1 0,0 0 0,0-1 0,0 1 0,0-1 0,0 1 0,0-1-46,1 0-78,-1 0 1,1 0-1,0 0 0,0 0 0,-1 0 1,1 0-1,0 0 0,0 0 0,-1 0 0,1 0 1,0 0-1,0 0 0,0 0 0,-1 0 1,1-1-1,0 1 0,0 0 0,0 0 1,-1 0-1,1 0 0,0-1 0,0 1 0,0 0 1,0 0-1,-1 0 0,1-1 0,0 1 1,0 0-1,0 0 0,0-1 0,0 1 0,0 0 1,0 0-1,0-1 0,0 1 0,0 0 1,0 0-1,0-1 0,0 1 0,0 0 0,0 0 1,0-1-1,0 1 0,0 0 78,-3-19-1530,1 7 826,0 0 0,1 0-1,0 0 1,1 0-1,1-8 705,0 15 20,0 1 0,0 0 0,0-1-1,0 1 1,1 0 0,0-1 0,0 1-1,0 0 1,0 0 0,1 1 0,-1-1-1,1 0 1,0 1 0,0 0 0,2-3-20,-3 5 236,0-1 0,0 0 0,0 0 0,0 1 0,0 0 0,0-1 1,1 1-1,-1 0 0,0 0 0,1 0 0,-1 0 0,1 0 0,-1 1 1,1-1-1,-1 1 0,1 0 0,-1 0 0,1 0 0,-1 0 1,1 0-1,0 0 0,-1 0 0,1 1 0,-1 0 0,1-1 0,-1 1 1,2 1-237,2 1 327,0 1 1,-1-1 0,0 1 0,1 1 0,-2-1 0,1 1 0,0-1 0,-1 1 0,0 1 0,0-1 0,-1 0 0,1 1 0,0 1-328,-1 1 181,1 0 0,-1 0 0,-1 0 0,1 1 0,-1-1 0,-1 1 1,0-1-1,0 1 0,0 6-181,-1-14 5,0-1 1,0 1-1,0 0 1,0 0-1,0 0 1,0-1-1,0 1 1,0 0-1,0 0 1,0 0-1,1-1 1,-1 1-1,0 0 1,1 0-1,-1-1 0,0 1 1,1 0-1,-1-1 1,1 1-1,0 0-5,-1-1-2,1 0-1,-1 0 1,1 1-1,0-1 0,-1 0 1,1 0-1,0 0 1,-1 0-1,1 0 0,0 0 1,-1 0-1,1 0 0,0 0 1,-1 0-1,1 0 1,0-1-1,-1 1 0,1 0 1,0 0 2,-1-1-18,0 1 1,1 0-1,-1 0 0,0-1 1,1 1-1,-1 0 1,0-1-1,1 1 0,-1 0 1,0-1-1,0 1 0,1 0 1,-1-1-1,0 1 1,0-1-1,0 1 0,1 0 1,-1-1-1,0 1 1,0-1-1,0 1 0,0-1 1,0 1-1,0 0 1,0-1-1,0 1 0,0-1 1,0 1 17,1-5-211,1-6-133,1-1 1,1 1-1,0 1 0,0-1 1,1 1-1,1 0 1,-1 0-1,7-8 344,-11 17 6,0 0-1,0 0 1,0-1 0,0 1-1,0 0 1,0 0 0,0 1-1,0-1 1,0 0 0,1 0 0,-1 0-1,0 1 1,0-1 0,1 1-1,-1-1 1,0 1 0,1-1-1,-1 1 1,1 0 0,-1 0-1,0 0 1,1 0 0,-1 0-1,1 0 1,-1 0 0,0 0-1,1 0 1,-1 1 0,1-1-1,-1 0 1,0 1 0,1-1-1,-1 1-5,5 3 70,1-1-1,-1 2 1,-1-1-1,1 0 1,-1 1-1,2 2-69,17 13 156,-19-17-153,0-1-1,0 0 0,0 0 1,1 0-1,-1 0 1,1-1-1,-1 0 1,1 0-1,0-1 0,-1 1 1,1-1-1,2-1-2,11 0-10,0-1 0,0-1 0,-1-1 10,-9 2-1,-1 0-1,0-1 1,0 0-1,0 0 1,0 0 0,0-1-1,-1-1 1,1 0 1,-5 3 1,0 0 0,0 0 0,0-1 1,0 1-1,0-1 0,-1 0 0,1 0 0,-1 0 1,0 0-1,1-1 0,-2 1 0,1 0 1,0-1-1,-1 0 0,1 1 0,-1-1 0,0 0 1,0-3-2,-1 4 8,0 0 1,0-1 0,-1 1-1,1 0 1,-1 0 0,0 0-1,0-1 1,0 1 0,0 0 0,-1 0-1,1 0 1,-1 1 0,0-1-1,0 0 1,0 0 0,0 1-1,0 0 1,-2-3-9,2 4 18,0-1 0,0 0-1,0 0 1,0 1 0,0-1 0,0 1-1,0 0 1,0 0 0,0 0 0,-1 0-1,1 0 1,-1 0 0,1 0 0,0 1-1,-1-1 1,1 1 0,-1 0 0,1 0 0,-1 0-1,1 0 1,-1 0 0,1 0 0,-1 1-1,0 0-17,1-1 24,0 1-1,0 0 1,1 0 0,-1 0-1,1 1 1,-1-1-1,1 0 1,-1 1-1,1-1 1,0 1 0,-1-1-1,1 1 1,0-1-1,0 1 1,0 0-1,0 0 1,1 0 0,-2 1-24,0 5 102,0 0 1,0 0-1,-1 7-102,3-14 6,-1 10 72,0 0 0,0 0 0,1 0 0,1 0 1,0 0-1,0 0-78,-1-7 18,1 0 0,0-1 0,0 1 1,0-1-1,0 1 0,0-1 0,1 1 0,-1-1 1,1 0-1,0 0 0,0 0 0,0 0 0,0 0 1,1 0-1,-1-1 0,1 1 0,0-1 0,0 1 1,2 1-19,-2-3-1,-1 0 1,0 0-1,0 0 1,0-1-1,1 1 1,-1-1 0,0 1-1,1-1 1,-1 0-1,1 0 1,-1 0-1,0 0 1,1 0-1,-1 0 1,0-1 0,1 1-1,-1-1 1,0 0-1,1 0 1,-1 0-1,0 0 1,0 0 0,0 0-1,0 0 1,0-1-1,0 1 1,0-1-1,-1 1 1,1-1-1,0 0 1,3-4-46,1 0 0,-2-1 0,1 1 0,-1-1 0,0 0 0,0 0 0,0-1 0,0-4 46,5-12-120,-2 1-1,-1-2 0,-2 1 0,0-1 1,-1 0-1,-1 0 0,-2 0 0,0 0 1,-2 0-1,0 1 0,-2-2 121,3 23 3,1 0 17,-1-1-1,0 1 1,1-1 0,-1 1-1,-1-1 1,1 1-1,0 0 1,-2-2-20,3 5 3,0-1 0,0 1 1,0 0-1,0 0 0,0 0 0,-1 0 0,1 0 0,0 0 1,0 0-1,0 0 0,0 0 0,0 0 0,0 0 0,0 0 1,0 0-1,0 0 0,0 0 0,-1 0 0,1 0 0,0 0 1,0 0-1,0 0 0,0 0 0,0 0 0,0 0 0,0 0 1,0 0-1,-1 0 0,1 0 0,0 0 0,0 0 0,0 0 1,0 0-1,0 0 0,0 0 0,0 0 0,0 0 0,0 1 1,0-1-1,0 0 0,0 0 0,-1 0 0,1 0 0,0 0 1,0 0-1,0 0 0,0 0 0,0 0 0,0 0 1,0 1-1,0-1 0,0 0 0,0 0 0,0 0 0,0 0 1,0 0-1,0 0 0,0 0 0,0 0 0,0 0 0,0 1-3,-1 3 77,0 0-1,1 0 0,-1 0 0,1 0 1,0 0-1,0 0 0,1 3-76,-1 9 191,1 40 1085,5 35-1276,-5-73 111,2-1 0,1 0 0,0 0 0,1 0 0,0 0 0,2 0 0,2 3-111,-6-14-1,0-1 0,1 1 0,-1-1 0,1 0 0,0 0 1,1 0-1,-1-1 0,1 0 0,0 1 0,0-2 0,0 1 0,5 2 1,-6-4-92,0 0-1,0-1 1,0 1 0,0-1 0,1 0 0,-1 0-1,1 0 1,-1-1 0,0 1 0,1-1 0,-1 0 0,1 0-1,-1-1 1,1 0 0,-1 1 0,1-1 0,-1-1-1,0 1 1,1-1 92,12-6-322,-1 0-1,7-6 323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38.0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9858,'22'42'8601,"-9"-14"-6531,-2 1-1,8 29-2069,10 61 2334,-16-58-1483,4-1 0,3 5-851,13 14 281,-37-85-302,1 0-1,-1 0 1,1 0 0,0-2 21,0 0-27,1 1 0,1-1-1,-1 1 1,1-1 0,0 0 0,1 1 0,0-1 0,0 0 0,1 1 0,0-1 0,0 0 0,1 1-1,1-6 28,-1 8-4,0 0 0,0 0 0,0 0-1,1 0 1,-1 0 0,1 1-1,0-1 1,1 1 0,-1 0-1,1 0 1,0 0 0,0 1-1,0-1 1,0 1 0,1 0-1,-1 0 1,1 0 0,0 1-1,0-1 1,0 1 4,1 0 11,-1 0 0,1 1 1,0 0-1,-1 0 0,1 0 0,0 1 1,-1-1-1,1 1 0,5 1-11,-9-1 31,1 1 0,-1-1-1,1 1 1,-1 0 0,0-1-1,1 1 1,-1 0 0,0 0-1,1 1 1,-1-1 0,0 0-1,0 1 1,0-1 0,0 1-1,0 0 1,0 0 0,-1 0-1,1 0 1,-1 0 0,1 0-1,-1 0 1,0 0 0,1 1-31,0 1 111,0 1 0,-1-1-1,0 0 1,1 0 0,-2 1 0,1-1 0,0 1 0,-1-1 0,0 1-1,0 1-110,0-3 37,0-1-1,-1 1 1,1-1-1,-1 1 1,0-1-1,0 0 1,0 1-1,0-1 1,0 0-1,-1 0 1,1 0-1,0 0 1,-1 0-1,0 0 1,1 0-1,-1 0 1,0 0-1,0-1 1,-1 1-37,-7 4 47,0-1 1,0-1-1,0 1 1,0-2 0,-1 0-1,-7 2-47,10-3 15,2-1-363,1 1 1,-1-1 0,0 0 0,0 0-1,0-1 1,0 0 0,0 0 0,-3 0 347,9 0 2,0 0-1,0 0 1,-1 0 0,1 0 0,0 0 0,0 0 0,0 0 0,0-1 0,-1 1 0,1 0-1,0 0 1,0 0 0,0 0 0,0 0 0,-1 0 0,1 0 0,0 0 0,0 0 0,0-1-1,0 1 1,0 0 0,0 0 0,-1 0 0,1 0 0,0-1 0,0 1 0,0 0-1,0 0 1,0 0 0,0 0 0,0-1 0,0 1 0,0 0 0,0 0 0,0 0 0,0 0-1,0-1 1,0 1 0,0 0 0,0 0 0,0 0-2,1-21-177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38.6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1 250 13579,'14'14'5457,"2"4"-3192,0 3-249,-10 0-208,-1 1-271,-1-7-697,-3-5-312,6-2-328,1-7-56,1-1-936,1-5-632,0-14-1209,0-6 1377</inkml:trace>
  <inkml:trace contextRef="#ctx0" brushRef="#br0" timeOffset="1">10 1 9066,'-3'9'4745,"7"9"-872,4 0-2433,3 3-312,-2-1-664,3-5-1056,7-3 408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38.9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0 140 11883,'2'4'748,"1"0"0,-1-1 0,0 1 1,1-1-1,0 1 0,0-1 0,0 0 1,0 0-1,1 0 0,-1 0 1,1-1-1,0 1-748,-2-2 155,0 0 1,0-1-1,-1 1 1,1 0-1,0-1 1,0 0-1,0 1 0,-1-1 1,1 0-1,0 0 1,0 0-1,0 0 1,0 0-1,0 0 1,0-1-1,-1 1 1,1-1-1,0 1 0,0-1 1,-1 1-1,1-1 1,0 0-1,-1 0 1,1 0-1,0 0 1,-1 0-1,0-1 1,1 1-1,-1 0 0,1-1-155,2-2 56,-1 0 0,0 0 0,0 0 0,-1-1 0,1 1 0,-1-1 0,0 1 0,0-1 0,0 0 0,-1 0 0,0 1 0,0-1 0,0 0 0,0 0 0,-1-1 0,0 1 0,0-1-56,0 1 5,0 1 0,-1 0 0,1 0 0,-1-1 0,0 1 0,0 0 0,-1 0 0,1 0-1,-1 0 1,0 1 0,0-1 0,0 0 0,0 1 0,-1-1 0,0 1 0,1 0 0,-1 0 0,0 0 0,0 0-1,-1 0 1,1 1-5,2 1 2,-1 0 0,1 0 0,0 1 0,0-1-1,-1 1 1,1-1 0,0 1 0,-1 0 0,1-1-1,0 1 1,-1 0 0,1 0 0,0 0 0,-1 0-1,1 0 1,-1 0 0,1 0 0,0 0 0,-1 1-1,1-1 1,0 0 0,-1 1 0,1-1 0,0 1-1,0 0 1,-1-1 0,1 1 0,0 0 0,0 0-2,-2 1 1,1 1 1,0-1 0,-1 0 0,1 1 0,0 0 0,0-1 0,1 1 0,-1 0-1,1 0 1,-1 0 0,1 0 0,0 1-2,-1 3 3,0 0 0,1 1 0,0-1 0,1 1 1,-1-1-1,1 0 0,1 1 0,0-1 0,0 1 0,2 6-3,2 9 29,2-1-1,8 19-28,13 20 475,3-1-1,17 23-474,-44-76 62,8 12 122,-1 1 0,-2 0 0,1 0 0,-2 1 0,1 8-184,-8-26 11,-1-1-1,1 0 1,-1 1 0,0-1-1,0 0 1,0 1 0,0-1-1,-1 0 1,1 1 0,0-1-1,-1 0 1,0 0 0,0 1 0,1-1-1,-1 0 1,0 0 0,-1 0-1,1 0 1,0 0 0,-1 0-1,1 0 1,-1-1 0,1 1-1,-1 0 1,0-1 0,0 1-1,0-1 1,0 0 0,0 0-1,0 1 1,0-1 0,-2 0-11,-3 1-253,1-1 0,-1-1 1,0 1-1,0-1 0,1 0 1,-1-1-1,0 1 0,0-1 1,1-1-1,-1 1 1,1-1-1,-1 0 0,1-1 1,0 0-1,0 0 0,0 0 1,0 0-1,0-1 1,1 0-1,0 0 0,0-1 1,0 1-1,0-2 253,0 0-344,0 0 0,1 0 0,0-1 0,0 0 344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39.4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27 161 12571,'1'0'355,"1"0"1,-1 0-1,0 0 1,1 0 0,-1 0-1,0 0 1,0 0-1,1-1 1,-1 1 0,0 0-1,0-1 1,1 1-1,-1-1 1,0 1 0,0-1-1,0 0 1,0 1-1,0-1 1,0 0 0,0 0-1,0 0 1,0 0-1,0 0 1,-1 0 0,1 0-1,0 0 1,0-1-356,1-2 362,1-2 0,-1 1 0,-1 0 0,1 0-1,0-5-361,0 5 212,-1 1-177,0 0 0,-1 0 0,1 0 0,-1 0 0,0 0 0,0-1 0,0 1 0,0 0 0,-1 0 0,1 0 0,-1 0 0,0 0 0,-1 0 0,1 0 0,-1 0 0,1 0 0,-1 0 0,0 1 0,-1-1 0,1 1 0,0 0 0,-1-1 0,0 1 0,0 0 0,-2-2-35,4 5 1,1 0 0,-1-1 0,1 1 0,-1-1 0,1 1 0,-1 0 0,1 0 0,-1-1 0,0 1 0,1 0 0,-1 0 0,1 0 0,-1 0 0,0-1 0,1 1-1,-1 0 1,1 0 0,-1 0 0,0 0 0,1 0 0,-1 1 0,1-1 0,-1 0 0,0 0 0,0 0-1,0 1 0,0 0 1,0-1-1,0 1 0,0 0 0,0 0 1,1 0-1,-1 0 0,0-1 0,0 1 0,1 0 1,-1 1-1,0 0 0,-1 2-1,0 0 1,0 0-1,0 1 0,1-1 1,0 1-1,0-1 1,0 2 0,0 13 109,0 1 0,1-1 0,2 1 0,0-1 1,0 0-1,2 1 0,0-1 0,6 11-109,11 31 1470,29 55-1470,-18-45 545,-19-42-298,-2-5 62,-1 1 0,1 5-309,-9-23 39,0 0 1,0 0-1,-1 1 1,0-1-1,-1 0 0,1 1 1,-1-1-1,-1 1 1,1-1-1,-2 1-39,2-4 14,-1-1 0,0 0 0,-1 1 0,1-1 0,-1 0 1,1 0-1,-1 0 0,0 0 0,0 0 0,0 0 0,-1-1 0,1 1 0,-1-1 0,1 1 0,-1-1 0,0 0 0,-2 1-14,2-1-81,0 0 0,1-1 0,-1 0 0,0 0 0,0 0 0,0 0-1,0 0 1,0-1 0,0 1 0,0-1 0,0 1 0,0-1 0,0 0 0,0-1 0,0 1 0,0 0 0,0-1-1,0 0 1,0 0 0,-1 0 81,3 1-144,-1-1-1,1 0 0,-1 0 0,1 0 1,0 0-1,-1 0 0,1 0 1,0 0-1,0-1 0,0 1 1,0 0-1,-1-1 145,-16-27-1082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39.7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1 157 14875,'4'1'1309,"1"0"1,0 0-1,-1 0 0,1-1 0,0 1 0,2-1-1309,-5-1 117,-1 1 0,1 0-1,0-1 1,-1 1-1,1-1 1,0 1-1,-1-1 1,1 0-1,-1 1 1,1-1-1,-1 0 1,0 0 0,1 0-1,-1 0 1,0-1-1,0 1 1,0 0-1,0 0 1,0-1-1,1 0-116,3-7 57,1-1 0,-2 1 0,0-1-1,0 1 1,-1-1 0,0 0 0,0-1-1,-1 1 1,0-3-57,-2 13 1,0-1 0,0 0 1,0 0-1,1 0 0,-1 1 0,0-1 0,0 0 0,0 0 0,-1 0 1,1 0-1,0 1 0,0-1 0,0 0 0,0 0 0,-1 1 0,1-1 1,0 0-1,-1 0 0,1 1 0,-1-1 0,1 0 0,-1 1 0,1-1 1,-1 0-1,1 1 0,-1-1 0,0 1 0,1-1 0,-1 1 0,0-1 1,1 1-1,-1 0 0,0-1 0,0 1 0,1 0 0,-2-1-1,0 1 1,1 0-1,-1 0 1,0 0-1,0 0 0,0 1 1,1-1-1,-1 0 1,0 1-1,1 0 1,-1-1-1,0 1 0,1 0 1,-1 0-1,1-1 1,-1 1-1,0 1 0,-3 2 3,2 0 0,-1 0 0,0 0-1,1 0 1,0 0 0,0 1 0,0-1 0,0 1-1,1 0 1,0 0 0,0 0 0,0 0 0,1 0-1,-1 0 1,0 6-3,1-3 78,0 1 1,0 0-1,1-1 0,0 1 0,1 0 0,0 0 0,0-1 0,1 1 1,1 5-79,0-6 120,0 0 1,0 0-1,1 0 1,0 0-1,0-1 1,2 2-121,-5-7 72,1 1 0,-1-1 0,1 0 0,0 0 0,0 0 0,0-1 0,0 1 0,0 0 0,0-1 0,1 1 0,-1-1 0,0 0 0,1 0 0,-1 0 0,1 0 0,-1 0 0,1 0 0,0-1 0,-1 1 0,1-1 0,0 0 0,-1 0-72,3 0 135,-1-1 1,1 0-1,-1 0 0,5-1-135</inkml:trace>
  <inkml:trace contextRef="#ctx0" brushRef="#br0" timeOffset="1">302 1 13771,'-19'14'6204,"18"-13"-5854,0 0 1,0 0-1,0 0 0,0 0 0,0 0 1,0 0-1,0 1 0,1-1 0,-1 0 1,0 1-1,1-1 0,-1 0 0,1 1 1,-1 0-351,1-1 84,1 0 0,-1-1 1,0 1-1,0-1 0,1 1 0,-1 0 1,0-1-1,1 1 0,-1-1 1,1 1-1,-1-1 0,0 1 1,1-1-1,-1 1 0,1-1 1,0 0-1,-1 1 0,1-1 0,-1 0 1,1 1-1,-1-1 0,1 0 1,0 0-1,0 1-84,21 6 439,-15-4-211,6 1 2,0 1 1,-1 1-1,7 4-230,-13-6 56,-1-1 1,0 1-1,1 0 0,-2 0 0,1 1 1,0-1-1,-1 1 0,3 4-56,-6-8 18,0 0 0,0 1 1,-1-1-1,1 0 0,0 1 0,-1-1 0,1 1 0,-1-1 1,0 0-1,1 1 0,-1-1 0,0 1 0,0-1 0,0 1 1,0-1-1,0 1 0,0-1 0,0 1 0,0-1 0,-1 1 1,1-1-1,-1 1 0,1-1 0,-1 1 0,1-1 0,-1 0 1,0 1-1,0-1 0,0 0 0,1 0 0,-1 0 0,0 0 1,-1 1-1,1-1 0,0-1 0,-1 2-18,-1 1 28,-1-1 0,0 1 0,0-1 0,0 0 1,0 0-1,0 0 0,-1 0 0,1-1 0,0 1 0,-1-1 0,-2 0-28,1 0-106,-1 0 0,1-1 0,-1 0-1,0 0 1,1-1 0,-2 1 106,7-1-241,-1 1 0,1 0 1,0 0-1,-1-1 0,1 1 0,0-1 0,-1 1 1,1-1-1,0 0 0,-1 0 0,1 1 0,0-1 0,0 0 1,0 0-1,0 0 0,0 0 0,0 0 0,0 0 1,0-1-1,0 1 0,1 0 0,-1 0 0,0-1 0,1 1 1,-1 0-1,1-1 0,-1 1 0,1-1 0,0 1 1,0 0-1,-1-1 0,1 0 241,0-23-2334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40.2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42 1 12163,'20'27'5473,"-6"7"-2433,-6 27-1063,-6 4-89,0 11-607,-2-1-353,12-19-640,6-11-176,4-20-160,5-10-504,-2-14-1401,2-7 753,-6-22 336</inkml:trace>
  <inkml:trace contextRef="#ctx0" brushRef="#br0" timeOffset="1">6 270 13243,'-5'2'5697,"5"1"-2784,10 0-1161,6-2-128,11-1-439,11 0-353,-2-4-272,3-3-696,9-3 1440,8-1-968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40.6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12651,'0'8'5089,"5"18"-2737,0 8-655,-5 22 23,0 7-248,-1 3-647,1-2-313,1-15-368,3-9 48,1-16-1048,-1-12-713,3-12-751,2-12 1039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41.2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309 0 12939,'-5'7'4650,"-3"1"-3327,-5 4 56,-1-1-1,0 0 1,-14 8-1379,-37 14 1485,40-21-895,0 1 1,1 1-1,-17 13-590,36-24 117,0 1 0,1 0 0,0 0 0,-1 1-1,1-1 1,1 1 0,-1 0 0,-2 5-117,5-8 30,0 0 0,0 0 0,1 0 0,-1 0 0,0 0 0,1 0 0,-1 0 1,1 0-1,0 0 0,0 0 0,0 0 0,0 0 0,0 0 0,0 0 0,0 0 0,1 0 0,-1 0 0,1 0 1,0 0-1,-1 0 0,1 0 0,0 0 0,0 0 0,0 0 0,0 0 0,0-1 0,2 2-30,1 2 43,1 0-1,0-1 1,0 0-1,0 0 0,1 0 1,0-1-1,-1 1 1,1-1-1,0-1 1,0 1-1,6 1-42,10 2 128,0-1 0,19 2-128,9 1 95,15 10-1186,-35-9 679</inkml:trace>
  <inkml:trace contextRef="#ctx0" brushRef="#br0" timeOffset="1">1525 92 12395,'0'-1'7548,"-3"-5"-5396,2 4-2070,1 1-1,-1-1 0,0 0 0,0 0 0,0 1 0,0-1 0,-1 0 0,1 1 0,0-1 1,-1 1-1,1-1 0,-1 1 0,0 0 0,1 0 0,-1 0 0,0 0 0,1 0 1,-1 0-1,0 0 0,0 0 0,0 1 0,0-1 0,0 1 0,0 0 0,0-1 1,0 1-1,0 0 0,0 0 0,-2 0-81,-1 0 23,0 0 1,-1 0-1,1 1 1,0-1-1,-5 2-23,7-1 10,1 0 0,0 0 0,-1 0 1,1 0-1,0 0 0,0 0 0,0 1 0,-1-1 0,1 1 0,1-1 0,-1 1 0,0 0 0,0 0 0,1 0 1,-1 0-1,0 0-10,-1 3 15,0 1 0,0-1 1,1 0-1,0 1 0,0 0 0,0-1 1,0 1-1,1 0 0,0 0 1,0 0-1,1 0 0,0 0 1,0 0-1,0 0 0,1 0 1,-1 0-1,1 0 0,1 0 1,-1 0-1,1 0 0,0-1 0,1 1 1,-1-1-1,1 1 0,0-1 1,0 0-1,1 0-15,6 5 90,-1 0-1,2-1 1,0 0 0,0-1-1,0 0 1,4 2-90,-3-2 241,-6-4-127,21 15 317,-24-17-348,-1 0 1,1 1-1,-1-1 0,0 0 1,0 1-1,0 0 0,0-1 1,0 1-1,0 1-83,-2-4 26,0 1 0,0 0-1,0 0 1,0-1 0,0 1 0,0 0 0,0 0 0,0 0 0,0-1 0,0 1-1,0 0 1,0 0 0,-1-1 0,1 1 0,0 0 0,-1-1 0,1 1 0,0 0 0,-1-1-1,1 1 1,-1 0 0,1-1 0,-1 1 0,1-1 0,-1 1 0,0-1 0,1 1-1,-1-1 1,1 1 0,-1-1 0,0 0-26,-25 15 357,21-13-285,-4 2-198,1-1 0,-1 0 1,0 0-1,0-1 1,0 0-1,0-1 0,0 0 1,0 0-1,0-1 0,-5 0 126,-1-4-1908,15 4 1838,0 0 1,-1 0-1,1 0 0,0 0 0,0-1 0,-1 1 1,1 0-1,0 0 0,0 0 0,-1-1 1,1 1-1,0 0 0,0 0 0,0-1 1,0 1-1,-1 0 0,1 0 0,0-1 1,0 1-1,0 0 0,0-1 0,0 1 0,0 0 1,0-1-1,0 1 0,0 0 0,0 0 1,0-1-1,0 1 0,0 0 0,0-1 1,0 1-1,0 0 0,0-1 0,0 1 70,1-1-136,0 0 0,0 0 0,-1 0 0,1 0-1,0 0 1,0 0 0,1 0 0,-1 0 0,0 0 0,0 0 136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18.8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106 0 10346,'0'19'4633,"-5"5"-1952,1 13-1521,1 3-24,3 4-352,4-1-175,10-7-329,0-5-104,4 3-136,-1-9-96,-4-5-697,2 0-487,-7-11-1120,-4 2-1897,-4 0 2833</inkml:trace>
  <inkml:trace contextRef="#ctx0" brushRef="#br0" timeOffset="1">12 169 8578,'-8'6'4497,"4"-6"-880,5 4-2177,3-3-192,-4-1-480,0 0-208,10 0-248,14 1-111,38 2-434,-35-7-447,-14 3-1176,2-1 104,45-8 895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41.5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0 383 7170,'24'7'4528,"-4"2"-175,-3 2-1736,1-1-321,-8 1-455,-2-4-289,-1-1-592,-3-2 17,-2-4-1882,2-6-1415,10-22 1528</inkml:trace>
  <inkml:trace contextRef="#ctx0" brushRef="#br0" timeOffset="1">385 0 15403,'9'16'5874,"-7"16"-4034,-2 8-112,-7 21-71,-3 12-369,-3 7-688,2-3-272,10-8-248,8-7-56,21-21 16,5-11-288,0-20-1144,-4-18-617,-3-26 1065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42.1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14203,'1'11'5625,"2"-6"-3360,8 0-137,5 1-736,4-2 89,14-3-561,4-1-352,4 0-328,1-3 216,-10 1-1152,4-2-3273</inkml:trace>
  <inkml:trace contextRef="#ctx0" brushRef="#br0" timeOffset="1">733 240 14707,'11'5'6642,"-11"-4"-3506,-5 1-1175,-7-4-1417,-2 2-496,1 0-688,1-2-4986,5-4 3986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42.8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144 0 11162,'-5'2'784,"-1"-1"0,1 1-1,-1 0 1,1 0 0,0 0-1,-1 1 1,1 0 0,0 0-1,1 0 1,-1 1-1,-3 3-783,2-1 391,0 0-1,1 1 0,0-1 0,0 1 0,1 0 0,0 0 0,-3 8-390,-1 3 174,2 0 0,1 1 0,0 0 0,1 0 0,1 0 0,0 17-174,1 3 272,2 0 0,1-1 0,3 1 0,5 28-272,2-15 238,2 0-1,3-1 0,4 8-237,12 19 564,29 49-564,47 67 642,-73-130-946,-34-63-877,-1-4 536,-2-6-342,-3-9-142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43.1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13163,'0'0'5329,"3"15"-3033,2 9-471,-4 17-113,2 6-344,6 13-559,-2-23-201,0 0-208,10 27-80,1 1-152,4-12-48,-5-17 16,-1-8-760,-1-9-304,1-13 560</inkml:trace>
  <inkml:trace contextRef="#ctx0" brushRef="#br0" timeOffset="1">303 264 15555,'21'2'5818,"12"1"-4186,2-3-200,1 1 121,4 2-345,-9 0-592,-1-2-240,-2-1-8,-8 0-336,4-7-456,8-3 368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43.7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28 8690,'-4'-14'4537,"0"3"-1288,3 8-1065,2 5-80,2 16-447,2 12-233,-1 12-304,-2 11-191,-1 9-329,0 0-144,6-1-256,1-5-80,4-12-48,-1-8-248,-2-12-984,-1-7-745,-7-9 1073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44.0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1 11907,'-1'0'356,"1"1"1,0-1-1,0 1 1,-1-1 0,1 1-1,0-1 1,0 1 0,0-1-1,0 1 1,0-1 0,0 1-1,0-1 1,0 1-1,0 0 1,0-1 0,0 1-1,0-1 1,0 1 0,0-1-1,0 1 1,1-1-1,-1 1 1,0-1 0,0 1-1,1-1 1,-1 1 0,0-1-1,1 1 1,-1-1 0,0 1-1,1-1 1,-1 0-357,3 2 412,0 0 0,0-1 0,0 0 0,0 1 1,1-1-1,0 0-412,7 2 83,-2 0 62,9 3 150,1 0-1,0-2 1,0 0 0,1-1 0,1-1-295,59 1 1116,30-4-1116,79-11 454,-47 3-136,48 6-318,-170 3-59,-4 0-243,0 1 0,1 0 0,15 4 302,-33-4-2681,-6 1 34,-7 0-2289,-1-1 1978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44.4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37 239 9274,'-1'1'342,"0"1"0,0-1 0,1 0 0,-1 0 0,0 1 0,1-1-1,-1 0 1,1 1 0,0-1 0,-1 1 0,1-1 0,0 1-342,0-1 114,0-1-1,0 1 1,0-1 0,0 0-1,0 1 1,1-1 0,-1 0-1,0 1 1,0-1 0,0 0-1,1 1 1,-1-1 0,0 0-1,0 0 1,1 1 0,-1-1-1,0 0 1,1 0 0,-1 1-1,0-1-113,13 4 1603,-8-4-1393,0 1-1,-1-1 1,1-1-1,0 1 1,-1-1-1,1 1 1,-1-1 0,1-1-1,-1 1 1,1-1-1,-1 1 1,0-1-1,1 0 1,-1-1 0,0 1-1,0-1 1,-1 0-1,1 0 1,-1 0-1,3-3-209,1-1 80,0 0 0,-1-1 0,0 0-1,-1 0 1,0-1 0,0 1 0,-1-1-1,0 0 1,2-5-80,-5 9 37,1 0 0,-1 0 0,0 0 0,0-1 0,-1 1-1,1 0 1,-1 0 0,0-1 0,-1 1 0,1 0 0,-1 0 0,0 0 0,0 0-1,-2-4-36,2 5 32,-1 1-1,0-1 1,0 0-1,0 1 1,-1-1-1,1 1 1,-1 0-1,0 0 1,0 0-1,0 0 1,0 0-1,0 1 1,-1-1-1,1 1 1,-1 0-1,1 0 1,-1 1-1,-3-2-31,1 1 89,1 0 0,-1 0 0,0 1 0,0 0 0,0 0 0,0 1-1,0-1 1,0 1 0,0 0 0,1 1 0,-4 0-89,6 0 52,1-1 1,-1 1-1,0 0 0,0 0 0,0 0 1,1 0-1,-1 1 0,1-1 1,-1 1-1,1-1 0,-1 1 0,1 0 1,0 0-1,0 0 0,0 0 0,0 1 1,0-1-1,0 0 0,1 1 0,-1-1 1,1 1-1,0 0 0,-1-1 0,1 2-52,-1 4 97,0 1-1,0 0 0,0 0 0,1 0 0,1 0 1,-1 0-1,2 8-96,0-1 116,1 0 0,1 0 0,5 14-116,-6-23 31,1 0-1,0 0 1,0 0 0,0-1-1,1 1 1,0-1-1,0 0 1,1 0 0,0-1-1,0 1 1,0-1 0,0 0-1,2 0-30,7 5 50,-1-1 0,1 0 0,0-1 0,1-1 0,4 1-50,-7-3-166,0-1-1,1 0 1,0-1 0,-1-1-1,1 0 1,0 0-1,1-2 1,-1 1 0,0-2-1,0 1 1,0-2-1,0 0 1,11-3 166,-22 4 51,1 1 0,-1-1-1,0 0 1,1 0 0,-1 0 0,0 0 0,0-1-1,1 1 1,-1-1 0,0 1 0,0-1-51,0-1 15,0 1-1,-1-1 1,1 0 0,-1 1 0,1-1 0,-1 0 0,0 0-1,1-1-14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44.9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66 11939,'10'-64'5249,"-5"63"-2409,4 7-1135,-6 10 7,6 14-336,-1 4-247,-5 10-465,6 4-152,-6-1-232,-4-6-88,5-11-208,-3-6-568,3-10-1473,7-4-447,7-10 1280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45.2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252 77 12203,'-13'-2'5781,"1"5"-3438,-11 10-1283,22-11-892,-17 11 330,1 1-1,0 1 1,1 0-1,1 1 1,-1 3-498,-15 20 1266,-19 33-1266,44-63 144,-7 9 115,13-17-231,-1 0 1,1 0-1,-1 0 0,1 0 0,-1 1 1,1-1-1,0 0 0,0 0 1,-1 0-1,1 1 0,0-1 0,0 0 1,0 0-1,0 1 0,1-1-28,-1 1 84,1 0-1,0 0 1,0 0 0,0 0-1,0-1 1,1 1 0,-1 0-1,0-1 1,1 1-1,-1-1 1,1 1 0,-1-1-1,2 1-83,3 3 228,1-1 0,-1 0 0,4 2-228,26 10 854,9 2-854,12 5 623,-49-18-800,-8-4-83,1 0 0,1 0 0,-1-1 0,0 1 0,0 0 0,0-1 0,0 1 0,0-1 0,1 1 0,-1-1 0,0 0 0,0 1 0,2-1 260,9-2-1214</inkml:trace>
  <inkml:trace contextRef="#ctx0" brushRef="#br0" timeOffset="1">423 1 12731,'16'0'5257,"-14"19"-2521,4 10-903,-6 7-793,-6 4 120,4-2-1536,0-4-800,4-5 704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45.6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43 1 12819,'-2'2'922,"0"-1"-1,0 1 1,1-1 0,-1 1 0,0-1-1,0 0 1,0 0 0,-1 0 0,0 0-922,1 0 581,0 0 0,0 0 0,0 1 0,0-1 0,0 0 1,0 1-1,-1 0-581,0 3 1344,2-3 144,0-4-962,2 2-527,0-1 1,0 0 0,0 1-1,0-1 1,0 1 0,0 0-1,0-1 1,0 1 0,0 0-1,0-1 1,0 1 0,0 0-1,0 0 1,1 0 0,1 0 1,47-9 29,-49 9-24,1 0 0,-1 0-1,0 0 1,1 0-1,-1 0 1,0 0-1,0 0 1,1 0-1,-1 1 1,0-1 0,1 1-1,-1-1 1,0 1-1,1 0-5,-2-1 0,0 0 1,1 0-1,-1 0 0,0 1 0,0-1 1,1 0-1,-1 0 0,0 1 0,0-1 0,0 0 1,1 0-1,-1 1 0,0-1 0,0 0 1,0 1-1,0-1 0,0 0 0,0 0 1,1 1-1,-1-1 0,0 0 0,0 1 0,0-1 1,0 0-1,0 1 0,0-1 0,0 0 1,0 1-1,-1-1 0,1 0 0,0 1 0,0-1 1,0 0-1,0 0 0,0 1 0,0-1 1,-1 0-1,1 0 0,0 1 0,0-1 1,0 0-1,-1 0 0,1 1 0,0-1 0,-1 0 0,1 0-102,0 1-1,-1-1 0,1 0 0,-1 0 0,1 0 0,-1 1 0,1-1 0,-1 0 0,1 0 0,-1 0 0,0 0 0,1 0 0,-1 0 0,1 0 0,-1 0 0,1 0 0,-1-1 0,1 1 0,-1 0 0,1 0 0,-1 0 0,1-1 0,-1 1 1,1 0-1,-1 0 103,-4-8-989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19.4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68 182 7482,'-8'15'3864,"7"-4"-247,2 3-1640,2 2-497,-1 7-136,6 1-640,-8-7-256,2 3-303,-1-7-234,-1-9-975,5-4-552,0-13 904</inkml:trace>
  <inkml:trace contextRef="#ctx0" brushRef="#br0" timeOffset="1">0 0 9306,'1'1'4185,"-1"2"-1913,7 4-1223,-4-1-209,9 4-960,1-4-560,15-3 352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46.1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12035,'2'0'410,"-1"0"0,0 0 0,0 0 0,1 0 0,-1 0 0,0 1 0,1-1 0,-1 0 0,0 1 0,0-1 0,0 0 1,0 1-1,1 0 0,-1-1 0,1 2-410,16 13 1190,-9-7-270,11 12-42,-1-1-1,0 2 1,-2 1-1,0 0 1,-1 1-1,4 11-877,3 8 612,-2 0 0,-2 2 0,4 18-612,-12-28 160,-1 1 0,-1 1 1,-3 0-1,0 0 1,-3 0-1,0 7-160,-3 8 210,-5 50-210,1-73 42,0-1 0,-2 1 0,-1-1 0,-5 11-42,9-30-44,0 0 0,0-1 0,-1 1 0,0-1 0,0 0 0,-1 0 0,0 0 0,0-1 0,-2 3 44,5-8-114,1 0 1,0 1-1,0-1 1,-1 0-1,1 0 1,-1 0-1,1 0 0,-1 0 1,1-1-1,-1 1 1,0 0-1,1-1 1,-1 1-1,0-1 1,1 0-1,-1 1 1,-2-1 113,3 0-143,0-1 0,-1 1 0,1 0 0,0-1 0,0 1 0,-1-1 0,1 1 0,0-1 1,0 0-1,0 0 0,0 1 0,0-1 0,0 0 0,0 0 0,0 0 0,0 0 0,0 0 0,0 0 0,1 0 1,-1 0-1,0-1 0,1 1 0,-1 0 0,0-2 143,-9-32-1360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46.6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13 12963,'4'4'883,"1"0"1,0 0-1,-1 0 0,0 0 1,0 1-1,-1 0 1,1 0-1,-1 0 1,2 3-884,-2-1 642,1 1 0,-1 0 1,0 1-1,-1-1 0,0 0 1,0 3-643,1 14 721,-2 1 0,0 0 0,-3 24-721,1-30 381,-1-8-322,2-12-60,-1 0 1,1 0 0,0 0-1,0 0 1,0 0 0,0 0 0,0 1-1,0-1 1,0 0 0,-1 0-1,1 0 1,0 0 0,0 0-1,0 0 1,0 0 0,0 0 0,0 0-1,-1 0 1,1 0 0,0 0-1,0 0 1,0 0 0,0 0-1,0 0 1,0-1 0,0 1 0,-1 0-1,1 0 1,0 0 0,0 0-1,0 0 1,0 0 0,0 0-1,0 0 1,0 0 0,0 0-1,0 0 1,-1-1 0,1 1 0,0 0-1,0 0 1,0 0 0,0 0-1,0 0 1,-1-3-17,-1 1-1,1 0 0,0-1 1,0 1-1,0-1 0,0 0 1,1-1 17,-2-8-42,0 0 1,1 0-1,1 0 0,0 0 1,0 0-1,2 0 1,-1 0-1,2 1 0,-1-1 1,1 0-1,1 1 1,0 0-1,1-1 0,0 2 1,2-2 41,-4 7 0,0 0 0,0 0 1,1 1-1,-1-1 1,1 1-1,0 0 0,0 0 1,1 1-1,-1-1 1,1 1-1,0 0 0,0 0 1,0 1-1,0-1 1,0 1-1,0 0 0,6-1 0,-8 2 18,0 0 0,-1 1-1,1-1 1,0 0 0,-1 1-1,1 0 1,0-1 0,0 1 0,-1 0-1,1 1 1,0-1 0,0 0-1,-1 1 1,1 0-18,-1-1 29,-1 1 0,1 0 0,-1 0 0,0 1 0,1-1 0,-1 0 0,0 0 0,0 0 0,0 1 1,0-1-1,0 1 0,0-1 0,0 1 0,0-1 0,-1 1 0,1-1 0,0 1 0,-1 0 0,0-1 0,1 1 0,-1 0 0,0 1-29,1-1 37,4 23 332,-1-1 0,-1 1 0,-1-1 0,-1 4-369,-3-15 53,2-11-37,-1 0 0,1 0 0,0 0 0,-1 0 1,1 0-1,0 0 0,1 0 0,-1 0 1,0 0-1,0 1 0,1-1 0,0 0 1,0 1-17,5 3 190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47.1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102 44 10194,'62'-34'3934,"-43"24"-1135,-14 10-1688,-2 1-512,-3 0-505,0-1-1,1 0 0,-1 0 0,0 0 1,0 0-1,0 1 0,1-1 0,-1 0 1,0 0-1,0 0 0,0 1 1,0-1-1,1 0 0,-1 0 0,0 1 1,0-1-1,0 0 0,0 0 0,0 1 1,0-1-1,0 0 0,0 1 0,0-1 1,0 0-1,0 0 0,0 1 1,0-1-1,0 0 0,0 0 0,0 1 1,0-1-1,0 0 0,0 1 0,0-1 1,-1 0-1,1 0 0,0 0 1,0 1-1,0-1-93,-6 11 937,2-8-727,0 1 1,0-1 0,0 0-1,-2 0-210,-14 13 243,7-5-168,0-1 0,0 0 0,-1-1 0,-3 2-75,-5 3 38,-26 13 24,48-27-61,-1 1-1,1-1 1,0 0-1,-1 1 1,1-1-1,0 1 1,-1-1-1,1 1 1,0-1-1,-1 1 1,1-1 0,0 1-1,0 0 1,0-1-1,-1 1 1,1-1-1,0 1 1,0 0-1,0-1 1,0 1-1,0-1 1,0 1-1,0-1 1,1 1-1,-1 0 1,0-1-1,0 1 1,0-1-1,0 1 1,1-1-1,-1 1 1,0-1-1,1 1 1,-1-1 0,0 1-1,1 0 0,1 1 2,0 1 0,0-1 0,0 1 1,0-1-1,3 2-2,7 7 84,2-2 1,-1 1 0,1-2 0,0 0 0,1 0-1,0-1 1,5 1-85,-11-6 59,0 0 0,1 0 0,0-1 0,6 0-59,14 2-1204,-28-3 945,-1 0 188,0 0 0,-1 0 0,1 0 0,-1 0 0,1 0 0,0 1 0,-1-1 1,1 0-1,-1 0 0,1 0 0,0 1 0,-1-1 0,1 0 0,-1 0 0,1 1 1,-1-1-1,1 1 0,-1-1 0,1 0 0,-1 1 0,1-1 0,-1 1 1,0-1-1,1 1 0,-1 0 71,2 4-420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47.4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2 708 10154,'-1'14'4433,"14"-2"-1816,-9-4-689,4 4-104,4 2-143,1-6-377,18 5-248,-8-5-408,3 4-143,-5-8-970,2 3 401,14-1-96</inkml:trace>
  <inkml:trace contextRef="#ctx0" brushRef="#br0" timeOffset="1">1069 0 12395,'9'4'4905,"-3"-3"-2825,3 6-800,3 8 121,0 10 79,1 12-176,-6 15-416,-2 5-191,1 10-225,-1-1-88,3-7-184,-5-3-64,5-15-72,-4-8 64,6-11-688,-2-8-616,-9-7-1145,-6-3 1241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47.9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27 0 12075,'-20'14'4342,"19"-14"-4248,1 0 1,-1 1-1,1-1 1,0 0-1,-1 0 1,1 1 0,0-1-1,-1 0 1,1 1-1,0-1 1,0 0-1,-1 1 1,1-1-1,0 1 1,0-1-1,-1 0 1,1 1-1,0-1 1,0 1-1,0-1 1,0 0 0,0 1-1,0-1 1,0 1-1,0-1 1,0 1-1,0-1 1,0 1-1,0-1 1,0 1-1,0-1 1,0 0-1,0 1 1,0-1-1,1 1 1,-1-1-1,0 0 1,0 1 0,0-1-1,1 1 1,-1-1-1,0 0 1,1 1-95,0 0 180,1 0 1,0 1 0,0-1 0,0 0 0,0 0-1,0 0 1,1 0-181,9 4 451,1-1 0,0 0 0,0-1 0,0-1-1,1 0 1,1 0-451,31 0 1060,7-2-1060,-36 0 164,134-5 774,0-6 1,22-10-939,-98 10-32,1 4 0,0 4 1,49 4 31,-117-1-199,3 1-95,-10 1 437,-5 2 344,-5 2-388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48.2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34 11867,'8'12'1136,"-2"0"0,0 1 1,0 0-1,-1 0 1,0 0-1,-2 0 1,1 3-1137,3 11 1837,1 0 1,9 21-1838,-14-42 161,-1-3-51,-1 1 0,1 0 0,-1 0 0,0 0 0,0 0 0,0 0 0,0 1 0,-1-1 0,1 2-110,-1 0 107,0 7 169,-3-10-162,-2-7-48,2 1-73,1 0 0,0 0 1,0-1-1,0 1 0,0-1 1,0 1-1,1-1 0,0 0 1,0 1-1,0-1 0,0 0 7,-1-6-85,0 0 1,1 0-1,0-9 85,2 2-72,1 0 1,0 0-1,2 0 0,-1 1 1,2 0-1,4-11 72,-6 19 7,1 0 0,-1 0 0,2 0 0,-1 1 0,1-1 0,0 1 0,0 0 0,1 1 0,-1-1 0,2 1-7,-5 4 24,1 1 0,-1 0 1,0 0-1,1 0 1,-1 1-1,1-1 0,-1 0 1,0 1-1,1-1 1,-1 1-1,1 0 0,-1 0 1,1 0-1,0 0 1,-1 1-1,0-1 0,3 1-24,1 1 116,1 0 0,-1 0-1,0 0 1,0 1 0,0-1 0,-1 2-1,1-1 1,0 0 0,-1 1-1,0 0 1,0 1 0,0-1-1,-1 1 1,0 0 0,1 0-1,0 2-115,4 7 353,0-1 0,0 2-1,-2-1 1,0 1-1,5 15-352,-7-17 108,-1 1-1,0 0 1,-1 0 0,-1 0-1,0 1 1,-1-1-1,-1 1 1,-1 12-108,-1-16 39,2-11-107,-1 0 0,1 0-1,0 0 1,0 0 0,0 0-1,0 0 1,0 0 0,0 1-1,0-1 1,0 0 0,-1 0-1,1 0 1,0 0 0,0 0-1,0 0 1,0 0-1,0 0 1,0 0 0,-1 0-1,1 0 1,0 0 0,0 0-1,0 0 1,0 0 0,0 0-1,0 0 1,-1 0 0,1 0-1,0 0 1,0 0-1,0 0 1,0 0 0,0 0-1,-1 0 1,1 0 0,0 0 68,-1-1-388,1 0 0,-1 1 1,1-1-1,-1 0 0,1 0 1,-1 1-1,1-1 1,0 0-1,-1 0 0,1 0 1,0 0-1,0 0 0,-1 1 1,1-1-1,0 0 0,0 0 1,0 0-1,0 0 1,0 0 387,2-20-3182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3:48.6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23 11851,'4'-2'700,"-1"-1"1,1 1 0,0 0 0,0 0 0,-1 1 0,1-1-1,0 1 1,1 0 0,-1 0 0,4-1-701,7 0 1524,-1 1 0,8 1-1524,-11 0 596,-4-1-49,0 1-1,1 1 1,-1-1-1,0 1 0,3 1-546,-8-1 85,0-1-1,0 1 0,0 0 0,0 0 0,0 0 0,0 0 0,0 0 0,0 0 1,0 1-1,-1-1 0,1 1 0,-1-1 0,1 1 0,-1 0 0,1-1 0,-1 1 1,0 0-1,1 1-84,0 2 68,1 0 1,-1 0-1,0 1 1,0-1-1,0 1 1,-1-1-1,1 1 1,-2 0-1,1 1-68,-1-2 15,0-1 0,0 0 0,-1 0 0,1 0 0,-1 1 0,0-1 0,-1 0 1,1 0-1,0 0 0,-1-1 0,0 1 0,0 0 0,-1 1-15,-24 29 80,21-27-62,-1 0 0,2 1 0,-1 0 0,1 0 0,0 0 0,1 0-18,3-7 2,1 0 0,0 0 0,-1 0 0,1 0 0,0 0 0,-1 0 0,1 0 0,0 1 0,0-1 0,0 0 0,0 0 0,0 0 0,0 0 0,1 0 0,-1 0-2,0 0 4,0-1 1,1 1-1,-1-1 1,0 1-1,1-1 1,-1 1-1,0-1 1,1 1-1,-1-1 1,1 1-1,-1-1 1,1 1-1,-1-1 1,1 0-1,-1 1 1,1-1-1,-1 0 1,1 1-5,2 0 26,0-1 0,0 1 0,0 0 0,0-1 0,1 0 0,-1 0 0,0 0 0,1 0-26,27-2 521,8-2-521,-24 2 113,-9 1-250,-1-1-1,1 0 1,-1 0-1,1 0 1,-1 0-1,0-1 1,0 0-1,2-1 138,17-13-445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4:22.1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47 24 3041,'-2'0'262,"0"-1"0,0 1 0,0-1 0,0 0 0,0 1 0,1-1 0,-1 0 0,0 0 0,0-1 0,1 1 0,-1 0 0,1 0 0,-1-1 0,1 1 0,-1-2-262,1 3 174,1-1 1,-1 1-1,1-1 1,-1 1-1,1-1 1,-1 1-1,0-1 1,1 1-1,-1 0 1,0-1-1,0 1 1,1 0-1,-1-1 1,0 1-1,0 0 1,1 0-1,-1 0 1,0 0-175,0 0 89,1 0 1,0 0-1,-1 0 1,1 1-1,0-1 0,-1 0 1,1 1-1,0-1 1,-1 0-1,1 0 1,0 1-1,0-1 1,-1 0-1,1 1 1,0-1-1,0 1 1,0-1-1,0 0 0,-1 1 1,1-1-1,0 0 1,0 1-1,0-1 1,0 1-1,0-1 1,0 0-1,0 1 1,0-1-1,0 1 0,0-1 1,0 1-1,0-1 1,1 0-1,-1 1 1,0-1-1,0 1-89,8 40 941,-4-21-446,2 20-495,-3 29 590,-4 44-590,0-34 123,19 392 415,27-2-140,3-55-151,9 79 113,-53-455-342,4 40-83,5 5 65,-7-64-583,-3-12 137,-3-7 436,0 0 1,0 0 0,0 0-1,0 0 1,0 0 0,0 0 0,0 0-1,0 0 1,0 0 0,0 0-1,0 0 1,0 0 0,0 0-1,0 0 1,0 0 0,0 0-1,0 0 1,0 0 0,0 0-1,0 1 1,0-1 0,0 0-1,0 0 1,0 0 0,0 0-1,1 0 1,-1 0 0,0 0-1,0 0 1,0 0 0,0 0-1,0 0 1,0 0 0,0 0 0,0 0-1,0 0 1,0 0 0,0 0-1,0 0 1,0 0 0,0 0-1,0 0 1,0 0 0,0 0-1,0 0 1,0 0 0,0 0-1,0 0 1,0 0 0,1 0-1,-1 0 1,0 0 0,0 0-1,0 0 1,0 0 0,0-1-1,0 1 1,0 0 0,0 0 0,0 0-1,0 0 1,0 0 0,0 0-1,0 0 1,0 0 0,0 0-1,0 0 1,0 0 0,0 0 9,4-27-534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4:23.7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8 192 7106,'-1'-1'262,"1"0"0,-1 0 0,0 0 0,0 0 0,1 0 0,-1 0 0,0 0 1,1 0-1,-1-1 0,1 1 0,0 0-262,3-3 1200,7 4-114,-7 1-755,1-1 0,-1 1 1,1 1-1,-1-1 0,1 0 1,-1 1-1,1 0 0,-1 0-331,2 0 144,0 1 1,0-1-1,0 0 0,3 1-144,8 0 134,0 0 0,0-1 0,1-1 0,10 0-134,69-6 182,-22 0-52,-25 4-12,0 3-1,0 1 0,0 3 1,0 1-1,34 12-117,60 16 184,-101-27-111,1-2-1,17 0-72,114-3 201,3-7-201,-28 0 63,46-2 123,109-21-186,-214 13 131,48-16-131,85-32 166,-185 52-54,0 1 0,1 3 0,-1 1 0,10 1-112,261-34 657,-235 26-548,-27 8 53,44 1-162,-65 3 31,21 0 31,-17 1 39,6-2-101,24-2 308,52 5-308,-83-2 63,0-1 0,-1-1-1,11-4-62,1 1 148,15 1-148,-46 3 14,84-2 293,60-12-307,-107 8 72,1 2 0,0 2-1,0 2-71,22 1 71,-24 0 59,41 5-130,174 24 302,-215-26-200,39-2-102,-38-1 85,41 4-85,106 25 103,-15-2-46,-115-20-25,52-2-32,-27-3 20,-2 3 0,23 6-20,113 25 7,17 3 14,-140-27 15,42-3-36,-43-6 6,174 8 12,-25 0 15,-237-11-32,119 7 8,-96-4-7,1 2 1,26 7-3,-43-7 8,0 1 0,0 1 0,0 0 0,-1 1 0,0 1 0,1 1-8,-13-7 25,0 1 0,0 0 0,0 0 0,0 0 0,1 4-25,-1-5 11,-8 8 93,0 30-48,0 26-56,4 89 32,1-38-24,7 21-8,12 213-8,-14-219 16,8 12-8,22 133 14,-10-89-6,-5-26-1,30 265 34,-48-390-40,10 174-10,-13-208-47,0 1 0,-1-1-1,1 1 1,-2 3 56,2-7-42,0-1 0,0 1 1,0-1-1,-1 1 0,1-1 1,0 1-1,0-1 0,0 0 1,-1 1-1,1-1 0,0 1 0,-1-1 1,1 0-1,0 1 0,-1-1 1,1 0-1,-1 1 0,1-1 1,-1 0 41,1 0-61,-1 0 0,1 0 0,-1 0 0,1 0 0,-1 0 0,1 0 0,-1 0 0,1 0 0,0 0 0,-1 0 0,1 0 0,-1-1 0,1 1 0,-1 0 0,1 0 0,-1 0 0,1-1 1,0 1-1,-1 0 0,1-1 0,-1 1 0,1 0 0,0-1 0,-1 1 61,-13-19-783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4:25.5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0 3161,'-6'0'4983,"1"1"2467,15 2-5819,-4-1-1536,1 0 0,-1 1 0,0-1-1,0 1 1,-1 1 0,1-1 0,-1 1 0,4 3-95,-4-3 49,0-1 0,0 1 0,1-1 0,-1 0 0,1 0 0,0 0 0,0-1 0,0 0 1,0 0-1,3 0-49,23 4 239,0-1-1,1-2 1,19-1-239,98-7 196,-97 3-147,107-9 100,-38 3 125,34 4-274,240 8 400,-307-2-293,34 0 19,44-6 321,79 13-447,-75 1 402,102-9-402,-94-1 148,-77 2-32,36-6-116,18-5 66,-114 9-15,0 1 0,31 6-51,29 7 125,0-5 0,0-4 1,67-7-126,-89-2 100,0 3 0,46 7-100,27 13 122,-67-6 32,1-5 1,18-3-155,71-11 183,-72 2 10,53 5-193,-152-1 3,343 30 170,-156-13-125,-45-6-22,36 5 37,-123-14-42,0-2-1,2-3-20,73-2 39,-30 3 2,-32-6-1,-39 4-1,12 0-39,107-4 47,22-1 41,-160 9-72,1-2 0,-1 0 1,0 0-1,15-6-16,-9 6 16,-19 2-11,1 0 0,-1 0 0,1 0 0,-1-1 0,1 1 0,-1-1 0,0 1 0,1-1 0,-1 0 0,0 0 0,1 0 0,-1 0 0,0 0 0,0-1 0,0 1 0,0-1-5,-1 1 4,0 0 0,1 1-1,-1-1 1,0 0 0,0 0 0,1 1-1,-1-1 1,0 1 0,1-1 0,-1 1-1,1 0 1,-1-1 0,2 1-4,20 0 18,-14 0-13,3 1 2,0 0-1,0 2 0,0-1 1,0 1-1,-1 1 1,0 0-1,9 5-6,20 5 26,-27-10-13,0-1 0,0-1 0,0 0 0,9-1-13,-6 0 8,-9 0-181,-11 0 1775,3-1-897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19.7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16 183 9642,'-1'7'1031,"1"0"-1,0-1 1,1 1-1,-1 0 1,1-1-1,1 1 1,0 4-1031,5 10 2538,7 14-2538,-1 0 850,-10-28-751,-2-5-67,0 0-1,0 0 1,0 0-1,-1 0 1,1 0-1,-1 0 1,1 0 0,-1 0-1,1 2-31,-10-11 185,2 1-139,-1-2-1,1 1 0,0-1 0,1 0 0,-3-4-45,8 9-3,-1 1 0,1-1 1,-1 0-1,1 1 0,0-1 0,0 0 1,1 1-1,-1-1 0,0 0 1,1 0-1,0 0 0,-1 0 0,1 0 1,0 0-1,1 1 0,-1-1 0,0 0 1,1 0-1,0 0 0,0 0 0,0-2 3,1 2-32,0-1-1,0 0 0,0 1 0,0-1 0,1 1 0,0 0 0,-1 0 0,1 0 0,0 0 0,0 0 0,1 0 0,0 0 33,2 0-597,0-1 0,1 1 0,-1 0 0,1 0-1,0 1 1,4-1 597,9-3-1015</inkml:trace>
  <inkml:trace contextRef="#ctx0" brushRef="#br0" timeOffset="1">218 34 10210,'36'-33'4185,"-36"37"-2016,0 6-657,0 13-80,-3 5-184,2 12-535,1 0-169,0 0-200,1-3-88,4-8-144,3-7-64,-1-9-552,0-7-440,-2-12-1169,-2-6-2688,-6-16 3217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5:50.7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399 27 5977,'10'-5'3453,"-1"-1"-1,0-1 0,0 0-3452,-9 6 4363,-6 2-1679,2 0-2592,3-1-71,-3 1 90,0 0 0,0 0 0,0 1 0,0 0 1,0-1-1,1 1 0,-2 1-111,-32 23 373,2 0 1,0 2-1,-21 24-373,19-13 133,2 0 1,2 3-1,1 1 1,-20 36-134,36-44-462,13-27 69,0-1 0,-1 1 1,0-1-1,-3 5 393,4-8-752,3-4-5064,0-2 3364,0 0 494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5:51.3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210 20 8322,'-1'0'204,"-4"-4"918,-1 1 1,1 0-1,-1 0 0,-2 0-1122,7 2 208,-1 0 0,1 1 0,-1 0 0,1-1 0,-1 1 0,1 0 0,-1 0 0,1-1 0,-1 1 0,1 1 0,-1-1 0,0 0 0,1 0 0,-1 0 0,1 1 0,-1-1-1,1 1 1,-1-1 0,1 1 0,-1 0-208,-4 4 538,1-1-1,0 1 1,0 0-1,1 1 1,-1-1-1,1 1 0,-1 2-537,-52 81 2141,50-78-1966,0 0 0,1 1 0,0-1 0,1 1-1,1 0 1,-1 0 0,2 1 0,-2 9-175,4-17 57,0 1-1,1 0 0,0-1 0,0 1 1,0 0-1,1 0 0,0-1 1,0 1-1,0 0 0,1-1 1,0 1-1,0-1 0,0 0 0,1 0 1,-1 0-1,1 0 0,0 0 1,1 0-1,-1-1 0,1 1 1,0-1-1,1 0-56,5 5 80,0-1 1,1 0-1,0-1 0,1 0 1,0-1-1,0 0 0,0 0 1,0-2-1,1 0 1,10 3-81,-10-5-254,-1 1 1,1-2 0,-1 1 0,1-2 0,0 0 0,0 0 0,-1-1 0,1-1-1,0 0 1,-1-1 0,0 0 0,4-2 253,-3 1-1076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5:53.7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7 6497,'0'0'802,"1"-7"9829,1 7-8684,2 7-510,3 12-1108,-1 0-1,0 0 1,-1 0-1,-1 1 1,-1 0 0,-1 0-1,0 13-328,8 114 1027,-9-126-1661,2 0-1,0-1 1,1 1-1,4 8 635,-7-26-543,3 5-1110,-3-8 1540,0 0 1,0 1-1,0-1 1,0 0-1,0 0 0,0 0 1,0 0-1,0 0 1,0 0-1,0-1 1,0 1-1,0 0 113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5:54.2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275 0 11042,'-33'17'5170,"-19"4"-2675,15-6-1299,18-8-671,0 2-1,0 0 1,1 2 0,-4 2-525,10-5 276,-13 11 281,23-17-501,0-1 1,0 1 0,1 0 0,-1 0 0,1 0 0,-1 0 0,1 0 0,0 0 0,-1 0 0,1 3-57,0-5 17,1 1 0,0 0 0,0 0 1,0 0-1,0-1 0,0 1 0,0 0 1,0 0-1,0 0 0,0-1 0,0 1 1,0 0-1,1 0 0,-1 0 0,0-1 1,1 1-1,-1 0 0,0 0 0,1-1 1,-1 1-1,1 0 0,-1-1 0,1 1 1,-1-1-1,1 1 0,0-1 0,-1 1 1,1 0-18,2 1 81,1 1 0,0-1 1,0 0-1,3 2-81,-6-4 15,31 13 298,0-2 0,0-1 0,1-2 0,6 1-313,23 5-1406,-55-11-237,0 3 626</inkml:trace>
  <inkml:trace contextRef="#ctx0" brushRef="#br0" timeOffset="1">415 41 11610,'-2'0'4553,"1"0"-2408,0 0-769,1 0 161,0 0-145,5 3-576,20 9-272,37 7-456,-29-18-592,1-2-1624,-4-3-1049,7-4 1769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5:54.6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11971,'4'6'4633,"0"-2"-2769,6-2-376,1-1 105,3 2-201,4 1-672,4 0-192,5 0-1064,-3-3-928,16 3 928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5:55.1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1 545 7538,'0'1'410,"0"1"0,0 0 0,0-1 0,0 1 0,0-1 0,1 1 1,-1-1-1,1 1 0,-1-1 0,1 1 0,0 0-410,-1-2 86,0 0 0,1 1 0,-1-1 0,1 1 0,-1-1 0,0 0 1,1 0-1,-1 1 0,1-1 0,-1 0 0,1 0 0,-1 1 0,1-1 0,-1 0 0,1 0 0,-1 0 0,1 0 0,-1 0 0,1 0 0,-1 0 0,1 0 0,-1 0 0,1 0 1,-1 0-1,1 0 0,-1 0 0,1 0 0,-1-1 0,1 1 0,-1 0 0,1 0 0,-1-1 0,1 1 0,-1 0 0,1 0 0,-1-1 0,0 1 0,1-1-86,8-6 399,0 0-1,-1-1 1,0 0 0,0 0-1,-1-1 1,0 0-1,0 0 1,4-9-399,6-12 234,-1 0-1,-1 0 1,-1-2 0,-1-2-234,13-45 212,-1-10-212,-21 72 33,-1 0 0,0-1-1,-1 0-32,-1 8 33,-1 1-1,0 0 0,-1 0 0,0 0 1,0 0-1,-2-5-32,3 12 9,0 1 0,-1 0 0,1 0-1,0 0 1,-1 0 0,1 0 0,-1 0 0,0 0 0,1 0 0,-1 0-1,0 0 1,0 0 0,0 0-9,1 1 10,0-1-1,-1 1 0,1 0 1,-1-1-1,1 1 0,-1 0 1,1 0-1,-1 0 1,1 0-1,-1-1 0,1 1 1,-1 0-1,1 0 0,-1 0 1,1 0-1,-1 0 0,1 0 1,-1 0-1,1 0 1,-1 1-1,1-1-9,-2 0 34,1 1 1,-1 0-1,0 0 1,1 0-1,-1 0 0,1 0 1,0 0-1,-1 0 0,1 1 1,0-1-1,0 0 1,-1 1-1,1-1 0,0 2-34,-8 10 250,0 2-1,2-1 1,-1 1-1,2 0 0,0 1 1,1-1-1,-2 11-249,3-8 195,1 1 1,1-1-1,1 1 0,1 0 0,0-1 0,1 1 1,1 0-1,2 4-195,3 8 489,7 15-489,-11-37 38,0 1-1,1-1 1,1 0 0,-1-1 0,2 1 0,5 7-38,-9-14-146,0 1 0,1 0 1,0-1-1,-1 1 0,1-1 0,0 0 0,0 0 1,0 0-1,1 0 0,-1-1 0,0 1 1,1-1-1,-1 0 0,1 0 0,-1 0 0,1 0 1,0-1-1,-1 1 0,3-1 146,21-3-925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5:55.7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1 12251,'0'3'849,"4"39"6597,-4-29-6204,0 1-1,0-1 1,-3 10-1242,0-3 638,0-4-126,1 0 1,0 17-513,8-44-634,7-17 251,2 1 1,3-4 382,-12 22-41,-1 1 1,1-1 0,1 1 40,-5 6 3,-1 1 0,1-1 0,0 0 0,-1 1 0,1-1 0,0 1 0,0 0 0,0 0 0,1 0 0,-1 0 0,0 0 0,0 0 0,1 0-3,-2 1 17,0 0-1,0 0 1,0 0-1,0 0 0,0 0 1,0 1-1,0-1 1,0 0-1,0 1 1,0-1-1,0 0 1,0 1-1,0-1 0,0 1 1,0-1-1,0 1 1,0 0-1,0-1 1,-1 1-1,1 0 1,0 0-1,0 0 1,-1-1-1,1 1 0,-1 0 1,1 0-1,-1 0 1,1 1-17,2 4 129,0-1 0,0 1 1,-1 0-1,1 3-129,1 5 129,-1 0 0,0 1 1,-1-1-1,-1 0 1,0 1-1,-1 10-129,-2-19-680,2-6 578,0 0 0,0 0 0,0 0 0,0 0 0,0 0 0,0 0 0,0 0-1,0 0 1,0 0 0,0 0 0,0 0 0,0 0 0,0 0 0,0 0 0,0 0 0,0 0 0,0 0 0,0 0 0,0 0 0,0 0 0,0 0-1,0 0 1,0 0 0,0 0 0,0 0 0,-1 0 0,1 0 0,0 0 0,0 0 0,0 0 0,0 0 0,0 0 0,0 0 0,0 0 102,0-2-1141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5:56.0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10 11354,'5'28'5804,"-5"-23"-5202,0 0 0,1 0 0,-2 1 0,1-1 0,-1 0 0,0 5-602,-1-2 510,-5 22 2786,-1 19-3296,8-39 229,1-6-150,1-6-71,8-17-246,5-11-738,2-8 976,-14 30-3,0 0-1,1 1 0,0-1 0,0 1 0,1 0 0,0 0 0,0 0 0,1 1 0,0-1 1,0 1-1,7-5 4,-13 11 13,1 0 0,-1 0 1,0 0-1,1-1 0,-1 1 1,1 0-1,-1 0 0,1 0 0,-1 0 1,0-1-1,1 1 0,-1 0 1,1 0-1,-1 0 0,1 0 1,-1 0-1,1 0 0,-1 1 0,0-1 1,1 0-1,-1 0 0,1 0 1,-1 0-1,1 0 0,-1 1 1,0-1-1,1 0 0,-1 0 0,1 0 1,-1 1-1,0-1 0,1 0 1,-1 1-1,0-1 0,0 0 1,1 1-1,-1-1 0,0 1 0,0-1 1,1 0-1,-1 1 0,0-1 1,0 1-14,1 1 85,0 1-1,0-1 1,0 1 0,0-1 0,0 1 0,-1 1-85,1 10 392,0 1 0,-1 0 1,-1-1-1,0 4-392,-2 20 598,2-20-359,1-11-624,-1 1-1,1-1 0,0 0 1,1 0-1,0 0 1,0 1-1,1 3 386,7 9-771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5:56.4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59 0 11098,'-16'3'2405,"10"-2"-1490,0 0 1,0 0-1,0 1 1,1 0 0,-1 0-1,0 1-915,6-3 30,0 0-1,0 0 1,0 0-1,0 0 1,0 0-1,0 0 1,0 0 0,0 0-1,0 0 1,0 0-1,0 0 1,0 0-1,0 0 1,0 0-1,0 0 1,0 1 0,0-1-1,0 0 1,0 0-1,0 0 1,0 0-1,0 0 1,0 0-1,0 0 1,0 0 0,0 0-1,0 0 1,0 0-1,0 0 1,0 0-1,0 0 1,0 0-1,0 1 1,0-1 0,0 0-1,0 0 1,0 0-1,0 0 1,0 0-1,0 0 1,0 0-1,0 0 1,0 0 0,0 0-1,0 0 1,0 0-1,-1 0 1,1 0-1,0 0 1,0 0 0,0 0-1,0 0 1,0 0-1,0 0 1,0 0-1,0 0 1,0 0-30,8 0 748,63-6 656,167 5 939,13 11-2343,108 1 527,-124-17-337,45 0-23,-271 6-162,20 1 32,1 0 0,-1 2 0,2 1-37,-4 3-144,-23-4-205,-6 0-207,-2-2 121,0 1 1,0-1-1,0 0 1,-1-1-1,1 1 0,0-1 1,0 1-1,-4-2 435,-11 2-1459,-38 5-1970,-9-1 1518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5:56.9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2 416 8866,'-1'7'1792,"1"-4"-1259,0-1 1,-1 0 0,1 1-1,0-1 1,0 0 0,0 1 0,1 0-534,-1-3 88,0 1 0,0-1 1,0 1-1,1-1 1,-1 1-1,0-1 0,0 1 1,1-1-1,-1 1 0,0-1 1,1 0-1,-1 1 0,0-1 1,1 0-1,-1 1 1,1-1-1,-1 0 0,0 1 1,1-1-1,-1 0 0,1 0 1,-1 0-1,1 1 0,-1-1 1,1 0-1,-1 0 0,1 0 1,-1 0-1,1 0 1,-1 0-1,1 0 0,0 0 1,-1 0-1,1 0 0,-1 0-88,3-1 134,0 0 0,0 1-1,0-1 1,0-1 0,0 1 0,-1 0-1,1-1 1,0 1 0,-1-1-1,1 0 1,-1 0 0,0 0-1,0 0 1,1 0-134,8-10 207,0 0 0,1-3-207,-6 8 91,14-20 38,0 0 1,-2-1-1,6-15-129,-13 22 50,-1 0 0,-2 0 0,0-1 1,-1 0-1,1-10-50,-7 25 36,0 0 1,0 1 0,0-1-1,-1 0 1,0 0-1,-1 1 1,0-1 0,0 0-1,-1-6-36,1 11 23,0-1 1,0 1-1,0-1 0,0 1 0,0 0 0,0 0 0,-1-1 0,1 1 0,-1 0 1,1 0-1,-1 0 0,0 1 0,0-1 0,0 0 0,0 1 0,0-1 0,0 1 1,0-1-1,-1 1 0,1 0 0,0 0 0,-1 0 0,1 0 0,-1 1 0,1-1 1,-2 1-24,1-1 58,0 1 1,0 0-1,0 0 1,0 0-1,0 0 0,0 1 1,0-1-1,0 1 1,0-1-1,0 1 1,1 0-1,-1 1 1,0-1-1,0 0 1,1 1-1,-1-1 1,1 1-1,-2 1-58,1 0 85,0 0 0,0-1 0,1 1 0,-1 0-1,1 1 1,0-1 0,0 0 0,0 1 0,0-1 0,1 1 0,0-1-1,-1 1 1,1 0 0,0 2-85,-1 12 298,1 1 0,0-1 0,2 0 0,1 14-298,-1-17 79,1 8 94,0 0-1,2-1 1,5 22-173,-7-37-79,0 0 0,1-1 1,-1 0-1,1 1 1,1-1-1,-1 0 0,1 0 1,0 0-1,0-1 1,1 0-1,0 0 0,-1 0 1,2 0-1,4 3 79,-7-6-356,0 0 0,-1-1-1,1 1 1,0-1 0,0 0-1,0 0 1,0 0 0,1 0-1,-1 0 1,0-1 0,0 1 356,17-1-1462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20.1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75 10746,'5'15'4601,"0"0"-2160,-1 1-601,-4 0-367,13 7-329,-7-7-632,-2 0-232,1-7-712,-6-2-504,-3-6-1177,5-9-1184,-5-8 2065</inkml:trace>
  <inkml:trace contextRef="#ctx0" brushRef="#br0" timeOffset="1">26 0 9474,'6'7'4265,"0"-2"-1993,-1 3-1215,3-1-353,-8-2-544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5:57.3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53 11026,'2'4'1486,"0"1"0,0 0-1,-1 0 1,1 0 0,-1 2-1486,1 7 1987,-1 0 0,0 7-1987,2 21 1994,1-29-1521,-4-13-472,0 0 1,0 0-1,0 0 1,0 1-1,0-1 1,0 0-1,0 0 1,0 0-1,1 1 0,-1-1 1,0 0-1,0 0 1,0 0-1,0 0 1,0 1-1,0-1 1,1 0-1,-1 0 0,0 0 1,0 0-1,0 0 1,0 0-1,0 1 1,1-1-1,-1 0 0,0 0 1,0 0-1,0 0 1,1 0-1,-1 0 1,0 0-1,0 0 1,0 0-1,1 0 0,-1 0 1,0 0-1,0 0 1,0 0-1,1 0 1,-1 0-1,0 0 1,0 0-1,0 0 0,1 0 1,-1 0-1,0 0 1,0 0-1,0-1 1,0 1-1,1 0-1,1-5-737,5-12 422,0 1 1,2-1 0,1 0 314,12-21-319,-22 37 314,7-11-52,0 0 0,0 1 0,4-4 57,-9 13 17,0-1 0,0 1 0,0 0 0,0 0 0,0 0-1,1 0 1,-1 0 0,1 0 0,-1 1 0,1-1 0,0 1 0,-1-1 0,1 1-1,0 0 1,0 0 0,0 1 0,0-1 0,0 1-17,-1 0 40,-1 0 0,0 0-1,1 0 1,-1 0 0,1 1 0,-1-1 0,1 1-1,-1-1 1,0 1 0,1-1 0,-1 1 0,0 0-1,1 0 1,-1-1 0,0 1 0,0 0-1,0 0 1,0 0 0,0 0 0,0 1 0,0-1-1,0 0 1,0 0 0,-1 1 0,1-1-40,2 6 202,0 0 1,0-1 0,-1 1-1,2 5-202,-3-9 49,3 12 134,2 7 384,0 0 1,-1 7-568,-4-23 17,0 1 0,-1 0-1,0 0 1,0-1 0,0 1 0,-1 0 0,0 0-1,-1-1 1,-1 7-17,-1-2-698,4-7-750,1-3-3166,10-10 2462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5:57.6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14 374 11939,'-7'16'4862,"6"-12"-4454,-1-1-1,1 1 1,0-1 0,1 1 0,-1 2-408,1-6 57,0 1 1,0-1-1,-1 0 1,1 0-1,0 1 1,0-1-1,0 0 0,0 0 1,0 1-1,0-1 1,1 0-1,-1 1 1,0-1-1,0 0 1,0 0-1,0 0 0,0 1 1,0-1-1,0 0 1,0 0-1,1 1 1,-1-1-1,0 0 0,0 0 1,0 0-1,0 1 1,1-1-1,-1 0 1,0 0-1,0 0 0,1 0 1,-1 0-1,0 1 1,0-1-1,1 0 1,-1 0-1,0 0 0,0 0 1,1 0-1,-1 0 1,0 0-1,0 0 1,1 0-1,-1 0 0,0 0 1,0 0-1,1 0 1,-1 0-1,0 0 1,0 0-58,12-4 1530,-12 4-1532,4-2 141,0 0-1,0-1 1,-1 0 0,1 1 0,-1-1 0,0 0 0,0 0 0,0-1 0,0 1 0,0-1 0,1-3-139,3-4 47,-1-1 1,0 0 0,2-7-48,4-13 78,-1 0-1,2-18-77,-10 34 17,0 0-1,-1 0 0,0 0 1,-1 0-1,-1-1 0,-2-6-16,1 15 9,0 1-1,0-1 1,-1 1 0,0 0-1,-1 0 1,-1-3-9,3 8 5,0-1 0,0 1 0,0 0 0,-1-1-1,1 1 1,-1 0 0,0 0 0,1 0 0,-1 0 0,0 0 0,0 1 0,0-1 0,0 1 0,-1-1 0,1 1 0,0 0 0,-1-1-1,1 1 1,-1 0-5,1 1 8,1 0 0,-1 0-1,1 0 1,0 0 0,-1 0-1,1 0 1,-1 0-1,1 0 1,0 1 0,-1-1-1,1 1 1,0-1 0,-1 1-1,1-1 1,0 1-1,0 0 1,0-1 0,-1 1-1,1 0 1,0 0 0,0 0-1,0 0 1,0 0-1,0 0 1,0 0 0,1 0-1,-1 0 1,0 1 0,1-1-1,-1 1-7,-3 5 95,1 1 0,-1 0-1,2-1 1,-2 7-95,4-14 5,-4 15 161,1 1 1,1 0 0,0 0 0,1 0-1,1 4-166,1 25 579,4 11-579,-4-38 130,2 0 0,0 0 0,0-1 0,5 10-130,-7-22-164,1 0 0,0 0 1,1 0-1,-1 0 0,1-1 1,0 1-1,0-1 0,1 0 0,-1 0 1,1 0-1,0 0 0,0 0 1,0-1-1,0 0 0,1 0 0,0 0 1,2 1 163,-3-2-473,0 0 1,1-1 0,-1 1-1,0-1 1,1 0-1,-1 0 1,1-1 0,-1 1-1,2-1 473,19 0-1279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5:58.1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1 101 10394,'13'-33'4273,"-13"33"-4229,1 0 0,-1 0 0,0 0 0,0 0 0,0 0 0,0-1 1,0 1-1,0 0 0,0 0 0,0 0 0,0 0 0,0 0 0,0 0 0,0 0 0,0 0 0,0 0 0,0 0 0,1 0 0,-1 0 0,0 0 0,0 0 0,0 0 0,0 0 0,0 0 0,0 0 1,0 0-1,0 0 0,0 0 0,0 0 0,1 0 0,-1 0 0,0 0 0,0 0 0,0 0 0,0 0 0,0 0 0,0 0 0,0 0 0,0 0 0,0 0 0,0 0 0,0 0 0,0 0 0,0 0 1,1 1-1,-1-1 0,0 0 0,0 0 0,0 0 0,0 0 0,0 0 0,0 0 0,0 0 0,0 0 0,0 0 0,0 0 0,0 0 0,0 0 0,0 1 0,0-1 0,0 0 0,0 0 0,0 0-43,3 10 1819,1 12 550,0 37 1696,10-85-6041,-5 8 1793,-2 3 126,5-9-14,7-9 70,-17 30 13,1-3 18,1 0 1,0 0-1,1 1 0,3-4-31,-8 8 23,1 0 0,0 0 0,0 1 0,0-1 0,-1 0 0,1 1 0,0-1 0,0 1 0,0-1 0,0 1 0,0 0 0,0-1 0,0 1 0,0 0 0,0 0-23,0 0 30,0 0 1,-1 0-1,1 0 0,0 0 0,-1 1 0,1-1 0,0 0 1,-1 0-1,1 1 0,-1-1 0,1 0 0,0 1 0,-1-1 1,1 1-1,-1-1 0,1 1 0,-1-1 0,0 1 0,1-1 0,-1 1 1,1-1-1,-1 1 0,0-1 0,1 1 0,-1 0-30,3 5 191,-1 0-1,0 0 0,0 0 1,0 1-1,-1-1 0,0 0 1,0 1-1,0 2-190,0 18 1125,-2 11-1125,1-28 180,-1 8 90,1 1-360,0-13-3607,2-17 352,4-3 1282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5:58.4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32 12907,'0'52'8329,"1"73"-2934,0-96-5068,7-36-639,4-22-387,65-124-471,-74 148 1190,0 0 1,1 0-1,-1 0 0,1 1 0,0 0 0,0-1 0,0 1 0,1 0-20,-4 3 27,0 0-1,0 1 0,0-1 0,0 0 1,0 1-1,0-1 0,0 1 0,0-1 1,1 1-1,-1-1 0,0 1 0,0 0 1,0 0-1,1 0 0,-1 0 0,0 0 1,0 0-1,0 0 0,1 0 0,-1 0 1,0 0-1,0 1 0,0-1 0,1 0 1,-1 1-1,0-1 0,0 1 1,0-1-1,0 1 0,0 0 0,0-1 1,0 1-1,0 0 0,0 0 0,0 0 1,-1 0-1,1 0 0,0 0 0,0 0 1,-1 0-1,1 0-26,3 6 128,0 0 1,-1-1 0,0 1-1,0 0 1,-1 1-1,0-1 1,0 0-1,-1 1 1,0-1 0,1 4-129,-1 17 278,0-1 0,-2 6-278,-5 43 661,7-67-317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5:59.8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39 11 7554,'-10'-5'3528,"8"4"-855,1-1-737,0 1 1,-1 0-81,1 1-552,-8 24-231,-3 46-505,12-35-192,4-11-264,1-6-352,0-14-1288,3-9-753,-6-16 1265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00.3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 9290,'-1'0'3985,"5"2"-1577,-4 4-455,0-6-1,0 0-247,0 0-785,6 1-352,6 2-976,11 3-616,33 19-1401,-31-10 1409</inkml:trace>
  <inkml:trace contextRef="#ctx0" brushRef="#br0" timeOffset="1">324 245 7874,'4'16'2802,"-1"-1"-1,0 1 1,0 8-2802,-2-18 424,-1-1 0,0 1-1,0-1 1,-1 1 0,1-1-1,-1 0 1,0 1 0,-1-1-1,1 0 1,-1 0 0,0 0-1,-1 0-423,3-4 43,0-1 0,0 1 0,-1-1 0,1 1 0,0-1 0,0 1 0,-1-1 0,1 0-1,0 1 1,-1-1 0,1 1 0,-1-1 0,1 0 0,0 0 0,-1 1 0,1-1 0,-1 0 0,1 0 0,-1 1-43,1-1 16,-1 0 1,1 0 0,0 0-1,0 0 1,-1-1 0,1 1-1,0 0 1,-1 0 0,1 0-1,0 0 1,0 0 0,0 0-1,-1-1 1,1 1-1,0 0 1,0 0 0,-1 0-1,1-1 1,0 1 0,0 0-1,0 0 1,0-1 0,0 1-1,-1 0 1,1 0-17,-1-3 20,0 1 1,1 0-1,-1 0 0,0-1 0,1 1 1,-1 0-1,1-3-20,0-5-46,0 0 1,1 0 0,0 0-1,1 0 1,0 1 0,0-1-1,1 1 1,1-3 45,2-3-88,1 0 0,0 1 0,0 0 0,8-10 88,-11 19-8,-1 0-1,1 1 1,0-1-1,1 1 1,-1 0 0,1 0-1,-1 0 1,6-2 8,-7 4 7,-1 1 1,1 0 0,-1-1 0,1 1-1,0 0 1,-1 1 0,1-1-1,0 1 1,0-1 0,0 1-1,-1 0 1,1 0 0,0 0 0,0 0-1,0 0 1,0 1 0,-1-1-1,1 1 1,0 0 0,0 0-8,-1 0 32,1 0-1,0 1 1,0-1 0,-1 1 0,1 0 0,-1 0 0,0 0 0,1 0-1,-1 0 1,0 0 0,0 1 0,0-1 0,-1 1 0,1 0 0,-1-1-1,1 1 1,-1 0 0,0 0 0,0 0 0,0 1-32,3 8 272,-2 1-1,0-1 1,0 1 0,-1 5-272,0-6 209,-1-3-162,2 8 423,-2 0 0,0 0-470,0-13-172,0 1 1,-1-1-1,1 1 1,-1-1-1,0 0 1,-1 1-1,1-1 1,-1 0-1,-1 4 172,-2-3-1840,4-4 655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00.6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1 240 9130,'8'0'1710,"1"0"0,0-1 1,0 0-1,3-1-1710,-8 1 261,-1 0 0,0 0-1,0 0 1,1 0 0,-1-1 0,0 0 0,0 0-1,-1 1 1,1-2 0,0 1 0,-1 0 0,1 0-1,0-2-260,3-3 152,-1-1-1,1 0 0,-1 0 0,-1 0 0,1-1 0,-1 1 0,-1-1 0,0 0 1,0-1-1,-1 1 0,0 0 0,0-1 0,-1 1 0,-1-1 0,1 1 0,-2-7-151,1 13 13,0 0 0,-1 0-1,1 0 1,-1 1 0,0-1-1,1 0 1,-1 0 0,0 1 0,-1-1-1,1 1 1,0-1 0,-1 1-1,0-1 1,1 1 0,-1 0-1,-1-2-12,1 3 6,1 0-1,-1 0 1,1 0-1,-1 1 1,1-1-1,-1 0 1,0 1-1,1-1 1,-1 1-1,0-1 1,0 1-1,1 0 0,-1 0 1,0 0-1,0 0 1,1 0-1,-1 0 1,0 0-1,0 0 1,1 1-1,-1-1 1,0 1-1,1-1 1,-1 1-1,0 0 1,1 0-1,-2 0-5,-2 2 15,0 0 0,0 0 0,1 0 0,-1 1 0,1 0 1,0 0-1,0 0 0,0 0 0,1 0 0,-1 1 0,1-1 0,0 1 0,0 0 0,1 0 0,-2 5-15,1-3 104,1 1-1,0 0 1,0 0-1,1 0 1,0 0-1,0 0 1,1 0 0,0 1-1,1-1 1,1 6-104,-2-11 38,1 8 208,2-1 0,-1 1 0,1 2-246,-2-11 33,0 0 0,0 1 0,0-1 0,0 0 0,0 1 0,0-1 0,1 0 0,-1 0 0,1 0 0,-1 0 0,1 0 0,0-1 0,0 1 0,0 0 0,0-1 0,1 2-33,2-1-156,0-1-1,0 1 1,0-1-1,0 0 1,0 0-1,0 0 1,0-1 0,4 0 156,6 0-1623,0-1 0,7-1 1623,7-3-1147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01.2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4 235 7746,'5'2'1336,"1"-1"0,-1 0 0,1 0 1,-1 0-1,1-1 0,-1 1 0,4-1-1336,-6-1 248,-1 1 1,0 0-1,0-1 0,1 1 1,-1-1-1,0 0 0,0 0 0,0 1 1,0-1-1,0-1 0,0 1 1,0 0-1,0 0 0,0-1 1,0 1-1,-1-1 0,1 0 0,-1 1 1,2-3-249,5-10 175,0 0-1,0-1 1,-2 0 0,0 0 0,0-1 0,-2 1 0,0-2-175,-2 11 26,0-1 0,-1-1 0,0 1 0,0-5-26,-1 9 5,0 1 1,0 0-1,0 0 0,0 0 1,-1 0-1,1 0 0,-1 0 1,1 0-1,-1 0 0,0 0 1,0 0-1,0 0 0,0 0 1,0 0-1,0 1 0,-1-1 1,1 0-1,-1 0-5,-1 0 1,1 0 0,-1 0 0,0 0 0,1 0 0,-1 1 0,0-1 0,0 1 0,0 0 0,0 0 0,0 0 0,-1 0 0,1 1 0,0-1 0,0 1 0,0 0 0,-1 0 0,1 0 0,0 0 0,0 1 0,-1-1 0,1 1 0,-2 0-1,1 0 6,1 1 0,-1-1 0,1 0-1,0 1 1,0 0 0,-1 0 0,1 0 0,1 0 0,-1 0 0,0 1 0,0-1 0,1 1 0,-1 0 0,1-1 0,0 1 0,0 0 0,0 1 0,0-1 0,1 0 0,-1 1-6,1-1 37,0 1 0,0-1 0,0 1 0,0-1-1,0 1 1,1 0 0,0-1 0,0 1 0,0 0-1,0 2-36,0-5 11,1 1 0,-1-1 0,0 0-1,1 0 1,-1 0 0,1 0-1,-1 0 1,1 0 0,-1 0 0,1 0-1,0-1 1,-1 1 0,1 0-1,0 0 1,0 0 0,0-1-1,-1 1 1,1 0 0,0-1 0,0 1-1,0-1 1,0 1 0,0-1-1,0 1 1,0-1 0,0 0-1,0 0 1,1 1 0,-1-1 0,0 0-1,0 0 1,0 0 0,0 0-1,0 0 1,1-1-11,10 0 4,-8 1 1,1 0 1,-1-1 0,1 1-1,-1 1 1,1-1-1,2 1-5,-5-1 2,-1 1 0,0-1 0,0 1 0,0-1 0,0 1 0,0-1 0,-1 1 0,1-1 0,0 1 0,0 0 0,0-1 0,0 1 0,-1 0 0,1 0 0,0 0 0,-1 0 0,1 0 0,0 0 0,-1 0 0,1-1 0,-1 2 0,0-1 0,1 0 0,-1 0 0,0 0 0,0 0 0,1 0 0,-1 0 0,0 1-2,1 28 46,-1 0 0,-1 4-46,0 36 165,3-21 396,6 25-561,-4-49 231,1 0 1,1-1-1,8 20-231,-13-40 12,1-1-1,0 0 1,-1 1-1,1-1 1,1 0-1,-1 0 1,0 0-1,1-1 1,-1 1-1,1 0 1,0-1-1,0 0 1,0 1-1,1-1-11,-3-1-6,1 0-1,0 0 1,0 0-1,0 0 1,0-1 0,0 1-1,0 0 1,0-1-1,0 0 1,0 1-1,0-1 1,0 0-1,0 0 1,0 0 0,0-1-1,0 1 1,0 0-1,0-1 1,0 1-1,0-1 1,0 0-1,0 1 1,0-1 0,0 0-1,0-1 7,5-3-188,-1-1-1,1 1 1,-1-2-1,0 1 1,-1-1 0,1 1-1,-1-2 1,-1 1-1,0 0 1,4-8 188,-4 7-359,0-1 1,0 0 0,-1 0 0,0-1-1,0 1 1,-1 0 0,-1-1 0,1 0-1,-2 1 1,1-1 0,-1-1 358,0 6-131,-1 0-1,0 0 1,1 0 0,-1 0-1,-1 1 1,1-1 0,-1 1-1,0-1 1,0 1 0,0-1 0,-1 1-1,1 0 1,-1 0 0,0 0-1,0 0 1,0 1 0,-1-1-1,0 1 1,1 0 0,-1 0 0,0 0-1,-4-2 132,2 2 119,0 0 0,-1 0 0,0 1-1,1-1 1,-1 2 0,-4-2-119,7 2 214,1 1 0,-1-1 0,0 1 1,0 0-1,0 0 0,1 0 0,-1 1 1,0-1-1,0 1 0,1 0 0,-1 0 1,-2 1-215,-8 4 1309,9-4-710,1-1-1,0 1 0,0 0 0,0 1 1,0-1-599,4-2 38,-1 0 1,1 1-1,0-1 0,0 0 1,0 0-1,0 0 1,0 0-1,0 0 1,-1 0-1,1 0 1,0 0-1,0 0 1,0 0-1,0 0 0,0 0 1,0 0-1,-1 0 1,1 0-1,0 0 1,0 0-1,0 0 1,0 0-1,-1 0 1,1 0-1,0 0 0,0 0 1,0 0-1,0 0 1,0 0-1,0 0 1,-1 0-1,1 0 1,0 0-1,0 0 1,0-1-1,0 1 1,0 0-1,0 0 0,0 0 1,0 0-1,-1 0 1,1 0-1,0 0 1,0-1-1,0 1 1,0 0-39,0 0 6,0-1 1,0 1 0,0-1 0,1 1 0,-1 0 0,0-1-1,0 1 1,0-1 0,0 1 0,1 0 0,-1-1 0,0 1 0,0 0-1,1-1 1,-1 1 0,0 0 0,1-1 0,-1 1 0,0 0-1,1 0 1,-1-1 0,0 1 0,1 0 0,-1 0 0,1 0-1,-1-1 1,1 1-7,12-7-105,0-1-1,-1 0 1,0-1-1,3-4 106,1 1-451,0 0-1,14-8 452,-11 9-416,32-20-6330,24-20 6746,-49 31-1473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01.8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36 74 9090,'1'-4'847,"-1"-13"1579,-2 14-791,-1 9 856,-3 8-1131,0 1 0,2-1 1,-1 1-1,2 1 0,0-1 1,1 0-1,0 16-1360,2-29 57,0 1 1,0-1-1,0 0 1,1 0-1,-1 1 1,1-1-1,0 0 1,-1 0-1,1 0 1,0 0-1,0 0 0,1 0 1,-1 0-1,0 0 1,1 0-58,-1-1 6,0 0 0,0 0 1,0 0-1,1 0 0,-1 0 1,0-1-1,1 1 0,-1 0 1,0-1-1,1 1 0,-1-1 0,1 1 1,-1-1-1,1 0 0,-1 0 1,1 0-1,-1 0 0,1 0 1,-1 0-1,1 0 0,0 0 0,-1 0 1,1-1-7,3 0-45,0-1 1,0 0-1,0 0 1,0 0-1,-1-1 0,1 1 1,-1-1-1,4-3 45,31-28-556,-38 33 542,14-14-142,-1 0 0,0-2 0,-1 1 0,4-9 156,-16 24 5,-1 1 1,1-1-1,-1-1 1,1 1-1,-1 0 1,1 0-1,-1 0 1,0 0-1,0 0 1,0 0-1,1 0 0,-1 0 1,0 0-1,0-1 1,0 1-1,-1 0 1,1 0-1,0 0 1,0 0-6,0 1 5,0-1-1,-1 1 1,1 0 0,0 0 0,0 0-1,0 0 1,0 0 0,0-1 0,0 1 0,0 0-1,0 0 1,-1 0 0,1 0 0,0 0 0,0 0-1,0 0 1,0 0 0,0 0 0,-1-1-1,1 1 1,0 0 0,0 0 0,0 0 0,0 0-1,-1 0 1,1 0 0,0 0 0,0 0 0,0 0-1,0 0 1,-1 0 0,1 0 0,0 0-1,0 0 1,0 0 0,0 1 0,0-1 0,-1 0-1,1 0 1,0 0 0,0 0 0,0 0-1,0 0 1,0 0 0,-1 0 0,1 1-5,0 0 19,-1 0 0,1 0-1,-1 0 1,1 0 0,0 0 0,0 0 0,0 0 0,-1 1 0,1-1 0,0 0 0,0 0-1,0 0 1,1 0 0,-1 1 0,0-1 0,0 0-19,1 6 98,-1 5 31,1 0 0,0 0 1,1-1-1,0 1 0,1-1 0,1 4-129,-3-12-2,0 0 0,0 0 1,1 0-1,-1 0 0,1-1 0,-1 1 0,1-1 0,0 1 0,0-1 0,0 0 0,0 1 0,1-1 0,-1 0 0,0 0 1,1-1-1,0 1 0,-1-1 0,1 1 0,0-1 0,0 0 0,0 0 0,0 0 0,-1 0 0,2 0 0,-1-1 0,3 1 2,0-1-111,0 0 0,0-1-1,0 1 1,0-1-1,0-1 1,0 1-1,0-1 1,0 0 0,-1 0-1,1-1 1,-1 0-1,1 0 1,-1 0-1,0 0 1,2-3 111,7-5-549,-1-1 0,-1 0 0,0-1 1,-1 0-1,0-1 549,-8 9-41,0 1 0,0-1 0,-1 1-1,1-1 1,-1 0 0,0 0 0,-1 1 0,1-2 0,-1 1 0,0 0 0,0-5 41,-1 9 18,0-1 0,0 1 0,0-1 0,0 0 0,0 1 0,-1-1 1,1 1-1,0-1 0,-1 1 0,0-1 0,1 1 0,-1-1 0,0 1 0,0-1 0,0 1 1,0 0-1,0 0 0,0-1 0,0 1 0,0 0 0,0 0 0,-1 0 0,1 0 0,0 0 1,-1 0-19,-4-2 142,0 0 1,0 0 0,0 0 0,0 1 0,-3-1-143,4 2 126,1-1 0,-1 1 1,1 1-1,-1-1 1,1 1-1,-1-1 1,0 1-1,1 1 0,-1-1 1,1 1-1,-1-1 1,-3 2-127,7-1 47,-1 0 1,0-1-1,0 1 1,1 0 0,-1 0-1,0 0 1,1 0 0,-1 0-1,1 0 1,-1 1 0,1-1-1,0 1 1,-1-1-1,1 0 1,0 1 0,0 0-1,0-1 1,0 1 0,0 0-1,1 0 1,-1-1 0,0 1-1,1 0 1,-1 0-1,1 0 1,0 0 0,0 0-1,0 0 1,0-1 0,0 3-48,1 14 205,0 0 1,2 0 0,1 7-206,-3-22 11,-1-1 0,1 1 0,0-1 1,0 1-1,0-1 0,0 0 0,1 0 0,-1 1 0,0-1 0,1 0 0,-1 0 1,1 0-1,0-1 0,0 1-11,-1-1 1,0 0 0,1 0 0,-1-1-1,1 1 1,-1 0 0,0-1 0,1 1 0,-1-1 0,1 0 0,-1 1 0,1-1 0,-1 0 0,1 0-1,-1 0 1,1 0 0,-1 0 0,1 0 0,-1-1 0,1 1 0,-1 0 0,1-1 0,-1 1 0,0-1-1,1 0 0,2-1 0,0 0 0,0 0 1,0-1-1,-1 0 0,1 1 0,-1-2 0,0 1 0,0 0 0,0-1 0,0 1 0,0-1 0,-1 0 0,3-3 0,4-7 18,-9 14-16,0-1-1,0 1 1,0 0-1,0 0 1,0 0-1,0-1 1,1 1-1,-1 0 1,0 0-1,0 0 1,0 0-1,0-1 1,0 1-1,1 0 1,-1 0-1,0 0 1,0 0-1,0 0 1,1 0-1,-1 0 1,0-1-1,0 1 1,0 0-1,1 0 1,-1 0-1,0 0 1,0 0-1,0 0 1,1 0-1,-1 0 1,0 0-1,0 0 1,1 0-1,-1 0 1,0 0-1,0 0 1,0 1-1,1-1 1,-1 0-1,0 0 1,0 0-1,0 0 1,0 0-1,1 0 1,-1 0-1,0 1 1,0-1-1,0 0 1,0 0-1,1 0 1,-1 0-1,0 1 1,0-1 0,0 0-1,0 0 1,0 0-1,0 0 1,0 1-1,0-1 1,0 0-1,0 0 1,0 1-1,0-1 1,0 0-1,0 0-1,4 16 74,4 44 194,-8-58-325,0 0 0,0 0-1,1 1 1,-1-1 0,1 0-1,-1 0 1,1 0 0,0 1-1,-1-1 1,2 1 57,-1-2-93,-1 0 0,1-1 0,-1 1 0,1-1 0,-1 1 1,1-1-1,0 1 0,-1-1 0,1 1 0,0-1 0,-1 1 0,1-1 0,0 0 0,0 0 0,-1 1 0,1-1 0,0 0 0,0 0 0,0 0 0,-1 0 0,1 0 1,0 0-1,0 0 0,0 0 0,-1 0 0,1 0 0,0 0 0,0-1 0,-1 1 0,1 0 0,0-1 93,18-6-1116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02.3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38 46 11162,'-2'14'5081,"-2"9"-2040,-5 21-1337,0 5-135,1 8-521,2-5-376,8-13-488,2-7-144,6-16-944,4-9-736,4-13 1000</inkml:trace>
  <inkml:trace contextRef="#ctx0" brushRef="#br0" timeOffset="1">232 288 12347,'8'26'5537,"-8"1"-2617,1 1-1159,-1-2-185,-1-10-736,-4-5-488,5-11-1208,-2-9-576,1-15 816</inkml:trace>
  <inkml:trace contextRef="#ctx0" brushRef="#br0" timeOffset="2">135 0 13131,'1'10'5425,"-1"-2"-3337,0 0-1255,1 4-81,2-4-1576,4 2-801,10 0 1321,3-12-408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20.4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 1 11755,'-1'2'521,"-1"1"0,0-1 0,1 1 0,-1 0 0,1 0 0,0 0 0,0 0 0,0 0 1,0 0-1,0 0 0,1 0 0,0 1 0,-1-1 0,1 0 0,0 0 0,1 2-521,-1 1 400,-5 34 1594,3-31-1801,1 1-1,0-1 0,0 0 0,1 1 1,1 8-193,1-11-9,0 0-148,-2-7 148,0 0 0,0 0 1,0 0-1,0 0 0,1 0 1,-1 0-1,0 0 0,0 0 1,0 0-1,0 0 0,0 0 1,0 0-1,0 1 1,0-1-1,0 0 0,0 0 1,0 0-1,0 0 0,0 0 1,0 0-1,0 0 0,0 0 1,0 0-1,0 0 0,0 0 1,0 0-1,0 0 0,0 0 1,0 0-1,-1 0 1,1 0-1,0 1 0,0-1 1,0 0-1,0 0 0,0 0 1,0 0-1,0 0 0,0 0 1,0 0-1,0 0 0,0 0 1,0 0-1,0 0 0,0 0 1,0 0-1,0 0 0,0 0 1,0 0-1,0 0 1,0 0-1,-1 0 0,1 0 1,0 0-1,0 0 0,0 0 1,0 0-1,0 0 0,0 0 1,0 0-1,0 0 0,0 0 1,0 0-1,0 0 0,0 0 1,0 0-1,0 0 1,0 0-1,0 0 9,-1-1-124,1 1 1,0 0-1,-1-1 0,1 1 1,0-1-1,-1 1 0,1 0 1,0-1-1,0 1 0,0-1 1,-1 1-1,1-1 1,0 1-1,0-1 0,0 1 1,0 0-1,0-1 0,0 1 1,0-1-1,0 1 0,0-1 1,0 0 123,1-11-596,0 9 504,0-8-223,0-1 0,1 1 0,0-1 0,2-1 315,-3 9-97,0-1-17,0 0 0,1 1 0,0-1 0,0 1 0,0-1 0,0 1 0,1 0 1,0 0-1,0 0 0,0 0 0,0 0 0,1 0 114,-3 3 25,1 0 1,-1 0-1,1 0 0,0 0 1,0 0-1,-1 0 1,1 0-1,0 1 0,0-1 1,0 1-1,0-1 1,0 1-1,0 0 0,0-1 1,1 1-26,-2 0 82,0 0 0,1 0 0,-1 1 0,0-1 1,0 0-1,1 0 0,-1 1 0,0-1 0,0 1 0,0-1 0,1 1 0,-1-1 0,0 1 1,0 0-1,0-1 0,0 1 0,0 0 0,0 0 0,0 0 0,-1 0 0,1 0 1,0 0-1,0 1-82,12 23-687,-11-18 203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02.7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83 1 11098,'-17'35'4673,"6"4"-2072,-3 4-761,-1 10-303,2 0-329,5-3-792,4-6-208,5-14-344,10-6-416,6-12-872,2-9-385,3-13 993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03.3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13 9770,'2'-1'4358,"3"0"-2078,1-1 1264,1 1-2824,-3 0-603,15-2 231,0 1 0,0 1 0,-1 1 0,17 1-348,-30-1 55,0 1 1,0-1 0,0 1-1,0 0 1,0 1 0,-1-1-1,1 1 1,0 0 0,-1 0-1,1 1 1,3 2-56,-6-4 18,0 1 0,1 0 0,-2 0 0,1 0 0,0 0 0,0 1 0,-1-1-1,1 0 1,-1 1 0,1-1 0,-1 1 0,0-1 0,0 1 0,-1 0 0,1-1 0,0 1 0,-1 0 0,1 0 0,-1-1 0,0 1 0,0 0 0,0 0-18,-6 34 287,5-31-209,0 0 0,0 0 1,0 0-1,0 1 0,1-1 1,0 0-1,1 1 0,0 5-78,-1-12-6,0 1 0,0-1 0,0 1-1,0-1 1,0 1 0,0-1 0,0 1 0,1-1-1,-1 1 1,0-1 0,0 1 0,0-1-1,1 0 1,-1 1 0,0-1 0,0 1 0,1-1-1,-1 0 1,0 1 0,1-1 0,-1 0 0,1 1-1,-1-1 1,0 0 0,1 0 0,-1 1 0,1-1-1,-1 0 1,1 0 0,-1 0 0,1 0 0,-1 1-1,0-1 1,1 0 0,-1 0 0,1 0 0,-1 0-1,1 0 1,-1 0 0,1 0 0,-1-1 0,1 1-1,-1 0 1,1 0 0,-1 0 0,1 0 0,-1 0-1,1-1 1,-1 1 6,3-2-77,0 0 1,0 0-1,0 0 0,-1-1 1,1 1-1,1-3 77,29-35-763,-19 23 478,1-1-1,1 2 0,8-8 286,-23 23 1,0 1 1,0-1-1,0 0 1,1 0-1,-1 1 1,0-1 0,0 0-1,0 1 1,0 0-1,1-1 1,-1 1-1,1-1-1,-2 1 8,1 0 0,-1 1-1,1-1 1,-1 0-1,1 0 1,-1 0-1,1 0 1,-1 1-1,1-1 1,-1 0-1,1 1 1,-1-1-1,0 0 1,1 1-1,-1-1 1,1 0-1,-1 1 1,0-1-1,1 1 1,-1-1 0,0 1-1,0-1 1,1 0-1,-1 1 1,0-1-1,0 1 1,0-1-1,0 1 1,0 0-1,1-1 1,-1 1-1,0-1 1,0 1-1,0-1-7,1 17 297,0 0-1,-1 0 0,0 0 0,-1 0 1,-2 5-297,0 7 393,-1 111 1236,4-76-702,-6 31-927,5-84 45,-1-1 0,0 1 1,-1 0-1,0-1 1,-1 4-46,1-9 29,1 0 0,-1 0 0,1 0 0,-1 0 1,-1-1-1,1 1 0,-1-1 0,0 0 0,0 0 1,0 0-1,-1 0-29,-1 1 46,0-1 1,-1 0-1,1 0 1,-1-1-1,1 0 1,-1 0-1,0 0 1,-2-1-47,6-1 15,-1 0 1,0 0 0,0-1 0,0 1 0,0-1-1,1 0 1,-1 0 0,0-1 0,0 1-1,0-1 1,1 0 0,-1 0 0,0 0-1,0 0 1,1-1 0,-3-1-16,1 1-85,1-2 0,0 1 0,-1-1 0,1 1 0,1-1 0,-1 0 0,1 0 0,-1-1 0,1 1-1,0-1 1,1 0 0,-1 1 0,1-1 0,0 0 0,0-1 0,1 1 0,-1 0 0,1-3 85,-1 1-52,1 0 0,0 0-1,1 0 1,0 0 0,0 0 0,0 0 0,1 0-1,0 0 1,1 1 0,-1-1 0,1 0 0,0 1-1,1-1 1,1-2 52,3-2 81,0 0-1,8-9-80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03.7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11795,'1'2'658,"-1"0"0,0 0 0,0 0 0,1 0 0,-1-1 0,1 1 0,0 0 0,0 0 0,0 1-658,5 14 798,-3 3 26,0-1 1,-1 1-1,-1 14-824,-5 60 1037,1-20-637,2-53-323,1-14-66,-1 1 0,1-1 1,1 1-1,-1 0 1,1-1-1,1 3-11,-2-10-5,0 0-1,0 0 0,0 0 1,0 0-1,0-1 0,0 1 1,0 0-1,0 0 0,1 0 1,-1 0-1,0 0 0,0 0 1,0 0-1,0 0 0,0 0 1,0 0-1,0 0 0,0 0 1,0 0-1,0 0 1,0 0-1,0 0 0,0 0 1,0 0-1,0 0 0,0 0 1,0 0-1,0 0 0,1 0 1,-1 0-1,0 0 0,0 0 1,0 0-1,0 0 0,0 0 1,0 0-1,0 0 0,0 0 1,0 0-1,0 0 1,0 0-1,0 0 0,0 0 1,0 0-1,0 0 0,0 0 1,0 0-1,0 1 0,0-1 1,0 0-1,1 0 0,-1 0 1,0 0-1,0 0 0,0 0 1,0 0-1,0 0 0,0 0 1,0 0-1,0 0 0,0 0 1,0 0-1,0 0 1,0 0-1,0 0 0,0 0 1,0 1 5,3-9-342,1-12-229,-1 3 293,1 0 0,1 1-1,0 0 1,1-1 0,4-6 278,-7 17 6,0-1-1,0 1 1,1 0 0,0 1 0,0-1-1,1 1 1,0 0 0,0 0 0,0 0-1,0 0 1,1 1 0,-1 0 0,1 0-1,6-2-5,-11 5 35,1 0-1,-1 1 1,1-1-1,-1 0 1,1 1-1,0 0 1,-1-1-1,1 1 1,-1 0-1,1 0 1,0 0-1,-1 0 1,1 0-1,0 0 1,-1 0-1,1 0 1,-1 1-1,1-1 1,-1 1-1,1-1 1,0 1-1,-1 0 1,0-1-1,1 1 1,-1 0-1,1 0 1,-1 0-1,0 0 1,0 0-1,0 0 1,1 1-1,-1-1 1,0 0-1,-1 0 1,1 1-1,0-1 1,0 2-35,2 3 176,0 0 0,-1 1 0,0-1 0,0 1 0,-1 0 0,1 0 0,-2-1 0,1 4-176,0 9 688,-2 1 1,0-1 0,-4 16-689,2-12-1039,1 1 1,1 0 1038,1-28-917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04.2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44 245 12003,'0'14'3476,"0"1"0,-2 2-3476,1-7 668,0 0 0,1-1 0,0 1 0,1-1 0,0 4-668,-1-13 21,0 1 0,0-1-1,1 1 1,-1-1 0,0 1-1,0-1 1,0 1 0,0-1-1,1 1 1,-1-1 0,0 1-1,1-1 1,-1 0 0,0 1-1,1-1 1,-1 1 0,0-1-1,1 0 1,-1 0 0,0 1-1,1-1 1,-1 0 0,1 1-1,-1-1 1,1 0 0,-1 0-1,1 0 1,-1 0 0,1 0-1,-1 1 1,1-1-1,-1 0 1,1 0 0,-1 0-1,1 0 1,-1 0 0,1 0-1,-1-1 1,1 1 0,-1 0-1,1 0 1,-1 0 0,1 0-1,-1-1 1,1 1 0,-1 0-1,0 0 1,1-1-21,2 0 20,-1-1 1,1 1-1,0-1 1,-1 0-1,0 0 1,1 0-1,-1 0-20,0-1 16,1 0-1,-1 0 1,0 0-1,0 0 1,-1 0-1,1-1 1,-1 1-1,0-1 1,1 1-1,-1-1 0,-1 1 1,1-1-1,-1 0 1,1-2-16,-1-6 30,0 1 1,-1 0 0,0 0-1,-1-1-30,2 9 19,-1-1 0,1 1 0,-1 0-1,0-1 1,-1 1 0,1 0 0,0 0 0,-1 0-1,0 0 1,0-1-19,1 3 7,1 0 0,-1 1 0,0-1 0,0 0 0,1 1 0,-1-1 0,0 1 0,0-1 0,0 1 0,0-1 0,1 1 0,-1-1 0,0 1 0,0 0 0,0 0 0,0-1 0,0 1 0,0 0 0,0 0-1,0 0 1,0 0 0,0 0 0,0 0 0,0 0 0,0 0 0,0 1 0,0-1 0,0 0 0,0 1 0,0-1 0,1 0 0,-1 1 0,0-1 0,0 1 0,0-1 0,0 1-7,-4 3-55,0 1 0,0-1 0,0 1 1,1-1-1,-1 1 0,1 1 0,0-1 0,1 0 1,-1 1-1,1 1 55,2-6-123,0 1 0,1 0 0,-1 0 1,1 0-1,-1 0 0,1 0 0,0 0 0,0 0 1,0 0-1,0 0 0,0 0 0,0 0 0,0 0 1,1 1 122,-1-2-130,0-1 1,1 1 0,-1 0 0,0 0 0,1 0 0,-1-1 0,1 1 0,-1 0 0,1 0-1,-1-1 1,1 1 0,-1 0 0,1-1 0,0 1 0,-1-1 0,1 1 0,0-1 0,-1 1-1,1-1 1,0 1 0,0-1 0,0 0 0,-1 1 0,1-1 0,0 0 0,0 0 0,0 0 0,0 1-1,-1-1 1,1 0 0,0 0 0,1 0 129,14-3-1005</inkml:trace>
  <inkml:trace contextRef="#ctx0" brushRef="#br0" timeOffset="1">245 1 10338,'-5'34'4481,"-1"0"-1640,2 9-1153,-2 8-568,-2 2 9,8 0-497,0-3-216,6-16-168,2-9-496,6-14-1553,3-11 1793,5-12-584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04.5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171 249 12291,'-1'-5'899,"1"0"1,-1 0 0,0 0 0,0 1-1,0-1 1,-1 1 0,-2-5-900,4 8 71,-1 0 0,1 0 1,-1 0-1,1 0 0,-1 0 0,0 0 0,0 0 1,0 0-1,1 0 0,-1 0 0,0 1 0,0-1 0,0 0 1,0 1-1,0-1 0,0 0 0,0 1 0,0 0 1,-1-1-1,1 1 0,0 0 0,0-1 0,0 1 0,0 0 1,-1 0-1,1 0 0,0 0 0,0 0 0,0 0 1,-1 0-1,1 1 0,0-1 0,0 0 0,0 1 1,-1-1-72,-4 3 161,-1 0 0,1 1 0,0-1 0,0 1 0,0 0 0,0 1 0,1-1 0,0 1 0,0 0-1,0 1 1,0-1 0,1 1 0,0 0 0,0 0-161,-3 5 156,1 1 0,0-1 0,1 1 0,0 0 0,1 0-1,0 1 1,0 4-156,3-12 35,1 0 0,-1 1 0,1-1 0,0 1 0,0-1 0,1 1 0,0 3-35,-1-8 2,0 1-1,0-1 0,1 1 1,-1-1-1,1 1 0,-1-1 0,1 0 1,-1 1-1,1-1 0,0 0 1,-1 0-1,1 1 0,0-1 1,0 0-1,0 0 0,0 0 0,0 0 1,0 0-1,1 0 0,-1 0 1,0 0-1,0-1 0,1 1 0,-1 0 1,0-1-1,1 1 0,-1-1 1,1 1-1,-1-1-1,2 0-9,-1 0 0,0 0 0,0-1 0,0 1 0,0-1-1,0 1 1,0-1 0,0 0 0,0 0 0,0 0 0,0 0 0,0 0 0,-1 0 0,1 0 0,0 0 0,-1-1 0,2 0 9,2-3-82,0 0-1,-1 0 1,1-1 0,2-3 82,2-7-343,0 1 1,3-11 342,-4 8-234,5-12 10,-2 0 0,-2 0 0,0-1-1,-3 0 1,0-1 0,0-15 224,-4 32 46,0 0 0,2 1 0,1-7-46,-4 19 39,-1 0-1,1 0 0,-1 0 0,0 0 0,0 0 1,0 0-1,0-2-38,-2-1 293,2 5-275,-1 0-1,1 0 0,0 0 0,0 0 1,0 0-1,0 1 0,-1-1 0,1 0 0,0 0 1,0 0-1,0 0 0,0 0 0,0 0 1,0 0-1,-1 0 0,1 0 0,0 0 0,0 1 1,0-1-1,0 0 0,0 0 0,0 0 1,0 0-1,-1 0 0,1 1 0,0-1 0,0 0 1,0 0-1,0 0 0,0 0 0,0 1 1,0-1-18,-2 6 153,-1 0 0,1 0 1,1 0-1,-1 0 1,1 1-1,0-1 0,0 5-153,1 50 308,1-40-188,-1 55 153,2 72 141,-1-141-586,-1 0 1,1-1-1,0 1 0,0 0 1,1-1-1,0 1 0,0-1 0,3 5 172,-5-10-91,1 0 0,0 1-1,-1-1 1,1 0 0,0 0-1,-1 0 1,1 0 0,0 0-1,0-1 1,0 1 0,0 0-1,0 0 1,0 0 0,0-1-1,0 1 1,0-1 91,2 1-118,0-1 0,0 1 0,-1-1 0,1 0 0,0 0 0,0 0 0,-1 0 0,2-1 118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05.0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132 7 13811,'0'-1'194,"0"1"0,0 0 0,0 0-1,0-1 1,0 1 0,0 0 0,0 0 0,0-1 0,0 1 0,0 0 0,0 0-1,0-1 1,-1 1 0,1 0 0,0 0 0,0 0 0,0-1 0,0 1 0,0 0-1,-1 0 1,1 0 0,0 0 0,0-1 0,0 1 0,-1 0 0,1 0 0,0 0-1,0 0 1,0 0 0,-1 0-194,-5 3 2568,-10 16-1646,13-14-398,-3 2-365,1 1 1,0 0-1,1 0 0,-1 0 1,2 1-1,-1 0 0,1-1 1,1 1-1,-1 0 0,2 0 1,-1 3-160,1-7 11,1 0 1,0 1-1,0-1 1,0 0-1,0 0 1,1 0-1,0 0 1,0 0-1,1 0 0,-1 0 1,1 0-1,0 0 1,0 0-1,1-1 1,0 1-1,-1-1 1,1 0-1,1 0 1,-1 0-1,0 0 1,1 0-12,11 8 40,-9-7 188,0 0 0,0 0 0,3 5-228,-8-9 78,1 1 0,-1 0 0,0-1 1,0 1-1,0 0 0,0 0 0,0 0 1,0 0-1,-1 0 0,1 0 0,-1 0 1,1 0-1,-1 0 0,0 0 1,0 1-79,0-2 21,0 0 1,0-1 0,0 1-1,-1 0 1,1 0 0,0-1-1,0 1 1,-1 0 0,1 0-1,-1-1 1,1 1 0,-1 0-1,1-1 1,-1 1 0,1-1 0,-1 1-1,1-1 1,-1 1 0,0-1-1,1 1 1,-1-1 0,0 0-1,1 1 1,-2-1-22,-20 8 13,7-6-631,-1 0 0,0-1 0,-3-1 618,15 0-120,-42 2-655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05.4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31 8178,'-7'15'3633,"14"-7"-865,13-4-1680,5 2 49,12-6 135,3 0-248,15-5-456,-1-4-160,-4-2-200,-13-2-264,-12 2-1096,-13 2-744,-13 4 1079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05.8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0 435 8122,'0'11'3528,"12"-10"-1511,10 0-385,12-2-79,9-3-241,2-4-432,2-4-200,-5 0-312,-6-1-72,-8 2-600,-3 3-648,-15-1-3313,3-3 2841</inkml:trace>
  <inkml:trace contextRef="#ctx0" brushRef="#br0" timeOffset="1">131 0 6537,'3'0'441,"1"1"0,-1-1 0,0 1 0,0 0 0,1 0 0,-1 0-1,0 0 1,0 1 0,0-1 0,0 1 0,0-1 0,0 1 0,0 0-1,-1 1 1,1-1 0,-1 0 0,1 1-441,13 10 1134,22 15 3094,41 20-4228,-35-22 2859,20 17-2859,-59-40 126,-1 1 1,1-1-1,-1 1 0,0 1 1,0-1-1,0 1 1,-1-1-1,3 6-126,-5-8 27,1 1 0,-1-1 0,0 1 0,-1-1 0,1 1 0,0 0 0,-1-1-1,1 1 1,-1 0 0,0-1 0,0 1 0,0 0 0,0 0 0,-1-1 0,1 1 0,-1 0 0,1-1 0,-1 1 0,0-1-1,0 1-26,-2 4 46,-1 0-1,0 0 1,0-1-1,0 0 1,-1 0-1,0 0-45,-34 35 113,12-13-229,-39 50-2691,64-76 2615,1 0 1,-1-1 0,1 1 0,0 0 0,0 0-1,0 0 1,0 0 0,0 2 191,1-3-69,-1 0 0,1 0 0,0 0 0,0 0 0,0 0 0,0 0 1,1 0-1,-1 0 0,0 0 0,0 1 0,1-1 0,-1 0 69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06.7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22 9298,'12'22'5171,"-8"-18"-4722,-2 1-1,1 0 1,-1-1-1,1 2-448,2 8 733,-1 0 0,0 0 0,-1 1 0,-1-1-1,0 9-732,1 23 1754,-3 3-1754,0-32 316,0-16-157,0-9-137,2-8-74,1 0-1,0 1 1,1 0 0,1-1-1,0 2 1,1-1-1,1 0 1,0 1 0,1 1-1,1-1 1,3-4 52,-7 12 3,-1 1-1,1-1 1,0 1 0,1 0 0,-1 0-1,1 1 1,5-4-3,-9 7 12,0-1 0,1 1 0,-1 0 1,1 0-1,-1 0 0,1 0 0,-1 0 0,1 0 0,-1 1 1,1-1-1,0 1 0,-1 0 0,1 0 0,0 0 0,-1 0 1,1 0-1,0 0 0,-1 1 0,1 0 0,0-1 1,-1 1-1,3 1-12,-3-1 28,0 1 1,0-1 0,0 1-1,0 0 1,0-1 0,0 1-1,-1 0 1,1 0-1,0 0 1,-1 0 0,0 0-1,0 1 1,1-1 0,-1 0-1,0 1 1,-1-1 0,1 1-1,0-1 1,-1 1-29,2 8 274,0 0 1,-1 1 0,0 8-275,-1-13 149,2 21 393,-1-9 11,0 0 1,-2 2-554,1-20 19,0 0 1,0 0-1,0 0 1,0 0-1,-1 0 1,1 0-1,0 0 1,-1 0-1,1 0 1,0 0-1,-1 0 1,1 0-1,-1 0 1,0 0-1,1 0 1,-1-1-1,0 1 1,0 0-20,1 0 2,0-1 0,0 0 0,-1 0 0,1 0 1,0 0-1,0 0 0,0 0 0,-1 0 0,1 0 0,0 0 0,0 0 1,0 0-1,-1 0 0,1 0 0,0 0 0,0 0 0,0 0 0,-1 0 1,1 0-1,0 0 0,0 0 0,0 0 0,0 0 0,-1 0 0,1-1 1,0 1-1,0 0 0,0 0 0,0 0 0,-1 0 0,1 0-2,0-1-3,-1 0 0,1 1-1,-1-1 1,1 0 0,0 0-1,-1 1 1,1-1 0,0 0-1,0 0 1,-1 0-1,1 0 1,0 0 3,0-3-29,-1-1 0,1 0 0,1 1 0,-1-1-1,1 1 1,-1-1 0,1 1 0,1 0 0,-1-1 0,0 1 0,3-4 29,-1 1-37,1 0 0,0 1 0,0-1 0,0 1 0,1 0 1,4-5 36,-7 9-2,0 0 0,-1 1 1,1-1-1,0 1 1,0-1-1,0 1 0,1 0 1,-1 0-1,0 0 1,0 0-1,1 0 0,-1 0 1,0 1-1,1-1 2,-2 1 4,1 0 0,-1 0 0,0 0-1,1 0 1,-1 0 0,0 0 0,1 1 0,-1-1 0,1 0-1,-1 1 1,0-1 0,0 1 0,1-1 0,-1 1 0,0 0-1,0-1 1,0 1 0,0 0 0,1 0 0,-1 0 0,-1 0-1,1 0 1,0 0 0,1 1-4,0 1 29,-1 0 0,1 0 0,-1 0 0,1 1 0,-1-1 0,0 0-1,0 4-28,7 15 190,-6-18-160,0 0 0,0 0 0,1 0 0,0 0-1,0-1 1,0 0 0,0 1 0,0-1 0,3 2-30,-3-3 11,-1-1 1,0 0-1,1 1 1,-1-1 0,1 0-1,0 0 1,-1-1-1,1 1 1,0 0-1,-1-1 1,1 0-1,0 1 1,0-1-1,-1 0 1,1 0 0,2-1-12,5-1-56,0 0 1,0-1-1,0 0 1,0-1 0,-1 0-1,0 0 1,1-1 0,-2 0-1,1-1 1,0 0 0,-1 0-1,0-1 1,-1 0 0,0 0-1,0-1 1,0 0 0,-1 0-1,0-1 1,0 1 0,-1-1-1,-1-1 1,4-8 55,-7 15 4,0 0 0,-1 1 0,1-1 0,-1 0 0,0 0-1,0 0 1,0 0 0,-1 0 0,1 0 0,0 1 0,-1-1 0,0 0 0,0 0 0,0 1 0,0-1 0,0 0 0,0 1 0,-1-1 0,0 0-4,1 2 8,0 0 1,1 0 0,-1 0-1,0-1 1,0 1-1,-1 0 1,1 0 0,0 1-1,0-1 1,0 0 0,-1 0-1,1 1 1,0-1 0,-1 0-1,1 1 1,0-1 0,-1 1-1,1 0 1,-1-1 0,1 1-1,-1 0 1,1 0 0,-1 0-1,1 0 1,0 0 0,-1 0-1,1 1 1,-1-1-1,1 0 1,-1 1 0,1-1-1,0 1 1,-1 0 0,1-1-1,0 1 1,-1 0 0,0 0-9,-2 3 31,0-1 0,0 1 1,1 0-1,-1 0 0,1 0 1,0 0-1,0 0 0,0 1 1,0 0-1,1-1 0,0 1 1,0 0-1,0 0 0,0 1-31,-2 7 169,1 1-1,0-1 0,1 1 1,0 11-169,2-24 5,0 2 62,-1 1 1,1-1-1,1 1 1,-1-1 0,0 1-1,1 0-67,-1-4 8,0 1 0,0-1-1,0 1 1,1-1 0,-1 0 0,0 1 0,0-1-1,1 1 1,-1-1 0,0 1 0,0-1-1,1 0 1,-1 1 0,0-1 0,1 1 0,-1-1-1,1 0 1,-1 0 0,0 1 0,1-1-1,-1 0 1,1 0 0,-1 1 0,1-1 0,-1 0-1,1 0 1,-1 0 0,1 0 0,-1 0-1,1 0 1,-1 0 0,1 0 0,-1 0-1,1 0 1,-1 0 0,1 0 0,-1 0 0,1 0-1,-1 0 1,1 0 0,-1-1 0,1 1-1,-1 0 1,1 0 0,-1-1-8,3 0 1,-1 0 1,1 0-1,-1-1 1,0 0-1,0 1 0,1-1 1,-1 0-1,0 0 1,-1 0-1,1 0 0,0 0 1,0 0-1,0-2-1,2-4-12,1-1-1,-2 1 0,2-5 13,-1 4-25,0 0-1,4-8 26,-6 14-2,-1 1-1,1 0 0,0-1 1,-1 1-1,1 0 0,0 0 1,0 0-1,1 1 0,-1-1 1,0 0-1,0 1 0,2-1 3,-3 1 4,0 1 0,0-1 0,0 1 0,1-1 0,-1 1 0,0 0 0,0 0 0,1-1 0,-1 1 0,0 0 0,1 0 0,-1 0 0,0 0-1,0 1 1,1-1 0,-1 0 0,0 0 0,1 1 0,-1-1 0,0 1 0,0-1 0,0 1 0,0-1 0,1 1 0,-1 0 0,0 0 0,0 0 0,0-1-1,0 1 1,0 1-4,4 3 41,-1 1 0,0 0-1,0 0 1,-1 0-1,2 4-40,6 10 70,-7-14-32,1 0-141,-1 1-1,1 0 1,1-1-1,4 5 104,-9-10-198,0 0-1,0 0 1,1 0 0,-1 0-1,0 0 1,0 0 0,0-1-1,1 1 1,-1 0 0,1-1-1,-1 1 1,0-1 0,1 1-1,-1-1 1,1 0 0,-1 0-1,1 1 1,-1-1 0,1 0-1,-1 0 1,1-1 0,-1 1-1,1 0 1,-1 0 0,0-1-1,1 1 1,-1-1 0,1 1-1,-1-1 199,19-14-1531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07.1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9 8930,'7'11'4681,"2"5"-960,6 7-1561,-5-1-167,9 9-441,4-2-328,-6-8-624,10 7-256,-7-16-432,-5-2-400,7-2-1008,2-8-625,-2-7 1225</inkml:trace>
  <inkml:trace contextRef="#ctx0" brushRef="#br0" timeOffset="1">212 0 10074,'-31'7'4361,"9"10"-1792,0 6-873,-3 9-184,10 6-167,5 1-553,-6-11-272,2-3-888,6-10-736,3-11 695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20.8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0 191 8058,'23'39'3208,"-22"-39"-3088,-1 1-1,1 0 0,-1-1 0,1 1 0,0-1 1,-1 1-1,1-1 0,0 1 0,-1-1 1,1 0-1,0 1 0,0-1 0,-1 0 0,1 1 1,0-1-1,0 0 0,-1 0 0,1 0 0,0 0 1,0 0-1,0 0 0,0 0 0,-1 0 1,1 0-1,1 0-119,0-1 313,1 0 1,0 0 0,-1 0-1,1 0 1,-1 0 0,1-1-314,3-2 627,1 1-356,0-1 1,0-1-1,-1 1 1,1-1-1,-1 0 1,0-1 0,-1 1-1,1-1 1,4-7-272,-4 5 25,-1-1 0,1 0 0,-1 0 0,-1 0 0,1 0 0,-2-1 0,2-5-25,-4 12 16,0-1 1,-1 0 0,1 0-1,-1 1 1,0-1-1,0 0 1,0 0-1,0 0 1,-1 1 0,0-1-1,1 0 1,-1 0-1,-1 1 1,1-1-1,0 1 1,-2-3-17,2 4 23,-1 0-1,1 1 1,0-1 0,0 0 0,-1 1-1,1-1 1,-1 1 0,1-1 0,-1 1-1,0 0 1,1 0 0,-1 0-1,0 0 1,0 0 0,0 0 0,0 0-1,0 1 1,0-1 0,0 1-1,0-1 1,0 1 0,0 0 0,0 0-1,0 0 1,0 0 0,0 0-1,0 0 1,0 0 0,0 1 0,-1 0-23,1-1 45,-1 1 0,1 0-1,0 0 1,-1 0 0,1 1 0,0-1 0,0 0 0,0 1 0,0-1 0,0 1 0,0 0 0,1 0 0,-1 0 0,1 0 0,-1 0 0,1 0 0,0 0-1,-1 0 1,1 0 0,0 1 0,0-1 0,1 0 0,-1 1 0,0-1 0,1 1 0,0 0-45,-2 5 75,2 0 0,-1 0 0,1 0-1,0 0 1,1 0 0,0 0 0,1 5-75,5 14 225,1 0 1,2 0-1,1-1 0,11 20-225,1 2 303,-9-17-121,32 77 386,-35-80-376,-1 2 1,4 22-193,-14-50 4,2 3 14,-1 0 0,0 0 0,-1 0 0,1 0 0,-1 0 0,0 0 0,0 0 0,0 0 0,-1 0-18,1-4 7,-1 0 0,1 0 0,0 0 1,-1 0-1,1 0 0,-1 0 0,1 0 1,-1 0-1,1 0 0,-1-1 0,1 1 0,-1 0 1,0 0-1,1-1 0,-1 1 0,0-1 1,0 1-1,0 0 0,0-1 0,0 1-7,-1-1 15,0 1-1,0 0 0,0-1 0,0 1 0,0-1 0,-1 1 0,1-1 0,0 0 0,-1 0-14,-7-1 43,1 0 0,-1 0 0,1-1-1,-2-1-42,7 2 10,-8-2 4,-1 0 1,1-1 0,0-1-1,0 0 1,0 0 0,-3-3-15,14 7-9,0 1 0,0-1 0,0 0-1,0 0 1,0 0 0,0 1 0,1-1 0,-1 0 0,0 0 0,0 0 0,1 0 0,-1-1 0,0 1 0,1 0 0,-1-1 9,1 1-18,0 0-1,0 0 1,0 0-1,-1 0 1,2 0 0,-1 0-1,0 1 1,0-1-1,0 0 1,0 0-1,1 0 1,-1 0 0,0 0-1,1 1 1,-1-1-1,0 0 1,1 0 18,2-3-198,1 0 0,-1 0 0,1 0 0,0 1-1,0-1 1,4-2 198,-8 6-13,61-41-2886,-50 34 2477,28-18-613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07.6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0 12411,'-6'0'4809,"4"0"-2841,-1 12-792,3 12 97,0 19 23,0 10-320,0 7-432,0 0-152,1-11-216,5-6-40,3-17-752,8-5-528,1-17-1225,-1-6-2416,26-20 3217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07.9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 22 11226,'-2'2'437,"0"0"-1,0 0 0,0 0 1,0 1-1,1-1 0,-1 1 1,1-1-1,-1 1 0,1 0 1,0-1-1,0 1 0,0 0 1,1 0-1,-1-1 0,1 1 1,-1 0-1,1 0 0,0 1-436,0 5 707,0 0 0,1 1 0,-1-1-1,2 0 1,0 3-707,-2-11 97,1 1 0,-1 0 0,1-1 0,-1 1-1,1-1 1,0 1 0,0 0 0,-1-1 0,1 0 0,0 1-1,0-1 1,0 1 0,1-1 0,-1 0 0,0 0 0,0 0 0,1 1-97,-1-2 22,1 1 0,-1-1 0,0 1 0,0-1 0,1 1 0,-1-1 0,0 0 1,1 1-1,-1-1 0,0 0 0,1 0 0,-1 0 0,1 0 0,-1 0 1,0-1-1,1 1 0,-1 0 0,0-1 0,1 1 0,-1-1 0,0 1-22,2-1 2,-1-1 1,1 1-1,-1-1 0,0 0 0,0 0 0,0 0 0,0 0 0,0 0 0,0 0 0,0 0 1,-1 0-1,1-1 0,-1 1 0,0-1 0,1 1 0,-1-1 0,0-1-2,2-3-2,-1-1-1,0 0 1,0 0 0,-1 1-1,0-7 3,-1 11 6,0 0 0,0 1 0,0-1 0,-1 0 0,1 0 0,-1 1 0,0-1 0,0 0 0,0 1 0,0-1-1,0 1 1,-1-1 0,1 1 0,-1 0 0,1-1 0,-1 1 0,0 0 0,0 0 0,0 0 0,0 0 0,0 1 0,-1-1 0,1 1 0,0-1-1,-1 1 1,1 0 0,-1 0 0,0 0 0,1 0 0,-1 0 0,0 0 0,1 1 0,-1-1 0,0 1 0,0 0 0,-2 0-6,4 0-28,-1 1 1,1-1-1,0 1 1,0-1-1,-1 1 1,1 0-1,0-1 1,0 1-1,-1 0 1,1 0-1,0 0 1,0 0-1,0 0 1,0 0-1,0 0 1,1 0-1,-1 0 1,0 0-1,0 0 1,1 1-1,-1-1 1,1 0-1,-1 1 1,1-1-1,-1 0 1,1 1-1,0-1 1,0 1 27,-1 1-296,1-1 1,-1 1 0,1 0-1,0 0 1,0-1 0,0 1 0,0 0-1,1 0 1,-1-1 0,1 1-1,-1 0 1,1-1 0,1 3 295,-1-3-261,0-1 0,0 1 0,0 0 0,0-1 0,1 0 0,-1 1 0,0-1 0,1 0 0,-1 1 0,1-1 261,22 10-1437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08.3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129 99 9634,'0'0'298,"1"-1"0,-1 1 1,1-1-1,-1 0 0,0 1 0,1-1 1,-1 1-1,0-1 0,0 0 0,0 1 0,1-1 1,-1 0-1,0 1 0,0-1 0,0 0 1,0 1-1,0-1 0,0 0 0,0 1 0,0-1 1,0 0-1,-1 1 0,1-1 0,0 0-298,-1-1 351,0 0-1,0 1 0,0-1 1,0 1-1,0-1 0,-1 1 1,1 0-1,0 0 0,-1-1 1,1 1-351,-5-3 603,0 0-1,0 0 1,-1 0 0,-4-1-603,5 2 202,0 1 0,0 0-1,-1 0 1,1 0 0,-4 0-202,8 2 26,1 0 1,0 0-1,-1-1 1,1 1-1,0 0 1,-1 0 0,1 0-1,0 0 1,-1 1-1,1-1 1,0 0 0,-1 1-1,1-1 1,0 0-1,0 1 1,-1 0-1,1-1 1,0 1 0,0 0-1,0-1 1,0 1-1,0 0 1,0 0 0,0 0-1,0 0 1,0 0-1,0 0 1,0 0-1,1 0 1,-1 0 0,0 1-27,0 4 28,0 0 0,0-1 0,0 1 0,0 0 1,1 0-1,0-1 0,1 1 0,-1 0 1,1 0-1,0-1 0,1 1 0,-1-1 0,1 1 1,0-1-1,0 1 0,1-1 0,-1 0 0,1 0 1,1 0-29,-2-3 2,-1 0-1,1 0 1,-1 0 0,1-1 0,0 1 0,0-1 0,0 1 0,0-1-1,0 0 1,0 1 0,0-1 0,1 0-2,-2-1-2,0 0 0,0 1-1,0-1 1,1 0 0,-1 0 0,0 0 0,0 0-1,1 0 1,-1 0 0,0 0 0,0 0 0,1 0-1,-1-1 1,0 1 0,0-1 0,0 1-1,0-1 1,1 1 0,-1-1 0,0 1 0,0-1-1,0 0 1,0 0 0,0 0 2,3-3-20,-1 0-1,0 0 1,0 0-1,0 0 1,-1 0-1,1 0 1,-1-1-1,0 0 1,0 1-1,0-4 21,2-5-76,-1-1 0,0 1 0,0-4 76,-2 10 9,0-1-1,-1 0 1,0 0 0,0 0 0,0 0 0,-1 0 0,-1-3-9,-5 31 258,5-10-232,1 0 1,1 0 0,-1 0-1,2 5-26,-1-9-14,1-1 1,0 0-1,0 0 0,0 1 0,0-1 1,1 0-1,0 0 0,0 0 0,1 0 14,-2-3-99,0-1-1,0 1 0,0-1 1,0 0-1,0 1 1,0-1-1,1 0 0,-1 0 1,1 0-1,-1 0 1,1 0-1,-1 0 0,1 0 1,-1-1-1,1 1 0,0 0 1,-1-1-1,1 0 1,0 1-1,0-1 100,4 1-844,-1-1 0,1 0 0,0 0 0,0-1 0,5 0 844,21-4-1321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08.8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139 264 9730,'-11'-9'2420,"7"5"-1350,-1 0 0,1 1 1,-1-1-1,0 1 0,0 0-1070,3 2 216,0 0-1,0 1 1,1-1 0,-1 1 0,0-1 0,0 1 0,0 0-1,0-1 1,0 1 0,0 0 0,0 0 0,0 0 0,0 1-1,1-1 1,-1 0 0,0 1 0,-1 0-216,-1 0 136,0 1 0,0 0 0,1 0 0,-1 0 0,1 0 0,0 0 0,-1 1 0,1 0 0,0 0 0,0 0 0,1 0 0,-1 0 1,1 0-1,-1 1 0,1-1 0,0 1 0,1-1 0,-1 1 0,0 0 0,1 1-136,-1 0 19,1 0 1,-1 0-1,2 1 1,-1-1 0,0 0-1,1 1 1,0-1-1,0 0 1,1 0-1,-1 1 1,1-1-1,0 0 1,1 0-1,-1 0 1,2 3-20,-1-3-8,0-1 0,1 1 1,-1-1-1,1 1 0,0-1 0,0 0 0,2 1 8,-4-4-6,0 0 0,0 0-1,0 0 1,0 0-1,0 0 1,0-1-1,0 1 1,0 0-1,0-1 1,1 1-1,-1-1 1,0 1 0,0-1-1,1 0 1,-1 1-1,0-1 1,1 0-1,-1 0 1,0 0-1,1 0 1,-1 0-1,0 0 1,1 0 0,-1-1-1,0 1 1,1 0-1,-1-1 1,0 1-1,0-1 1,1 0 6,3-2-61,-1 1 1,0-2-1,0 1 0,-1 0 1,1-1-1,-1 1 1,0-1-1,1 0 0,-2 0 1,1-1-1,0 1 1,-1-1 60,4-7-289,0 0 0,-1 0 0,-1 0 0,0-2 289,2-9-252,-2-1 1,0 1-1,-1-1 0,-2 0 1,0-5 251,-3-27 475,-6-35-475,4 75 495,4 16-486,0 0 0,0 0 0,0 0 0,0-1 0,0 1 0,0 0 0,0 0 0,-1 0 0,1 0 0,0 0 0,0 0 0,0 0 0,0 0 0,0 0 0,0 0 0,0-1 0,0 1 0,0 0-1,0 0 1,-1 0 0,1 0 0,0 0 0,0 0 0,0 0 0,0 0 0,0 0 0,0 0 0,0 0 0,-1 0 0,1 0 0,0 0 0,0 0 0,0 0 0,0 0 0,0 0 0,0 0 0,0 0 0,-1 0 0,1 0 0,0 0 0,0 0 0,0 1 0,0-1 0,0 0 0,0 0 0,0 0 0,0 0 0,0 0 0,0 0 0,-1 0 0,1 0 0,0 0 0,0 0 0,0 1 0,0-1 0,0 0 0,0 0 0,0 0 0,0 0 0,0 0 0,0 0 0,0 0 0,0 0 0,0 1 0,0-1 0,0 0 0,0 0 0,0 0 0,0 0 0,0 0-9,-3 10 341,0-1 1,1 1-1,0 0 0,1 0 1,0 10-342,0 55 880,1-73-861,2 33 214,0 0 0,3 0 0,1-1 0,1 1 0,2-1 0,3 5-233,-9-29-133,1 0 1,0 0 0,1-1-1,3 4 133,-6-10 58,0 0 0,0 0 0,0 0 0,1-1 0,-1 1 0,1-1 0,0 1 0,0-1-1,0 0 1,0 0 0,0-1 0,0 1 0,0 0 0,1-1-58,25 6 327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09.2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55 6 7930,'-20'-3'5665,"17"2"-5007,1 1 0,-1-1 0,0 1 0,0 0 0,0-1 0,0 1-1,1 0 1,-1 1 0,-2-1-658,5 0 49,0 0 0,0 0 1,0 0-1,0 0 0,0 1 0,0-1 0,1 0 0,-1 0 0,0 0 0,0 0 1,0 0-1,0 0 0,0 0 0,0 0 0,0 0 0,0 0 0,0 0 1,0 1-1,0-1 0,1 0 0,-1 0 0,0 0 0,0 0 0,0 0 0,0 0 1,0 0-1,0 1 0,0-1 0,0 0 0,0 0 0,0 0 0,0 0 1,0 0-1,0 0 0,0 0 0,0 1 0,0-1 0,0 0 0,0 0 0,-1 0 1,1 0-1,0 0 0,0 0 0,0 0 0,0 0 0,0 1 0,0-1 1,0 0-1,0 0 0,0 0 0,0 0 0,0 0 0,-1 0 0,1 0 0,0 0 1,0 0-1,0 0 0,0 0 0,0 0 0,0 0 0,0 0 0,0 0 1,-1 0-1,1 0 0,0 0 0,0 0-49,11 5 854,4-1-730,3 1-51,1-1-1,-1 0 1,0-2 0,7 1-73,59 8 102,-82-11-100,1 1 0,0 0-1,0-1 1,-1 1-1,1 0 1,0 1 0,-1-1-1,1 0 1,-1 1-1,1-1 1,-1 1-2,-1-1 3,-1 0 1,0-1-1,1 1 1,-1-1-1,0 1 1,1 0 0,-1-1-1,0 1 1,0 0-1,1 0 1,-1-1-1,0 1 1,0 0-1,0-1 1,0 1-1,0 0 1,0 0-1,0-1 1,0 1-1,-1 0 1,1-1-1,0 1 1,0 0-1,-1-1 1,1 1 0,0 0-1,-1-1 1,1 1-1,0 0 1,-1-1-1,0 1-3,-1 2 27,-1 0-1,0 0 1,0 0 0,-1-1-1,1 1 1,-1-1-1,1 0 1,-1 0 0,-1 1-27,-4 2 51,-42 21 142,-21 14 35,60-32-398,0 0-1,1 0 1,0 2 0,-7 7 170,8-4-1443,10-13 1364,0 0 0,0 1 0,-1-1 0,1 0 0,0 0 0,0 0 0,0 0 0,0 0 0,0 1 0,0-1 0,-1 0 0,1 0 0,0 0 0,0 1 0,0-1 0,0 0 0,0 0 0,0 0 0,0 1 0,0-1 0,0 0 0,0 0 0,0 0 0,0 1 0,0-1 0,0 0 0,0 0 0,0 1 0,0-1 0,0 0 0,1 0 0,-1 0 0,0 0 1,0 1-1,0-1 0,0 0 0,0 0 0,0 0 0,1 0 0,-1 1 0,0-1 0,0 0 0,0 0 0,0 0 0,1 0 0,-1 0 0,0 0 0,0 0 0,0 1 0,0-1 0,1 0 0,-1 0 0,0 0 0,0 0 0,1 0 0,-1 0 0,0 0 0,0 0 0,0 0 79,10-2-1693</inkml:trace>
  <inkml:trace contextRef="#ctx0" brushRef="#br0" timeOffset="1">311 172 8586,'0'11'3969,"0"6"-1321,-22-5-655,-4 7-313,-2 0-160,-7-1-511,7 4-297,4-8-464,2-1-200,10-5-688,2-4-617,10-8-4160,8-2 3649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10.3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0 288 8954,'10'7'1182,"0"0"0,1-1 0,0 0-1182,-10-5 101,0-1 0,0 0-1,1 0 1,-1 1 0,0-1 0,1 0 0,-1 0-1,0 0 1,1 0 0,-1 0 0,0-1-1,0 1 1,1 0 0,-1 0 0,0-1 0,0 1-1,1-1 1,-1 1 0,0-1 0,0 0-1,0 0 1,0 1 0,0-1 0,0 0 0,0 0-1,0 0 1,0 0 0,0 0 0,0 0-101,4-4 350,2-1-40,0-1 0,0 0 0,-1 0 0,0 0 0,0-1 0,-1 1 0,0-1 0,3-8-310,4-10 595,-2-1-1,2-7-594,-2 5 266,-7 21-186,-1 0-1,1 0 0,-1 0 1,-1 0-1,1-3-79,-2 9 31,0 0 0,0-1 0,0 1 0,0 0 0,0 0 0,-1 0 0,1-1 0,-1 1 0,1 0 0,-1 0 0,0 0 0,0 0 0,0 0 0,0 0 0,0 0 0,0 1 0,-1-1 0,1 0 0,0 0 0,-1 1 0,0-1 0,1 1-31,-1-1 74,1 1 0,-1 0 0,0 0 0,1 0 0,-1 0 0,0 0 0,0 0 0,0 0 0,1 1-1,-1-1 1,0 1 0,0-1 0,0 1 0,-1 0-74,1 0 59,1 0 1,-1 0-1,1 1 0,-1-1 0,1 1 1,-1-1-1,1 1 0,0-1 0,-1 1 1,1 0-1,0 0 0,0 0 0,0 0 0,-1 0 1,1 0-1,0 0 0,0 0 0,0 0 1,0 1-60,-2 1 36,1 1 1,0 0 0,0-1 0,0 1-1,0 0 1,1 0 0,-1 0-1,1 0 1,0 0 0,0 0 0,1 0-1,-1 0 1,1 0 0,0 2-37,0 8 58,1 0 1,1-1-1,2 10-58,0 2 64,15 64 116,-15-72-171,-3-13-64,0-1 0,0 1-1,0-1 1,0 1-1,1-1 1,0 0-1,0 1 1,0-1-1,1 1 56,-3-3-119,1 0 1,0 0-1,0 0 0,0-1 0,0 1 0,0 0 0,0 0 0,0 0 1,0-1-1,0 1 0,1-1 0,-1 1 0,0-1 0,0 1 0,1-1 0,-1 0 1,0 1-1,0-1 0,1 0 0,-1 0 0,0 0 0,1 0 0,-1 0 0,0 0 1,1-1-1,-1 1 0,0 0 0,1-1 119,26-10-1059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10.9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 0 9170,'-2'4'1394,"1"0"0,-1 0 0,1 0 0,-1 0 0,1 3-1394,-4 22 2837,3-13-2158,0 9 417,-3 14 417,3-23-1009,4-12-480,5-7-327,-5-1 78,1 1 0,-1 0 0,0 0-1,1-1 1,-1 0 0,-1 1 0,1-1 0,0-1 225,3-7-449,2 0 165,0 0-1,0 0 0,5-4 285,-9 11 70,1 1 0,0 0 0,0-1-1,0 2 1,0-1 0,0 0-1,1 1 1,0 0 0,3-2-70,-7 5 52,0-1 1,-1 1 0,1 0 0,0-1 0,0 1 0,0 0 0,0 0 0,-1 0-1,1-1 1,0 1 0,0 0 0,0 0 0,0 0 0,0 0 0,-1 0-1,1 1 1,0-1 0,0 0 0,0 0 0,0 1 0,-1-1 0,1 0 0,0 1-1,0-1 1,-1 0 0,2 1-53,-1 0 94,0 1 0,0-1 0,0 0 0,0 1 1,0-1-1,-1 1 0,1-1 0,0 1 0,-1-1 0,1 1 0,-1 0 0,1-1 0,-1 1-94,1 6 296,0 0-1,0 0 0,-1 0 1,0 0-1,-1 1-295,-6 44 991,7-53-1034,-1 0 1,1 1-1,0-1 0,0 0 1,0 0-1,0 1 1,0-1-1,0 0 1,0 1-1,0-1 1,0 0-1,0 1 0,0-1 1,0 0-1,0 0 1,0 1-1,0-1 1,0 0-1,1 1 1,-1-1-1,0 0 0,0 0 1,0 1-1,0-1 1,1 0-1,-1 0 1,0 1-1,0-1 1,0 0-1,1 0 43,4-1 598,-3-1-497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11.4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684 0 12435,'2'2'530,"-2"-1"0,1 0 1,0 1-1,0-1 0,0 1 1,-1-1-1,1 1 0,0-1 1,-1 1-1,0 0 0,1-1-530,-1 21 2139,-2-10-2209,0 0 1,-1-1 0,0 1 69,-2 5 787,-1 5-418,2-7 32,1 1 0,-1 6-401,0-6 48,1-10-1072,3-8 807,1-1 0,0 1 1,0-1-1,0 1 1,0-1-1,0 1 1,1 0-1,-1 0 1,1-1-1,0 1 217,1-4-262,3-2 324,-1 0 1,1 0-1,0 1 0,0-1 0,1 1 0,0 1 0,1-1 0,-1 1 0,1 1 0,0-1 1,1 1-1,-1 1 0,1 0 0,2-1-62,-10 5 87,0 0 0,0 0 0,0-1 0,0 1 0,0 0-1,0 0 1,0 1 0,0-1 0,0 0 0,0 0 0,0 0 0,0 1 0,-1-1 0,1 0 0,0 1 0,0-1 0,0 1 0,0-1 0,0 1-1,-1 0 1,1-1 0,0 1 0,0 0 0,-1 0-87,15 18 898,-14-19-889,0 2 42,0 1 0,0 0 0,0-1 0,0 1 0,0-1 1,0 1-1,-1 0 0,1 0 0,-1-1 0,0 1 1,0 1-52,-2 33 162,0-26-217,2-10-32,0 2 189,0-1 0,0 1 0,0-1 1,-1 1-1,1-1 0,-1 1 0,0-1 1,0 0-1,0 1 0,0-1 0,0 0 1,0 0-1,-1 1-102,-8 4 653</inkml:trace>
  <inkml:trace contextRef="#ctx0" brushRef="#br0" timeOffset="1">1 357 12411,'15'-9'6167,"-5"6"-5654,0 0 0,0 0 1,4 0-514,10 0 494,0 1 0,0 1 1,1 1-1,-1 1 0,2 2-494,28 0 524,84-4 975,83-13-1499,-38 3 191,33-2 83,-197 12-591,-10 1 35,-17-3 1385,-9-2-678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11.8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0 252 13835,'3'4'687,"1"0"0,-1-1 1,0 1-1,1-1 0,0 0 1,0 0-1,0-1 0,0 1 0,2 0-687,-4-2 33,0 0 0,0-1-1,0 1 1,0-1 0,0 1-1,0-1 1,0 0-1,0 0 1,0 0 0,0 0-1,0 0 1,0 0 0,0-1-1,0 1 1,0 0 0,0-1-1,0 0 1,0 0 0,0 1-1,0-1 1,0 0-1,-1 0 1,2-2-33,13-8 167,0 0-1,-2-1 1,1-1-1,-1-2-166,-8 9 36,-1-1 0,1 0 1,-2 1-1,1-2 0,-1 1 0,0 0 0,-1-1 0,1 0 0,-2 0 0,2-5-36,-1 1 27,0 0-1,-2-1 1,1-9-27,-1 17 11,-1 1 0,-1-1 0,1 0 0,-1 1 0,0-1 0,0 1 0,0-1 0,0 1 0,-1-1 0,0 1 0,-1-2-11,3 5 18,-1-1 0,0 1-1,0 0 1,0 0 0,0 0 0,0 0-1,0-1 1,0 1 0,0 0-1,0 1 1,-1-2-18,1 2 26,0-1-1,1 1 1,-1 0-1,1 0 0,-1 0 1,0-1-1,1 1 1,-1 0-1,1 0 1,-1 0-1,0 0 1,1 0-1,-1 0 1,0 0-1,1 0 0,-1 1 1,1-1-1,-1 0 1,0 0-26,0 1 51,-1 0 0,0 0 0,1 0-1,0 0 1,-1 1 0,1-1 0,0 0 0,0 1 0,-1-1 0,1 1 0,0-1-1,0 1 1,1-1 0,-1 1 0,0 1-51,-3 8 101,0-1 0,1 1 1,1 0-1,-1 0 0,2 0 0,-1 9-101,2 2 140,0-1 0,1 0 0,1 3-140,-1-16 47,0-1 1,1 1-1,0-1 1,0 1-1,0-1 0,4 6-47,-5-10-46,0-1-1,0 0 0,1 0 1,-1 0-1,1 0 0,-1 0 1,1 0-1,0 0 0,0 0 0,0-1 1,0 1-1,0-1 0,0 1 1,1-1-1,-1 0 0,0 0 1,1 0-1,-1 0 0,0-1 0,1 1 1,-1 0-1,2-1 47,-1 1-452,1-1 0,0 0 1,-1 0-1,1 0 0,0 0 0,-1 0 0,1-1 0,0 0 0,-1 0 1,1 0-1,0 0 452,25-14-1919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12.2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0 12411,'-3'28'6411,"3"1"-3830,1-20-2280,-1 1 0,-1-1 0,1 0 0,-1 0 0,-1 0 0,0 1-301,-1-3 197,2-8-1301,3-13-795,0 11 1841,0 0 1,-1 0-1,1 0 1,0 0-1,2-2 58,6-5 85,-1-1 0,1 1-1,1 1 1,0 0 0,11-7-85,-21 15 18,1-1 152,1 1 1,0-1-1,0 0 1,0 1-1,0 0 1,2-1-171,-5 2 54,1 0 0,0 0 1,-1 0-1,1 0 0,0 0 0,0 0 1,-1 0-1,1 0 0,0 0 1,-1 0-1,1 0 0,0 0 1,-1 1-1,1-1 0,0 0 1,-1 0-1,1 1 0,0-1 1,-1 1-1,1-1 0,-1 0 1,1 1-1,-1-1 0,1 1 1,-1-1-1,1 1 0,-1 0 1,1-1-1,-1 1 0,0-1 1,1 1-55,0 3 155,1-1 0,-1 1 0,0-1 0,0 1 0,0 0 0,-1-1 0,1 1 0,-1 0 0,0-1 0,0 1 0,0 0 0,-1-1 0,1 1 0,-1 1-155,-2 8 71,-1 1 0,0 0 0,-1 0-71,-3 0-4695,8-14 3531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23.5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0 506 4441,'0'3'7716,"1"0"-3879,10 18-2899,5 4-297,-4-9-103,-1 1 0,-1 0 0,-1 1-538,-1-3 386,5 12 361,1 0 0,3 2-747,-12-22 65,0 0 0,0 0 0,0 0 0,1-1 0,0 0-1,1 0 1,-1 0 0,1-1 0,4 2-65,-9-6 4,0 1-1,0-1 0,0-1 0,0 1 0,0 0 1,0 0-1,0-1 0,0 1 0,0-1 1,0 0-1,0 1 0,0-1 0,0 0 0,0 0 1,0-1-1,2 1-3,-3 0 1,0-1 0,0 1-1,0-1 1,0 1 0,0-1 0,0 0 0,0 1-1,0-1 1,0 0 0,0 0 0,-1 1 0,1-1-1,0 0 1,0 0 0,-1 0 0,1 0 0,0 0-1,-1 0 1,1 0 0,-1 0 0,0 0 0,1-1-1,-1 1 1,0 0 0,0 0 0,0 0 0,1-1-1,-1-8-5,0-1 0,0 1 1,-1-1-1,0 0 0,-1 1 1,-2-10 4,-1-5-14,-6-42-56,-6-34-144,-6 3-135,-5 1-1,-33-76 350,31 92 132,11 42 426,41 38 271,25 1-161,15-2-668,15-1 101,14 4 129,41 9-230,91 17 277,52 4 208,-93-14-780,-180-17-1355,-4 0 537,-15-1-813,-4 3 678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12.7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0 230 12275,'66'54'6832,"-65"-53"-6757,0-1 1,-1 1-1,1-1 1,0 1-1,0-1 1,0 1-1,-1-1 1,1 1-1,0-1 1,0 0 0,0 1-1,0-1 1,0 0-1,0 0 1,-1 0-1,1 0 1,0 0-1,0 0 1,0 0-1,0 0 1,0 0-1,0 0 1,0 0-1,0-1 1,0 1-1,-1 0 1,1-1 0,0 1-1,0 0 1,0-1-1,0 1 1,-1-1-1,1 0 1,0 1-1,-1-1 1,1 0-1,0 1 1,-1-1-1,1 0 1,-1 0-76,4-3 74,-1-2 0,0 1 0,0 0 1,0-1-1,1-3-74,-3 8 4,15-35 47,-9 21-34,0-1 0,-1 1 0,0-1-1,-1 0 1,0-5-17,-3 7 26,-1 0 0,-1-8-26,2-14 44,-2 35-36,1-1 0,-1 0-1,0 0 1,0 0 0,-1 1-1,1-1 1,0 0 0,-1-1-8,1 3 5,0 0 0,0-1 1,0 1-1,-1 0 1,1-1-1,0 1 1,0 0-1,-1-1 0,1 1 1,0 0-1,0 0 1,-1-1-1,1 1 1,0 0-1,-1 0 0,1 0 1,0-1-1,-1 1 1,1 0-1,0 0 1,-1 0-1,1 0 0,0 0 1,-1 0-1,1 0 1,-1-1-1,1 1 0,0 0 1,-1 1-1,1-1 1,-1 0-1,1 0 1,0 0-1,-1 0 0,1 0 1,0 0-1,-1 0 1,1 0-1,0 1 1,-1-1-1,1 0 0,0 0 1,-1 0-1,1 1-5,-3 1 29,1 0-1,-1 0 0,1 0 1,-1 0-1,1 0 0,0 1 0,0-1 1,0 1-1,0-1 0,0 1 1,1 0-1,-1 0 0,1 0 1,-1 1-29,-2 8 47,-1 1 1,2-1-1,0 3-47,0-1 46,0 1 0,2 0 1,0 0-1,1 0 0,1 7-46,1 8 145,2-2-1,3 10-144,-6-35-73,-1 0-1,1 1 1,0-1-1,0 0 1,0 0 0,1 0-1,-1-1 1,1 1-1,0 1 74,-1-3-159,-1-1 0,1 1 0,0 0 0,0 0 1,0-1-1,0 1 0,0 0 0,0-1 0,0 1 0,0-1 0,0 1 0,0-1 0,0 0 0,0 1 0,0-1 0,0 0 0,0 0 1,0 0-1,1 0 0,-1 0 0,0 0 0,0 0 0,0 0 0,0 0 0,0 0 0,1-1 159,17-5-1664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13.0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0 16932,'-1'30'5637,"4"-1"-4416,-2 1-757,-2-26-4164,2-4 3689,-1-1 0,0 1-1,1-1 1,-1 0 0,1 1 0,-1-1 0,1 1 0,-1-1 0,1 1 0,-1-1 0,1 1-1,-1 0 1,1-1 0,-1 1 0,1 0 0,0-1 11,2 0 10,33-30 289,-20 18-126,-15 12-121,0 0 1,0 0 0,0 0-1,0 0 1,1 1-1,-1-1 1,0 0-1,1 1 1,-1-1 0,1 1-53,-1 0 27,-1 0 1,0 0-1,0 0 1,1 0-1,-1 0 1,0 0-1,0 0 1,1 0-1,-1 0 1,0 0-1,0 0 1,1 0-1,-1 0 1,0 0-1,0 0 1,1 1-1,-1-1 1,0 0-1,0 0 1,0 0-1,1 0 1,-1 1-1,0-1 1,0 0-1,0 0 1,0 0-1,0 1 1,1-1-1,-1 0 1,0 0-28,0 2 162,1 0 1,-1 0-1,0 0 0,0 0 0,0 0 1,0 0-1,0 0 0,0 0 0,0 1-162,-1 1 131,-3 29 1203,2-26-1241,1 1 1,0-1 0,0 0 0,1 0 0,0 3-94,0-10-24,1-1-1,-1 1 1,0 0 0,0 0 0,0 0 0,0 0 0,0 0-1,0 0 1,0 0 0,0 0 0,0 0 0,0 0-1,0 0 1,0 0 0,1 0 0,-1 0 0,0 0 0,0 0-1,0 0 1,0 0 0,0 0 0,0 0 0,0 0 0,0 0-1,0 0 1,0 0 0,1 0 0,-1 0 0,0 0-1,0 0 1,0 0 0,0 0 0,0 0 0,0 0 0,0 0-1,0 0 1,0 0 0,0 0 0,1 0 0,-1 0 0,0 0-1,0 0 1,0 0 0,0 1 0,0-1 0,0 0-1,0 0 1,0 0 0,0 0 0,0 0 0,0 0 0,0 0-1,0 0 1,0 0 0,0 0 0,0 1 0,0-1 0,0 0-1,0 0 1,0 0 0,0 0 0,0 0 0,0 0-1,0 0 1,0 0 0,0 0 0,0 1 0,0-1 24,3-6-3420,-3 4 2525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13.5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10266,'5'9'3014,"10"17"2571,-13-22-5338,-1-1 0,1 1 1,-1 0-1,0-1 0,0 1 0,0 2-247,0 4 367,0-5-141,0 1-1,-1-1 0,1 1 0,-1-1 0,-1 1 0,1-1 0,-1 1-225,2-10-716,0 0 0,0 0 0,0 1 0,1-1-1,0 0 1,0 0 716,2-2 12,0 0 0,0 1 0,1-1 0,0 1-1,0 0 1,0 1 0,3-3-12,-4 4 130,-1 0-1,1 0 1,0 0 0,0 1-1,0 0 1,0-1 0,0 1-1,0 1 1,1-1 0,-1 1-1,1-1 1,-1 1 0,1 1-1,3-1-129,-8 1 57,1 0 0,-1 0-1,1 0 1,0 0 0,-1 0 0,1 0-1,-1 0 1,1 0 0,-1 0-1,1 0 1,-1 1 0,1-1 0,0 0-1,-1 1 1,1-1 0,-1 0-1,1 1 1,-1-1 0,0 0 0,1 1-1,-1-1 1,1 1 0,-1-1-1,0 1 1,1-1 0,-1 1 0,0-1-1,0 1 1,1-1 0,-1 1-1,0-1 1,0 1 0,0 0-1,0-1-55,4 8 579,1 1-20,-2-5-262,0 0 0,-1 1 0,0-1 0,0 1 0,0-1 0,-1 1 0,1 1-298,1 5 484,-1 0 0,0 1 0,-1-1 0,-1 1 0,0 10-484,-2 8-597,3-25 253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16.1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28 10898,'9'-22'4617,"-5"16"-2336,0 8-585,8 15-144,-5 6-79,0 17-201,1 6-280,-7 2-336,2 5-127,2-2-209,6-5-88,0-8-120,-1-5-40,-5-13 0,4-4-504,1-5-1425,-2-6 3354,-12-1-1721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16.4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17 10178,'-2'1'1173,"-2"3"1993,4-4-3035,0 1-1,0-1 0,0 0 0,0 0 0,0 0 0,0 0 1,0 1-1,0-1 0,0 0 0,1 0 0,-1 0 0,0 1 1,0-1-1,0 0 0,0 0 0,0 0 0,0 0 0,1 0 0,-1 1 1,0-1-1,0 0 0,0 0 0,0 0 0,1 0 0,-1 0 1,0 0-1,0 0 0,0 0 0,1 0 0,-1 0 0,0 1 1,0-1-1,0 0 0,1 0 0,-1 0 0,0 0 0,0 0-130,16 3 980,-1-1-1,1 0 0,9 0-979,2 0 722,24 2-46,-1-3 1,1-2-1,-1-3 1,15-3-677,-5-2 202,5 0 125,30 0-327,-78 9-94,19-2-175,-1 1 1,1 2-1,-1 2 1,17 3 268,-44-4-1684,-12 3 593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17.0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11851,'17'34'3890,"-1"-5"-1893,-2 0 1,-1 1-1,-2 1 0,8 28-1997,-15-42 402,-1-7-239,-1 0 1,0 0 0,0 0 0,-1 1-1,0-1 1,-1 0 0,0 1-1,-2 3-163,2-13 12,0 0 0,0-1-1,0 1 1,0 0 0,0-1-1,0 1 1,-1 0 0,1-1-1,0 1 1,0 0-1,-1-1 1,1 1 0,-1-1-1,1 1 1,0 0 0,-1-1-1,1 1 1,-1-1 0,1 0-1,-1 1 1,0 0-12,1-2 5,-1 1-1,1 0 1,-1 0 0,1 0 0,0 0 0,-1-1 0,1 1-1,0 0 1,-1 0 0,1-1 0,-1 1 0,1 0 0,0-1-1,0 1 1,-1 0 0,1-1 0,0 1 0,0 0-1,-1-1 1,1 1 0,0-1 0,0 1 0,0 0 0,0-1-1,-1 1 1,1-1 0,0 1 0,0-1 0,0 1 0,0-1-1,0 1 1,0 0-5,-1-12-38,-1 1-1,1 0 0,1-1 1,0 1-1,1 0 1,0-1-1,1 1 1,0 0-1,0 0 0,2 0 1,-1 0-1,1 1 1,2-3 38,-4 7-6,2-1 0,-1 0 0,1 1 0,0 0 0,0 0 0,1 0 1,0 0-1,0 1 0,0 0 0,1-1 6,-3 4 9,-1 0-1,1 1 1,0-1 0,-1 0 0,1 1 0,0 0-1,0 0 1,0-1 0,0 2 0,0-1 0,0 0-1,0 1 1,0-1 0,0 1 0,0 0-1,1 0 1,-1 0 0,0 0 0,0 1 0,0-1-1,0 1 1,0 0 0,0 0 0,2 1-9,3 2 110,-1 0 1,0 1-1,0 0 0,0 0 1,-1 1-1,0 0 0,0 0 1,0 1-1,-1-1 1,1 1-1,-2 0 0,1 0 1,0 3-111,2 4 149,-1 0 0,0 1 0,-1 0-1,-1 0 1,0 0 0,-2 0 0,1 1 0,-2-1 0,0 1 0,-1 0 0,0-1 0,-1 1-149,0-10-106,0 0 0,0 0 0,-1 0 1,0 0-1,0-1 0,-2 5 106,-1-2-1520,2-6 465,3-2-45,5-8-234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17.3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43 11042,'27'-13'5181,"-16"7"-4096,0 1 0,0 0 0,1 1 0,-1 0 0,3 1-1085,-11 2 173,1 0 0,-1 1 0,1 0 0,-1 0 0,1 0 0,-1 0 0,1 0 0,-1 1 0,1-1 0,-1 1 0,1 0 0,-1 0 1,0 0-1,1 1 0,-1-1 0,0 1 0,0 0 0,0 0 0,2 2-173,-3-3 42,-1 0 0,1 1 0,-1-1 0,1 1 0,-1 0-1,0-1 1,0 1 0,0 0 0,0-1 0,0 1 0,0 0 0,0 0 0,-1 0 0,1 0 0,0 0-1,-1 0 1,0 0 0,0 0 0,1 0 0,-1 0 0,0 1 0,-1-1 0,1 0 0,0 0 0,-1 0 0,1 0-1,-1 0 1,0 1-42,-2 6 81,-1 0-1,-1 0 1,1 0 0,-1 0-1,-3 3-80,-3 5 120,-2 2-37,10-16-64,1 1 0,-1-1-1,1 1 1,0-1 0,0 1-1,0 0 1,0 0-1,0 3-18,2-6 4,0-1 0,0 0 0,0 1-1,1-1 1,-1 0 0,0 1-1,0-1 1,1 0 0,-1 0-1,0 1 1,0-1 0,1 0 0,-1 0-1,0 1 1,1-1 0,-1 0-1,0 0 1,1 0 0,-1 0 0,0 1-1,1-1 1,-1 0 0,1 0-1,-1 0-3,0 0 6,5 1 11,-1 0 0,1 0 0,-1-1-1,1 1 1,-1-1 0,1 0 0,-1-1 0,1 1-1,2-1-16,7-2 46,0 0 0,6-3-46,129-36-784,-123 29 428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20.9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46 18 7794,'-44'42'5762,"44"-42"-5696,0 0 0,0 0 0,0 0-1,0 0 1,0 0 0,0 0 0,0 0 0,-1 0-1,1 0 1,0 0 0,0 0 0,0 0 0,0 1 0,0-1-1,0 0 1,0 0 0,0 0 0,0 0 0,0 0-1,0 0 1,0 0 0,0 0 0,0 0 0,0 1-1,0-1 1,0 0 0,0 0 0,0 0 0,0 0-1,0 0 1,0 0 0,0 0 0,0 0 0,0 1-1,0-1 1,0 0 0,0 0 0,0 0 0,0 0-1,0 0 1,0 0 0,1 0 0,-1 0 0,0 0-1,0 0 1,0 0 0,0 1 0,0-1 0,0 0 0,0 0-1,0 0 1,0 0-66,9 2 2016,14-2-1010,-21 0-1039,46-3 855,1-1 0,7-4-822,178-39 1023,-230 46-1138,0 0 1,0 1-1,0-1 0,1 1 1,-1 0-1,0 0 0,0 0 1,1 1 114,-5-1-55,0 0 1,1 0 0,-1 0-1,0 0 1,0 0-1,0 0 1,0 0 0,1 0-1,-1 0 1,0 0 0,0 0-1,0 0 1,0 0 0,0 0-1,0 0 1,1 0-1,-1 0 1,0 0 0,0 1-1,0-1 1,0 0 0,0 0-1,0 0 1,0 0 0,0 0-1,0 0 1,1 1 0,-1-1-1,0 0 1,0 0-1,0 0 1,0 0 0,0 0-1,0 1 1,0-1 0,0 0 54,-5 6-1955,-13 5 642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21.4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34 9642,'-12'8'4089,"12"-3"-2073,5 2-367,10-6-113,7 1-168,10-5-343,8-5-217,9-2-272,5-1-96,1 3-104,-5 1-56,-14 3-120,-4-1-48,-17 5-136,3 0-472,-9 3-1320,-9-3 3144,-15 0-1520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21.7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174 1 11634,'0'1'455,"1"1"0,0-1-1,-1 1 1,0-1-1,1 1 1,-1-1-1,0 1 1,0-1-1,0 1 1,0 0-1,0-1 1,0 1-1,-1-1 1,1 1-1,0-1 1,-1 2-455,-11 23 703,9-21-151,-47 86 1201,-9 3-1753,52-83 23,0 1 0,0 0 0,1 0 1,1 1-1,0 0 0,1 0 0,-2 6-23,5-13 34,0 0-1,0 0 1,1 0 0,-1 0 0,1 1 0,0-1 0,1 0 0,0 0 0,0 0 0,0 0-1,1 0 1,-1-1 0,1 1 0,1 0 0,-1-1 0,1 1 0,3 4-34,1-1 60,1 0 1,0-1 0,0 0-1,0 0 1,1-1-1,1 0 1,-1 0 0,1-1-1,0 0 1,0-1-1,1 0 1,4 1-61,19 6 105,1-1 0,1-2-1,8 1-104,60 14-1363,-88-19 773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24.0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0 10730,'-10'5'5214,"9"-4"-5091,1-1 0,0 0 0,0 1 0,-1-1 0,1 0 0,0 0 0,0 1 0,0-1 0,0 0 0,-1 1 0,1-1 0,0 0 0,0 1 0,0-1 0,0 0 0,0 1-1,0-1 1,0 0 0,0 1 0,0-1 0,0 1 0,0-1 0,0 0 0,0 1 0,1-1 0,-1 0 0,0 1 0,0-1-123,0 1 1061,4 0-364,-4-1-697,3 2 84,0-1 0,0 1 1,1 0-1,-1-1 1,0 2-1,1 0-84,84 70 610,-79-65-547,1 1 14,1 0 0,-2 1 1,3 3-78,-9-10 12,-1 0 0,0 0 0,0 0 0,0 1 0,0-1 1,0 1-1,-1-1 0,0 1 0,0-1 0,0 1 1,0 0-1,0 0 0,-1-1 0,1 2-12,-1 0 10,0 0 1,-1 1-1,0-1 0,0 1 1,0-1-1,0 0 0,-1 0 0,0 0 1,0 0-1,0 0 0,-1 0 0,0 0 1,0-1-1,0 1 0,0-1 1,0 0-1,-1 0 0,-2 2-10,-2 1 4,-1 0 0,0-1 0,0 0 0,0 0 0,-1-1-1,1 0 1,-1-1 0,-8 3-4,-7 5 44,25-12-43,0 0-1,-1 0 1,1 0-1,0 1 1,0-1-1,0 0 0,0 0 1,0 0-1,0 0 1,-1 0-1,1 0 1,0 0-1,0 0 1,0 0-1,0 0 0,0 1 1,0-1-1,0 0 1,0 0-1,0 0 1,0 0-1,0 0 1,-1 0-1,1 1 1,0-1-1,0 0 0,0 0 1,0 0-1,0 0 1,0 0-1,0 1 1,0-1-1,0 0 1,0 0-1,0 0 0,0 0 1,1 0-1,4 4 8,13-1 10,-16-2-11,19 2-60,0 0 0,0-2 1,0 0-1,0-1 1,0-1-1,0-2 0,0 0 1,0-1-1,7-2 53,-25 5-202,0 0 1,-1-1-1,1 1 0,0-1 0,0 1 0,-1-1 1,1 0-1,-1 0 0,1 0 0,-1 0 1,0-1-1,0 1 0,1-2 202,14-14-855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22.2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12363,'6'0'883,"1"0"1,-1 1-1,1-1 1,-1 2-1,0-1 1,1 1-1,-1-1 1,5 4-884,10 4 1314,18 12-1314,-14-8 946,-7-4-597,0 2 0,-1 0 0,0 0 0,0 2-1,4 4-348,-15-10 66,1-1 0,-1 1 0,-1 0 0,1 0-1,-1 0 1,0 1 0,-1 0 0,0 0-1,0 0 1,-1 1 0,0-1 0,0 1 0,0 3-66,-1 5 46,0 0 1,-1 0 0,-1 0 0,0 0 0,-1-1 0,-1 1 0,-1 0 0,0 0 0,-1-1 0,-1 0-1,-1 0 1,-1 1-47,3-7 59,-1 0 0,0-1 0,-1 1 0,0-2 0,-1 1 0,0-1 0,0 0 1,-1 0-1,-7 6-59,3-5-289,0 0 0,-12 7 289,10-8-1964,0-1-1,-10 4 1965,30-14-1234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28.1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 44 4057,'-5'-6'3692,"1"0"0,1-1 0,-2-2-3692,3 5 885,0 1 2522,2 4-1880,0 8-1453,0 6 347,-1 10-83,0 23 803,2-1 1,5 32-1142,-3-71 138,-2-6-127,-1-6-219,-1 1 134,0 0 0,1-1 0,0 1 0,-1 0 0,1 0-1,1 0 1,-1-1 74,1-11-152,-1 10 113,0-11-123,1 0 0,1 0-1,0 0 1,3-6 162,-2 10-51,1 0-1,0 1 1,0-1-1,1 1 1,7-11 51,-11 21 4,0-1 0,0 0 1,0 0-1,0 1 1,0-1-1,0 1 0,1-1 1,-1 1-1,1-1 0,-1 1 1,1 0-1,-1 0 0,1 0 1,0 0-1,0 0 0,-1 0 1,1 0-1,0 1 0,0-1 1,0 1-1,0-1 0,0 1 1,0 0-1,0-1 0,0 1 1,0 0-1,0 1 0,0-1 1,0 0-1,0 0 0,1 1-4,2 1 61,0 0-1,0 0 0,0 0 1,0 1-1,-1 0 0,1 0 1,-1 0-1,1 1 0,-1-1 0,0 1 1,0 0-1,-1 0 0,1 1-60,9 12 488,-1 0 0,8 15-488,-15-23 97,0 0 1,0 1 0,-1-1-1,-1 1 1,0 0-1,0 0 1,-1 1 0,0-1-1,-1 0 1,0 1 0,0-1-1,-1 1 1,-1 4-98,1-15-55,0 1-1,0 0 1,0 0 0,-1 0-1,1-1 1,0 1-1,-1 0 1,1 0 0,0 0-1,-1-1 1,1 1-1,-1 0 1,1-1 0,-1 1-1,1 0 1,-1-1-1,0 1 56,1-1-101,-1 1 1,1-1-1,-1 0 0,1 0 0,-1 0 0,1 1 0,0-1 0,-1 0 1,1 0-1,-1 0 0,1 0 0,-1 0 0,1 0 0,-1 0 0,1 0 1,-1 0-1,1 0 0,-1 0 0,1-1 0,0 1 0,-1 0 0,1 0 1,-1 0-1,1-1 0,-1 1 0,1 0 0,0 0 0,-1-1 0,1 1 1,-1 0 100,-6-8-1105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28.4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58 21 6577,'-12'2'2791,"-13"4"902,24-6-3384,0 0 0,0 0 0,0 0 0,0 0-1,0 0 1,0 0 0,0 0 0,0 0 0,0-1-1,0 1 1,0 0 0,0-1 0,0 1 0,0 0 0,0-1-1,0 0 1,0 1 0,-1-1-309,2 0 991,64 1 1960,5 4-2951,26 0 355,43-5 448,51-11-803,78 0 345,-94 6 310,-155 6-468,0 1 1,-1 1-1,10 2-187,9 1 249,-27-5 195,-9 0-459,0 0-1,0 0 1,0 0 0,0 0-1,0 0 1,0 0 0,0 0-1,0 0 1,0 0 0,0 0-1,0 0 1,0 0 0,0 0-1,1 0 1,-1 0 0,0 0-1,0 0 1,0 0 0,0 0-1,0 0 1,0 0 0,0 0-1,0 0 1,0 0 0,0 0-1,0 0 1,0 0 0,0 0-1,0 0 1,0 0 0,0 0-1,0 0 1,0 0 0,0 0-1,0 0 1,0 0 0,0 0-1,0 0 1,0 0 0,0 0-1,0 0 1,0-1 0,0 1-1,0 0 1,0 0 0,0 0-1,0 0 1,0 0 0,0 0 0,0 0-1,0 0 1,0 0 0,0 0-1,0 0 1,0 0 0,0 0-1,0 0 1,0 0 0,0 0-1,0 0 1,0 0 0,0 0-1,0 0 1,0 0 0,0 0-1,0 0 1,0 0 15,-1-1-305,0 1 0,-1-1 0,1 1 0,0-1 0,0 1 0,0 0 0,-1 0 0,1 0 0,0 0 0,-1 0 0,1 0 305,-29 2-1278,-23 7 423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28.9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0 218 10370,'4'3'625,"1"-1"1,-1 1-1,1-1 0,-1 0 0,1 0 0,0 0 1,0-1-1,0 0 0,0 0 0,0 0-625,7 0 679,-1 0 0,1-1 0,9-1-679,-13 0 139,0 0 1,0-1 0,0 0-1,-1-1 1,1 0 0,-1 0-1,0 0 1,0-1 0,0 0-1,2-2-139,4-2 105,-7 5-66,0-1 1,0 0-1,0-1 0,-1 1 0,1-1 0,-1-1 1,0 1-1,0-1 0,3-4-39,-6 6 10,1 0 1,-1-1-1,0 1 1,0-1-1,-1 0 1,1 1-1,-1-1 0,0 0 1,0 0-1,-1 0 1,1 0-1,-1 0 1,0 1-1,-1-6-10,1 7 5,-1-1 0,1 1 0,-1 0 0,0 0 0,0 0 0,0-1 0,0 1 0,0 0 0,-1 0 0,1 1 0,-1-1 0,0 0 0,0 0 0,0 1 1,0-1-1,0 1 0,-1 0 0,1 0 0,-1 0 0,0 0 0,1 0 0,-1 0 0,0 1 0,0-1 0,0 1 0,0 0 0,0 0 0,-1 0 0,1 0 0,0 0 0,0 1 0,-1 0 0,1 0 0,0-1 0,-1 2-5,1-1 36,0 0 0,0 1 0,-1-1 0,1 1 0,0 0 0,0 0 0,0 0 0,0 0 0,0 0 0,0 1 0,1 0 0,-1-1 0,0 1 0,1 0 0,-1 0 0,1 1 0,-1-1 0,1 0 0,0 1 0,0-1 0,0 1 0,1 0 0,-1 0 1,1 0-37,-2 2 95,1 0 1,-1 0 0,1 1 0,1-1-1,-1 1 1,1-1 0,0 1 0,0 0 0,0 0-1,1-1 1,0 1 0,1 6-96,1 4 185,1 0 1,0 0-1,2-1 1,0 1-1,3 6-185,-6-17 43,1 1 0,0 0 0,0 0 0,1-1 0,-1 0 0,1 1 0,1-1 0,-1-1 0,0 1 0,1-1 0,0 1 0,0-2 0,1 1 0,-1 0 0,2 0-43,3 0-61,0 0 0,1 0 0,-1-1 1,1 0-1,0-1 0,-1-1 0,10 1 61,-12-1-36,0-1 1,0 0-1,-1-1 1,1 0-1,0 0 0,-1 0 1,1-1-1,-1 0 1,1-1-1,-1 0 1,3-1 35,15-13 329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29.3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 9210,'10'-2'4809,"-5"8"-640,3 18-2609,-4 2-47,-4 11-257,0 4-152,0 6-424,0-1-200,2 1-232,1-5-80,1-11-88,1-4-96,-1-13-712,0-1-560,2-10-1137,-4-3 1369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29.9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244 103 12371,'-6'7'4540,"-4"-1"-3458,3-2-400,-146 100 3135,138-92-3591,5-6-11,1 2-1,1-1 0,-1 1 1,1 1-215,7-8 23,0-1 0,1 1 0,-1 0 0,0 0 0,1-1 0,-1 1 0,1 0 0,-1 0 1,1 0-1,0 0 0,-1 0 0,1 0 0,0 0 0,-1 0 0,1 0 0,0 0 0,0 0 0,0 0 0,0 0 0,0 0 1,0 0-1,0 0 0,0 0 0,1 0 0,-1 0 0,0 0 0,1 0 0,-1 0 0,0 0 0,1 0 0,-1-1 1,1 1-1,-1 0 0,1 0 0,0 0 0,-1 0 0,1-1 0,0 1 0,0 0 0,-1-1 0,1 1 0,0-1-23,6 5 68,-1-1 0,0-1 0,1 0 0,0 0 0,5 2-68,-2-1 96,33 13 73,2-1-1,0-3 1,11 1-169,-50-13-511,1 1-1,0 0 1,-1 1 0,6 2 511,-10-5-216,7 3-589</inkml:trace>
  <inkml:trace contextRef="#ctx0" brushRef="#br0" timeOffset="1">467 1 13731,'3'0'5129,"4"9"-3577,-1 6-175,-3 7-73,-3 5-176,-1 5-576,-1-2-56,2 4-1352,2-4 2777,7-10-1633</inkml:trace>
  <inkml:trace contextRef="#ctx0" brushRef="#br0" timeOffset="2">513 440 13595,'0'2'5433,"1"-2"-3184,2 7-1001,-3-7 0,0 0-224,0 0-288,0 0-471,0 0-97,0 0 24,0 0-552,0 0 2040,0 0-1328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30.4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134 1 10146,'-40'21'4305,"39"-21"-4102,0 1 0,1-1-1,-1 0 1,0 1 0,1-1-1,-1 0 1,1 1 0,-1-1 0,1 1-1,-1-1 1,1 1 0,-1-1 0,1 1-1,-1-1 1,1 1 0,-1-1-1,1 1 1,0 0 0,-1-1 0,1 1-1,0 0 1,0 0-203,0-1 71,0 1 0,0-1-1,0 1 1,0-1 0,0 1 0,1-1-1,-1 1 1,0-1 0,0 1 0,1-1 0,-1 1-1,0-1 1,1 1 0,-1-1 0,1 0-1,-1 1-70,2 1 335,1 2-85,0 0 1,1-1 0,-1 1 0,1-1-1,0 0 1,-1 0 0,1 0 0,1 0 0,-1-1-1,0 0 1,1 0 0,-1 0 0,2 0-251,12 4 341,0-2 0,17 3-341,8 2 268,-34-6-210,1-1 0,-1 2 1,5 1-59,-13-4 2,-1-1 1,0 0-1,1 0 1,-1 0 0,1 0-1,-1 1 1,0-1 0,1 0-1,-1 0 1,0 0-1,1 1 1,-1-1 0,0 0-1,1 1 1,-1-1-1,0 0 1,0 1 0,1-1-1,-1 0 1,0 1-1,0-1 1,0 1 0,1-1-1,-1 0 1,0 1 0,0-1-1,0 1 1,0-1-1,0 1 1,0-1 0,0 0-1,0 1 1,0-1-1,0 1 1,0-1 0,0 1-1,0-1 1,0 0-1,-1 1 1,1-1 0,0 1-1,0-1-2,-2 2 11,1 0-1,0-1 0,-1 1 0,0 0 1,1-1-1,-1 0 0,-1 1-10,2-1 7,-54 38 289,-18 6-296,14-8-83,-6 8 83,60-41-322,-1 0 1,1 0-1,0 1 1,0-1-1,1 1 0,0 1 1,-1-1 321,5-4-110,0-1 1,0 0-1,-1 1 0,1-1 1,0 1-1,0-1 0,0 1 1,0-1-1,-1 1 1,1-1-1,0 1 0,0-1 1,0 1-1,0-1 0,0 1 1,0-1-1,1 1 0,-1-1 1,0 1-1,0-1 1,0 1-1,0-1 0,0 1 1,1-1-1,-1 0 0,0 1 1,0-1-1,1 1 0,-1-1 1,0 0-1,1 1 1,-1-1-1,1 0 0,-1 1 1,0-1-1,1 0 0,-1 1 1,1-1-1,-1 0 0,0 0 1,1 0-1,-1 0 1,1 1-1,-1-1 0,1 0 1,-1 0-1,1 0 0,0 0 110,25 5-1511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30.9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235 0 11170,'-1'6'4777,"-13"7"-2576,-6 0-297,-6 7-583,-6 2-305,-4-1-496,4 0-192,1-5-320,6-3-336,14-9-1256,5-2 375,22-9 497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36.7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68 63 5337,'-19'-17'1214,"10"8"350,0 1-1,-2 0 0,-1-1-1563,6 5 1576,4 2 2183,6 1-1518,-4 1-2238,3-1 256,-1 0 0,1 0 0,-1 1 0,1-1 1,0 1-1,-1 0 0,1 0 0,2 0-259,6 0 248,81 0 450,-87 0-656,0 1-1,0 0 1,0 0-1,0 0 1,0 0-1,0 1 1,0-1-1,-1 1 1,1 1-1,-1-1 1,1 1-1,-1-1 1,1 1-42,-4-1 16,1-1 0,0 1 0,-1-1 0,1 1 0,-1 0 0,0 0 0,0-1 0,1 1 0,-1 0 1,0 0-1,0 0 0,-1 0 0,1 0 0,0 0 0,-1 1 0,1-1 0,-1 0 0,0 0 0,0 0 0,1 1 0,-2-1 0,1 0 0,0 0 0,0 0 1,-1 1-1,1-1 0,-1 0 0,1 0 0,-1 0 0,0 0 0,0 1-16,-2 2 33,0 0-1,1 0 1,-2-1 0,1 1 0,0-1 0,-1 1-1,0-1 1,0 0 0,0-1 0,0 1-1,-4 1-32,-7 5 243,-1-1 0,-16 7-243,14-7 575,1 0-1,-2 3-574,10-5 402,9-7-395,0 0-1,0 0 1,0 0 0,0 0 0,0 0 0,0 0 0,0 0-1,0 0 1,0 1 0,0-1 0,0 0 0,0 0 0,0 0 0,0 0-1,0 0 1,0 0 0,0 0 0,0 0 0,0 0 0,0 0 0,0 1-1,0-1 1,0 0 0,0 0 0,0 0 0,0 0 0,0 0-1,0 0 1,0 0 0,0 0 0,1 0 0,-1 0 0,0 0 0,0 0-1,0 1 1,0-1 0,0 0 0,0 0 0,0 0 0,0 0-1,0 0 1,0 0 0,0 0 0,1 0 0,-1 0 0,0 0 0,0 0-1,0 0 1,0 0 0,0 0-7,3 0 43,0 0 0,0 0 0,0 0 0,0 0 0,0-1 0,0 0-43,41-8 281,15-7-281,26-6-710,-74 21-2065,-5 2 1310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37.5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53 402 9754,'-43'9'3616,"42"-9"-3513,1 0 1,-1 1 0,1-1-1,-1 0 1,1 0 0,-1 0-1,1 0 1,0 0 0,-1 1-1,1-1 1,-1 0 0,1 0-1,0 1 1,-1-1 0,1 0-1,0 0 1,-1 1 0,1-1-1,0 0 1,-1 1 0,1-1-1,0 1 1,0-1 0,0 0 0,-1 1-104,1-1 83,0 0 1,0 0 0,0 1 0,0-1-1,0 0 1,1 0 0,-1 0 0,0 0-1,0 0 1,0 0 0,0 0 0,0 0 0,0 0-1,0 0 1,0 0 0,0 0 0,0 0-1,0 1 1,0-1 0,1 0 0,-1 0-1,0 0 1,0 0 0,0 0 0,0 0 0,0 0-1,0 0 1,0 0 0,0 0 0,0 0-1,1 0 1,-1 0 0,0 0 0,0 0-1,0 0 1,0 0 0,0 0 0,0 0 0,0 0-1,0 0 1,0-1 0,1 1 0,-1 0-1,0 0 1,0 0 0,0 0 0,0 0 0,0 0-1,0 0 1,0 0 0,0 0 0,0 0-1,0 0 1,0 0 0,0 0 0,0-1-1,0 1-83,34-34 1038,-21 19-964,-1-1 0,-1-1 0,0 0 0,-1 0 0,-1-1 0,0 0-1,4-17-73,-7 16 15,-1-1-1,-1 1 1,-1-1-1,0-6-14,-2 19 22,-1-1 0,0 1 1,0-1-1,-1 1 0,0-1 0,0 1 0,-1-1 0,1 1 0,-2 0 0,1 0 1,-1 0-1,0 0 0,-1-1-22,2 6 55,1 0 0,-1 0 0,1 0 0,-1 0 1,1 0-1,-1 1 0,0-1 0,0 0 0,0 1 0,-2-1-55,3 1 43,0 1 0,0-1 0,0 1 1,0 0-1,0-1 0,0 1 0,-1 0 0,1 0 0,0 0 0,0-1 0,0 2 0,0-1 0,-1 0 0,1 0 0,0 0 0,0 0 0,0 1 0,0-1 0,0 0 0,0 1 0,0-1 0,0 1 0,0-1 0,-1 1-43,0 1 68,-1 0-1,1 1 1,0-1-1,0 0 0,0 1 1,0-1-1,0 1 1,0-1-1,1 1 1,-1 0-1,1 0 0,0 0 1,-1 3-68,-1 5 133,0 0-1,1 0 1,-1 5-133,1 6 97,1 1 1,1-1-1,1 0 1,1 1-1,0-1 0,2 0 1,1 0-1,0 0 0,2-1 1,1 0-1,0 0 0,1-1 1,1 0-1,5 5-97,-11-19-90,0 1 0,0-1 0,1-1 0,0 1 0,5 4 90,-8-8-214,0 0 0,0-1-1,0 1 1,0-1 0,0 0-1,1 0 1,-1 0 0,0 0-1,1 0 1,-1 0 0,1 0-1,-1-1 1,1 1 0,-1-1-1,1 0 1,-1 0 0,1 0-1,0 0 215,16-5-1322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24.5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32 10666,'3'-5'4249,"2"5"-2224,8 0-681,-1 0-152,-1 0 32,12 0-447,7 1-225,13-1-272,-1 1-72,-2 3-80,-8-5-192,-10 0-736,-5 1-593,-10-4 1953,-3 2-848</inkml:trace>
  <inkml:trace contextRef="#ctx0" brushRef="#br0" timeOffset="1">107 0 9650,'-12'13'4313,"5"17"-2009,8 6-631,-3 10-465,3 7-304,-2 2-424,2-5-120,0-10-200,3-4-71,3-16-562,-7-6-495,8-20-1016,0-7 1128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37.9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9650,'4'4'1323,"-2"0"-1,1 1 1,-1-1-1,1 1 1,-1 0 0,0 2-1323,1 0 1016,-2 0 0,1 0 0,-1 1 0,0 1-1016,0 12 974,0 0-1,-4 17-973,2 19 1426,1-42-1230,2-1 0,0 5-196,-2-19-1,0 0 0,0 1 0,0-1 0,0 0 0,0 0 0,0 0 0,0 0 0,0 0 0,0 0 0,0 0 0,0 0 0,0 0 1,0 0-1,0 1 0,0-1 0,0 0 0,0 0 0,0 0 0,0 0 0,0 0 0,0 0 0,0 0 0,0 0 0,0 0 0,0 0 0,1 0 0,-1 1 0,0-1 0,0 0 0,0 0 1,0 0-1,0 0 0,0 0 0,0 0 0,0 0 0,0 0 0,0 0 0,0 0 0,0 0 0,1 0 0,-1 0 0,0 0 0,0 0 0,0 0 0,0 0 0,0 0 0,0 0 0,0 0 1,0 0-1,0 0 1,3-5-91,1-14-143,-3 15 168,23-88-890,-23 87 967,0 0 0,1-1 1,0 1-1,0 0 0,1 0 0,-1 0 0,1 1 1,0-1-1,0 1 0,1-1 0,-1 1 0,1 0 0,0 0 1,0 0-1,0 1 0,1 0 0,-1-1 0,1 2 1,0-1-1,0 0 0,0 1 0,0 0 0,0 0 0,1 1 1,-1-1-1,2 1-11,-6 1 33,0 0 0,0 0 0,0 0 0,0 0 0,0 1 0,0-1 0,0 0 1,0 1-1,0-1 0,0 1 0,0-1 0,0 1 0,-1-1 0,1 1 0,0 0 0,0-1 0,-1 1 0,1 0 1,0 0-1,-1-1 0,1 1 0,0 0 0,-1 0 0,1 0 0,-1 0 0,0 0 0,1 0 0,-1 0 0,0 0-33,3 6 202,-1-1-1,0 1 0,1 6-201,-1 4 257,-1 0 0,-1 0 0,0-1 0,-1 1 0,-1 2-257,1-4 117,0-7-27,0 1 1,-1-1 0,-1 7-91,2-5-157,1-10 125,0 0 0,0 0-1,0 0 1,0 0-1,0 1 1,0-1 0,0 0-1,0 0 1,0 0-1,0 0 1,0 0 0,0 0-1,0 0 1,0 0-1,0 0 1,1 0 0,-1 0-1,0 1 1,0-1-1,0 0 1,0 0 0,0 0-1,0 0 1,0 0-1,0 0 1,1 0 0,-1 0-1,0 0 1,0 0 0,0 0-1,0 0 1,0 0-1,0 0 1,0 0 0,0 0-1,1 0 1,-1 0-1,0 0 1,0 0 0,0 0-1,0-1 1,0 1 32,1 0-254,1-1 0,-1 0 0,0 0 0,0 0 1,0 0-1,0 1 0,0-1 0,-1-1 0,1 1 0,0 0 1,0 0 253,9-17-2521,5 2 1142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38.4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 11658,'2'2'1037,"0"0"0,0 1-1,-1-1 1,1 1-1,0 0 1,-1-1-1,1 2-1036,6 23 3026,-5-13-1667,-1 1-1,-1 10-1358,1 85 2579,1-127-2957,0-1 227,-1 6 76,0-3-45,1-1 0,0 0 0,1 1 0,2-2 120,-3 9-37,0 0 0,1 0 0,0 0 0,0 0 0,1 1 0,0 0 0,5-6 37,-8 11 9,0 0 0,-1 0 0,1 0 0,0 1 0,0-1 0,0 0 0,0 1 0,0 0 0,1 0 0,-1-1 0,0 1 0,1 0 0,-1 1 0,1-1 0,-1 0 0,1 1 0,-1-1 0,1 1 0,-1 0 0,1 0 0,-1 0 1,1 0-1,-1 1 0,1-1 0,-1 0 0,1 1 0,-1 0 0,3 1-9,-2-1 56,1 1 0,-1 0 0,0 1 0,0-1 0,0 0 0,0 1 0,0 0 0,0 0 0,-1 0 0,1 0 0,-1 0 0,0 0 0,0 1 0,0-1 0,0 3-56,3 5 193,0 1 0,-1 0 0,-1 0 0,0 2-193,2 6 630,0 16-630,-4-29 58,0-1 0,-1 1 1,0 0-1,-1-1 0,0 1 0,0-1 0,-1 4-58,-3 1-301,5-10 205,-1-1 0,1 0 0,0 0 0,0 1 0,-1-1 0,1 0 1,0 0-1,-1 1 0,1-1 0,0 0 0,-1 0 0,1 0 0,0 1 0,-1-1 0,1 0 0,0 0 1,-1 0-1,1 0 0,0 0 0,-1 0 0,1 0 0,-1 0 0,1 0 0,0 0 0,-1 0 0,1 0 1,0 0-1,-1 0 0,1 0 0,0 0 0,-1 0 0,1 0 0,-1-1 0,1 1 0,0 0 96,-9-7-1204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38.8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3 8730,'-8'1'4241,"3"2"-1185,5-3-1887,3 0-73,-3 0-144,0 0-72,26 0-216,43 0-151,-30-3-209,0 2-64,-10-2-104,0 7-48,-1-1-568,-5 1-521,3 5-1039,-4-5-593,-14 1 1609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39.2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 1 5689,'-12'8'3617,"2"-2"224,8-2-1825,11-4-647,4 3-89,14 1-128,1-4-176,1-1-408,2-2-152,3-1-199,1 1-65,0 3-184,-3-2-441,-12 0-1111,-6 2-592,-11-6 1183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39.8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227 1 9706,'0'0'109,"0"0"0,0 0-1,0 0 1,0 0 0,0 0 0,0 0-1,0 0 1,0 0 0,1 0 0,-1 0-1,0 0 1,0 0 0,0 0 0,0 0-1,0 0 1,0 0 0,0 0 0,0 0-1,0 1 1,0-1 0,0 0 0,0 0-1,0 0 1,0 0 0,0 0 0,0 0-1,0 0 1,0 0 0,1 0 0,-1 0-1,0 0 1,0 1 0,0-1 0,0 0-1,0 0 1,0 0 0,0 0 0,0 0-1,0 0 1,0 0 0,-1 0 0,1 0-1,0 0 1,0 0 0,0 1 0,0-1-1,0 0 1,0 0 0,0 0 0,0 0 0,0 0-1,0 0 1,0 0 0,0 0 0,0 0-1,0 0 1,0 0 0,0 0 0,0 0-1,0 0 1,-1 0 0,1 0 0,0 0-1,0 1-108,-6 6-121,3-4 910,-5 6-227,-1 0 0,0 0-1,-1-1 1,-3 2-562,-25 23 609,11-7 69,-17 24-678,35-39 115,1 1-1,0-1 1,1 2-1,0-1 1,1 1-1,-1 3-114,5-12 21,1 0-1,0 1 1,0-1 0,0 1-1,0-1 1,0 1-1,1-1 1,0 1-1,0-1 1,0 1 0,1-1-1,0 1 1,0-1-1,0 1 1,0-1-1,0 1 1,2 2-21,1-1 7,-1 0 0,1 0-1,0 0 1,0-1 0,1 1 0,0-1-1,0 0 1,0 0 0,1-1 0,4 4-7,8 4 16,1-1 1,0 0-1,0-1 1,1-2 0,3 1-17,31 9 113,18 3-113,-57-17-360,-1 1 0,0 0 0,9 6 360,19 12-4588,-10-5 2658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40.1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7914,'70'18'10081,"-20"-2"-8794,-1 1 1,6 6-1288,-38-16 245,-1 1 0,0 1 1,0 0-1,0 2-245,-11-7 75,-1-1-1,1 1 1,-1 0 0,0 0 0,0 0-1,-1 0 1,1 1 0,-1 0-1,0-1 1,0 1 0,0 0-1,-1 1 1,0-1 0,2 5-75,-3-2 76,0 0 1,0-1 0,-1 1-1,0 0 1,0 0 0,-1-1-1,0 1 1,0 0 0,-1-1-1,0 1 1,0-1 0,-2 4-77,-2 3 102,-1 1 0,0-1-1,-1 0 1,0-1 0,-7 8-102,-1-1 185,-1 0-1,-14 13-184,22-25-17,0 0 0,-1 0-1,0-1 1,0 0 0,-1-1 0,-9 5 17,14-9-314,0 0 1,0 0-1,0 0 1,-1-1 313,5 0-97,-1-1 1,1 0-1,-1 0 0,1 0 1,-1 0-1,1 0 1,-1 0-1,1 0 1,-1-1-1,1 1 0,-1-1 97,2 0 518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41.7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4321,'0'2'8630,"1"1"-4332,9 23-3174,-1-8-651,-4-9-199,-1 1 0,0 0 0,0 0 0,-1 0 1,0 0-1,0 1 0,-1-1 0,-1 4-274,8 137 2023,0 13-1379,-8-156-873,-1 0 0,2 0-1,-1 0 1,1 0-1,1 2 230,-3-9-126,1-1 0,-1 1 0,0-1 0,0 1 0,0-1 0,0 1 0,1-1 0,-1 1 0,0-1 0,1 1 0,-1-1 0,0 1 0,1-1 0,-1 1 0,1-1 0,-1 0 0,0 1 0,1-1 0,-1 0 0,1 1 0,-1-1 0,1 0 0,-1 0 0,1 0 0,0 1 0,-1-1 0,1 0 0,-1 0 0,1 0 0,-1 0 0,1 0 0,-1 0 0,1 0 0,0 0 0,-1 0 0,1 0 0,-1 0 126,12-10-1574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42.0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248 1 11386,'-19'8'3753,"9"-4"-3073,0 0 1,1 1-1,-4 3-680,-85 52 1752,76-47-1359,11-6-24,0 0 0,-4 3-369,13-8 103,-1 0 0,0 1 0,0 0 0,1-1 0,0 1 0,-1 0 0,1 0 0,0 0 0,0 1 0,0 0-103,2-2 31,-1 0 1,0-1-1,1 1 0,-1 0 1,1 0-1,0 0 1,0-1-1,0 1 1,0 0-1,0 0 1,0 0-1,0-1 1,0 1-1,1 0 1,-1 0-1,1 0-31,0 1 20,1 0 0,-1 0 0,1 0 0,0 0 0,0 0 0,0-1 0,0 1 0,0-1 0,0 1-20,6 3 41,-1 1 0,1-2 0,0 1 0,0-1 0,8 4-41,5 0 225,0 0 1,1-2-1,0 0 1,6 0-226,-4-2 245,-1 2 0,0 1 0,9 5-245,-12-2-1809,-18-9 1141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42.6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12467,'1'0'4681,"-1"3"-2945,7 6-776,-2 8 72,-2 10 161,-2 5-193,-2 8-528,-5 2-152,2-2-160,0-1 8,4-6-976,2-2-712,3-7-1377,2-3 1545</inkml:trace>
  <inkml:trace contextRef="#ctx0" brushRef="#br0" timeOffset="1">34 565 8298,'-5'4'6290,"4"-8"-920,3-4-2188,-1 2-3458,-1 5-159,1-1 466,0 0 1,0 1 0,0-1-1,-1 0 1,2 0 0,-1 1-1,0-1 1,0 1 0,0-1-1,1 1 1,-1-1-1,1 1 1,-1 0 0,1-1-1,0 1 1,-1 0 0,1 0-1,0 1 1,0-1-1,0 0 1,0 0 0,0 1-1,-1-1 1,1 1 0,2 0-32,-4 0 72,2 5 95,-2-5-209,0 0 0,0 0 0,0 0 0,0 0 0,0 0 0,0 0 0,1 0 0,-1 1-1,0-1 1,0 0 0,0 0 0,0 0 0,0 0 0,0 0 0,0 0 0,0 1 0,0-1 0,0 0 0,0 0 0,0 0 0,0 0 0,0 0 0,0 1 0,0-1 0,0 0 0,0 0 0,0 0 0,0 0 0,0 0 0,0 0 0,0 1 0,0-1 0,0 0 0,0 0 0,0 0 0,0 0 0,-1 0 0,1 0 0,0 0 0,0 1 0,0-1 0,0 0 0,0 0 0,0 0 0,0 0 0,-1 0 0,1 0-1,0 0 1,0 0 0,0 0 0,0 0 0,0 0 0,0 0 0,-1 0 0,1 0 0,0 0 0,0 0 0,0 0 0,0 0 0,0 0 0,0 0 0,-1 0 0,1 0 0,0 0 0,0 0 42,-1 0-819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44.3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220 15 5793,'3'-1'474,"2"-1"672,0 1-1,-1-1 0,1-1 0,0 1 0,1-2-1145,-13 9 782,0-1-1,0 0 0,-6 1-781,-3 3 349,-20 10 369,-14 8 1560,-4 4-2278,48-26 152,1 0 0,-1 0 0,1 0-1,-1 1 1,1 0 0,1 0-1,-1 1 1,0 0-152,3-3 43,0-1 0,1 1 0,-1 0 0,1 0 0,-1 0-1,1 0 1,0 0 0,0 0 0,0 0 0,1 1 0,-1-1 0,1 0 0,-1 0 0,1 1 0,0-1-1,1 0 1,-1 0 0,1 1-43,-1-3 8,0 1 0,1-1 0,-1 0-1,1 0 1,-1 0 0,1 0 0,-1 0 0,1 0-1,0 0 1,0 0 0,-1 0 0,1 0-1,0 0 1,0-1 0,0 1 0,0 0 0,0 0-1,0-1 1,0 1 0,0-1 0,1 1 0,-1-1-8,4 2 28,0-1 1,-1 0-1,1 0 1,4 0-29,-4 0 24,31 2 94,0-2 1,0-1 0,23-4-119,15 0-2339,-52 4 1444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26.8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1 9034,'-5'1'3689,"1"3"-1953,4 0-392,0-4-63,0 0-9,28 8-248,52 3-352,-30-11-104,15 0-192,6-4-95,3 4-185,-3 0-40,-3 5-16,-10-1 8,-12 1-1033,-3 6-639,-11-9 968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24.9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11618,'3'3'4665,"6"9"-2864,-1 1-113,-3 7-247,-1 5-273,-1 9-512,-2 0-184,2 10-216,-2-1-80,3-3-104,0-4-32,6-9-208,-1-5-320,0-10-920,1-8-481,-4-12 1081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44.8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9490,'0'6'3785,"10"0"-2281,6-2-128,13-1 41,0 2-121,6-3-336,-2 0-208,-5 2-352,-2 0-376,-8-4-1288,4 3 912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45.8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11 115 5321,'-9'-55'2845,"7"32"204,6 12 209,-4 10-3045,1 2-46,0-1 0,-1 0 0,1 0-1,0 0 1,-1 1 0,1-1 0,-1 0 0,1 1 0,-1-1 0,1 0 0,0 1 0,-1-1 0,1 1 0,-1-1 0,0 1 0,1-1 0,-1 1-1,1 0-166,1 2 245,0 0-1,0 1 1,0-1-1,-1 1 1,1-1-1,-1 1 1,0 0-1,0-1 1,0 2-245,4 35 1077,-5 0-694,-1-1-1,-2 1 0,-2-1 0,-1 0-382,5-35 15,-1 14 22,1-17-36,1-1 0,0 1 0,0 0-1,0 0 1,0 0 0,0 0 0,0 0 0,0 0 0,1 0 0,-1-1 0,0 1-1,0 0 1,1 0 0,-1 0 0,1 0-1,-1-3-4,1 1 0,0 0-1,-1 0 1,1 0 0,0 0 0,-1-1-1,1 1 1,-1 0 0,0-1-1,1 1 5,27-170-478,-25 150 419,1 0 1,3-6 58,-4 18-6,0 0 1,1 0 0,-1 0 0,2 1 0,-1 0 0,4-4 5,-7 10 1,0 0 0,1 1 0,-1-1 1,1 0-1,-1 1 0,1-1 0,0 1 0,0-1 1,0 1-1,0 0 0,0 0 0,0 0 1,0 0-1,0 0 0,2 0-1,-2 0 4,-1 1 0,1 0 0,0 0 0,-1 0 0,1 0-1,-1 0 1,1 1 0,0-1 0,-1 0 0,1 1 0,-1-1 0,1 1 0,-1-1 0,1 1-1,-1 0 1,1 0 0,-1 0 0,0 0 0,1 0 0,-1 0 0,0 0 0,1 1-4,4 5 59,1 1 0,-2-1 0,1 1 0,-1 1 0,-1-1 0,1 1 0,-1-1 1,0 3-61,8 22 784,3 21-783,-12-45 104,0 2 8,9 39 315,-11-44-402,0 1-1,0 0 1,-1 0 0,1 0 0,-2-1 0,1 4-25,-1-9-198,1 1 1,0 0-1,-1-1 0,1 1 1,-1-1-1,1 1 0,-1-1 1,0 0-1,1 1 0,-1-1 1,0 0-1,0 1 0,0-1 1,0 0-1,0 0 198,-1 0-2004,2-4 837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46.6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24 119 6593,'-2'0'760,"-9"6"1904,11-6-2426,-1 0 0,1 0-1,0 0 1,-1 1-1,1-1 1,-1 0-1,1 0 1,-1 0-1,1 0 1,-1 0-1,1 0 1,0 0 0,-1 0-1,1 0 1,-1 0-1,1 0 1,-1 0-1,1 0 1,-1 0-1,1-1 1,-1 1-238,1-3 3206,4 1-2387,10 1-743,-14 1 38,45 0 480,100 1 670,3-7-1264,243-32 439,121-8 77,-437 41-280,366-18 2393,-438 22-2388,-10 1-351,-15-1-440,-6 3-732,0 0 0,1 2 0,-1 1 0,-1 1 1282,-22 8-1060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47.2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17 8962,'0'1'229,"1"-1"0,-1 0 0,1 1 0,0-1 0,-1 0 0,1 0 1,0 1-1,-1-1 0,1 0 0,0 0 0,-1 0 0,1 0 0,0 0 0,-1 0 0,1 0 0,0 0 1,-1 0-1,1 0 0,0-1 0,-1 1 0,1 0 0,0 0 0,-1-1 0,1 1 0,0 0-229,5-2 389,11-3 139,0 2 0,1 0 1,-1 0-1,1 2 0,0 0 1,-1 2-1,8 0-528,-18 0 135,1 0 0,-1 1 1,0 0-1,1 0 0,-1 1 0,0 0 1,0 0-1,4 3-135,-7-4 53,0 0-1,-1 1 1,1-1 0,-1 1 0,0 0 0,0 0-1,0 0 1,0 0 0,0 1 0,-1-1 0,1 1-1,-1-1 1,0 1 0,0 0 0,1 3-53,-3-4 19,1 0 1,-1-1-1,0 1 1,0 0-1,0 0 0,0-1 1,-1 1-1,1 0 1,-1-1-1,1 1 1,-1 0-1,0-1 1,0 1-1,0-1 1,-1 1-1,0 1-19,-4 5 84,0 1 1,-1-2-1,-3 5-84,4-6 56,-1 1 0,0-1 0,0 0 0,-6 3-56,9-7 16,0 0 1,-1-1-1,1 1 0,-1-1 0,1 0 1,-1-1-1,0 1 0,1-1 0,-1 0 1,-1 0-17,6-1 7,0 0 0,-1 1 0,1-1 0,0 0 0,-1 0 0,1 0 0,0 0 0,-1 0 0,1 0 0,0 0 0,-1 0 0,1 0 0,0 0 0,-1-1 0,1 1 1,0 0-1,0 0 0,-1 0 0,1 0 0,0 0 0,-1 0 0,1-1 0,0 1 0,0 0 0,-1 0 0,1-1 0,0 1 0,0 0 0,-1 0 0,1-1 0,0 1 0,0 0 0,0 0 1,0-1-1,0 1 0,-1 0 0,1-1 0,0 1 0,0 0 0,0-1 0,0 1 0,0 0 0,0 0 0,0-1 0,0 1 0,0 0 0,0-1 0,0 1-7,4-2 67,54-5 48,2 0 3,-22 0-193,-11 2 515,11 0-440,-28 4-1150,0 0 0,1 1-1,2 1 1151,-5 0-1157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47.6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0 187 10610,'1'31'3650,"-1"-31"-3607,0 0-1,0 0 0,0 1 1,0-1-1,0 0 0,0 0 1,1 0-1,-1 0 0,0 1 1,0-1-1,0 0 0,0 0 1,0 0-1,0 0 0,1 1 1,-1-1-1,0 0 0,0 0 1,0 0-1,0 0 0,1 0 1,-1 0-1,0 0 0,0 0 1,0 0-1,1 1 0,-1-1 1,0 0-1,0 0 0,1 0 1,-1 0-1,0 0 0,0 0 1,0 0-1,1 0 0,-1 0 1,0-1-1,0 1 0,0 0 1,1 0-1,-1 0-42,10-5 579,-6 3-429,15-8-9,1-1-1,-2-2 1,1 1 0,-2-2-1,0-1 1,-1 0 0,0-1-1,1-3-140,-13 14 65,0 0 0,0 0 0,-1 0 0,0 0 0,2-4-65,-4 8 40,-1 0 0,1-1 0,-1 1 0,1 0 0,-1 0 0,0-1 0,1 1 0,-1 0 0,0-1-1,0 1 1,0 0 0,0-1 0,0 1 0,0 0 0,0-1 0,0 1 0,-1 0 0,1-1 0,0 1 0,-1 0 0,1 0 0,-1-1 0,0 1 0,1 0 0,-1 0 0,0 0-1,-1-1-39,0 0 81,0 0 0,0 0-1,-1 1 1,1-1 0,-1 1-1,0-1 1,1 1 0,-1 0-1,0 0 1,0 0 0,0 1-1,0-1 1,0 1 0,1-1-1,-1 1 1,0 0 0,0 0-1,0 0 1,0 1 0,-2-1-81,1 1 102,0 0 1,1 0-1,-1 0 0,0 0 1,0 1-1,1-1 1,-1 1-1,1 0 1,-1 0-1,1 0 1,0 1-1,0-1 1,0 1-1,0 0 0,-1 1-102,0 1 99,1 0 0,0 0-1,0 1 1,0-1-1,1 0 1,0 1-1,0 0 1,0 0-1,0-1 1,1 1-1,0 0 1,0 6-99,1-8 31,0 0 0,0 1 0,0-1 1,1 0-1,-1 1 0,1-1 0,0 0 0,0 0 0,1 1 0,-1-1 1,1 0-1,0 0 0,0-1 0,0 1 0,1 0 0,-1-1 0,1 1 0,1 0-31,3 3 51,-1-2 0,2 1 0,-1-1 0,1 0 0,-1 0 0,1-1 0,1 0 0,-1 0 0,0-1 0,6 2-51,2-1-538,0-1 1,1 0-1,-1-2 0,0 1 0,9-2 538,2-2-2024,0-7 749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48.2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2 405 9130,'0'1'203,"-1"-1"1,1 1-1,0 0 1,0 0-1,0 0 1,-1-1-1,1 1 1,0 0-1,0 0 1,0 0-1,0 0 0,0-1 1,0 1-1,1 0-203,-1-1 59,0 1-1,0-1 0,0 0 1,0 0-1,0 0 0,1 0 1,-1 0-1,0 0 0,0 0 1,0 0-1,0 0 0,1 1 1,-1-1-1,0 0 0,0 0 1,0 0-1,0 0 0,1 0 1,-1 0-1,0 0 0,0 0 1,0 0-1,0 0 0,1 0 1,-1 0-1,0-1 0,0 1 1,0 0-1,1 0 0,-1 0 1,0 0-1,0 0 0,0 0 1,0 0-1,0 0 0,1-1-58,1 0 250,1-1-1,0-1 0,0 1 0,-1 0 1,1-1-1,0 0-249,8-11 277,0-1 1,-2 0-1,1 0 0,-2 0 1,3-7-278,4-15 1188,9-31-1188,-15 42 1102,3-27-1102,-10 41 153,0 1-1,-1-1 1,0 0-1,-1 0 1,-2-10-153,2 19 41,0 0 0,-1 0 1,1 0-1,-1 1 1,0-1-1,0 0 1,0 0-1,-1 1 0,1-1 1,-1 0-42,2 2 25,-1 1 0,1-1 1,-1 1-1,0-1 0,1 0 1,-1 1-1,1-1 0,-1 1 1,0 0-1,1-1 0,-1 1 1,0-1-1,0 1 0,0 0 1,1 0-1,-1-1 0,0 1 0,0 0 1,0 0-1,1 0 0,-1 0 1,0 0-1,0 0 0,0 0 1,1 0-1,-1 0 0,0 1 1,0-1-1,0 0 0,1 0 1,-1 1-1,0-1 0,0 0 1,1 1-1,-1-1 0,0 1-25,-2 1 67,0 1 1,0-1-1,0 1 0,1-1 1,-1 1-1,1 0 0,-1 0 0,1 0 1,0 0-1,0 0 0,1 1 0,-1-1 1,0 1-68,-3 11 142,0 0 0,-2 8-142,6-19 25,-5 18 41,2 0-1,0 0 0,1 1 0,1-1 0,1 16-65,1-29 12,0-1 0,1 1 1,0 0-1,1-1 0,0 0 0,0 1 1,0-1-1,1 0 0,1 0 0,-1 0 1,1-1-1,1 1 0,-1-1 0,1 0 1,1 0-1,2 2-12,-6-6-223,1-1 0,0 1-1,-1-1 1,1 0 0,0 0 0,0-1 0,1 1-1,-1 0 1,0-1 0,1 0 0,-1 0 0,0 0-1,1 0 1,-1 0 0,1-1 0,0 0 0,-1 1 0,1-1-1,-1-1 1,1 1 0,-1 0 0,1-1 0,-1 0-1,1 0 1,-1 0 0,1 0 0,-1 0 0,1-1 223,16-11-865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48.6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0 9498,'0'0'17,"9"35"6962,-8-30-6580,0 0 1,-1 0-1,0 1 1,0-1-1,0 0 1,0 1-1,-1-1 1,0 3-400,0-4 157,-1 2 30,1-1 0,-1 1-1,1 0 1,1-1 0,-1 1-1,1 0 1,0 0 0,0 0-1,1-1 1,0 1 0,0 4-187,0-10 4,-1 0 0,0 0 0,0 0 0,0 0 0,0 1 0,0-1 0,0 0 0,0 0 0,0 0 0,0 0 0,0 1 0,0-1 0,0 0 0,0 0 0,0 0 0,0 1 0,0-1 0,0 0 0,0 0 0,0 0 0,0 0 0,0 1 0,0-1 0,0 0 0,-1 0 0,1 0 0,0 0 0,0 1 0,0-1 0,0 0 0,0 0 0,0 0 0,-1 0 0,1 0 0,0 0 0,0 0 0,0 1 0,0-1 0,0 0 0,-1 0 0,1 0 0,0 0 0,0 0-4,0 0 2,-1 0 0,1 0 0,0 0 0,0 0 0,-1 0 0,1-1 0,0 1 0,0 0 0,0 0 0,0 0 0,-1 0 0,1 0 0,0-1 0,0 1 0,0 0 0,0 0 0,-1 0 0,1-1 0,0 1 0,0 0 0,0 0 0,0 0 0,0-1 0,0 1 0,0 0 0,0 0 0,0 0 0,0-1 0,0 1 0,0 0 0,0 0 0,0-1 0,0 1 0,0 0 0,0 0 0,0 0 0,0-1 0,0 1-2,1-6 0,0-1 0,1 1 1,0 0-1,0 0 0,1-1 1,2-3-1,16-27 6,-17 30-4,1 1 1,-1 0 0,1 1-1,3-3-2,3-4 6,-9 9-4,0 1 0,0-1 0,0 1 1,1 0-1,-1 0 0,0 0 0,1 0 0,0 0 0,-1 0 1,1 1-1,0-1 0,0 1 0,0 0 0,3-1-2,-6 2 6,1-1 0,-1 1 0,1 0 0,0 0 0,-1 0 0,1 1 0,-1-1 0,1 0-1,0 0 1,-1 0 0,1 0 0,-1 0 0,1 1 0,-1-1 0,1 0 0,0 1 0,-1-1-1,0 0 1,1 1 0,-1-1 0,1 0 0,-1 1 0,1-1 0,-1 1 0,0-1 0,1 1-1,-1-1 1,0 1 0,1-1 0,-1 1 0,0 0-6,9 23 428,-5-12-173,7 13 203,-5-14-373,-1 0-1,0 0 1,-1 1-1,0 0 1,-1 0-1,0 0 0,0 11-84,-5-13-1856,0-9-1377,0-6-926,2 3 2212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49.0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 12147,'15'44'6549,"-12"-31"-5285,0 0 0,0 5-1264,-2-11 140,0 0 0,-1 1 0,0-1-1,0 0 1,-1 0 0,0 0 0,0 1 0,-1-1 0,0 0-1,0-1 1,-1 4-140,-5 1 171,8-11-170,0 0 1,-1 0 0,1 0 0,0 1 0,0-1 0,0 0-1,0 0 1,0 0 0,0 0 0,0 0 0,0 0-1,-1 0 1,1 0 0,0 0 0,0 0 0,0 0 0,0 0-1,0 0 1,0 0 0,0 0 0,-1 0 0,1 0 0,0 0-1,0 0 1,0 0 0,0 0 0,0 0 0,0 0-1,-1 0 1,1 0 0,0 0 0,0 0 0,0 0 0,0 0-1,0 0 1,0 0-2,-1-9-14,1 6 12,1 1 0,-1-1 1,1 1-1,-1 0 1,1-1-1,0 1 1,0 0-1,0 0 0,1 0 1,-1-1-1,1 1 2,12-17-2,1 1 0,0 1 0,17-14 2,-19 19 13,0 0 0,13-8-13,-21 17 6,0-1-1,1 1 1,-1 1 0,1-1 0,0 1 0,0 0 0,0 0-1,0 0 1,5 0-6,-9 2 22,0 0-1,-1 0 1,1 0-1,0 0 1,0 0-1,0 0 1,0 1-1,0-1 1,0 1-1,0-1 1,0 1-1,-1 0 1,1-1-1,0 1 1,-1 0-1,1 0 1,0 0-1,-1 1 1,1-1-1,-1 0 1,1 0-1,-1 1 1,0-1-1,0 1 1,0 0-1,0-1 1,0 1-1,0 0 1,0-1-1,0 2-21,2 4 190,-1 0 1,1 1-1,-2 0 0,1-1 0,-1 1 0,0 7-190,0-3 72,-1 0-1,0 0 1,-1 0 0,0-1 0,-1 1-1,0 0 1,-1-1 0,0 1-1,-3 5-71,5-16-236,0 1-1,0 0 0,0-1 0,0 1 0,0-1 0,0 1 1,0-1-1,-1 1 0,1-1 0,-1 0 0,1 1 0,0-1 1,-1 0-1,-1 1 237,0-1-351,-7 8-1056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34.0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19 9138,'-7'-9'5425,"6"8"-4742,0 0 0,0 0 1,0 0-1,1 0 0,-1 0 1,0 0-1,0 0 0,0 0 0,-1 0-683,2 1 313,-2 0 895,2 7-465,1 10-509,0 1 1,1-1-1,1 0 1,1 1-1,1-1-234,-4-13 43,3 13 168,2 1 1,0-1 0,1 0 0,8 14-212,-9-20 88,1 0 0,1 0 0,0-1 1,0 0-1,0-1 0,9 7-88,-15-14 6,0 0 0,1 0 0,-1 0 0,0-1 0,1 1 0,-1-1-1,1 1 1,-1-1 0,1 0 0,0 0-6,-2-1-1,1 0 0,-1 0 0,0 0 0,0 0 0,0 0 0,0 0 0,0 0 0,0 0 0,0 0 0,0-1 0,0 1 0,0 0 0,1-1 0,-1 1-1,0-1 1,-1 1 0,1-1 0,0 1 0,0-1 0,0 0 0,0 0 0,0 1 0,-1-1 0,1 0 0,0 0 0,0-1 1,5-7-42,-1 0 0,0-1 0,0 1 0,-1-1 0,0-1 0,-1 1 0,0-2 42,12-30-80,-14 41 80,-1 0 0,0 0 0,1 0 0,0 0 0,-1 0 0,1 0 0,-1 0 0,1 0 1,0 1-1,-1-1 0,1 0 0,0 0 0,0 1 0,-1 0 0,0-1 0,1 1 0,-1 0 0,0 0 0,0 0 0,1 0 0,-1 0 0,0 0 0,0 0 0,1 0 0,-1 0 0,0 0 0,0 0 0,1 0 0,-1 0 0,0 0 0,0 0 0,1 0 0,-1 1 0,0-1 1,0 0-1,1 0 0,-1 0 0,0 0 0,0 0 0,0 0 0,1 1 0,-1-1 0,0 0 0,0 0 0,0 1 0,2 1 4,0 1-1,-1 0 1,0-1-1,1 1 1,-1 0-1,1 3-3,-2-4 4,8 18 127,0 0-1,1 0 0,6 8-130,-10-19 107,0-1-1,1 0 0,0 0 1,0-1-1,1 1 0,0-1 0,0-1 1,6 5-107,-12-10 22,0 0 0,0 0 0,1-1 0,-1 1 0,0 0 0,1-1 0,-1 1-1,0 0 1,1-1 0,-1 0 0,1 1 0,-1-1 0,0 0 0,1 0 0,-1 1 0,1-1 0,-1-1 0,1 1 0,-1 0 0,1 0 0,-1 0 0,1-1 0,-1 1 0,0-1 0,1 1 0,-1-1 0,0 1 0,1-1 0,-1 0 0,0 0 0,0 0 0,1 0 0,-1 0 0,0 0 0,0 0 0,0 0 0,0-1-22,2-2 26,0 0 0,0-1 1,-1 0-1,1 1 0,-1-1 1,0 0-1,-1 0 0,1-1 1,-1 1-1,0-1-26,1-10-351,-1 1 0,-1-1 0,0 0 1,-3-14 350,-1-22-2221,4 49 2109,0 0 0,0-1-1,1 1 1,-1 0-1,1 0 1,0 0 0,0-1 112,0 2-90,0 0 1,0 0 0,1 0-1,-1 0 1,0 0 0,1 0-1,0 0 90,-2 2-1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34.5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133 143 10602,'1'0'286,"0"0"0,0-1 0,1 1-1,-1 0 1,0 0 0,0 0 0,0-1-1,0 1 1,1 0 0,-1-1 0,0 1 0,0-1-1,0 0 1,0 1 0,0-1 0,0 0-1,0 1 1,0-1 0,-1 0 0,1 0-286,0-1 203,0 1 0,0-1 0,0 0 0,0 1 0,0-1 0,-1 0 0,1 0 0,-1 1 0,1-1 0,-1 0 0,0 0 0,1-1-203,-1-2 154,0 0-1,-1 0 0,1 0 0,-1 0 1,0 0-1,0 0 0,0 0 0,-1 1 1,-1-4-154,1 4 37,0 0 1,0 0 0,-1 0-1,0 0 1,0 0-1,0 1 1,0-1 0,-1 1-1,1 0 1,-1 0 0,0 0-1,-2-1-37,3 2 16,1 1 0,0 0-1,0 0 1,0 0 0,-1 0-1,1 1 1,0-1 0,-1 0 0,1 1-1,-1 0 1,1-1 0,0 1-1,-1 0 1,1 0 0,-1 1 0,1-1-1,-1 0 1,1 1 0,0 0-1,-1-1 1,1 1 0,0 0-1,-1 0 1,1 0 0,-1 1-16,-1 2 52,0-1 0,1 0 0,-1 1 0,1 0 0,0 0 0,0 0 0,0 0 0,1 0 0,-1 1 0,1-1 1,0 1-1,0-1 0,1 1 0,0 0 0,-1 3-52,-1 3 101,1 1 1,1 0 0,0-1-1,1 1 1,0 0 0,1 2-102,-1-7 79,1-1-1,0 0 1,1 1 0,0-1 0,0 0-1,0 0 1,3 5-79,-4-10 37,0 1 0,0 0-1,0-1 1,1 1 0,-1 0 0,0-1-1,1 0 1,-1 1 0,1-1-1,-1 0 1,1 0 0,0 1-37,0-1 17,-1-1 0,0 0 0,0 1 0,1-1 1,-1 0-1,0 1 0,1-1 0,-1 0 0,0 0 0,0 0 0,1 0 1,-1 0-1,0 0 0,1-1 0,-1 1 0,0 0 0,0-1 0,1 1 1,-1-1-1,0 1-17,1-2 1,0 1 1,0 0 0,0 0-1,0 0 1,0-1 0,-1 1-1,1-1 1,0 0 0,-1 1-1,1-1 1,-1 0 0,1-2-2,13-27 24,-14 26-22,2 0 1,-1 0-1,0 0 1,1 0-1,0 0 1,0 1-1,1-1-2,-4 4 18,0 1 1,1-1-1,-1 1 0,1-1 0,-1 1 0,1-1 1,-1 1-1,1 0 0,-1-1 0,1 1 1,-1 0-1,1-1 0,-1 1 0,1 0 1,-1 0-1,1 0 0,0-1 0,-1 1 1,1 0-1,0 0 0,-1 0 0,1 0 0,-1 0 1,1 0-1,0 0 0,-1 0 0,1 0 1,-1 1-1,1-1 0,0 0 0,-1 0 1,1 0-1,-1 1 0,1-1 0,-1 0 0,1 1 1,0-1-1,-1 0 0,0 1 0,1-1 1,-1 1-1,1-1 0,-1 1 0,1-1 1,-1 1-1,0 0-18,4 4 260,-1 0 0,-1 0 0,1 0 0,-1 0 0,1 2-260,2 6 252,-4-13-321,-1 1-1,0 0 1,0-1-1,1 1 1,-1-1-1,0 1 1,1-1-1,-1 1 1,1-1-1,-1 0 1,0 1-1,1-1 1,-1 1-1,1-1 1,-1 0-1,1 1 1,0-1-1,-1 0 1,1 0-1,-1 1 1,1-1 69,-1 0-160,1-1 0,-1 1 1,1 0-1,-1 0 0,1-1 0,-1 1 1,0 0-1,1-1 0,-1 1 0,1 0 1,-1-1-1,0 1 0,1-1 0,-1 1 1,0 0-1,0-1 0,1 1 0,-1-1 1,0 1-1,0-1 0,0 1 0,0-1 1,0 1-1,0-1 0,1 1 160,1-13-1355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25.3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11402,'6'12'5210,"-3"-7"-4403,0 1 0,0 0 0,-1 0 0,0 0 0,0 0 0,0 0 0,-1 0-807,3 30 929,-2 0-1,-1 25-928,-1-50 62,-2 0-48,2-11-16,0 0 0,0 0 0,0 1 0,0-1-1,0 0 1,0 0 0,0 0 0,0 0 0,0 0-1,0 0 1,0 0 0,0 0 0,-1 1 0,1-1-1,0 0 1,0 0 0,0 0 0,0 0 0,0 0 0,0 0-1,0 0 1,0 0 0,-1 0 0,1 0 0,0 0-1,0 0 1,0 0 0,0 0 0,0 0 0,0 0-1,-1 0 1,1 0 0,0 0 0,0 0 0,0 0 0,0 0-1,0 0 1,0 0 0,0 0 0,-1 0 2,1-1-19,-1 0 1,0 0 0,1 1-1,-1-1 1,1 0 0,-1 0-1,1 0 1,-1 0 0,1 0-1,-1 0 1,1 0 0,0 0-1,0 0 1,-1-1-1,1 1 1,0-1 18,0-4-46,0 0 0,0 0 0,0-1 0,1 1 0,0 0 1,0 0-1,0 0 0,1 0 0,0 0 0,0 0 0,1 0 0,-1 0 0,1 1 0,1-1 0,-1 1 0,1 0 0,1-2 46,-1 2 3,1 0 0,-1 1 0,1-1 0,0 1-1,1 0 1,-1 0 0,1 1 0,-1-1-1,1 1 1,0 0 0,0 1 0,1 0 0,-1 0-1,0 0 1,1 0 0,4 1-3,-8 0 29,0 1-1,-1 0 1,1 0-1,0 1 1,-1-1 0,1 0-1,0 1 1,-1 0 0,1 0-1,-1-1 1,1 1-1,-1 1 1,1-1 0,1 1-29,0 1 67,-1 0 0,1 0 1,-1 0-1,0 0 0,0 0 0,0 1 1,0-1-1,1 4-67,2 3 148,-1 0 0,0 0 0,-1 1 0,0 0 0,-1 0 0,2 7-148,3 28-11,-9-40-523,1-6 478,0 1 1,0-1 0,-1 0 0,1 0 0,0 0 0,0 0 0,0 0-1,-1 0 1,1 0 0,0 0 0,0 0 0,0 0 0,0 0 0,-1 0-1,1 0 1,0 0 0,0 0 0,0 0 0,0 0 0,-1 0-1,1-1 1,0 1 0,0 0 0,0 0 0,0 0 0,-1 0 0,1 0-1,0 0 1,0 0 0,0 0 0,0-1 0,0 1 0,0 0 0,-1 0-1,1 0 1,0 0 0,0-1 55,-1 0-308,1 1 0,-1-1 1,0 0-1,0 0 0,1-1 0,-1 1 0,1 0 0,-1 0 1,1 0-1,-1 0 0,1 0 0,0-1 308,-1-3-523,1 0 0,0 0 0,0 0 0,1-2 523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34.8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10130,'4'7'1193,"-1"1"0,0-1 0,-1 1 0,0 0 0,0 0 0,-1-1 0,1 8-1193,3 15 1730,-3-20-1109,-1 0 0,1 0 0,-2 0 0,1 0 0,-2 0 0,1 0 1,-1 2-622,0 0 491,3-29-776,-1-9-278,0 15 324,-1-1-1,1 0 1,1 1-1,0-1 1,3-8 239,-4 17 9,0 0-1,0 0 1,1 0 0,-1 0 0,1 0 0,0 0 0,0 0 0,0 1-1,0-1 1,0 1 0,1 0 0,-1-1 0,1 1 0,0 0 0,-1 0-1,1 1 1,0-1 0,0 1 0,0-1 0,0 1 0,0 0 0,3-1-9,-4 2 51,0 0 0,-1-1 0,1 1 0,-1 0 1,1 0-1,0 0 0,-1 0 0,1 0 0,0 0 0,-1 1 1,1-1-1,-1 1 0,1-1 0,-1 1 0,1-1 1,-1 1-1,1 0 0,-1 0 0,1 0 0,-1 0 0,0 0 1,1 0-1,-1 0 0,0 0 0,0 0 0,0 0 1,0 1-1,0-1 0,0 1 0,-1-1 0,1 0 0,0 1 1,0-1-1,-1 1 0,1 0 0,-1-1 0,0 2-51,9 41 929,-7-31-644,0 0 0,1 0-1,4 9-284,6 8-373,-13-30 337,0 1 1,0-1-1,0 0 1,0 0-1,0 0 1,0 0-1,0 0 1,0 0-1,0 0 1,0 0-1,0 0 1,1 0-1,-1 1 1,0-1-1,0 0 1,0 0-1,0 0 1,0 0-1,0 0 1,0 0-1,0 0 1,0 0-1,0 0 1,1 0-1,-1 0 1,0 0-1,0 0 1,0 0-1,0 0 1,0 0-1,0 0 1,0 0-1,0 0 1,1 0-1,-1 0 1,0 0-1,0 0 1,0 0-1,0 0 1,0 0-1,0 0 1,0 0-1,0 0 1,0 0-1,0 0 1,1-1-1,-1 1 1,0 0-1,0 0 1,0 0 35,4-5-1412,-3 3 1060,8-12-951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35.2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87 1 13019,'12'35'5489,"-1"4"-2888,-3 17-937,0 9-176,0 8-400,1-2-319,6-11-513,-1-12-128,4-22-344,0-9-465,-2-22-1423,-2-9 328,-16-24 839</inkml:trace>
  <inkml:trace contextRef="#ctx0" brushRef="#br0" timeOffset="0.99">18 164 12611,'-9'3'5513,"1"-2"-2657,13 5-959,3-4-161,8 5-415,9 3-305,1-2-544,6 0-272,9-4-1432,8-2 960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35.8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169 1 11466,'-5'2'1047,"1"0"-1,-1 0 0,1 1 0,-1-1 1,1 1-1,-1 0-1046,-1 3 800,0-1 0,0 1 1,-3 4-801,-2 2 621,2 2 0,0-1 1,-6 12-622,4-3 355,1 0 1,1 1 0,1 0-1,1 1 1,1 0 0,1 0-1,1 0 1,1 0 0,2 1-1,0 7-355,2 12 267,2-1-1,2 1 0,2-1 0,1 0 0,8 17-266,-5-25 123,1 0 0,2-1 0,2-1-1,7 11-122,80 121 254,-94-152-354,-1-1 0,6 5 100,-7-11-372,-7-6 343,1 0 0,-1 0 0,0 0 0,0 0 0,0 0 0,0 0 0,0 0 0,0 0 1,0 0-1,0 0 0,1 0 0,-1 0 0,0 0 0,0 0 0,0 0 0,0 0 0,0 0 0,0 0 0,0 0 0,1 0 0,-1 0 0,0 0 0,0 0 0,0 0 0,0 0 0,0 0 0,0 0 0,0 0 0,0-1 0,0 1 0,0 0 0,1 0 0,-1 0 1,0 0-1,0 0 0,0 0 0,0 0 0,0 0 0,0 0 0,0-1 29,0-1-276,1 0 1,-1 0-1,0 0 0,0 0 1,0 0-1,-1 0 1,1 0-1,0 0 0,-1-1 276,-7-28-1057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36.2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1 10810,'-5'22'4985,"-1"-3"-1928,6 6-1241,3 4 65,4 9-361,1 2-232,2 10-575,2 2-209,-1-3-256,-3-1-96,1-11-120,-2-9-512,0-14-1433,-1-6 961,-6-18 128</inkml:trace>
  <inkml:trace contextRef="#ctx0" brushRef="#br0" timeOffset="1">298 288 14547,'14'-5'5473,"6"5"-3712,-2-3-169,8 4-104,2-1-167,-2 4-601,1 2-312,-6-1-200,-2 4 32,-2 2-1400,-2-2 2448,1 2-1256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36.7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12075,'11'4'5081,"-2"12"-2561,2 12-1015,-3 7 183,-3 10-360,-1 2-264,3 4-648,1 0-175,1-4-145,2-2 16,-3-16-689,1-5-495,-3-11-1328,-6-3 3344,-11-8-1096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37.0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7 13411,'-6'7'5321,"4"-3"-2288,10 1-2024,-5-4-799,1 1 67,0-1 0,1 1 0,-1-1 1,0 0-1,1 0 0,-1-1 1,1 1-1,4-1-277,9 1 475,53 3 627,0-3 0,32-5-1102,-34 1 249,273-10 363,-151 4-451,22 0 42,-211 9-208,8 0-112,0 0 0,1 0 0,-1 1 0,2 1 117,-8-1-1100,-5 0 246,-8 1-575,8-2 1318,-14 1-1271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37.5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53 209 10330,'-39'38'4077,"37"-37"-3719,1 1 0,-1-1 0,1 1 0,0 0 0,0-1 0,-1 1 0,1 0 0,1 0 0,-2 1-358,2-3 87,0 1 0,0-1 1,0 0-1,0 1 0,0-1 1,0 1-1,-1-1 1,1 0-1,1 1 0,-1-1 1,0 0-1,0 1 0,0-1 1,0 1-1,0-1 1,0 0-1,0 1 0,0-1 1,1 0-1,-1 1 0,0-1 1,0 0-1,0 0 1,1 1-1,-1-1 0,0 0 1,0 1-1,1-1-87,0 1 157,1-1 1,0 1-1,-1-1 0,1 1 1,0-1-1,-1 1 1,1-1-1,0 0 0,-1 0 1,1 0-1,0 0 0,0 0 1,1 0-158,5-2 90,0 1 1,0-2 0,0 1-1,0-1 1,-1 0 0,1 0-1,-1-1 1,0 0-1,0 0 1,4-4-91,4-3 31,-1-1 0,0-1 0,-1 0 1,1-2-32,-7 7 9,0 0 0,-1 0 0,0 0 0,-1-1 0,0 0 0,2-4-9,-6 10 3,0 0 0,0 0 0,0 0 0,0 0 0,0 0 0,-1 0 0,1 0 0,-1-1 0,0 1 0,0 0 0,0 0 0,0 0 0,-1 0 0,1-1 0,-1 1 0,0 0 0,0 0 0,0 0 0,0 0 0,0 0 0,-1 1 0,0-2-3,-1 0 13,0 1 1,0-1 0,0 1 0,-1 0 0,1 0 0,-1 0 0,0 0 0,0 1-1,0-1 1,0 1 0,-1 0 0,1 0 0,0 1 0,-1-1 0,1 1-1,-1 0 1,0 1 0,1-1 0,-1 1 0,0-1 0,1 1 0,-1 1-1,0-1 1,1 1 0,-1 0 0,0 0 0,1 0 0,-1 0 0,1 1-1,0 0 1,-1 0 0,1 0 0,-3 3-14,2-1 89,0 0 1,0 1-1,0 0 0,1 0 1,0 0-1,0 0 0,0 1 1,1-1-1,0 1 0,0 0 1,0 0-1,1 1 1,0-1-1,0 0 0,0 1 1,1-1-1,0 1 0,1-1 1,-1 1-1,1 0 0,0-1 1,1 5-90,0-2 69,0 0 1,1-1-1,0 1 1,0-1 0,1 1-1,0-1 1,1 0 0,0 0-1,0 0 1,0 0-1,1-1 1,0 0 0,1 0-1,-1 0 1,2-1-1,5 6-69,-2-4 40,1 0 0,0-1 0,0 0 0,1-1 0,0 0-1,0-1 1,0-1 0,9 3-40,-11-4-245,0-1 0,0-1-1,0 1 1,1-1 0,-1-1 0,0 0-1,1-1 1,-1 0 0,0 0-1,0-1 1,3-1 245,22-9-936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37.9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2 10914,'-6'-2'4985,"8"6"-1672,3 4-1448,3 15-97,-7 5-264,3 16-408,-1 5-271,-2 5-337,5 4-80,-2-12-176,6 2-64,-4-17-24,0-6-208,4-8-1080,-6-9-697,6-4 1017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38.3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214 95 11546,'-3'6'908,"0"0"-1,0 0 1,-1-1-1,0 1 1,0-1-1,-1 0 1,1 0-1,-1-1 1,-5 4-908,-9 7 918,0-2-1,-4 1-917,4-2 988,-8 4-184,20-13-531,0 1-1,0 0 0,1 1 0,-1-1 0,1 1 0,0 0 1,0 1-1,-1 2-272,6-8 37,1 1 0,0-1 0,-1 1 0,1-1 0,0 1 0,0 0 0,0-1 0,0 1 0,0-1-1,-1 1 1,1-1 0,0 1 0,0 0 0,0-1 0,0 1 0,1-1 0,-1 1 0,0-1 0,0 1 0,0-1 0,0 1 0,1 0 0,-1-1 0,0 1 0,0-1 0,1 1 0,-1-1 0,0 0 0,1 1 0,-1-1 0,1 1 0,-1-1 0,0 0 0,1 1-37,17 11 363,-2-4-191,0-1-1,0-1 1,1-1 0,8 2-172,68 11 232,-84-17-216,20 5-853,-27-5 553,0 0 0,1-1 0,-1 1-1,0 0 1,0 0 0,0 1-1,0-1 1,0 0 0,0 1 0,1 0 284,2 9-1182</inkml:trace>
  <inkml:trace contextRef="#ctx0" brushRef="#br0" timeOffset="1">402 1 10562,'29'0'5113,"-14"12"-1344,-7 2-1720,0 12-257,-1 0-272,-9 6-415,9 1-353,-4-1-328,-3-5-632,8-2-1593,-6-2 3218,-4-8-1713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38.7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11418,'7'2'5010,"-1"7"-2114,0-1-759,3 0-233,-9-4-256,0-1-591,7 2-417,-7-5-304,0 0-392,0 0-1385,0 0 2866,0 0-1561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27.7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177 28 3641,'1'-2'652,"-1"0"0,0 1 0,0-1 0,1 0 0,-1 0 0,0 0-1,0 0 1,-1 0 0,1 0 0,-1-1-652,1 3 111,0-1-1,0 1 0,0 0 1,0-1-1,-1 1 0,1 0 1,0 0-1,0-1 0,-1 1 1,1 0-1,0 0 0,-1-1 1,1 1-1,0 0 0,0 0 1,-1 0-1,1 0 0,0-1 1,-1 1-1,1 0 0,0 0 1,-1 0-111,0 0 117,0 0 0,-1 0 0,1 0 1,0 0-1,-1 0 0,1 0 0,0 1 1,0-1-1,0 0 0,-1 1-117,-3 1 173,0 0-1,1 0 0,-1 1 1,0 0-1,1 0 1,0 0-1,-1 0 1,1 1-1,1 0 0,-2 1-172,-5 6 252,1 0 0,1 1-1,-4 5-251,3-1 147,0 1 0,1 1-1,1-1 1,1 1-1,0 0 1,1 1 0,1 0-1,0 3-146,-1 21 240,1 1 0,2 0 0,3 1-240,2 36 154,4 1 0,4-1 0,3 0 0,15 43-154,6-1 89,6-2 1,35 65-90,-62-158 40,-10-20-21,0-1 1,0 1-1,-1 0 0,0 0 0,1 5-19,-4-10-495,-3-7-283,-4-11-588,0-8 529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39.1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11098,'56'27'5993,"-5"2"-3412,-34-18-1824,0 1-1,-1 1 1,0 0-1,10 12-756,-9-7 241,-2 1 0,1 0 0,-2 1 0,-1 1 0,-1 0 0,0 1 0,-2 0 0,0 1 0,-2 0 0,0 0 0,-2 1 0,0 0 0,-2 0 0,-1 0 0,-1 1 0,0-1 0,-2 1 0,-1 0-1,-4 19-240,1-13 103,-2-1-1,-4 13-102,6-30 16,-1-1 1,1 0 0,-2 0-1,0 0 1,0 0 0,-8 9-17,11-17-99,0-1 1,0 0 0,0 0-1,0 0 1,-1 0 0,1 0 0,-1 0-1,0-1 1,-1 1 98,2-2-260,1 0 0,0 0-1,0 0 1,-1 0 0,1 0 0,-1-1 0,1 1 0,-1-1-1,1 0 1,-1 1 0,1-1 0,-1 0 0,1-1-1,0 1 1,-1 0 0,1-1 0,-1 1 260,-15-8-1445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39.4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7 12515,'4'5'772,"0"-1"0,0 1 0,-1 0 1,1 0-1,-1 0 0,0 0 0,0 0 1,-1 1-1,1-1 0,-1 1 0,0 0 1,-1 0-1,0 0-772,3 15 799,-1 0 0,-1 0 0,-1 3-799,2 23 844,0-83-1390,1 0-1,2 0 1,2-3 546,-7 33 2,0 1 0,1 0 1,0 0-1,0 0 0,0 0 1,1 1-1,-1-1 0,1 0 0,1-1-2,-2 5 22,-1 0-1,0-1 0,0 1 1,0 0-1,1 0 1,-1 0-1,1 0 0,-1 0 1,1 0-1,-1 0 0,1 0 1,-1 1-1,1-1 0,0 1 1,-1-1-1,1 1 1,0-1-1,-1 1 0,1 0 1,0 0-1,0 0 0,-1 0 1,1 0-1,0 0 0,0 1 1,-1-1-1,1 1 1,0-1-1,-1 1 0,1-1-21,1 2 67,-1-1 0,0 0 1,0 0-1,0 1 0,0-1 0,0 1 0,0 0 0,0 0 0,0-1 0,0 1 0,-1 0 0,1 1 0,-1-1 0,0 0 0,1 0 0,-1 1 0,0-1 1,0 1-68,2 7 400,0 0 0,0 1 0,0 9-400,4 11 668,3-4-144,-7-20-422,0-1 0,-1 0 0,0 0 0,0 5-102,-1-11-39,-1 0-1,0 0 1,0 0 0,0 1 0,0-1 0,0 0 0,-1 0-1,1 0 1,0 1 0,0-1 0,0 0 0,0 0-1,0 0 1,0 1 0,0-1 0,0 0 0,0 0 0,0 0-1,0 0 1,-1 0 0,1 1 0,0-1 0,0 0-1,0 0 1,0 0 0,0 0 0,-1 0 0,1 0-1,0 0 1,0 1 0,0-1 0,0 0 0,-1 0 0,1 0 39,0 0-95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39.9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247 10 10474,'11'-8'5948,"-11"8"-5879,0 0-1,0 0 0,0 0 0,0 0 1,0 0-1,0 0 0,0 0 0,0 0 1,0 0-1,0 0 0,0-1 0,0 1 1,0 0-1,0 0 0,0 0 0,0 0 1,0 0-1,-1 0 0,1 0 0,0 0 1,0 0-1,0 0 0,0 0 1,0 0-1,0 0 0,0 0 0,0 0 1,0 0-1,0 0 0,0 0 0,0 0 1,-1 0-1,1 0 0,0 0 0,0 0 1,0 0-1,0 0 0,0 0 0,0 0 1,0 0-1,0 0 0,0 0 0,0 0 1,-1 0-1,1 0 0,0 0 0,0 0 1,0 0-1,0 0 0,0 0 0,0 0 1,0 0-1,0 0 0,0 0 0,0 0 1,0 0-1,0 1 0,0-1 0,0 0-68,-24 8 2429,-64 40-992,-9 10-1437,92-55 40,0 0 1,0 1 0,1-1 0,-1 1 0,1 0 0,0 1-1,0-1 1,-2 3-41,6-7 14,-1 1 0,1 0-1,0-1 1,-1 1 0,1-1-1,0 1 1,-1 0-1,1-1 1,0 1 0,0 0-1,0 0 1,0-1 0,-1 1-1,1 0 1,0-1 0,0 1-1,0 0 1,0 0 0,1-1-1,-1 1 1,0 0 0,0-1-1,0 1 1,0 0 0,1-1-1,-1 1 1,0 0-1,1-1 1,-1 1 0,1 0-1,-1-1 1,1 1 0,-1-1-1,1 1 1,-1-1 0,1 1-1,-1-1 1,1 0 0,-1 1-1,1-1 1,0 1-14,3 1 91,1 0 1,0 0-1,0 0 0,0 0 1,4 0-92,-3-1 69,23 6 514,0-2-1,17 1-582,23 3-664,-24 2-2744,-33-6 1921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6:40.3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14107,'9'5'5473,"7"-4"-3584,8 6 111,-7-4-376,6-1-207,-4 1-729,3-3-256,-1 0-192,-9-3-616,-2-3-1513,-2 4 3106,4 4-1561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10.9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94 304 5785,'-68'12'3385,"66"-11"-2769,-1-1-1,0 1 1,1 0 0,-1 0 0,1 0 0,-1 0-1,-1 1-615,4-2 186,-1 1 0,1-1 0,0 0 0,0 0-1,-1 0 1,1 1 0,0-1 0,0 0 0,0 1 0,-1-1 0,1 0-1,0 0 1,0 1 0,0-1 0,0 0 0,0 1 0,0-1-1,0 0 1,0 1 0,0-1 0,0 0 0,0 1 0,0-1-1,0 0 1,0 1-186,0 1 1327,2-2-480,19 2-441,0-1-1,-1-2 1,18-1-406,-28 1 43,0-1 0,0-1 0,0 1 0,-1-2 0,1 1 1,-1-1-1,0 0 0,0-1 0,-1 0 0,5-4-43,2-2 24,-1-1-1,-1 0 1,0-1-1,0 0 1,-1-2-24,-5 7 8,0-1 0,0-1-1,-1 0 1,0 0 0,-1 0 0,0 0 0,0-3-8,-4 10 6,0-1-1,1 1 1,-2-1 0,1 1 0,0-1 0,-1 0 0,1 1 0,-1-1 0,0 0 0,-1 0 0,1 1 0,0-1 0,-1 0-1,0 1 1,0-1 0,0 1 0,0-1 0,-1 1 0,1 0 0,-1-1 0,0 1 0,0 0 0,-2-2-6,0 0 28,-1 1 1,0 0-1,0 0 1,0 0-1,0 1 1,0 0 0,-1 0-1,1 0 1,-1 0-1,0 1 1,0 0-1,-1 0-28,-1 0 89,0 0 0,0 1 0,0 0-1,0 0 1,0 1 0,-1 0 0,1 0 0,0 1-1,0 0-88,4 0 45,0-1-1,1 1 1,-1 1-1,0-1 1,1 0-1,-1 1 1,1 0 0,0 0-1,-1 0 1,1 0-1,0 0 1,0 1-1,1-1 1,-2 2-45,1 0 73,0 0-1,0 0 1,0 0 0,0 1 0,1 0 0,0-1 0,0 1 0,0 0 0,-1 4-73,1 2 142,0-1 0,0 1 0,1-1-1,1 1 1,0 0 0,0-1 0,1 1 0,0-1 0,3 11-142,0-7 84,0-1 0,0 0 0,1 0 0,1-1 0,0 1 0,1-1 0,0 0 0,0-1 0,2 0 0,-1 0-1,1-1 1,1 0 0,0 0 0,0-1 0,1-1 0,0 0 0,1 0 0,0-1 0,0 0 0,0-1 0,1-1 0,0 0 0,0 0 0,7 0-84,-13-3-33,6 1 108,1-1 1,0 0-1,13 1-75,-23-3-40,-1 0 0,0 0 0,0-1-1,1 1 1,-1-1 0,0 1-1,0-1 1,0 0 0,1 0-1,-1 0 1,0-1 0,0 1 0,-1-1-1,1 1 1,0-1 0,-1 0-1,1 0 1,-1 0 0,2-2 40,-3 2-146,1 1 0,-1-1 1,0 0-1,0 0 0,0 0 1,0 0-1,-1 0 0,1 0 146,2-16-667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11.5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30 10474,'-10'1'4809,"7"-1"-2356,5 0 2509,74-9-3570,0 0-791,-52 5-353,27-4 204,-45 8-390,1 0-1,-1 0 1,0 0 0,0 0 0,0 1 0,5 1-62,-6 0-694,-12-3-576,-9-1 565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12.2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94 9138,'15'-34'3745,"-13"32"269,0 6-2800,0 6-349,3 36 2211,-3-21-1119,5 19-1957,2 0 875,-9-38-744,-1-7-158,-2-4-304,-2-18-11,5 17 286,-2-2-26,1-1 1,0 1-1,1 0 1,0-1-1,0 1 0,1 0 1,0-1-1,2-5 82,0 5-39,0 0-1,1 0 1,0 0-1,1 1 1,0 0-1,0-1 1,1 2-1,2-4 40,-5 8 5,0-1-1,0 1 0,1-1 1,-1 1-1,1 0 0,0 1 0,-1-1 1,1 1-1,1-1 0,-1 1 1,0 0-1,0 1 0,1-1 1,-1 1-1,1 0 0,0 0 0,-1 0 1,1 1-5,-2 0 28,0 0 1,-1 0-1,1 0 1,0 1-1,0-1 1,0 1-1,-1 0 1,1 0-1,0 0 1,-1 0-1,1 0 1,-1 1-1,1-1 1,0 1-29,0 1 71,1 0 0,-1 1 0,1-1 0,-1 1 0,0-1 1,-1 1-1,1 0 0,1 2-71,1 3 201,-1 1 1,0 0-1,0 0 0,-1 0 1,0 1-1,0-1 1,-1 5-202,1 3 455,-1 1 0,-1 9-455,-1-23 29,0-1 1,0 1-1,0 0 1,-1-1-1,0 1 1,0-1-1,0 1 1,0-1-1,-1 0 1,0 0-1,0 1 1,0-1-1,-1 0-29,-4 3-965,5-6 590,1-6 995,4-5-565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12.8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66 9258,'-8'-3'3919,"8"3"-3809,0 0-1,0 0 1,0 0-1,0 0 1,0 0-1,0 0 0,0 0 1,0 0-1,0 0 1,0 0-1,0 0 0,0 0 1,0 0-1,0 0 1,0 0-1,0 1 1,0-1-1,0 0 0,0 0 1,0 0-1,0 0 1,-1 0-1,1 0 0,0 0 1,0 0-1,0 0 1,0 0-1,0 0 1,0 0-1,0 0 0,0 0 1,0 0-1,0 0 1,0 0-1,0 0 1,0 0-1,0 0 0,0 0 1,0 0-1,0 0 1,0 0-1,0 0 0,0 0 1,-1 0-110,6-1 2124,120-1-506,52-4-412,180-15 546,-284 18-1370,77-1 291,-121 5-556,-17 0-57,0-1 1,-1 0 0,1-1-1,0 0 1,6-2-61,-18 3-1,1 0-1,-1 0 1,0 0 0,0 0 0,0 0-1,0 0 1,0 0 0,1 0-1,-1 0 1,0 0 0,0 0 0,0-1-1,0 1 1,0 0 0,1 0 0,-1 0-1,0 0 1,0 0 0,0 0-1,0 0 1,0 0 0,0-1 0,0 1-1,0 0 1,1 0 0,-1 0 0,0 0-1,0 0 1,0-1 0,0 1-1,0 0 1,0 0 0,0 0 0,0 0-1,0 0 1,0-1 0,0 1 0,0 0-1,0 0 1,0 0 0,0 0-1,0-1 1,0 1 0,0 0 0,0 0-1,0 0 1,0 0 0,-1 0 0,1-1-1,0 1 1,0 0 0,0 0-1,0 0 1,0 0 0,0 0 0,0 0-1,0 0 1,-1-1 1,-7-5-1269,-6 1-383,-11 0 573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13.3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3 204 8178,'-1'0'216,"1"1"1,0-1 0,0 1-1,-1-1 1,1 1-1,0-1 1,0 1 0,0-1-1,0 1 1,0 0 0,0-1-1,0 1 1,0-1-1,0 1 1,0-1 0,0 1-1,0-1 1,0 1 0,0-1-1,1 1 1,-1-1-1,0 1 1,0-1 0,1 1-1,-1-1 1,0 1-217,1 0 201,0 0 0,0 0 0,0 0 0,0-1 0,0 1 0,0 0 0,0-1 0,1 1 0,-1-1-1,0 1 1,1 0-201,2 0 171,-1 0 0,1-1 0,-1 1-1,1-1 1,0 1 0,-1-1 0,1 0-1,1-1-170,4-1 100,-1-1 0,1 0 0,-1-1 0,0 1 0,0-2 0,0 1 0,0-1-1,-1-1 1,4-2-100,-3 2 31,0 0-1,-1-1 0,1 0 0,-2 0 1,1-1-1,-1 0 0,0 0 1,1-3-31,-4 6 12,0 0 0,-1 0 1,0 0-1,0 0 0,-1 0 1,1 0-1,-1-1 0,0 1 1,-1-1-1,1 1 1,-1 0-1,0-1 0,0 1 1,-1-1-1,0 1 0,0-1-12,1 4 12,0 1 0,-1-1-1,1 1 1,-1 0-1,1-1 1,-1 1-1,0 0 1,0 0 0,1-1-1,-1 1 1,0 0-1,0 0 1,0 0 0,0 0-1,-1 0 1,1 0-1,0 0 1,0 0-1,0 1 1,-1-1 0,1 0-1,0 1 1,-1-1-1,1 1 1,-1-1 0,0 1-13,-3-1 67,1 1-1,-1-1 0,0 1 0,1 0 0,-1 1 0,1-1 0,-1 1 0,0 0-65,2-1 72,-1 1 1,1 0 0,-1 0-1,1 1 1,0-1-1,-1 1 1,1-1 0,0 1-1,0 0 1,0 0-1,1 1 1,-1-1-1,0 1 1,-1 1-73,1 0 106,0 0 0,0 1-1,0-1 1,1 1 0,-1-1 0,1 1 0,0 0-1,1 0 1,-2 4-106,1 0 122,1-1 0,0 0 0,0 1 0,1-1 0,0 0 0,0 1 0,1-1 0,0 1 0,1-1-1,0 0 1,0 0 0,3 6-122,-2-8 57,0 1 0,0-1 0,1 0 0,0 0 0,0-1 0,0 1 0,1-1 0,0 0 0,0 0 1,0 0-1,1-1 0,-1 0 0,1 0 0,0 0 0,0-1 0,5 2-57,0-1 160,1 0 0,0 0 1,-1-1-1,1 0 0,1-1 0,-1-1 1,0 0-1,0 0 0,6-2-160,6 0 641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13.7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13539,'3'1'5049,"1"6"-3553,-1 5-55,1 13-153,-2 7-96,2 11-464,2 4-128,-2 0-135,1 0-105,0-15-208,2-3-16,0-11-536,-1-7-577,1-7 2554,0-7-1561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28.5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 23 7130,'-4'-7'2327,"3"5"-1511,1 1 1,-1-1-1,0 1 0,0-1 0,0 1 0,0-1 0,0 1 0,0 0 0,-2-1-816,2 15 2266,-3 154-663,3-66-963,1-101-640,0 0 0,0 0 0,0 0 0,0 0 0,0 0 0,0 0 0,0 0 0,0 1 0,0-1 0,0 0 0,0 0 0,0 0 0,0 0-1,0 0 1,0 0 0,0 0 0,0 0 0,0 0 0,0 0 0,0 0 0,0 0 0,0 0 0,0 0 0,0 0 0,0 0 0,0 0 0,0 1 0,0-1 0,0 0 0,0 0 0,0 0-1,0 0 1,0 0 0,0 0 0,0 0 0,0 0 0,0 0 0,0 0 0,0 0 0,0 0 0,0 0 0,0 0 0,0 0 0,0 0 0,0 0 0,0 0 0,0 0 0,0 0 0,0 0-1,-1 0 1,1 0 0,0 0 0,0 0 0,0 0 0,0 0 0,0 0 0,0 0 0,0 0 0,0 0 0,0 0 0,0 0 0,0 0 0,0 0 0,0 0 0,0 0 0,0 0 0,0 0 0,0 0-1,-1 0 1,0-11-149,2-19 74,3-26 75,-3 52-3,0-7 0,1-1-1,0 0 0,1 1 0,0 0 0,1-1 0,0 1 0,1 1 0,0-1 0,4-4 4,-6 10 8,0 0-1,1 1 1,-1-1 0,1 1 0,0 0 0,0 0 0,1 0 0,-1 1-1,1-1 1,0 1 0,0 0 0,0 0 0,0 1 0,0 0-1,1 0 1,-1 0 0,1 0 0,-1 1 0,2 0-8,-5 0 20,0 1 0,0 0 0,0 0 0,0 0 0,0 0 0,0 0 0,0 1 0,0-1 0,0 0 0,0 1 1,0 0-1,0-1 0,0 1 0,0 0 0,0 0 0,-1 0 0,1 0 0,1 1-20,0 1 60,-1 0 0,1-1 0,-1 2 0,1-1-1,-1 0 1,0 0 0,0 1 0,0-1 0,0 3-60,7 16 349,-2 0 0,0 0 0,1 10-349,11 69 702,-16-77-584,2 6-14,-2-8-93,1-1 1,7 21-12,-8-29-2591,-10-24-1664,5 8 4011,-2-7-935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14.1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215 53 11050,'-22'20'6368,"-15"7"-3967,10-8-1293,-80 57 1581,106-76-2673,-2 3 100,0-1-1,1 0 1,-1 1 0,0-1 0,0 2-116,3-4 19,-1 0 0,1 1-1,0-1 1,-1 1 0,1-1 0,0 1 0,0-1-1,-1 1 1,1-1 0,0 1 0,0-1 0,0 1 0,-1 0-1,1-1 1,0 1 0,0-1 0,0 1 0,0-1-1,0 1 1,0 0 0,0-1 0,0 1 0,1-1 0,-1 1-1,0-1 1,0 1 0,0-1 0,1 1 0,-1-1-1,0 1 1,0-1 0,1 1 0,-1-1 0,1 1-19,4 3 65,0 0 0,0-1 0,0 0 0,1 0 0,-1 0 0,5 1-65,-3 0 64,9 2 75,0-1-1,0 0 1,0-1-1,9 1-138,-5-1 36,0 1 0,11 4-36,-27-7-247,0-1-1,0 0 1,0 0 0,0 0-1,0 0 1,1 0 0,0-1 247,-5 0 0,0 0 11,0 0 0,0 0 0,0 0 0,0 0 0,1 0 0,-1 0 0,0 0 0,0 0 0,0 0 0,0 0 0,1 0 0,-1 0 0,0 0 0,0 0 0,0 0 0,0 0 0,0 0 1,1 0-1,-1 0 0,0 0 0,0 0 0,0 0 0,0 0 0,0 0 0,1 0 0,-1 0 0,0 0 0,0-1 0,0 1 0,0 0 0,0 0 0,0 0 0,0 0 0,0 0 0,1 0 0,-1-1-11,-4-8-56</inkml:trace>
  <inkml:trace contextRef="#ctx0" brushRef="#br0" timeOffset="1">372 1 18116,'16'8'808,"-16"-4"688,1 4 65,5 9-217,0 3-488,4 7-376,-2 1-600,-4-5-592,-6 4 2705,4-12-1737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14.5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0 11466,'-10'41'4629,"10"-40"-4490,-1-1-1,1 0 1,0 0-1,0 1 0,0-1 1,0 0-1,0 0 0,0 1 1,-1-1-1,1 0 1,0 1-1,0-1 0,0 0 1,0 0-1,0 1 0,0-1 1,0 0-1,0 1 0,0-1 1,1 0-1,-1 0 1,0 1-1,0-1 0,0 0 1,0 0-1,0 1 0,0-1 1,1 0-1,-1 0 1,0 1-1,0-1 0,0 0 1,0 0-1,1 0 0,-1 1 1,0-1-1,0 0 1,1 0-1,-1 0 0,0 0 1,0 0-1,1 1 0,-1-1 1,0 0-1,0 0 0,1 0 1,-1 0-1,0 0 1,1 0-1,-1 0 0,0 0 1,0 0-1,1 0 0,-1 0 1,0 0-1,1 0 1,-1 0-1,0 0 0,0-1 1,1 1-1,-1 0-138,3 0 711,0 1-930,-1 0 124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15.3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107 0 6721,'29'4'1425,"-1"0"439,-4-4 8777,-34 4-9029,5-2-1505,-9 3 64,0 1-1,1 0 1,0 1-1,1 1 1,0 0-1,0 0 1,-2 3-171,1-1 176,5-4-44,0 0 0,0 0 0,1 1 1,0 0-1,1 0 0,-1 1-132,6-8 17,1 1 0,-1 0 1,1 0-1,-1 0 0,1 0 0,0 0 0,-1 0 0,1 0 0,0 0 0,0-1 1,0 1-1,0 0 0,-1 0 0,1 0 0,0 0 0,1 0 0,-1 0 0,0 0 1,0 0-1,0 0 0,1 0 0,-1 0 0,0 0 0,1 0 0,-1 0 0,1 0 1,-1 0-1,1-1 0,-1 1 0,1 0 0,0 0 0,-1-1 0,1 1 0,0 0 1,0 0-18,3 2 36,0 0 1,1 0-1,-1 0 1,1 0-1,0-1 1,2 2-37,13 3 68,0 0-1,0-2 1,0 0-1,1-1 1,0-1-1,0-1 1,0-1-1,8-1-67,-29 0-30,8 0 88,-1 0 1,0 1-1,0 0 1,0 0 0,3 1-59,-9-2-130,1 1 0,-1-1 0,0 0 0,0 1 0,0-1 0,0 1 0,1-1 0,-1 1 0,0 0 0,0-1 0,0 1 0,0 0 0,0 0 0,0 0 0,-1 0 0,1-1 0,0 1 0,0 0 0,-1 1 0,1-1 0,0 0 0,-1 0 0,1 0 1,-1 0-1,0 0 0,1 1 0,-1-1 0,0 0 0,0 0 0,0 1 0,1-1 0,-1 0 0,0 0 0,-1 1 0,1-1 130,-3 17-1450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15.7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 9594,'10'-4'4249,"2"5"-1745,5 3-631,6 0-113,3 0-135,-2-1-289,-1 0-216,-3 1-368,-4 0-168,-8 0-272,0 0-167,-6 0-1474,1 1 1009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52.2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70 8738,'-14'0'3713,"9"0"-1777,2 0-536,14 3 1,9-1-113,24-2-248,8-2-160,5-2-191,-1-6-57,-7-3-96,0 0-72,-3 1-184,-1 5-88,-13 3-192,-7-1-488,-13 2-1385,-7 2-783,-14 1 1432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52.5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9 9818,'-10'14'4065,"15"-3"-2201,6-3-351,19 0-145,2-5-64,3-3-248,1-2-151,4-3-233,-2-3-80,8 1-184,-1 1-80,-9-2-176,-6 6 0,-10-3-752,-9 0-632,-11 1-545,-3 4 809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52.8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178 2 11474,'0'0'150,"1"0"0,-1 0-1,0 0 1,0-1 0,0 1-1,0 0 1,0 0 0,1 0-1,-1 0 1,0 0 0,0 0-1,0 0 1,0 0 0,1 0-1,-1 0 1,0 0-1,0 0 1,0 0 0,0 0-1,1 0 1,-1 0 0,0 0-1,0 0 1,0 0 0,0 0-1,1 0 1,-1 1 0,0-1-1,0 0 1,0 0 0,0 0-1,0 0 1,1 0 0,-1 0-1,0 0 1,0 1-1,0-1 1,0 0 0,0 0-1,0 0-149,-3 8 4083,-2 2-3756,0 2-187,-1 0 0,-1 0 0,0 0 0,-1-1-1,0 0 1,-1 2-140,-7 7 103,-8 11 42,2 1 0,2 1 1,-3 9-146,19-35 33,1 0 1,0 0 0,1 1 0,0-1 0,0 1-1,0-1 1,1 1 0,0 2-34,1-5 24,0 0-1,0-1 1,0 1 0,1-1-1,-1 1 1,1-1 0,0 1-1,1-1 1,-1 0 0,1 1-1,0-1 1,0 0-1,0 0 1,3 3-24,1 1 30,1 0 1,1 0-1,0 0 0,0-1 1,0-1-1,1 1 0,-1-1 1,2-1-1,-1 1 0,9 2-30,3 1 49,0-2 0,1 0 0,-1-1 0,16 2-49,68 6-173,-71-10 1430,-3 1-643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53.3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12 10082,'0'-1'349,"1"0"-1,0 0 1,0 0 0,-1 1-1,1-1 1,0 0-1,0 0 1,0 1-1,0-1 1,0 1 0,0-1-1,0 1 1,0 0-1,0-1 1,0 1 0,0 0-1,0 0 1,1-1-349,22 0 1610,-20 1-1077,6 1 26,1 0-1,-1 0 1,0 1-1,1 0 1,-1 1 0,-1 0-1,1 1 1,7 4-559,-3-1 381,0 0-1,-1 1 1,0 1-1,-1 0 1,8 8-381,-14-12 88,0 1 0,-1 0 1,0 0-1,0 0 0,-1 1 0,0-1 1,0 1-1,0 0 0,-1 0 0,0 1 1,0-1-1,-1 1 0,0 0 0,0-1 1,-1 1-1,0 0 0,0 6-88,-1-3 30,-1-1 1,0 1-1,0-1 0,-1 1 0,0-1 1,-1 0-1,0 0 0,-1 0 1,0 0-1,-1 0 0,0-1 0,0 0 1,-1 1-31,-2 1 33,0-1 0,0 0 0,-1 0 1,-1-1-1,1 0 0,-12 7-33,1-2-152,-1-1 0,0-1 1,-6 1 151,20-9-202,-23 12-2292,30-16 2443,-1 0 0,1 0 0,0 1-1,0-1 1,-1 0 0,1 0 0,0 1-1,-1-1 1,1 0 0,0 0 0,0 1-1,0-1 1,-1 0 0,1 1 0,0-1-1,0 0 1,0 1 0,0-1 0,0 0-1,0 1 1,-1-1 51,5 9-693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54.1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2 558 10594,'-1'2'389,"1"0"-1,0-1 1,0 1-1,0-1 1,0 1-1,0 0 1,0-1-1,1 1 1,-1 0-1,0-1 1,1 1-1,-1-1 1,1 1-1,0-1 1,0 1-389,-1-1 96,1 0 0,-1 0 0,1-1 0,0 1 0,0 0 0,-1 0 0,1-1 0,0 1 0,0-1 0,0 1 0,-1-1 0,1 1 0,0-1 0,0 1 0,0-1 0,0 0 0,0 1 0,0-1 0,0 0 0,0 0 1,0 0-1,0 0 0,0 0 0,0 0 0,1 0-96,2-1 178,0 0 1,-1 0-1,1 0 1,0-1-1,0 0 1,-1 0-1,1 0 1,-1 0-1,0 0 1,0-1-1,2-1-178,-4 4 28,10-9 118,-1-1 0,0 0 0,-1 0 0,0-1 0,0 0 0,-1 0 0,-1-1 0,0 0 0,-1-1 0,2-4-146,3-10 63,-1-2-1,-1 1 1,-1-1 0,0-10-63,-3 8 30,0-1 1,-3 1-1,0-1 0,-2 1 1,-4-27-31,4 52 4,-1 1 0,1 1 1,-1-1-1,-1 0 0,1 0 0,-1 0 0,1 0 1,-1 1-1,-1-1 0,1 1 0,-1 0 1,-2-4-5,4 7 9,0 0 0,0 0 0,0 0 0,0 0 0,0 0 0,0 0 0,0 0 0,0 0 0,-1 0 0,1 1 0,0-1 0,0 1 0,-1-1 0,1 1 0,0-1 0,-1 1 0,1 0 0,-1-1 0,1 1-9,-1 0 14,1 0 0,0 1 0,0-1 0,0 0 1,0 0-1,0 1 0,0-1 0,0 1 0,0-1 0,0 1 1,0-1-1,0 1 0,0 0 0,0-1 0,0 1 0,1 0 1,-1 0-1,0 0 0,0-1 0,1 1 0,-1 0 0,1 0 1,-1 0-1,1 0 0,-1 1-14,-3 10 146,0 0 1,1 0-1,1 0 1,0 0-1,0 1 1,1 8-147,0 10 290,2 0 1,2 0-1,0 0 1,6 20-291,36 123 1037,-42-162-969,23 74 403,-24-81-457,0-1 1,0 1-1,0 0 1,0-1-1,1 0 1,1 3-15,-3-5-24,0-1 1,1 0-1,-1 0 0,0 1 0,0-1 1,1 0-1,-1 0 0,1 0 0,-1 0 1,1-1-1,-1 1 0,1 0 1,-1-1-1,1 1 0,0-1 0,-1 1 1,1-1-1,0 0 0,0 0 0,-1 1 1,1-1-1,1-1 24,0 1 157,1-1-1,0 1 1,0-1-1,-1 0 1,4-2-157,20-10 292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54.5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10754,'4'22'8789,"4"13"-8789,-4-16 2054,0-1 1,0 14-2055,-3-13 960,4 77 1564,-8-97-2592,0-7-557,4-14 177,0 9 301,1-1 1,1 1-1,0 0 0,1 0 1,5-10 146,-7 19-24,0-1 0,0 0 0,1 1 0,0 0 0,0 0 0,0 0 0,0 0 0,4-3 24,-5 5 4,0 1 1,1-1-1,-1 0 1,1 1-1,-1 0 1,1-1-1,-1 1 1,1 0-1,0 0 1,-1 1-1,1-1 1,0 1-1,0-1 0,-1 1 1,1 0-1,2 0-4,0 0 73,0 1-1,0 0 1,0 0-1,1 1 1,-1-1-1,-1 1 1,1 0-1,0 1 1,0-1-1,-1 1 0,1 0 1,-1 0-1,0 0 1,0 1-1,0-1 1,0 1-1,-1 0 1,3 3-73,-2-1 126,1 0 0,-1 0 1,0 1-1,-1-1 0,0 1 0,0 0 1,0 0-1,-1 0 0,0 0 0,0 0 1,-1 1-1,0-1 0,0 1-126,-1-7-17,0 0 0,0 0-1,0 0 1,0 0 0,0 0-1,0-1 1,0 1 0,0 0-1,-1 0 1,1 0 0,0 0-1,-1 0 1,1-1 0,-1 1-1,1 0 1,-1 0 0,1-1-1,-1 1 1,1 0-1,-1-1 1,0 1 0,1 0-1,-1-1 1,0 1 0,1-1-1,-1 1 1,0-1 17,-1 1-539,1-1 0,0 0 0,0 1 0,0-1 0,0 0 0,0 0 0,0 0-1,0 0 1,0 0 0,-1 0 0,1 0 0,0 0 0,0 0 539,-10-1-2671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28.9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63 5 6881,'-42'0'6426,"25"0"-3887,13 0-715,5 0 645,29 2-1686,-5 1-611,78 4 432,50-4-604,56-12 353,4-1-52,-123 10-1,31 5-300,-91-4 61,-22-1-53,-1 0 1,1 1-1,-1-1 0,1 2 0,1 0-8,-9-2-10,0-1-1,0 1 1,0 0-1,0 0 1,0 0 0,0 0-1,1 0 1,-1 0-1,0 0 1,0 0-1,0 0 1,0 0 0,0 0-1,0 0 1,0 0-1,0 0 1,0 0-1,0 0 1,0 0 0,0 1-1,0-1 1,1 0-1,-1 0 1,0 0-1,0 0 1,0 0 0,0 0-1,0 0 1,0 0-1,0 0 1,0 0-1,0 0 1,0 0 0,0 0-1,0 0 1,0 0-1,0 0 1,0 0-1,0 0 1,0 1 0,0-1-1,0 0 1,0 0-1,0 0 1,0 0-1,0 0 1,0 0-1,0 0 1,0 0 0,0 0-1,0 0 1,0 0-1,0 0 1,0 1-1,0-1 1,0 0 0,0 0-1,0 0 1,0 0-1,0 0 1,0 0-1,0 0 1,0 0 0,0 0-1,0 0 11,-7 3-844,-12 2-586,-8 1 496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55.0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10 13331,'-14'-9'5305,"18"17"-2872,-1 5-673,4 18-232,-1 9 81,0 14-473,-2 5-392,2-1-440,2-1-88,0-13-112,2-5-16,-1-8-112,-1-10-424,-1-11-1344,-1-2-665,5-5 1337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55.3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250 233 12571,'-16'4'3034,"0"1"0,0 1 0,-13 6-3034,9-2 586,1 1 0,-1 1 0,2 1 0,-1 1 0,2 0 0,0 1 0,-4 6-586,16-16 124,3-3-32,0 0-1,0 0 1,0 0-1,0 0 1,1 1-1,-1-1 1,1 1-1,-1 0-91,2-3 29,0 1-1,-1 0 1,1 0-1,0 0 1,0 0-1,0 0 1,0 0-1,0 0 1,0 0-1,0-1 1,0 1-1,1 0 1,-1 0 0,0 0-1,0 0 1,1 0-1,-1-1 1,1 1-1,-1 0 1,1 0-1,-1 0 1,1-1-1,-1 1 1,1 0-1,-1-1 1,1 1-1,0-1 1,0 1-29,10 8 65,-1-1-1,2 0 1,-1-1 0,1 0 0,0 0 0,1-2 0,0 0-1,-1 0 1,2-1 0,-1 0 0,0-1 0,1-1-1,-1 0 1,1-1 0,9-1-65,6-3-455,-24 4 434</inkml:trace>
  <inkml:trace contextRef="#ctx0" brushRef="#br0" timeOffset="1">519 16 13483,'-4'-16'5161,"12"18"-3281,3 0-359,-6 14 31,0 0-8,2 11-415,-2 3-425,-6 2-408,0 3-912,-1-3 480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55.8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1 9218,'-15'15'5177,"15"-5"24,3 4-2968,-3-10-537,5-1-80,-1 4-375,2-7-393,-4 0-584,0 5-88,-2-5-432,-2 0-808,2 0 736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56.2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200 32 9234,'2'-1'862,"0"-1"1,-1 1-1,1-1 1,0 0-1,0 1 1,-1-1-1,1-1-862,-2 3 89,0 0 0,0-1 1,1 1-1,-1 0 0,0-1 0,0 1 0,0-1 1,0 1-1,0 0 0,0-1 0,0 1 0,0-1 0,0 1 1,0 0-1,0-1 0,0 1 0,0-1 0,0 1 1,0 0-1,-1-1 0,1 1 0,0 0 0,0-1 0,0 1 1,0-1-1,-1 1 0,1 0 0,0 0 0,0-1 1,-1 1-1,1 0 0,0-1 0,-1 1 0,1 0 0,0 0 1,-1 0-1,1-1 0,0 1 0,-1 0 0,1 0 1,-1 0-1,1 0 0,0 0 0,-1-1 0,1 1 0,-1 0-89,-2-1 215,0 1 0,0-1 0,0 0 0,0 1 0,0 0 0,-1-1 0,1 1 0,0 1 0,0-1 0,-1 0-215,-32 8 779,25-4-631,1-1 1,-1 2-1,1-1 1,0 2-1,0-1 0,1 1 1,0 1-1,0-1 1,0 2-1,1-1 0,-4 5-148,11-10 46,-1 0 0,0 0 0,1 0-1,-1 0 1,1 1 0,0-1 0,-1 0-1,1 1 1,0-1 0,1 1 0,-1 0 0,0-1-1,1 1 1,0 0 0,-1-1 0,1 3-46,0-2 33,1-1 0,-1 0 1,1 0-1,-1 0 0,1 1 1,0-1-1,0 0 0,0 0 1,0 0-1,0 0 0,1 0 1,-1-1-1,0 1 0,1 0 1,-1-1-1,1 1 0,0-1 1,0 1-1,-1-1 0,2 1-33,5 3 92,-1-1 0,0 0-1,1-1 1,0 0-1,0 0 1,0-1-1,4 1-91,14 2 379,20 1-379,10 1-717,-50-5-624,-6-2 1295,0 0-1,0 0 1,0 0-1,0 0 1,0 0-1,0 0 1,0 0-1,0 0 1,0 1-1,0-1 1,0 0-1,0 0 1,-1 0-1,1 0 0,0 0 1,0 0-1,0 0 1,0 0-1,0 0 1,0 0-1,0 0 1,0 0-1,0 0 1,0 0-1,0 0 1,0 0-1,0 1 1,0-1-1,0 0 0,0 0 1,0 0-1,0 0 1,0 0-1,0 0 1,0 0-1,0 0 1,0 0-1,0 0 1,0 0-1,0 0 1,0 1-1,0-1 1,0 0-1,0 0 0,0 0 1,0 0-1,0 0 1,0 0-1,0 0 1,0 0-1,0 0 1,0 0-1,0 0 1,0 0-1,1 0 1,-1 0-1,0 0 1,0 0 46,-15 2-1433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56.6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11082,'6'10'4721,"5"-10"-2144,6 0-849,5 0-63,-1-4-105,7 6-344,1 0-240,-4-2-423,-3 3-161,-4-3-256,-6-4 192,-1 3-1288,6-1-833,0-4 1161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56.9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0 521 10858,'2'1'1182,"-2"-1"-1065,0 0 0,0 0-1,1 0 1,-1 0 0,0 0 0,0 0 0,0 0 0,0 0-1,0 0 1,1 0 0,-1 0 0,0 0 0,0 0 0,0 0 0,0 0-1,0 0 1,0 0 0,1 0 0,-1 0 0,0 0 0,0 0 0,0 0-1,0 0 1,0 0 0,0 0 0,1 0 0,-1 0 0,0 0 0,0 0-1,0-1 1,0 1 0,0 0 0,0 0-117,3-11 4187,-2 7-4070,0 1 0,0-1 0,0 0 1,1 0-1,-1 1 0,1-1 0,2-2-117,14-22 235,-6 11-102,-1-1-1,0-1 0,7-19-132,-3-1 83,-2 0 0,-1-5-83,-6 22 43,-2 0 0,0 0 0,-2-1 0,0-13-43,-2 29 48,0 1 0,-1-1 0,0 1 1,0-1-1,0 1 0,-1 0 0,0 0 1,0-1-1,-1 1 0,-1-4-48,2 8 64,1-1 0,-1 1 1,0-1-1,0 1 0,0 0 0,0 0 0,0 0 0,0 0 0,-1 0 1,1 0-1,-1 0 0,1 1 0,-1-1 0,0 1 0,1 0 0,-1 0 1,0 0-1,0 0 0,0 0 0,0 1 0,0-1 0,0 1 0,-1 0-64,2 0 42,1 0-1,-1 0 1,0 0 0,0 1-1,0-1 1,1 1-1,-1-1 1,0 1-1,1 0 1,-1-1-1,0 1 1,1 0-1,-1 0 1,1 0-1,0 0 1,-1 1-1,1-1 1,0 0-1,-1 1 1,1-1-1,0 0 1,0 1-1,0-1 1,0 1-1,1 0 1,-1-1 0,0 1-1,0 1-41,-2 6 94,1 0 0,-1 0 1,2 0-1,-1 0 0,1 1-94,-2 10 146,2 1 0,0-1-1,1 1 1,1 9-146,2-9 130,0-1 1,1 1-1,1-1 0,1 0 0,1 0 1,5 9-131,-8-21 23,0-1 1,0 1-1,1-1 1,0 0-1,0-1 1,1 1-1,0-1 1,1 1-24,-2-4-46,-1 1 0,1-1 0,0 0 0,0 0 0,0 0 0,0-1 0,0 0-1,1 0 1,-1 0 0,1-1 0,-1 1 0,5-1 46,-8-1-2,0 1 0,0-1 0,0 0 0,0 0 0,0 0 0,0-1 0,0 1 0,0 0-1,-1-1 1,1 1 0,0-1 0,0 0 0,0 0 0,-1 1 0,1-1 0,0 0 0,-1-1 0,1 1-1,-1 0 1,1 0 0,0-2 2,17-18 82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57.4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9626,'4'4'1112,"0"0"0,0 0 0,0 1 0,-1-1 0,1 1-1,-1 0 1,0 0 0,1 2-1112,5 13 3112,4 12-3112,-8-17 1064,4 7 1124,-1 0 1,4 24-2189,-16-72-707,2 1 0,1-1 0,0-2 707,1 25-19,1 0-1,-1 0 1,1 0 0,-1 0-1,1 0 1,0 0-1,0 0 1,0 0-1,1 0 1,-1 0 0,0 1-1,1-1 1,0 0-1,0 1 1,0 0-1,1-2 20,-2 3 12,0 0 0,0 0-1,1 0 1,-1 0-1,0 0 1,1 0-1,-1 0 1,1 1-1,-1-1 1,1 0-1,-1 1 1,1 0-1,0-1 1,-1 1-1,1 0 1,0-1 0,-1 1-1,1 0 1,-1 0-1,1 0 1,0 1-1,-1-1 1,1 0-1,0 1 1,-1-1-1,1 1 1,-1-1-1,1 1 1,-1 0-1,1 0 1,0 0-12,2 2 129,0 0 0,-1 0 0,1 0 0,-1 1 1,0-1-1,0 1 0,0 0 0,0-1 0,-1 1 0,0 1 0,1-1 0,-1 0 0,0 2-129,3 8 525,-1 0 0,0 0 0,1 12-525,-5-15 101,-1-10-336,1 0 1,0 0-1,0 0 1,0-1-1,0 1 1,0 0-1,0 0 1,0 0-1,0-1 1,0 1-1,1 0 1,-1 0-1,0 0 235,3-1-5077,-2-2 2029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57.7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13171,'6'10'2558,"5"12"4848,6 14-7406,-14-28 529,0 0 1,-1 0-1,0 0 1,-1 0 0,1 0-1,-1 6-529,0 4 887,-1-1 0,-2 11-887,3-16 93,1-13-204,0-8-128,-1-11 70,0 5-286,1-1 0,0 1 0,4-13 455,-4 23-71,-1 0 0,1 0 0,1 0 0,-1 0 0,1 1 0,-1-1 0,1 1-1,1-1 1,-1 1 0,1 0 0,-1 1 0,1-1 0,1 0 71,-3 2 38,-1 1 0,1-1 0,0 1 0,0 0 0,-1 0 0,1 0 0,0 0 0,0 0 0,0 1 0,0-1-1,0 0 1,0 1 0,0 0 0,1-1 0,-1 1 0,0 0 0,0 0 0,0 0 0,0 0 0,0 0 0,0 1 0,0-1 0,0 1 0,1-1 0,-1 1 0,-1 0 0,1 0 0,0 0 0,0 0 0,0 0 0,0 0 0,-1 1 0,1-1 0,0 0 0,-1 1 0,0-1 0,1 1 0,-1 0 0,0-1 0,1 1 0,-1 0 0,0 1-38,3 5 164,0 0-1,-1 0 1,0 1 0,-1-1 0,0 1-1,0-1 1,-1 1 0,0 0 0,0-1-1,-1 1 1,0 0 0,-1-1 0,0 1 0,0 0-1,-3 6-163,4-13-186,0-1 0,0 1-1,-1-1 1,1 0-1,-1 1 1,1-1 0,-1 1-1,0-1 1,1 0-1,-1 1 1,0-1 0,0 0-1,0 0 1,0 0-1,0 0 1,0 0 0,0 0-1,0 0 1,-1 0 0,1 0-1,-1 0 187,-6 0-1167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59.1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1 10850,'-3'2'4361,"2"1"-2512,-1 0-697,2-1-8,2 1-24,21-2-143,43 33-361,-37-38-104,7 0-176,-2 0-72,-11 0-136,0 2-16,-11-2-1120,-10 2-577,1-4 937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7:59.7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0 475 10674,'0'2'444,"0"-1"-1,0 0 1,1 1-1,-1-1 1,0 0-1,0 1 1,0-1-1,1 0 0,-1 0 1,1 1-444,-1-2 127,1 1 0,-1-1 0,0 1-1,1-1 1,-1 1 0,1-1 0,-1 1 0,1-1 0,0 0 0,-1 1-1,1-1 1,-1 0 0,1 1 0,0-1 0,-1 0 0,1 0 0,0 0-1,-1 1 1,1-1 0,0 0 0,-1 0 0,1 0-127,4 0 232,-1 0 0,1-1 0,-1 1 0,1-1 0,-1 0-1,1 0 1,-1 0 0,0-1 0,0 0 0,1 0 0,-1 0 0,0 0 0,-1 0 0,1-1 0,3-2-232,4-5 217,0 0 0,0 0 0,-1-1 0,2-4-217,-4 5 70,-1 0-1,0-1 0,-1 1 1,0-2-1,3-10-69,3-9 130,3-20-130,-8 21 24,-1 0 0,-2 0 0,-1-1 0,-1-5-24,-1 21 9,-1 11-5,1-1 0,-1 0 0,-1 1 1,1-1-1,-1 1 0,1-1 0,-2 1 1,1-1-1,0 1 0,-1-1 0,0 1 0,0 0 1,0 0-5,1 2 4,0 0 1,0 1-1,0-1 1,0 0 0,-1 1-1,1 0 1,0-1-1,-1 1 1,0 0 0,1-1-1,-1 1 1,0 0 0,1 0-1,-1 0 1,0 1-1,0-1 1,0 0 0,0 1-1,1-1 1,-1 1-1,0 0 1,0-1 0,0 1-1,0 0 1,0 0-1,0 0 1,0 1 0,0-1-1,0 0 1,0 1 0,0-1-1,0 1 1,-2 1-5,-1-1 47,1 1 0,-1 1 0,1-1 0,-1 1 0,1 0 0,0 0 0,0 0 0,0 0 0,0 1 0,0-1 0,1 1 0,-3 3-47,2 0 103,1 0 0,-1 1 0,1-1 0,0 0 0,1 1 0,0 0 0,0-1 0,1 1 0,0 0 0,0 0 0,0 0 0,2 5-103,0 9 260,1 0-1,1-1 0,0 1 1,2-1-260,-1-4 190,1 0 0,1-1 0,0 1 0,1-1 0,4 4-190,-8-13 55,0-1 0,1 0 0,0-1 0,0 1 0,1-1 0,0 0 0,0 0-1,0 0 1,0-1 0,0 1 0,1-1 0,0-1 0,0 1 0,4 1-55,-8-4-119,1 0 0,0 0 1,0-1-1,-1 1 0,1-1 1,0 1-1,0-1 1,0 0-1,-1 0 0,1 0 1,0-1-1,0 1 0,0-1 1,-1 1-1,1-1 0,0 0 1,0 0-1,-1 0 1,1 0-1,-1-1 0,1 1 1,0-2 118,21-15-954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29.4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1 225 9146,'1'2'247,"0"-1"1,0 0-1,0 0 1,0 0-1,0 1 0,1-1 1,-1 0-1,0-1 1,1 1-1,-1 0 0,0 0 1,1 0-1,-1-1 1,1 1-1,-1-1 0,1 1 1,0-1-1,-1 0 1,1 0-1,-1 1 0,1-1 1,0 0-1,-1 0 1,1-1-1,0 1-247,6-1 259,0 0-1,0-1 1,1 0 0,2-2-259,-9 4 156,10-5-75,-2 0 0,1 0-1,-1-1 1,1 0 0,-2-1-1,1 0 1,-1-1 0,0 0-1,-1 0 1,1-1 0,-2 0-1,1-1 1,-1 1 0,4-9-81,-9 14 7,-1 0 0,1 0 0,0 0 0,-1 0 0,0 0 0,0-1 0,0 1 0,-1 0 0,1-1-7,-1 3 5,0 0-1,0 0 0,0-1 1,-1 1-1,1 0 0,-1 0 0,1 0 1,-1 0-1,1 0 0,-1 0 0,0 0 1,0 0-1,0 1 0,0-1 1,0 0-1,-1 0 0,1 1 0,0-1 1,-1 1-1,1-1 0,-1 1-4,-3-3 8,0 1 1,0 0-1,-1 0 1,1 1-1,-1-1 0,0 1 1,1 1-1,-1-1 0,0 1 1,0 0-1,0 0 0,-6 0-8,8 1 27,0 0 0,0 0 0,0 0 1,0 1-1,0-1 0,0 1 0,0 0 0,1 0 0,-1 0 0,0 1 0,1 0 0,-1-1 0,1 1 0,-1 0 0,1 0 0,0 1 0,0-1 0,0 1 0,0 0 0,0 0 0,0 0-27,0 2 121,-1 1 0,1 0 0,0-1 0,1 2 0,-1-1 0,1 0 0,0 0 0,1 1 0,0-1 0,0 1 0,0-1 0,1 1 0,0-1 0,0 1 0,0-1 0,1 1 0,0-1 0,0 1 0,1 1-121,1 1 96,-1-1 0,1 1 0,1-1 0,-1 0 0,1 0 0,1 0 0,0-1 0,0 1 0,0-1 0,1 0-1,0-1 1,0 1 0,6 4-96,-1-4 47,-1-1-1,1 0 1,0 0 0,0-2-1,0 1 1,1-1-1,-1-1 1,1 0-1,0 0 1,3-1-47,-7-1 26,1 0 0,0 0 1,0-1-1,0 0 0,0-1 0,0 1 1,0-2-1,4 0-26,2-3-1167,-1 1 1,0-2 0,0 0-1,8-5 1167,-2 4-1297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00.1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0 9442,'0'1'488,"0"0"0,-1 0 0,1 0 0,0 0 0,0 0 0,0 1 0,0-1 0,0 0 0,0 0 0,0 0 0,0 0 0,0 0-1,1 0-486,0 3 776,0 0 0,1 0 0,0-1 1,1 4-778,2 3 1313,0 2-476,-1 0 0,-1 0 0,0 0 0,0 1 0,-1-1 0,-1 0 0,0 1 0,-1 10-837,-1-21 34,1-1-1,0 0 0,0 1 1,-1-1-1,1 1 1,-1-1-1,1 0 0,-1 1 1,1-1-1,-2 1-33,2-2-3,0 1 1,0-1-1,0 0 1,-1 1-1,1-1 1,0 0-1,0 0 1,-1 0 0,1 1-1,0-1 1,0 0-1,-1 0 1,1 0-1,0 1 1,0-1-1,-1 0 1,1 0-1,0 0 1,-1 0-1,1 0 1,0 0-1,-1 0 1,1 0-1,0 0 1,-1 0-1,1 0 1,0 0-1,-1 0 1,1 0-1,0 0 1,0 0-1,-1 0 1,1 0-1,0 0 1,-1 0-1,1-1 1,0 1-1,0 0 1,-1 0-1,1 0 1,0 0-1,0-1 1,-1 1-1,1 0 1,0 0-1,0-1 3,-1 1-25,1 0 1,0-1-1,0 1 0,-1-1 0,1 1 1,0-1-1,0 1 0,0 0 1,-1-1-1,1 1 0,0-1 0,0 1 1,0-1-1,0 1 0,0-1 0,0 1 1,0-1-1,0 0 25,0-2-96,0-10-40,1 1 1,0 0-1,0 0 1,2-1-1,1-4 136,-2 9-67,0 0 0,1 0-1,0 0 1,0 0 0,2-1 67,-4 7-3,0 0 0,0 0 0,0 0 0,1 0 0,-1 0 0,1 0 0,0 0 1,0 1-1,-1-1 0,1 1 0,0-1 0,0 1 0,0 0 0,1-1 1,-1 1-1,0 0 0,1 0 3,-2 1 22,1-1 0,0 1 0,-1 0-1,1 0 1,0 0 0,-1 0 0,1 0 0,0 0 0,-1 0 0,1 0 0,0 1 0,-1-1 0,1 1 0,0-1-1,-1 1 1,1 0 0,-1-1 0,1 1-22,1 1 72,-1 0 0,0 0 0,1 0 0,-1 0 0,0 0 0,0 1 0,-1-1 0,1 0 0,0 1 0,0 0-72,1 3 202,0 1-1,0 0 1,0 0 0,-1 1-1,0-1 1,0 0 0,0 7-202,0-4-18,-1 0 0,-1 0 1,0 0-1,0-1 1,-2 7 17,1-12-624,0-3-570,2-2-2803,2-7 1603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00.6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 33 11154,'-5'-5'1835,"4"3"-1182,-1 1 0,1-1 0,-1 1 0,1-1 0,0 0 0,0 1 0,0-1 0,0 0-653,1 2 76,0-1 0,0 1-1,0 0 1,-1 0 0,1-1 0,0 1 0,0 0 0,0 0 0,0-1 0,0 1 0,0 0 0,1 0 0,-1-1-1,0 1 1,0 0 0,0 0 0,0-1 0,0 1 0,0 0 0,0 0 0,0 0 0,1-1 0,-1 1 0,0 0-1,0 0-75,10-4 1045,-1 2-395,0 2 0,0-1-1,0 1 1,0 0 0,8 2-650,-12-2 117,0 1 1,0 0 0,0 0-1,-1 1 1,1-1-1,0 1 1,-1 0 0,1 0-1,-1 1 1,1-1-1,-1 1-117,-1 0 39,0 0 0,0 0 0,-1 1 0,1-1 0,-1 1 0,0-1 0,0 1 0,0-1 0,0 1 0,-1 0 0,1 0 0,-1 0 0,0 0 0,0 4-39,0-1 20,0 1 0,-1-1 0,1 1-1,-1 0 1,-1-1 0,0 1 0,-1 3-20,0-2 22,-1 0 0,-1 0 0,0 0 1,0 0-1,-1-1 0,0 0 0,0 0 1,-2 1-23,-12 20 84,12-14-28,7-14-52,0 0-1,-1-1 1,1 1 0,0 0-1,0 0 1,0-1-1,0 1 1,0 0-1,0-1 1,0 1 0,0 0-1,0 0 1,0-1-1,0 1 1,1 0 0,-1-1-1,0 1 1,0 0-1,1-1-3,-1 1 29,1-1 0,-1 0-1,1 1 1,-1-1 0,1 0-1,-1 1 1,1-1 0,-1 0-1,1 0 1,-1 1 0,1-1-1,0 0 1,-1 0 0,1 0-1,-1 0 1,1 0 0,0 0-1,-1 0 1,1 0-29,17-2 66,-6 1 24,0 0-48,2 0 57,1-1 0,-1 0-1,6-2-98,-10 2 195,-8 1-547,1 1-1,0-1 1,-1 1 0,0-1 0,1 0-1,-1 0 1,1-1 0,0 1 352,8-8-1019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01.2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0 218 11426,'6'7'6973,"3"-4"-4883,-6-2-1855,1-1 1,0 0-1,-1 0 1,1 0-1,2-1-235,-1 1 193,-2 0-80,1 0 0,-1-1 0,0 1 1,1-1-1,-1 0 0,0 0 0,0 0 1,0 0-1,0 0 0,0-1 0,0 1 1,0-1-1,0 0 0,0 0 0,-1 0 1,1 0-1,0-1-113,3-4 145,0-1 1,0 1 0,-1-1 0,0 0-1,-1-1 1,0 1 0,0-2-146,-1 4 19,0-1-1,-1 0 1,0 0 0,-1-1-1,0 1 1,0 0 0,0 0-1,-1-1 1,0-2-19,0 7 7,-1 0 1,1 0-1,-1 0 0,0 0 1,0 0-1,0 0 0,0 0 1,-1 0-1,1 1 0,-1-1 1,0 0-1,1 1 0,-1-1 1,0 1-1,0 0 0,-1 0 1,1 0-1,0 0 0,-1 0 1,0 0-1,1 0 0,-1 1 1,0 0-1,0-1 0,1 1 1,-1 0-1,0 0 0,0 0 1,0 1-1,-1-1 0,1 1 1,0 0-1,0 0 0,0 0 1,0 0-1,-1 0-7,2 1 32,0 0 0,0 0 0,-1 0 1,1 0-1,0 1 0,0-1 0,0 0 0,0 1 0,1-1 0,-1 1 0,0 0 1,1 0-1,-1 0 0,1 0 0,-1 0 0,1 0 0,0 0 0,0 0 1,0 0-1,0 0 0,0 1 0,0 0-32,-2 8 178,0-1 0,1 1 0,0 0 0,0 3-178,1-1 177,0 1-1,1-1 1,0 1 0,2 4-177,-1-10 75,0-1 0,0 1-1,1-1 1,1 0 0,-1 1 0,1-1 0,0 0 0,2 2-75,-2-5 24,-1-1 1,1 0 0,-1 0 0,1 0 0,0-1-1,0 1 1,0 0 0,1-1 0,-1 0-1,0 0 1,1 0 0,0 0 0,-1-1 0,1 1-1,0-1 1,0 0 0,0 0 0,0 0-1,0-1 1,2 1-25,5 0-8,0-1-1,1 0 1,-1-1 0,0 0-1,0-1 1,9-2 8,-11 2-445,-1-1-1,1 0 1,7-3 445,-13 4-33,0 1 0,-1-1 0,1 0 0,0 1 0,0-1 0,-1 0 0,0-1 0,1 1 0,-1 0 0,0-1 0,1-1 33,-2 3-10,0-1 0,-1 1 0,1-1 0,-1 1 0,0-1 0,1 1 0,-1-1 1,0 0-1,0 1 0,0-1 0,0 0 10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01.5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0 11002,'-3'12'4145,"-1"11"-2560,2 5-369,-4 10 152,2 13-112,4 9-527,7 2-281,12 2-264,4-7-32,11-10-72,3-7-32,7-13-24,-3-2-88,-4-11-904,3-3-601,7-6 921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02.0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11346,'28'1'4281,"-3"-1"-2920,7 4-49,1 10 112,-9 10 129,-12-12-1,1 0-160,30 51-248,-6 11-151,-13 8-353,-19-19-168,-14-1-272,-9-5 24,-2-6-416,-2-7-488,4-12-1033,3 0-751,-9-7 1456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03.1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9 13227,'0'0'4841,"0"0"-3425,0 0-536,0 0 209,13 7 63,12-1-176,38 6-240,-31-12-272,2-4-56,-4-1-112,-5 0-56,-2 2-111,-11-2-41,-11 3 96,2 0-464,-19-2-1449,-2 1 3418,-14 7-1874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03.9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0 440 9330,'0'1'192,"1"-1"1,-1 1-1,0-1 0,0 1 0,0-1 1,0 1-1,1-1 0,-1 1 1,0 0-1,1-1 0,-1 1 1,0-1-1,1 0 0,-1 1 0,1-1 1,-1 1-1,0-1 0,1 0 1,-1 1-1,1-1 0,0 1-192,0-1 173,0 0-1,0-1 0,0 1 1,0 0-1,1 0 1,-1 0-1,0-1 1,0 1-1,0 0 1,0-1-1,0 1 1,0-1-1,0 0-172,10-5 358,-1-1 1,1 0-1,-1-1 1,-1 0-1,1 0 1,-1-1-1,-1 0 1,0-1-1,0 0 1,1-2-359,1-4 29,0-1 0,-1 0 1,0 0-1,-1-1 0,-2 0 1,3-7-30,-3 1 78,-1 0 1,3-23-79,-7 37 84,0 1 0,-1-1 1,0 1-1,-1-1 0,0 1 0,0-1 0,-1 1 0,0 0 1,-1-2-85,2 9 53,1 0 0,-1 0 0,0 1 0,0-1 0,-1 0 0,1 0 1,0 1-1,0-1 0,-1 0 0,1 1 0,-1 0 0,0-1 0,1 1 1,-1 0-1,0 0 0,0-1 0,1 2 0,-1-1 0,0 0 0,0 0 0,0 0 1,0 1-1,0 0 0,-1-1 0,1 1 0,0 0 0,0 0 0,0 0 0,-2 0-52,1 0 73,-1 1 1,1-1 0,-1 1 0,1 0 0,-1 0 0,1 0 0,0 1 0,-1-1 0,1 1-1,0-1 1,0 1 0,0 0 0,1 0 0,-1 1 0,0-1 0,1 1 0,-3 1-75,1 3 94,0 0 1,0-1 0,1 1 0,0 1-1,0-1 1,0 0 0,1 1 0,0-1-1,1 1 1,-1 0 0,1 5-95,0 11 213,0 0 1,2 1 0,1 4-214,1-2 318,0-1 1,8 27-319,-8-41 97,1-1-1,0 1 1,1 0-1,0-1 1,1 0 0,0 0-1,5 5-96,-7-11 19,0 0 0,0-1 1,0 0-1,1 0 0,-1 0 0,1 0 0,0-1 0,1 0 0,-1 0 0,0 0 0,1-1-19,-2 0-137,0-1-1,-1 0 0,1 1 1,0-2-1,0 1 0,0 0 0,0-1 1,0 0-1,-1 1 0,1-2 0,0 1 1,0 0-1,0-1 0,0 0 1,0 0-1,-1 0 0,1 0 138,20-10-824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04.5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12611,'17'53'7322,"-6"2"-3624,-9-41-3186,0 0-1,-2 0 1,0 0 0,0 0 0,-1 0 0,-3 12-512,3-28-117,1 2 49,-1-1 0,0 1 0,1 0 1,-1-1-1,1 1 0,0-1 1,-1 0-1,1 1 0,-1-1 0,1 1 1,0-1-1,-1 0 0,1 0 68,-3-11-199,2 0 0,-1-1 0,1 1 0,1-1 1,0 1-1,1-1 199,-1 8-20,1 0 0,0 0 0,0 1 0,0-1 0,0 0 1,1 1-1,0-1 0,0 1 0,0-1 0,1 1 0,-1 0 1,4-4 19,-5 7 11,0 0-1,0-1 1,1 1 0,-1 0 0,0 0 0,0-1 0,1 1 0,-1 0 0,1 1 0,-1-1 0,1 0 0,0 0 0,-1 0 0,1 1 0,0-1 0,-1 1 0,1 0-1,0-1 1,0 1 0,-1 0 0,1 0 0,0 0 0,0 0 0,-1 0 0,1 1 0,0-1 0,0 0 0,-1 1 0,1-1 0,0 1 0,-1 0 0,2 0-11,1 2 98,1 0 0,-1 0 0,0 1 1,0-1-1,-1 1 0,1 0 0,-1 0 1,0 0-1,0 1 0,0-1 0,0 1 1,0 3-99,2 3 251,0 0 1,-1 0 0,0 0 0,-1 1-1,0 1-251,-2-4-42,1 0 0,-2 1 0,1-1-1,-1 0 1,0 1 0,-1-1-1,-1 6 43,0-10-884,2-6 273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04.8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4 436 8802,'-4'57'4057,"6"-51"-1298,1-6-1675,5-6-779,-6 4 125,10-10-18,0-1 0,0 0-1,-1-1 1,-1 0 0,0 0-1,-1-1 1,-1 0 0,7-17-412,-1-3 39,-1-1 0,-2-1 0,3-19-39,-9 34 39,-1 1 0,-1-1-1,0 1 1,-2-1 0,-1-7-39,0 26 60,0 0 0,0 0 0,-1 0-1,0 0 1,1 1 0,-1-1 0,0 0 0,0 0 0,0 1 0,-1-1 0,1 1 0,-1-2-60,1 3 52,0 0 1,0 1-1,0-1 1,1 0 0,-1 0-1,0 0 1,0 1-1,0-1 1,0 1 0,0-1-1,0 1 1,0-1-1,0 1 1,-1-1 0,1 1-1,0 0 1,0 0-1,0 0 1,0-1 0,0 1-1,-1 0 1,1 0-1,0 1 1,0-1 0,0 0-1,0 0 1,0 1-1,-1-1 1,1 0 0,0 1-1,0-1 1,0 1-53,-2 0 115,1 1 0,-1 0 0,0 0 0,1 0 0,0 0 0,-1 0 0,1 1 0,0-1 0,0 0 0,0 1 0,0 0 0,1-1 0,-1 1 0,1 0 0,0 0 0,-1 2-115,-3 8 359,1-1 1,1 1-1,-1 5-359,2-2 158,0-1 0,1 1 0,1-1 1,0 0-1,1 1 0,1-1 1,0 1-1,2 0-158,8 33 591,15 38-591,-20-63 106,-5-19-77,0 1 0,1-1 0,-1 1 1,1-1-1,0 0 0,0 0 0,0 0 0,2 0-29,-3-2-94,1 0 1,-1-1-1,1 0 0,0 1 0,0-1 0,0 0 0,0 0 0,0-1 0,0 1 0,1-1 1,-1 1-1,1-1 0,1 0 94,-3 0-170,0-1-1,-1 0 1,1 0 0,0 1 0,0-1-1,0 0 1,-1-1 0,1 1 0,0 0 170,15-6-953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05.2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20 12763,'4'16'3870,"0"1"-1,3 2-3869,6 25 2895,-10-32-2241,-1 0-1,0 0 1,-1 0 0,0 0-1,0 0 1,-2 8-654,3-72-1121,0 28 711,2 1-1,2-4 411,-5 20-57,1 0 0,1 0-1,-1 0 1,1 1 0,0-1-1,1 1 1,0-1 0,0 1-1,0 0 58,-3 5 15,0 0-1,0-1 1,0 1-1,0 0 1,1 0-1,-1 0 1,0 0-1,0 0 1,1 1-1,-1-1 1,0 0-1,1 0 1,-1 1-1,1-1 1,-1 1-1,1 0 1,-1-1-1,2 1-14,-1 0 38,-1 0 1,1 0-1,-1 1 0,1-1 0,-1 0 0,0 1 0,1-1 0,-1 1 1,0-1-1,1 1 0,-1 0 0,0 0 0,1 0 0,-1 0 0,0 0 0,0 0-38,4 4 154,-1-1 0,-1 1-1,1 0 1,0 1 0,-1-1-1,0 1 1,-1-1 0,2 3-154,2 8 515,0-1-1,-1 1 1,-1 0 0,3 17-515,-7-29-550,0-5-2446,0 0 1838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30.6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47 39 2689,'-31'-30'1783,"19"22"2184,12 8-3860,0 0-1,0 0 1,0 0-1,0 0 1,0 0-1,0 0 0,0 0 1,-1 0-1,1 0 1,0 0-1,0 0 1,0 0-1,0 0 1,0 0-1,0 0 1,0 0-1,0 0 0,-1 0 1,1 0-1,0 0 1,0 0-1,0 0 1,0 0-1,0 0 1,0 0-1,0 0 1,0 0-1,-1 0 0,1 0 1,0 0-1,0 0 1,0 1-1,0-1 1,0 0-1,0 0 1,0 0-1,0 0 1,0 0-1,0 0 0,0 0 1,0 0-1,0 1 1,0-1-1,0 0 1,0 0-1,0 0-106,1 7 3311,1-1-4103,18 18 1521,47 52 1558,9 17-2287,-54-61 131,-1 1-1,-2 0 1,-1 2 0,-2 0 0,-1 1 0,4 18-131,-5-8 50,-3 1-1,-2 0 1,-2 1 0,-2-1-1,-2 4-49,-2-21 44,-2 1-1,0-1 1,-3 0-1,0 0 1,-2 0-1,-1 0 1,-2-1-1,0 0 1,-2-1-1,-7 12-43,0-5-147,-2 0 1,-1-1-1,-2-1 0,-27 30 147,50-63-4,-25 26-951,24-25 561,-1 1-1,0-1 1,1 0 0,-1 0 0,0 0-1,0 0 1,0 0 0,0 0 0,0 0-1,0-1 1,0 1 0,0-1 0,0 1-1,-1-1 396,-1-2-2065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05.6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3 11947,'-3'11'5648,"7"7"-2917,-1-2-1299,-2 19 543,-2 1 1,-2-1-1,-6 32-1975,3-24 358,2-12-138,2-27-175,1-6-31,1-6-27,1 0 1,0 1 0,1-1 0,-1 1 0,1-1-1,2-1 13,-1-3-18,9-26-41,2 0 0,6-12 59,-14 38-4,0 1-1,1-1 1,1 2-1,-1-1 0,2 1 1,-1 0-1,3-1 5,-9 9 7,-1 1-1,0 0 0,1-1 1,-1 1-1,1 0 0,-1 0 0,1 0 1,0 0-1,-1 0 0,1 0 1,0 0-1,0 1 0,0-1 1,0 0-1,-1 1 0,1 0 1,0-1-1,0 1 0,0 0 1,0 0-1,0 0 0,0 0 0,0 1 1,0-1-1,0 0 0,0 1 1,0-1-1,-1 1 0,1 0 1,0 0-1,0 0 0,-1 0 1,1 0-1,0 0 0,-1 0 0,1 0 1,0 2-7,4 3 99,0 1 1,0-1-1,-1 2 1,0-1-1,-1 0 1,1 1-1,-1 0 1,-1 0-1,0 0 1,2 8-100,1 2 152,-2 0-1,0 1 1,-2 0-1,1 10-151,-3 0-1193,0-29 1121,0 0 1,0 0-1,0 0 1,0 0-1,0 0 1,0-1-1,0 1 1,0 0-1,0 0 1,0 0-1,0 0 1,0 0-1,0 0 1,0 0 0,0 0-1,0 0 1,-1 0-1,1 0 1,0 0-1,0 0 1,0-1-1,0 1 1,0 0-1,0 0 1,0 0-1,0 0 1,0 0-1,-1 0 1,1 0-1,0 0 1,0 0-1,0 0 1,0 0-1,0 0 1,0 0-1,0 0 1,0 0-1,-1 0 1,1 0-1,0 0 1,0 0-1,0 1 1,0-1-1,0 0 1,0 0-1,0 0 1,0 0-1,0 0 1,0 0 0,-1 0-1,1 0 1,0 0-1,0 0 1,0 0-1,0 0 1,0 1-1,0-1 1,0 0 71,-1-13-1370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22.6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425 140 7506,'-2'-1'160,"1"-1"0,-1 1 0,0-1 1,1 1-1,-1-1 0,0 1 0,0 0 0,0 0 1,0 0-1,0 0 0,0 0 0,0 1 1,0-1-1,-1 0 0,1 1 0,0 0 1,0-1-1,0 1 0,-1 0-160,-2 1 53,0 0 1,0 0-1,1 0 0,-1 0 1,1 1-1,-1-1 1,1 1-1,0 0 0,-4 2-53,-6 5 80,-1 1 0,1 1 0,0-1-1,-4 7-79,-12 12 683,-6 10-683,10-9 903,2 1 0,-17 27-903,27-35 478,2 0-1,0 0 0,2 1 0,-6 18-477,6-5 476,1 0-1,2 0 0,1 1 1,1 22-476,2 18 1258,6 56-1258,1-81 317,1 0-1,3 0 1,3-1 0,11 32-317,-12-51 132,2 0 0,2-1 0,1-1 0,1 0 0,1-1 0,2-1 0,14 16-132,-5-13 43,0-1 0,2-1 0,2-2 0,0-1 0,2-2 0,1-1 0,0-2 0,2-1 0,1-2 0,0-1 0,1-2 0,1-2 0,0-2 0,1-1 0,0-3 0,15 1-43,3-2 2,0-4 1,0-2-1,0-2 1,0-3-1,14-5-2,-7-2-2,0-3-1,-1-3 1,-1-2 0,33-17 2,-49 16-8,36-21 8,-45 18-2,-1-2 0,-1-1 1,-1-2-1,24-24 2,-40 31 4,0-1-1,-2-1 1,0 0 0,11-23-4,-5 4 12,-2-1 0,9-24-12,-21 41 6,-1-1 0,-1 0 0,-1-1 1,-2 0-1,0 0 0,-2 0 0,-2-1 0,0 1 1,-2 0-1,0-1 0,-2 1 0,-2 0 1,0 0-1,-2 0 0,-2-3-6,-4-7-11,-2 1-1,-2 0 1,-1 1-1,-1 1 1,-2 1 0,-2 1-1,-1 1 1,-1 1-1,-11-9 12,-9-5-45,-2 2-1,-1 3 0,-39-24 46,19 20 18,-2 2-1,-51-20-17,80 44 11,0 1 1,-1 2-1,-1 2 0,0 2 1,0 1-1,-23 0-11,35 7-25,0 1-1,-1 2 0,1 0 0,0 3 1,-1 0-1,1 2 0,1 2 1,-1 0-1,-16 8 26,7 1-138,0 2-1,-34 21 139,7 1-470,-10 12 470,54-37-394,1 1 1,1 1-1,1 1 0,0 1 1,-10 14 393,25-28-223,1 1 0,-1 0 1,2 0-1,-1 1 0,1-1 0,0 1 1,-3 6 222,5-5-153,0 0 1,0 0-1,0 1 1,1-1 0,0 0-1,1 3 153,-1-10-18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23.0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1 11066,'-8'0'4041,"10"13"-3049,3 15-575,-1 12 71,0 24 280,-2 14 96,4 16-184,3 5-144,3 5-216,-3-7-80,1-17-72,-2-13-24,-7-26-232,0-12-504,-3-16 200,-1-13 96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23.4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13779,'11'29'4841,"-6"15"-4265,6 5-384,1 7-32,9 0 72,4-7 128,-5-5 72,13-21-112,-2-11-71,9-18-121,9-10-40,3-18-32,5-7-8,6-10-16,-2 2-32,-16 4-1025,3 1 3842,1 16-2385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24.5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8 6273,'8'-8'3849,"3"8"-1344,-3 10-1161,2 12 696,-2 5-399,2 11-73,0 6-104,1 6-367,-3 2-217,3 2-344,-3-6-104,-3-7-280,0-6-256,1-9-688,0-3-352,-3-12 848,1-7-689,-1-11-487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25.1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204 2 10186,'-2'-1'782,"-1"1"0,0 0 0,0-1 0,1 1 0,-1 0 0,0 0 0,0 1-1,0-1-781,-1 1 523,0 0 0,0 0 0,0 0 0,0 1 0,0-1-523,-7 5 333,0 0-1,0 1 1,-1 1-333,0 0 756,1-1-503,0 1 0,1 0 0,0 1 0,1-1 0,0 2 0,0-1 0,0 2-253,7-8 82,-1 1 0,1 0 0,0 0 0,0 0 0,0 0-1,1 0 1,-1 0 0,1 1 0,0-1 0,0 2-82,1-3 66,-1 0-1,1 0 1,1 0 0,-1 0-1,0 1 1,1-1 0,-1 0-1,1 0 1,0 0 0,0 0-1,0 0 1,1 0 0,-1 0 0,1-1-1,0 2-65,2 2 91,1-1 0,-1 1 0,1-1 0,0 0 0,1-1 0,-1 1 1,1-1-1,0 0 0,0-1 0,0 1 0,1-1 0,-1 0 0,6 1-91,1 0-232,0 0 1,0-1-1,0-1 1,1 0-1,-1 0 1,12-1 231,-21-1-98,0 0 0,-1 0 0,1-1 1,0 1-1,-1-1 0,1 0 0,0 0 0,-1 0 0,1 0 1,-1-1-1,0 1 0,1-1 0,-1 0 0,0 0 0,0 0 1,0-1-1,2-1 98,8-15-1032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25.5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10530,'10'41'7761,"0"-1"-4429,11 47-474,-19-80-2804,0-10-279,-2-12-175,0 13 466,1-6-106,-1-1 0,2 1 0,-1-1 0,1 1 1,1-5 39,0 4-25,-2 6 21,-1 0-1,1 1 1,0-1 0,1 0 0,-1 0 0,0 1 0,1-1 0,0 1-1,0-1 1,-1 1 0,3-2 4,-2 3 17,-1-1 1,1 1-1,-1 0 0,1 0 0,-1 0 1,1 1-1,-1-1 0,1 0 0,0 1 1,0-1-1,-1 1 0,1-1 0,0 1 1,0 0-1,0 0-17,2 0 66,0 0 0,0 1 0,0-1 0,0 1 0,0 0 1,0 1-1,-1-1 0,1 1 0,0-1 0,-1 1 0,1 0 0,-1 0 1,1 1-1,1 1-66,6 5 306,0 1 0,-1 0 1,0 0-1,4 6-306,-9-8-100,1-1 1,-1 1-1,0 0 0,0 1 0,-1-1 0,-1 1 0,2 2 100,-5-10-32,0-1-1,0 0 1,0 0-1,0 0 1,0 0-1,1 0 1,-1 1-1,0-1 0,0 0 1,0 0-1,0 0 1,0 1-1,0-1 1,0 0-1,0 0 1,0 0-1,0 0 1,0 1-1,0-1 0,0 0 1,0 0-1,0 0 1,0 1-1,0-1 1,0 0-1,0 0 1,0 0-1,0 0 1,-1 1-1,1-1 0,0 0 1,0 0-1,0 0 1,0 0-1,0 1 1,0-1-1,-1 0 33,-5-6-1193,-1-5-222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25.8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33 12235,'4'5'1240,"-1"0"1,0 0 0,0 1-1,0-1 1,1 3-1241,1 5 1017,-1 0 0,0 1 0,-1 0-1017,7 24 1452,-9-33-1270,1-1 1,0 1-1,0-1 0,0 1 1,0-1-1,1 0 1,0 0-1,1 2-182,-3-5 22,0 0 0,0 0 1,0 0-1,0 0 0,0-1 0,0 1 1,1 0-1,-1 0 0,0-1 0,1 1 0,-1 0 1,0-1-1,1 1 0,-1-1 0,0 0 1,1 1-1,-1-1 0,1 0 0,-1 0 0,1 0 1,-1 0-1,0 0 0,1 0 0,-1-1 1,1 1-1,-1 0 0,0-1 0,1 1 0,-1-1 1,1 0-23,1 0-17,-1 0 0,1-1 0,-1 0 0,1 1 0,-1-1 0,0 0 0,1 0 0,-1 0 0,0 0 0,-1 0 0,1-1 0,0 1 0,-1-1 0,1 1 0,-1-1 0,1 0 0,-1 1 0,0-1 0,-1 0 0,1 0 0,0 0 0,-1 1 0,1-1 0,-1 0 0,0 0 0,0 0 0,0 0 0,0 0 0,-1 0 0,1 0 0,-1 0 0,0 0 0,0-1 17,0 0-2,-1 0 0,1 0-1,-1 0 1,0 0 0,0 0 0,0 0-1,0 1 1,-1-1 0,0 1 0,1 0 0,-1-1-1,0 1 1,-1 1 0,1-1 0,0 0-1,-1 1 1,0 0 0,1 0 0,-1 0-1,0 0 1,0 0 0,0 1 0,0 0 2,1 0 16,1 0-1,-1 1 1,0 0 0,1 0 0,-1 0 0,1 0 0,-1 0 0,0 0 0,1 0 0,-1 1 0,1 0 0,-1-1 0,1 1 0,-1 0 0,1 0 0,0 0 0,-1 1-16,2-1 13,-1 0 1,1 0-1,0 1 1,0-1 0,-1 0-1,1 1 1,0-1-1,0 1 1,0-1-1,0 1 1,1 0-1,-1 0 1,0-1-1,1 1 1,-1 0-1,1 0 1,0-1-1,-1 1 1,1 0 0,0 0-1,0 0 1,0 0-1,0-1 1,1 2-14,-1-1 4,0 0 0,1 0 1,-1 0-1,1-1 0,0 1 1,-1 0-1,1-1 0,0 1 1,0 0-1,0-1 1,0 1-1,0-1 0,0 0 1,1 1-1,-1-1 0,0 0 1,1 0-1,-1 1 0,1-1 1,-1 0-1,1-1 0,0 1 1,-1 0-1,1 0 0,0-1 1,-1 1-1,1-1 0,0 1 1,1-1-5,5 1-14,-1 0 0,1 0 1,-1-1-1,1 0 0,-1 0 1,7-2 13,24-4-59,-20 3 24,0 0-1,0 1 0,12 1 36,-27 1 2,0 1 0,0-1-1,-1 0 1,1 1 0,0 0-1,0 0 1,-1 0 0,1 0-1,0 0 1,-1 0 0,1 1-1,-1-1 1,0 1-1,2 1-1,2 2 22,-1 1 0,0-1-1,0 1 1,2 4-22,-2-4 17,-1 0 0,1 0 0,1 0 0,-1-1 0,1 1-17,-4-5-16,-1 0 0,1 0-1,-1 0 1,1 0 0,0 0 0,0 0 0,-1-1-1,1 1 1,0 0 0,0-1 0,0 1 0,0-1-1,0 0 1,0 0 0,0 0 0,0 0 0,-1 0-1,1 0 1,0 0 0,0-1 0,0 1-1,2-1 17,2-2-174,0 0-1,0 0 0,0 0 0,0-1 0,-1 0 0,1 0 175,-2 0-137,0 1 0,0 0 1,1 0-1,0 1 0,-1-1 1,1 1-1,0 0 0,0 0 0,5-1 137,-7 3 5,0 0 0,0 0 0,0 0 0,1 0 0,-1 1 0,0-1 0,0 1 0,0 0 0,0-1 0,0 2 0,-1-1-1,1 0 1,1 1-5,6 4 193,-2 0-1,1 0 1,2 3-193,-4-3 241,1 0 0,0-1 0,6 4-241,-12-8 27,-1 0 0,0-1 0,0 1 0,1-1 1,-1 1-1,0-1 0,1 0 0,-1 0 0,0 1 1,1-1-1,-1 0 0,1 0 0,-1 0 0,0 0 0,1-1 1,-1 1-1,0 0 0,1-1 0,-1 1 0,1 0-27,-1-1 15,1 0 0,-1 0 0,1-1 0,-1 1 0,1 0 0,-1 0 0,0-1 0,1 1 0,-1-1 0,0 1 0,0-1 0,0 1 0,0-2-15,3-4-21,-1-1 0,0-1-1,0 1 1,-1 0 0,1-7 21,3-20-504,-2 0 0,-1-11 504,-2 41-193,-1-13-396,-1 17 560,1 1 1,0-1-1,0 0 0,0 1 0,-1-1 0,1 1 0,0-1 1,0 1-1,-1-1 0,1 0 0,-1 1 0,1 0 0,0-1 1,-1 1-1,1-1 0,-1 1 0,1-1 0,-1 1 0,1 0 1,-1-1-1,1 1 0,-1 0 0,0 0 0,1 0 1,-1-1-1,1 1 29,-14-2-756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26.7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582 99 4801,'-34'-6'1657,"-1"2"-1,1 0 1,-1 3-1,1 0 1,-7 3-1657,25 0 397,-1 0 1,0 1 0,1 1-1,-1 0 1,1 1-1,0 1 1,1 1-1,-1 0 1,1 1 0,1 1-1,-9 6-397,9-4 163,0 0 0,1 1 1,0 1-1,1 0 0,1 1 0,0 0 0,1 1 0,0 0 0,1 0 1,1 1-1,0 1 0,1-1 0,1 1 0,1 0 0,0 0 0,1 1 1,1-1-1,1 3-163,-1 7 48,1 0 1,1 0 0,2 1-1,0-1 1,2 0-1,1 0 1,2 0 0,0-1-1,2 1 1,0-1-1,5 6-48,4 3 4,1 0-1,2-2 1,2 0-1,0-1 1,3-2-1,0 0 1,2-1-1,23 18-3,-3-7-2,1-3 1,1-2-1,2-2 0,2-3 0,19 8 2,-6-9-10,2-3-1,0-3 1,2-2 0,38 4 10,-42-12-32,0-3 0,1-4 1,-1-2-1,1-3 0,4-3 32,-19-1-34,-1-3-1,0-3 1,0-1-1,-1-2 1,0-3-1,39-18 35,-61 21-7,-1-1-1,0-2 0,-1-1 1,-1-1-1,-1-1 0,0-1 1,-1-1-1,-1-1 0,-1-1 1,9-13 7,-18 20 21,0-1 1,-2-1 0,0 0-1,0 0 1,-2-1-1,0 0 1,-1-1 0,-1 0-1,-1 0 1,0 0 0,-2-1-1,0 1 1,-1-1 0,-1 0-1,-1 1 1,-2-15-22,-1 12 45,-1-1-1,-1 1 1,-1 0 0,-1 1 0,-1-1 0,-1 2-1,-1-1 1,0 1 0,-2 0 0,0 1 0,-9-9-45,-8-7 88,-1 1 0,-2 1 0,-1 2 0,-1 1 0,-12-6-88,-14-8 92,-2 3-1,-2 3 1,-1 3-1,-14-3-91,-7 2 44,0 3 0,-3 5 0,-11 0-44,45 15-9,0 2 0,0 2 0,0 3 0,-1 3 1,-6 2 8,32 1-81,0 3 1,0 0 0,0 2 0,0 1 0,1 1 0,0 1 0,0 2 0,1 1-1,0 2 1,-2 2 80,16-8-166,1 1 0,0 1 0,0 0 0,1 1 0,1 0 0,-1 1 0,2 0 0,-1 1 0,2 0 0,-1 0 0,2 1 0,0 0 0,0 1 0,1 0 0,1 0 0,0 1 0,1 2 166,-1 3-1017,-1 18 1017,6-34-80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28.5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1 522 8906,'1'1'409,"0"-1"-1,1 0 1,-1 1 0,0-1-1,1 0 1,-1 0 0,0 0-1,1 0 1,-1 0 0,0-1-1,1 1 1,-1 0 0,0 0-1,1-1-408,0 0 267,0 0 0,1 0-1,-1 0 1,0 0 0,0-1-1,0 1 1,1-2-267,3-2 221,0-1 0,-1-1-1,1 1 1,1-4-221,3-5 162,-1-1 0,0 1 0,-1-2 0,5-14-162,0-6 198,5-29-198,-13 45 110,-1 1 0,-1-1 0,-1 0 0,0-11-110,-2 20 164,-1-1 1,0 0-1,-1 0 0,0 1 1,-1-1-1,0 1 1,-5-10-165,6 17 130,0 1 1,0-1 0,0 1 0,-1 0 0,1 0-1,-1 0 1,0 0 0,-1 0 0,1 0 0,0 1 0,-4-2-131,6 4 47,0 0 1,0 1-1,0 0 1,0-1-1,0 1 1,0-1-1,0 1 1,0 0-1,0 0 1,0 0-1,0 0 1,0 0-1,0 0 1,0 0-1,-1 0 1,1 0-1,0 0 1,0 0-1,0 1 1,0-1 0,0 0-1,0 1 1,0-1-1,0 1 1,0-1-1,0 1 1,1 0-1,-2 0-47,0 0 87,0 1 1,0 0-1,0 1 0,0-1 0,0 0 0,0 1 0,1-1 0,-1 0 1,0 3-88,-1 1 101,1 1 1,0-1 0,0 0 0,1 1-1,-1 0 1,2-1 0,-1 4-102,0 12 353,2 14-353,-1-9 174,1-2 43,0 0 1,2 0-1,0 0 1,7 20-218,-7-34 43,0-1 1,1 1-1,0-1 1,1 0-1,0 0 1,1-1-1,0 1 1,0-1-1,1 0 1,0-1-1,0 0 1,1 0-44,-4-5-179,0 0 0,0 0 0,0 0 0,0 0 0,0-1 0,1 0 0,-1 0 0,1 0 0,-1 0 0,1-1 0,0 0 0,0 0 0,0 0 0,-1-1 0,2 1 179,-4-1-236,0 0 1,0 0-1,0 0 0,0 0 0,0 0 0,0-1 0,0 1 0,0-1 0,2 0 236,0-1-260,-1 0 0,1-1 0,0 1 0,-1-1-1,1 0 261,-4 2-6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31.4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36 7050,'0'-1'-3,"2"-6"6042,-1 7-5768,-1 1 1,1-1-1,-1 0 0,0 1 0,1-1 1,-1 1-1,0-1 0,1 1 1,-1-1-1,0 1 0,0-1 0,1 1 1,-1-1-1,0 1 0,0-1 1,0 1-1,0-1 0,0 1-271,6 15 547,-1 0 0,-1 1 0,0 3-547,-3-12 145,1 0-5,-1 0 0,0 1 0,0-1-1,0 1 1,-1-1 0,-1 1 0,0 0 0,0-1 0,0 1 0,-2 2-140,3-11-5,0 0 0,0-1 1,0 1-1,0 0 0,0 0 0,0-1 1,0 1-1,0 0 0,0 0 0,-1 0 1,1-1-1,0 1 0,0 0 0,0 0 1,0 0-1,0 0 0,-1-1 0,1 1 1,0 0-1,0 0 0,0 0 0,-1 0 1,1 0-1,0 0 0,0 0 0,0-1 1,-1 1-1,1 0 0,0 0 0,0 0 1,0 0-1,-1 0 0,1 0 0,0 0 1,0 0-1,-1 0 0,1 0 0,0 0 1,0 0-1,0 0 0,-1 0 0,1 1 1,0-1-1,0 0 0,0 0 0,-1 0 1,1 0-1,0 0 0,0 0 0,0 0 1,-1 1-1,1-1 0,0 0 0,0 0 1,0 0-1,0 0 0,0 1 0,0-1 1,-1 0-1,1 0 0,0 0 0,0 1 1,0-1-1,0 0 0,0 0 0,0 1 5,2-16-213,1 0 0,1 0 0,2-4 213,0-1-118,-3 7 16,1 1 0,1-1 1,0 1-1,6-12 102,-9 20 1,1 0 0,-1 0 0,1 0 0,0 1 0,0-1 0,1 1 0,-1 0 0,1 0 0,0 0 0,-1 0 0,1 1 0,1-1 0,-1 1 0,1 0-1,-4 1 18,1 0 1,0 1 0,0-1 0,-1 1 0,1-1 0,0 1 0,0 0 0,-1 0 0,1-1 0,0 1 0,0 1 0,0-1 0,-1 0 0,1 0 0,0 1 0,0-1 0,-1 1 0,1-1 0,0 1-1,-1 0 1,1 0 0,-1 0 0,1-1 0,-1 2 0,1-1 0,-1 0 0,0 0 0,1 0 0,-1 1 0,0-1 0,0 0 0,0 1 0,0-1 0,1 2-19,1 3 135,-1-1 1,1 1-1,-1 0 1,0-1 0,0 1-1,0 0 1,-1 1-1,0-1 1,0 5-136,-1-6 53,2 25 158,1 1-1,1 0 1,2-1 0,5 18-211,-10-42-5292,-1-7 4578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29.1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10850,'1'0'495,"1"1"0,-1 0 0,1 0-1,-1 0 1,1 1 0,-1-1-1,1 0 1,-1 1 0,0-1 0,0 0-1,0 1 1,0-1 0,0 1 0,0 0-1,0-1 1,0 1 0,0 1-495,11 31 2285,-2 6-259,-4-15-838,1-1-1,7 14-1187,-12-59-2633,-2-8 1926,3-11 707,-3 38 3,0 0 0,0 0 0,1 0 0,-1 0 0,1 0 0,-1 0 0,1 0 0,0 0 0,0 0 0,0 0 0,0 0 0,0 1 0,0-1-1,0 0 1,1 1 0,-1-1 0,1 1 0,-1 0 0,1-1 0,-1 1 0,1 0 0,0 0 0,0 0 0,-1 0 0,1 0 0,0 0-1,0 1 1,0-1 0,0 0 0,0 1 0,0 0 0,0-1 0,0 1 0,0 0 0,1 0-3,2 0 96,-1 1 0,1-1 0,0 1 0,-1 0 0,1 0 0,-1 0 0,1 0 0,-1 1 0,1 0 0,-1 0 0,0 0 0,0 1 0,0-1 0,1 2-96,4 4 331,1 2 0,-2-1 0,1 1 0,-1 1 0,-1 0 0,5 7-331,-10-14 59,-1-3-42,0 0 0,-1 0 0,1 0 0,-1 0 0,1 0 0,-1 0 0,1 0 0,-1 0 0,0 0 0,1 1 0,-1-1 0,0 0 0,0 0-17,1 4 73,0 1-590,-1-6 490,0 0 1,0 0-1,0 0 1,0 0-1,0 0 1,0 0-1,0 1 1,0-1-1,-1 0 1,1 0-1,0 0 1,0 0-1,0 0 1,0 0-1,0 0 0,0 0 1,0 0-1,0 0 1,0 0-1,0 0 1,0 0-1,0 0 1,0 0-1,0 0 1,-1 0-1,1 0 1,0 0-1,0 0 1,0 0-1,0 0 1,0 0-1,0 0 1,0 0-1,0 0 0,0 0 1,0 0-1,0 0 1,0 0-1,0 0 1,-1 0-1,1 0 1,0 0-1,0 0 1,0 0-1,0 0 1,0 0-1,0 0 1,0-1-1,0 1 1,0 0-1,0 0 1,0 0-1,0 0 1,0 0-1,0 0 0,0 0 1,0 0-1,0 0 1,0 0-1,0 0 1,0 0-1,0 0 1,0-1-1,0 1 1,0 0-1,0 0 27,-2-1-80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29.5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1 12107,'-11'3'4985,"8"-3"-2529,-1 4-631,4 13-145,0 11-40,3 28-423,4 9-393,-2 8-464,3-2-96,4-14-128,-1-8-32,5-13-80,-3-7-216,-1-16-1256,0-10-849,-3-12 1313</inkml:trace>
  <inkml:trace contextRef="#ctx0" brushRef="#br0" timeOffset="1">282 183 11274,'5'-6'4646,"-11"12"-2029,-10 8-986,-27 19 1869,-43 24-3500,72-49 215,8-4-52,0-1 0,0 1 0,0 0 0,1 0 0,-1 1 0,1-1 0,-2 4-163,6-7 49,0 0 0,0 0 0,1 0-1,-1 0 1,0 0 0,1 0 0,-1 0 0,1 0 0,0 1-1,-1-1 1,1 0 0,0 0 0,-1 1 0,1-1 0,0 0 0,0 0-1,0 1 1,0-1 0,1 0-49,-1 1 60,1 0 0,-1 1 0,1-1 0,0 0 0,0-1 0,0 1 0,0 0 0,0 0 0,0 0 0,2 1-60,0 1 74,1 0 0,0 0 0,0-1 0,0 0 0,1 0 0,-1 0 0,1 0 0,3 2-74,14 2 93,-1 0 0,1-1 0,0-1 0,0-1 0,9-1-93,3 2-371,-27-3-90,-1-1 1,1-1-1,0 1 1,0-1-1,0-1 1,0 1-1,2-1 461,13-7-1305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29.9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1 13083,'-8'6'5313,"9"-3"-2801,6 9-767,-3 1-473,-4 6 64,0 9-415,-1 2-409,-1 12-352,2 6-432,-2 2-1177,0-6-687,9-7 1112</inkml:trace>
  <inkml:trace contextRef="#ctx0" brushRef="#br0" timeOffset="1">19 385 12531,'-4'115'4921,"5"-105"-2849,4 0-367,-1-6-33,0 0-192,-1-2-616,-3-2-311,0 0-289,0 0-80,0 0-96,0 0-104,0 0-352,0 0-169,0 0-615,0 0-344,0 0 976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30.6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162 18 10034,'1'-4'4682,"1"-4"-133,-2 8-4451,0-1 0,0 1 0,0 0-1,0 0 1,0-1 0,0 1-1,0 0 1,-1 0 0,1 0 0,0-1-1,0 1 1,0 0 0,0 0 0,0 0-1,0 0 1,-1-1 0,1 1-1,0 0 1,0 0 0,0 0 0,0 0-1,-1 0 1,1-1 0,0 1 0,0 0-1,0 0 1,-1 0 0,1 0-1,0 0 1,0 0 0,-1 0 0,1 0-1,0 0 1,0 0 0,0 0 0,-1 0-98,-23 3 141,19-2-123,-2 0 16,-1 1-1,0 0 1,1 0-1,0 1 1,-1 0 0,1 1-1,0-1 1,-4 4-34,-22 17 339,30-21-271,-1 0 0,2 0 0,-1 0 0,0 0 0,1 1 1,-1-1-1,1 1 0,-1 1-68,3-4 18,-1 0 0,1-1 0,0 1-1,0 0 1,-1 0 0,1 0 0,0 0 0,0 0 0,0 0 0,0 0 0,0-1 0,0 1 0,0 0-1,1 0 1,-1 0 0,0 0 0,0 0 0,1 0 0,-1-1 0,0 1 0,1 0 0,-1 0 0,1-1-1,-1 1 1,1 0 0,-1 0 0,1-1 0,0 1 0,-1-1 0,1 1 0,0 0 0,0-1-18,2 3 38,0-1 0,1-1 1,-1 1-1,1 0 1,-1-1-1,1 1 0,1-1-38,20 5-321,0-2 0,1 0-1,0-2 1,7-1 321,-28-1-278,20 0 1201,-3-5-719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31.0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37 1 11739,'-36'61'4793,"36"-61"-2601,4 1-768,5 0 97,5 2-73,3-3-232,2 0-592,0 4-224,3-8-448,2 1-704,4 2 504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31.4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1 528 10810,'2'2'937,"1"1"-1,0-1 1,-1 1-1,1-1 1,0 0-1,3 2-936,-4-3 171,0 0 1,0 0-1,0-1 0,0 1 0,1 0 1,-1-1-1,0 0 0,1 1 0,-1-1 0,0 0 1,1 0-1,-1 0 0,0-1 0,1 1 1,-1 0-1,0-1 0,1 0-171,3-1 173,0 0 1,-1-1-1,1 1 0,0-1 0,-1-1 0,0 1 1,0-1-1,0 0 0,0 0 0,-1 0 1,1-1-1,1-3-173,6-6 187,-1-1-1,-1-1 1,7-14-187,-1-2 53,-2 0 0,-2 0-1,0-1 1,-3-1-1,0 0 1,-3 0-1,2-17-52,-7 37 10,0-1 0,-1 0-1,-1-7-9,1 18 3,-1 0 1,1-1-1,-1 1 0,0 0 1,-1 0-1,1 0 0,-1 0 0,0 0 1,0 0-1,0 0 0,0 0 0,-3-2-3,4 4 6,-1 0 0,0 0 0,0 0 0,0 1-1,0-1 1,0 1 0,0-1 0,0 1-1,0 0 1,-1 0 0,1 0 0,0 0 0,-1 0-1,1 0 1,-1 1 0,1-1 0,-1 1-1,1 0 1,-1 0 0,1 0 0,-1 0-1,1 0 1,-1 0 0,1 1 0,-1-1 0,-1 1-6,0 1 38,0-1 0,0 1 0,0 0 0,0 0 0,1 0 0,-1 0 0,1 1 0,0-1 0,-1 1 0,1 0 1,0 0-1,1 0 0,-1 1 0,0-1 0,0 3-38,-1 2 99,0-1 0,1 1 0,0 1 1,1-1-1,0 0 0,0 0 0,1 1 0,0-1 0,0 1 0,1 0 0,0-1 1,0 2-100,2 10 233,1 1 1,0-1 0,1 0-1,5 12-233,-2-12 184,0 1-1,1-1 0,1 0 0,1 0 1,6 9-184,-11-23 12,-1 1 0,1 0 0,0-1 0,1 0 0,0 0 1,0-1-1,0 1 0,0-1 0,1-1 0,0 1 0,0-1 1,0 0-1,0-1 0,1 0 0,0 0 0,2 0-12,-5-2-131,-1 0-1,1 0 0,-1-1 1,1 1-1,0-1 1,-1 0-1,1-1 0,0 1 1,-1-1-1,1 0 1,-1 0-1,1-1 0,-1 1 1,0-1-1,1 0 1,2-1 131,12-14-294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31.8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10762,'6'7'1532,"1"0"-1,-1 1 0,-1 0 0,0-1 0,2 4-1531,-2-1 1072,0 1-1,0 0 0,-1 0 0,0 0-1071,0 7 786,0-1 1,-1 1-1,-1-1 0,0 1 0,-2 12-786,1-44-170,0 0 0,0 0 0,1 0 0,1 1 0,0-1 0,3-6 170,-3 11-17,1 0 0,-1 1-1,2-1 1,-1 1 0,1 0 0,0 0 0,1 1 0,0 0 0,0 0 0,2-2 17,-5 7 13,-1 0 1,1 0-1,-1 0 1,1 1-1,0-1 1,0 0 0,-1 1-1,1 0 1,0 0-1,1 0 1,1-1-14,-4 2 29,1 0 1,-1 0-1,1 0 1,0 0-1,-1 0 1,1 0-1,-1 0 0,1 0 1,0 0-1,-1 1 1,1-1-1,-1 1 1,1-1-1,-1 1 1,0 0-1,1 0 1,-1-1-1,0 1 1,1 0-1,-1 0 1,0 0-1,0 0 0,0 1 1,1-1-30,2 5 196,0 0 1,0 0-1,-1 0 1,0 0-1,0 0 1,1 4-197,12 42 927,-10-31-691,-4-18-392,-1 1-1,0-1 1,1 0 0,0 1 0,-1-1 0,1 0-1,1-1 1,1 3 156,-4-4-35,0-1-66,1 1-1,-1-1 1,0 1 0,1-1 0,-1 1-1,1-1 1,-1 0 0,1 1 0,-1-1-1,1 1 1,0-1 0,-1 0 0,1 0 0,-1 1-1,1-1 1,0 0 101,17-2-1035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32.2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35 1 14371,'18'23'5633,"-6"9"-3296,-8 3-809,-1-18-304,0 2 25,2 65-457,4 8-320,-6-7-360,0-36-8,3-17-176,1-12-512,-1-12-1281,4-7-831,-10-12-3321,4-4 3808</inkml:trace>
  <inkml:trace contextRef="#ctx0" brushRef="#br0" timeOffset="1">234 164 7786,'-2'-1'582,"-1"-1"1,0 1-1,0 0 1,0 0-1,1 0 1,-1 1-1,0-1 1,0 1-1,0-1 1,0 1-1,0 0 1,0 0-1,-1 1-582,-1-1 522,-1 1 0,0 0 0,1 1 0,-1 0 0,1-1 0,-5 4-522,-3 1 752,0 2 0,0 0 0,1 0 0,-12 10-752,17-12 322,1 0-1,-1 0 1,1 1 0,0 0 0,1 0 0,-1 0-1,1 1 1,1-1 0,0 1 0,0 0 0,0 1-1,1-1 1,0 1 0,0 3-322,2-9 66,1 0 0,0 0 0,0 1 0,0-1 1,0 0-1,1 0 0,-1 0 0,1 0 0,0 1 0,-1-1 0,2 0 1,-1 0-1,0 0 0,0-1 0,1 1 0,0 0 0,0 0 0,-1-1 1,1 1-1,1-1 0,-1 0 0,0 1 0,1-1 0,-1 0 0,1 0 1,0 0-67,6 3 63,0 1 1,-1-2 0,2 1 0,-1-1-1,1-1 1,-1 1 0,1-2 0,0 1-64,44 7-101,2-2 101,-16-2-998,-8-2 534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32.6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0 131 16251,'2'-2'5754,"2"4"-4514,5 0-520,6 0 96,5 3 104,5-5-231,1 2-305,4-2-168,-2 0-616,-2 0-1529,-2 0 3386,-3 4-1777</inkml:trace>
  <inkml:trace contextRef="#ctx0" brushRef="#br0" timeOffset="1">179 1 12635,'-4'9'5489,"4"6"-2376,0 17-1401,0 5-80,0 15-279,0 5-281,2-4-688,5-2-144,5-17-152,0-7-760,6-19 1920,5-11-1128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33.0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12987,'0'5'5265,"12"7"-3041,2 4-311,1 13-369,1 7 40,-1 13-391,-2 3-401,-1 1-528,0-6-72,-4-7-288,3-6-552,-2-10-1193,-3-8-799,-2-10 1472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35.7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36 182 4561,'-6'0'8451,"-4"0"-1368,9 0-7053,0-1-1,0 1 1,1-1-1,-1 1 0,0-1 1,1 1-1,-1-1 1,0 1-1,1-1 1,-1 0-1,1 1 1,-1-1-1,1 0 1,0 1-1,-1-1 0,1 0 1,-1 0-1,1 1 1,0-1-1,0 0 1,0 0-1,-1 0-29,-1-9 8,0 1-1,0-1 1,1 0 0,1 0-1,-1 0 1,2 1 0,-1-1-1,2-8-7,-1 12 3,1 1 0,-1 0-1,1 0 1,0 1-1,0-1 1,0 0-1,1 1 1,-1-1-1,1 1 1,3-4-3,-5 7 2,0 0 0,0 0 0,-1-1 0,1 1 0,0 1 1,1-1-1,-1 0 0,0 0 0,0 0 0,0 0 0,0 1 0,1-1 1,-1 1-1,0-1 0,1 1 0,-1-1 0,0 1 0,1 0 0,-1 0 1,0-1-1,1 1 0,-1 0 0,1 0 0,-1 1 0,0-1 0,1 0 1,-1 0-1,0 1 0,1-1 0,-1 0 0,0 1 0,1 0 0,-1-1 1,0 1-1,0 0 0,0-1 0,1 1 0,-1 0-2,5 5 146,1 1 0,-1 0 1,0 0-1,-1 0 0,4 8-146,-2-5 290,0 0 0,1-1-1,3 5-289,-2-6 145,-1-1 0,1 1 0,1-2 0,-1 1 0,1-1 0,0-1 0,1 0 0,-1 0-1,1-1 1,0 0 0,7 1-145,-16-5-55,0 1 1,0-1-1,0 0 0,1 0 0,-1 0 0,0 0 1,0 0-1,0 0 0,0-1 0,1 1 1,-1-1-1,0 1 0,0-1 0,0 0 0,0 0 1,0 0-1,0 0 0,0 0 0,-1 0 0,1 0 1,0-1-1,1-1 55,1-1-582,0-1 0,0 0 0,-1 0 0,1-1 0,-1 1-1,0-1 1,0-1 582,9-20-1333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33.4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210 3 11034,'-9'-2'5618,"-1"4"-3366,-9 6-1109,17-7-850,-20 12 362,1 1 0,0 1 0,1 0 0,1 2-1,0 0 1,-2 5-655,18-19 107,0 0-1,0 1 0,0-1 1,1 1-1,-1 0 1,1 0-1,0 0 0,1 0 1,-1 1-107,1-3 50,0 0 0,1 0 0,0 0 0,-1 0 0,1 0 0,0 1 0,0-1 0,0 0 0,0 0 0,1 0 0,-1 0 0,1 0 0,-1 0 0,1 0 0,0 0 0,-1 0 1,1 0-1,0 0 0,1 1-50,2 3 83,1-1 0,-1 1 0,1-1 0,0-1 0,1 1 0,-1-1 0,1 0 0,0 0 0,0 0 0,0-1 0,0 0 1,0 0-84,14 5 151,1 0 1,0-2 0,4 1-152,11 1-36,32 3 36,-63-10 189,0-1 0,0 0 0,1 0 0,1-1-189,23-4 352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33.8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23 413 13603,'-4'7'5109,"2"-5"-3383,2-3-347,5-7-898,-1 0 1,0 0-1,-1 0 1,1-1-1,-1-3-481,-1 8 104,12-41 59,-1-1 0,-3 0 0,-2 0 0,2-33-163,-10 70 6,1 1 0,-1-1 0,-1 0 0,0 0 0,-1-6-6,1 13-1,1 0 1,-1 0-1,1 0 1,-1 0-1,0 0 1,1 0-1,-1 0 0,0 0 1,-1 0-1,1 0 1,0 0-1,0 0 0,-1 1 1,1-1-1,-1 0 1,1 1-1,-1 0 1,0-1-1,0 1 0,0 0 1,0 0-1,0 0 1,0 0-1,0 0 1,1 0-4,-1 1 1,1 0-1,0 0 0,0 0 1,0-1-1,-1 1 0,1 1 1,0-1-1,0 0 0,0 0 1,-1 0-1,1 0 0,0 1 0,0-1 1,0 1-1,0-1 0,0 1 1,0-1-1,0 1 0,-1 0 4,0 0 0,1 1-1,-1 0 0,0 0 0,1 0 1,-1-1-1,1 1 0,-1 1 0,1-1 0,0 0 1,0 0 0,-3 6 47,1 0 0,1 1-1,-1-1 1,2 1 0,-2 3-47,1 5 166,1 0-1,1 0 0,0 0 0,1 0 0,1 0 0,0-1 1,2 1-1,1 6-165,0-5 139,1-1 0,0 0 0,2 0-1,0 0 1,0-1 0,2 0 0,7 9-139,-14-21 13,1 1 0,-1-1 0,1 0 0,1 0 0,-1 0 0,0 0 0,1-1 0,0 0 0,0 0 0,0 0 0,1 0-13,-3-1-155,1-1 0,-1 0 0,0-1 0,0 1-1,1-1 1,-1 1 0,0-1 0,1 0 0,-1 0-1,0-1 1,1 1 0,-1-1 0,0 1 0,0-1 0,1 0-1,-1 0 1,0 0 0,0-1 0,0 1 0,2-2 155,31-19-998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34.2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0 138 12747,'4'24'3438,"3"21"548,-2 1 0,-1 8-3986,-4-31 878,-1-13-595,1-1 0,0 0-1,1 0 1,0 0 0,1 0 0,-1 0 0,3 4-283,-4-13-1,0 0 1,0 0-1,0 0 0,0 0 0,0 0 0,0 0 1,0 0-1,0 1 0,0-1 0,0 0 0,0 0 1,0 0-1,0 0 0,0 0 0,0 0 1,0 0-1,0 0 0,0 0 0,0 0 0,0 0 1,0 0-1,0 0 0,0 0 0,0 1 1,0-1-1,1 0 0,-1 0 0,0 0 0,0 0 1,0 0-1,0 0 0,0 0 0,0 0 0,0 0 1,0 0-1,0 0 0,0 0 0,0 0 1,0 0-1,1 0 0,-1 0 0,0 0 0,0 0 1,0 0-1,0 0 0,0 0 0,0 0 1,0 0-1,0 0 0,0 0 0,0 0 0,0 0 1,0 0-1,0 0 0,1-1 0,-1 1 0,0 0 1,0 0 0,3-6-120,2-11-203,-2 3 51,3-14-493,4-9 765,-7 29-20,-1 1 1,2-1-1,-1 1 0,1-1 1,0 1-1,0 0 0,1 0 20,-4 6 17,1-1-1,-1 1 1,0-1-1,1 1 1,-1-1-1,1 1 1,0 0-1,-1 0 1,1 0-1,0 0 1,0 0-1,0 0 1,0 0 0,0 0-1,0 1 1,0-1-1,0 1 1,0-1-1,0 1 1,0 0-1,0 0 1,0 0-1,0 0 1,2 1-17,-2-1 66,1 1 1,-1 0-1,1 0 0,-1 0 1,0 0-1,1 0 0,-1 1 1,0-1-1,0 1 0,0-1 1,0 1-1,0 0 1,0 0-1,-1 0 0,1 0 1,0 0-1,-1 0 0,0 0 1,1 1-67,2 6 175,-1-1 0,0 1 0,0 0 1,-1 0-1,0 0 0,0 0 0,-1 0 1,0 3-176,0 4-703,2-1 0,0 3 703,0-11-1593,1-3 553</inkml:trace>
  <inkml:trace contextRef="#ctx0" brushRef="#br0" timeOffset="1">399 0 16476,'8'29'5881,"-4"18"-4457,-1 6-328,-2 23 73,-4-6-121,0-3-568,-5-13-248,6-19-88,8-4-152,-4-21-1312,3-4-769,3-16 1161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34.6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147 1 13635,'-6'1'659,"0"0"-1,0 1 1,1 0 0,-1 0 0,1 1-1,-1-1 1,1 1 0,0 0 0,0 1-1,1-1 1,-1 1 0,-1 1-659,-1 2 469,1 1-1,0-1 1,0 1 0,0 1 0,1-1 0,0 1-1,1-1-468,3-6 76,-5 10 524,0 0 0,1 0 0,0 1 0,-1 7-600,5-17 67,1 1 1,-1 0-1,1 0 1,0 0-1,-1-1 1,2 1-1,-1 0 1,0 0-1,1 0 1,0-1-1,-1 1 1,2 0-1,-1-1 1,0 1-1,1-1 0,-1 1 1,1-1-1,1 1-67,0 0 4,0 0 0,1 0 0,-1-1-1,1 1 1,0-1 0,0 0 0,0 0-1,1 0 1,-1 0 0,1-1 0,-1 0 0,1 0-1,0 0 1,0-1 0,0 1 0,0-1-4,11 2 56,0 0 0,0-2 0,1 0-1,8 0-55,12-2 195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35.0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57 216 16107,'-47'31'5962,"38"-36"-4202,9 0-1104,9 0 16,11 2-47,5 2-169,9 1-216,-4 0-192,4 0-1521,-3 0 1489,-4-3-456</inkml:trace>
  <inkml:trace contextRef="#ctx0" brushRef="#br0" timeOffset="1">565 0 26510,'-1'25'80,"-1"2"24,2 31 160,2-3-120,-2-2-24,8-6 40,0-21-648,-2-6-520,6-14-1369,-5-12 3657,12-11-1392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35.5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234 1 14899,'-29'28'6106,"-19"11"-4823,38-31-549,-16 11 613,-1-1-1,-14 5-1346,18-9 523,22-14-500,-3 2 117,1 0 0,-1 1 1,1-1-1,0 1 0,-1 0-140,3-2 32,0 0 0,1 0 0,-1-1 0,0 1 0,1 0 0,-1 0 0,1-1 0,0 1 0,-1 0 0,1 0 0,0 0 0,-1 0 0,1 0 0,0 0 0,0 0 0,0 0 0,0 0 0,-1 0 0,2-1 0,-1 1 0,0 0 0,0 0 0,0 0 0,0 0 0,0 0 0,1 0-32,0 2 53,1 0 0,0 1-1,0-1 1,0 0 0,0-1 0,0 1-1,1 0 1,0-1 0,-1 1 0,1-1 0,3 2-53,6 4 142,0 0 0,4 1-142,5 1 111,0-1 0,0-1 0,1-1 0,0 0 0,0-2 0,5 0-111,21 2-300,-1-2 0,22-1 300,-26-5-1118,-14-5 437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40.4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185 8 5281,'52'-2'3024,"-25"0"1906,-26 2-4222,8-1 2212,-6 0-1001,-4-1 1857,-8 4-2232,9-2-1533,-3 1 35,0 0 1,0 0-1,0 0 1,0 0 0,0 1-1,0-1 1,0 1-1,-1 1-46,-21 16 132,10-7 10,-1 0 1,0-1-1,-5 1-142,-98 56 1483,115-66-1394,-13 11 276,17-13-345,-1 1 0,1-1 0,-1 1 0,1-1 0,-1 1 0,1 0 0,-1-1 0,1 1 1,0 0-1,-1-1 0,1 1 0,0 0 0,0 0 0,0-1 0,-1 1 0,1 0 0,0-1 0,0 1 1,0 0-1,0 0 0,0-1 0,0 1 0,1 0 0,-1 0 0,0-1 0,0 2-20,2 0 28,-1 0-1,0 0 0,1 0 1,-1 0-1,1 0 0,-1 0 1,1 0-1,0 0 0,0-1 1,0 1-1,0 0 0,0-1-27,28 17 135,-14-11-73,-1-1 1,1 0-1,-1-1 1,2-1-1,-1 0 0,16 1-62,-6-3-122,1 0 1,-1-2-1,1-1 0,-1-1 122,-17 3-1042,-9-1 993,0 0 0,1 0-1,-1 0 1,0 0-1,0 0 1,0 0 0,0 0-1,0 0 1,1 1 0,-1-1-1,0 0 1,0 0 0,0 0-1,0 0 1,0 0 0,0 0-1,0 1 1,0-1 0,0 0-1,0 0 1,0 0 0,1 0-1,-1 1 1,0-1 0,0 0-1,0 0 1,0 0 0,0 0-1,0 1 1,0-1-1,0 0 1,-1 0 0,1 0-1,0 0 1,0 0 0,0 1-1,0-1 1,0 0 0,0 0-1,0 0 1,0 0 0,0 0-1,0 1 1,0-1 0,-1 0-1,1 0 1,0 0 0,0 0-1,0 0 1,0 0 49,-10 9-1411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40.8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 12907,'-1'1'372,"1"0"0,0 0 0,0 0 0,0 0 0,0 0 0,0 0 0,0 0 0,0 1 0,0-1 0,1 0 0,-1 0 0,0 0 0,1 0 0,-1 0 0,0 0 0,1 0 0,-1 0 0,1 0 0,0-1 0,-1 1 0,2 1-372,0-1 234,0 1-1,0-1 1,1 0 0,-1 1-1,0-1 1,1 0 0,-1-1 0,1 1-1,1 0-233,12 3 742,0-1-1,0-1 0,0 0 0,0-1 1,3-1-742,30-1 1402,2-3-1402,-10 0 392,0 3 0,3 1-392,-30 2-36,-8 2-2014,-3 3-4569,-3-8 4733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42.5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55 9210,'39'-44'3897,"-41"40"-1785,1-1-383,-3 3-1,3 2-72,-1 0-399,-2 10-329,-6 20-384,-13 35-112,16-31-152,5-4-72,-1-3-104,4-6-152,-2-12-936,0-3-744,1-8 1007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42.9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11170,'0'12'4569,"3"0"-2664,6 2-585,3 2 104,4 3-103,1 1-121,6-6-424,0 0-160,5-8-192,5-3-96,-9-6-128,9-7-56,-10-4-64,-2-2 48,3 1-528,-4 0-608,6-1 664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36.2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 23 9018,'-2'10'1855,"-8"31"3750,10-40-5568,0-1 0,0 0 0,0 0 0,0 0-1,0 0 1,0 0 0,0 0 0,0 1 0,0-1 0,0 0-1,0 0 1,0 0 0,0 0 0,0 0 0,0 0 0,0 0-1,0 1 1,0-1 0,0 0 0,0 0 0,0 0 0,0 0 0,0 0-1,0 0 1,0 0 0,0 1 0,0-1 0,0 0 0,-1 0-1,1 0 1,0 0 0,0 0 0,0 0 0,0 0 0,0 0-1,0 0 1,0 0 0,0 0 0,-1 0 0,1 0 0,0 0 0,0 0-1,0 1 1,0-1 0,0 0 0,0 0 0,-1 0 0,1 0-1,0 0 1,0-1 0,0 1 0,0 0 0,0 0 0,0 0-1,0 0 1,-1 0 0,1 0 0,0 0 0,0 0 0,0 0-1,0 0 1,0 0 0,0 0 0,0 0 0,0 0 0,-1 0-37,1-1 86,0 0 1,-1 1 0,1-1-1,-1 1 1,1-1 0,0 1-1,-1-1 1,1 0 0,0 1-1,0-1 1,0 0 0,-1 1-1,1-2-86,1-35 754,0 37-716,-1-1 0,1 1 0,-1-1 1,0 1-1,1-1 0,-1 1 0,1-1 1,-1 1-1,1 0 0,0-1 0,-1 1 1,1 0-1,-1 0 0,1 0 0,0-1 1,-1 1-1,1 0-38,1 0 97,0-1-35,0 0 1,1 1 0,-1-1 0,0 1 0,1 0 0,-1-1 0,1 1-63,3 0 83,-1 0-6,0 0-1,-1 0 1,1 0 0,0 1-1,0 0 1,-1 0-1,1 0 1,0 0 0,-1 1-1,4 1-76,36 12 863,-36-13-776,0 0 0,0 1 1,0-1-1,-1 2 0,1-1 1,-1 1-1,0 0 0,0 1 1,2 1-88,-8-5-6,-1 0 0,1-1 1,-1 1-1,1-1 0,0 1 1,-1-1-1,1 1 0,-1-1 1,1 0-1,0 1 1,0-1-1,-1 0 0,1 1 1,0-1-1,0 0 0,-1 0 1,1 0-1,0 0 0,0 0 1,-1 0-1,1 0 1,0 0-1,0 0 0,0 0 1,-1 0-1,1 0 0,0 0 1,0-1-1,-1 1 0,1 0 1,0-1-1,-1 1 0,1 0 1,0-1-1,-1 1 1,1-1-1,0 1 0,-1-1 1,1 1-1,-1-1 0,1 0 6,2-4-219,1 1 0,-1-1-1,-1 0 1,1 0-1,1-5 220,-3 7-86,21-41-425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43.3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168 217 8938,'5'-7'5142,"-1"-3"-3410,-2 1-924,2-1-373,-1 0 1,0 0-1,-1 0 1,0 0 0,-1-1-1,0-7-435,-1 15 98,-1 0-1,1 0 1,-1 0-1,0 0 1,0 0-1,0 0 1,0 0-1,0 0 1,-1 0-1,1 0 1,-1 0-1,0 1 0,0-1 1,0 1-1,0-1 1,0 1-1,-2-2-97,0 1 117,-2-4 128,-1 1 0,0 0 0,-1 0 0,1 1 0,-1 0 0,-8-4-245,12 7 94,0 0 1,0 0-1,0 1 1,0-1 0,-1 1-1,1 0 1,0 0 0,-1 1-1,1-1 1,-1 1-1,1 0 1,0 0 0,-1 1-1,1-1 1,-1 1-95,3 0 34,-1 0 1,1-1-1,1 1 1,-1 0-1,0 1 1,0-1-1,0 0 0,0 1 1,1-1-1,-1 1 1,1-1-1,-1 1 1,1 0-1,0-1 1,-1 1-1,1 0 1,0 0-1,0 0 1,0 0-1,1 0 0,-1 0 1,0 0-1,1 0 1,-1 1-1,1-1 1,0 0-1,0 2-34,-1 8 84,1 0 0,0-1 0,1 1 0,2 9-84,-2-17 26,30 176 597,-20-113-679,4-1 1,2 0-1,4 0 56,-16-55 146,-7-20 14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43.7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55 10682,'13'-9'4393,"1"9"-2528,7 0-89,4 3-296,-3-3-119,5 0-369,0-4-224,8 0-416,5 2-104,0 2-264,-2 3-600,-5-3-1544,-1-5 135,-5 2 905</inkml:trace>
  <inkml:trace contextRef="#ctx0" brushRef="#br0" timeOffset="1">431 3 6129,'5'-2'3801,"-5"2"424,2 0-1904,2 2-465,1 21-128,34 32-463,-34-34-321,3-8-536,-5-6-456,-1-4-1360,-2-9-633,-1 5 1097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44.0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8810,'20'4'4509,"-1"1"0,13 5-4509,-26-8 478,0 0 0,1 1 0,-1 0 0,0 0-1,0 1 1,-1 0 0,1 0 0,-1 0 0,2 2-478,-2 0 456,0 0 0,-1 0 0,0 1 0,1 1-456,10 15 470,-13-21-440,-1 0 1,1 0 0,-1 0 0,0 0 0,0 0 0,1 2-31,-2-3 8,0 0-1,1 0 1,-1 0 0,0 0-1,0 0 1,0-1 0,0 1 0,0 0-1,0 0 1,0 0 0,-1 0 0,1 0-1,0 0 1,0 0 0,-1 0-1,1 0 1,-1-1 0,1 1 0,-1 0-8,-2 13 38,1-5-39,8-26-1323,3-17 1324,-2 7-68,-5 23 52,-1 0 0,1 0 0,-1 0 0,1 0 0,0 1 0,1-1 0,-1 1 16,-1 1 1,0 1 1,0 0-1,0 0 0,1 0 0,-1 0 1,0 0-1,1 0 0,-1 0 1,0 0-1,1 1 0,-1-1 1,1 0-1,0 1 0,-1-1 1,2 1-2,-2 0 9,-1 0 0,1 0 1,0 0-1,0 0 0,-1 0 1,1 0-1,0 0 0,-1 0 0,1 0 1,0 0-1,0 1 0,-1-1 1,1 0-1,0 1 0,-1-1 1,1 0-1,-1 1 0,1-1 1,0 1-1,-1-1 0,1 1 0,-1-1 1,1 1-1,-1-1 0,1 1 1,-1-1-1,0 1 0,1 0 1,-1-1-1,1 2-9,0 1 55,0-1-1,0 1 1,0 0-1,0 0 1,-1 1-1,1 0-54,8 86 1079,-8-86-1054,0 1 0,0-1 0,0 1 0,1-1 0,-1 0 0,1 1 1,1-1-1,-1 0 0,0 0-25,0-2-132,-1 0 0,1 0 0,0 0 1,0 0-1,0 0 0,0 0 0,0 0 1,0 0-1,1-1 0,-1 1 0,0-1 1,1 0-1,-1 0 0,1 0 0,2 1 132,18 0-741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44.5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150 241 10194,'1'-2'450,"-1"0"-1,0 0 1,0-1 0,1 1-1,-1 0 1,0 0 0,-1-1-1,1 1 1,0 0-1,-1-1 1,1 1 0,-1 0-1,0 0 1,0 0-1,0 0 1,0 0 0,0-1-450,-1 1 333,1 0 0,-1-1 1,0 1-1,0 0 0,0 0 1,0 0-1,-1 0 0,1 0 0,0 1 1,-1-1-1,1 1 0,-3-1-333,2 0 123,0 1 0,0 0 0,0 0 0,0 0-1,-1 1 1,1-1 0,0 1 0,0 0 0,0-1 0,-1 2-1,1-1 1,0 0 0,0 0 0,0 1 0,0 0 0,0 0-1,-1 0 1,1 0 0,1 0 0,-1 0 0,0 1 0,0 0-1,0-1 1,1 1 0,-2 1-123,1 1 64,-1 0-1,1 0 1,0 1 0,0 0 0,0-1-1,1 1 1,0 0 0,-1 0 0,2 0-1,-1 0 1,1 0 0,0 1-1,0-1 1,0 0 0,0 1 0,1 4-64,0-7 20,0 1 0,1 0 0,-1 0 0,1-1 0,0 1 0,0-1 0,0 1 0,0-1 0,1 1-1,-1-1 1,3 3-20,-3-4 6,1 0-1,0 1 1,-1-1-1,1 0 1,0-1-1,1 1 1,-1 0-1,0 0 1,0-1-1,1 0 1,-1 1-1,1-1 1,-1 0-1,1 0 0,-1 0 1,3 0-6,-2 0-2,-1-1 0,1 0 0,-1 1 0,1-1 1,-1 0-1,1 0 0,0-1 0,-1 1 0,1-1 0,-1 1 0,1-1 0,-1 0 1,0 0-1,3 0 2,-1-2-68,0 1 1,0-1 0,0 1-1,0-1 1,-1 0 0,1-1-1,2-2 68,0-2-187,0 1-1,-1-1 0,0 1 0,0-1 0,-1-1 0,0 1 0,0-1 1,-1 0 187,2-5-129,-2-2 0,0 1 0,-1 0 0,0-1 0,-2 1 1,1-1-1,-2 1 0,0-1 0,-1 1 0,0 0 1,-2 0-1,-2-8 129,5 18 68,-1 0-1,0 1 1,0-1 0,-2-2-68,3 6 25,1 0 0,0 1 0,-1-1 0,1 1 0,0-1 0,-1 1 0,1-1 0,-1 1 0,1-1 0,0 1 0,-1-1 0,1 1 0,-1-1 0,0 1 0,1 0 0,-1-1 0,1 1 0,-1 0 0,0-1 0,1 1 0,-1 0 0,0 0 0,1 0 0,-1 0 0,0 0 0,1 0 0,-1 0 0,0 0 0,1 0 0,-1 0 0,0 0 0,1 0 0,-1 0 0,0 0 0,1 0 0,-1 1-25,1-1 35,-1 0-1,1 1 1,-1-1 0,1 1-1,0-1 1,-1 0 0,1 1 0,-1-1-1,1 1 1,0-1 0,0 1 0,-1-1-1,1 1 1,0-1 0,0 1 0,0-1-1,-1 1 1,1 0 0,0 0-35,-2 13 402,0 0 0,0 0 0,2 0 0,0 8-402,2 11 992,3 15-992,-3-34 182,0 0 0,1 1 1,1-1-1,0 0 0,1-1 0,1 1 0,4 7-182,-7-16-109,0 0 1,0 0-1,0-1 1,1 1-1,-1-1 1,1 1-1,1-1 1,-1 0 0,0-1-1,1 1 1,0-1-1,0 0 1,0 0-1,0 0 1,0-1-1,1 0 1,-1 0-1,1 0 1,-1 0 0,5-1 108,37 3-813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44.9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12139,'10'5'4961,"-7"-2"-2873,2 3-392,2 12-415,-3 2-1,1 15-304,-3 0-264,6 2-408,4 2-72,1-5-87,6 2-49,-7-9-120,1-7-393,-6-12-1335,1-9 3448,9-6-1760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45.2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158 147 9394,'0'0'126,"0"0"-1,0 0 1,0 1-1,0-1 1,0 0-1,0 0 1,0 0-1,0 0 1,0 1-1,0-1 1,0 0-1,0 0 1,0 0-1,0 0 1,0 0 0,0 1-1,1-1 1,-1 0-1,0 0 1,0 0-1,0 0 1,0 0-1,0 0 1,0 0-1,1 1 1,-1-1-1,0 0 1,0 0-1,0 0 1,0 0 0,0 0-1,1 0 1,-1 0-1,0 0 1,0 0-1,0 0-125,6-4 2218,4-10-142,-9 11-1858,0 0 0,0-1 0,-1 1 1,1-1-1,-1 1 0,0 0 1,1-1-1,-2 1 0,1-1 1,0 1-1,-1 0 0,1-1 1,-1 1-1,0 0 0,0-1-218,-2-2 120,1-1 1,-1 1-1,0 0 0,0 0 1,-1 1-1,1-1 0,-3-1-120,4 4 12,0 1 0,-1-1 0,1 1-1,-1-1 1,0 1 0,0 0-1,0 0 1,0 1 0,0-1 0,0 0-1,-1 1 1,1 0 0,0 0-1,-2-1-11,3 2 4,-1 0 0,1-1 1,0 1-1,-1 0 0,1 0 0,0 0 0,-1 0 0,1 1 0,0-1 0,-1 1 0,1-1 0,0 1 0,0 0 0,0 0 0,-1 0 0,1 0 0,0 0 1,0 1-1,1-1 0,-1 0 0,0 1 0,0 0 0,1-1-4,-6 7 96,1-1 1,1 1-1,0 0 1,0 1-1,0-1 1,1 1-1,1 0 1,-3 8-97,4-12 121,1 1 0,-1-1-1,1 1 1,1-1 0,-1 1 0,1-1 0,0 1-1,0-1 1,1 1 0,-1-1 0,1 1 0,0-1 0,1 1-1,-1-1 1,1 0 0,0 0 0,1 2-121,-2-6 17,-1-1 0,1 1 0,-1 0 1,0-1-1,1 1 0,-1 0 0,1-1 1,-1 1-1,1-1 0,0 1 0,-1-1 1,1 1-1,0-1 0,-1 0 0,1 1 0,0-1 1,-1 0-1,1 1 0,0-1 0,0 0 1,-1 0-1,1 1 0,0-1 0,0 0 1,-1 0-1,1 0 0,0 0 0,0 0 0,0 0 1,-1-1-1,1 1 0,0 0 0,0 0 1,-1 0-1,1-1 0,0 1 0,-1 0 1,1-1-1,0 1-17,3-3 13,0 0 0,0 0 0,0 0 1,0-1-1,-1 1 0,0-1-13,3-2 13,0-1-10,0 0 1,0 0-1,0-3-3,-2 4 5,-1 1 0,1 0 0,0 0 0,0 0 0,1 0 0,0 1-1,-1 0 1,5-3-5,-8 7 1,-1 0 0,0 0 0,1-1 0,-1 1 0,1 0-1,-1 0 1,0 0 0,1 0 0,-1 0 0,1 0 0,-1 0 0,1 0-1,-1 0 1,0 0 0,1 0 0,-1 1 0,1-1 0,-1 0 0,0 0-1,1 0 1,-1 0 0,1 1 0,-1-1 0,0 0 0,1 0 0,-1 1-1,0-1 1,1 0 0,-1 1 0,0-1 0,0 0 0,1 1 0,-1-1-1,0 0 1,0 1 0,0-1 0,1 1 0,-1-1 0,0 1-1,8 20 46,-6-17-26,6 22 36,6 14 6,-13-37-187,1 1 1,-1-1 0,1-1-1,0 1 1,0 0-1,0 0 1,0-1-1,1 1 1,-1-1-1,3 2 125,-4-3-158,0 0 0,1-1 0,-1 1 0,0-1 0,1 1 0,-1-1 0,0 1 0,1-1 0,-1 0 0,1 0 0,-1 0 0,1 1 0,-1-1 0,0-1 0,1 1 0,-1 0 0,1 0 0,-1-1 0,1 1 158,16-3-818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45.6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 58 9178,'2'6'3109,"-1"0"0,0 0 0,0 7-3109,-2 32 4986,0-13-2870,0-31-1979,-3-7-94,-2-14-42,0 0 1,1-2-2,5 20-87,-1-1 1,1 1-1,0 0 1,-1-1-1,1 1 1,0-1-1,0 1 1,1-1-1,-1 1 1,0-1-1,1 1 1,0 0-1,-1-1 1,1 1 0,0 0-1,0 0 1,0-1-1,1 1 1,-1 0-1,0 0 1,2-1 86,1-1-513,1 0-1,-1 0 1,1 1 0,0-1 0,0 1 0,1 0-1,1 0 514,5-4-997,8-4-1407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46.0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21 211 11346,'1'1'420,"-1"0"-1,0 0 1,1 0-1,0 0 1,-1 0-1,1 0 1,0 0-1,-1 0 1,1 0-1,0 0 1,0 0 0,0 0-1,0-1 1,0 1-1,0 0 1,0 0-420,-1-1 59,0 0 0,0 0 0,0 0 0,1 0 0,-1 0 0,0 0 1,0 0-1,0 0 0,0 0 0,0 0 0,1 0 0,-1 0 0,0 0 1,0 0-1,0 0 0,0 0 0,0 0 0,1 0 0,-1 0 0,0 0 1,0-1-1,0 1 0,0 0 0,0 0 0,0 0 0,1 0 0,-1 0 1,0 0-1,0 0 0,0 0 0,0 0 0,0-1 0,0 1 0,0 0 1,0 0-1,0 0 0,0 0 0,1 0 0,-1-1 0,0 1 0,0 0 1,0 0-1,0 0 0,0 0 0,0 0-59,0-1 367,6-10 475,0 3-637,-2-1 0,1 1 1,-1-1-1,0 0 1,-1 0-1,1-5-205,-2 8 14,-1-1 1,-1 1-1,1-1 1,-1 0-1,0 1 1,0-1-1,-1 0 1,0 1-1,0-1 1,0 1-1,-1-1 1,0 1-1,0 0 1,-1-1-15,3 6 15,-1 0-1,0 0 1,1 0 0,-1 0 0,0 0 0,1 0 0,-1 0 0,0 0-1,0 0 1,0 0 0,0 0 0,0 0 0,0 1 0,0-1 0,0 0-1,0 1 1,0-1 0,-1 1 0,1-1-15,0 1 30,0 0-1,0 0 1,0 0 0,0 0-1,0 0 1,0 0 0,0 0 0,0 1-1,0-1 1,1 0 0,-1 0-1,0 1 1,0-1 0,0 1-1,0-1 1,0 1 0,1-1 0,-1 1-1,0 0-29,-2 1 67,1 1-1,-1-1 1,1 1-1,0 0 1,0 0-1,0 0 1,0 0-1,1 0 1,-1 0-1,1 0 1,0 1-1,-1-1-66,1 6 60,-1-1 0,1 0 1,1 1-1,-1-1 0,2 1 0,-1-1 1,1 1-1,0-1 0,1 2-60,4 15 235,1-1 0,4 10-235,53 149 1450,-58-164-1319,-1 0-1,-1 0 1,0 1 0,-1-1-1,-1 4-130,-2-22 6,0-1 0,0 1 0,0 0 0,0 0 0,0 0 0,0 0-1,0-1 1,-1 1 0,1 0 0,0 0 0,0-1 0,-1 1 0,1 0 0,0 0-1,-1-1 1,1 1 0,-1 0-6,1-1-23,-1 1 0,1-1 1,0 0-1,-1 0 0,1 1 0,-1-1 0,1 0 0,-1 0 0,1 0 0,-1 1 1,1-1-1,-1 0 0,1 0 0,-1 0 0,1 0 0,0 0 0,-1 0 0,1 0 1,-1 0-1,1 0 0,-1-1 23,-2 1-286,0-1 1,1 0-1,-1-1 0,0 1 0,1 0 1,-1-1-1,1 1 0,-3-3 286,-17-14-2051,-1-7 762</inkml:trace>
  <inkml:trace contextRef="#ctx0" brushRef="#br0" timeOffset="1">162 179 9858,'13'-7'2143,"-1"1"0,0-2 0,9-6-2142,-10 6 721,-1-1 1,0 0-1,0-1 1,-1 0-1,0 0 1,2-6-723,-8 12 106,-1 0-1,0 0 1,0 0 0,0-1-1,0 1 1,-1-1-1,0 1 1,0-2-106,-1 5 18,1-1 0,-1 1 0,0-1 1,0 0-1,0 1 0,0-1 0,-1 1 0,1-1 0,0 1 0,-1-1 0,1 1 1,-1-1-19,1 1 14,-1 0 1,1 1 0,-1-1 0,1 0 0,-1 1 0,1-1 0,-1 0 0,0 1-1,1-1 1,-1 1 0,0-1 0,1 1 0,-1-1 0,0 1 0,0 0-1,0-1 1,1 1 0,-1 0 0,0-1 0,0 1 0,0 0 0,0 0-15,-2 0 63,1-1 1,-1 1-1,0 0 0,1 0 1,-1 0-1,1 1 1,-1-1-1,1 1 0,-1-1 1,1 1-1,-1 0 1,1 0-1,-1 0 1,1 0-1,0 0 0,0 1 1,-2 0-64,1 1 121,0 0 0,1-1-1,-1 1 1,1 0 0,-1 0 0,1 0 0,0 1 0,0-1 0,1 0-1,-1 1 1,0 1-121,0 2 171,0-1-1,0 0 0,1 1 1,0-1-1,0 1 0,1-1 1,-1 1-1,2-1 1,-1 1-1,1-1 0,-1 1 1,2-1-1,1 7-170,-1-7 68,1-1 1,-1 1-1,1-1 0,0 0 1,1 0-1,-1 0 1,1 0-1,3 3-68,-5-6-12,0 0 0,0 0 1,0 0-1,0-1 0,0 1 0,1-1 1,-1 0-1,0 1 0,1-1 0,-1 0 1,1 0-1,-1-1 0,1 1 1,-1 0-1,1-1 0,0 0 0,-1 1 1,1-1-1,0 0 0,2-1 12,17-5 67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46.4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45 1 11939,'-3'5'5008,"-6"1"-2218,-2 1-938,9-5-1427,-1 1 1,1 0 0,-1 0-1,1 0 1,0 0 0,0 0 0,0 1-426,1-2 108,0-1 0,1 1 0,-1 0 0,1 0 0,0 0 0,-1 0 1,1-1-1,0 1 0,0 0 0,0 0 0,0 0 0,1 0 1,-1 0-1,0-1 0,1 1 0,0 0-108,0 3 92,1-1 1,-1 0-1,1 0 1,1 0-1,-1 0 0,0-1 1,1 1-1,0 0 0,3 2-92,2 2 275,2 0 0,8 6-275,-7-5 199,1 0 0,2 4-199,-12-11 29,-1 0-1,1 0 1,-1 0-1,0 0 1,0 0 0,0 0-1,0 0 1,0 0-1,0 0 1,0 1-1,-1-1 1,1 0 0,-1 1-1,0-1 1,0 0-1,0 1 1,0-1 0,0 2-29,0-2-43,0-1 1,-1 0-1,1 1 1,0-1-1,-1 0 1,1 1 0,-1-1-1,1 0 1,-1 1-1,0-1 1,1 0 0,-1 0-1,0 0 1,0 0-1,0 0 1,0 0-1,0 0 1,0 0 0,0 0-1,0 0 1,-1 0-1,1-1 1,0 1 0,0 0-1,-1-1 1,1 1-1,0-1 1,-1 1-1,1-1 1,0 0 0,-1 0-1,0 0 43,0 1-335,-1-1 0,1 0 1,-1 0-1,1 0 0,0 0 0,-1 0 0,1-1 0,-1 1 1,1-1-1,0 1 0,0-1 0,-1 0 0,1 0 335,-14-14-1389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46.7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61 0 8210,'3'2'4897,"0"30"256,-3 9-2721,-6 17-871,8 9-169,-6-2-456,5-6-200,10-17-416,2-8-87,14-21-802,-4-8-695,5-15 2985,-1-14-1786</inkml:trace>
  <inkml:trace contextRef="#ctx0" brushRef="#br0" timeOffset="1">19 204 12003,'-11'3'5305,"4"-1"-2577,6 0-1079,2 2-89,-1-4-440,0 0-208,7 1-512,20 4 25,42 5-1074,-29-13 1,6-9 344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18.1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82 45 7674,'-1'0'268,"1"-1"1,0 1 0,-1-1-1,1 1 1,0-1 0,0 1-1,-1-1 1,1 1 0,0-1-1,0 1 1,0-1 0,0 1-1,-1-1 1,1 1 0,0-1-1,0 1 1,0-1 0,0 0-1,0 1 1,1-1 0,-1 1-1,0-1 1,0 1-269,-1-9 1594,1 8-1451,0 0 1,-1 0-1,1 1 0,0-1 0,0 0 0,0 0 0,0 0 0,0 1 1,0-1-1,0 0 0,0 0 0,0 0 0,0 0-143,0 1 53,1-1-1,-1 1 1,1-1 0,-1 1-1,0 0 1,1-1 0,-1 1-1,1-1 1,0 1-1,-1 0 1,1-1 0,-1 1-1,1 0 1,-1 0 0,1-1-1,0 1 1,-1 0-1,1 0 1,0 0 0,-1 0-1,1 0-52,10-2 172,0 0 0,0 2-1,0-1 1,0 1 0,0 0-1,0 1 1,0 1 0,0 0-1,0 0 1,1 1-172,-3 0 43,0 0 0,0 1 0,0 0 0,-1 0 1,1 1-1,-1 0 0,0 0 0,0 1 0,-1 0 0,1 1 0,5 6-43,-11-10 13,0-1-1,1 1 0,-1 0 0,0 0 1,-1 1-1,1-1 0,0 0 0,-1 0 0,0 1 1,0-1-1,0 1 0,0-1 0,-1 1 0,1-1 1,-1 4-13,0-3 15,0 1 0,-1-1-1,0 1 1,0-1 0,0 0 0,0 1 0,-1-1 0,1 0 0,-1 0 0,0 0 0,-2 2-15,-3 4 28,-1 0 1,0 0 0,0-1-1,-1 0 1,0 0-1,-1-1 1,0-1 0,-5 4-29,-15 7-35,-1-2 1,-1-1 0,-1-1 0,-16 4 34,20-8-432,0-2-1344,24-7-2218,19-5 2403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27.2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36 1 10618,'1'3'1056,"0"0"-1,1 1 0,-1-1 1,-1 0-1,1 1 0,0 3-1055,0 5 762,-1 0 0,-1 9-762,1-11 745,-3 18-107,0-1 1,-2 0 0,0 0-1,-2 0 1,-1-1-1,-2 2-638,8-35 71,3-7-203,1 3 57,0 1 1,1-1-1,0 1 1,1 0-1,0 0 1,6-9 74,-2 4-26,1 1 0,0 1 0,1 0 0,4-4 26,-6 8-1,1 0 0,0 1 1,0 0-1,0 0 0,1 1 0,1 0 0,-1 1 0,1 0 0,0 1 1,0 0-1,8-2 1,-16 6 4,0 0 1,1 0-1,-1 1 0,1-1 1,-1 1-1,1 0 1,-1 0-1,1 0 1,1 0-5,-3 1 12,0 0 1,1-1-1,-1 1 1,0 0-1,0 0 1,0 0-1,0 0 1,0 1-1,-1-1 1,1 0-1,0 1 1,0 0-1,-1-1 1,1 1-1,-1 0 1,1 1-13,5 8 105,0 0-1,-1 0 1,0 0 0,-1 1-1,1 6-104,2 5 259,-2 0 0,2 13-259,-5-18 272,-2 0-1,0 17-271,0-16-441,0-1-1,2 9 442,-1-23-670,2-8 1658,3-9-647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39.7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8 519 6473,'-1'-1'2062,"-5"-2"1823,7 3-3798,-1 0 1,0 0-1,0 0 1,0 0-1,0 0 1,0 0 0,0 0-1,0 0 1,0 0-1,0 1 1,0-1 0,0 0-1,0 0 1,0 0-1,0 0 1,0 0-1,0 0 1,0 0 0,0 0-1,0 0 1,0 0-1,0 0 1,0 0-1,0 0 1,0 1 0,0-1-1,0 0 1,0 0-1,0 0 1,0 0-1,0 0 1,0 0 0,0 0-1,0 0 1,0 0-1,0 0 1,0 0-1,0 0 1,0 0 0,0 0-1,0 1 1,0-1-1,0 0 1,-1 0-1,1 0 1,0 0 0,0 0-1,0 0 1,0 0-1,0 0 1,0 0-1,0 0 1,0 0 0,0 0-1,0 0 1,0 0-1,0 0 1,0 0-1,-1 0 1,1 0 0,0 0-1,0 0 1,0 0-1,0 0 1,0 0-88,4 8 165,1 1 0,-1-1 1,1 0-1,1-1 0,0 1 1,0-1-1,0 0 0,1-1 1,2 3-167,4 3 205,10 10 347,1-1-1,5 3-550,-18-16 150,0 0-1,1-1 1,0-1-1,0 0 0,11 3-149,-17-7 36,0 0 0,1 0-1,-1-1 1,1 0-1,0 0 1,4 0-36,-10-1 3,1 0 0,-1 0 0,1 0 0,-1 0 1,1 0-1,-1 0 0,1-1 0,-1 1 0,1 0 0,-1-1 0,1 1 0,-1-1 0,0 0 1,1 1-1,-1-1 0,0 0 0,1 0 0,-1 0 0,0 0 0,0 0 0,0 0 1,0 0-1,0 0 0,0 0 0,0-1 0,0 1 0,-1 0 0,1-1 0,0 0-3,1-7-16,0 1 0,-1-1-1,0 0 1,0 0-1,-1-4 17,-4-47-194,1 21 61,1 15 72,-2 0-1,0 0 1,-2 0-1,0 1 1,-5-11 61,-18-39-148,-3 0 148,26 60-10,-37-73-11,19 39 183,-5-16-162,18 29 408,11 33-397,0 1-1,0 0 1,0 0-1,0 0 1,0 0 0,0-1-1,-1 1 1,1 0-1,0 0 1,0-1-1,0 1 1,0 0 0,0 0-1,0 0 1,0-1-1,0 1 1,0 0 0,0 0-1,0 0 1,1-1-1,-1 1 1,0 0 0,0 0-1,0 0 1,0-1-1,0 1 1,0 0 0,0 0-1,0 0 1,1 0-1,-1-1 1,0 1 0,0 0-1,0 0 1,0 0-1,1 0 1,-1 0 0,0-1-1,0 1 1,0 0-11,11 0 288,-6 1-245,63 6 713,19 6-756,41 6 261,354 13 276,-289-22-720,-192-10 148,2 1-283,-1-1 1,1 0-1,0 0 1,0 0-1,0 0 1,-1-1-1,1 1 1,0-1 317,-4-1-945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47.1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8 12835,'-13'-8'5193,"14"12"-2769,3 9-743,-3 11-185,-2 12 16,1 15-423,-11-1-385,11 0-448,-2-11-64,4-7-560,13-9-536,0-4-1497,10-9 3689,1-16-1472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47.5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216 0 9210,'0'3'10191,"-7"0"-6197,-12 5-4457,8-5 1303,-82 31-92,69-26-521,9-3 141,0 0 0,-5 4-368,19-9 24,0 0 1,1 0-1,-1 1 0,0-1 1,1 0-1,-1 1 0,1-1 1,-1 1-1,0-1 0,1 1 1,-1-1-1,1 1 0,-1-1 1,1 1-1,0-1 1,-1 1-1,1 0 0,0-1 1,-1 1-1,1-1 0,0 1 1,-1 0-1,1 0-24,0-1 20,0 1 0,0 0-1,1-1 1,-1 1 0,0 0 0,0-1 0,0 1-1,1 0 1,-1-1 0,0 1 0,1 0-1,-1-1 1,1 1 0,-1-1 0,1 1-1,-1-1 1,1 1 0,-1-1 0,1 1-20,2 2 49,0-1-1,1 0 1,-1 1 0,1-1 0,0-1 0,-1 1-1,3 0-48,15 4 113,0-1 0,0 0-1,1-2 1,10 0-113,-5 0-679,-1 0-1,17 6 680,-38-8 29,13 3 589,-17-5-613,-1 1 0,1 0 0,0 0 0,0-1 0,0 1 0,-1 0 0,1-1 0,0 1 0,0 0 0,-1-1 0,1 1 0,0-1 0,-1 0 0,1 1 0,0-1 0,-1 0-5,1 1-5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49.1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8 507 10394,'-2'6'604,"1"-2"-119,0 0 0,0 0 0,0 0 1,0 0-1,1 1-485,0-5 30,0 1 0,0-1 0,0 0 0,0 0-1,0 0 1,0 0 0,0 1 0,0-1 0,0 0 0,0 0 0,0 0 0,0 1 0,0-1 0,0 0 0,0 0 0,0 0 0,1 0 0,-1 0 0,0 1 0,0-1 0,0 0-1,0 0 1,0 0 0,0 0 0,1 0 0,-1 0 0,0 1 0,0-1 0,0 0 0,0 0 0,1 0 0,-1 0 0,0 0 0,0 0 0,0 0-30,1 0 73,0 0 0,0 0 0,0-1 0,0 1 0,0 0 0,0-1 0,-1 1 0,1-1 0,0 1 0,0-1 1,0 1-1,0-1-73,9-7 312,0-1 1,0 0 0,-1 0-1,0-1 1,-1 0 0,0 0-1,-1-1 1,0 0 0,0-1-1,-1 1 1,1-6-313,7-18 236,-1 0-1,-2-1 1,-1 0 0,-2-6-236,-5 25 150,0-1-1,-2 0 1,0 1 0,-2-15-150,0 24 96,0 1 1,0-1 0,0 1-1,-1-1 1,0 1-1,-1 0 1,1-1 0,-1 1-1,-1 1 1,1-1 0,-6-6-97,7 10 81,0 1 1,0-1-1,-1 1 0,1 0 1,-1-1-1,0 1 1,1 0-1,-1 1 1,0-1-1,0 0 1,-1 1-1,1 0 1,0 0-1,0 0 1,-3-1-82,3 2 63,0-1 0,1 1 0,-1 0 0,1 0 0,-1 0 0,0 0 0,1 1 0,-1-1 0,1 1 0,-1-1 0,1 1 0,-1 0 0,1 0 0,0 0 0,-1 0 1,1 1-1,0-1 0,0 1 0,0-1 0,-2 2-63,1 0 59,1 1-1,-1-1 1,1 0 0,-1 1 0,1-1 0,0 1 0,1-1 0,-1 1-1,1 0 1,-1 0 0,1 0 0,0 0 0,0 1-59,0 7 159,-1 0 0,1 0 1,1 10-160,2 7 230,0 0 0,2 0-1,1 0 1,2 0 0,3 7-230,-6-23 100,1 0-1,0 0 1,1-1-1,0 0 1,1 0-1,1 0 1,-1-1-1,7 6-99,-10-12-104,1 0-1,-1 0 1,1-1 0,0 0 0,0 0-1,1 0 1,-1 0 0,1-1-1,0 0 1,0 0 0,0-1 0,0 1-1,0-1 1,1-1 0,-1 1-1,1-1 1,-1 0 0,5 0 104,-6-2 25,-1 1 1,0 0-1,1-1 1,-1 0 0,0 0-1,3-1-25,24-13-247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49.6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12267,'1'0'344,"1"1"0,-1-1 0,0 1 0,1-1 1,-1 1-1,0 0 0,0 0 0,0-1 0,0 1 1,0 0-1,0 0 0,0 0 0,0 0 0,0 1 0,0-1 1,0 0-1,0 0 0,-1 1-344,3 3 398,-1 0-1,0 0 1,-1 1-1,1 0-397,2 7 808,2 9 182,0 0 0,-2 1-1,0 0 1,-1 0-1,-2 0 1,0 2-990,0-3 555,-1-22-554,0 0 1,0 0 0,0 0 0,0 0 0,0 0-1,0 0 1,0 0 0,0 0 0,0 0 0,0 0-1,0 0 1,0 0 0,0 0 0,0 1 0,0-1-1,0 0 1,0 0 0,0 0 0,0 0 0,0 0-1,0 0 1,0 0 0,0 0 0,0 0 0,0 0-1,1 0 1,-1 0 0,0 0 0,0 0 0,0 0 0,0 0-1,0 0 1,0 0 0,0 0 0,0 0 0,0 0-1,0 0 1,0 0 0,0 0 0,0 0 0,0 0-1,0 0 1,1 0 0,-1 0 0,0 0 0,0 0-1,0 0 1,0 0 0,0 0 0,0 0 0,0 0-1,0 0 1,0 0 0,0 0 0,0 0 0,0 0-1,0 0 0,4-7-485,12-45-170,-7 20 49,4-5 605,-7 19-146,-3 8 88,1-1 0,0 1-1,2-2 59,-5 10 1,0 0 0,0 0-1,0 0 1,1 0-1,-1 0 1,1 0-1,-1 1 1,1-1-1,0 1 1,-1-1-1,1 1 1,0-1-1,0 1 1,0 0-1,0 0 1,0 0-1,1 0 0,-2 1 18,0 0 0,0 0 0,0 0-1,0 0 1,0 0 0,0 0-1,0 0 1,0 0 0,0 0 0,0 0-1,0 1 1,0-1 0,0 0 0,0 1-1,0-1 1,0 1 0,-1-1-1,1 1 1,0 0 0,0-1 0,0 1-1,-1 0 1,1-1 0,0 2-18,2 1 92,-1 0 0,0-1 0,0 1 0,0 1 0,1 1-92,1 5 229,0 0 0,-1 0 0,0 1 0,-1-1 0,0 1 0,-1 1-229,2 4 299,0 0-1,1 2-298,-1-9 221,-1-1-250,0 0-1,0-1 0,4 7 30,-5-12 18,-1-1-1,1 0 1,0 0 0,-1 1-1,1-1 1,0 0-1,0 0 1,0 0-1,-1 0 1,1 0-1,0 0 1,1 0-1,-1 0 1,0-1 0,0 1-1,0 0 1,0-1-1,1 1 1,-1 0-1,0-1 1,1 0-1,-1 1 1,0-1 0,2 0-19,17-2 220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50.3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25 11370,'12'28'6487,"-9"-21"-5874,1-1 1,-2 1-1,1 0 1,-1 0-1,0 0 1,0 5-614,0 6 953,2 14 1048,-1 8-2001,-2-32 159,-1 1 0,2-1 0,1 8-159,-2-15 8,-1 0-1,0 0 0,0-1-1,0 1 1,0 0-1,0-1 1,1 1 0,-1 0-1,0-1 1,1 1-1,-1 0 1,0-1 0,1 1-1,-1 0 1,1-1 0,-1 1-7,1-1-4,-1-1 0,0 1 0,0-1 0,0 1 0,0-1 0,0 1 0,0-1 0,1 1 1,-1-1-1,0 1 0,0-1 0,-1 1 0,1-1 0,0 1 0,0-1 0,0 1 0,0-1 0,0 1 1,0 0-1,-1-1 4,0-4-65,-2-6-108,1 1 0,0-1 1,1 0-1,0 0 0,1 0 0,0-10 173,3 0-96,0 1 0,3-7 96,-5 22 0,1 0 1,0-1 0,0 1-1,0 0 1,1 0 0,-1 0 0,1 0-1,0 0 1,1 1 0,3-5-1,-5 7 24,0 0-1,0 0 1,1 0 0,-1 1 0,1-1 0,-1 1 0,1-1-1,0 1 1,-1 0 0,1 0 0,0 0 0,0 0 0,0 1 0,0-1-1,0 1 1,0 0 0,0 0 0,0 0 0,0 0 0,0 0-1,-1 1 1,1-1 0,0 1 0,0 0 0,0 0 0,0 0 0,0 0-25,2 2 137,0-1-1,0 1 0,0 0 0,-1 1 0,1-1 0,-1 1 0,0-1 0,0 2 0,0-1 1,-1 0-1,1 1 0,-1-1 0,0 1 0,0 1-135,4 11 342,0 0-1,-1 0 1,-1 1 0,-1-1 0,0 1-1,-1 0 1,-1 1 0,-1 3-342,-1-20 119,1 2-677,-1-5-949,1-8-315,1-4 566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50.6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9 13611,'-8'0'5345,"5"4"-3497,7 0-671,16 0-265,8 1-200,15-5-280,-2-4-184,3-4-72,0-1-448,-3 6-1288,7 2 1112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51.0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7 456 12475,'0'1'255,"-1"-1"1,1 0 0,-1 0 0,1 1 0,0-1-1,-1 0 1,1 1 0,-1-1 0,1 0-1,0 1 1,-1-1 0,1 1 0,0-1 0,0 1-1,-1-1 1,1 0 0,0 1 0,0-1 0,0 1-1,-1-1 1,1 1 0,0-1 0,0 1-256,4 1 1501,4-5-846,0-2-379,0 0 0,0 0-1,-1 0 1,0-1 0,0 0 0,0 0 0,0-3-276,11-11 531,12-20-531,-14 15 84,-2-2 1,0 1-1,-1-2 1,-2 0-1,-1-1-84,-3 10 29,0-1 0,2-17-29,-8 31 8,0 1-1,0-1 1,0 1 0,-1-1 0,0 0-1,0 1 1,-1-1 0,0 1 0,0-1 0,0 1-1,0-1 1,-3-4-8,3 7 17,-1 0 0,0 0 1,0 1-1,0-1 0,0 0 0,-1 1 1,1-1-1,-1 1 0,0 0 0,1 0 1,-1 0-1,0 0 0,0 0 0,0 1 0,-2-1-17,4 1 41,-1 0 0,0 1 0,1-1 0,-1 1 0,0-1 0,0 1 0,1 0 0,-1 0 0,0 0 0,0 0 0,0 0 0,1 0 0,-1 0 0,0 0 0,0 1 0,0-1 0,1 1 0,-1-1 0,0 1 0,1 0 0,-1 0 0,1 0 0,-1 0 0,1 0 0,-1 0 0,1 0 0,-1 0 0,1 0 0,0 1 0,-1-1-41,-1 4 123,0 0 0,0 1 0,0-1 0,0 0-1,1 1 1,0-1 0,0 1 0,-1 5-123,0 5 297,1-1 0,-1 15-297,3 15 410,2-1 1,2 0 0,2 0 0,9 33-411,-14-72 21,2 12 88,1 0 0,5 10-109,-8-23 13,1 1 0,1-1 0,-1 1 0,0-1 0,1 0 0,0 0 0,0 0-1,0 0 1,0-1 0,1 1 0,0-1-13,-2-1-46,-1-1 1,1 0-1,-1 0 0,1 0 1,0 0-1,0 0 0,-1-1 0,1 1 1,0-1-1,0 1 0,0-1 1,0 1-1,0-1 0,0 0 1,0 0-1,0 0 0,-1 0 0,1 0 1,0-1-1,0 1 0,0 0 46,3-2-320,1 0 0,-1 0 0,0 0 0,-1-1 0,1 1 0,0-1-1,0-1 321,31-22-1056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51.4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10858,'6'59'9906,"-5"-25"-7880,-1-1 1,-2 0-1,-1 1-2026,2-29 143,-1 14 178,2-16-355,2-12-248,3-20-790,5-10 1072,-8 30-52,1 0 0,1 0 0,-1 1 0,2-1 0,-1 1 0,2-3 52,-4 9 8,0-1 0,0 1-1,0 0 1,0 0 0,0 0 0,1 0 0,-1 0 0,1 0 0,-1 1 0,1-1 0,0 1 0,0-1-1,-1 1 1,1 0 0,2 0-8,-3 0 43,0 1 0,1 0 0,-1 0 0,0-1 0,0 1 0,0 0 0,0 1 0,0-1 0,0 0 0,0 1-1,1-1 1,-1 1 0,0 0 0,0-1 0,-1 1 0,1 0 0,0 0 0,0 0 0,0 1 0,0-1 0,-1 0 0,1 1-43,1 1 102,0 0 1,-1 0-1,0 0 1,1 0-1,-1 0 1,0 1-1,0-1 1,-1 1-1,1-1 1,-1 1-1,0-1 1,0 1-1,0 0 1,0 0-103,0 7 103,0 1 1,-1-1 0,0 0 0,-1 2-104,0 15-937,1-28 937,0 0-123,0 1 0,0 0-1,0 0 1,0 0-1,0 0 1,0 0 0,1 0-1,-1 0 1,0-1 0,0 1-1,1 0 1,-1 0 123,10 6-922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51.9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59 1 4209,'1'2'849,"10"15"7292,-18-17-8978,6 0 1233,1 0 0,-1 0 1,1 0-1,-1 0 0,1 0 0,-1 0 0,1 0 0,-1 0 0,1 0 0,-1 0 0,1 0 1,-1 0-1,1-1 0,-1 1 0,1 0 0,-1 0 0,1-1 0,-1 1-396,0-1 490,-1 0 1,1 0-1,0 0 0,0 0 0,-1 1 1,1-1-1,0 0 0,-1 1 0,1-1 1,0 1-1,-1 0 0,1-1 0,-2 1-490,-20-1 495,14 2-2239,8-2 2212,1 0-531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52.3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97 8 8650,'0'0'339,"-1"-1"1,1 1 0,0-1-1,0 1 1,-1-1 0,1 1-1,-1 0 1,1-1 0,0 1-1,-1-1 1,1 1 0,-1 0-1,1 0 1,-1-1 0,1 1-1,-1 0 1,1 0 0,-1-1-1,1 1 1,-1 0-1,1 0 1,-1 0 0,1 0-340,-1 0 236,0 0 0,1 0 0,-1 1 1,1-1-1,-1 0 0,0 0 0,1 1 0,-1-1 1,1 0-1,-1 1 0,1-1 0,-1 1 1,1-1-1,-1 0 0,1 1 0,-1-1 0,1 1-236,-3 3 592,0 1-1,0 0 1,1 0-1,-3 4-591,2-2 701,-9 16 31,2 0 0,0 1 0,2-1 0,0 5-732,5-17 73,1 0 0,0 1 0,0 0 0,1-1-1,1 1 1,0-1 0,1 1 0,0 0 0,1-1-1,0 3-72,4 6 65,0 0 0,1-1 0,1 1 0,1-2 0,8 14-65,-9-18-7,1-2 0,-1 1 1,2-1-1,0-1 0,0 0 1,1 0-1,1-1 0,2 1 7,-6-5-143,0-1-1,0 0 1,1 0-1,0-1 1,-1-1-1,1 1 1,1-1-1,-1-1 1,0 1-1,1-2 1,-1 1-1,1-1 0,4-1 144,31 0-144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40.2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27 8570,'0'0'142,"0"-1"0,-1 1 1,1 0-1,0 0 0,0-1 1,0 1-1,0 0 0,-1-1 1,1 1-1,0 0 0,0-1 1,0 1-1,0 0 0,0-1 0,0 1 1,0 0-1,0-1 0,0 1 1,0 0-1,0-1 0,0 1 1,0 0-1,0-1 0,0 1 1,0 0-1,0-1 0,1 1 0,-1 0 1,0-1-1,0 1 0,0 0 1,1 0-1,-1-1 0,0 1 1,0 0-143,1-1 271,1 0 1,-1 0 0,0 0-1,1 0 1,-1 1 0,0-1-1,1 0 1,-1 1 0,2-1-272,5-1 655,1 0 0,-1 0 0,6 1-655,0 0 404,1 1 0,-1 1-1,1 0 1,-1 1 0,0 0-1,0 1 1,0 1 0,0 0-1,0 1 1,4 3-404,2 2 151,0 0 0,-1 1-1,0 1 1,-1 1 0,-1 0-1,7 8-150,-19-17 19,0 0-1,-1 0 1,0 1-1,0-1 1,0 1-1,-1 0 1,0 1-1,0-1 1,1 2-19,-4-6 5,1 1-1,-1 0 1,1-1 0,-1 1 0,0-1-1,0 1 1,0 0 0,0-1 0,0 1 0,0 0-1,0-1 1,-1 1 0,1-1 0,0 1-1,-1-1 1,0 1 0,1 0 0,-1-1-1,0 0 1,0 1 0,0-1 0,1 0-1,-2 1 1,1-1 0,0 0 0,0 0-1,0 0 1,0 0 0,-1 0 0,1 0-5,-6 4 6,1-1 1,-1 0 0,1 0-1,-1-1 1,0 0 0,-2 1-7,-30 9-20,-15 2 20,-23 7 21,74-21-19,2-1-1,-1 1 1,0-1-1,0 1 0,0 0 0,0-1 1,1 1-1,-1 0 0,0 0 1,1 0-1,-1 0 0,1 1 1,-1-1-1,1 0 0,-1 1 0,1-1 1,0 1-1,0-1 0,-1 2-1,2-3 1,0 0 0,0 1-1,-1-1 1,1 1 0,0-1 0,0 0-1,0 1 1,0-1 0,0 1 0,0-1-1,0 1 1,0-1 0,0 0-1,1 1 1,-1-1 0,0 1 0,0-1-1,0 0 1,0 1 0,0-1-1,1 1 1,-1-1 0,0 0 0,0 1-1,1-1 1,-1 0-1,12 8 26,16-1 25,3-4-96,1-1 1,-1-2-1,1-1 0,-1-1 0,0-2 0,2-1 45,-27 4-603,1 0-1,-1-1 1,0 0 0,0 0-1,1-1 604,-2 1-684,22-7-804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52.9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 14147,'17'-5'6489,"-8"5"-5585,0-1-1,-1 2 1,1-1 0,2 2-904,-6-2 161,0 1 0,0 0 0,0 0 0,0 1 1,0-1-1,-1 1 0,1 0 0,-1 0 1,1 1-1,-1 0 0,0-1 0,0 1 1,2 2-162,-3-2 19,0 0 0,0 0 0,-1 0 0,1 1 0,-1-1 0,0 1 0,0 0 1,0-1-1,0 1 0,-1 0 0,0 0 0,0 0 0,0 0 0,0 0 0,0 1 0,-1 1-19,1 3 14,-1-1-1,-1 0 1,0 0-1,0 0 1,0 0 0,-3 7-14,-3 9 76,-7 12-76,-1 4 116,13-33-88,-2 3 53,4-10-79,0 0 1,0 0 0,0 0-1,0 1 1,0-1-1,0 0 1,0 0 0,0 0-1,1 0 1,-1 0-1,0 1 1,0-1 0,0 0-1,0 0 1,0 0 0,0 0-1,0 0 1,0 1-1,1-1 1,-1 0 0,0 0-1,0 0 1,0 0 0,0 0-1,0 0 1,1 0-1,-1 0 1,0 0 0,0 0-1,0 0 1,0 0 0,1 0-1,-1 0 1,0 0-1,0 0 1,0 0 0,0 0-1,1 0 1,-1 0 0,0 0-1,0 0 1,0 0-1,0 0 1,1 0 0,-1 0-1,0 0 1,0 0 0,0 0-1,0 0-2,35-11 303,-28 9-295,25-7 133,13-6-141,-24 7-265,6-3-3775,8 0 4040,-11 5-1433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53.2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5 489 11907,'41'3'6708,"-39"-3"-6436,0-1 0,0 0 0,0 1 0,0-1 0,0 0 1,0 0-1,0 0 0,-1-1 0,1 1 0,0 0 0,-1-1 0,1 1 0,-1-1 1,0 1-1,1-1 0,0-1-272,11-16 289,0 0 0,-1 0-1,-2-1 1,0 0 0,4-12-289,-11 25 6,-1 1 0,0 0-1,0 0 1,-1-1 0,0 1-1,0-1 1,0 0-6,-1 5-3,0 0-1,-1 0 1,1 0 0,0 0 0,0 0 0,-1 1 0,1-1-1,-1 0 1,0 0 0,1 1 0,-1-1 0,0 0-1,0 1 1,0-1 0,0 0 0,0 1 0,-1 0 0,1-1-1,0 1 1,-1 0 0,1-1 0,-1 1 0,1 0-1,-1 0 1,0 0 3,-1-1-5,-1 1-1,1 0 1,-1-1-1,1 1 1,-1 0 0,1 1-1,-1-1 1,1 1-1,-1-1 1,0 1-1,1 0 1,-1 1 0,0-1-1,1 0 1,-1 1-1,1 0 1,-1 0-1,1 0 1,-1 0 0,1 1-1,0-1 1,-3 2 5,3 0 38,-1-1 1,0 1-1,1-1 0,-1 1 1,1 1-1,0-1 1,0 0-1,0 1 1,0-1-1,0 1 0,1 0 1,0 0-1,0 0 1,0 0-1,0 0 0,1 0 1,-1 1-1,1 1-38,0 3 172,0 1 0,0 0-1,1-1 1,0 1 0,1 0-1,0-1 1,0 1 0,1-1 0,1 1-1,-1-1 1,5 9-172,-4-11 72,0 0 0,0 0 0,1 0 0,0 0-1,1 0 1,-1-1 0,1 0 0,0 0 0,1 0 0,0-1 0,-1 1 0,2-1 0,-1-1 0,6 4-72,-7-5-108,1-1 0,0 0 0,0 0 1,-1-1-1,1 1 0,0-1 1,0 0-1,0-1 0,0 0 1,0 0-1,0 0 0,1 0 0,-1-1 1,-1 0-1,1-1 0,0 1 1,6-3 107,27-12-701</inkml:trace>
  <inkml:trace contextRef="#ctx0" brushRef="#br0" timeOffset="1">279 0 12771,'17'11'5225,"5"8"-2665,4 2-871,6 10-49,-5 3-40,-3 7-455,-2 1-257,-7-4-392,-6 5-112,-9 3-120,-4 5-56,-10 5-208,-2-7-144,0-14-888,1-10-624,11-18-5410,9-10 4754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53.6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 0 15243,'-12'15'5842,"3"-11"-3674,-2-5-1288,14 2 0,3 2 17,-4-2-73,-2-1-568,0 0-144,0 0-496,4-1-721,30-5 729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54.0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1 502 11851,'0'-1'362,"0"1"1,0-1 0,0 1 0,0-1 0,0 1 0,1-1-1,-1 1 1,0-1 0,0 1 0,1 0 0,-1-1 0,0 1 0,0-1-1,1 1 1,-1 0 0,1-1-363,12-9 1686,-6 6-965,13-12 158,-1 0 0,-1-1 1,0-1-1,15-19-879,-17 16 89,0-1 0,-2-1 1,-1 0-1,0 0 0,-2-1 1,-1-1-1,3-12-89,-10 28 4,-1 0 0,0 0 0,0 0 0,-1 0 0,-1-1 0,1 1-1,-1 0 1,-1 0 0,0-1 0,-2-6-4,3 12 19,-1 1-1,0-1 1,0 1-1,-1 0 1,1-1-1,-1 1 1,1 0-1,-1 0 1,0 0-1,0 0 1,-1 0-1,1 0 1,-1 1-1,1-1 1,-1 1-1,0-1 1,0 1-1,0 0 1,0 0-1,0 1 1,0-1 0,0 0-1,-1 1 1,1 0-1,-1 0 1,1 0-1,-1 0 1,0 1-19,1-1 46,0 1 0,0 0 0,0 0 0,0 0 0,1 0 0,-1 0 0,0 1 0,0-1 0,0 1 0,0 0 0,1-1 0,-1 2 0,0-1 1,0 0-1,1 0 0,-1 1 0,1-1 0,0 1 0,-1 0 0,1 0 0,0 0 0,0 0 0,0 0 0,0 0 0,1 1 0,-1-1 0,0 1 0,1-1 1,0 1-1,-1 1-46,-2 4 97,1 1 1,1-1 0,0 1 0,0 0 0,0 0 0,1 0 0,0 0 0,1 0 0,0 4-98,2 11 198,0 0 1,1-1 0,2 1-1,0 0 1,9 19-199,-8-26 70,0 0-1,2 0 0,0 0 1,1-1-1,1-1 0,1 0 1,0 0-1,1 0-69,-9-11-125,1 1-1,1-1 1,-1 0-1,1-1 1,-1 1-1,1-1 1,0 0-1,0 0 1,1 0-1,-1-1 1,0 1-1,1-1 1,0-1-1,-1 1 1,1-1-1,0 0 1,0 0-1,0-1 1,-1 0-1,1 0 1,0 0 0,0 0 125,23-8-4225,8 2 1712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54.4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 3 8762,'-5'-3'10646,"1"7"-7000,0 14-3545,3-15 438,-2 19 424,1 1-1,0 20-962,1-20 718,-1-1 0,-5 17-718,7-37 19,0-1-10,0-1 0,0 1-1,-1 0 1,1 0 0,0-1 0,0 1 0,0 0 0,0 0 0,0 0 0,0-1-1,0 1 1,1 0 0,-1-1 0,0 1 0,0 0 0,1 0 0,-1 0-9,2-3-55,1-7-89,0-27-372,-3 24 333,1 0 0,1 1 1,1-9 182,-1 14-20,-1 1 1,1-1 0,0 1 0,1-1 0,-1 1-1,1 0 1,0 0 0,0 0 0,1 1 0,2-4 19,-4 7 11,0-1-1,0 0 1,0 0 0,0 1 0,0-1 0,1 1 0,-1 0 0,0 0 0,1-1 0,0 2 0,-1-1-1,1 0 1,-1 0 0,1 1 0,0 0 0,-1-1 0,1 1 0,0 0 0,0 0 0,-1 1-1,1-1 1,0 0 0,1 1-11,1 1 74,0 0-1,0-1 0,-1 1 1,1 1-1,-1-1 0,1 1 1,-1-1-1,0 1 0,0 1 1,0-1-1,-1 0 0,1 1 0,-1 0 1,0 0-1,0 0 0,2 2-73,-2 0-25,0 0-1,0-1 0,0 1 0,-1 0 1,1 1-1,-1-1 0,-1 0 0,1 1 1,-1-1-1,-1 0 0,1 1 0,-1 4 26,-1 6-1173,1-2 459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54.7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10658,'1'13'4585,"11"27"-2048,-5-29-713,14 2-335,2-3-177,4-2-512,7-8-312,-2-14-384,9 0-528,5-9-1288,1 0 1160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55.6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3 450 13491,'-2'7'4573,"2"-5"-2579,3-8 358,0 1-2182,-1 0 0,1 1-1,0-1 1,2-1-170,11-15 198,15-20 345,7-16-543,-23 33 66,-1-1 0,-1 0 0,-1-1 0,1-7-66,-10 25 7,0 0-1,-1-1 0,0 1 0,-1 0 1,0-1-1,0 1 0,0-1 0,-1 0 1,-1 1-1,1-1 0,-2 1 0,1-1 1,-1 1-1,0 0 0,-1-1 0,0-1-5,2 8 11,0 0 0,0 0 1,0 1-1,0-1 1,0 0-1,0 0 1,-1 1-1,1-1 1,0 1-1,-1-1 1,1 1-1,-1-1 1,0 1-1,1 0 1,-1 0-1,0 0 1,0 0-1,0 0 1,0 0-1,0 1 1,0-1-13,0 1 43,0 0 0,0 0 0,0 0 0,-1 0 0,1 0 0,0 0 0,0 1 0,0-1 0,0 1 0,-1-1 0,1 1 0,0 0 0,0 0 1,0 0-1,1 0 0,-1 1 0,0-1 0,0 0 0,0 2-43,-1-1 72,0 1 0,0 0 1,0 0-1,1 0 1,-1 1-1,1-1 0,0 0 1,0 1-1,0 0 0,0-1 1,0 2-73,0 2 84,0 0-1,1-1 1,-1 1 0,1 0 0,1 0 0,-1 4-84,1 5 129,1-1-1,1 1 1,0 0 0,1-1 0,5 13-129,0-2 213,1-1 0,5 9-213,-7-20 69,0 0 0,0-1-1,2 0 1,6 8-69,-13-18-19,1 0 0,-1 0-1,1 0 1,0-1 0,0 1-1,0-1 1,0 1 0,0-1-1,1 0 1,-1 0 0,1-1-1,2 2 20,-3-3-210,0 1-1,1-1 0,-1 1 1,1-1-1,-1 0 1,0 0-1,1 0 0,-1-1 1,0 1-1,1-1 0,-1 0 1,0 0-1,0 0 1,1 0 210,29-13-1126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56.0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50 26 11370,'-4'21'8046,"-1"14"-8046,3-21 1174,0 0 0,0-1 0,-2 0-1,1 1 1,-3 3-1174,4-12 274,1-3-187,0 1-1,0-1 1,0 0-1,0 0 1,0 1-1,0-1 1,-1 0-1,1 0 1,-1 0-1,1-1 1,-2 2-87,0-2 52,4-9-467,4-11 122,0 0 0,2 0 0,4-8 293,-7 18-67,0 0 0,0 1-1,1 0 1,0 0 0,0 0-1,1 0 1,0 1 0,0 0-1,0 0 1,1 1 0,0 0-1,2-1 68,-8 6 11,0 0 0,1 0 0,-1 0 0,0 1 0,1-1 0,-1 0 0,1 1 0,-1-1 0,1 1 0,-1-1 0,1 1-1,-1 0 1,1 0 0,-1 0 0,1 0 0,0 0 0,-1 0 0,1 0 0,-1 0 0,1 1 0,-1-1 0,1 0 0,-1 1 0,1-1 0,-1 1 0,2 0-11,-1 1 77,1 1 1,-1-1 0,0 0 0,0 0-1,0 1 1,0-1 0,0 1 0,0 0-1,-1-1 1,0 1 0,1 0 0,0 3-78,1 3 221,0 1 0,-1-1 0,0 1 0,-1 0 0,1-1-1,-2 1 1,0 0 0,0 3-221,-2 19 1147,-7 28-1147,5-29 106,3-31-149,1 1 0,0-1 0,0 0-1,0 0 1,0 0 0,0 0 0,0 0-1,0 1 1,0-1 0,0 0 0,0 0 0,0 0-1,0 0 1,0 1 0,-1-1 0,1 0-1,0 0 1,1 0 0,-1 0 0,0 1-1,0-1 1,0 0 0,0 0 0,0 0-1,0 0 1,0 1 0,0-1 0,0 0-1,0 0 1,0 0 0,0 0 0,0 0-1,0 0 1,1 1 0,-1-1 0,0 0-1,0 0 1,0 0 0,0 0 0,0 0-1,1 0 1,-1 0 0,0 0 0,0 1-1,0-1 1,0 0 0,0 0 0,1 0-1,-1 0 1,0 0 0,0 0 0,0 0-1,0 0 1,1 0 0,-1 0 0,0 0-1,0 0 1,0 0 0,0 0 0,1 0-1,-1-1 1,0 1 0,0 0 43,10-4-1018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8:56.5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1 13347,'-4'2'7726,"2"5"-5377,3 14-2185,-1-17 609,2 11-269,0 8 1309,-1 19-1813,-7 16 1015,3-35-401,0 21-614,3-40 57,1-15-737,1-5 494,1 1 1,1 0-1,1 0 0,0 0 1,2-2 185,-3 7-43,1 0 1,0 0-1,0 1 1,1 0-1,0 0 1,1 0-1,0 0 1,0 1-1,1 0 1,0 1-1,6-5 43,-9 9 15,-1 0 0,1 0 0,0 1 0,0-1 0,0 1 0,0 0 0,0 0 0,1 1 0,-1-1 0,0 1 0,1 1 0,-1-1-1,1 1 1,-1 0 0,1 0 0,-1 0 0,1 1 0,-1-1 0,1 2 0,-1-1 0,0 0 0,5 3-15,-1 0 146,0 1 0,0 0 0,-1 0-1,0 1 1,0 0 0,0 0 0,-1 1 0,1 0 0,-2 0 0,1 1-1,2 4-145,-1-1 154,-1 0 0,0 1 0,-1 0 0,0 0 1,-1 0-1,0 1 0,-1-1 0,1 6-154,-4-13-15,0 0 1,-1 0 0,1-1 0,-1 1 0,0 0 0,0 0 0,-1 0-1,1 0 15,-1-3-132,1 0 0,-1 0 0,1 0 0,-1 0 0,0 1 0,0-1 0,0-1 0,0 1-1,0 0 1,0 0 0,-1 0 0,1 0 0,-1-1 0,1 1 0,-1-1 0,0 1 0,1-1-1,-1 0 133,-11 6-754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9:01.4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8 7362,'-12'-4'3464,"12"4"-3370,0-1-1,0 1 1,1 0-1,-1 0 1,0 0-1,0 0 0,0 0 1,0 0-1,0 0 1,0 0-1,0 0 1,0 0-1,0 0 1,0 0-1,0 0 1,0 0-1,0 0 0,0 0 1,0 0-1,0-1 1,0 1-1,0 0 1,0 0-1,0 0 1,0 0-1,1 0 0,-1 0 1,0 0-1,0 0 1,0 0-1,0 0 1,-1 0-1,1-1 1,0 1-1,0 0 0,0 0 1,0 0-1,0 0 1,0 0-1,0 0 1,0 0-1,0 0 1,0 0-1,0 0 1,0 0-1,0 0 0,0 0 1,0-1-94,8 2 2388,-8-1-2100,1 0 1610,-1 0-262,1 6-237,12 57 225,9 50-326,17 97-134,-24-151-1031,3-1-1,13 29-132,-23-68-825,-5-15 430,-3-10 979,-3-11-470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40.5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37 11194,'4'-9'4585,"1"6"-2376,4-4-809,3 5-120,10-4-231,7-2-465,5 10-152,10-5-176,-5 3-56,-2 5-56,-6-5-144,-7 3-656,-2-2-488,-11-1-1177,-4-4 1337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9:01.9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10434,'22'5'5545,"12"-1"-2556,-23-4-2055,0 2 0,10 1-934,3 3 1599,-1 0 0,1 2-1,17 9-1598,-38-15 76,1-1 0,-1 1 0,0 0-1,0 0 1,-1 1 0,1-1 0,0 1 0,-1-1 0,1 1 0,0 1-76,-2-2 27,0-1 1,0 1 0,0 0 0,0 0 0,0 0 0,-1 0 0,1 0 0,-1 0 0,1 0 0,-1 0 0,0 1 0,1-1 0,-1 0 0,0 0 0,-1 0 0,1 0 0,0 0 0,-1 2-28,-1 3 62,-1 1 0,0-1-1,0 0 1,0 0 0,-1 0 0,0-1 0,-5 7-62,-8 7 214,-12 13-214,15-18 44,-14 11-44,25-23-154,-1 0-1,1 0 1,-1 0-1,0-1 1,0 0 0,0 0-1,0 0 1,0 0 0,0-1-1,0 1 1,-2-1 154,6-1 27,-1 0 1,0 0-1,1 0 0,-1 0 1,1 0-1,-1 0 1,1 0-1,-1 0 1,0 0-1,1 0 0,-1 0 1,1 0-1,-1-1 1,1 1-1,-1 0 0,1 0 1,-1-1-1,1 1 1,-1 0-1,1-1-27,-6-9 19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9:02.4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13515,'4'2'4985,"0"10"-3217,1 7-311,1 14 231,-2 10-144,0 7-727,1 0-281,3-5-272,5-2-88,5-8-96,0-1 0,4-8-376,-6-7-440,-8-10-809,0-3 873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9:02.7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12075,'5'13'3752,"0"1"1,2 12-3753,0 9 4444,-1 10-4444,0-9 1700,-6-31-1568,1-1 0,0 0 0,1 0 1,-1 0-1,1 0 0,0 0 0,0 0-132,-2-3 14,1 0 0,-1-1 1,0 1-1,1-1 0,-1 1 0,1 0 0,-1-1 1,1 1-1,-1-1 0,1 0 0,-1 1 1,1-1-1,0 1 0,-1-1 0,1 0 1,0 0-1,-1 1 0,1-1 0,0 0-14,0 0 0,0 0 0,-1 0-1,1 0 1,0-1 0,0 1 0,-1 0-1,1 0 1,0-1 0,-1 1 0,1 0-1,0-1 1,-1 1 0,1-1 0,-1 1-1,1-1 1,0 1 0,-1-1 0,1 0-1,-1 1 1,0-1 0,1 1 0,0-2 0,6-9-506,-1-1 0,1-1 0,-2 1 0,3-10 506,-2 8-490,0-1-1,1 1 0,5-8 491,-9 15 14,-1 4 173,-2 5 288,0-2 88,1 17 16,1-1-1,0 1 0,1-1 0,2 5-578,-3-15 162,1 6 80,0-1-1,1 0 0,4 8-241,-7-15 38,1-1 0,-1 0 0,1 0-1,0 0 1,0 0 0,1 0-1,-1 0 1,1-1 0,-1 1-1,1-1 1,0 0 0,1 1-38,-3-2-36,0-1 0,0 1 1,-1-1-1,1 0 0,0 1 1,0-1-1,0 0 0,0 0 1,0 1-1,0-1 0,0 0 1,0 0-1,0 0 0,0 0 1,0 0-1,0-1 0,0 1 1,0 0-1,0 0 0,0-1 1,0 1-1,0 0 0,0-1 36,1 0-231,0-1 0,0 1 0,0-1 0,0 1-1,0-1 1,0 0 0,-1 0 0,2-1 231,10-16-962</inkml:trace>
  <inkml:trace contextRef="#ctx0" brushRef="#br0" timeOffset="1">299 172 7306,'5'3'996,"15"9"3015,13 5-677,-31-16-3069,0 0 0,0 0 0,1 0 0,-1-1-1,0 1 1,1-1 0,-1 1 0,1-1 0,-1 0-1,0 0 1,1 0 0,-1 0 0,1 0 0,-1-1-1,0 1 1,1-1 0,-1 0 0,0 0 0,1 1 0,-1-1-1,0-1 1,0 1 0,0 0 0,0 0 0,0-1-1,0 1 1,0-2-265,2 0 176,-1-1 0,1 1 0,-1-1 0,0 0 0,-1-1-1,1 1 1,-1 0 0,1-1 0,-1 1 0,-1-1 0,2-3-176,-2 4 29,0 0 0,-1 1 1,1-2-1,-1 1 0,1 0 1,-1 0-1,-1 0 0,1 0 0,0 0 1,-1 0-1,0 0 0,0 0 0,0 1 1,0-1-1,-1 0 0,0 0 0,1 1 1,-1-1-1,-1 1 0,1-1 0,-1 0-29,-1 0 14,1 0 0,-1 1 0,0-1 0,0 1 0,-1 0 0,1 0 0,-1 0 0,1 0 0,-1 1 0,0 0 0,0 0 0,0 0 0,0 1 0,0 0 0,0 0-1,-1 0-13,-3 0 16,0 0 0,-1 0 0,1 1 0,0 1 0,-2 0-16,10-1 5,-1 0 0,1 0 0,0 1 0,0-1 0,-1 1 0,1-1 0,0 1-1,0-1 1,0 1 0,0 0 0,0 0 0,0 0 0,0-1 0,0 1 0,0 0-1,0 0 1,0 0 0,0 0 0,1 0 0,-1 1 0,0-1 0,1 0 0,-1 0-1,1 0 1,-1 1 0,1-1 0,0 0 0,-1 0 0,1 1 0,0-1 0,0 0-1,0 1 1,0-1 0,0 1-5,1 7 43,0-1 0,0 0-1,0 1 1,1-1 0,1 1-43,-2-3 30,17 51 756,10 23-786,-19-56 173,17 39 771,3-1 0,4 1-944,-30-57 71,1 2 53,1 1-1,-1 0 0,-1 0 1,2 4-124,-5-11 19,1 0 0,-1 0 0,1 0 0,-1 0 0,0 0 0,0 0 0,0 0 0,0 0 0,0 0 0,0 0 0,0 0 0,-1 0 0,1 0 0,-1 0 0,0 0 0,1 0 0,-1 0 0,0 0 0,0-1 0,0 1 0,0 0 0,-2 1-19,-1 0 23,0 1 1,0-1-1,0 0 0,-1 0 1,1 0-1,-1 0 0,0-1 1,0 0-1,0 0 0,0 0 0,0-1 1,0 0-1,-2 1-23,0-1-160,-1 0 0,0 0 0,1-1 0,-1 0 0,0 0 0,0-1 0,1 0 0,-8-2 160,12 2-201,1 1 1,-1-1 0,0 0 0,1 0-1,-1 0 1,1 0 0,0 0 0,-1-1-1,1 1 1,0-1 0,0 1 0,0-1-1,0 0 1,0 0 0,0 0 0,0 0-1,1 0 1,-1 0 0,1 0 0,-1-3 200,-7-24-1470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9:03.0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15147,'4'10'5441,"3"2"-3936,2 6-193,32 38 216,-35-38-135,2 5-713,-6-2-264,1-6-144,1-3-144,-11-8-1248,7-3-761,-12-6 1041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9:03.5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11851,'11'4'5073,"5"2"-2553,2 0-1224,2 0-127,-4-3-409,0 0-784,2-3-408,0-4 256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9:03.8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12755,'2'11'3832,"1"0"-1,3 8-3831,-2-8 1760,-1 1 0,1 5-1760,-1 10 2040,0-1 0,-2 18-2040,0-42-49,1-8-140,3-15-122,-4 18 319,1-5-59,0-4-32,1 0 1,1 1-1,0-1 0,1 1 0,2-5 83,-5 12-11,1 0 0,-1 0-1,0 0 1,1 1 0,0-1-1,0 1 1,0-1-1,1 1 1,-1 0 0,1 1-1,-1-1 1,1 0-1,4-1 12,-5 3 20,0 0 0,0 0-1,0 0 1,0 0 0,0 1-1,0-1 1,0 1 0,1 0-1,-1 0 1,0 0 0,0 0-1,0 1 1,0-1 0,1 1 0,-1 0-1,0 0 1,0 0 0,0 0-1,0 0 1,0 1-20,3 2 132,0-1 1,-1 1-1,1 0 0,-1 0 1,0 1-1,0 0 0,4 5-132,6 8 978,8 14-978,4 6 139,-22-28 316,-4 1-277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9:04.6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 10386,'3'-2'4433,"2"6"-2312,9 20-489,-9 7 128,7 23-167,-4 4-217,-4 1-488,0-5-216,0-4-304,1-20-88,-2-15-168,0 1-296,9 32-840,-1-2-552,4-14-1305,-12-25-423,6-17 2087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9:05.1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203 21 7522,'1'-2'817,"3"-12"3415,-5 10-1771,-4 6-76,-48 32 1534,-33 23-2009,79-52-1733,1 0 0,0 0 0,1 0 0,-1 0 0,1 1 0,0 0 0,0 1-177,3-3 116,0-1 0,0 1 0,0 0 0,0 0 0,1-1 0,-1 1 0,1 1 0,0-1-1,0 0 1,1 0 0,-1 0 0,1 0 0,0 3-116,0-5 47,1 1-1,-1-1 1,1 1-1,0-1 1,0 1-1,0-1 0,0 1 1,0-1-1,0 0 1,1 0-1,-1 1 1,1-1-1,-1 0 1,1-1-1,0 1 1,0 0-1,0 0 1,0-1-1,0 1 0,0-1 1,1 1-47,6 3 99,0-1-1,0 1 1,0-2 0,0 1 0,1-1-99,14 4 125,0-1 1,0-1-1,1-1 0,-1-2 1,16 0-126,-28-1-8,31 1-568,-38-1-32,-1-1-1,0 1 1,0 0-1,0 1 1,0-1-1,0 1 0,0 0 1,3 2 608,6 5-1881</inkml:trace>
  <inkml:trace contextRef="#ctx0" brushRef="#br0" timeOffset="1">594 114 14979,'-12'8'5657,"8"-4"-3656,-1-2-745,5 2 40,0-4-103,0 0-433,0 0-288,20 6-240,39 12-48,-28-18 88,-6-2-664,7 0-1696,-4-2 3232,-3-4-1624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9:05.6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22469,'4'0'856,"4"4"-80,5-2 648,6-2-639,0 2-281,-1-1-80,1-1-816,5-1 352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9:05.9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0 483 9986,'0'0'257,"0"0"1,0 1-1,0-1 0,0 0 0,0 1 0,1-1 1,-1 0-1,0 0 0,0 1 0,0-1 0,0 0 1,0 1-1,0-1 0,1 0 0,-1 0 0,0 0 1,0 1-1,0-1 0,0 0 0,1 0 0,-1 0 1,0 1-1,1-1-257,7 2 1782,9-4-655,-12 0-920,0 0 1,0 0-1,0 0 1,0-1 0,0 0-1,-1 0 1,1-1-1,-1 1 1,0-1 0,0 0-1,0 0 1,-1 0-208,9-10 186,-2 0-1,0-1 1,1-3-186,7-12 162,-2 0 0,-1 0 0,8-26-162,-19 45 17,0 0 1,-1-1-1,-1 1 1,0 0-1,0-1 0,-1 1 1,0-1-1,-1 0 1,-1 1-1,0-1 1,0 1-1,-1-1 0,-1 1-17,1 6 34,0 0 0,0 0 0,0 1-1,-1-1 1,1 1 0,-1-1-1,-1 1 1,1 0 0,0 0-1,-1 0 1,0 1 0,0-1-1,0 1 1,0 0 0,-1 0-1,1 1 1,-1-1 0,1 1 0,-5-1-34,6 1 51,0 1 0,0 0 1,0 1-1,0-1 0,0 0 1,0 1-1,0 0 0,0 0 1,0 0-1,0 0 0,-1 0 1,1 1-1,0-1 0,0 1 1,0 0-1,0 0 0,0 0 1,0 0-1,0 0 0,1 1 1,-1-1-1,0 1 1,1 0-1,-1 0 0,1 0 1,-1 0-1,1 0 0,0 1 1,0-1-1,0 1 0,0-1 1,0 2-52,-2 3 79,1 0 0,1 0 0,-1 0-1,1 0 1,0 0 0,1 0 0,0 0 0,0 1 0,0-1 0,1 0 0,0 5-79,1 8 217,1 0 0,1 0 0,3 12-217,-2-14 150,1 0 1,1-1 0,1 1-1,0-1 1,2 0-1,-1-1 1,6 7-151,-6-12 32,0-1-1,0 0 1,1 0 0,0 0-1,0-1 1,1-1 0,0 0-1,1 0 1,0-1 0,10 6-32,-17-11-265,0-1 0,0 1 0,0 0 0,0-1 0,1 0 0,3 0 265,-6 0-152,0-1 0,0 0 0,1 0-1,-1 0 1,0-1 0,0 1 0,0 0-1,1-1 1,-1 1 0,0-1-1,0 0 1,0 0 0,2-1 152,16-11-931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40.9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 0 8122,'-19'8'3977,"18"11"-881,1 2-895,-6 14-425,6 6-256,0 5-663,-1 0-249,6-1-368,1-4-88,2-13-104,4-3-40,-2-11-400,1-9-376,-2-10-1041,-2-6-439,3-9 1352</inkml:trace>
  <inkml:trace contextRef="#ctx0" brushRef="#br0" timeOffset="1">139 55 7610,'2'-8'4113,"2"13"-385,1 10-1207,-4 11-625,1 13-303,-2 6-617,0 0-256,0-3-312,2-4-96,4-10-208,-2-1-32,1-11-584,-1-3-504,0-8-1225,-1-3-455,2-8 1616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9:06.4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10226,'0'1'431,"0"0"0,1 1 1,-1-1-1,0 0 0,1 0 0,-1 0 0,0 1 0,1-1 1,-1 0-1,1 0 0,0 0 0,0 0 0,-1 0 0,1 0 0,0 0 1,0 0-1,0 0-431,8 11 2220,-6-6-1428,0 0-1,-1 1 1,1 0 0,-1 0-1,-1 0 1,1 1-792,5 45 2227,-5-43-1961,0 14 581,0 12-847,-3-38 2,1 2-13,-1 0 0,1 0 0,0 0 0,0-1 0,0 1 0,-1 0 0,1 0 0,0 0 0,0-1 0,0 1 0,0 0 0,0 0 0,0-1 0,-1 1 0,1 0 0,0 0 0,0-1 0,0 1 0,0 0 0,0 0 0,0-1 0,0 1 0,0 0 0,0-1 0,0 1 0,0 0 0,0 0 11,0-9-59,1 1 0,-1 0 0,1 0 0,1 0 0,-1 0-1,1 0 1,2-4 59,-3 10-15,1-5-6,0 1 1,1 0-1,-1 0 1,1 0-1,1 0 1,-1 0-1,1 1 0,0-1 1,0 1-1,0 0 1,5-3 20,-6 5 7,0 1 1,0 0-1,0 0 0,0 0 1,0 0-1,1 1 0,-1-1 1,1 1-1,-1 0 0,1 0 1,-1 0-1,1 0 1,0 1-1,-1 0 0,1 0 1,0 0-1,0 0 0,-1 0 1,1 0-1,1 1-7,-3 0 30,0-1-1,0 1 1,0 0-1,0 0 1,0 0-1,0 0 1,0 0-1,0 0 1,-1 0-1,1 0 1,0 1-1,-1-1 1,1 1-1,-1-1 1,1 1-30,0 2 65,1-1 0,-1 0 0,0 1 0,-1-1 1,1 1-1,-1 0 0,1-1 0,-1 2-65,2 8 137,-1 0 0,0 1 0,-1-1 0,-1 7-137,1 23-2448,3-27 1518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9:06.7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33 14707,'3'3'869,"0"-1"1,0 1-1,0 0 0,-1 1 1,0-1-1,1 0 0,-1 1 1,1 2-870,-1 0 635,1 0 0,-1 1 1,0-1-1,-1 1 0,0 0-635,1 8 609,0 1-1,-2-1 0,0 1 0,-1 4-608,-4 11 385,3-23-302,1-1-1,-1 0 1,2 1-1,-1 1-82,8-17-59,-6 2-22,0 1 1,0-1-1,-1 0 0,0-4 81,1-2-113,-1-12-136,0 16 135,0-1 0,1 1 0,-1 0 0,2-4 114,2-2-145,0-1 1,1 1-1,5-9 145,-7 16-5,1 0 0,0 0 0,0 1 0,0-1 0,1 1 0,-1 0 0,2 1 0,0-2 5,-5 6 9,0 0 0,0 0 0,0 1 0,1-1 0,-1 0 0,0 1 0,0-1 0,0 0 0,0 1 0,1 0 0,-1-1 0,0 1 0,0 0 0,1-1 0,-1 1 0,0 0 0,1 0 0,-1 0 0,0 0 0,2 1-9,-1-1 39,0 1 0,0 0 0,-1-1 0,1 1 0,0 0 0,0 0 0,-1 1 0,1-1 0,0 0 0,-1 0 0,1 1 0,0 0-39,3 4 162,-1 0 0,0 0 0,0 1 0,0-1 1,-1 1-1,3 5-162,-2 3 177,1 0 0,-2 0 0,0 1 0,-1-1 0,-1 1 1,0 5-178,1 5-893,3 12 893,-5-35-105,1-1 0,-1 1 0,1-1 0,0 0 0,0 1 0,0-1-1,0 0 1,0 0 0,0 1 0,0-1 0,1 0 0,0 1 105,8 4-228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9:07.2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52 9 11715,'-6'4'1043,"-17"10"1906,22-13-2771,0 0 0,0-1 0,0 0 0,0 1 0,0-1 0,-1 1 0,1-1 0,0 0 0,0 0 0,0 0 0,0 0 0,0 0 0,-1 0 0,1 0 0,0 0 0,0 0 0,0-1 0,0 1 0,-1 0-178,19 0 2252,31 4-1132,-18 0-740,37 2 1090,50-4-1470,73-9 1228,-112 4-769,219-13 661,221-4-96,-314 24-1528,-215-3-924,0 0 1,0 0-1,1 1 0,-3 1 1428,-28 8-2323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9:07.6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1 330 8258,'23'13'5881,"-19"-11"-5334,0 1 0,0-1 0,0 0 0,0 0 0,0 0 0,1-1 0,-1 0 0,3 1-547,-3-1 104,1-1 1,-1 0-1,1 0 1,-1-1 0,1 1-1,-1-1 1,0 0-1,1 0 1,-1 0 0,0-1-1,0 0 1,0 1-1,0-1 1,0-1-1,0 1 1,-1 0 0,1-1-1,-1 0 1,1 0-1,-1 0 1,0 0 0,0-1-1,0 0-104,5-6 61,-1-1 0,0-1 0,0 1 0,-1-1 0,0-1 0,-1 1 0,0-2-61,-2 3 17,0 0-1,0 0 1,-1 0-1,-1 0 1,0-1-1,0 1 1,-1-1-1,0 1 1,-2-4-17,2 9 23,-1 0 1,0 0 0,-1 0 0,1 0-1,-1 0 1,0 0 0,-1 1 0,1-1-1,-1 1 1,0-1 0,-1 1 0,1 0-1,-1 0 1,0 0 0,0 1 0,-1 0-1,-3-4-23,6 7 47,0 0 0,0 0 0,0 0 0,0 0 0,0 1 0,0-1 0,0 0 0,-1 1 0,1 0 0,0-1 0,0 1 0,0 0 0,-1 0 0,1 0 0,0 1 0,-1-1-47,1 0 44,0 1-1,0-1 1,1 1-1,-1-1 1,0 1-1,1-1 1,-1 1 0,0 0-1,1 0 1,-1 0-1,1 0 1,-1 0-1,1 0 1,0 0 0,0 1-1,-1-1 1,1 1-1,0-1 1,0 0-1,-1 2-43,1 0 57,0 1-1,0-1 0,0 0 0,0 1 1,1-1-1,-1 0 0,1 1 0,0-1 1,0 1-1,0-1 0,0 1 0,1 1-56,2 8 239,0-1-1,3 9-238,-5-18 30,10 27 300,0-1-1,2-1 1,1 0-1,1-1 1,2 0 0,8 10-330,-21-32-9,0 0 1,0-1-1,0 1 1,1-1-1,-1 1 1,1-1-1,0-1 1,0 1-1,1-1 9,-2-1 19,-1 0-1,1-1 0,-1 0 0,1 0 0,-1 0 0,1 0 0,-1-1 1,1 1-1,0-1 0,0 0 0,-1 0 0,1 0 0,0-1 1,-1 1-1,3-2-18,19-4 216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9:08.1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1 7642,'-1'3'1417,"1"0"0,-1 0 1,1 0-1,0 0 1,0 0-1,0 0 0,0 1 1,1-1-1,-1 0 1,1 0-1418,6 18 1118,2 5 203,0 1 1,-2-1-1,1 10-1321,-4 10 480,-4-48-491,-7-29-176,6 16 99,0 1 0,1-1-1,1-9 89,-1 19-11,1 1 1,0 0-1,-1-1 0,2 1 0,-1 0 0,0 0 0,1 0 1,0 0-1,-1 0 0,2 0 0,-1 0 0,0 1 0,1-1 0,0 1 1,-1 0-1,2-1 11,-2 3 6,-1 0 0,1-1 0,0 1 0,-1 0 0,1 0 0,0 0 0,0 1 0,0-1 0,0 0 0,0 1 0,0 0 0,0-1 0,0 1 0,0 0 0,0 0 0,0 0 0,0 0 0,0 0 0,0 0 0,0 1 0,0-1 0,0 1 0,0-1 0,0 1 0,0 0 0,0 0 0,1 0-6,2 2 75,0 0 1,0 1 0,0-1 0,-1 1 0,1 0-1,-1 0 1,0 1 0,3 3-76,11 17 48,0 0 0,3 8-48,-16-21-1138,-4-3 500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9:08.4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1 357 10378,'92'6'4144,"-89"-6"-3823,0 0 1,1 0-1,-1 0 0,0 0 1,0-1-1,0 1 1,0-1-1,0 0 0,0 0 1,0 0-1,0 0 0,-1 0 1,1-1-1,0 1 1,2-3-322,-3 2 258,0-1 1,0 1 0,0-1 0,0 0 0,0 0-1,-1 1 1,1-1 0,-1-1 0,0 1-1,1-1-258,2-7 604,6-15 981,3-15-1585,3-8 352,-12 39-313,-1-1 1,0 1-1,-1-1 1,0 0 0,0-6-40,-2 11 9,0 1 1,0 0 0,0 0 0,-1 0 0,1 0-1,-1 0 1,-1 0 0,1 0 0,-1 0 0,1 0-1,-1 1 1,-1-1 0,0-1-10,1 2 16,-1 0 0,0 0 0,0 0 0,0 1 0,-1-1 0,1 1 0,-1 0 0,0 0 0,0 0 0,0 1 0,0-1 0,0 1 0,0 0 0,-1 0 0,0 0-16,3 2 23,1 0 0,0 0 0,0 0 0,-1 0 0,1 0 1,0 0-1,0 0 0,0 1 0,-1-1 0,1 0 0,0 1 0,0-1 0,0 1 0,0-1 0,0 1 0,0 0 1,0 0-1,0-1 0,0 1 0,0 0 0,0 0 0,0 0 0,1 0 0,-1 0 0,0 0 0,1 0 0,-1 0 1,0 0-1,1 0 0,0 0 0,-1 0 0,1 1-23,-2 2 92,0 1 0,1 0-1,0 0 1,0 0 0,0 0 0,1 0 0,-1 4-92,2 12 234,0-1-1,1 1 1,2-1 0,0 0 0,3 11-234,0-10 155,3 11 135,1-1-1,2 2-289,-10-25 34,1 0 0,1 0 0,-1 0 0,1-1-1,1 1 1,0-1 0,-1-1 0,2 1 0,4 3-34,-8-8-88,-1 0 0,1 0-1,-1 0 1,1-1 0,0 0 0,0 1-1,0-1 1,0 0 0,0 0 0,0-1-1,1 1 89,-2-1 6,-1 0 0,1 0-1,0 0 1,0 0-1,0 0 1,0 0 0,0 0-1,0-1 1,-1 1 0,1-1-1,0 1 1,0-1-1,-1 0 1,1 0 0,0 0-1,-1 0 1,1 0 0,-1 0-6,17-17-47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9:08.8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19 9202,'2'48'9146,"9"24"-1663,-8-51-5915,-3-21-1553,1 5 422,-1-7-374,1-7-479,0-3 257,1 1 0,0 0-1,1 0 1,0 1 0,1-2 159,-3 9-39,1-4-17,1 0 0,0 0 0,1 1 1,-1-1-1,1 1 0,0 0 0,2-2 56,-4 5 2,1 0 1,-1 1-1,1 0 0,-1-1 1,1 1-1,0 0 0,0 0 0,0 0 1,0 1-1,0-1 0,0 1 1,0-1-1,0 1 0,2 0-2,-2 1 47,-1-1 0,0 1-1,0 0 1,0 0 0,1 1-1,-1-1 1,0 0-1,0 1 1,0-1 0,0 1-1,0 0 1,1-1 0,-1 1-1,-1 0 1,1 0 0,0 1-1,0-1 1,0 0 0,0 1-1,-1-1 1,1 1 0,-1-1-1,1 1 1,-1 0 0,0 0-1,1 1-46,4 6 288,-1-1-1,0 2 0,-1-1 1,0 0-1,0 3-287,1 4 400,-1 0-1,1 7-399,4 16-613,-9-37-1817,-1-5-2811,-3-10 2168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9:09.1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24 13259,'4'5'1480,"0"0"0,0 0 0,-1 0 0,1 1 0,-1-1 0,-1 1-1480,1 1 1124,0 0 1,-1-1-1,0 1 1,0 6-1125,1 5 759,-2 1 0,-1 0 0,0 8-759,-1 3 547,7-41-754,0-8 40,0 1 0,2 0-1,0 0 1,0 1-1,2 0 1,0 0 0,1 1-1,6-6 168,-13 18 2,-1 0 0,1 1-1,1-1 1,-1 1 0,0 0 0,1 0-1,0 0 1,-1 1 0,1-1-1,0 1 1,4-1-2,-6 3 28,0-1-1,0 0 0,0 0 1,0 1-1,0 0 1,0-1-1,0 1 1,0 0-1,0 1 1,0-1-1,0 1 1,0-1-1,0 1 1,0 0-1,0 0 1,0 0-1,0 0 0,-1 0 1,1 1-1,2 1-27,1 2 126,-1 1 0,1-1 0,-1 1 0,-1 0 0,1 0 0,-1 1 0,0-1 0,0 1 0,1 3-126,6 16 692,7 24-692,-14-38 71,0 1-48,-3-9-110,0 0 1,1 0-1,-1 1 1,1-1-1,0 0 1,0 0 0,0-1-1,1 1 1,-1 0-1,3 2 87,-5-6-39,0 0 0,0 0-1,0 0 1,1 0 0,-1 1 0,0-1-1,0 0 1,0 0 0,0 0-1,0 0 1,1 0 0,-1 0 0,0 0-1,0 1 1,0-1 0,1 0-1,-1 0 1,0 0 0,0 0 0,0 0-1,1 0 1,-1 0 0,0 0 0,0 0-1,0 0 1,0 0 0,1 0-1,-1 0 1,0 0 0,0 0 0,0 0-1,1-1 1,-1 1 0,0 0-1,0 0 40,4-9-837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49:13.2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0 258 13731,'37'65'4833,"-37"-49"-3937,7 4-232,1-2 136,-1 8 329,6-14 15,0 1-368,7 7-160,10-3-144,0-11-48,-2-16-79,11-10-49,9-16-112,7-6-64,7-22 16,1-11-72,17-28-600,4-17 432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06.1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27 104 2537,'-1'0'139,"-10"-1"4604,10 1-4184,0 0 1,0 0-1,1-1 1,-1 1-1,0 0 1,1 0-1,-1-1 1,1 1-1,-1-1 1,0 1-1,1 0 1,-1-1-1,1 1 1,-1-1-1,1 0 1,-1 1-1,1-1 1,-1 1-1,1-1 1,0 0-1,-1 0-559,1 1 110,0-1 0,-1 1 0,1-1-1,0 1 1,0 0 0,0-1 0,0 1 0,0-1-1,0 1 1,0-1 0,0 1 0,0-1 0,0 1 0,0-1-1,0 1 1,0-1 0,0 1 0,1 0 0,-1-1 0,0 1-1,0-1 1,0 1 0,1-1 0,-1 1 0,0 0-1,0-1 1,1 1 0,-1 0 0,0-1 0,1 1 0,-1 0-1,1-1 1,-1 1-110,20-10 19,-17 8 174,33-13 136,-31 14-251,-1 0 0,0 0 0,1 0 0,-1 0 0,1 1 0,-1 0 0,1-1 0,-1 2 0,1-1 0,2 1-78,19 0 294,28-5 324,0 2 1,29 4-619,-72-2 33,0-1-1,1 0 1,-1 0 0,9-4-33,-8 3 36,1 0 0,9-1-36,29 1 127,-35 1-38,0 0 0,0-2 1,-1 1-1,1-2 0,-1 0 1,4-2-90,-9 4 60,0 0 0,0 1 1,0 0-1,0 1 0,0 0 0,0 0 1,0 1-1,6 1-60,0 0 88,0-1-1,15 0-87,10-3 103,0 2 0,-1 2-1,41 7-102,-44-5 60,0-1 0,0-1 0,20-4-60,0 5 111,-1 2 33,49 3 159,-62-8-196,48-1 68,9-2-15,-45 2-72,-39 1-32,1 0 0,-1 1 0,0 0-1,11 3-55,-17-2 26,0-1 0,0 0-1,0 0 1,0-1 0,5-1-26,14 1 31,3 1 4,-12-2-14,0 2 0,-1 1 0,1 0 0,0 2-21,-11-2 6,0-1-1,1 0 1,-1 0 0,0 0 0,0-2 0,7 0-6,18 0 41,10 1-41,18 0 21,-6-1 2,-51 1-19,0 0 0,0 1 0,0 0 1,0-1-1,3 2-4,17 3 20,1-3 3,60 6 122,17-4-145,-94-4 13,0 1-1,0 0 0,0 0 0,1 1 1,1 0-13,-3 0 5,0-1 0,0 0 1,0-1-1,0 0 1,1 0-1,-1 0 0,3-2-5,0 1 13,0 0-1,0 1 0,10 1-12,21 4 36,-1-2-1,24-2-35,-50-1 7,25-1 66,-1 1-73,2 5 38,-26-3-24,-1-1-1,13 0-13,68 2 46,-18-1 4,-43-1-42,-18 0-5,1-1 0,-1-1 1,10-1-4,-8 0 7,0 1 1,0 1 0,1 1-1,15 2-7,20 1 16,-13-4-4,-25-1-5,0 1-1,0 1 1,12 3-7,67 8 24,-61-7-14,-22-2-5,1-2 1,-1 0 0,10 0-6,-8-2 11,1 0-1,8-2-10,-7 1 5,0 0-1,5 1-4,21-1-1,-19 0 5,0 2 0,0 0 0,0 1 0,14 4-4,-29-5 4,-1 1 0,1-1 0,-1-1 0,1 0 0,0 0-4,22-1 11,29 8 6,-44-6-2,1 1 0,-1 0-1,1 1 1,-1 0 0,9 4-15,-15-4 17,0 0 0,0 0 0,0 0 1,0-2-1,1 1 0,-1-1 0,0 0 1,1-1-1,-1 0 0,0 0 0,4-2-17,-13 3-8,0 0-1,0-1 0,0 1 0,0 0 1,0 0-1,0 0 0,1 0 1,-1 0-1,0-1 0,0 1 1,0 0-1,0 0 0,0 0 1,0-1-1,0 1 0,0 0 1,0 0-1,0 0 0,0 0 1,0-1-1,0 1 0,0 0 1,0 0-1,0 0 0,0-1 0,0 1 1,0 0-1,0 0 0,0 0 1,0-1-1,0 1 0,-1 0 1,1 0-1,0 0 0,0 0 1,0 0-1,0-1 0,0 1 1,0 0-1,-1 0 0,1 0 1,0 0-1,0 0 0,0 0 1,0-1-1,-1 1 0,1 0 0,0 0 1,0 0-1,0 0 0,-1 0 9,0 0-292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41.2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21 10386,'2'1'361,"-1"0"0,1-1-1,-1 1 1,0 0 0,1 0-1,-1 0 1,0 0 0,0 0-1,1 0 1,-1 0 0,0 1-1,0-1 1,0 0 0,-1 1-1,1-1 1,0 0 0,0 1-1,-1-1 1,1 1 0,-1-1-1,1 1 1,-1 0-361,2 5 595,-1 0-1,0 0 1,0 0-1,-1 5-594,-1 7 829,0 1-1,-1 0 1,-2 1-829,-2 23 529,6-43-524,0 0 0,0-1 0,0 1 0,0 0 0,0 0 0,0 0 0,-1-1 0,1 1 0,0 0-1,0 0 1,-1-1 0,1 1 0,0 0 0,-1 0-5,1-1-3,-1 0 0,1 0 0,0 0 0,0 0-1,-1-1 1,1 1 0,0 0 0,0 0 0,0 0 0,-1 0 0,1 0 0,0-1 0,0 1-1,0 0 1,0 0 0,0 0 0,-1-1 0,1 1 0,0 0 0,0 0 0,0-1 0,0 1-1,0 0 1,0 0 0,0 0 0,0-1 0,0 1 0,0 0 3,-2-4-67,1 0-1,0 0 1,1 0 0,-1 0 0,1-1 67,0-1-89,1 1 1,0-1-1,0 0 0,0 1 1,1-1-1,-1 1 1,2-1-1,-1 1 1,0 0-1,1-1 89,6-9-229,1 0 1,7-8 228,-9 12-49,1 0-1,1 1 1,10-10 49,-17 17 34,1 0 0,0 0-1,0 0 1,0 1 0,1 0-1,-1-1 1,0 1 0,1 1 0,-1-1-1,1 1 1,0-1 0,0 1-1,1 0-33,-4 1 46,0 0 0,0 0-1,0 0 1,1 1-1,-1-1 1,0 0 0,0 1-1,0-1 1,0 1-1,0 0 1,-1-1 0,1 1-1,0 0 1,0 0-1,0 1 1,-1-1-1,1 0 1,-1 0 0,1 1-1,-1-1 1,1 1-1,-1 0 1,0-1 0,0 1-1,1 0-45,2 6 236,0 0 1,0 1-1,-1-1 0,0 1 1,0 3-237,-1-8 62,5 22 368,-1 0 0,-2 0 0,0 1 0,0 16-430,-2-17 75,-1-18-458,0-1 0,-1 0 0,0 1 1,0-1-1,0 0 0,-1 2 383,1-9-39,0 0-1,0 0 0,0 0 1,0 0-1,0 0 1,0 0-1,0 0 1,0 1-1,0-1 1,0 0-1,0 0 0,0 0 1,0 0-1,0 0 1,0 0-1,-1 0 1,1 0-1,0 0 0,0 0 1,0 1-1,0-1 1,0 0-1,0 0 1,0 0-1,0 0 1,0 0-1,0 0 0,0 0 1,0 0-1,0 0 1,0 0-1,-1 0 1,1 0-1,0 0 0,0 0 1,0 0-1,0 0 1,0 0-1,0 0 1,0 0-1,0 0 1,0 0-1,-1 0 0,1 0 1,0 0-1,0 0 1,0 0-1,0 0 40,-5-5-1149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42.2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 10 4209,'-1'0'549,"0"0"0,1 0 0,-1 0 0,0 0 0,0 0 0,0 0 0,0-1 0,0 1 0,0 0 0,1-1 0,-1 1 0,0 0 0,0-1 0,1 1 0,-1-1 0,0 0-549,-6-3 6208,7 4-5964,-2 0 542,1 5-53,1 12-317,1-1-1,0 1 0,4 15-415,-2-16 165,11 59 717,4 0 0,6 11-882,10 38 337,-31-114-843,-1 0 1,-1 0 0,0 0-1,0 6 506,-2-13-2203,-3-4 796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42.7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9106,'24'2'7573,"1"2"-3832,53 15-1379,-72-17-1880,1 0-312,0 0 0,0 0 0,-1 1 0,1 0 0,-1 0 0,3 3-170,-6-5 32,-1 1-1,0 0 0,0-1 0,0 1 1,0 0-1,0 0 0,-1 0 0,1 1 0,-1-1 1,1 0-1,-1 1 0,0-1 0,0 0 1,0 1-1,0 0 0,0-1 0,0 1 1,-1 0-32,1 4 27,-1-1 0,0 1 1,0-1-1,-1 1 0,0-1 1,0 1-1,0-1 0,-1 0 1,0 1-1,0-1 0,-1 0 0,1 0 1,-1-1-1,-1 1 0,0 1-27,-2 2-27,0-1 0,-1 1 0,0-1 0,0 0 0,-1-1-1,0 0 1,0 0 0,-1-1 0,0 0 27,-5 2-910,1-1 0,-2 0 0,0-1 910,5-2-1103,-5 5-1248,10-2 999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43.0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22 8642,'7'39'9287,"3"7"-9287,-9-42 54,4 24 1154,-1-9-85,1 0 0,6 16-1123,-4-18 243,5 14 46,-11-28-250,-1 0 0,1-1-1,-1 1 1,0-1 0,1 1 0,-1 0-1,-1 0 1,1-1 0,0 1 0,-1 0-1,1 0-38,0-3 18,0 1-1,-1-1 1,1 1-1,0-1 0,0 0 1,0 1-1,0-1 1,-1 1-1,1-1 1,0 0-1,0 1 0,-1-1 1,1 0-1,0 1 1,-1-1-1,1 0 0,0 1 1,-1-1-1,1 0 1,-1 0-1,1 1 0,0-1 1,-1 0-1,1 0 1,-1 0-1,1 0 0,-1 1 1,1-1-1,0 0 1,-1 0-1,1 0 1,-1 0-1,1 0 0,-1 0 1,1 0-1,-1 0 1,1-1-1,-1 1-17,0 0 32,1 0-1,-1-1 1,0 1 0,0 0 0,0-1-1,0 1 1,0-1 0,0 1 0,0-1 0,1 0-1,-1 1 1,0-1 0,1 0 0,-1 1-1,0-1 1,1 0-32,-3-5 37,0 0 0,0 0-1,1 0 1,0-1 0,0 1 0,1-1-1,0 1 1,0-1 0,0 0-37,0-4 4,1 1 0,0-1 1,1 1-1,0-1 0,2-4-4,-1 6 16,0-1 0,1 1 0,0 0 0,1 0 0,0 0 1,1 0-1,3-5-16,-6 10 36,1 0 1,0 0-1,0 0 1,1 1 0,-1-1-1,1 1 1,0 0-1,0 0 1,0 0 0,0 0-1,1 1 1,-1-1-1,1 1 1,-1 0 0,5-1-37,31-6 351,-14 3-380,18-7 29,-40 11-152,-4 2 69,0 0 1,0 0 0,0 0-1,0-1 1,0 1 0,1 0 0,-1 0-1,0 0 1,0 0 0,0 0-1,0 0 1,0 0 0,1 0-1,-1 0 1,0 0 0,0 0 0,0 0-1,0 0 1,0 0 0,1 0-1,-1 0 1,0 0 0,0 0-1,0 0 1,0 0 0,0 0 0,1 0-1,-1 0 1,0 0 0,0 0-1,0 0 1,0 0 0,0 0-1,1 0 1,-1 0 0,0 0 0,0 1-1,0-1 1,0 0 0,0 0-1,0 0 1,0 0 0,1 0-1,-1 0 1,0 0 0,0 1 0,0-1 81,0 0-1035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43.8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90 41 7698,'-11'-33'3466,"11"33"-3356,0-1 1,0 1-1,0 0 1,0-1 0,0 1-1,-1 0 1,1-1-1,0 1 1,0 0-1,0-1 1,0 1 0,-1 0-1,1-1 1,0 1-1,0 0 1,-1 0-1,1-1 1,0 1 0,0 0-1,-1 0 1,1 0-1,0-1 1,-1 1-1,1 0 1,0 0 0,-1 0-1,1 0 1,0 0-1,-1 0 1,1 0-1,0 0 1,-1-1 0,1 1-1,0 0 1,-1 0-1,1 1 1,0-1-1,-1 0 1,1 0-111,-10 7 1491,8-5-1165,-3 4-37,0 0 0,0-1 0,1 2-1,0-1 1,0 0 0,0 1 0,1 0 0,0 0 0,0 0 0,1 0-1,0 0 1,-1 3-289,0 7 345,0 0 0,1 0 0,1 0 0,1 16-345,1-2 333,2 0 0,1 0 0,1 0 0,2-1 0,1 1 0,3 3-333,-3-13 204,1 0 0,0 0 1,2 0-1,0-2 0,1 1 0,1-2 1,1 1-1,12 10-204,-5-9 204,-20-19-198,0 0 1,0-1-1,0 1 0,0 0 0,0-1 0,0 1 0,0-1 0,0 1 1,0-1-1,0 1 0,0-1 0,0 0 0,0 1 0,0-1 0,1 0 1,-1 0-1,0 0 0,0 0 0,0 0 0,0 0 0,1 0-6,-2-1-38,0 1-1,0 0 0,1 0 1,-1-1-1,0 1 0,0 0 0,1-1 1,-1 1-1,0 0 0,0-1 1,0 1-1,0 0 0,0-1 1,0 1-1,1 0 0,-1-1 1,0 1-1,0 0 0,0-1 1,0 1-1,0-1 0,0 1 1,0 0-1,0-1 0,-1 1 39,-1-12-1077,1 9 742,-1-13-449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44.8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4 9810,'-6'-3'4842,"6"3"-4689,0 1 0,0-1 1,0 1-1,0-1 0,0 1 0,-1-1 1,1 1-1,0-1 0,0 1 0,0-1 1,1 1-1,-1-1 0,0 1 0,0-1 1,0 1-1,0-1 0,1 1-153,21 95 4081,14 48-2082,-31-122-1635,38 125 1028,-43-145-1374,1 1 20,0 1-1,0-1 0,0 1 1,-1-1-1,0 1 1,1-1-1,-1 1 1,-1-1-1,1 1 0,0-1 1,-2 4-38,2-6 3,0-1 1,0 0 0,0 0-1,0 1 1,-1-1 0,1 0-1,0 0 1,0 1-1,0-1 1,-1 0 0,1 0-1,0 0 1,0 1-1,-1-1 1,1 0 0,0 0-1,-1 0 1,1 0 0,0 0-1,-1 1 1,1-1-1,0 0 1,0 0 0,-1 0-1,1 0 1,0 0 0,-1 0-1,1 0 1,0 0-1,-1 0 1,1 0 0,0 0-1,-1-1 1,1 1-1,0 0 1,-1 0 0,1 0-1,0 0 1,0 0 0,-1-1-1,1 1-3,-14-9 12,10 4-55,-1 0 1,1 0 0,0 0-1,1-1 1,-1 1-1,1-1 1,0 0 0,0 0-1,1 0 1,0 0 0,0 0-1,-1-5 43,3 8-16,-1 0 0,1 1 0,-1-1 1,1 0-1,0 0 0,0 0 0,0 0 0,1 1 0,-1-1 0,1 0 0,0 0 0,-1 0 1,1 1-1,0-1 0,0 1 0,1-1 0,-1 0 0,1 1 0,-1 0 0,1-1 0,0 1 0,0 0 1,0 0-1,0 0 0,0 0 0,0 0 0,0 1 0,1-1 0,-1 1 0,1-1 16,8-2 29,0 0-1,-1 0 0,1 1 0,0 1 0,0 0 1,1 0-1,-1 2 0,0-1 0,1 1 0,-1 1 1,0 0-1,0 0 0,11 3-28,-18-3 47,0 1 0,-1-1 0,1 0-1,-1 1 1,1 0 0,-1 0 0,0 0 0,0 0 0,0 1-1,0-1 1,0 1 0,0-1 0,-1 1 0,1 0 0,-1 0-1,0 1 1,0-1 0,0 0 0,0 1 0,0-1 0,-1 1-1,0-1 1,1 1 0,-1 0 0,-1-1 0,1 1 0,-1 0-1,1 0 1,-1 0 0,0 0 0,0-1 0,-1 1 0,1 0 0,-1 0-1,0 0 1,0-1 0,0 1 0,0 0 0,-1-1 0,1 1-1,-2 0-46,1 1 30,-1-1-1,0 1 1,0-1-1,0 1 1,-1-1-1,1 0 1,-1-1-1,0 1 1,0 0-1,-1-1 1,1 0-1,-1 0 1,1-1-1,-1 1 1,0-1-1,0 0 1,0 0-1,0 0 1,-4 0-30,1 0-242,1 0 0,-1-1 1,0 0-1,0 0 0,0-1 1,0 0-1,0 0 1,1-1-1,-1 0 0,0 0 1,-4-2 241,10 2-367,1 1 1,0-1 0,-1 1 0,1-1 0,0 0 0,0 1-1,-1-1 1,1 0 0,0 0 0,0 0 0,0 0 0,0 0-1,0 0 1,0 0 0,0 0 0,1-1 0,-1 1 0,0 0-1,1 0 1,-1-1 0,0 1 366,3-8-2498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45.1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9226,'0'11'5049,"1"0"-552,-1 6-2385,2 4-111,-2 0-497,0 2-288,1-6-719,-1-2-217,1-6-216,1-1-472,0-4-1609,0-5 3577,-2 0-1768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45.6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11690,'0'1'263,"0"0"0,0 0 0,0 0 0,0 0 0,1 0 0,-1 0 0,0 0 0,1 0 0,-1 0 0,1 0 0,-1 0-1,1 0 1,-1 0 0,1 0 0,0 0 0,-1-1 0,1 1 0,0 0-263,18 12 496,-1 0-338,-10-6-386,0-1 1,0 0-1,0 0 228,-5-4-284,1 0 0,-1 0 0,0-1 0,1 1 0,0-1 0,-1 0 0,1 0 0,0 0 0,1 0 284,-2-1-205,0 1 1,0-1 0,0 1 0,0-1 0,0 1-1,0 0 1,0 0 0,0 0 0,0 1 0,0-1-1,2 2 205,-3-1 236,0 0 0,0 0 0,0 1-1,0-1 1,0 0 0,0 1 0,-1-1-1,1 1 1,-1 0 0,0-1 0,0 1-1,1 3-235,2 9 1691,0 1-1,-1 1 0,-1-1 0,0 0 1,-2 14-1691,2 9 1933,-1-34-1789,-1-2 126,1-10-1077,0-4 675,0 0 1,1 0-1,1 0 1,0 0-1,0 0 1,1 1-1,0 0 1,3-4 131,-4 5-13,2 1 0,-1 0 0,2 0 0,-1 1 0,1-1 0,2-1 13,-6 7 43,0 0 1,0 0-1,0 0 0,0 0 0,0 0 0,1 1 1,-1-1-1,0 1 0,1 0 0,0 0 1,-1-1-1,1 2 0,0-1 0,-1 0 1,1 1-1,0-1 0,0 1 0,-1 0 0,1 0 1,0 0-1,0 0 0,1 0-43,-1 1 94,-1 0-1,0 0 1,1 0 0,-1 0-1,0 0 1,1 1-1,-1-1 1,0 0-1,0 1 1,0 0 0,0 0-1,-1-1 1,1 1-1,0 0 1,-1 0 0,1 1-1,-1-1 1,0 0-1,0 0 1,0 1-1,1 1-93,2 7 505,0 1-1,-1 0 0,2 12-504,-3-14 211,1 4-57,2 6 86,-4-8-2884,-2-12 1681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46.0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13355,'52'24'5289,"-44"-7"-3145,3 7-271,1 5-209,-8-7-191,-3-12-633,2 2-272,13 29-296,-10-6-96,4-10-88,-8-21-184,-2-4-848,2-5-641,-4 4-1463,1-1 407,0-12 1521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46.3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11771,'11'0'4993,"-2"2"-2337,5 2-751,3 2-241,-1 0-296,1 1-600,2 1-208,-3 0-1456,5 0 24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48.2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3 8018,'-3'-3'5981,"6"13"1154,-1-1-6747,11 52 2830,3 41-3218,-11-60 502,12 81 604,-16-115-1062,0-3-17,0 0 1,0 1-1,-1-1 0,1 0 0,-1 1 1,-1-1-1,1 2-27,-3-1-21,-1-7-137,3 0 111,0 0-1,0 0 1,0 0 0,1-1-1,-1 1 1,0 0-1,1-1 1,-1 1-1,1 0 1,-1-1 47,-1-9-77,0-1 0,0 1 1,1 0-1,0-1 0,1 1 1,1-1-1,0 1 0,0-1 1,1 1-1,0 0 1,1 0-1,0 0 0,5-10 77,-7 19 14,1-1-1,-1 0 0,1 1 0,0-1 1,-1 1-1,1-1 0,0 1 0,0 0 1,1-1-1,-1 1 0,0 1 0,3-3-13,-3 3 30,0 0 0,0 0-1,0 1 1,0-1 0,0 1-1,0-1 1,0 1-1,0-1 1,0 1 0,1 0-1,-1 0 1,0 0-1,0 0 1,0 1 0,0-1-1,0 1 1,0-1-1,2 1-29,2 2 110,0-1-1,0 2 0,0-1 1,0 0-1,0 1 0,0 0 1,-1 1-1,4 3-109,10 11 759,10 13-759,-12-13 254,-13-14-221,0-1 0,0 0 1,0 1-1,-1 0 1,1 0-1,-1 0 1,-1 0-1,1 0 1,-1 1-1,0-1 0,0 1 1,0 0-1,-1 0-33,-1-5-97,0 1 0,1-1 0,-1 1 0,1-1 0,-1 1-1,1-1 1,-1 0 0,1 1 0,0-1 0,0 0 0,0 0 0,-1 1-1,1-1 1,1 0 97,0 1-642,1 0-1,-1 0 1,1 0-1,-1-1 1,1 1 0,0-1-1,0 0 643,12 6-1454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41.7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77 2 6529,'-10'-1'1183,"-23"1"2096,30 0-2903,1 0 1,-1 1 0,0-1 0,1 1-1,-1-1 1,0 1 0,1 0-1,-1 0 1,1 0 0,-2 1-377,4-2 64,0 0 1,0 0-1,-1 0 0,1 1 1,0-1-1,0 0 0,0 0 1,-1 0-1,1 0 0,0 1 1,0-1-1,0 0 0,0 0 1,-1 0-1,1 1 0,0-1 1,0 0-1,0 0 0,0 1 1,0-1-1,0 0 0,0 0 1,0 1-1,0-1 0,0 0 1,0 0-1,0 1 0,0-1 1,0 0-1,0 0 0,0 1 1,0-1-1,0 0 1,0 0-1,0 1 0,0-1 1,0 0-1,0 0 0,0 1 1,0-1-65,9 6 1068,1-2-804,0 0 0,0-1 1,0-1-1,1 0 0,-1 0 0,10 0-264,-1 0 189,253 23 1014,0-12 1,117-14-1204,-203-5 412,278-8 1096,-300 10-948,-81 2-274,85-10-128,-154 10-172,1 0-1,7-3 15,-22 5-10,1 0 1,-1 0-1,0 0 0,1 0 1,-1 0-1,0-1 0,1 1 1,-1 0-1,0 0 0,1 0 1,-1 0-1,0-1 0,0 1 1,1 0-1,-1 0 0,0 0 1,1-1-1,-1 1 0,0 0 1,0-1-1,0 1 0,1 0 1,-1 0-1,0-1 0,0 1 0,0 0 1,0-1-1,0 1 0,0 0 1,1-1-1,-1 1 0,0 0 1,0-1-1,0 1 0,0-1 1,0 1-1,0 0 0,0-1 1,-1 1 9,1-1-56,0 1 1,-1-1-1,1 0 0,0 1 1,-1-1-1,1 1 1,-1-1-1,0 0 0,1 1 1,-1-1-1,1 1 1,-1 0-1,0-1 0,1 1 1,-1-1-1,0 1 56,-6-2-615,0 0 0,0 0-1,-1 1 1,1 0 0,-1 0 0,-5 0 615,-31 4-1130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48.8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184 94 10018,'-1'-4'815,"1"1"0,0 0 0,-1-1 0,1 1 0,-1-1-1,0 1 1,0-1 0,-1 1 0,1 0 0,-2-2-815,1 1 466,0 1 1,-1-1-1,1 1 0,-1-1 1,0 1-1,0 0 0,-1 0 1,0 0-467,0 0 157,0 0 0,0 0 0,0 1 0,-1 0 0,1 0 0,-1 0 0,1 0 0,-1 1 0,1 0 0,-1 0 0,0 0 0,0 0 0,0 1 0,0 0 0,-2 0-157,3 0 54,1 1 1,-1-1-1,1 1 0,-1 0 1,1 0-1,-1 0 0,1 0 0,-1 0 1,1 1-1,0 0 0,-2 1-54,2-1 26,1 0-1,0 0 0,0 0 0,0 0 0,0 1 0,0-1 1,1 1-1,-1-1 0,1 1 0,0 0 0,0-1 0,0 1 1,0 0-1,-1 2-25,1 2 31,0 0 0,0 1 1,1-1-1,-1 0 0,2 1 1,-1-1-1,1 1 0,1 4-31,-2-11 1,0 0 0,1 1-1,-1-1 1,0 0 0,1 0-1,-1 1 1,1-1-1,0 0 1,-1 0 0,1 0-1,0 1 1,0-1 0,0 0-1,-1 0 1,1 0-1,0 0 1,0-1 0,1 1-1,-1 0 1,0 0 0,0-1-1,0 1 1,0 0 0,1-1-1,-1 1 1,0-1-1,1 0 1,-1 1 0,0-1-1,1 0 1,-1 0 0,0 0-1,1 0 1,-1 0-1,0 0 1,1 0 0,0-1-1,1 1-4,1-1 1,-1 0-1,1 0 1,-1 0 0,1-1-1,-1 1 1,0-1-1,0 0 1,0 0-1,0 0 1,0 0 0,0 0-1,2-3 4,0-2 1,1 0 0,-1 0 0,1-4-1,8-9 14,-14 19-11,0 1 0,0-1 0,1 0-1,-1 1 1,1-1 0,-1 1 0,0-1 0,1 1-1,-1-1 1,1 1 0,-1 0 0,1-1-1,0 1 1,-1 0 0,1-1 0,-1 1-1,1 0 1,0-1 0,-1 1 0,1 0 0,0 0-4,-1 0 19,0 0-1,1 0 0,-1 1 0,1-1 0,-1 0 0,0 0 1,1 1-1,-1-1 0,0 0 0,0 0 0,1 1 0,-1-1 0,0 0 1,0 1-1,1-1 0,-1 0 0,0 1 0,0-1 0,0 1 0,0-1 1,1 0-1,-1 1 0,0-1 0,0 1-17,1 4 236,0 0 0,0 1 0,-1-1 0,0 3-236,0-7 23,1 8 209,0 1 0,0-1-1,1 1 1,0-1 0,2 4-232,-3-9 28,1 1 0,-1-1 0,1 0 0,0 0 1,1 0-1,-1 0 0,1 0 0,-1 0 0,1-1 0,0 1 0,1-1 0,-1 0-28,-2-2-82,1 0 0,-1 0 0,0-1 0,0 1-1,0 0 1,1-1 0,-1 1 0,0-1 0,1 1 0,-1-1 0,0 0 0,1 1 0,-1-1-1,0 0 1,1 0 0,-1 0 0,1 0 0,0-1 82,2 0-418,1 0 0,-1 0 0,0-1 0,0 1 0,2-3 418,-5 4-58,23-12-973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49.1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83 1 9674,'0'0'169,"0"0"1,1 0-1,-1 0 1,0 0-1,0 1 0,1-1 1,-1 0-1,0 0 1,0 0-1,1 0 0,-1 0 1,0 1-1,0-1 1,0 0-1,0 0 0,1 0 1,-1 1-1,0-1 0,0 0 1,0 0-1,0 1 1,0-1-1,0 0 0,1 0 1,-1 1-1,0-1 1,0 0-1,0 0 0,0 1 1,0-1-1,0 0 0,0 0 1,0 1-1,0-1 1,0 0-1,0 0 0,-1 1 1,1-1-170,-10 6 5282,-2-1-3794,8-2-1011,-10 7 1369,-1 0 1,-8 10-1847,22-20 28,0 1-1,1-1 1,-1 1-1,1 0 1,-1-1-1,1 1 1,-1 0 0,1-1-1,-1 1 1,1 0-1,-1 0 1,1-1-1,0 1 1,0 0-1,-1 0 1,1 0-1,0-1 1,0 1 0,0 0-1,0 0 1,0 0-1,0 0 1,0 0-1,0-1 1,0 1-1,0 0 1,1 0-28,-1 1 25,1-1 0,0 1 0,0 0 0,1-1 0,-1 1 0,0 0 0,0-1 0,1 0 0,-1 1-1,1-1 1,-1 0 0,1 1-25,7 4 37,1 0 1,-1-1-1,1 0 0,2 0-37,-8-3 44,22 9 65,-8-4 134,12 8-243,-25-12 69,0 0 1,0 0 0,-1 1-1,1-1 1,-1 1 0,0 0-1,4 5-69,-8-9 10,0 0 1,1 1-1,-1-1 0,0 1 0,1-1 1,-1 1-1,0-1 0,0 1 1,1 0-1,-1-1 0,0 1 0,0-1 1,0 1-1,0 0 0,0-1 0,0 1 1,0-1-1,0 1 0,0-1 0,0 1 1,0 0-1,0-1 0,0 1 0,0-1 1,-1 1-1,1-1 0,0 1 0,0 0 1,-1-1-1,1 1 0,0-1 0,-1 0 1,1 1-1,-1-1 0,1 1 0,0-1 1,-1 1-1,1-1 0,-1 0 1,1 1-1,-1-1 0,1 0 0,-1 0 1,0 1-1,1-1-10,-6 3 43,1-1 0,-1 0 0,0 0 0,-4 1-43,3-1 30,5-1-31,-21 7-328,-1-2-1,-19 3 330,40-8-220,1-1 0,-1 0 0,0 0 0,0 0 0,1 0 0,-1-1 0,0 1 0,-1-1 220,4 1-59,-1 0 1,0-1-1,0 1 1,1 0-1,-1-1 0,0 1 1,1 0-1,-1-1 0,0 1 1,1-1-1,-1 1 0,1-1 1,-1 1-1,1-1 0,-1 0 1,1 1-1,-1-1 1,1 0-1,-1 1 0,1-1 1,0 0-1,-1 0 0,1 1 1,0-1-1,0 0 0,0 0 1,0 1-1,0-1 0,-1 0 1,1 0 58,3-16-358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49.7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0 214 13579,'2'1'747,"0"1"0,0-1-1,0 0 1,0 0 0,0 0 0,0 0 0,0-1 0,0 1-747,20 3 1920,-14-4-1653,0 0 0,0 0 0,1-1 0,0 0-267,-1 0 79,1-1 0,-1 0 0,1-1-1,-1 1 1,0-2 0,0 1 0,0-1-1,0-1 1,-1 1 0,0-1 0,0 0 0,0-1-1,0 0 1,-1 0 0,0 0 0,0-1 0,-1 0-1,0 0 1,0 0 0,0-1 0,-1 1 0,0-1-1,-1 0 1,0-1 0,2-7-79,-4 13 15,0-1-1,0 0 1,-1 0 0,0 0 0,0 0-1,0 0 1,0 1 0,0-1 0,-1 0-1,1 0 1,-1 0 0,0 0 0,-1 1-1,1-1 1,0 1 0,-2-3-15,2 5 9,1 0 1,-1 1-1,1-1 0,0 0 1,-1 1-1,1-1 1,-1 0-1,0 1 0,1-1 1,-1 1-1,1-1 0,-1 1 1,0 0-1,1-1 1,-1 1-1,0-1 0,0 1 1,1 0-1,-1 0 0,0 0 1,0-1-1,1 1 0,-1 0 1,0 0-1,0 0 1,0 0-1,1 0 0,-1 0 1,0 0-1,0 0 0,1 1 1,-1-1-1,0 0 1,0 0-1,1 1 0,-1-1 1,0 1-10,-4 3 185,0 5-53,0 0 1,0 0-1,1 1 0,0-1 0,1 1 1,0 0-1,1 0 0,0 0 0,1 0 1,-1 7-133,2-10 57,0-1 0,0 1 1,1 0-1,0-1 1,0 1-1,0-1 0,1 0 1,0 1-1,0-1 0,1 0 1,-1 0-1,1 0 0,1-1 1,-1 1-1,1-1 1,0 1-1,3 2-57,9 5 5,-16-12-72,1-1 0,0 1 0,0-1 0,0 0 0,-1 1 0,1-1 0,0 0 0,0 1 0,0-1 0,0 0 0,0 0 1,0 0-1,0 0 0,0 0 0,-1 0 0,1 0 0,0 0 0,0 0 0,0 0 0,0-1 0,0 1 0,0 0 0,0-1 67,10-8-1708,4-5 594</inkml:trace>
  <inkml:trace contextRef="#ctx0" brushRef="#br0" timeOffset="1">328 23 12659,'10'21'5345,"13"1"-2689,-2 2-159,6 7-465,2 0-295,2 2-785,-3-3-328,-2-7-352,0-4-96,-4-11-184,-2-6-408,-4-2-1152,-5-8-713,-7-8-1255,-6-8 2023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50.0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160 1 11803,'-17'19'5129,"-4"8"-2481,-5 3-199,2 4-681,-1 2-296,4-1-727,5-1-297,11-11-632,1-7-737,13-9 2466,8-3-1465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50.7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138 283 11570,'1'-3'806,"0"1"0,0-1-1,0 1 1,0-1 0,-1 0-1,1 1 1,-1-1 0,0 0-1,0 1 1,0-1 0,0-2-806,0 3 397,-1-1-1,1 1 1,-1 0 0,0-1-1,0 1 1,0 0 0,0 0 0,0 0-1,0 0 1,-1 0 0,0-2-397,0 2 135,-1-1 0,0 0 0,0 1 0,1 0 0,-1 0 1,-1 0-1,1 0 0,0 0 0,0 1 0,-1-1 0,1 1 0,-1 0 0,1 0 0,-1 0 1,1 0-1,-1 1 0,0-1-135,2 1 17,-1 0 1,1 0-1,0 1 0,-1-1 1,1 0-1,0 1 0,0 0 1,0-1-1,0 1 1,-1 0-1,1 0 0,0 0 1,0 0-1,1 0 0,-1 1 1,0-1-1,0 1 1,1-1-1,-1 1 0,0-1 1,1 1-1,0 0 0,-1 0 1,0 1-18,-2 4 18,1 0 1,-1 0-1,1 0 1,0 1-1,1-1 1,-2 7-19,4-9 3,-1-1 0,1 0 0,0 1 0,0-1-1,0 0 1,0 0 0,1 1 0,0-1 0,0 0 0,0 0 0,0 0 0,3 4-3,-4-6-2,1-1 1,-1 1-1,1-1 1,0 1-1,0-1 1,0 0 0,0 1-1,0-1 1,0 0-1,0 0 1,0 1-1,0-1 1,1 0-1,-1 0 1,0-1 0,1 1-1,-1 0 1,1 0-1,-1-1 1,1 1-1,-1 0 1,1-1-1,-1 0 1,1 1-1,0-1 1,-1 0 0,1 0-1,0 0 1,-1 0-1,1 0 1,-1 0-1,1 0 1,0-1-1,-1 1 1,2-1 1,3-2-10,-1 1 0,0-1 0,0 0 0,0-1 0,0 1 0,-1-1 0,1 0 0,0-1 10,22-17-4,-21 17 16,-3 2 26,-3 7 76,-1-3 37,1 0 46,1 6-129,0 0 0,0 0-1,1 0 1,0 0 0,0-1 0,1 1 0,2 5-68,-5-11-36,1 0 1,-1-1 0,0 1-1,1 0 1,-1-1-1,1 1 1,-1-1 0,1 1-1,-1-1 1,1 1 0,-1-1-1,1 1 1,-1-1-1,1 1 1,0-1 0,-1 0-1,1 1 1,0-1 0,-1 0-1,1 0 1,0 1-1,-1-1 1,1 0 0,0 0-1,0 0 1,-1 0-1,1 0 1,0 0 0,-1 0-1,1 0 1,0 0 0,0 0 35,2-1-332,0 0 1,-1 0-1,1-1 1,0 1-1,0-1 1,1-1 331,3-1-575,24-11-641</inkml:trace>
  <inkml:trace contextRef="#ctx0" brushRef="#br0" timeOffset="1">386 160 14747,'-21'13'5665,"-5"7"-3984,-2 7-25,6 6-552,0-3-167,14-2-489,11 1-152,10-5-168,11 0-56,6-8-32,0-14-296,3-7-1089,-2-10-815,2-9 1208</inkml:trace>
  <inkml:trace contextRef="#ctx0" brushRef="#br0" timeOffset="2">583 1 13347,'2'19'5617,"-3"16"-2840,-3 8-681,4 13-464,1 2-247,1-1-625,4-3-240,6-11-304,3-4-64,6-19-256,-3-8-432,-1-17-1160,-10-14-817,-1-9 1441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51.0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3 176 11474,'-2'7'5050,"7"-2"-2090,10 7-543,3-5-537,5 4-304,7 0-799,1-2-329,2 1-592,-5-10-689,-1-7-879,-3-6 984</inkml:trace>
  <inkml:trace contextRef="#ctx0" brushRef="#br0" timeOffset="1">342 0 12355,'-14'27'5417,"14"15"-2409,-5 13-895,5 2-401,-7 3-367,2-1-529,5-6-296,-2-11-288,10-7-72,7-18-256,2-10-368,8-16-1185,-7-14-839,0-5 1440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51.6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56 1 8642,'-1'4'1424,"-1"1"-1,1-1 1,0 1 0,0-1 0,0 5-1424,0 6 2542,1 0 1,1 5-2543,0 0 1480,-1-19-1441,0 13 973,1 0-1,0 0 0,1 0-1011,-1-11 123,-1 1 0,1-1 0,0 0 0,0 0 0,0 0 0,0 0 0,1 0 0,-1 0-1,1-1 1,0 1 0,0 0 0,0-1 0,0 1 0,0-1 0,0 0 0,2 1-123,-3-2 10,0 0 0,0-1 0,0 1 1,0-1-1,1 1 0,-1-1 0,0 1 1,0-1-1,1 0 0,-1 0 0,0 0 0,0 0 1,1 0-1,-1 0 0,0 0 0,1 0 0,-1 0 1,0 0-1,0-1 0,1 1 0,-1 0 1,0-1-1,0 1 0,1-1 0,-1 0 0,0 1 1,0-1-1,0 0 0,0 0 0,0 0 0,0 1 1,0-2-11,4-3-128,0 0 0,0-1 0,-1 0 1,0 0-1,1-2 128,-4 7-42,14-25-1374,-1-1-1,-2-1 0,0-2 1417,-8 20-296,-4 10 290,0 0 0,0-1 0,1 1 0,-1 0 0,0-1 0,0 1 0,0 0 0,0-1 0,0 1 0,1-1 0,-1 1 0,0 0 0,0 0 0,0-1 0,1 1 0,-1 0 0,0-1 0,1 1 0,-1 0 0,0 0 0,1 0 0,-1-1 6,4 10 205,2 14 512,-2 1-1,2 15-716,2 17 875,40 146 1642,-39-167-2215,0 6 235,-2 1 1,0 14-538,-6-54 18,-1 0 1,0 0-1,0 0 1,0 1-1,0-1 1,0 0-1,0 0 0,-1 0 1,1 0-1,-1 0 1,1 0-1,-1 0 1,0 0-1,0 0 1,0 1-19,-1-2 12,1 1 0,-1-1 1,1 1-1,-1-1 0,1 0 1,-1 0-1,0 0 0,1 0 0,-1 0 1,0 0-1,0 0 0,0-1 1,0 1-1,0-1 0,-1 1-12,-11 1 24,0 0 1,0-1-1,0 0 0,0-2 0,0 1 0,0-2 0,-5-1-24,8 2 10,-4 0-6,-1-2-1,1 1 1,0-2 0,0 0-1,1-1 1,-1 0 0,1-1-1,-2-2-3,14 7-6,0 0 0,0-1 0,0 1 0,0-1 0,1 1 0,-1-1 0,0 0 0,0 0 6,2 1-7,-1 1 0,1-1 0,-1 0 0,1 0 0,-1 0 0,1 1 0,0-1 0,0 0 0,-1 0 0,1 0 0,0 0 0,0 0 0,0 0 0,0 0-1,0 0 1,0 0 7,0-1-41,1 0 0,0-1 0,0 1 0,0 0-1,0 0 1,1 0 0,-1 0 0,0 0 0,1 0-1,-1 0 1,1 0 0,0 1 0,0-1 0,0 1-1,-1-1 1,3 0 41,20-15-1011,2 1-1,-1 1 1,6-1 1011,48-22-1047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52.0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15339,'9'28'5569,"-9"19"-4048,1 5-49,-1 15-48,0 3-119,4-7-681,-3 1-280,9-20-224,-6-9-328,5-22-1104,3-10-721,4-14 1105</inkml:trace>
  <inkml:trace contextRef="#ctx0" brushRef="#br0" timeOffset="1">203 115 12059,'-5'4'2270,"0"0"0,-1 0 0,-4 2-2270,-18 9 2981,-4 2-1382,25-13-1351,0 0 0,0 1-1,1 0 1,0 0 0,0 0 0,0 1-1,1 0 1,-1 0 0,0 2-248,-5 5 393,9-11-292,0 0 0,0 0 0,1 0 0,-1 0 0,1 0 0,-1 0 0,1 0 0,0 1 0,-1 1-101,2-4 20,0 1-1,0 0 0,0-1 1,0 1-1,0-1 1,0 1-1,0-1 0,0 1 1,0-1-1,0 1 1,0-1-1,0 1 1,0-1-1,1 1 0,-1-1 1,0 1-1,0-1 1,1 1-1,-1-1 0,0 0-18,1 2 23,1-1 0,-1 0 0,0 0 0,0 0 0,1-1 0,-1 1 0,0 0 0,1 0 0,-1-1 0,1 1-24,19 7 240,1-1 0,-1-1 1,2 0-1,2-2-240,24 3-520,19-1 520,-37-2 352,-4 3-333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52.4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14267,'2'1'804,"1"0"0,-1 1 0,0-1 0,0 1 0,0-1 1,0 1-1,1 1-804,11 14 1976,-9-7-1494,0-1 0,-1 1 0,1 3-482,4 15 828,-2 0-1,-1 1 1,-1 0-1,0 11-827,1 2 962,8 33-962,-9-56 72,-1-5-18,0 0 0,-1 0 1,0 14-55,-3-28-1,0 0 1,0 0 0,0 0 0,1 1-1,-1-1 1,0 0 0,0 0 0,0 0-1,0 1 1,0-1 0,0 0-1,0 0 1,0 0 0,0 1 0,0-1-1,0 0 1,-1 0 0,1 0 0,0 1-1,0-1 1,0 0 0,0 0 0,0 0-1,0 0 1,0 1 0,0-1 0,-1 0-1,1 0 1,0 0 0,0 0 0,0 1-1,0-1 1,-6-6-58,3 1-4,0-1 0,0 1 0,1-1 0,0 0 0,0 0 0,1 0 0,0 0 0,-1-7 62,-1-2-118,1 5 43,0 0 0,1-1-1,0 1 1,1 0-1,0 0 1,1-10 75,0 16-7,-1 1 1,1-1-1,0 0 0,0 0 1,1 0-1,-1 1 0,1-1 1,0 1-1,0-1 0,0 1 1,0 0-1,0-1 1,1 1-1,-1 1 0,1-1 1,0 0-1,0 0 0,0 1 1,1 0 6,-1-1 14,1 1 0,-1 0 1,1 0-1,0 1 0,-1-1 1,1 1-1,0 0 0,0 0 1,0 0-1,0 0 0,0 1 1,0 0-1,0 0 0,3 0-14,-5 0 35,1 1-1,0-1 1,0 1-1,-1 0 1,1 0-1,0 0 1,-1 0-1,1 1 1,-1-1-1,1 1 1,-1-1-1,0 1 1,0 0-1,1 0 1,-1 0-1,-1 0 1,1 0 0,0 0-1,0 1 1,0 1-35,3 4 131,-1 0 0,0 0 0,0 0 0,-1 0 0,0 1 0,-1-1 1,0 1-1,0 0 0,0 6-131,-2-10 32,1-1 1,-1 0-1,-1 0 0,1 1 1,-1-1-1,1 0 0,-1 0 0,-1 0 1,1 0-1,0 0 0,-1 0 1,0 0-1,0 0 0,0-1 1,0 1-1,-1-1 0,1 1 1,-1-1-1,0 0 0,0 0 1,-2 1-33,1-1 10,0 0 1,0-1 0,0 0 0,0 0-1,0 0 1,0 0 0,-1-1 0,1 0-1,-1 1-10,-43 5-200,48-7 197,-10 1-216,3 1-172,1-1-1,0-1 0,-1 1 1,1-1-1,0-1 0,-1 1 0,1-1 1,0 0-1,-1 0 0,1-1 392,-5-4-1188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52.9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115 106 12547,'3'-2'694,"-1"1"0,0-1 0,1 0 1,-1 0-1,0 0 0,0 0 0,-1 0 1,1 0-1,0 0 0,-1-1 1,1 1-695,-2 0 195,1 1 1,0-1 0,-1 0 0,0 1 0,1-1 0,-1 1 0,0-1 0,0 0 0,0 1 0,0-1 0,0 0 0,0 1 0,0-1 0,-1 0 0,1 1 0,0-1 0,-1 0-1,0 1 1,1-1-196,-2-1 180,1-1 0,-1 1-1,0 0 1,0 0-1,0 0 1,0 0 0,-1 0-1,1 0 1,-1 1-1,0-1 1,1 1 0,-1 0-1,0 0 1,0 0-1,-3-1-179,5 2 20,-1 0 0,0 1-1,0-1 1,0 1-1,1-1 1,-1 1-1,0 0 1,0 0-1,0 0 1,0 0-1,1 0 1,-1 0-1,0 0 1,0 1-1,0-1 1,0 1-1,1-1 1,-1 1-1,0 0 1,1 0 0,-1 0-1,0 0 1,1 0-1,-1 0 1,1 0-1,-1 0 1,1 0-1,0 1 1,0-1-1,-1 1 1,1-1-20,-5 8 23,1-1 0,0 1 1,0 0-1,1 1 0,0-1 0,0 1 1,1-1-1,1 1 0,-1 0 1,2 0-1,-2 11-23,3-20 5,0 0 0,0 0 1,0 1-1,0-1 0,0 0 0,1 0 0,-1 1 1,0-1-1,1 0 0,-1 0 0,1 0 1,-1 1-1,1-1 0,-1 0 0,1 0-5,-1-1 2,1 1 0,0 0-1,-1-1 1,1 1 0,0-1-1,-1 1 1,1-1 0,0 1-1,-1-1 1,1 0 0,0 1-1,0-1 1,0 0-1,-1 0 1,1 1 0,0-1-1,0 0-1,4 0-3,0 0-1,0-1 1,0 1-1,0-1 0,0 0 1,5-2 3,-6 2-2,1-1 0,-1 1 0,1 1 0,-1-1 0,4 1 2,-6 0 2,0 0 0,1 1 1,-1-1-1,0 1 0,1 0 1,-1 0-1,0 0 0,0 0 1,0 0-1,0 0 1,2 2-3,19 19 25,-19-18 40,0 0 0,0 0 0,0 0 0,1 0 0,-1-1 0,3 1-65,1 1 93,-5-3 7,0 0 1,0 0-1,1-1 1,-1 1-1,1-1 0,0 0-100,-4 0-27,1-1 0,0 0 0,-1 0 0,1 0 0,-1 0 0,1 0 0,0 0 0,-1 0 0,1 0 0,0 0 0,-1 0 0,1 0 0,0 0 0,-1-1 0,1 1 0,-1 0 0,1 0 0,0-1 0,-1 1 0,1 0 0,-1-1 0,1 1 0,-1-1 0,1 1 0,-1 0 0,1-1 0,-1 1 0,0-1 0,1 1 0,-1-1 0,0 0 0,1 1 0,-1-1 0,0 1 0,0-1 0,1 0 27,2-15 414,-1-5-419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42.4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5 281 10002,'-1'4'1671,"0"-3"-1079,0 1-1,1 0 1,-1 0-1,1 0 1,0 0-1,0 0 0,0-1 1,0 1-592,0-1 91,0 0 1,0 0-1,0-1 1,1 1 0,-1 0-1,0-1 1,1 1-1,-1 0 1,0-1-1,1 1 1,-1 0-1,1-1 1,-1 1-1,1-1 1,0 1-1,-1-1 1,1 1-1,-1-1 1,1 1 0,0-1-1,-1 0 1,1 1-92,5 1 188,0 1 1,0-1 0,0 0 0,0-1-1,0 0 1,0 0 0,0 0-1,0 0 1,0-1 0,1 0 0,-1-1-1,0 1 1,0-1 0,0 0 0,0-1-1,0 1 1,6-3-189,2-2 67,1 0 1,-1-1-1,0-1 1,0 0-1,-1-1 0,6-5-67,-8 6 26,-1-1 1,0 0-1,0-1 0,-1 0 0,-1-1 0,0 1 0,0-2 0,5-8-26,-11 15 5,0 0-1,0 0 1,0 0 0,0 0-1,-1-1 1,0 1 0,0 0-1,-1-1 1,1 1 0,-1-5-5,0 6-1,-1 0 1,0 0-1,1 0 1,-1 0-1,-1 1 1,1-1-1,-1 0 1,1 1-1,-1-1 1,0 1-1,0-1 1,-1 1-1,1 0 1,-1 0-1,-1-2 1,-1 1 2,1 0 0,-1 0 0,0 0 0,0 1 0,0 0 0,0 0 0,-1 0 0,1 1 0,-1 0 0,0 0 0,1 0-1,-1 0 1,0 1 0,-3 0-2,5 0 14,0 1 0,0 0-1,0 0 1,0 0 0,0 1-1,0-1 1,0 1-1,0 0 1,0 0 0,0 0-1,0 1 1,0-1 0,1 1-1,-1 0 1,0 0 0,1 0-1,0 1 1,-1-1 0,1 1-1,0 0 1,-2 2-14,-1 3 84,1 0 0,0 0 0,0 0 0,1 0 0,0 1 0,0 0 0,1-1 0,0 1 0,1 1 0,0-1 0,0 0 0,1 2-84,-1 0 71,2 0 0,0-1 0,0 1 0,1 0 0,0-1 0,1 1 0,0-1 0,0 0 0,1 0 0,4 8-71,-1-3 58,2-1 1,-1-1 0,2 1 0,0-1 0,0-1-1,1 1 1,1-2 0,0 1 0,0-2 0,7 5-59,-9-8 32,0 0 1,1-1 0,0 0 0,0-1 0,1 0 0,-1-1 0,1 0 0,0 0-1,0-1 1,0-1 0,1 0 0,-1 0 0,1-1 0,6-1-33,-11 0 15,0-1 1,0 0-1,1 0 0,-1-1 1,0 1-1,5-4-15,-8 4-46,-1 0 1,0-1-1,1 0 0,-1 1 1,0-1-1,0 0 0,0-1 1,0 1-1,0-1 0,-1 1 1,1-1-1,-1 0 0,2-2 46,-3 4-25,-1 0 0,1 0 0,-1 0 0,1 0 0,-1 0 0,0 0 0,1 0 0,-1 0 0,0 0 0,0 0-1,0 0 1,0 0 0,0 0 0,0 0 0,0 0 0,0 0 0,0 0 0,0 0 0,-1 0 0,1 0 0,0 0 0,-1 0-1,1 0 1,0 0 0,-1 0 0,0 0 0,1 1 0,-1-1 0,1 0 0,-1 0 0,0 0 25,-6-6 405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53.4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68 16588,'0'37'6129,"0"7"-4585,0 4-23,4 4-345,2-1-160,-2-10-584,5-1-176,-10-16-144,1-3-8,4-9-336,-2-12-344,0-15-936,4-7-657,-8-11-1071,-2-6 1903</inkml:trace>
  <inkml:trace contextRef="#ctx0" brushRef="#br0" timeOffset="1">46 0 11610,'7'3'5202,"-1"16"-2138,0 10-471,6 21-489,-12 8-223,7 8-657,0-1-288,-7-9-472,4-5-144,1-13-144,0-7-104,9-19-648,-4-8-608,0-16-1505,-1-8 3290,8-3-954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53.7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123 0 11386,'-9'4'10286,"-31"18"-7582,16-10-2015,15-8-395,1 0-1,-1 1 1,-4 3-294,12-7 28,0 0 0,0-1 0,1 1 0,-1 0 0,0 0 0,0 0 0,1-1 0,-1 1 0,1 0 0,-1 0 0,1 0 0,-1 0 0,1 0 0,0 0 0,-1 0 0,1 0 0,0 0 0,0 1 0,0-1 0,0 0 0,0 0 0,0 0 0,0 0 0,0 0 0,0 0 0,0 0 0,1 0 0,-1 0 0,0 0 0,1 0 0,-1 0 0,1 0 0,-1 0 0,1 0 0,-1 0 0,2 1-28,1 2 84,0 0-1,0 0 0,0 0 1,1-1-1,0 1 1,0-1-1,0 1-83,25 16 1055,13 6-1055,-15-10 1127,22 18-1127,-46-33 44,-1 1 1,-1 0-1,1-1 1,0 1-1,0 0 1,-1 0-1,1 1-44,-1-2 10,-1 0 0,0-1 1,1 1-1,-1-1 0,0 1 0,1 0 0,-1-1 0,0 1 0,0 0 1,0-1-1,0 1 0,0 0 0,0-1 0,0 1 0,0 0 0,0-1 1,0 1-1,0 0 0,0-1 0,0 1 0,-1 0 0,1-1 1,0 1-1,-1 0 0,1-1 0,0 1 0,-1-1 0,1 1 0,0-1 1,-1 1-1,1-1 0,-1 1-10,-1 1 15,-1 0-1,0-1 1,1 1 0,-1-1 0,0 1-1,0-1 1,0 0 0,0 0 0,0 0 0,0 0-1,0-1 1,-3 1-15,-9 1-141,0-2 1,-2 1 140,7-1-198,8 0 126,-4 0-340,1 0 0,0 0-1,-1 0 1,1-1 0,-1 1 0,1-1-1,0-1 413,-8-6-1018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54.1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14299,'25'0'5761,"3"26"-3392,4 4-449,1 17-119,1 5-169,-10 8-448,-2 3-376,-13 3-376,-6 0-95,-11-2-105,-8-3-56,-10-1-72,-1-5-56,-2-14-160,3-11-456,8-22-1329,1-9-2240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55.7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47 10 9098,'-43'34'4289,"39"-32"-1825,4-2-543,4-3-153,-4 2-344,0-1-191,25-3-361,43-10-96,-26 14-224,-2-4-120,-6 2-216,-5 3-72,-5-4-360,-2 3-464,-12-2-1280,1 0-1345,0 7 2025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2:56.2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 11386,'5'6'4905,"2"-4"-2600,12-4-521,-1 2 41,9-5-321,6 5-232,-4 0-503,1 0-137,-5 0-224,-10-1-96,-5 1-104,4-2-88,-10 2-704,1 0-601,-1 2 2482,-4-2-1417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00.5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31 9498,'0'-6'1903,"0"4"-1261,-1 0 0,1 0 1,0 0-1,1 0 0,-1 0 1,0 0-1,0 0 0,1 0 1,-1 0-1,2-1-642,-2 3 45,0 0 1,0 0-1,0 0 0,0 0 1,0 0-1,0-1 0,0 1 1,0 0-1,0 0 1,0 0-1,0 0 0,0 0 1,1 0-1,-1 0 1,0 0-1,0 0 0,0 0 1,0 0-1,0 0 0,0 0 1,0 0-1,0 0 1,0 0-1,0 0 0,1 0 1,-1 0-1,0 0 0,0 0 1,0 0-1,0 0 1,0 0-1,0 0 0,0 0 1,0 0-1,0 0 0,0 0 1,1 0-1,-1 0 1,0 0-1,0 0 0,0 0 1,0 0-1,0 1 1,0-1-1,0 0 0,0 0 1,0 0-1,0 0 0,0 0 1,0 0-1,0 0 1,0 0-1,0 0-45,3 6 1013,-2 5-507,0-1 0,-1 1 1,0 0-1,0 0 0,-1-1 0,-2 7-506,0 11 517,1-3-171,1 0 1,1 0-1,2 6-346,-2-23-6,1-1 0,1 1 0,-1-1 0,1 1 1,0-1-1,1 0 0,0 0 0,0 0 0,0 0 0,1 0 0,0-1 0,5 6 6,-9-11 77,7 5-1184,-4-6-489,-2-6-553,-3-8 788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00.9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51 11058,'0'6'4473,"7"-6"-2528,7 0 71,14 4-271,11-4-177,13-6-528,4 2-216,10-6-248,3-2-120,-3 4-199,-9-7-89,-17 11 0,-7 3-184,-16 1-1409,-1 0-655,-5 0 1112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01.4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10962,'0'17'4833,"4"2"-2232,3 7-857,0 3 33,-2 11-297,-1 0-240,1-1-520,3 1-159,2-6-225,0-2-80,1-8-160,1-5 8,-6-8-824,0-7-809,-4-6 3058,-2-8-1753</inkml:trace>
  <inkml:trace contextRef="#ctx0" brushRef="#br0" timeOffset="1">228 62 10826,'0'-1'204,"0"1"1,0-1-1,0 1 0,0-1 0,0 1 0,0-1 0,0 1 1,0-1-1,0 1 0,-1-1 0,1 1 0,0-1 0,0 1 1,0-1-1,-1 1 0,1 0 0,0-1 0,-1 1 0,1-1 1,0 1-1,-1 0 0,1-1 0,0 1 0,-1 0 0,1-1 1,-1 1-205,1 0 190,-1 0 1,0-1 0,0 1 0,0 0 0,1 0 0,-1 0 0,0 0 0,0 0 0,1 0-1,-1 0 1,0 0 0,0 1 0,0-1 0,1 0 0,-2 1-191,-1 0 352,-1 1 1,1-1-1,0 1 0,-1 0 1,1 0-1,0 1 1,-1 0-353,-88 82 3608,90-83-3564,-1 1 106,-1 0 0,1 1 1,0 0-1,-1 0 0,2 0 0,-3 3-150,5-6 19,-1-1-1,1 1 1,0 0-1,-1 0 1,1 0-1,0-1 1,0 1-1,0 0 1,0 0-1,0 0 1,0 0-1,0 0 1,0-1-1,0 1 1,0 0-1,0 0 1,0 0-1,0 0 1,1 0-1,-1-1 1,0 1-1,1 0 1,-1 0-1,1-1 1,-1 1-1,1 0 1,-1-1-1,1 1 1,-1 0-1,1-1 1,0 1-1,-1-1 1,1 1-1,0-1 0,0 1 1,-1-1-1,1 1 1,0-1-1,0 0 1,-1 1-1,2-1-18,10 4 94,-1 0 0,1-1 0,1 0 1,-1-1-1,0 0 0,9-1-94,-8 0 82,1 1 0,-1 0 0,1 0 0,-1 2 0,13 4-82,10 11-1085,-36-19 1040,1 1 0,-1-1 0,1 0 0,-1 0 0,1 0 0,-1 0 0,1 1 0,-1-1 0,1 0 0,-1 0 0,1 0 0,-1 0 1,1 0-1,-1 0 0,1 0 0,-1 0 0,1 0 0,-1 0 0,1 0 0,-1-1 45,2 1 63,19-3-15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01.7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0 13859,'-11'15'5425,"14"1"-3208,-2 4-793,3 9-72,-1 6-104,1 1-431,1-7-377,3 3-352,3-3 208,1-10-1616,-1-5-1009,6-7 1473</inkml:trace>
  <inkml:trace contextRef="#ctx0" brushRef="#br0" timeOffset="1">94 354 14307,'-11'81'5713,"14"-74"-3264,2 0-713,2 1-264,-2-3-255,2-1-617,-2 0-160,1-4-1192,2-7 624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02.2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77 1 10362,'-2'0'438,"-1"1"0,1 0 0,-1 0 0,1 1-1,-1-1 1,1 1 0,0-1 0,-1 1 0,1 0 0,0-1 0,0 1-1,0 0 1,1 0 0,-1 1 0,0-1 0,1 0 0,-1 1-1,1-1 1,0 1-438,-4 7 596,1-1 1,1 1-1,0 0 0,-2 9-596,-1 10 868,2 0 0,0 0 0,2 1-1,2 25-867,1-35 175,0 0-1,2 0 1,1-1-1,0 1 1,1-1-1,1 0 1,7 14-175,-2-11 125,1 1 0,1-2 1,11 16-126,9 5 159,9 8-159,-36-44 125,0 1-524,0 0 0,8 6 399,-12-11 43,-1-1 0,1 1 0,0-1 0,0 0 0,1 0 0,-1 0 0,0 0 0,0 0 0,0 0 0,1 0 0,-1-1 0,0 1 0,1-1 0,-1 0-43,21-3 271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9:43.0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94 6577,'0'-1'310,"-1"0"0,1 1 0,0-1 0,0 0 0,0 0-1,1 1 1,-1-1 0,0 0 0,0 0 0,0 1-1,0-1 1,1 0 0,-1 1 0,0-1 0,1 0 0,-1 1-1,0-1 1,1 1 0,-1-1 0,1 0 0,0 1-310,-1-1 172,1 1 0,0 0 1,0 0-1,-1 0 0,1 0 1,0 0-1,-1 0 0,1 0 1,0 1-1,0-1 1,-1 0-1,1 0 0,0 1 1,-1-1-1,1 0 0,0 1 1,-1-1-1,1 0 0,0 1 1,-1-1-1,1 1 0,-1-1 1,1 1-173,2 2 363,0 0-1,0 0 1,0 0 0,0 1 0,-1-1 0,1 0 0,-1 1 0,0 0 0,0 0 0,0 0 0,-1-1-1,1 3-362,3 10 704,-1 1 0,1 9-704,4 16 350,-6-27-282,-4-10-55,-4-8-78,4 3 47,1 0 1,0-1 0,0 1-1,-1-1 1,1 1 0,0-1-1,0 1 1,0-1 0,0 1 0,0-1-1,0 0 1,0 1 0,0-1-1,0 1 1,0-1 0,0 1-1,0-1 1,0 0 17,0-3-83,1-10-21,1 0 0,0 1 0,1 0 0,0-1 0,2-1 104,-2 7-32,0 1 0,0-1-1,0 1 1,1-1 0,1 1 0,-1 1 0,1-1 0,0 0 0,1 1 32,8-12-13,-8 10 26,0 0 0,1 0 0,0 1 0,0 0-1,5-3-12,-10 8 28,0 0-1,-1 1 1,2 0-1,-1-1 0,0 1 1,0 0-1,0 0 0,0 0 1,1 1-1,-1-1 0,0 1 1,1-1-1,-1 1 1,1 0-1,-1-1 0,0 1 1,1 0-1,-1 1 0,1-1 1,-1 0-1,0 1 0,1-1 1,-1 1-1,0 0 1,1 0-28,-1 0 65,0 1 0,-1-1 0,1 1 0,-1-1 0,1 1 0,-1 0 0,0-1 0,1 1 0,-1 0 0,0 0 0,0 0 0,0 0 0,0 0 0,-1 0 0,1 0 0,0 2-65,0-1 84,3 12 299,0 0 1,-1 1-1,-1-1 0,-1 1-383,2 7 351,-1 5 21,-2-22-308,1 0 1,-1 0-1,1 1 1,0-1-1,0 0 1,1 0-1,-1 0 0,1 0 1,1 0-1,2 5-64,-4-10-38,-1 0 0,1 0 0,0 0 0,0 0 0,0-1 0,0 1 0,0 0 0,0 0 0,0-1 0,0 1 0,0-1 0,1 1 0,-1-1 0,0 1 0,0-1 38,0 0-108,-1 0 0,1 0-1,0 0 1,-1 1-1,1-1 1,-1 0-1,1 0 1,0 0-1,-1 0 1,1-1-1,-1 1 1,1 0-1,0 0 1,-1 0-1,1 0 1,-1-1 0,1 1-1,-1 0 1,1 0-1,-1-1 1,1 1-1,-1 0 1,1-1-1,-1 1 1,1-1-1,-1 1 1,1-1-1,-1 1 1,1-1 108,2-8-1052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02.8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11498,'2'1'1012,"0"1"-1,0 0 0,0-1 1,-1 1-1,1 0 0,1 2-1011,9 16 2285,-9-11-1664,1 0 0,-1 0 0,1 5-621,-2 2 820,1 1 0,-2-1 0,0 11-820,-1-12 231,1 0-1,0 0 1,1 0-1,2 5-230,-5-27-31,0-1 1,0 1-1,0 0 0,1-1 0,0 1 1,0-1-1,1 1 0,0 0 0,1-1 1,-1 1-1,1 0 0,1 0 0,-1 0 1,1 0-1,1-1 31,-1 2 0,0 0 0,1 0 1,0 1-1,0-1 0,0 1 1,0 0-1,1 0 0,0 0 1,0 1-1,0-1 0,1 1 0,-1 0 1,1 1-1,0 0 0,0 0 1,0 0-1,3 0 0,-6 2 11,0 0 1,0 0-1,0 1 1,0-1-1,0 1 0,0 0 1,0 0-1,1 0 1,-1 0-1,0 0 0,0 1 1,0 0-1,0-1 1,0 1-1,0 0 1,0 1-1,0-1-11,-1 0 27,0 0-1,0 1 1,0-1-1,0 1 1,0-1-1,0 1 1,-1 0 0,1 0-1,-1 0 1,1 0-1,-1 0 1,0 0 0,0 0-1,0 0 1,0 0-1,0 0 1,0 1-1,0-1 1,-1 0 0,1 1-1,-1-1 1,0 3-27,0 7 276,0 1-1,-1-1 1,-1 10-276,0-8 165,1-12-144,1 1 0,0-1 1,0 0-1,0 1 0,0-1 1,0 0-1,1 1 0,-1-1 0,1 0 1,-1 0-1,1 1 0,0-1 0,0 0 1,0 0-1,0 0 0,0 0 0,1 1-21,-2-3-2,0 0 0,0 0-1,0 0 1,0 0-1,1 0 1,-1 0 0,0 0-1,0 0 1,0 0-1,0 0 1,0 0 0,1 0-1,-1 0 1,0 0-1,0 0 1,0 0 0,0 0-1,0 0 1,0 0-1,1 0 1,-1 0 0,0 0-1,0 0 1,0 0-1,0 0 1,0 0 0,0-1-1,1 1 1,-1 0-1,0 0 1,0 0 0,0 0-1,0 0 1,0 0-1,0 0 1,0-1 0,0 1-1,0 0 1,0 0-1,0 0 1,0 0 0,0 0-1,0 0 1,0-1-1,1 1 1,-1 0 0,0 0-1,0 0 1,-1 0-1,1 0 1,0-1 0,0 1-1,0 0 1,0 0-1,0 0 1,0 0 0,0 0 2,2-14-328,-2 9 262,3-9-84,0 1 0,0 0 0,1 0-1,6-12 151,-7 17-65,1 1-1,0 0 0,3-4 66,3-4-40,-9 12 45,1 0 1,0 1-1,0-1 1,1 0-1,-1 1 0,0 0 1,1-1-1,0 1 1,-1 0-1,1 1 0,0-1 1,0 0-1,0 1 1,3-2-6,-4 3 19,-1-1 1,1 1 0,0-1-1,-1 1 1,1 0 0,0 0 0,-1 0-1,1 0 1,0 0 0,-1 0-1,1 0 1,0 0 0,-1 1 0,1-1-1,0 1 1,-1-1 0,1 1-1,-1 0 1,1 0 0,-1-1 0,1 1-1,-1 0 1,0 0 0,1 1-1,-1-1 1,0 0 0,0 0-1,0 0 1,0 1 0,1 0-20,3 8 155,0-1-1,-1 1 1,0 0 0,-1 0 0,0 0 0,-1 1-1,0-1 1,1 7-155,0 0-433,0-1 1,1 1-1,1 0 433,1 7-7587,-2-16 4766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03.2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16 13923,'0'1'5161,"14"2"-3641,6-4-23,7-2-137,12 3-88,-5-7-480,9 7-159,7-2-145,0-1-56,9 2-152,-5-2-80,-12 3-112,-5 1 32,-14 1-536,-6-4-728,-13 2 2392,-5-1-1368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03.6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13 522 7594,'-2'2'406,"1"-1"1,0 0 0,0 0 0,0 1 0,0-1 0,0 1-1,1-1 1,-1 1 0,0-1 0,1 1 0,-1 0 0,1-1-1,-1 1 1,1 0 0,0-1 0,0 1 0,0 0 0,0 0-407,0 4 709,1-1 0,0 1 1,0-1-1,1 1 1,-1 0-710,6 23 1679,-1 8 244,-4-27-1481,0-1-1,-1 1 1,0 0 0,-1-1-1,0 1 1,-1 5-442,1-15 8,0 0 0,0 0 0,0 0-1,0-1 1,0 1 0,0 0 0,0 0 0,0 0 0,0 0 0,0-1 0,0 1 0,0 0-1,0 0 1,-1 0 0,1 0 0,0 0 0,0-1 0,0 1 0,0 0 0,0 0 0,-1 0-1,1 0 1,0 0 0,0 0 0,0 0 0,0 0 0,-1 0 0,1-1 0,0 1 0,0 0-1,0 0 1,-1 0 0,1 0 0,0 0 0,0 0 0,0 0 0,0 0 0,-1 0 0,1 0-1,0 0 1,0 1 0,0-1 0,-1 0 0,1 0 0,0 0 0,0 0 0,0 0 0,0 0-1,-1 0 1,1 0 0,0 0 0,0 1 0,0-1 0,0 0 0,0 0 0,0 0-1,-1 0 1,1 1 0,0-1 0,0 0 0,0 0 0,0 0 0,0 0 0,0 1 0,0-1-1,0 0 1,0 0 0,0 0 0,0 1 0,0-1-8,-1-3-3,1 1-1,-1-1 1,1 1-1,0-1 1,0 0-1,0 1 1,0-1-1,0 0 1,1 1-1,-1-1 1,1 1-1,0-1 1,0 1 0,-1-1-1,2 0 4,14-37-3,-14 35 8,1 0 0,-1 1-1,1 0 1,0-1-1,1 1 1,-1 0 0,1 0-1,0 1 1,0-1-1,0 1 1,0 0 0,1 0-1,-1 0 1,4-1-5,3-1 33,0 1 0,0 0 1,0 1-1,1 0 0,5 0-33,-12 1 111,1 1-1,0 1 1,-1-1-1,1 1 1,0 0-1,0 1 1,-1-1 0,1 1-1,0 0 1,4 2-111,-8-3 54,1 2 1,-1-1 0,1 0-1,-1 0 1,1 1-1,-1-1 1,0 1 0,0 0-1,0 0 1,0 0 0,0 0-1,0 0 1,-1 0-1,1 0 1,-1 1 0,1-1-1,-1 0 1,0 1-1,0-1 1,0 1 0,0 0-1,0-1 1,-1 2-55,1 2 13,0 0 0,0-1 0,-1 1 0,0 0-1,0-1 1,0 1 0,-1 0 0,0-1 0,0 1 0,-1 0 0,1-1 0,-1 0 0,0 1-1,-1-1 1,1 0 0,-1 0 0,0 0 0,-3 3-13,-1-4-1243,7-4 1190,0 0-1,0 0 1,-1 0 0,1 1-1,0-1 1,0 0 0,0-1 0,-1 1-1,1 0 1,0 0 0,0 0 0,-1 0-1,1 0 1,0 0 0,0 0 0,0 0-1,0 0 1,-1 0 0,1 0-1,0-1 1,0 1 0,0 0 0,0 0-1,-1 0 1,1 0 0,0 0 0,0-1-1,0 1 1,0 0 0,0 0-1,0 0 1,-1 0 0,1-1 0,0 1-1,0 0 1,0 0 0,0 0 0,0-1-1,0 1 54,-2-19-1256</inkml:trace>
  <inkml:trace contextRef="#ctx0" brushRef="#br0" timeOffset="1">305 9 13395,'5'-2'1089,"-1"0"0,1 1 0,-1 0 0,1 0 0,1 0-1089,23 0 2160,-20 2-1782,1 1-1,-1 0 0,1 0 0,-1 1 0,0 0-377,-2 0 216,-1-1 0,0 1 0,0 0 0,-1 1 0,1-1 0,-1 1 0,1 0 0,-1 1 0,-1-1 0,2 2-216,0 1 232,0 1 0,0 0 0,-1 0 1,0 0-1,-1 0 0,3 8-232,2 8 290,-2 0-1,0 1 1,-2 0 0,-1 0-1,-1 0-289,2 17 206,-3-1-1,-1 1 0,-3 15-205,-16 123 211,16-169-200,2-5-115,-1 0-1,0 0 0,0 0 1,0-1-1,-1 1 0,0 0 1,-1 2 104,3-8-63,0 0 0,0 1 1,0-1-1,0 0 0,-1 1 1,1-1-1,0 0 1,0 1-1,0-1 0,-1 0 1,1 1-1,0-1 0,-1 0 1,1 1-1,0-1 1,0 0-1,-1 0 0,1 0 1,0 1-1,-1-1 0,1 0 1,-1 0-1,1 0 0,0 0 1,-1 0-1,1 0 1,0 1-1,-1-1 0,1 0 1,-1 0-1,1 0 0,0 0 1,-1 0-1,1-1 1,-1 1-1,1 0 0,0 0 1,-1 0-1,1 0 0,0 0 1,-1 0-1,1-1 0,0 1 1,-1 0-1,1 0 1,0 0-1,-1-1 0,1 1 1,0 0-1,0-1 0,-1 1 1,1 0-1,0-1 0,0 1 1,-1 0-1,1-1 1,0 1-1,0 0 63,-3-5-740,1 1 0,-1 0 0,1-1 1,-1-2 739,-8-25-1437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04.0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12307,'0'3'5041,"13"4"-2945,-2 6-479,-1 7 111,-2 9-200,-8 2-224,2 6-631,2-1-241,-3-1-224,3-6-80,0-6 72,-3-6-240,2-5-1200,0-3-881,5-10 1145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04.4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92 1 8642,'0'-1'551,"-1"1"-1,1 0 1,0 0 0,-1 0-1,1 0 1,-1 0 0,1 0-1,-1 0 1,1 0 0,0 0-1,-1 0 1,1 1 0,-1-1-1,1 0 1,0 0 0,-1 0-1,1 0 1,-1 1 0,1-1-551,-13 6 3153,7-3-3033,5-3-72,-1 2 53,-1-1 1,1 0-1,-1 1 1,1-1-1,0 1 0,-2 1-101,-28 28 616,30-30-555,1 0-1,0 1 1,0-1-1,-1 1 0,1-1 1,0 1-1,1 0 1,-1-1-1,0 1 0,0 0 1,0 1-61,1-2 56,0 0 0,0 0 0,0 0 0,0 0 0,0 0 0,0 0 0,0 0 0,0 0 1,1-1-1,-1 1 0,0 0 0,0 0 0,1 0 0,-1 0 0,1 0 0,-1 0-56,2 2 157,0-1 0,1 0 0,-1 1 0,1-1 0,-1 0-1,1 0 1,-1 0 0,1-1 0,2 2-157,2 1 75,34 21 458,-21-14-1324,0 2-1,2 3 792,-12-9-668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04.8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11 203 9658,'-2'3'549,"1"0"-1,-1 0 1,1 0 0,0 0-1,0 0 1,1 0 0,-1 0-1,0 0 1,1 0 0,0 0-1,0 1 1,0-1 0,0 0-1,0 0 1,1 0 0,0 0-549,-1-1 131,0 0 1,1 0-1,-1-1 1,1 1 0,0 0-1,0-1 1,0 1-1,0 0 1,0-1-1,0 0 1,0 1 0,0-1-1,0 1 1,1-1-1,-1 0 1,0 0-1,1 0 1,-1 0 0,1 0-1,-1 0 1,1 0-1,0-1 1,-1 1-1,1 0 1,0-1 0,0 1-1,-1-1 1,3 0-132,3 1 112,0-1 0,1-1 0,-1 0 0,0 0 0,0 0 1,1 0-1,-1-1 0,0-1 0,0 1 0,-1-1 0,1 0 0,-1-1 0,1 1 1,-1-1-1,3-3-112,1 0 27,0-1 0,0-1 1,-1 0-1,-1 0 0,1-1 1,-2 0-1,1 0 0,3-7-27,-7 9 3,0 1 1,0-1-1,-1 0 0,0 0 1,-1 0-1,0 0 0,0 0 1,0-1-1,-1-6-3,-1 12-2,1 0 1,-2 0-1,1 0 1,0 0-1,0 0 1,-1 1 0,0-1-1,0 0 1,1 0-1,-2 0 1,1 1-1,0-1 1,0 0-1,-1 1 1,0-1-1,1 1 1,-1 0-1,0 0 1,0-1-1,0 1 1,0 1-1,-1-1 1,1 0-1,-1 0 1,1 1-1,-1-1 1,1 1-1,-1 0 1,-2-1 1,-1 0 4,1 1 0,0-1 0,0 1 0,0 1 1,-1-1-1,1 1 0,0 0 0,-1 0 0,1 0 1,0 1-1,-5 0-4,7 0 4,0 0 0,0 0 1,-1 0-1,1 0 1,0 0-1,0 1 0,0 0 1,0-1-1,1 1 1,-1 0-1,0 1 0,1-1 1,-1 0-1,1 1 1,0-1-1,0 1 0,0 0 1,0-1-1,-1 4-4,-1 3 75,0 0-1,1 0 1,0 0-1,1 1 1,0-1-1,1 1 1,0 0-1,0-1 1,1 4-75,0 2 168,1 0 1,0 0 0,2 0-1,0 0 1,3 9-169,-4-18 35,0 0 0,1 0 0,-1-1 0,1 0 0,0 1 0,1-1 0,-1 0 0,1-1 0,0 1 0,0-1 0,1 1 0,-1-1 0,1-1 0,0 1 0,0 0 0,0-1 0,1 0 0,3 1-35,3 1-62,1 0 0,-1-1 0,1 0 0,0-1 0,1-1 0,-1 0 0,13 0 62,-17-2-278,0 0-1,0 0 1,3-1 278,29-8-479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05.2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13 13299,'0'-8'5249,"-1"5"-3241,6 2-767,8 1-137,5 0-16,3 4-176,11-3-248,-6 3-375,1 0-81,0 0-761,-10-1 2242,20 1-1425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05.8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9770,'0'18'5705,"4"10"-2144,0-5-2103,-1 22 2829,-2 40-4287,-1-50 252,-4-75-1052,4 32 741,0-6-74,1-1-1,0 0 1,1 1 0,3-9 133,-3 16-29,0 0-1,0 0 1,0 1 0,1-1-1,0 1 1,0 0-1,2-3 30,-3 8 5,-1-1-1,0 0 0,0 0 1,1 1-1,-1-1 0,1 1 1,0-1-1,-1 1 0,1 0 1,0-1-1,0 1 0,0 0 1,0 0-1,0 1 0,0-1 1,0 0-1,0 1 0,0-1 1,0 1-1,0-1 0,1 1 1,-1 0-1,0 0 0,0 0 1,2 0-5,-2 1 18,0 0 0,1-1-1,-1 1 1,0 0 0,0 0 0,0 0 0,0 1 0,0-1 0,0 0 0,0 1 0,0-1 0,0 1 0,-1 0 0,1-1 0,-1 1 0,1 0-1,-1 0 1,0 0 0,0 0 0,1 2-18,2 3 99,-1 0-1,0 1 1,-1 0-1,1 0 1,-1 2-99,0 4 309,0 0 0,0 9-309,1 12 446,-1-27-372,0-10-85,1-13-61,-3 13 74,4-16-37,0-1-1,1 1 0,4-9 36,-7 22 0,1 0 0,-1 0 0,1 0 0,1 1 0,-1-1 0,1 1 0,-1 0 0,1 0 0,1 0 0,-1 0 0,0 1 0,1 0-1,0 0 1,0 0 0,0 1 0,0-1 0,0 1 0,4-1 0,-8 2 6,1 1 0,0-1 0,-1 1 0,1-1 0,0 1 0,-1 0 0,1 0 0,0 0 0,-1-1 0,1 2 0,0-1 1,-1 0-1,1 0 0,0 0 0,-1 1 0,1-1 0,0 1 0,-1 0 0,1-1 0,-1 1 0,1 0 0,-1 0 0,1 0 0,-1 0 0,0 0 0,1 0 0,-1 0 0,0 0 0,0 1 0,0-1 0,0 1-6,4 4 74,-1 1-1,-1 0 1,1 0-1,-1 1 1,0-1-1,-1 3-73,5 7 218,-3-6-192,1-1-117,-2 0 0,1-1 0,-1 1 0,0 0 0,-1 1 0,-1-1 0,1 8 91,-1-4-1667,4 2 648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06.2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10 12019,'-10'-4'4953,"10"3"-2601,4 0-736,11 2-207,4 0-25,14 3-272,5 1-232,14-1-311,3-1-97,1-3-144,-4-4-64,-14-3-128,1 2-48,-10 3 96,-1-1-240,-5 4-1256,-9-1-729,-11 2 1073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06.6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12067,'20'53'6807,"-13"-36"-5373,0 1 1,-2 0-1,0 0 1,0 4-1435,-6-13 397,0-9-188,0-7-138,0-3-74,0 0-1,1 0 1,1 0-1,0 0 1,0 1-1,1-2 4,-1 7-1,0 1 0,0 0 0,0 0 0,0 0 0,1 0 0,-1 0 0,1 0 1,0 1-1,0-1 0,0 0 0,0 1 0,1-1 0,-1 1 0,1 0 0,-1 0 0,1 0 0,0 0 0,2-1 1,-1 1 6,0 0-1,0 0 0,0 1 1,0-1-1,1 1 1,-1 0-1,0 0 0,1 1 1,-1-1-1,0 1 1,1 0-1,3 0-5,-5 1 14,1-1-1,-1 1 1,1 0-1,-1 0 1,1 1-1,-1-1 1,0 1-1,0 0 1,1-1 0,-1 1-1,0 1 1,-1-1-1,1 0 1,0 1-1,-1 0 1,1-1-1,0 2-13,5 7 243,-1 0 0,-1 0 0,1 1 1,-1 2-244,0-2 317,-4-8-220,0 1 0,-1-1 0,1 0-1,-1 1 1,0-1 0,0 1 0,-1 0-1,1-1 1,-1 1 0,0-1-1,0 1 1,-1 0 0,1-1 0,-1 1-1,0 0-96,-1 0 34,2-4-58,-1 0 0,1-1-1,0 1 1,0 0 0,0 0-1,-1 0 1,1-1 0,0 1 0,0 0-1,0 0 1,0 0 0,0-1 0,0 1-1,1 0 1,-1 0 0,0 0 0,0 0 24,2-1-636,-1-3 468,0-8 383,0 7-226,5-23-116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0:36.2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 49 6361,'-30'-48'7302,"32"60"-1430,9 43-3653,2 38-2219,-8-41 426,9 64 116,-9-93-519,-3-21-61,-4-13 12,-4-21 24,2 0-1,1-3 3,2 19 1,0-1-1,2 1 0,0-1 0,3-13 0,-3 25 0,0 1 0,0 0-1,1 0 1,-1 0 0,1 0 0,0 1 0,0-1 0,0 0 0,0 1 0,1-1-1,-1 1 1,1 0 0,0 0 0,0 0 0,0 0 0,0 0 0,1 1-1,-1-1 1,1 1 0,0 0 0,0 0 0,2-1 13,-1 1 1,1 1-1,0-1 1,0 1-1,0 0 1,0 0-1,0 1 1,0-1-1,0 1 0,0 1 1,0-1-1,0 1 1,0 0-1,2 1-13,-1 0 54,-1 0-1,0 0 1,1 1 0,-1 0-1,0 0 1,0 0 0,-1 1-1,1 0 1,-1 0 0,1 1-54,2 2 106,-1 0 1,-1 1 0,0 0 0,0 0 0,0 0 0,2 6-107,1 4 168,0 1 1,-2 0-1,0 0 0,-1 0 0,-1 1 0,1 10-168,-4-16 52,0 0 0,0 1-1,-2-1 1,0 13-52,0-26-50,-1 0 0,1 0 0,0 0-1,0 0 1,0-1 0,0 1 0,-1 0 0,1 0-1,0 0 1,-1 0 0,0 1 50,1-2-43,0 0 0,0 0 0,0 0 0,0 0 0,0 0 0,-1 0 0,1 0-1,0 0 1,0 0 0,0 1 0,0-1 0,0 0 0,-1 0 0,1 0 0,0 0 0,0 0 0,0 0 0,0 0 0,-1 0 0,1 0 0,0 0-1,0 0 1,0 0 0,0 0 0,0 0 0,-1-1 0,1 1 0,0 0 0,0 0 0,0 0 0,0 0 0,0 0 0,-1 0 0,1 0 0,0 0-1,0 0 1,0-1 43,-2-1-672,0-1-1,0 1 0,0-1 0,0 0 0,-1-2 673,1 1-321,-13-22-1036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09.8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11 3345,'0'-10'13887,"0"10"-13764,0 0 0,0 0 0,0 0 0,0 0-1,0 0 1,0 0 0,0 0 0,0 0 0,0 0-1,0 0 1,0 0 0,0 0 0,0 0 0,0 0-1,0 0 1,1 0 0,-1 0 0,0 0 0,0 0-1,0 0 1,0 0 0,0 0 0,0 0 0,0 0-1,0 0 1,0 0 0,0 0 0,0 0 0,0 0-1,0 0 1,0 0 0,0 0 0,0 0 0,0 0-1,0 0 1,0 0 0,0 0 0,0 0 0,0 0-1,0 0 1,0 0 0,0 0 0,0 0 0,0 0-1,0 0 1,0 0 0,0 0 0,0 0-123,4 17-75,0-2 781,-1 2-470,0-1 0,-1 1 0,0 0-1,-2 17-235,2 34 546,3-1 1,3 3-547,-3-6 104,0 8-23,-3-61-118,0 0-1,0-1 1,1 1 0,1-1-1,1 4 38,-1-7-706,-3-12-1042,-3-14-947,-3-4 1603,2-9 473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10.5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71 12 7314,'-52'7'3566,"36"-5"-441,16-2-2981,0 0 0,0 0 0,0 0 0,0 0 0,0 0-1,-1 0 1,1 0 0,0-1 0,0 1 0,0 0 0,0 0 0,0 0 0,0 0 0,0 0-1,0 0 1,-1 0 0,1 0 0,0 0 0,0 0 0,0 0 0,0 0 0,0-1 0,0 1-1,0 0 1,0 0 0,0 0 0,0 0 0,0 0 0,0 0 0,0 0 0,0-1 0,0 1-1,0 0 1,0 0 0,0 0 0,0 0 0,0 0 0,0 0 0,0 0 0,0-1 0,0 1-144,0 0 457,0 0-424,0 0 0,0-1 1,0 1-1,0 0 0,0 0 0,1 0 1,-1 0-1,0-1 0,0 1 1,0 0-1,0 0 0,0 0 1,1 0-1,-1 0 0,0 0 1,0-1-1,0 1 0,0 0 0,1 0 1,-1 0-1,0 0 0,0 0 1,0 0-1,0 0 0,1 0 1,-1 0-1,0 0 0,0 0 0,0 0 1,1 0-1,-1 0 0,0 0 1,0 0-34,3 0 157,18-5 176,0 2 0,0 0 0,0 1 0,21 2-333,-20 0 487,20 3-487,-34-2 68,-1 1 0,1-1 0,0 1-1,0 1 1,-1 0 0,7 3-68,-13-6 11,0 1-1,1 0 1,-1-1 0,0 1-1,0 0 1,0 0 0,0 0 0,0 0-1,0 0 1,0 0 0,0 0 0,0 1-1,0-1 1,-1 0 0,1 0 0,0 1-1,-1-1 1,1 0 0,-1 2-11,1-1 16,-1 0 1,0 1-1,0-1 1,0 0-1,0 0 1,0 1-1,-1-1 1,1 0-1,-1 0 1,1 0-1,-2 3-16,-1 3 59,-2 0 0,1 0-1,-1 0 1,0 0 0,-4 4-59,-5 4 105,0 0 0,-2-1 1,-16 13-106,26-23-61,0-1 1,0 0 0,-1 0 0,0-1 0,0 0 0,0 0-1,0-1 1,-3 1 60,9-2-413,-1-1 1,0 0-1,0 0 0,0 0 0,1 0 0,-1 0 1,0 0-1,0 0 0,1 0 0,-1-1 0,0 1 1,0-1-1,1 1 413,3-2-1307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10.9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 9018,'22'36'8385,"-3"2"-4090,30 79-1885,-43-102-1894,18 36-97,-23-51-417,-1 0 1,0 1-1,0-1 1,0 0-1,0 0 1,0 0-1,0 0 1,0 0-1,0 1 1,1-1-1,-1 0 1,0 0-1,0 0 0,0 0 1,0 1-1,0-1 1,0 0-1,0 0 1,0 0-1,0 0 1,0 1-1,0-1 1,0 0-1,0 0 1,0 0-1,0 1 1,0-1-1,-1 0 1,1 0-1,0 0 1,0 0-1,0 0 1,0 1-1,0-1 1,0 0-1,0 0 1,0 0-1,-1 0 1,1 0-1,0 0 1,0 1-1,0-1 1,0 0-1,0 0 1,-1 0-1,1 0 1,0 0-1,0 0 1,0 0-1,0 0 0,-1 0 1,1 0-1,0 0 1,0 0-1,0 0 1,0 0-1,-1 0 1,1 0-1,0 0-2,-14-4 71,9 0-65,0 1 0,0-1 0,1 0 0,-1 0 1,1-1-1,0 1 0,0-1 0,0 0 0,1 0 0,-1-1 0,1 1 0,1 0 0,-1-1 0,1 0 0,0 0 1,0 0-1,1 0 0,-1 0-6,1 1-1,0 1 1,1-1-1,-1 0 1,1 0-1,0 1 1,0-1 0,0 0-1,1 0 1,0 1-1,0-1 1,0 0-1,0 1 1,1-1-1,0 1 1,0 0-1,0-1 1,0 1-1,1 0 1,0 0 0,0 0-1,0 1 1,0-1-1,0 1 1,1-1 0,7-4-2,0 1 0,0 1 1,0-1-1,1 2 0,0 0 1,0 0-1,1 1 0,-1 1 1,1 0-1,0 0 0,-1 1 1,10 1 1,5 1-1566,-11 1 990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11.8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147 25 7338,'-4'-5'1992,"2"2"-1133,1 1 0,-1 0 0,1 0 0,-1 0 0,0 0 0,-1 0-859,2 1 163,0 1-1,0-1 1,0 1 0,1-1 0,-1 1 0,0 0-1,0-1 1,0 1 0,0 0 0,0 0 0,0 0-1,0-1 1,0 1 0,0 0 0,0 0 0,0 1-1,0-1 1,0 0 0,0 0 0,0 0 0,0 1-164,-2 0 213,0 0-1,0 1 0,1-1 0,-1 1 0,0 0 0,1-1 0,-1 1 0,1 1 0,-1-1 0,1 0 0,0 1 0,0-1 0,0 1 0,0-1 0,-1 3-211,-4 9 576,0-1 0,-4 15-576,4-11 281,-1 1-100,2 1 0,0-1 1,1 1-1,1 0 0,1 0 0,0 11-181,2-15 72,1 0 0,0 0-1,1 0 1,1 0-1,0 0 1,1-1 0,1 1-1,4 10-71,0-4 76,1 0 1,1-1-1,1-1 0,1 0 1,7 9-77,-10-16 12,0-1 1,0 0 0,1-1-1,1 0 1,0 0 0,0-1-1,1-1 1,12 7-13,-20-13-104,0 0 1,0 0-1,0 0 1,0-1 0,4 1 103,-7-1 11,1-1 0,-1 0 0,0 0 0,1 0 0,-1 0 0,0 0 0,1 0 0,-1 0 0,0-1 0,1 1 0,-1 0 0,0-1 0,0 1 0,1-1 0,-1 0 0,0 1 0,0-1 0,0 0 0,1 0-11,14-12 93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12.5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10002,'2'1'405,"0"-1"0,-1 1 0,1 0 0,0 0 0,-1 0 0,1 1 0,-1-1 0,0 0 0,1 0 0,-1 1 0,0-1 0,0 1 0,0-1 0,0 1 0,1 1-405,11 29 1567,-10-25-1008,5 20 538,-1 0 1,-2 0 0,0 1 0,-1 17-1098,1 2 1311,3 3-1311,1-16 330,-6-26-243,-1 1 1,0 0 0,0-1 0,-1 1-1,0 5-87,-1-13 5,0 0 0,0-1-1,0 1 1,0-1-1,0 1 1,0 0 0,0-1-1,0 1 1,0-1 0,0 1-1,-1 0 1,1-1-1,0 1 1,0-1 0,-1 1-1,1-1 1,0 1 0,-1-1-1,1 1-4,-1-1 2,1 0-1,0 0 0,0 0 1,-1 1-1,1-1 0,0 0 1,-1 0-1,1 0 1,0 0-1,-1 0 0,1 0 1,0 0-1,-1 0 0,1 0 1,0 0-1,-1 0 0,1 0 1,0-1-1,0 1 1,-1 0-1,1 0 0,0 0 1,-1 0-1,1 0 0,0-1-1,-2 0-4,0 0 0,1 0 0,-1-1 0,1 1-1,-1-1 1,1 1 0,0-1 0,-1 0-1,1 0 1,0 0 4,-3-6-73,1 1-1,0-1 0,1 0 1,0 0-1,0 0 0,0-1 0,1-6 74,0 8-37,1 1 0,0-1 0,0 0 0,1 1-1,0-1 1,0 0 0,0 1 0,1-1-1,0 1 1,1-1 37,-1 4-1,0-1 0,0 1 0,1 0 0,-1 0 0,1-1 0,0 2 0,0-1 0,0 0 0,0 1 0,0-1 0,1 1 0,-1 0 0,1 0 0,0 0 0,0 1 0,-1-1 0,1 1 0,0 0 0,0 0 0,0 0 0,0 1 0,4-1 1,-4 0 33,0 1-1,0 0 0,0 0 0,1 0 0,-1 0 0,0 1 0,0 0 1,0 0-1,0 0 0,0 0 0,0 0 0,0 1 0,0 0 0,0 0 1,0 0-1,-1 0 0,1 1 0,-1-1 0,0 1 0,0 0 0,0 0 1,1 1-33,-1 0 118,0 0 0,0 0 1,-1 0-1,1 1 0,-1-1 1,0 1-1,-1 0 1,2 2-119,-3-5 48,1 0 0,-1 0 1,0 0-1,0 0 1,0 0-1,0 0 1,0 0-1,-1 0 1,1 0-1,-1 0 1,1 0-1,-1 0 1,0 0-1,1 0 1,-1 0-1,0-1 1,0 1-1,0 0 0,-1-1 1,1 1-1,0-1 1,-1 1-1,0 0-48,-3 3 80,0 0 0,-1 0 0,0 0 0,0-1-1,-1 0 1,1 0 0,-1-1 0,0 0 0,0 0-1,0 0 1,0-1 0,-7 2-80,11-4-268,1 0 1,-1 0-1,0 0 0,1 0 1,-1-1-1,1 1 1,-1-1-1,1 0 0,-1 1 1,1-1-1,-1 0 1,1 0-1,0-1 0,-1 1 1,1-1-1,0 1 0,0-1 1,0 1-1,0-1 1,0 0-1,1 0 0,-1 0 1,0 0-1,0-2 268,2 4-130,-1-1-1,1 1 0,0-1 1,0 1-1,0-1 0,-1 1 1,1-1-1,0 1 0,0-1 1,0 1-1,0-1 1,0 1-1,0-1 0,0 1 1,0-1-1,0 1 0,0-1 1,0 1-1,1-1 0,-1 1 1,0-1-1,0 1 131,9-15-1517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12.9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71 117 11578,'11'18'4697,"-3"0"-2552,-1 2-241,-3 6-183,-3-1-185,-1-4-656,0-5-288,-1-8-368,1 3-8,-2-11-968,1 5-896,1-16 1064</inkml:trace>
  <inkml:trace contextRef="#ctx0" brushRef="#br0" timeOffset="1">1 0 13027,'9'11'4849,"4"1"-3393,2 0-56,1 3-159,-3-6-249,-1 0-600,-1-2-840,1-7 344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13.4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81 11338,'6'12'2034,"-2"0"-1,1 0 0,-2 0 0,0 1 1,1 7-2034,-3-15 298,-1 1 0,0-1-1,0 1 1,0-1 0,0 1 0,-1-1 0,0 1 0,0-1 0,-1 1 0,1-1 0,-1 0 0,0 0-1,-3 4-297,5-9 2,0 0-1,0 0 0,0 0 1,0 0-1,0 0 0,0-1 0,0 1 1,0 0-1,0 0 0,0 0 0,0 0 1,0 0-1,0 0 0,0 0 1,0 0-1,0 0 0,-1 0 0,1 0 1,0-1-1,0 1 0,0 0 0,0 0 1,0 0-1,0 0 0,0 0 1,0 0-1,0 0 0,-1 0 0,1 0 1,0 0-1,0 0 0,0 0 0,0 0 1,0 0-1,0 0 0,0 0 1,0 0-1,-1 0 0,1 0 0,0 0 1,0 0-1,0 0 0,0 0 0,0 0 1,0 0-1,0 1 0,0-1 1,0 0-1,0 0 0,-1 0 0,1 0 1,0 0-1,0 0 0,0 0 0,0 0 1,0 0-1,0 0 0,0 0 1,0 1-2,-1-12-61,5-6-230,-1 0-1,2 1 1,0-1 0,3-5 291,-2 9-36,-1 0-1,2 0 1,0 1 0,0-1 0,1 2 0,4-4 36,-11 13 5,1-1 0,0 1 0,0 0 0,0 0 0,0 0 0,1 0 0,-1 0 0,1 0 0,-1 1 0,3-2-5,-4 3 11,0 0 0,0-1 0,0 1 1,0 0-1,0 0 0,0 0 0,0 0 0,1 0 0,-1 0 0,0 0 0,0 0 0,0 0 0,0 1 0,0-1 0,0 0 0,0 1 0,0-1 0,0 0 1,0 1-1,0 0 0,0-1 0,0 1 0,0 0 0,0-1 0,0 1 0,-1 0 0,1 0 0,0-1 0,0 2-11,1 1 82,1 0 0,-1 1 0,-1-1-1,1 0 1,0 1 0,-1-1 0,0 1 0,1 0 0,-2-1-1,1 1 1,0 1-82,1 11 589,-1 0-1,0 3-588,0 10 634,0-20-523,-1-5-153,0-1 1,0 1 0,0-1-1,1 0 1,-1 1 0,1-1 0,0 0-1,0 1 1,2 2 41,-3-6-39,0 0 1,0 0-1,0 0 1,0 0-1,0 0 0,0 0 1,1 1-1,-1-1 1,0 0-1,0 0 1,0 0-1,0 0 0,1 0 1,-1 0-1,0 0 1,0 0-1,0 0 0,0 0 1,1 0-1,-1 0 1,0 0-1,0 0 0,0 0 1,0 0-1,1 0 1,-1 0-1,0 0 0,0 0 1,0 0-1,0 0 1,1 0-1,-1 0 0,0 0 1,0 0 38,13-7-754</inkml:trace>
  <inkml:trace contextRef="#ctx0" brushRef="#br0" timeOffset="1">872 1 15459,'-25'62'5770,"31"-31"-4090,8 2-224,-4-5-304,-2-1-151,3-4-561,-6-13-240,-1-2-504,0-9-792,7-14 735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13.9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13563,'7'0'5313,"9"7"-3489,0-2-735,1 5-1,-6-1-392,5 2-176,2 1-1496,0 1-2177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14.5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 12003,'0'0'248,"0"-1"0,1 1 0,-1 0 1,0 0-1,0 0 0,1 0 0,-1 0 1,1 0-1,-1-1 0,0 1 0,1 0 0,-1 0 1,0 0-1,1 0 0,-1 0 0,0 0 1,1 1-1,-1-1 0,0 0 0,1 0-248,6 5 1602,5 9-669,-9-7-511,0 0 0,0 1 0,-1-1 0,1 0 0,-2 1 1,1 2-423,6 48 1526,-7-41-1185,8 102 2553,-5 30-2894,-6-178-193,0 18 80,1 0 1,1 0 0,1-10 112,0 12-27,0 1 1,1 0 0,1-1 0,0 1 0,0 0-1,0 1 1,1-1 0,0 0 0,0 1 0,1 0-1,0 0 1,1 0 26,-3 3 9,0 1-1,0 0 1,0 0-1,1 0 1,0 0-1,-1 1 1,1-1 0,0 1-1,0 0 1,4-1-9,-5 2 14,0 0 0,1 0 1,-1 1-1,0-1 0,1 1 0,-1 0 1,1 0-1,-1 0 0,0 0 1,1 1-1,-1-1 0,0 1 0,1 0 1,-1 0-1,1 0-14,-1 1 40,1-1 0,-1 1 0,0 0 0,0 0 0,0 1 0,0-1 1,0 0-1,-1 1 0,1 0 0,-1-1 0,1 1 0,-1 0 0,0 1-40,6 8 331,-1 1 0,4 11-331,1 1 321,-7-18-214,-2 1 0,1 0-1,-1 0 1,1 3-107,-1-7-1104,-3-4 1052,0 0 0,0 0-1,0 0 1,0 0 0,1 0-1,-1 0 1,0 0 0,0 0-1,0 0 1,0 0 0,0 0 0,0 0-1,0 0 1,0 0 0,0 0-1,0 0 1,0 0 0,1 0-1,-1 0 1,0 0 0,0 0-1,0-1 1,0 1 0,0 0-1,0 0 1,0 0 0,0 0-1,0 0 1,0 0 0,0 0-1,0 0 1,0 0 0,0 0-1,0 0 1,0-1 0,0 1-1,0 0 1,0 0 0,0 0-1,0 0 1,0 0 0,0 0 0,0 0-1,0 0 1,0 0 0,0 0-1,0-1 1,0 1 0,0 0 52,0-1-30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14.9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147 166 7874,'2'-5'1526,"0"0"-1,-1 0 1,0-1 0,0 1 0,0-2-1526,-1 3 644,0 0-1,0 0 1,0 0 0,-1 0 0,1-1-1,-2-1-643,1 2 192,0 1 1,0-1-1,0 1 0,-1 0 0,0-1 0,0 1 0,0 0 0,0 0 1,0 0-1,0 0 0,-1 1 0,0-1 0,1 1 0,-1-1 0,0 1 0,-2-1-192,3 2 51,0-1 0,1 1-1,-1 0 1,-1 0 0,1 0-1,0 1 1,0-1 0,0 0-1,0 1 1,-1-1-1,1 1 1,0 0 0,0 0-1,-1 0 1,1 0 0,0 0-1,0 0 1,-1 1-1,0-1-50,0 1 37,1 0 0,-1 1-1,0-1 1,0 1 0,1-1 0,-1 1-1,1 0 1,0 0 0,-1 0-1,1 0 1,0 0 0,0 1-1,0 0-36,-3 3 80,1 1 1,-1 1-1,2-1 0,-1 1 0,1-1 0,0 1 0,1 0 1,-1 0-1,2 0 0,-1 2-80,1-6 74,1 0 0,0 0 0,0 0-1,0 0 1,0 0 0,0 0 0,1 0 0,1 4-74,-2-7 14,0 0 0,1 0-1,-1 0 1,1 0 0,-1 0 0,1 0-1,-1 0 1,1-1 0,0 1 0,-1 0 0,1 0-1,0 0 1,0-1 0,0 1 0,-1 0 0,1-1-1,0 1 1,0-1 0,0 1 0,0-1-1,0 1 1,0-1 0,0 0 0,0 1 0,0-1-1,0 0 1,0 0 0,1 0 0,-1 0 0,0 0-1,0 0 1,0 0 0,0 0 0,0 0 0,0-1-15,3 0 8,-1 0-1,0 0 0,0-1 1,0 1-1,1-1 0,-2 0 0,1 1 1,0-2-1,0 1 0,0 0 0,-1 0 1,0-1-1,1 1 0,-1-1-6,1 0 8,-1 0 0,1 0 0,0 0 0,0 1 0,0-1 0,0 1 0,1 0 0,-1 0 1,4-1-9,-6 2 7,0 1 0,0 0 0,1-1 0,-1 1 1,0 0-1,0 0 0,0 0 0,0 0 0,1 0 1,-1 0-1,0 0 0,0 0 0,0 0 0,0 1 1,0-1-1,1 0 0,-1 1 0,0-1 0,0 1 1,0 0-1,0-1 0,0 1 0,0 0 0,0-1 1,-1 1-1,1 0 0,0 0 0,0 0-7,2 3 130,0 1 0,0 0-1,0-1 1,0 1 0,1 5-130,-3-5 106,1-1-1,1 1 1,-1-1 0,1 0 0,1 2-106,-4-5-58,2 0 0,-1 0 0,0 0 1,0 0-1,0 0 0,0 0 0,1 0 1,-1-1-1,0 1 0,0 0 0,1-1 1,-1 1-1,1-1 0,-1 1 1,1-1-1,-1 0 0,1 1 0,-1-1 1,2 0 57,-1 0-380,0-1 1,0 1 0,0-1-1,1 1 1,-1-1 0,0 0-1,0 0 1,0 0 0,0 0 0,0 0-1,0 0 1,0 0 0,1-2 379,19-17-2301</inkml:trace>
  <inkml:trace contextRef="#ctx0" brushRef="#br0" timeOffset="1">444 8 10834,'-2'-1'863,"0"0"-1,0 0 1,0 0 0,0 0-1,0 0 1,0 1-1,0-1 1,0 1 0,0-1-1,-1 1 1,1 0-1,-2 0-862,2 0 313,1 1-1,-1-1 0,0 0 1,0 1-1,0-1 1,1 1-1,-1 0 0,0-1 1,1 1-1,-1 0 0,0 0 1,1 0-1,-1 1-312,0-1 93,1 1 1,-1 0-1,0-1 0,1 1 0,0 0 1,-1 0-1,1 0 0,0 0 0,0 1 1,0-1-1,0 0 0,0 0 1,1 1-1,-1-1 0,1 0 0,0 1 1,-1-1-1,1 0 0,0 1 0,0-1 1,0 0-1,1 1 0,-1 0-93,2 4 82,0-1 0,0 1-1,0 0 1,1-1 0,0 0 0,0 0-1,1 0 1,-1 0 0,1 0 0,1-1-1,-1 0 1,4 3-82,10 10 432,1-2 1,18 12-433,-21-15 261,-16-13-260,2 1 39,0 1-1,0-1 1,0 1 0,-1-1 0,1 1-1,-1 0 1,1 0-40,-2-2 8,0 0 1,0 1-1,1-1 0,-1 0 0,0 1 0,0-1 1,0 0-1,0 0 0,0 1 0,0-1 0,0 0 1,0 1-1,0-1 0,0 0 0,0 1 0,0-1 1,0 0-1,0 1 0,0-1 0,0 0 0,0 1 0,0-1-8,-1 1 10,1-1 0,-1 1-1,1-1 1,-1 1-1,1-1 1,-1 0-1,1 1 1,-1-1 0,1 0-1,-1 1 1,1-1-1,-1 0 1,0 1-1,1-1 1,-1 0-1,0 0-9,-22 7-45,-1-1 0,0-2-1,0 0 1,-1-2 0,-16 0 45,8-4-30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0:36.6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 0 11891,'-15'6'4737,"6"-2"-2641,3 1-720,9 0-151,8-1-281,9 4-560,9-5-192,10-3-144,2 3-8,4-5-112,-4 2-400,-9-4-1273,-5 4-535,-11 11 1232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16.3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84 109 7234,'-2'-5'10319,"-4"2"-6855,-6 2-2695,11 1-727,-1 0 1,1 1-1,0-1 0,0 0 1,0 1-1,-1-1 0,1 1 1,0-1-1,0 1 0,0 0 1,0-1-1,0 1 0,0 0 1,0 0-1,0 0 0,0 0-42,-3 2 62,0 1 0,1 0 0,-1-1 0,1 2 0,0-1 0,0 0 0,0 0 0,1 1 0,0 0 0,-1-1 0,2 1 0,-1 0 0,0 0 0,1 0 0,0 0 0,0 0 0,1 2-62,-1 5 121,1 0 0,0 0 1,1 0-1,1-1 0,0 1 0,0-1 1,1 1-1,1-1 0,0 0 0,0 0 1,5 7-122,-7-13 23,1 0 0,1 0 1,-1 0-1,1 0 0,0-1 1,0 0-1,0 1 0,0-1 1,1-1-1,-1 1 0,1-1 1,0 0-1,0 0 0,1 0 1,-1-1-1,1 0 0,-1 0 1,1 0-1,0 0 0,-1-1 1,1 0-1,0 0 0,0-1 1,0 0-24,1 0 14,-1 0 1,1-1 0,-1 1 0,0-1-1,0-1 1,1 1 0,-1-1-1,0 0 1,0-1 0,-1 0 0,1 1-1,0-2 1,3-2-15,-3 1 11,1 0-1,-1-1 1,0 0 0,-1 0 0,1 0-1,-1-1 1,0 0 0,-1 0-1,0 0 1,0-1-11,1-3 9,0 0 1,-1 0-1,0-1 1,-1 1-1,0-1 0,-1 0 1,0 0-1,-1 0 0,0 0 1,-1 0-1,-1-1 0,0 1 1,0 0-1,-3-6-9,2 11 11,0 0-1,0 0 1,-1 1-1,0-1 1,0 1-1,-1 0 1,0 0 0,0 0-1,0 0 1,-1 1-1,0 0 1,0 0-1,0 0 1,-1 0-1,1 1 1,-1 0 0,0 0-1,0 0 1,-3 0-11,0 0 14,0 0 0,0 1 1,-1 0-1,1 1 0,0 0 1,-1 0-1,1 1 0,-1 0 1,0 1-1,1 0 1,-1 1-1,0 0 0,1 0 1,-2 1-15,5-1 9,1 1 0,0 0 0,-1 0 0,1 0 1,0 0-1,0 1 0,0 0 0,0 0 0,1 0 1,-1 1-1,1 0 0,-4 3-9,6-5-56,0 0 0,0 1 0,0 0 0,0-1-1,1 1 1,-1 0 0,1 0 0,-1 0 0,1 0 0,0 0 0,0 0 0,0 1-1,1-1 1,-1 0 0,1 0 0,0 1 0,0-1 0,0 0 0,0 0 0,1 1-1,-1-1 1,1 1 56,-1-2-103,1 0 0,0 0 0,-1 0-1,1 1 1,0-1 0,0 0-1,1 0 1,-1-1 0,1 2 103,0-1-100,0 0 0,1 0 0,-1 0 1,0 0-1,1 0 0,1 0 100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17.0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26 10810,'-5'-19'4289,"4"12"-1556,5 13-1134,2 18-559,0 1 1,-2 0-1,0 0 0,-2 4-1040,3 12 648,-4-30-525,38 271 1830,-37-270-1894,-1-8-33,0 0-1,0 0 1,-1 0 0,0 0 0,1 0 0,-2 1-26,1-5 1,0 1 0,0-1 0,0 0 0,0 0 0,0 0 0,0 1 0,0-1 0,0 0 0,0 0 0,0 0 0,0 0 0,0 1 0,0-1 0,0 0 0,0 0 0,0 0 0,0 0-1,-1 1 1,1-1 0,0 0 0,0 0 0,0 0 0,0 0 0,0 0 0,-1 0 0,1 1 0,0-1 0,0 0 0,0 0 0,0 0 0,-1 0 0,1 0 0,0 0 0,0 0 0,0 0 0,0 0 0,-1 0 0,1 0 0,0 0 0,0 0 0,0 0 0,-1 0 0,1 0 0,0 0 0,0 0 0,0 0 0,0 0 0,-1 0 0,1 0 0,0 0 0,0 0 0,0-1 0,0 1 0,-1 0 0,1 0 0,0 0 0,0 0 0,0 0 0,0 0 0,0-1 0,0 1 0,-1 0 0,1 0-1,-10-10 32,6 4-42,1 1-1,0-1 1,0 0-1,0 0 0,0 0 1,1 0-1,0 0 1,1-1-1,-1 1 0,1-1 11,-1-6-31,1 1-1,0-1 1,1 0-1,1-7 32,0 15-3,-1 0 0,1 0 0,0 0 0,0 1 0,0-1 0,1 0 0,0 1 0,0-1 0,0 1 0,0 0 0,0 0-1,1 0 1,0 0 0,0-1 3,0 3 2,0-1-1,-1 1 1,1 0-1,0 0 1,0 0-1,0 0 1,1 0-1,-1 1 1,0-1-1,1 1 1,-1 0-1,0 0 1,1 0-1,0 0 1,-1 1-1,1-1 1,-1 1-1,1 0 1,0 0-2,4 1 10,-1 0 1,1 0 0,-1 0 0,1 1-1,-1 0 1,0 1 0,0 0 0,0 0 0,0 0-1,0 1 1,-1 0 0,6 4-11,-5-3 41,-1 1 1,1-1-1,-1 2 1,0-1-1,-1 0 1,1 1-1,-1 0 1,-1 0-1,1 1 1,-1 0-1,1 1-41,-4-6 39,0 0 0,0-1 0,-1 1 0,1 0-1,0 0 1,-1 0 0,0 0 0,1 0 0,-1 0 0,0-1 0,-1 1-1,1 0 1,0 0 0,-1 0 0,0 0 0,0 2-39,-1-2 51,1 1 0,-1-1 0,0 0 0,0 0 0,0 0 0,-1 0 0,1 0 0,-1 0 0,0 0 0,0-1 0,-2 2-51,-4 2 68,0 0 0,-1-1 0,0 0 0,0 0 0,0-1 0,-1-1 0,1 0 0,-2 0-68,-15 2-268,0-1 0,-5-1 268,7-1-2062,17-1-217,11-7 807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17.4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138 68 10042,'6'2'4281,"-4"-4"-747,-2 1-3308,0 0 0,-1 0-1,1 1 1,0-1 0,-1 0-1,1 1 1,0-1 0,-1 0 0,1 1-1,-1-1 1,1 1 0,-1-1-1,1 0 1,-1 1 0,1-1 0,-1 1-226,-9-8 1154,-5-3 665,-12-8-1819,22 16 83,1 1 0,-1-1 1,0 1-1,0 0 0,0 0 1,0 1-1,-1 0 0,-1-1-83,6 2 17,0 0 0,0 0 0,0 0 0,0 0 0,-1 0 0,1 0-1,0 0 1,0 1 0,0-1 0,0 0 0,0 0 0,0 1 0,0-1 0,0 1 0,0-1 0,0 1 0,1-1-1,-1 1 1,0 0 0,0 0-17,-1 1 19,1-1-1,0 1 1,-1 0-1,1 0 0,0-1 1,0 1-1,0 0 1,0 0-1,1 0 1,-1 1-19,-1 4 31,1 1 0,0-1 0,0 1 1,0-1-1,1 4-31,0-3 16,0-1 4,0 1 0,0 0 1,1 0-1,0 0 0,1 0-20,-2-6 4,0-1 0,1 1 1,-1-1-1,1 1 0,-1-1 0,1 1 0,0-1 0,0 0 0,-1 1 1,1-1-1,0 0 0,0 0 0,0 1 0,0-1 0,1 0 0,-1 0 1,0 0-1,0 0 0,1-1 0,-1 1 0,0 0 0,1 0 0,-1-1 1,1 1-1,-1-1 0,1 1 0,-1-1 0,1 0-4,1 1 4,0-1 0,0 0 0,0 0 0,0 0 0,1 0-1,-1-1 1,0 1 0,0-1 0,0 0 0,0 0 0,0 0 0,-1 0-1,1 0 1,0-1 0,0 1 0,-1-1 0,1 0 0,-1 0 0,1 0 0,0-1-4,1-1 5,0 0 0,-1-1-1,0 1 1,0-1 0,0 0 0,-1 0 0,1 0 0,-1 0 0,0 0 0,-1-1 0,1 0-5,1-2 18,1 6 110,-3 3-97,-1 0-1,1 0 0,0 0 1,0 0-1,-1 0 1,1 1-1,-1-1 0,1 0 1,-1 0-1,0 0 0,1 2-30,4 15 299,-2-4-62,2-1-1,-1 1 1,3 2-237,-7-14-43,1-1 0,0 0 0,-1 0 0,1 0 0,0 0 0,-1 0 0,1 0 0,0 0 0,0 0 0,0 0 0,0 0 0,0-1 0,0 1 0,0 0 0,0-1 1,0 1-1,0 0 0,0-1 0,1 1 0,-1-1 0,0 0 0,0 1 0,0-1 0,1 0 0,-1 0 0,0 0 0,1 0 43,0 0-358,-1 0 0,1-1-1,-1 1 1,1-1 0,-1 1-1,1-1 1,-1 0 0,1 0-1,-1 1 1,0-1 0,1 0-1,-1 0 1,0 0 0,0 0-1,0-1 1,0 1 0,0 0-1,0 0 1,0-1 0,1 0 358,11-26-3048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18.1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1 111 11314,'8'13'5202,"0"7"-2338,-2 16-663,-4 8-145,-2 5-520,1 4-319,3-5-657,1-7-176,2-7-216,1-7-80,1-9-96,0-9-336,-3-9-824,-4-8-489,0-15-1055,-2-2-161,-3-20 1841</inkml:trace>
  <inkml:trace contextRef="#ctx0" brushRef="#br0" timeOffset="1">142 0 12563,'16'11'5137,"-4"23"-2729,-3 6-583,-16 18-145,7 4-176,-2 2-495,2 0-353,10-14-328,-3-2-112,6-13-144,-5-13-40,-6-6-272,4-8-496,1-4-1297,5 0-1928,-2-20 2457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18.5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168 321 14091,'-2'-1'729,"0"0"1,0 0-1,0 0 0,0 1 0,0-1 1,0 0-1,0 1 0,0-1 0,0 1 1,-2 0-730,0-1 538,0 1 0,0 1 0,0-1 1,1 0-1,-4 2-538,1-1 271,-1 1 1,1 0-1,0 0 1,0 1 0,1 0-1,-5 2-271,2 0 171,0 0 1,1 1-1,0 0 0,0 0 0,0 1 0,1 0 1,0 0-1,-2 4-171,7-9 21,0-1-1,0 1 1,0 0 0,0 0 0,1 0 0,-1-1-1,0 1 1,1 0 0,0 0 0,-1 0-1,1 0 1,0 0 0,0 0 0,0 0 0,0 0-1,1 0 1,-1 0 0,1 1-21,0 0 13,0 0 0,1 0 1,-1-1-1,0 1 0,1-1 1,0 1-1,0-1 0,0 0 0,0 1 1,0-1-1,2 1-13,5 4 35,1 0 0,1-1 1,-1 0-1,1 0 0,5 1-35,-16-7 4,6 3 24,10 3 193,0 2 0,-1-1 0,0 2 1,0 0-1,-1 1 0,7 6-221,-21-15 25,1-1-1,-1 1 1,1-1 0,-1 1 0,1-1-1,-1 1 1,1-1 0,-1 1-1,1 0 1,-1-1 0,0 1 0,1 0-1,-1-1 1,0 1 0,0 0 0,1 0-1,-1-1 1,0 1 0,0 0-1,0 0 1,0-1 0,0 1 0,0 0-1,0 0 1,0-1 0,0 1-25,-1 1 24,0-1 1,1 0-1,-1 0 1,0 0-1,0 0 1,1 0-1,-1 0 1,0 0-1,0 0 0,0 0 1,0-1-1,0 1 1,0 0-1,-1 0-24,-4 2 54,-1 0 0,1 0 0,-1-1 0,1 0 0,-2 0-54,-31 6 158,22-5-450,0 1 0,-3 2 292,16-6-1174,4-2-393,8-7-1728,0 1 1706,17-21-508</inkml:trace>
  <inkml:trace contextRef="#ctx0" brushRef="#br0" timeOffset="1">458 1 15483,'22'14'5441,"6"6"-4192,3 6-17,-9 12 264,2 5-15,3 11-473,4 6-256,-5 1-168,-10 3-72,-15-3-144,-6 1-88,-13-5-144,-5-4-40,-2-9 8,2-7-112,-4-13-1296,3-9-608,5-6 1056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20.3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63 0 8514,'-62'28'3921,"66"-21"-1529,4-2-503,5 2-401,3 1-24,3-5-224,5-1-231,1-3-457,2-4-152,-1-3-184,-1-2-208,-5 2-1392,-4 0-681,-10 6 1153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20.6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38 10650,'2'3'4217,"6"0"-2568,1-3 159,6 0-128,3 0-175,4-3-601,0-2-240,1-3-360,-3 0-120,-4 1-536,-6 2-896,-8-2 824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33.7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74 252 7210,'-40'33'3503,"38"-32"-3116,0 0 0,0 0 1,0 0-1,-1 0 0,1-1 0,0 1 1,0-1-1,-2 1-387,-6 2 2784,10-3-2673,0 0 0,-1 1 0,1-1 0,0 0 0,0 0 0,0 1 0,0-1 0,-1 0 0,1 1 0,0-1 0,0 0 0,0 1 0,0-1 0,0 0 0,0 0 0,0 1 0,0-1 0,0 0 0,0 1 0,0-1 0,0 0-1,0 1 1,0-1 0,0 0 0,0 1 0,0-1 0,0 0 0,1 0 0,-1 1 0,0-1-111,0 1 784,4-1-189,20 0-73,0-1 0,11-3-522,-25 2 89,0 0 0,0 0 0,0-1-1,0 0 1,0-1 0,-1 0 0,6-4-89,-4 1 35,0 1 0,-1-2 1,0 0-1,0 0 0,-1-1 0,0 0 1,-1 0-1,1-1 0,-2 0 0,0-1 1,0 0-1,-1 0 0,0 0 1,-1-1-1,0 1 0,1-7-35,-5 13 10,0 1 1,0-1-1,-1 0 1,0 1-1,0-1 1,0 0-1,0 1 1,-1-1-1,1 0 1,-1 1-1,-1-1 1,1 0-11,0 3 9,0-1 0,0 1 0,0 0 0,0-1 0,0 1 0,-1 0 0,1 0 0,-1 0 0,1 0 0,-1 0 0,0 0 0,0 0 0,0 1 0,0-1 0,0 1 0,0-1 0,0 1 0,-1 0 0,1 0 0,0 0 0,-1 0 0,-1 0-9,-1 0 20,0 1 0,0-1-1,0 1 1,1 0 0,-1 1 0,0-1-1,0 1 1,0 0 0,1 0 0,-1 1 0,0-1-1,1 1 1,-1 0 0,1 0 0,0 1-1,-4 2-19,0 0 81,1 0 0,0 1 0,1-1 0,-1 2-1,1-1 1,0 1 0,1 0 0,-5 6-81,7-7 55,-1 0 0,1 0 1,0 0-1,0 1 0,1-1 0,0 1 0,0-1 0,1 1 1,0 0-1,0 0 0,0 0 0,1 0 0,0-1 0,0 1 1,1 0-1,0 0 0,0 0 0,1 0 0,-1-1 1,1 1-1,1-1 0,-1 1 0,1-1 0,1 2-55,6 8 171,0 0 0,1 0 1,1-1-1,0-1 0,1 0 0,0 0 0,16 11-171,-23-21 42,0 0 1,0 0-1,0-1 1,1 1-1,-1-1 1,1-1-1,0 1 0,-1-1 1,5 0-43,5 1 66,1 0 1,-1-2-1,8 0-66,-21-1 18,0 0-1,0 0 0,0 0 0,0 0 1,-1-1-1,4 0-17,-6 1-13,0 0-1,1 0 1,-1-1-1,0 1 1,1 0-1,-1 0 1,0 0-1,1-1 1,-1 1-1,0 0 1,1 0-1,-1-1 1,0 1 0,1 0-1,-1-1 1,0 1-1,0 0 1,0-1-1,1 1 1,-1-1 13,0 1-58,0-1 0,0 1-1,0-1 1,0 0 0,0 1 0,0-1 0,0 1 0,0-1 0,-1 1 0,1-1 0,0 1-1,0-1 1,-1 1 0,1-1 0,0 1 0,0-1 0,-1 1 0,1-1 0,-1 1 58,-8-11-1342,4 2 451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34.4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46 17 11955,'-19'2'4833,"7"-2"-2801,2-2-296,6 0-255,4 2-217,6 0-480,-6 0-200,0 0-200,25 0 0,41 2-55,-32 0-49,-6 2-128,0-4-40,-8-4 56,-3 4-224,-3-4-1521,-4 2-399,-10-10 976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35.0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35 9202,'0'-1'400,"0"1"0,0-1 0,0 1 0,0-1 1,0 1-1,0-1 0,0 1 0,0-1 0,0 1 0,0-1 0,1 1 1,-1-1-1,0 1 0,0 0 0,0-1 0,1 1 0,-1-1 0,0 1 0,1 0 1,-1-1-1,0 1 0,1-1 0,-1 1 0,0 0 0,1 0 0,-1-1 0,1 1-400,-1 0 105,1 0 0,-1 0 0,0 1 0,1-1 0,-1 0 0,1 0-1,-1 0 1,1 1 0,-1-1 0,0 0 0,1 0 0,-1 1 0,0-1 0,1 0-1,-1 1 1,0-1 0,1 1 0,-1-1 0,0 0 0,0 1 0,1-1-1,-1 1 1,0-1 0,0 1 0,0-1 0,0 0 0,0 1 0,1-1-1,-1 1 1,0-1 0,0 1 0,0 0-105,2 7 147,1 0 0,0 0 0,0 0 0,1 0 0,0 0-147,-1-3 44,0 1 1,-1-1-1,0 0 1,0 0-1,0 1 1,-1-1-1,1 1 1,-1 0-1,-1-1 1,1 1-1,-1 3-44,0 9 127,1 0 94,-1-1-1,-2 18-220,2-35 1,0 0 0,0 1-1,0-1 1,0 0-1,0 0 1,0 0-1,0 0 1,0 0 0,0 0-1,0 0 1,0 0-1,0 0 1,-1 1 0,1-1-1,0 0 1,0 0-1,0 0 1,0 0 0,0 0-1,0 0 1,0 0-1,0 0 1,0 0-1,0 0 1,0 0 0,0 0-1,0 1 1,0-1-1,-1 0 1,1 0 0,0 0-1,0 0 1,0 0-1,0 0 1,0 0-1,0 0 1,0 0 0,0 0-1,0 0 1,-1 0-1,1 0 1,0 0-1,-2-5-61,2-11 34,0 0-1,1 0 0,1 0 0,2-6 28,-2 13-6,0-7-3,1 0 0,1 1 1,2-5 8,-4 15 2,0 0 1,0 0 0,1 0 0,0 0 0,0 0-1,0 0 1,1 1 0,-1-1 0,5-2-3,-7 6 3,0 0 0,0 0 0,0 0 1,0 0-1,0 0 0,0 0 0,0 1 0,0-1 1,0 0-1,1 1 0,-1-1 0,0 1 0,0 0 1,1-1-1,-1 1 0,0 0 0,1 0 0,-1 0 1,0 0-1,1 0 0,-1 0 0,0 0 0,1 0 1,-1 0-1,0 1 0,1-1 0,-1 0 1,0 1-1,0-1 0,0 1 0,1 0 0,-1-1 1,0 1-1,0 0 0,0 0 0,0 0 0,0 0 1,0 0-1,0 0 0,0 0-3,2 3 27,1 1-1,-1-1 1,0 1-1,0 0 0,0 0 1,-1 0-1,0 0 1,0 1-1,0 0-26,3 16 244,-1-1 0,-1 1 0,0 0-1,-2 3-243,-2-14 78,1-11-78,0 0 0,0 0 0,0 1-1,0-1 1,-1 0 0,1 0 0,0 0 0,0 0 0,0 0 0,0 0-1,0 0 1,0 0 0,-1 1 0,1-1 0,0 0 0,0 0 0,0 0 0,0 0-1,0 0 1,0 0 0,-1 0 0,1 0 0,0 0 0,0 0 0,0 0 0,0 0-1,-1 0 1,1 0 0,0 0 0,0 0 0,0 0 0,0 0 0,0 0 0,-1 0-1,1 0 1,0-1 0,0 1 0,0 0 0,0 0 0,0 0 0,0 0-1,0 0 1,-1 0 0,1 0 0,0 0 0,0-1 0,0 1 0,0 0 0,0 0-1,0 0 1,0 0 0,0 0 0,0 0 0,0-1 0,-1 1-4,1-1-1,0 1 1,0-1-1,-1 1 1,1-1 0,0 1-1,0-1 1,0 1-1,0-1 1,0 0-1,0 1 1,0-1 0,0 1-1,0-1 1,0 0-1,0 1 1,0-1 4,0-4-21,1-9-14,0 1 1,0 0-1,1 0 0,4-13 35,-5 19-4,1 0-1,0 0 1,1 0-1,0 0 1,0 0-1,0 1 1,1-1-1,0 1 1,0 0-1,0 0 1,1 1 0,0-1-1,0 1 1,2-1 4,-6 5 3,0 0 1,1 0 0,-1 1 0,0-1 0,1 0 0,-1 0-1,1 1 1,-1-1 0,1 1 0,-1 0 0,1-1 0,-1 1 0,1 0-1,-1 0 1,1 0 0,-1 0 0,1 0 0,0 0 0,-1 1-1,1-1 1,-1 0 0,1 1 0,-1-1 0,1 1 0,-1 0 0,0-1-1,1 1 1,-1 0 0,0 0 0,1 0 0,-1 0 0,0 0-1,1 1-3,3 3 29,0 0-1,-1 0 0,1 1 0,-1 0 0,0 0 1,2 6-29,0-1 89,-2 0 1,1 1-1,-2-1 1,0 1-1,0 0 1,-1 0-1,0 0 1,-1 1-1,-1-1 1,0 3-90,2 5 84,-1-14-51,-1-1-1,0 1 1,0 0-1,-1 4-32,1-10-54,0 1-1,0-1 0,0 1 1,0-1-1,0 1 0,0-1 1,0 0-1,0 1 1,0-1-1,0 1 0,-1-1 1,1 0-1,0 1 0,0-1 1,-1 0-1,1 1 1,0-1-1,0 0 0,-1 1 1,1-1-1,0 0 0,-1 0 1,1 1-1,0-1 0,-1 0 1,1 0-1,-1 0 1,1 1-1,0-1 0,-1 0 1,1 0-1,-1 0 0,1 0 1,0 0-1,-1 0 1,1 0-1,-1 0 0,1 0 1,0 0-1,-1 0 0,1 0 1,-1 0-1,1 0 1,0 0-1,-1-1 55,-1 1-374,0-1 0,0 0 0,0 0 0,1 0 0,-1 0 0,0 0 0,1-1 0,-1 1 0,0 0 0,1-1 374,-15-17-1333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3:14.4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365 22 8434,'0'-1'223,"0"0"-1,0 0 1,-1 0 0,1 0 0,0 0-1,0 0 1,-1 0 0,1 0 0,-1 0-1,1 0 1,-1 0 0,1 0 0,-1 0-1,1 1 1,-1-1 0,0 0 0,1 0-1,-1 1 1,0-1 0,0 0 0,0 1-1,1-1 1,-1 1 0,-1-1-223,0 1 167,-1-1 0,0 1 0,1 0 0,-1 0 0,0 0 0,0 1 0,1-1 0,-1 1 0,1-1 0,-1 1 0,-1 1-167,-3 0 80,-2 0 26,1 0 1,-1 1-1,1 1 1,-1 0-1,1 0 0,-6 4-106,-5 6 348,0 0 0,0 2-348,-31 24 606,41-34-495,1 1 0,-1 0 0,1 1 0,1 0 0,0 0 0,0 0 0,0 1 0,1 0 0,0 1 0,0 1-111,-23 54 213,24-54-205,0 1 1,1 0-1,0 0 1,1 0-1,0 0 0,1 1 1,0-1-1,1 0 0,0 1 1,1 0-1,1-1 0,0 2-8,1 2 30,2 1-1,-1-1 1,2 0-1,0 0 1,1 0-1,1 0 1,0-1-1,9 12-29,-5-8 91,1 0-1,1-1 1,11 11-91,-18-22 11,1 0 1,0-1-1,0 0 0,0 0 1,1-1-1,0 0 0,0-1 1,0 1-1,0-1 1,6 1-12,4 0 0,-1 0 0,1-1 0,0-1 0,0-1 1,0 0-1,0-2 0,1 0 0,-1 0 1,0-2-1,0-1 0,5-1 0,-7 0 3,-1 0 1,0-1-1,0 0 1,0-1-1,-1-1 1,1-1-1,-2 0 1,1 0-1,-1-2 1,-1 0-1,1 0 1,9-12-4,-9 7 31,0 0 0,-1-1 1,7-13-32,-13 18 27,0 0 1,-1 0-1,0 0 0,-1-1 1,0 0-1,0-4-27,-2 7 28,0 0-1,-1 0 0,0 0 0,-1 0 1,1 0-1,-2 0 0,0 0 1,0 0-1,0 0 0,-1 0 1,0 1-1,-1-1 0,0 1 1,-1-1-1,1 1 0,-2 0 0,1 0 1,-1 0-1,0 1 0,-1 0 1,-4-5-28,-1 0 66,-1 1 1,-1 1-1,0 0 0,0 1 1,-1 0-1,0 1 1,0 1-1,-1 0 0,0 1 1,0 0-1,-1 2 1,-1-1-67,-24-4 36,-1 2 1,0 2 0,0 1 0,-2 2-37,35 2-115,2 0-121,0 0 0,-1 0 1,1-1-1,0 0 0,0-1 1,0 1-1,0-1 0,-5-3 237,11 5-90,1 0 0,-1 0 0,0-1 0,1 1 0,-1 0 0,1-1 0,-1 1 1,1-1-1,-1 1 0,1-1 0,-1 1 0,1-1 0,-1 1 0,1-1 0,0 1 1,-1-1-1,1 0 0,0 1 0,-1-1 0,1 0 0,0 1 0,0-1 0,0 0 1,0 1-1,0-1 89,0 1-62,0 0 0,0 0 0,0 0 0,0 0 1,0 0-1,0 0 0,0 0 0,0 0 0,0 0 1,0 0-1,0 0 0,0 0 0,0 0 0,0 0 0,0 0 1,0 1-1,0-1 0,0 0 0,0 0 0,0 0 1,1 0-1,-1 0 0,0 0 0,0 0 0,0 0 0,0 0 1,0 0-1,0 0 0,0 0 0,0 0 0,0 0 1,0 0-1,0 0 0,0 0 0,0 0 0,1 0 0,-1 0 1,0 0-1,0 0 0,0-1 0,0 1 0,0 0 1,0 0-1,0 0 0,0 0 0,0 0 0,0 0 1,0 0-1,0 0 0,0 0 0,0 0 0,0 0 0,0 0 1,0 0-1,0 0 0,0 0 0,0 0 0,0 0 1,0-1-1,0 1 62,1 1-512,0 0-937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0:37.1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35 10042,'-4'-5'4057,"14"2"-1953,3-3-559,3 0 231,3 1-167,2 0-609,2 1-280,2 4-432,-4 0-96,-4 1-560,1-1-608,-6 1-1257,-3 3 1313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35.4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29 38 12699,'-7'4'2640,"5"-4"-2241,0 1 1,1-1-1,-1 1 0,1 0 0,-1 0 0,1 0 0,-1 0 0,1 0 0,0 0 0,-1 1 0,1-1 0,0 0 0,0 0 0,0 1-399,1-1 72,0-1 0,0 1 0,0-1 1,0 1-1,0-1 0,1 0 0,-1 1 1,0-1-1,0 1 0,1-1 0,-1 0 0,0 1 1,1-1-1,-1 0 0,0 0 0,1 1 1,-1-1-1,1 0 0,-1 0 0,0 1 1,1-1-1,-1 0 0,1 0 0,-1 0 0,0 0 1,1 1-1,-1-1 0,1 0 0,-1 0 1,1 0-1,-1 0 0,1 0-72,13 2 323,-1-1 0,1 0 0,0-1 0,0 0 1,2-1-324,0 0 187,26-2 687,25-6-874,5-1 377,167-16 327,-201 23-582,-30 3-90,-1 0-1,1-1 1,-1 0 0,1 0-1,-1-1 1,5-1-32,-12 3-65,0 0 1,-1 0-1,1 0 0,0 0 1,0 0-1,0 0 0,0 0 1,-1 0-1,1-1 0,0 1 1,0 0-1,0 0 0,-1 0 1,1 0-1,0 0 0,0 0 1,0-1-1,0 1 0,0 0 1,0 0-1,-1 0 0,1 0 1,0-1-1,0 1 0,0 0 1,0 0-1,0 0 0,0 0 0,0-1 1,0 1-1,0 0 0,0 0 1,0 0-1,0-1 0,0 1 1,0 0-1,0 0 0,0 0 1,0-1-1,0 1 0,0 0 1,0 0-1,0 0 0,0-1 1,0 1-1,1 0 0,-1 0 1,0 0-1,0 0 0,0-1 1,0 1-1,0 0 0,0 0 0,1 0 1,-1 0-1,0 0 0,0 0 1,0-1 64,-1 1-383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35.8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8978,'4'13'4844,"-1"1"0,2 7-4844,-1 26 4372,-3-19-3018,-2 0-1,-3 12-1353,2-30 233,0-17-197,1-17-92,1 19 54,0 0 0,0 0 1,1 0-1,0 0 1,0 0-1,0 0 1,1 0-1,-1 0 1,1 1-1,0-1 1,1 1-1,-1-1 1,1 1-1,0 0 0,0 0 1,0 0-1,1 1 1,-1-1-1,1 1 1,0-1-1,0 1 1,0 1-1,0-1 1,0 0-1,1 1 1,3-2 1,5 0 10,0-1 0,1 2 0,2-1-10,-11 3 31,1 1 0,0-1-1,-1 1 1,1 0 0,0 0-1,-1 0 1,1 1 0,0 0-1,0 0-30,-4 0 45,0 0 1,0-1-1,-1 1 0,1 0 0,0 0 0,-1 0 0,1 0 0,-1 0 1,1 1-1,-1-1 0,1 0 0,-1 1 0,0-1 0,0 1 1,0-1-1,0 1 0,1 0-45,1 4 208,-1 0 1,1 0-1,-1 0 1,1 4-209,-1-2 123,-1-5-92,-1 1 0,1-1 0,-1 0 1,0 0-1,0 1 0,0-1 0,0 0 0,-1 1 1,1-1-1,-1 0 0,-1 2-31,0 8-55,2-13 33,-1 1-28,1-1 1,0 0-1,0 0 1,0 1-1,0-1 1,0 0-1,0 0 1,0 1-1,0-1 1,0 0 0,0 0-1,0 1 1,0-1-1,0 0 1,0 0-1,0 1 1,0-1-1,0 0 1,0 0-1,0 1 1,0-1 0,0 0-1,0 0 1,0 1-1,0-1 1,1 0-1,-1 0 1,0 0-1,0 1 1,0-1-1,0 0 1,1 0-1,-1 0 1,0 1 0,0-1-1,0 0 1,1 0-1,-1 0 1,0 0-1,0 0 50,5 1-759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40.4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4 6089,'-6'-4'13022,"8"14"-9997,-1-7-3384,4 16 927,1 3-48,1 0 1,1-1-1,8 15-520,-13-28 114,1-1-1,0 0 0,1-1 0,-1 1 0,1-1-113,-2-3 27,-1 0-1,0-1 0,1 0 1,0 1-1,-1-1 0,1 0 0,0 0 1,0 0-1,0-1 0,1 1 1,-1-1-1,1 1-26,-3-2 3,1 0 0,-1 1 0,1-1 0,-1 0 0,0 0 0,1 0 0,-1-1 0,1 1 0,-1 0 0,0 0-1,1-1 1,-1 1 0,0-1 0,1 1 0,-1-1 0,0 0 0,0 1 0,1-1 0,-1 0 0,0 0 0,0 0 0,0 0 0,0 0 0,0 0 0,0 0 0,-1 0 0,1 0 0,0 0 0,0-1-3,2-3-4,0-1 1,-1 1 0,1 0-1,-1-1 1,0 1-1,0-4 4,12-69-20,-14 77 22,0 0 1,0-1-1,1 1 0,-1 0 0,1 0 0,-1 0 0,0 0 0,1 0 0,0 0 1,-1 0-1,1 0 0,0 0 0,0 0-2,-1 0 2,0 1 0,1 0 0,-1 0 0,0 0 0,1-1 0,-1 1 0,0 0 0,1 0 0,-1 0 0,1 0 0,-1 0 0,0 0 0,1 0 0,-1 0 0,0 0 0,1 0 0,-1 0 0,1 0 0,-1 0 0,0 0 0,1 0 0,-1 0 0,0 0 0,1 0 0,-1 1-2,3 0 7,-1 1 1,1 0-1,-1 0 1,0 0-1,1 0 1,-1 0-1,0 0 1,0 1-8,-2-3 0,26 35 62,-16-21 122,0 0 0,2 0-184,-9-10 84,1-1 0,-1 0 0,1 0 0,0 0-1,-1 0 1,1-1 0,0 1 0,1-1 0,2 1-84,-5-2 24,0 0 0,0-1 0,0 1-1,1-1 1,-1 0 0,0 0 0,0 0 0,0 0-1,0 0 1,1 0 0,-1 0 0,0-1-1,0 1 1,0-1 0,0 0 0,0 0 0,0 1-1,0-1 1,0 0 0,0-1 0,0 1-1,0 0 1,-1 0 0,1-1 0,0 1 0,-1-1-1,0 0 1,1 1 0,-1-1 0,0 0 0,0 0-1,1 0 1,-2 0 0,1 0 0,0 0-1,0 0 1,-1 0 0,1 0 0,-1 0 0,1 0-1,-1 0 1,0-2-24,1-2-150,-1-1 1,0 0-1,-1 1 0,1-1 0,-1 1 1,-1-1-1,1 1 0,-1-1 0,0 1 0,-2-2 150,0-3-1905,4 1 670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41.5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1 12611,'-2'5'1659,"1"0"0,1 0 0,-1 0 0,1 4-1659,3 36 2688,-1-24-1626,2 56 1048,-3-39-1497,2-1 1,1 1-1,2 0 1,4 11-614,-8-43 51,5 16 78,-7-22-126,0 1-1,1 0 1,-1 0 0,1 0 0,-1 0-1,1-1 1,-1 1 0,1 0-1,0-1 1,-1 1 0,1 0 0,0-1-1,-1 1 1,1-1 0,0 1-1,0-1 1,0 1 0,0-1 0,0 1-3,0-1-2,-1 0-1,0 0 1,1 0 0,-1 0 0,0 0 0,1 0 0,-1 0 0,1 0 0,-1-1 0,0 1 0,1 0 0,-1 0 0,0 0 0,1 0 0,-1-1 0,0 1 0,0 0 0,1 0 0,-1-1 0,0 1 0,0 0 0,1 0-1,-1-1 1,0 1 0,0 0 0,0-1 0,1 1 0,-1 0 0,0-1 0,0 1 0,0 0 0,0-1 0,0 1 0,0 0 0,0-1 0,0 1 2,2-17-122,-1 15 94,0-31-254,-1 18 135,0 1 1,1-1-1,2-1 147,-3 15-2,0 0-1,0 0 1,0 0-1,1 0 1,-1 0-1,1 0 1,-1 0-1,1 0 1,-1 0-1,1 0 1,-1 0-1,1 0 1,0 0 0,-1 0-1,1 1 1,0-1-1,0 0 1,0 0 2,0 1 2,-1 0 0,1 0 1,0-1-1,-1 1 1,1 0-1,0 0 1,-1 0-1,1 0 0,0 0 1,-1 0-1,1 0 1,-1 0-1,1 0 1,0 1-1,-1-1 0,1 0 1,0 0-1,-1 1 1,1-1-1,-1 0 1,1 1-1,-1-1 0,1 0 1,-1 1-1,1-1 1,-1 1-1,1-1 0,-1 1 1,1-1-1,-1 1 1,0-1-3,7 9 54,0 0 0,-1 1-1,-1 0 1,3 5-54,-3-4 99,1 0 0,1-1 0,6 9-99,-10-16 17,-1 0 1,1 0-1,0 0 1,0-1-1,0 1 1,0-1 0,1 0-1,-1 0 1,1 0-1,-1 0 1,1-1-1,0 1 1,-1-1-1,1 0-17,3 0 3,0 1 1,0-2-1,0 1 0,0-1 0,1 0 0,-1 0 0,0-1 1,0 0-1,0 0 0,0-1 0,-1 0 0,1 0 1,4-2-4,0-1-43,0-1 1,0 0 0,0 0 0,-1-1 0,0-1 0,-1 1 0,3-4 42,-8 7-93,1 0 0,-1-1 0,0 0 1,0 0-1,-1 0 0,0 0 0,0 0 0,2-5 93,-3 6-53,-1 1 0,0-1 0,0 1 0,0-1 0,-1 0 0,1 1 0,-1-1 0,0 0 0,0 1 0,0-1 0,0 0 0,-1 1 0,0-1 0,1 0 0,-1 1 53,0 1 9,0 0 0,0 0 0,0 0 0,-1 1 0,1-1 0,0 0 0,-1 1 0,1-1 0,-1 1 0,0-1 0,1 1 0,-1 0 0,0 0 0,0 0 0,0 0 0,1 0 0,-1 0 0,0 0 0,0 1 0,-1-1 0,1 1 0,0-1 0,0 1 0,-1 0-9,2 0 20,0 0 1,0 1-1,0-1 0,1 0 0,-1 0 1,0 1-1,0-1 0,0 1 0,0-1 1,0 1-1,1-1 0,-1 1 0,0 0 1,1-1-1,-1 1 0,0 0 0,1 0 0,-1-1 1,1 1-1,-1 0 0,1 0 0,-1 0 1,1 0-1,-1 0-20,-10 28 383,10-27-356,-1 4 10,1-1-1,-1 1 0,1 0 1,0 0-1,1-1 0,0 1 0,0 0 1,0 0-1,0 0 0,1 0 1,0-1-1,0 1 0,1 0 0,-1-1 1,1 1-1,0-1 0,1 1 1,0-1-1,-1 0 0,2 0 0,-1 0 1,0-1-1,1 1 0,0-1-36,-2-2-22,0 0 0,-1 0 0,1-1 0,0 1 0,0-1 0,0 0 0,0 1 0,0-1 0,0 0 0,0 0 0,0 0 0,0-1 0,1 1 0,-1 0 0,0-1 0,0 1 0,1-1 0,-1 0 0,1 0 0,-1 0 0,0 0 0,1 0 0,-1-1 0,0 1 0,1-1 0,-1 1 0,0-1 0,0 0 0,0 0 0,0 0 0,1 0 0,-1 0 0,0 0 0,-1-1-1,1 1 1,0-1 0,1-1 22,8-10-1900,0 0-1,-1-1 0,0 0 0,0-4 1901,2-2-2839,4-6-1154,9-13-437,-24 38 4518,0 0 0,0-1-1,0 1 1,0 0 0,0 0 0,1-1 0,-1 1-1,1 0 1,-1 1 0,1-1 0,-1 0 0,1 0-1,-1 1 1,1-1 0,0 0 0,1 1-88,-2 0 184,0 0 1,0 0-1,0 0 0,0 0 1,0 0-1,-1 0 1,1 0-1,0 1 0,0-1 1,0 0-1,0 1 0,0-1 1,0 0-1,0 1 1,0-1-1,-1 1 0,1 0 1,0-1-1,0 1 1,-1 0-1,1-1 0,0 1 1,-1 0-1,1 0 1,-1 0-1,1-1 0,-1 1 1,1 0-1,-1 1-184,3 6 1216,0 0 0,0 1 0,-1-1 1,1 7-1217,-2-8 447,1 0 0,-1 0 1,1 0-1,1 0 1,-1-1-1,1 1 1,2 3-448,-4-10 49,9 15 726,-9-14-741,-1-1-1,1 1 1,-1-1 0,1 1 0,-1 0 0,1-1-1,-1 0 1,1 1 0,0-1 0,-1 1 0,1-1-1,0 0 1,-1 1 0,1-1 0,0 0 0,0 0-1,-1 1 1,1-1 0,0 0 0,0 0-34,-1-1-1,1 1 1,-1 0-1,1-1 1,-1 1-1,0 0 1,1-1-1,-1 1 1,0-1-1,1 1 1,-1-1-1,0 1 1,0-1-1,1 1 1,-1-1-1,0 1 1,0-1-1,0 1 1,0-1-1,0 1 1,0-1-1,0 0 1,0 1-1,0-1 1,0 0 0,1-1-40,0-8-252,2-8-801,0 1 0,4-11 1093,-6 23-44,0 1 0,1-1 1,0 1-1,0 0 0,0 0 0,0 0 0,1 0 0,0 1 0,-1-1 0,1 1 0,1-1 0,1-1 44,-4 4 47,0 0 0,0 1 0,0-1 1,-1 1-1,1-1 0,0 1 0,0-1 0,0 1 0,0 0 0,0 0 0,0-1 0,0 1 0,0 0 0,0 0 0,0 0 0,0 0 0,0 0 1,0 0-1,0 0 0,0 0 0,0 0 0,1 1-47,-1-1 101,1 1 1,0 0 0,-1 0-1,1 0 1,0 0 0,-1 0-1,1 0 1,-1 1 0,1-1-1,-1 0 1,1 2-102,2 2 330,0 1 1,0 0 0,-1 0-1,0 0 1,0 0-1,0 2-330,8 28 1275,-10-29-1088,1 0 1,0 0-1,1 0 0,-1 0 0,2 0 1,-1 0-1,4 5-187,-7-12-27,0 0-1,0 1 1,1-1-1,-1 0 1,0 0-1,0 1 1,0-1-1,1 0 1,-1 0 0,0 1-1,0-1 1,0 0-1,1 0 1,-1 0-1,0 0 1,1 1 0,-1-1-1,0 0 1,0 0-1,1 0 1,-1 0-1,0 0 1,1 0-1,-1 0 1,0 0 0,1 0-1,-1 0 1,0 0-1,1 0 28,-1 0-82,0 0-1,1-1 1,-1 1-1,0 0 1,1-1-1,-1 1 0,0-1 1,1 1-1,-1 0 1,0-1-1,0 1 1,0-1-1,1 1 1,-1-1-1,0 1 1,0 0-1,0-1 83,3-20-2319,-3 21 2265,1-23-1255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42.4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34 44 9010,'-15'-16'1686,"-1"0"-558,13 15 1221,5 6 2391,1 3-4090,0 0 0,0 0 0,-1 0 0,0 0-1,0 0 1,-1 5-650,1 11 1668,-1 13-1668,-1-16 729,1 0 0,2 9-729,2-8 398,-6-21-282,-3-4-137,4 2 6,-1 0-1,0 0 1,1 0-1,-1 0 1,0 0-1,1 0 1,-1 0-1,1 0 1,0 0 0,-1 0-1,1 0 1,0-1 15,-1-7-48,0 1 1,1-1-1,1 0 1,-1 0-1,1 0 1,2-6 47,-2 9-21,1-2 6,0-1-1,0 1 0,1-1 1,-1 1-1,2 0 0,-1 1 1,1-1-1,1 0 1,-1 1-1,1 0 0,1 0 1,-1 1-1,1-1 0,6-5 16,-8 10 14,-1-1-1,0 1 1,1 0-1,-1 0 1,1 0-1,0 0 1,0 1-1,0-1 1,0 1-1,0 0 0,0 0 1,0 1-1,0-1 1,0 1-1,0 0 1,0 0-1,0 0 1,0 1-1,0-1 1,1 1-1,-1 0 0,-1 0 1,1 0-1,0 1 1,0-1-1,0 1 1,-1 0-1,1 0 1,-1 1-1,1-1 0,-1 1 1,0-1-1,0 1 1,0 0-1,0 1-13,5 6 124,0 0 0,-1 0-1,0 1 1,0 0-1,-1 2-123,26 61 744,-1-2-121,-32-75-654,0 0 0,1 0-1,0 1 1,-1-1 0,1 0 0,0 0 0,0 0 0,0-2 31,1-8-41,-1 3 8,-1-6-64,2 0 0,0-1 0,3-12 97,-2 20-23,0 0-1,0 0 1,1 0 0,0 0-1,1 1 1,2-6 23,-5 12 3,0 1 1,0-1-1,0 1 1,1-1-1,-1 1 1,0 0-1,0-1 1,1 1-1,-1 0 0,1 0 1,-1 0-1,1 0 1,0 0-1,-1 0 1,2 0-4,-1 1 8,0 0 0,0-1 1,-1 1-1,1 0 0,0 0 1,0 0-1,0 1 0,0-1 0,-1 0 1,1 1-1,0-1 0,0 1 1,-1-1-1,1 1 0,0 0 1,-1 0-1,1 0 0,-1 0 1,1 0-9,2 2 46,1 1 1,-1 0 0,0 0-1,0 0 1,0 0 0,-1 0 0,1 1-1,-1-1 1,0 1 0,0 0-1,-1 0 1,1 0 0,-1 1 0,-1-1-47,4 8 131,-2 0 1,0 1 0,0-1-1,-2 1 1,1 2-132,-2 0 68,0-13-116,0 0 0,0 0 0,0 1 0,1-1 0,-1 0 0,1 0 0,0 0 1,0 0-1,0 0 0,0 0 0,0 0 0,1 0 0,-1 0 48,1-1-224,2 3-1109,-3-5 1202,-1 0 0,0 0-1,1-1 1,-1 1 0,1 0-1,-1 0 1,1 0 0,-1 0-1,0 0 1,1-1 0,-1 1-1,1 0 1,-1 0 0,0-1-1,1 1 1,-1 0 0,0-1-1,1 1 132,14-13-1576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42.8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 3 14723,'-15'-3'5585,"13"4"-3856,5 5-657,11-2 0,4 6 64,4-2-111,4-2-321,2-2-464,1-4-96,-1 0 0,-2 1-496,-4 0-1257,-5 2-823,-8 1 1256</inkml:trace>
  <inkml:trace contextRef="#ctx0" brushRef="#br0" timeOffset="1">87 141 13067,'-3'11'5009,"6"-9"-3305,2 1-23,14-3-25,3 0-72,8-1-415,3-3-289,0 0-368,-2 0-152,-10 2-256,-1 2-696,-11-4 1832,-1 2-1096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43.7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71 8530,'0'-2'2186,"0"-1"4553,4 11-4028,2 6-2129,-1 1 1,0-1 0,-1 1 0,1 11-583,-4-19 244,-1 0-1,0 1 1,0-1 0,-1 7-244,0-9 144,1-1 0,0 1 0,0-1 0,0 0 0,1 1 0,-1-1 0,1 2-144,-1-9 10,-1 1-1,1 0 1,0 0 0,-1 0 0,1-1-1,0 1 1,0 0 0,1 0 0,-1-1-1,0 1 1,1 0 0,0-1-10,-1 3 0,4-20-21,0 1 0,2 0 0,6-16 21,-9 28 1,0-1 1,1 0-1,0 1 1,0 0 0,1 0-1,0 0 1,0 0-1,0 1 1,1 0-1,0 0 1,4-3-2,-4 5 22,0 0 1,0 1 0,1 0 0,-1 0 0,1 0 0,0 1-1,0 0 1,0 0 0,0 1 0,0 0 0,1 0-23,-5 0 49,-1 1 0,1 0 0,0 0 0,-1 0 0,1 1 0,-1-1 0,1 1 0,0-1 0,-1 1 0,1 0 0,-1 0 0,0 0 0,1 0 0,-1 1 0,0-1 0,1 0 0,-1 1 0,0 0 0,0-1 0,0 1 0,-1 0 0,1 0 0,0 0 0,-1 0 0,1 1 0,-1-1 1,0 0-1,1 1 0,-1-1 0,0 0 0,0 2-49,3 12 278,-1 0 1,-1 1 0,0 0 0,-1-1 0,-1 11-279,1 9 235,0-27-215,0-6-59,-1 1 0,0-1 0,0 0-1,0 0 1,0 1 0,0-1 0,-1 2 39,-6-13-2566,3-5 1536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44.3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1 485 11859,'1'0'658,"1"0"0,0-1 1,0 1-1,-1-1 1,1 0-1,0 1 0,-1-1 1,1 0-1,1-1-658,13-13 2096,-9 6-1434,0-1 0,4-8-662,-10 17 103,16-30 160,-2 0 1,0 0-1,-2-2 0,-2 0 0,-1 0 1,-1-1-1,-2 0 0,0-16-263,-6 49 5,0-14 32,0 1 1,-1 0-1,0-4-37,0 16 30,-1-1 1,1 0 0,0 1-1,-1-1 1,1 0-1,-1 1 1,0-1-1,0 1 1,0-1-1,0 1 1,0 0 0,-1-1-1,1 1 1,-1 0-1,1 0 1,-1 0-1,0 0 1,0 0-1,-1-1-30,2 2 33,-1 1 0,1-1-1,0 1 1,0-1 0,-1 1-1,1-1 1,0 1-1,-1 0 1,1 0 0,0 0-1,-1 0 1,1 0 0,0 0-1,0 0 1,-1 0-1,1 1 1,0-1 0,-1 0-1,1 1 1,0-1-1,0 1 1,-1-1 0,1 1-33,-3 1 75,1 0 0,0 1 0,-1-1 0,1 1 0,0-1-1,0 1 1,-1 2-75,-1 2 74,0 0-1,1 0 0,0 1 0,0-1 0,1 1 0,0 0 0,0 0 0,1 0 0,0 0 0,0 0 1,1 0-1,0 1 0,0-1 0,1 8-73,1 5 129,0-1 1,2 1-1,0 0 1,1-1-1,4 10-129,-3-13 97,0 0-1,2-1 0,2 5-96,-4-13 42,-1 1-1,1-1 1,1 0-1,0 0 0,0-1 1,6 6-42,-10-11-104,0 0 0,0-1 0,0 1 0,0 0 0,1-1-1,-1 0 1,0 1 0,1-1 0,-1 0 0,1 0 0,0-1 0,-1 1 0,3 0 104,-3-1-372,1 0-1,-1 0 1,0 0 0,0 0-1,0 0 1,0-1 0,0 1-1,0-1 1,0 1 0,0-1-1,0 0 1,0 0 0,0 0-1,0 0 1,0 0 0,-1 0-1,1-1 1,0 0 372,16-17-2615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44.7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11266,'6'10'1945,"-1"1"-1,0 0 1,0 0-1,0 3-1944,-1 1 1742,0 1 0,1 13-1742,-1 7 1817,-2 1 0,-1 11-1817,-1-73-569,1 0 1,5-22 568,-5 42-57,2-8-82,0 0 0,3-4 139,-4 12 1,-1 1-1,1 1 1,1-1-1,-1 0 1,0 0-1,1 1 1,0-1-1,-1 1 1,2-1-1,-3 3 8,0 0 0,-1 1 1,1-1-1,0 0 1,0 1-1,-1-1 0,1 1 1,0-1-1,0 1 1,0-1-1,0 1 0,0-1 1,0 1-1,0 0 1,0 0-1,0-1 0,0 1 1,0 0-1,0 0 1,0 0-1,0 0 0,0 0 1,0 0-1,0 1 1,0-1-1,0 0 0,0 0 1,0 1-1,0-1 1,-1 0-1,2 1-8,0 0 42,-1 1 0,1-1 0,-1 1 0,1-1-1,-1 1 1,1 0 0,-1 0 0,0-1 0,0 1 0,0 0 0,0 0 0,0 0 0,-1 0-1,1 2-41,3 8 357,-2 1-1,0-1 0,-1 1 0,0 8-356,4 26 908,-3-29-591,5 21 127,3-58-2025,3-3 1357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45.3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14323,'2'39'8327,"5"20"-5106,-2-23-1798,-3-15-968,0-8-238,-1 1 0,3 5-217,-5-55-764,1 20 635,1-1-1,1 1 1,0 0-1,1-1 130,-2 11-35,1 0-1,0 0 1,0 0 0,0 1 0,1-1-1,1-2 36,-2 5 1,0 1 0,-1-1 0,1 1 0,0 0 1,0 0-1,1 0 0,-1 0 0,0 0 0,1 0 0,-1 0 0,1 1 0,0-1 0,0 1-1,-1 0 12,-1 1-1,1-1 1,0 1-1,-1 0 1,1-1-1,-1 1 1,1 0-1,0 0 1,-1 0-1,1 1 1,-1-1-1,1 0 1,-1 1-1,1-1 1,0 0-1,-1 1 1,1 0-1,-1-1 1,0 1-1,1 0 1,-1 0-1,0 0 1,1 0-1,-1 0 1,0 0-1,0 0 1,0 0-1,1 1-11,1 3 74,1-1 0,-1 1-1,0 0 1,0 0-1,0 0 1,-1 0 0,2 3-74,2 11 330,-1 0 1,0 0 0,2 19-331,2 60 922,-7-69-640,0-19-1263,-1-24-545,-1-13 638</inkml:trace>
  <inkml:trace contextRef="#ctx0" brushRef="#br0" timeOffset="1">389 161 12155,'-2'0'5489,"6"3"-2353,4-2-1015,-8-1-617,0 0-63,24 3-265,38 2-272,-21-5-456,-5-1-144,0 1-160,-2 0-16,-13 0-248,-7 0-480,-10 0-1208,-5 0-625,-4-6 1353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0:37.4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40 51 12011,'1'0'444,"-1"0"0,1 1 0,-1-1 0,1 1 0,-1-1 0,0 0 1,1 1-1,-1-1 0,1 1 0,-1-1 0,0 1 0,0-1 1,1 1-1,-1 0 0,0-1 0,0 1 0,1-1 0,-1 1 0,0 0 1,0 0-445,-2 15 1640,1-7-1715,-2 12 258,-1-1-1,-6 20-182,5-25 28,0-1-5,1 0 0,0 7-23,3-16 0,0 0-1,1 0 1,0 0-1,0 0 1,0 1-1,1-1 1,-1 0 0,1 0-1,1 1 1,1 4 21,1 1 1,0-1-1,1 0 0,0 0 0,0-1 1,1 1-1,1-1 0,-1 0 1,1-1-1,1 0 0,0 0 0,0 0 1,0-1-1,1-1 0,0 1 0,5 1-21,3 1 124,-8-4 77,1 0 0,-1 0 1,-1 0-1,1 1 0,-1 1 0,4 3-201,-10-9 41,-1 1 0,1 0 1,-1 0-1,0-1 0,1 1 1,-1 0-1,0 0 1,0 0-1,0 1 0,-1-1 1,1 0-1,0 0 0,-1 0 1,1 0-1,-1 1 0,0-1 1,0 0-1,0 1 1,0-1-1,0 0 0,0 0 1,-1 1-1,1-1 0,-1 0 1,1 0-1,-1 0 0,0 0 1,0 1-1,0-1 0,0 0 1,-2 1-42,0 2-28,0 0-1,0 0 1,-1-1 0,0 0 0,0 0 0,0 0-1,-1 0 1,1 0 0,-1-1 0,0 0 0,0 0-1,0 0 1,0-1 0,0 1 0,-3 0 28,2-2-330,1 1 0,-1-1 0,1 0 1,-1-1-1,0 1 0,1-1 0,-1 0 1,0 0-1,1-1 0,-4 0 330,-28-9-1346</inkml:trace>
  <inkml:trace contextRef="#ctx0" brushRef="#br0" timeOffset="1">0 88 11530,'28'-12'4946,"-9"-3"-2546,2 2-776,6 2 81,-2 5-401,8 0-280,4 1-464,-1 0-160,4 1-168,-5 1-55,-2-1-65,-4 3-288,-10-1-889,-3 2-631,-12-1 920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45.6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12763,'1'17'5489,"2"3"-2753,1 13-903,0 9-9,-3 3-383,0 4-313,3-2-664,0-9-208,3-11 8,4-11-664,5-19-1264,2-10 1183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46.0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104 101 8202,'9'-23'7173,"4"2"-5289,-2 2-947,-10 19-824,-1-1 0,0 0 0,1 0 0,-1 0 0,0 0 0,0 0 0,1 0 0,-1 0 1,0 0-1,0 0 0,0 0 0,0 0 0,-1 0 0,1 0 0,0 0 0,0 0 0,0 0 0,-1 0 0,1 0 0,0 0 0,-1 0 0,1 1 1,-1-1-1,1 0 0,-1 0 0,0 0 0,1 1 0,-1-1 0,0 0 0,0 1 0,1-1 0,-2 0-113,1 0 254,-1 0-1,0 0 1,0 0-1,0 0 1,0 0-1,0 0 1,0 1-1,0-1 1,0 1-1,0 0 1,-1-1-254,1 1 130,-1 1 1,1-1 0,0 1-1,-1-1 1,1 1 0,0-1-1,0 1 1,0 0 0,0 0-1,0 0 1,0 1 0,0-1-1,-2 1-130,-1 3 155,-1 0-1,1 0 0,-3 4-154,2-2 46,1-1-1,0 1 1,0 1 0,1-1-1,0 0 1,0 1-1,1 0 1,0 0-1,1 0 1,-1 0-1,1 1 1,0 5-46,2-10 2,-1-1 1,1 1-1,0 0 0,0 0 1,1 0-1,-1 0 1,1 0-1,0-1 0,0 1 1,0 0-1,0 0 1,1-1-1,-1 1 0,1-1 1,0 1-1,0-1 0,0 0 1,1 0-1,-1 0 1,1 0-1,0 0 0,0-1 1,0 1-1,0-1 1,0 0-1,0 1 0,0-2 1,4 3-3,1-1-206,0-1 1,-1 1 0,1-2-1,0 1 1,1-1 0,-1 0-1,0 0 1,0-1-1,0-1 1,0 1 0,1-1-1,-1 0 1,0-1 0,0 0-1,0 0 206,31-14-1084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46.4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37 13899,'-2'71'9224,"0"-46"-8335,-1 1 1,-1-1-1,-2 2-889,5-26 35,1-2-27,0-7-50,0-11-123,2 3 16,0 0 1,1 0-1,1 0 1,1 1-1,1-2 149,-4 11-5,0 0 0,1 0 0,0 0 0,0 0 0,1 1 0,-1-1 0,1 1 0,0 0 0,1 0 0,-1 1 0,1-1 1,0 1-1,0 0 0,1 0 5,-3 2 25,0 1 1,0 0-1,0-1 0,0 1 1,0 0-1,0 1 1,0-1-1,1 0 1,-1 1-1,0 0 1,1 0-1,-1 0 0,0 0 1,1 0-1,-1 1 1,0 0-1,0-1 1,0 1-1,1 0 1,-1 0-1,0 1 1,0-1-1,0 1 0,2 1-25,0 1 115,0-1 0,0 1-1,-1 0 1,1 0-1,-1 0 1,0 1 0,0 0-1,0 0 1,-1 0-1,0 0 1,0 0-1,0 0 1,0 1-115,1 7 464,0 0 0,1 7-464,1 6 386,3 12 299,-1 8-685,-3-22-219,-5-19-845,-1-6-862,0-11 786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47.4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36 9890,'-1'0'4089,"0"0"-2145,1 0-575,0 0-65,9 1-80,26-1-232,34-8-207,-31-1-281,-4-2-96,-13 5-176,1 3 32,-11 3-1376,-2 3 255,6 7 377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47.7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 11642,'12'5'4810,"6"-2"-2746,2-3-680,-1-2 145,4 2-249,-5 0-192,6 0-408,-1 2-144,-10-2-240,3 0-104,-8-2-232,-5-2-584,-3 0 2417,0 3-1537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48.3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1 390 10634,'0'2'319,"1"0"0,-1-1 0,1 1 0,-1-1 0,1 1 0,0-1 0,-1 0 0,1 1 0,0-1 0,0 0 0,0 1 0,0-1 0,0 0 0,1 0 0,-1 0 0,0 0 0,0 0 0,1 0-319,1 1 262,0-1 0,0 0 0,-1 0 0,1 0 0,0-1 0,0 1 1,0-1-1,0 1 0,0-1 0,0 0-262,5 0 300,0 0 0,-1-1 0,1 0 0,0-1 0,0 0 0,-1 0 0,4-1-300,4-3 119,-1-2 1,1 1 0,-1-2 0,-1 0 0,1 0 0,-1-1-1,-1-1 1,0 0 0,-1-1 0,0 0 0,0-1 0,-2 0-1,1-1 1,-2 0 0,0 0 0,0 0 0,-2-1 0,0-1 0,0 1-1,-2-1 1,0 0 0,0 0-120,-3 10 10,-1 1-1,1-1 1,-1 0 0,-1 1-1,1-1 1,-1 1-1,0-1 1,0 1 0,0-1-1,-1 1 1,0-1 0,-2-3-10,3 5 7,-1 1 1,0-1-1,-1 1 1,1 0-1,0 0 1,-1 0 0,0 0-1,0 0 1,0 1-1,0-1 1,0 1 0,0-1-1,-1 1 1,1 0-1,-1 1 1,0-1 0,1 1-1,-2-1-7,-1 0 7,-1 1 0,1 0 1,-1 0-1,1 0 0,-1 1 0,0-1 0,1 2 1,-1-1-1,0 1 0,1 0 0,-1 0 0,1 1 0,0 0 1,-1 0-1,1 1 0,-4 2-7,5-3 11,0 1-1,1 0 1,-1 0 0,1 0-1,0 1 1,0 0 0,1 0-1,-1 0 1,1 0 0,-1 0-1,1 0 1,1 1 0,-1 0-1,1 0 1,-1-1 0,1 1-1,1 1 1,-1-1 0,1 0-1,-1 5-10,1 0 73,0-1 0,0 1 0,1-1 0,1 1 1,0-1-1,0 1 0,1-1 0,0 0 0,0 0 0,1 1 0,0-2 0,1 1 0,0 0 0,0-1 0,1 1 0,0-1 0,2 1-73,1 2 103,1-2-1,0 1 1,1-1-1,-1 0 1,2-1 0,-1-1-1,1 1 1,0-1-1,1-1 1,0 0-1,0-1 1,3 1-103,-3-2 60,0 0 0,1-1 1,-1 0-1,1-1 1,0 0-1,3-1-60,-7-1-195,0 0 1,0-1-1,0 0 1,0 0-1,0-1 1,0 0-1,-1-1 1,1 1-1,2-3 195,21-12-616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49.8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83 1 11058,'-61'42'4204,"41"-31"-1118,18-9-1440,4-2-272,5 0-505,18 2 130,-1-2 1,0 0-1,11-3-999,72-11 1265,-65 7-749,-34 6-441,-6 0-66,0 1 1,0-1-1,0 1 0,0 0 1,0-1-1,0 1 0,0 0 1,0 0-1,0 1 0,0-1 1,0 0-1,0 1 0,0-1 1,-1 1-1,2 0-9,-12 0-2206,-4-3 1346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50.3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0 362 9994,'0'1'404,"0"1"-1,0-1 1,0 0-1,1 1 1,-1-1-1,0 0 1,1 1-1,-1-1 1,1 0-1,-1 1 1,1-1-1,-1 0 1,1 0-1,0 0 0,0 0 1,0 1-404,-1-2 117,1 0 1,-1 1-1,1-1 0,0 1 1,-1-1-1,1 0 0,0 1 1,-1-1-1,1 0 0,0 0 1,-1 0-1,1 1 0,0-1 1,0 0-1,-1 0 0,1 0 0,0 0 1,0 0-1,-1 0 0,1-1 1,0 1-1,-1 0 0,1 0 1,0 0-1,0-1 0,-1 1 1,1 0-1,-1-1 0,1 1 1,0 0-1,-1-1 0,1 0-117,3-2 206,0 0-1,0 0 1,0-1 0,0 0-1,-1 0 1,0 0-1,1 0 1,-2 0-1,4-5-205,3-9 231,-1 0-1,0-1-230,-1 0 66,0 0-1,-2-1 1,0 1-1,0-14-65,-3 19 17,0-1-1,-2 1 1,0-1 0,0 0-1,-2 1 1,-2-13-17,3 22 7,-1 0 0,0-1 0,0 1 1,0 0-1,0 0 0,-1 0 0,0 1 0,-2-4-7,4 7 8,0 0 0,0-1 1,0 1-1,0 0 0,0 0 0,0 1 0,-1-1 0,1 0 0,0 0 0,0 0 0,-1 1 0,1-1 0,0 1 0,-1-1 0,0 1-8,0 0 13,1 0 0,0 0 0,0 0 0,0 0 0,0 0 0,-1 0 0,1 1 0,0-1 0,0 0 0,0 1 0,0-1 0,0 1 0,0 0 0,0-1 0,0 1 0,0 0 0,0-1 0,0 1 0,0 0 0,0 0 0,0 0 0,1 0-13,-4 4 53,1-1 1,0 1-1,0 0 0,0 1 0,0-1 1,1 0-1,0 1 0,0-1 0,1 1 1,0 0-1,-1 2-53,0 7 185,0 1-1,1 0 1,1 12-185,1-9 179,1 1 1,0-1-1,2 0 0,0 0 0,1 0 0,1-1 1,1 0-1,6 14-179,-10-28 35,-1 1 0,1-1 0,-1 0 0,1-1-1,0 1 1,1 0 0,-1-1 0,1 0 0,-1 0 0,1 0 0,4 2-35,-5-3-139,0 0-1,0-1 1,0 0-1,0 1 1,1-1 0,-1-1-1,0 1 1,0 0-1,1-1 1,-1 1 0,1-1-1,-1 0 1,0 0-1,1-1 1,-1 1 0,0-1-1,1 0 140,-3 1-100,1 0 0,-1-1 1,0 1-1,1-1 0,-1 1 0,0-1 0,0 0 0,1 1 1,-1-1-1,0 0 0,0 0 0,0 0 0,0 0 0,0 0 0,0 0 100,3-5-272,-1 1-1,-1 0 0,1-1 1,1-4 272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50.8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11 11658,'17'39'6563,"-5"0"-3302,-5-1 223,-1 4-3484,-5-40 129,-1 6 87,1-6-169,-1 1 0,0-1 1,0 1-1,1-1 0,-1 0 1,1 1-1,0-1 0,0 0 1,0 1-1,0-1 0,0 0 1,0 0-1,1 0 1,0 1-48,-2-3 0,0 1 0,0-1 0,0 0 1,0 0-1,0 0 0,0 0 1,0 0-1,0 0 0,0 0 0,1 0 1,-1 0-1,0 1 0,0-1 1,0 0-1,0 0 0,0 0 1,0 0-1,0 0 0,0 0 0,0 0 1,1 0-1,-1 0 0,0 0 1,0 0-1,0 0 0,0 0 0,0 0 1,0 0-1,0 0 0,1 0 1,-1 0-1,0 0 0,0 0 1,0 0-1,0 0 0,0 0 0,0 0 1,0 0-1,1 0 0,-1 0 1,0 0-1,0 0 0,0 0 0,0-1 1,0 1-1,0 0 0,1-7-27,-3-15-67,2 18 75,-2-12-92,0 1 0,2-1 0,0 0 0,1-11 111,0 21-7,0 0-1,0 0 1,1 0 0,0 1-1,0-1 1,0 0-1,1 1 1,0-1-1,0 1 1,0 0 0,0 0-1,1 0 1,3-3 7,-6 7 9,0 0 1,0 0-1,0 0 0,0 0 1,0 0-1,0 1 1,0-1-1,0 0 0,0 1 1,1-1-1,-1 1 1,0-1-1,0 1 0,1-1 1,-1 1-1,0 0 1,1 0-1,-1 0 0,0 0 1,0 0-1,1 0 0,-1 0 1,0 0-1,1 0 1,-1 1-1,0-1 0,0 0 1,1 1-1,-1-1 1,0 1-1,0-1 0,0 1 1,0 0-1,0 0 1,0-1-1,1 2-9,3 2 89,-1 0 1,0 0-1,0 0 0,-1 1 0,1 0 0,-1-1 1,2 6-90,1 2 213,-2 0 0,1 1 0,-1-1 0,-1 1 0,-1 0 0,1 1 0,-1 7-213,2 12 181,-3-32-258,-1 1 0,0 0-1,1-1 1,-1 1 0,1-1 0,-1 1 0,1 0-1,0-1 1,1 2 77,-2-3-74,0 0-1,0 1 0,1-1 1,-1 0-1,0 0 0,1 1 1,-1-1-1,1 0 0,-1 0 1,0 0-1,1 1 0,-1-1 1,1 0-1,-1 0 0,0 0 1,1 0-1,-1 0 0,1 0 1,-1 0-1,1 0 1,-1 0-1,0 0 0,1 0 1,-1 0-1,1 0 0,-1-1 1,0 1-1,1 0 0,-1 0 1,0 0-1,1-1 0,-1 1 1,1 0-1,-1 0 0,0-1 1,0 1-1,1 0 0,-1 0 1,0-1-1,1 1 1,-1-1 73,14-14-980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51.1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17 10250,'-2'1'10503,"4"4"-7400,-2-4-3407,7 15 982,0 0 0,-2 0 1,1 4-679,-4-12 192,-1 0 1,0 0 0,0 0-1,-1 0 1,0 8-193,0-9 105,0 0 1,0 1 0,1-1-1,0 3-105,-2-17-52,1-1 0,0 1 0,1 0 0,-1 0 0,1 0-1,1 0 1,-1 0 0,1 1 0,0-1 0,2-2 52,0-2-76,1-1 0,0 1 0,1 0 0,0 1 0,1-1 0,2-1 76,-7 10 1,0-1 0,1 1-1,-1-1 1,1 1 0,-1 0 0,1 0 0,0 0 0,0 0-1,0 0 1,0 1 0,0-1 0,0 1 0,0 0 0,3 0-1,-4 0 11,0 1 0,0 0 1,0 0-1,0 0 0,0 0 1,0 0-1,0 0 0,0 0 1,0 1-1,-1-1 0,1 1 0,0 0 1,0-1-1,0 1 0,0 0 1,-1 0-1,1 0 0,0 0 1,-1 1-1,1-1 0,-1 0 1,1 1-1,-1-1 0,0 1 1,1 0-12,3 4 97,-1 1 0,0 0 0,0 0 0,-1 0 0,0 0 0,1 3-97,13 47 670,-12-40-489,-2-7-254,-1 0 1,0 0-1,0 1 0,-1-1 0,0 2 73,-3-15 386,-9-13-453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0:47.7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37 28 7802,'3'-5'5137,"8"-3"-2941,-7 5-633,4-5 1052,-6 5 2205,-14 33-4484,-11 16-336,14-28 28,6-10-20,-1-1-1,1 1 0,0 0 1,1 0-1,0 0 0,0 0 1,0 6-8,2-10-1,0-1 1,0 1 0,0 0-1,1 0 1,-1 0-1,1 0 1,0-1-1,0 1 1,0 0 0,1-1-1,-1 1 1,1-1-1,0 1 1,0-1 0,2 3 0,4 4 24,1 0 1,0 0 0,1-1 0,0-1 0,0 1-1,1-1 1,1 0-25,9 4 187,0 0-1,1-1 1,10 3-187,-23-11 75,9 4 482,18 11-557,-31-16 82,-1 0 0,0 1 0,0 0 0,0 0 0,0 0 0,-1 1 0,1-1 0,-1 1 0,0 0 0,2 1-82,-5-4 24,1 0 0,0 0 0,-1 0-1,1 0 1,-1 1 0,1-1 0,-1 0-1,1 0 1,-1 0 0,0 0-1,0 0 1,1 1 0,-1-1 0,0 0-1,0 0 1,0 0 0,0 1 0,-1-1-1,1 0 1,0 0 0,0 0 0,-1 0-1,1 2-23,-1-2 10,-1 0 0,1 1-1,0-1 1,0 0 0,0 0 0,-1 1-1,1-1 1,0 0 0,-1 0-1,1-1 1,-1 1 0,1 0-1,-1 0 1,0-1 0,1 1-10,-8 1-170,0 1-1,0-2 1,0 1 0,0-1-1,-6 0 171,-3-1-945,0 0 0,1-1 1,-10-2 944,17 1-697,0 0 0,0-1 1,0 0-1,0 0 0,1-1 1,-8-4 696,7 2-509,-1-1 0,1-1 1,0 0 508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52.7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42 2 11266,'-41'31'3899,"41"-31"-3835,0 0 0,0 0 0,0 0 1,0 0-1,1 0 0,-1 0 1,0 0-1,0 0 0,0 0 1,0 0-1,0 0 0,0 0 1,0 0-1,0 0 0,1 0 0,-1 0 1,0 0-1,0 0 0,0 1 1,0-1-1,0 0 0,0 0 1,0 0-1,0 0 0,0 0 0,0 0 1,0 0-1,0 0 0,0 1 1,0-1-1,0 0 0,0 0 1,0 0-1,0 0 0,0 0 0,0 0 1,0 0-1,0 1 0,0-1 1,0 0-1,0 0 0,0 0 1,0 0-1,0 0 0,0 0 1,0 0-1,0 1 0,0-1 0,0 0 1,0 0-1,0 0 0,0 0 1,0 0-1,0 0 0,0 0 1,-1 0-1,1 0-64,14 0 904,-11-1-439,42-4 3696,14-5-4161,7-1 1304,-50 10-954,0 0 1,0 1-351,17-1 390,-32 1-491,5-1 414,-6 1-356,1 0 1,-1 0-1,0 0 0,0 0 1,0 0-1,0-1 0,0 1 1,0 0-1,0 0 0,0 0 0,0 0 1,0 0-1,0 0 0,0 0 1,0 0-1,1 0 0,-1 0 1,0 0-1,0-1 0,0 1 0,0 0 1,0 0-1,0 0 0,0 0 1,0 0-1,0 0 0,0 0 1,0 0-1,0 0 0,0-1 0,0 1 1,0 0-1,0 0 0,0 0 1,0 0-1,0 0 0,-1 0 1,1 0-1,0 0 0,0 0 0,0 0 1,0-1-1,0 1 0,0 0 1,0 0-1,0 0 0,0 0 1,0 0-1,0 0 0,0 0 0,0 0 1,0 0-1,-1 0 0,1 0 1,0 0-1,0 0 43,-1-2-835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53.3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79 130 10530,'1'-2'536,"0"0"1,-1 0-1,1 0 0,0 0 0,-1 0 1,1 0-1,-1 0 0,0 0 0,0 0 0,0 0 1,0 0-1,0 0 0,0-1 0,-1 0-536,0-2 305,-1-1 0,0 1 0,0-1 1,-2-2-306,-3-9 1038,5 10-719,-11-23 559,13 30-847,0-1 0,0 0-1,-1 0 1,1 1-1,0-1 1,-1 0 0,1 1-1,-1-1 1,1 0 0,-1 1-1,1-1 1,-1 1 0,0-1-1,1 1 1,-1-1 0,1 1-1,-1-1 1,0 1 0,0 0-1,1-1 1,-1 1 0,0 0-1,0-1 1,1 1 0,-1 0-1,0 0 1,0 0-1,0 0 1,1 0 0,-2 0-31,1 0 32,0 1 0,0 0 0,0 0 0,-1-1 0,1 1 0,0 0 0,0 0 0,0 0 0,1 0 0,-1 0 0,0 0 0,0 0 0,0 0 0,1 0 0,-1 1 0,1-1 0,-1 0 0,1 0 0,-1 1 0,1-1 0,0 0-32,-2 6 96,1 0-1,0 0 1,0 4-96,-2 19 191,0-2 276,1 20-467,2-40 91,0 1 0,1-1 0,0 0 0,1 0 0,-1 0 0,2 0-1,-1 0 1,2 1-91,-2-5 57,0 0-1,0 0 0,1-1 0,-1 1 1,1 0-1,0-1 0,0 0 0,1 0 1,-1 0-1,1 0 0,-1 0 0,1-1 1,0 1-1,0-1 0,0 0 0,0 0 1,0-1-1,1 1 0,-1-1 0,3 1-56,0-1 32,0 0-1,-1 0 1,1 0-1,0-1 1,0 0-1,0-1 0,0 0 1,0 0-1,0 0 1,-1 0-1,1-1 1,-1-1-1,5-1-31,-9 3-193,1 0 0,-1 0 0,0-1 0,0 1 0,0-1 0,0 1 0,0-1 0,0 0 0,0 0 0,0 0 0,-1 0 0,1 0 0,-1-1 193,7-10-5034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55.9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115 0 8770,'-100'33'4097,"92"-26"-1609,2-2-599,8-1-449,12 4-200,6-4-264,7 0-71,7-1-225,-2-4-112,0-3-200,0 1-80,-1-4-160,-3 2-704,-5-4-1673,-3-3 1521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56.3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23 10306,'-2'15'4281,"12"-15"-2080,6 0-537,10 1 56,-1-4-159,6-3-433,-1-1-224,-1 0-312,1-2-120,-5 9-200,-2 0-88,-11 0-488,-7-4-784,-9 1 728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58.3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 6937,'5'-2'3872,"-5"2"-3440,0-1 0,1 1 0,-1 0 0,1 0 0,-1 0 0,0-1 0,1 1 0,-1 0 0,1 0 0,-1 0 0,1 0 0,-1 0 0,0 0 0,1 0 0,-1 0 0,1 0 0,-1 0 0,1 0-432,4 6 1603,5 14-980,2 6 412,6 19-1035,-14-35 210,-1 1 0,-1 0 0,0 0 0,0 0 0,-1 9-210,1-1 206,-1-6-55,3 28 248,2 1 0,1-1-1,3 4-398,-8-39-141,4 13 526,-5-13-844,-1-6 427,0 0-1,0 0 1,0 0-1,0 0 1,0 0 0,0 0-1,0 0 1,0 0 0,0 0-1,0 0 1,0 0-1,0 0 1,-1 0 0,1 0-1,0 0 1,0 0 0,0 0-1,0 0 1,0 0-1,0 0 1,0 0 0,0 0-1,0 0 1,0 0 0,0 0-1,0 0 1,0 0-1,0 0 1,0 0 0,0 0-1,0 0 1,0 0 0,0 0-1,0 0 1,0 0-1,0 0 1,0 0 0,0 0-1,0 0 1,0 0 0,0 0-1,0 0 1,0 0-1,0 0 1,0 0 0,0 0-1,0 0 1,0 0 0,0 0-1,0 0 1,0 1-1,0-1 1,0 0 32,-7-12-191,8-1-235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3:58.8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40 31 11018,'-10'2'2646,"6"0"-1382,-1-1-1,0 1 1,0-1 0,-2 3-1264,7-4 405,-3 3 835,3-3-1112,0 0 0,0 0 0,0 1 0,1-1-1,-1 0 1,0 0 0,0 1 0,0-1 0,1 0 0,-1 0 0,0 0 0,0 1 0,1-1 0,-1 0 0,0 0 0,0 0 0,1 0 0,-1 0 0,0 1 0,1-1 0,-1 0-1,0 0 1,1 0 0,-1 0-128,17 6 205,0 0 0,0-1 0,1-1 0,-1 0-1,1-1 1,0-2 0,14 1-205,142-7 1491,35-10-1491,-62 3 411,64-4 45,191-11 444,-304 22-177,89 7-723,-152 3 107,-38-3-316,-4 1-133,-89 10-2071,54-7 2323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00.1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7 9170,'0'0'3491,"0"0"-1354,4 2 1078,0 0-2808,1 1-1,-1-1 1,1 1-1,-1 0 1,0 1 0,0-1-1,0 1 1,-1 0-1,2 2-406,1 2 161,0 0 0,-1 0 0,3 6-161,-5-9 124,-1 1-1,0-1 1,0 1-1,0 0 0,0 0 1,-1 0-1,0 0 0,0 3-123,1 5 175,1 7 59,1 2-15,0 1 0,-2-1 1,-1 0-1,-1 3-219,-1-20 61,-1-6-25,-3-10-65,-2-7-275,2 0 0,0-1 0,0 0 0,2 0 0,-1-11 304,3 19-54,1 0 0,0 0 1,0-1-1,1 1 0,0 1 0,1-1 0,0 0 0,0 0 0,1 0 0,1 1 0,0-3 54,-2 9 18,0 0-1,0-1 0,0 1 0,0 0 0,0 0 0,0 0 0,1 1 0,0-1 0,-1 1 1,1-1-1,0 1 0,0 0 0,0 0 0,3-1-17,-3 1 48,0 1 0,0 0 1,0 1-1,0-1 0,0 0 0,0 1 0,1 0 0,-1 0 1,0 0-1,0 0 0,0 0 0,0 0 0,0 1 1,1 0-1,-1-1 0,0 1 0,0 0 0,0 1-48,3 1 135,-1 0-1,1 0 1,-1 0-1,0 1 0,0 0 1,0 0-1,-1 0 1,1 0-1,-1 1 0,0 0 1,2 4-135,7 10 758,-1 0 0,5 13-758,-10-18 251,-2-3-138,0 1 0,-1 0 0,-1 0 0,0 1 0,0-1-1,-1 1 1,0 3-113,2 12-727,-5-31-54,-1-18-2329,5-8 1767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01.0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1 206 12203,'11'35'4018,"-10"-34"-3934,-1-1 1,1 1-1,-1-1 0,0 1 1,1-1-1,-1 1 1,1-1-1,-1 1 0,1-1 1,-1 1-1,1-1 1,-1 1-1,1-1 1,0 0-1,-1 0 0,1 1 1,0-1-1,-1 0 1,1 0-1,0 1 0,-1-1 1,1 0-1,0 0 1,-1 0-1,1 0 0,0 0 1,-1 0-1,1 0 1,0 0-1,-1-1 0,1 1 1,0 0-1,0 0-84,2-1 347,6 0 68,0 0 0,0-1-1,-1 0 1,1 0-1,-1-1 1,1 0-1,1-1-414,6-5 245,1 0 0,-1-1 0,0 0 0,-1-2 0,1 0-245,-12 8 27,0 0 1,0 0 0,0 0 0,0-1-1,-1 1 1,0-1 0,0 0 0,0 0-1,0 0 1,-1 0 0,0 0-1,0 0 1,-1-1 0,1 1 0,-1-1-1,0 1 1,0-1 0,-1 0-1,0-1-27,0 3 13,0 1-1,-1-1 0,0 1 0,1 0 0,-1-1 0,0 1 0,-1 0 0,1 0 0,-1 0 0,1 0 0,-1 0 0,0 0 0,0 0-12,0 1 8,1 0 0,-1 1 0,1-1 0,-1 1 0,0-1 0,1 1 0,-1-1 0,0 1 0,0 0 0,0 0 0,0 0 0,0 0 1,-1 0-1,1 1 0,0-1 0,0 0 0,0 1 0,-1 0 0,1-1 0,0 1 0,-1 0-8,-2 1 13,-1-1-1,1 1 1,0 0-1,-1 1 1,1-1 0,0 1-1,0 0 1,0 0 0,0 0-1,0 1 1,1 0 0,-1 0-1,1 0 1,-1 1-1,1-1 1,0 1 0,-2 3-13,2-2 47,0 0 0,0 0 0,0 1-1,1-1 1,0 1 0,0 0 0,1 0 0,0 0 0,0 0 0,0 0 0,0 0 0,1 1 0,0-1 0,1 0 0,-1 1-47,2 3 114,-1-1 0,1 1-1,1-1 1,0 1 0,0-1 0,1 0 0,0 0 0,0 0 0,1-1 0,0 1 0,1-1 0,0 0 0,6 8-114,-7-10 88,1 0 1,0 0 0,1-1 0,0 1-1,0-1 1,0 0 0,0-1 0,1 1 0,0-1-1,-1-1 1,1 1 0,1-1 0,-1-1-1,1 1 1,-1-1 0,1 0 0,0-1-89,3 0-114,0-1 0,0 0 0,0-1 0,0-1 0,0 1 0,1-2 114,-12 3-201,1 0 1,-1 0-1,0 0 1,1 0 0,-1 0-1,1 0 1,-1 0-1,0 0 1,1 0 0,-1-1-1,1 1 1,-1 0-1,0 0 1,1 0 0,-1-1-1,0 1 1,1 0-1,-1 0 1,0-1 0,1 1-1,-1 0 1,0-1-1,1 1 1,-1 0 0,0-1-1,0 1 1,0-1-1,1 1 1,-1 0 200,3-6-2968,7-6 755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01.4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117 83 9218,'32'-18'4033,"-31"18"-3871,-1-1 0,1 1 1,0 0-1,-1-1 0,1 1 1,0-1-1,-1 1 0,1-1 1,-1 0-1,1 1 0,-1-1 1,1 1-1,-1-1 0,1 0 1,-1 0-1,1 1 0,-1-1 1,0 0-1,0 0 0,1 1 0,-1-1 1,0 0-1,0 0 0,0 0 1,0 1-1,0-1 0,0 0 1,0 0-1,0 0 0,0 1 1,0-1-1,0 0 0,-1 0 1,1 0-1,0 1 0,0-1 1,-1 0-1,1 0 0,-1 1-162,0-3 291,-1 1-1,1 0 0,-1 0 0,0 0 1,0 0-1,0 0 0,0 0 1,0 0-1,-2 0-290,0-1 157,0 1-1,0 0 0,-1 0 1,1 1-1,0-1 1,-1 1-1,1 0 1,-1 0-1,0 0 0,1 1 1,-1-1-1,-2 1-156,4 1 54,0-1 0,0 0-1,0 1 1,0-1 0,0 1 0,0 0-1,0 0 1,0 0 0,1 1-1,-1-1 1,0 1 0,1-1 0,-1 1-1,1 0 1,-1 0 0,1 0 0,0 0-1,0 0 1,-1 2-54,0 0 45,1-1-1,-1 1 1,1 0-1,0 0 0,0 1 1,0-1-1,1 0 1,-1 1-1,1-1 1,0 0-1,0 1 1,1 0-1,0-1 1,-1 1-1,1-1 1,1 1-1,-1 0 1,1-1-1,0 1 1,0-1-1,0 0 1,0 1-1,1-1 1,0 0-1,0 1 1,0-1-1,0 0 1,1-1-1,-1 1 1,1 0-1,0-1 1,0 1-1,3 1-44,0 0 81,0-1 0,1 0 1,-1 0-1,1 0 0,0-1 0,0 0 0,0-1 0,1 1 0,-1-1 0,1-1 0,-1 1 0,1-1 0,1-1-81,6 1 71,0 0 0,0-2 0,1 0 0,-1 0-1,0-1 1,0-1-71,-9 1-68,0 1 0,0 0 0,0-1 0,0 0 0,-1 0 0,1-1-1,-1 0 1,0 0 0,0 0 0,0 0 0,3-3 68,-6 4 16,-2 2 14,1 0 1,-1-1 0,1 1-1,-1-1 1,1 1 0,-1 0-1,0-1 1,1 1 0,-1-1-1,1 1 1,-1-1 0,0 1 0,0-1-1,1 0 1,-1 1 0,0-1-1,0 1-30,0-1 6,0-1-1,-1 1 1,1 0 0,0 0-1,-1 0 1,1 0-1,-1 0 1,0 0-1,1 0 1,-1 0-1,0 0 1,0 0-6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25.9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43 0 7370,'-35'20'3140,"32"-18"-1602,3-2-1366,0 0 1,0 0 0,0 0-1,-1 0 1,1 0 0,0 0-1,0 0 1,0 0 0,-1 0-1,1 0 1,0 0 0,0 0-1,0 0 1,0 0 0,-1 1-1,1-1 1,0 0 0,0 0-1,0 0 1,0 0 0,0 1-1,0-1 1,-1 0 0,1 0-1,0 0 1,0 0 0,0 1-1,0-1 1,0 0 0,0 0-1,0 0 1,0 1 0,0-1-1,0 0 1,0 0 0,0 0-1,0 1 1,0-1 0,0 0-1,0 0 1,0 0 0,0 1-1,0-1 1,0 0 0,0 0 0,0 0-1,0 0 1,1 1 0,-1-1-1,0 0 1,0 0-173,2 7-338,11 40 1741,-2 0 0,3 38-1403,13 179 2049,-22-194-1493,12 52-556,-15-111-850,-2-19-1754,-2-12 405,5-14 857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0:48.2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1 110 9602,'14'-20'4649,"2"1"-1896,4 5-609,-1 2-55,1 5-609,4 0-328,1 2-544,4-2-184,8-1-232,3 3 32,-2 0-904,4 5-784,-13 8 944</inkml:trace>
  <inkml:trace contextRef="#ctx0" brushRef="#br0" timeOffset="1">449 14 24397,'4'25'264,"-3"-2"-80,6 26 184,1 2-152,0-5-64,4-2-368,-3-5-1280,4-21 2712,1 1-1416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26.5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18 10162,'2'-1'557,"0"-1"0,0 1 0,0-1 0,0 1 0,0-1 0,0 1 0,0 0 1,0 0-1,1 0 0,-1 0 0,0 0 0,1 1 0,-1-1 0,0 1 0,1-1 0,1 1-557,8-1 1164,0 1-1,11 1-1163,-15 0 471,14 0 135,-1 2 1,1 0 0,-1 2-1,2 0-606,-13-2 184,0 1-1,1 0 0,-1 0 1,-1 1-1,1 0 0,-1 0 1,0 1-1,0 1 1,1 0-184,-7-4 53,-1 0 1,1-1 0,-1 1 0,1 0 0,-1 0-1,0 0 1,0 0 0,0 1 0,-1-1 0,1 0-1,0 2-53,-2-3 27,1 1 0,-1 0 0,1-1 0,-1 1 0,0-1 0,0 1 0,0 0 0,0-1 0,0 1 0,-1-1 0,1 1 0,-1 0 0,0-1 0,0 1-1,0-1 1,0 2-27,-3 2 35,0 1-1,0-1 1,-1 0-1,0 0 1,0 0-1,0 0 1,-1-1-1,0 0 1,0 0-1,-2 1-34,-16 9-14,0 0 1,-4 0 13,13-7-322,10-6-68,0 0-1,1 0 1,0 0-1,-1 1 1,1 0-1,0 0 1,0 0-1,1 0 1,-1 1 0,-2 3 390,-6 13-1363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26.8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76 11274,'33'41'7817,"-5"4"-3667,21 49-2115,-7-11-931,-38-76-1006,0 1-1,-1 0 0,0 0 1,0 2-98,-3-9 1,0-1 1,0 0-1,0 0 0,0 0 1,0 0-1,0 0 0,0 0 1,0 0-1,0 0 1,0 0-1,0 0 0,0 1 1,0-1-1,0 0 1,0 0-1,0 0 0,0 0 1,0 0-1,0 0 1,0 0-1,0 0 0,0 0 1,0 0-1,0 0 1,-1 0-1,1 1 0,0-1 1,0 0-1,0 0 1,0 0-1,0 0 0,0 0 1,0 0-1,0 0 1,0 0-1,0 0 0,0 0 1,-1 0-1,1 0 0,0 0 1,0 0-1,0 0 1,0 0-1,0 0 0,0 0 1,0 0-1,0 0 1,0 0-1,-1 0 0,1 0 1,0 0-2,-4-2 23,0-2-23,0-1-1,1 1 0,0-1 0,0 0 0,0 0 0,0-1 1,1 1-1,-1-1 1,0-5-10,1 1 0,-1-1 1,2 0-1,-1 0 0,2 0 1,-1 0-1,1 0 0,1 0 0,0 1 1,1-1-1,1-5 10,-1 5 2,0 0 0,1-1-1,1 1 1,0 0 0,0 0 0,1 1-1,1-1 1,-1 1 0,6-5-2,20-21 30,-21 26 47,-1 0-1,8-12-76,-17 21 5,1 0 0,-1 1 0,1-1 0,-1 0 1,1 1-1,0-1 0,-1 1 0,1-1 0,-1 1 1,1-1-1,0 1 0,0 0 0,-1-1 0,1 1 0,0 0 1,0-1-1,-1 1 0,1 0 0,0 0 0,0 0 1,0 0-1,-1 0 0,1 0 0,0 0 0,0 0 0,0 0 1,-1 0-1,1 0 0,0 0 0,0 1 0,-1-1 1,1 0-6,1 1-114,-1 0 0,0-1 0,1 1 0,-1 0 1,0 0-1,0-1 0,0 1 0,0 0 1,0 0-1,0 0 0,0 1 0,0-1 0,0 0 1,0 0-1,-1 0 0,1 1 0,0 0 114,3 11-868,9 6 144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27.3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70 5 9850,'-1'0'468,"1"-1"0,-1 1 0,1-1 0,-1 1-1,1 0 1,-1-1 0,0 1 0,1 0 0,-1-1 0,0 1-1,1 0 1,-1 0 0,0-1 0,1 1 0,-1 0 0,0 0 0,1 0-1,-1 0 1,0 0 0,0 0-468,0 1 224,0-1-1,0 1 1,0 0-1,0 0 1,1 0 0,-1-1-1,0 1 1,0 0-1,1 0 1,-1 0-1,0 0 1,1 0 0,-1 0-1,1 0 1,-1 1-224,1 0 28,-11 20 407,1 0 0,-1 8-435,8-20 98,0 0-1,1 1 0,0 0 1,1 0-1,0-1 1,1 8-98,1 18 262,2-1 0,1 1 0,1-1 0,3 0 0,0 0 0,2 0 0,11 21-262,-13-39 107,0 0 0,1-1 0,1-1 0,0 1 0,1-2 0,1 1 0,1-2 0,11 11-107,-19-19 14,0-1 1,0 0-1,0 0 1,0-1 0,4 2-15,-8-4-8,1-1 0,-1 1 1,0 0-1,0-1 0,0 0 1,0 1-1,1-1 0,-1 0 1,0 1-1,0-1 1,0 0-1,1 0 0,-1 0 1,0 0-1,0 0 0,1-1 1,-1 1-1,0 0 0,0 0 1,1-1-1,-1 1 0,0-1 1,0 1-1,0-1 1,0 1-1,0-1 0,0 0 1,0 0-1,0 1 0,0-1 1,0-1 7,11-14 20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28.6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34 8594,'32'-22'4055,"-32"22"-3971,0 0-1,1-1 1,-1 1-1,0 0 1,1 0-1,-1 0 1,0 0-1,0 0 1,1 0-1,-1 0 1,0 0-1,1 0 1,-1 0 0,0 0-1,0 1 1,1-1-1,-1 0 1,0 0-1,1 0 1,-1 0-1,0 0 1,0 0-1,1 1 1,-1-1-1,0 0 1,0 0-1,0 0 1,1 1-1,-1-1 1,0 0-1,0 0 1,0 1-1,1-1 1,-1 0-1,0 0 1,0 1-1,0-1 1,0 0-1,0 1 1,0-1-84,4 15 1271,-3-11-750,5 29 3726,1 20-4247,0 0 1149,3 39 338,-8-61-976,-1-17-182,-4-30-431,-1-16-87,1-17 189,3 33-29,-1-1-3,1-1 0,1 1 0,0 0-1,4-12 33,-4 22 3,1-1 0,0 1 0,1 0-1,0-1 1,0 1 0,0 1 0,1-1-1,0 0 1,0 1 0,4-4-3,-7 8 15,1 0-1,-1 1 1,1-1 0,-1 1-1,1-1 1,0 1-1,0 0 1,0 0 0,-1-1-1,1 1 1,0 1 0,1-1-1,-1 0 1,0 0 0,0 1-1,0-1 1,0 1-1,0 0 1,1-1 0,-1 1-1,0 0 1,0 1 0,1-1-1,-1 0 1,0 0 0,0 1-1,0 0 1,0-1-1,0 1 1,0 0 0,0 0-1,0 0 1,0 0 0,1 1-15,2 1 106,1 1 0,-1 0 0,0 1 0,-1-1 0,1 1 0,-1 0 0,0 0 0,0 0 0,0 1 0,-1-1 0,1 2-106,7 14 456,-1 2-1,-1-1 0,-1 2-455,-4-12 103,-1 0 1,-1 0-1,0 0 0,0 1 1,-1-1-1,-1 12-103,0-21-21,0-1 1,0 1-1,-1-1 0,1 0 1,-1 0-1,-1 3 21,2-5-85,0 0 0,0 1 0,0-1 0,0 1 0,0-1 0,-1 0 0,1 1 0,0-1 0,0 0 0,0 0 0,-1 1 0,1-1 0,0 0 0,0 1 0,-1-1 0,1 0 0,0 0 0,-1 0 0,1 1 0,0-1 0,-1 0 0,1 0 0,0 0 0,-1 0-1,1 0 1,-1 1 0,1-1 0,0 0 0,-1 0 0,1 0 0,0 0 0,-1 0 0,1 0 0,-1 0 0,1 0 0,0-1 0,-1 1 0,1 0 0,0 0 0,-1 0 0,1 0 0,0 0 0,-1-1 0,1 1 0,-1 0 85,1 0-137,0-1 0,-1 1 0,1 0-1,0-1 1,-1 1 0,1 0 0,0-1 0,0 1 0,-1 0-1,1-1 1,0 1 0,0 0 0,0-1 0,0 1 0,-1-1 0,1 1-1,0 0 1,0-1 0,0 0 137,1-13-1542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29.0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6 12219,'-4'36'6424,"-1"0"-3391,1-3 284,0 13-3317,4-39 206,0-1 0,0 0 0,1 0 0,0 1-1,0-1 1,1 0 0,-1 0 0,1 0 0,2 3-206,-3-7 36,0 1 1,1 0 0,-1-1 0,1 1-1,0-1 1,-1 0 0,1 1 0,0-1 0,1 0-1,-1 0 1,0 0 0,0-1 0,1 1-1,-1 0 1,1-1 0,0 0 0,-1 1 0,1-1-1,0 0 1,0-1 0,1 2-37,2-2 11,-1 0 0,0 1 1,0-1-1,0-1 0,0 1 1,0-1-1,0 0 0,0 0 0,0-1 1,0 1-1,0-1 0,0 0 1,-1 0-1,1-1 0,-1 0 0,0 1 1,0-1-1,0-1 0,0 1 0,1-2-11,-1 1 0,0 1-1,0-1 0,-1-1 1,0 1-1,0 0 0,0-1 1,0 0-1,-1 0 0,1 0 1,-1 0-1,-1 0 0,1 0 1,-1 0-1,0-1 0,0 1 1,0 0-1,-1-1 0,1-4 1,-2 4 3,-1-1 0,1 1 0,-1-1-1,0 1 1,0-1 0,-1 1 0,1 0 0,-2 0-1,1 0 1,0 0 0,-1 1 0,0 0 0,-1-1-1,1 1 1,-1 1 0,-1-2-3,2 3 3,0-1 0,0 1-1,0 1 1,0-1 0,0 0 0,-1 1-1,1 0 1,-1 0 0,1 0 0,-1 1-1,0-1 1,0 1 0,0 0 0,0 1-1,0-1 1,0 1 0,0 0 0,0 0-1,0 1 1,0-1 0,0 1 0,0 0-3,2 0-32,0 0 0,0 1 0,1-1 0,-1 0 0,0 1 0,1-1 0,-1 1 0,1 0 0,0 0 0,-2 1 32,3-2-137,1 0 0,-1 0 0,0 0 0,0 0 0,0 0 0,1 0 0,-1 0 0,1 0 0,-1 0 0,1 0 0,-1 0 0,1 1 0,-1-1 0,1 0 0,0 0 1,0 1-1,0-1 0,0 0 0,0 0 0,0 1 0,0-1 0,0 0 0,0 0 0,0 1 0,1-1 0,-1 0 137,9 13-1243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29.4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9010,'10'3'6851,"-2"4"-4395,3 10-1125,-3 14 368,-4-17-1160,2 10 534,-1-1 0,1 12-1073,6 56 2490,17 64-2490,-22-128 129,-3-11-41,0 0-1,-1 0 1,0 11-88,1-1 81,-4-26-80,0 0-1,0 0 0,0 0 1,0 0-1,0 0 1,0-1-1,0 1 1,0 0-1,0 0 0,0 0 1,0 0-1,0 0 1,0 0-1,0 0 1,0 0-1,0 0 1,-1 0-1,1 0 0,0 0 1,0 0-1,0 0 1,0 0-1,0 0 1,0 0-1,0 0 1,0 1-1,0-1 0,0 0 1,0 0-1,0 0 1,0 0-1,0 0 1,0 0-1,0 0 0,0 0 1,0 0-1,0 0 1,-1 0-1,1 0 1,0 0-1,0 0 1,0 0-1,0 0 0,0 0 1,0 0-1,0 0 1,0 0-1,0 0 1,0 1-1,0-1 1,0 0-1,0 0 0,0 0 1,0 0-1,0 0 1,0 0-1,0 0 1,0 0-1,0 0 0,0 0 1,0 0-1,0 0 1,0 0-1,0 0 1,0 0-1,1 0 1,-1 0-1,0 1 0,-7-11-153,-1-5 73,1 0 0,0-1 0,1 0 0,-2-7 80,6 16-22,1 0 0,0-1 0,0 1 0,0 0 1,1 0-1,0 0 0,1 0 0,-1 0 0,1-1 0,1 1 0,-1 0 0,1 0 0,1 1 0,-1-1 0,4-5 22,-4 7-1,1 0 0,1 0-1,-1 1 1,1 0 0,0-1 0,0 1 0,0 1-1,0-1 1,1 0 0,-1 1 0,1 0 0,0 0 0,5-2 1,-5 3 16,1-1 1,0 1 0,0 0 0,0 0 0,0 0 0,0 1 0,0 0 0,0 0 0,0 1 0,1 0 0,-1 0 0,3 1-17,-5-1 46,0 1 0,1 1 0,-1-1 0,0 0 0,0 1 0,0 0 0,0 0 0,0 1 0,0-1 0,-1 1 0,1-1 0,-1 1 0,1 0 0,-1 0 0,0 1 0,0-1 0,-1 1 0,1-1 0,0 3-46,0-1 64,-1-1 0,0 1 0,0-1 0,0 1 0,-1 0 0,0 0 0,0 0 0,0 0 0,0 0 0,-1 0 1,0 0-1,0 0 0,0 0 0,-1-1 0,0 1 0,0 0 0,0 3-64,-3 2 78,0 0 1,-1 0-1,1 0 1,-2-1-1,0 1 0,0-1 1,0 0-1,-1-1 0,-4 4-78,5-6-10,1 0-1,-1-1 0,0 0 1,-1 0-1,1 0 0,-1-1 1,0 0-1,0-1 0,0 1 1,0-1-1,-1-1 1,1 1-1,-3-1 11,9-2-95,0 1 1,1-1 0,-1 0-1,0 0 1,0 0 0,1 0-1,-1 0 1,0 0-1,1 0 1,-1 0 0,0 0-1,0 0 1,1 0-1,-1 0 1,0-1 0,1 1-1,-1 0 1,0 0-1,1-1 1,-1 1 0,1 0-1,-1-1 1,0 1-1,1-1 1,-1 1 0,1-1-1,-1 1 1,1-1-1,0 1 1,-1-1 0,1 0-1,-1 1 1,1-1 0,0 1-1,0-1 1,-1 0-1,1 1 1,0-1 0,0 0-1,0 0 1,0 1-1,-1-1 1,1 0 0,0 1-1,1-1 1,-1 0-1,0 1 1,0-2 94,0-2-528,1 0 1,0 0-1,0 0 0,0 1 0,0-1 1,1 0-1,-1 0 0,2-1 528,18-25-1408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30.0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39 125 6689,'20'7'4417,"4"2"128,-6 9-1952,-4 3-249,0 6-439,-3-1-209,-8 2-536,-1 0-279,-4-8-473,-4 0 56,2-11-1624,0-3-281,-2-16 833</inkml:trace>
  <inkml:trace contextRef="#ctx0" brushRef="#br0" timeOffset="1">0 8 8546,'5'-8'4593,"3"10"-368,2-2-1769,-1 1-1039,2 3-265,1-1-1096,-2 9-1040,1 1 624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30.3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7 9242,'5'11'1860,"-1"0"0,0 0 1,-1 0-1,0 1 0,0 2-1860,3 20 5004,-2 4-5004,0 1 1745,-2-11 401,-1 12-2146,-5-59-228,2 12 131,0 0 1,1 0-1,0 0 1,0 0-1,1-1 1,0 1 96,0-8-76,2-1 0,-1 1 0,2 0 0,0 0 0,1 0 0,0 0 0,1 1 0,3-6 76,-5 15 6,0 0-1,0 1 1,0-1 0,0 0 0,1 1 0,0 0-1,0 0-5,-3 3 20,0 0-1,0 0 1,0 0-1,0 0 1,0 1-1,0-1 1,0 0-1,0 1 1,0-1-1,0 1 1,0-1-1,1 1 0,-1-1 1,0 1-1,0 0 1,1 0-1,-1-1 1,0 1-1,0 0 1,1 0-1,-1 0 1,0 1-1,0-1 1,1 0-1,-1 0 0,0 1 1,0-1-1,1 0 1,-1 1-1,0 0 1,0-1-1,0 1 1,0 0-20,2 2 134,0 0 0,0 1 1,0 0-1,-1 0 1,1 0-1,-1 0 0,0 0 1,0 0-1,0 4-134,-1-8 14,8 27 539,-2 1 1,0-1-1,-2 1 1,2 19-554,-7-43 33,1-1 117,-1 0-232,0 1 0,1-1 0,0 1 0,0-1 0,1 2 82,-2-4-11,0-1 1,0 1-1,1 0 1,-1-1-1,0 1 1,1-1-1,-1 1 1,0 0 0,1-1-1,-1 1 1,1-1-1,-1 1 1,1-1-1,-1 1 1,1-1-1,0 0 1,-1 1 0,1-1-1,0 0 1,-1 1-1,1-1 1,0 0-1,-1 0 1,1 0-1,0 1 1,-1-1-1,1 0 1,0 0 0,-1 0-1,1 0 1,0 0 10,22-7-82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30.7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 12067,'4'-3'4937,"4"7"-2625,4 5-551,-1 13-9,-1 6-248,-2 10-512,-5-2-207,4 1-313,1 1-128,1-12-192,-1-3 96,-11-15-832,3-4-657,-5-4-943,4-8 1064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31.0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9986,'11'0'4953,"-1"0"-1368,12 2-1921,-1 10-175,1 0-625,-4 4-288,0-2-960,8 2-632,8 0 624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0:48.8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961 4 13451,'-17'-4'5289,"13"4"-3081,0 4-911,1 0-425,3-4-176,0 0-608,0 0-416,3 0-1312,9 3-2385,6 1 2561</inkml:trace>
  <inkml:trace contextRef="#ctx0" brushRef="#br0" timeOffset="1">0 215 13403,'1'0'234,"-1"1"0,0 0 0,0 0 0,1 0 1,-1-1-1,0 1 0,1 0 0,-1 0 0,1-1 0,-1 1 0,1 0 1,-1-1-1,1 1 0,-1-1 0,1 1 0,0-1 0,-1 1 0,1-1 0,0 1 1,0-1-1,-1 1 0,1-1 0,0 0 0,0 0 0,0 1-234,25 4 540,-16-4 20,53 7 636,1-3 0,-1-3 0,32-4-1196,192-21 358,-267 21-291,100-11 31,246-19 174,-311 29-246,-5 1-546,20 2 520,-64 0-124,-1 0-147,-1 0 0,1 1 0,0-1-1,-1 1 1,1 0 0,-1 0-1,0 0 1,1 1 0,-1-1 0,3 3 271,7 5-1133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31.4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112 1 9578,'-3'2'1313,"1"0"1,-1 0-1,0 1 0,0-2 0,0 1 1,-3 1-1314,-21 8 3840,23-10-3590,0 0-1,0 0 0,0 1 1,0 0-1,0 0 0,0 0 1,0 0-1,1 0 0,-1 1 1,1 0-1,-1 0 1,1 0-1,-2 2-249,4-3 47,0 0 1,0 0-1,0 1 1,1-1-1,-1 0 1,0 0-1,1 0 0,0 1 1,-1-1-1,1 0 1,0 0-1,0 1 1,1-1-1,-1 0 1,0 0-1,1 0 0,-1 1 1,1-1-1,0 0 1,-1 0-1,1 0 1,1 1-48,2 5 51,0 0 0,1-1 0,0 0 0,0 1 0,1-1-51,12 13 306,1-1 0,0-1-1,14 9-305,-29-24 122,0 0-1,-1 1 1,1-1-1,-1 1 1,0 0-1,0 0 1,0 1-122,-2-4 30,-1 0 0,1 0 0,-1 0 0,1 0 0,-1 0 0,0 0 0,1 0 0,-1 0-1,0 0 1,0 0 0,1 0 0,-1 0 0,0 0 0,0 0 0,0 0 0,0 0 0,-1 1 0,1-1 0,0 0 0,0 0 0,-1 0 0,1 0 0,-1 0 0,1 0 0,-1 0 0,1 0 0,-1-1 0,1 1 0,-1 0 0,0 0 0,1 0 0,-1 0 0,0-1-1,0 1 1,0 0-30,-4 2 55,1-1 0,0 0-1,0 0 1,-1 0-1,1 0 1,-1-1-1,0 1 1,1-1-1,-1 0 1,-5 0-55,1-1-141,-1 1 0,0-1 0,1-1 1,-1 0-1,-2-1 141,10 2-124,0 0-57,1 0 0,-1 0 0,0-1 0,0 1 0,1-1 0,-1 1 0,0-1 1,1 1-1,-1-1 0,1 0 0,-1 0 0,1 0 0,-1 0 0,1 0 0,-1 0 0,1 0 0,0-1 181,-1-8-1236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31.7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0 218 10146,'1'2'588,"1"0"0,-1-1 0,1 1 0,-1-1 0,1 1-1,0-1 1,-1 0 0,1 1 0,0-1 0,0 0 0,0 0 0,0 0-588,1 0 314,0 0 0,0-1-1,0 1 1,0 0 0,0-1 0,0 0 0,0 0 0,0 0-314,5 0 261,-1-1 1,0 0 0,0-1 0,1 0-1,-1 0 1,5-2-262,-3 0 171,0-1 0,0 1 0,-1-1-1,0 0 1,0-1 0,0 0 0,-1-1 0,1 1 0,3-6-171,0-1 62,-1-1 0,0 0-1,0 0 1,-2-1 0,1-2-62,-7 13 10,0-1-1,0 1 1,-1-1 0,0 0 0,0 0-1,0 0 1,0 0 0,-1 0 0,1-1-10,-1 4 6,0 1 1,-1-1 0,1 0 0,0 1-1,-1-1 1,1 1 0,0-1 0,-1 0-1,0 1 1,1-1 0,-1 1-1,0-1 1,0 1-7,0 0 7,0 0 0,1 0-1,-1 0 1,0 1 0,0-1-1,0 0 1,0 1 0,0-1 0,0 1-1,0-1 1,0 1 0,0-1-1,0 1 1,0 0 0,0-1-1,-1 1 1,1 0 0,0 0 0,0 0-1,-1 0-6,-2 0 38,1 0-1,-1 1 1,1-1-1,0 1 1,-1 0 0,1 0-1,0 0 1,-1 0-1,1 1 1,0-1-1,0 1 1,0 0-1,0 0 1,1 0-1,-1 0 1,0 0-1,1 1 1,-1-1-1,1 1 1,0 0-1,0-1 1,0 1-1,0 0 1,1 0 0,-1 1-38,-1 2 84,1-1 1,-1 2-1,2-1 1,-1 0-1,0 0 1,1 1 0,0-1-1,1 1 1,0-1-1,-1 1 1,2-1 0,-1 0-1,1 3-84,1 2 114,1 0-1,0 0 1,0-1 0,1 1 0,0-1-1,1 0 1,0 0 0,3 2-114,-6-7-63,2-1 0,-1 1 0,0-1 1,1 0-1,0 0 0,0-1 0,0 1 1,0-1-1,0 0 0,1 0 0,0 0 1,-1 0-1,1-1 0,0 0 0,0 0 1,0-1-1,1 1 0,1-1 63,-3 0-422,0-1 0,0 0 1,0 0-1,0 0 0,0 0 0,0-1 0,1 1 0,-1-1 1,0 0-1,1-1 422,18-7-1594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32.1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9 7714,'1'-1'436,"1"0"1,-1 0 0,0 0 0,1 1 0,-1-1 0,1 0-1,-1 1 1,1-1 0,0 1 0,-1-1 0,1 1 0,-1 0-1,1 0 1,0 0 0,-1 0 0,1 0 0,0 0 0,-1 0-1,1 0-436,0 1 415,1 0-1,-1 0 0,1 0 1,-1 0-1,0 1 0,1-1 1,-1 1-1,0-1 0,0 1 1,0 0-1,1 1-414,1 1 363,-1 1 1,1-1-1,-1 1 0,0 0 1,0 0-1,-1 0 0,0 0 1,0 0-1,0 1 0,0-1 1,-1 1-1,0-1 0,1 5-363,0 11 470,-1 0 1,-1 1-1,-1 1-470,0 9 226,3-33-285,2-9-219,7-25-84,3-5 362,-13 37-16,2-6-23,1 1 0,0 0 0,0 0 0,1 1 1,0-1-1,1-1 39,-3 6 4,-1 0 1,1 0-1,0 0 1,0 1-1,0-1 1,0 1-1,1-1 1,-1 1-1,0 0 1,1 0-1,0 0 1,-1 1 0,2-1-5,-4 2 12,0 0 1,0-1 0,1 1-1,-1 0 1,0 0-1,0 0 1,0 0 0,0 0-1,0 0 1,1 0 0,-1 0-1,0 1 1,0-1 0,0 0-1,0 1 1,0-1 0,0 0-1,0 1 1,0 0-1,0-1 1,1 1-13,-1 1 31,1-1 0,-1 1 0,0-1 0,0 1 0,1-1 0,-1 1 0,0 0 0,0 0 0,-1 0 0,1-1 0,0 3-31,2 6 195,-1-1 1,-1 1-1,0 0 1,0 8-196,0-12 108,-1-1-32,1 4 67,-1 0-1,0 0 1,0 0 0,-2 5-143,9-19-237,-1 1 232,0 0 0,0-1 0,0 1-1,3-4 6,-4 2 2,6-5 15,0-1 1,0-1-1,3-7-17,-13 19 12,0 0 0,0 0 1,0 0-1,0-1 0,-1 1 1,2 0-1,-1 0 1,0 0-1,0 1 0,0-1 1,0 0-1,0 0 0,1 1 1,0-1-13,-1 0 14,0 1 0,0 0 1,0 0-1,0 0 0,0 0 0,0 0 0,-1 0 1,1 1-1,0-1 0,0 0 0,0 0 1,0 1-1,0-1 0,0 0 0,0 1 1,0-1-1,0 1 0,-1 0 0,1-1 0,0 1 1,0 0-15,1 1 38,0 0 1,1 0 0,-1 1-1,0-1 1,0 1 0,-1 0-1,1-1 1,-1 1 0,1 0-1,-1 0 1,0 0 0,0 0 0,0 0-1,0 0 1,-1 1 0,1 0-39,0 7 68,0 1 1,0 0 0,-2 9-69,0-13-338,0-7 257,1 0 1,0 0-1,-1 0 0,1 0 0,0 0 1,0 0-1,0 0 0,0 0 1,0 0-1,0 0 0,0 0 0,0 0 1,0 0-1,1 1 81,3 1-204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32.5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 11074,'-2'18'4937,"10"25"-1936,-5 5-664,1 17-249,7 8-328,-2-4-687,0-1-353,3-5-432,-2-14-96,0-13-128,4-11 0,-8-18-304,-2-6-352,-6-13-801,-6-8-487,-10-16-841,-3-10-263,-3-12 1920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33.0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1 218 11418,'5'-2'1100,"0"0"0,0 1 0,0-1 0,0 1-1,0 1 1,0-1 0,5 1-1100,-2 0 992,0 0 0,0 1 0,0 0-1,7 2-991,-1 2 778,0-1-1,-1 1 0,1 1 1,-1 1-1,6 4-777,-16-10 45,0 1 1,0 1-1,0-1 0,0 0 1,0 1-1,-1-1 0,1 1 1,-1 0-1,0 0 1,1 0-1,-2 0 0,1 0 1,0 0-1,0 0 0,-1 1 1,0-1-1,0 1 0,0-1 1,0 1-1,0-1 0,-1 1 1,1 0-1,-1-1 0,0 1 1,0 0-1,-1-1 0,1 1 1,-1-1-1,0 1 0,0 0 1,0-1-1,0 0 0,-2 4-45,0-1 20,-1 1 0,0 0 0,0-1 0,-1 0 0,0 0-1,0 0 1,-1 0-20,-4 4-224,-1-1-1,0 0 1,-5 3 224,11-9-528,-1 1 0,1-1 1,-1-1-1,0 1 0,0-1 1,-6 2 527,11-4-161,0 0 1,0 0 0,0 1 0,0-1 0,0 0-1,1 0 1,-1 0 0,0 0 0,0 0-1,0 0 1,0 0 0,0 0 0,0 0-1,0-1 161,1 1-66,0 0 0,-1-1 0,1 1 0,0-1 0,0 1 0,-1-1 0,1 1 0,0 0 0,0-1 0,0 1 0,0-1 0,0 1 0,0-1 0,0 1 0,0-1 0,0 1 0,0-1 0,0 1 0,0-1 66</inkml:trace>
  <inkml:trace contextRef="#ctx0" brushRef="#br0" timeOffset="1">324 1 9978,'12'33'5297,"-4"3"-712,-5 19-2528,-3 11-65,0 13-576,-1 0-343,3-8-689,6-11-200,7-22-88,1-10-120,4-18-1040,-2-10-697,-6-12 1665,-2-10-576</inkml:trace>
  <inkml:trace contextRef="#ctx0" brushRef="#br0" timeOffset="2">256 252 11674,'2'-1'4946,"10"4"-2306,6-1-655,4 1-33,-12-2-320,1 2-647,37 8-321,4-9-232,-2 4-392,-17-8-1657,-6-3 3090,5 4-1681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33.3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40 1 11522,'-9'12'5508,"1"13"-2958,8-25-2542,-2 7 399,-1 2 94,1 0 0,0 0-1,0-1 1,1 1 0,0 0 0,1 0 0,0 9-501,7 46 2366,-7-59-2300,0 0 0,1-1 1,-1 1-1,1 0 0,0 0 0,0-1 1,1 1-1,-1-1 0,1 1 0,0-1 0,0 0 1,1 0-1,-1 0 0,1 0 0,0 0-66,-2-3-2,-1 0 0,1 0 0,-1-1 0,1 1 0,0 0 0,0-1-1,-1 1 1,1 0 0,0-1 0,0 1 0,-1-1 0,1 1 0,0-1 0,0 1-1,0-1 1,0 0 0,0 0 0,0 1 0,0-1 0,0 0 0,0 0 0,0 0-1,0 0 1,0 0 0,0 0 0,-1 0 0,1 0 0,0 0 0,0-1-1,0 1 1,0 0 0,0 0 0,0-1 0,0 1 0,0-1 0,0 1 0,0-1 2,3-2-114,0-1 0,0 1 0,-1-1 0,1 0 0,-1 0 0,2-2 114,-4 4-52,4-6-142,0 0 1,0 0 0,-1 0-1,0 0 1,-1-1 0,0 1 0,0-1-1,0-3 194,3-20-315,2-23 315,-5 101 1020,-2-35-848,3 19 226,1 0 0,1-1 1,1 0-1,11 25-398,51 111 862,-69-164-858,3 5 21,6 14 51,0-1-1,-1 2 1,-2-1-1,1 7-75,-5-21 13,-1 0 0,0 1 0,-1-1-1,0 0 1,0 1 0,0-1 0,-1 1-1,0-1 1,0 0 0,0 0-1,-1 1 1,0-1 0,0 0 0,-1 0-1,0-1 1,-1 4-13,0-3 14,0 1-1,-1-1 1,0 0-1,0 0 1,0-1-1,0 0 1,-1 0 0,-1 1-14,3-3 7,0-1 1,0 1-1,0-1 1,0 0-1,0-1 0,0 1 1,-1-1-1,1 1 1,0-1-1,-1-1 1,1 1-1,-1 0 1,1-1-1,-3 0-7,-2-1 11,0 0 0,0-1-1,0 0 1,0 0-1,0-1 1,0 0-1,-6-4-10,-3-2 13,1 0 0,0-1-1,0-2-12,13 10 2,1-1 1,-1 1-1,1-1 0,0 0 0,0 0 0,-3-4-2,6 7-29,-1-1 0,1 0 1,-1 0-1,1 1 0,0-1 1,-1 0-1,1 0 0,0 0 1,-1 0-1,1 1 0,0-1 1,0 0-1,0 0 0,0 0 1,0 0-1,0 0 0,0 0 1,0 1-1,0-1 0,0 0 1,0 0-1,1 0 0,-1 0 1,0 0-1,1 1 1,-1-1-1,1 0 0,-1 0 1,0 1-1,1-1 0,0 0 1,-1 1-1,1-1 0,-1 0 1,1 1-1,0-1 0,0 0 29,28-18-2561,-14 10 1369,23-12-61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33.7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11234,'3'3'810,"1"-1"-1,-1 0 0,1 0 1,-1 0-1,1-1 0,0 1 1,0-1-1,0 0 0,0 0 1,3 0-810,20 6 1515,-9 0-875,0 0 0,0 1 0,-1 1 0,0 1 0,-1 1-1,0 0 1,-1 1 0,1 1-640,-3-2 317,-1 1 1,1 1-1,-2 0 0,0 1 1,-1 0-1,0 0 1,-1 1-1,-1 1 0,2 2-317,-1 5 258,-1-1 0,0 1 0,3 21-258,-9-33 39,0 1 0,-1 0 0,0 0 0,-1 0 1,-1 0-1,0 0 0,0 0 0,-3 7-39,-1 0 12,-1 0 0,0-1 0,-2 0 0,0 0 0,-8 12-12,-14 18-2835,15-27-3435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35.9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0 8834,'-2'0'4489,"-4"4"-1641,8-1-783,-2-3-241,0 0-543,0 0-193,22 4-224,41 5-72,-35-10-208,0-1-112,4 0-208,-4 2-88,-2 2-208,-4 1-520,-9 8-1456,0 1 1336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36.4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7498,'14'21'4192,"-9"-13"49,8 3-1784,2-10-617,1 0 17,10-1-441,0-5-272,2 4-480,0 0-167,-6 1-265,-4 0-64,-5 1-296,-4 1-569,-9 0-1239,3 3 1208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45.2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23 10354,'-15'15'4369,"8"-11"-2400,10-2-649,9-2-144,5-1-160,11-3-79,5-3-145,5-3-272,2 0-136,-5 2-192,-3 4-64,-8 4-1440,-4 2-113,-5 2 729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0:49.2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55 10 12331,'-3'-9'7270,"1"16"-3727,-2 13-3643,-21 59 320,20-66-193,1 0 1,0 1-1,2-1 1,-2 11-28,3-19 6,1-1 0,0 1 0,0-1 0,0 1 0,0-1 0,1 0 0,0 1 0,0-1 0,0 1 0,0-1 0,1 0 0,0 0 0,0 0 0,0 0 0,0 0 0,2 2-6,5 4 12,1 0 0,1-1 0,0 0 0,0-1 0,1 0 0,-1-1 0,8 3-12,-2-1 69,-1 2 1,0-1-1,5 6-69,-16-11 93,0-1 0,-1 1 0,1 0 0,-1 0 0,0 1 0,0-1-1,-1 1 1,1 0 0,-1 0 0,-1 0 0,2 5-93,-1-5 109,-1 0 0,0 0-1,0 1 1,-1-1 0,0 1 0,0-1 0,0 1-1,-1 0 1,0-1 0,0 1 0,-1-1 0,-1 5-109,2-9 19,-1 1 0,0-1 1,0-1-1,0 1 1,-1 0-1,1 0 1,0 0-1,-1-1 1,1 1-1,-1 0 1,0-1-1,1 0 1,-1 1-1,0-1 0,0 0 1,0 0-1,0 0 1,0 0-1,0 0 1,-1 0-20,-4 1-81,1 0 0,-1 0 0,1-1 0,-1 0 0,1 0 1,-7 0 80,0-2-647,-1 1 0,0-2 0,1 0 0,-1 0 1,-9-4 646,-21-12-1124,41 17 1061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45.8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10522,'8'20'4241,"0"-1"-2376,6-4-345,12-5-88,6-2-24,4-4-319,3-4-209,-14-3-368,-1 1-152,1-1-88,-9-1-456,3 7 2377,-2 7-1681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46.2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10402,'0'0'4113,"0"0"-2537,2 9-71,9 26 7,16 45-136,-14-24-367,-4 5-193,1-13-272,-6-24-96,1 0-168,18 69-64,-3-17-112,-1-13-104,-13-52-1232,-4-10-745,-2-14 1145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46.6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9 11058,'6'-2'1060,"-1"0"1,0 1-1,0 0 0,1 0 0,-1 0 0,1 1 0,1 0-1060,1 0 800,1 0 0,0 1-1,0 0 1,2 2-800,4 0 600,0 2 0,0 0 0,0 1 0,10 6-600,-21-10 88,1 0 0,-1 1-1,0 0 1,0 0-1,0 0 1,-1 0-1,1 1 1,-1-1-1,1 1 1,-1 0-1,-1 0 1,1 0-1,0 0 1,-1 0-1,1 3-87,-1-3 30,-1 0-1,0-1 1,0 1 0,-1 0-1,1 0 1,-1 0-1,0 0 1,0 0-1,0 0 1,0 0-1,-1 0 1,1 0-1,-1 0 1,0 0-1,-1 0 1,1 0-1,-1 0 1,-1 2-30,-2 4-93,-2 0-1,1 0 1,-1-1 0,0 0 0,-1-1 0,0 1-1,-1-1 1,1-1 0,-1 0 0,-2 1 93,9-7-348,2-1 322,-1 1 1,1-1-1,-1 0 1,1 0-1,-1 1 1,1-1-1,-1 0 1,1 1-1,-1-1 1,1 0-1,0 1 1,-1-1-1,1 1 1,0-1-1,-1 1 1,1-1-1,0 1 1,0-1-1,-1 1 1,1-1-1,0 1 1,0-1-1,0 1 1,0-1-1,0 1 1,0-1-1,0 1 0,0-1 1,0 1-1,0-1 1,0 1-1,0 0 26,5 13-253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47.1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95 9850,'3'2'1332,"-1"0"-1,0-1 1,0 1-1,0 0 1,-1 0-1,2 1-1331,14 25 2782,-11-18-1514,12 20 1307,10 13-2575,-20-33 193,0 0 0,1 0 0,0-1 0,1 0 0,6 5-193,-20-18 37,-1 0 0,1-1 0,0 0 0,1 1 0,-1-1 0,1-1 0,-2-2-37,-20-44 20,23 49-20,-7-17 1,1-1 0,0-2-1,7 17 0,-1 0-1,1 0 1,0 0 0,0 0 0,0-1 0,1 1 0,0 0-1,1 0 1,0-6 0,0 9-1,-1 1-1,1-1 1,0 1 0,0-1-1,0 1 1,1-1 0,-1 1-1,0 0 1,1 0 0,0 0-1,-1 0 1,1 0 0,0 0-1,0 0 1,0 0 0,0 1-1,1-1 1,-1 1 0,0-1-1,1 1 1,-1 0 0,0 0-1,1 0 1,0 0 0,-1 1-1,1-1 2,9-1-16,0 0 0,0 1 0,0 0 0,0 1 0,3 0 16,-4 0-30,58 4-1093,-19-1-171,-15-2 577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47.4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106 1 9138,'-5'-1'920,"1"2"1,-1-1-1,0 0 1,0 1-1,0 0 1,0 0-1,1 1 1,-4 0-921,5 0 216,0-1 0,1 1 0,-1 0 0,0 0 0,1 0 0,0 0 0,-1 0 0,1 0 0,0 1 0,0-1 0,0 1 0,0-1 0,1 1 0,-1 1-217,-3 5 331,1 2 0,0-1 0,1 0-1,0 1 1,1-1 0,0 1 0,1 0-1,0 0 1,0 0 0,2 7-330,0 13 483,2-1 0,1 0 0,3 7-483,-1-7 199,2-1-1,0-1 1,2 1 0,1-1-1,1-1 1,2 0 0,0-1 0,2 0-199,-12-21-31,0 1 0,1-1 0,-1 0 0,1 0 0,0-1 0,4 4 31,-7-7-7,-1 0 0,0 0 0,0 0 0,1-1 1,-1 1-1,1 0 0,-1 0 0,0-1 0,1 1 0,0-1 0,-1 0 0,1 1 0,-1-1 1,1 0-1,-1 0 0,1 0 0,0 0 0,-1 0 0,1 0 0,-1 0 0,1 0 1,-1-1-1,1 1 0,-1-1 0,1 1 0,-1-1 0,1 0 0,-1 1 0,1-1 0,0-1 7,10-11 176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47.9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7762,'4'4'2191,"-1"-1"0,1 1 1,0 0-1,-1 0 1,3 3-2192,-5-4 328,1 1 1,0-1-1,-1 0 1,0 1-1,0-1 1,1 1-329,0 9 985,0-1 0,1 14-985,-1 3 661,23 110 1065,-12-78-1288,-3 1 0,-3 5-438,-6-63 12,-1-1-1,0 1 1,0-1 0,-1 0 0,1 1 0,-2 1-12,2-5 0,0 1 0,0-1 0,0 0 1,0 0-1,0 0 0,0 0 0,0 0 1,0 0-1,0 1 0,0-1 1,0 0-1,0 0 0,0 0 0,0 0 1,0 0-1,0 0 0,0 0 1,0 1-1,0-1 0,-1 0 0,1 0 1,0 0-1,0 0 0,0 0 0,0 0 1,0 0-1,0 0 0,0 0 1,-1 0-1,1 0 0,0 0 0,0 0 1,0 0-1,0 0 0,0 0 0,0 0 1,-1 0-1,-2-3-7,-3-8-31,-1-10-82,1 0-1,0-4 121,3 15-29,2 1-1,0-1 0,0 0 0,0 0 0,2-10 30,-1 17 4,1 0 0,0 0-1,0 0 1,0 0 0,0 1-1,0-1 1,0 0 0,1 0-1,-1 1 1,1-1-1,0 1 1,0-1 0,0 1-1,0 0 1,0 0 0,0 0-1,0 0 1,1 0 0,-1 0-1,1 1 1,0-1-1,-1 1 1,1 0 0,0 0-1,0 0 1,0 0 0,0 0-1,0 1 1,0-1 0,0 1-1,0 0 1,0 0-1,0 0 1,0 0 0,0 0-1,0 1 1,0-1 0,0 1-1,0 0 1,1 0-4,-2 0 28,1 1 0,-1-1 0,1 1 0,-1 0 0,0-1 0,0 1 0,0 0 0,0 0 0,0 1 0,0-1 0,0 0 0,-1 1 0,1-1 0,-1 1 0,0-1 0,1 1 0,-1 0 0,-1-1 0,1 1 0,0 0 0,-1 0 0,1 2-28,0 3 108,0 0 0,0-1 1,-1 1-1,-1 0 0,1 0 0,-1-1 0,0 1 0,-1 1-108,0-2 55,0 0 0,-1 0 0,0 0 0,0 0 0,-1 0 0,0-1 0,0 1 0,0-1 0,-3 3-55,5-8-218,1 0 1,0 0-1,0 0 0,-1-1 0,1 1 1,-1 0-1,1-1 0,0 1 0,-2-1 218,2 1-3365,8-7 1499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48.3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59 197 11426,'7'8'5242,"0"2"-2354,-3 2-855,-3-2-129,-1 5-576,0 0-367,-1-4-577,-1 1-40,1-8-1153,0-4-823,-3-9 1032</inkml:trace>
  <inkml:trace contextRef="#ctx0" brushRef="#br0" timeOffset="1">1 0 10546,'0'6'4737,"3"-2"-2184,-2 1-1137,-1-5-216,0 0-648,0 0-1056,0 0 304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49.0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1 220 10394,'5'8'1378,"1"0"-1,-1 1 1,0 0-1,-1 0 1,0 0-1,-1 0 1,0 1-1,2 8-1377,4 12 2018,-7-23-1457,0 0 1,0 0 0,0 0 0,-1 1-1,0 3-561,-1-11 10,0 6 573,-3-15-485,1-2-134,-1 0 0,1-1 0,0-11 36,1 15-15,1 2 3,0 0-1,0 0 1,1 1-1,-1-1 1,1 0 0,0 0-1,1 0 1,0 1-1,0-3 13,2-4-6,-2 8 13,-1-1 0,1 2 1,0-1-1,0 0 0,0 0 0,1 1 1,-1-1-1,1 1 0,0-1 1,0 1-1,0 0 0,0 0 0,1 0-7,-3 3 11,-1 0 0,1-1 1,-1 1-1,1 0 0,0 0 0,-1 0 0,1-1 0,0 1 0,-1 0 0,1 0 0,-1 0 0,1 0 0,0 0 0,-1 0 0,1 0 0,0 0 0,-1 1 0,1-1 0,0 0 0,-1 0 0,1 1 0,-1-1 1,1 0-1,0 0 0,-1 1 0,1-1-11,11 13 300,-12-12-279,6 8 129,-1 0 0,-1 0 1,0 0-1,0 1 1,-1-1-1,0 1 1,-1 0-1,0 0 1,0 4-151,5 18 84,-7-29-254,1 0 0,-1 0-1,1-1 1,0 1 0,0-1-1,0 1 1,1-1 0,-1 1-1,1-1 1,-1 1-1,1-1 1,1 1 170,10 5-773</inkml:trace>
  <inkml:trace contextRef="#ctx0" brushRef="#br0" timeOffset="1">598 180 14131,'9'12'5857,"-10"3"-3224,5 7-1017,-1 0-79,-3 4-457,9 5-368,-4-5-472,1 1-32,-1-6-680,-5-5-816,-1-10-5682,-10-5 4706</inkml:trace>
  <inkml:trace contextRef="#ctx0" brushRef="#br0" timeOffset="2">465 0 13899,'7'7'5473,"-1"-7"-3216,4 0-545,-1 3-320,0 5-239,-1 0-769,3 5-929,-4 7 353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49.4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0 262 7106,'5'0'5255,"8"-4"-2948,-3 1-1221,9-1 189,1-1 0,-1-1 1,0 0-1,0-2 0,15-8-1275,-26 12 146,0-1 0,0-1 1,-1 1-1,0-1 0,0 0 0,3-4-146,-6 6 41,-1-1 0,1 1 0,-1-1 0,0 0 0,0 0 0,0 0 0,-1-1 0,0 1 0,0-1 0,0-2-41,-1 5 14,0 0 0,-1-1 0,1 1-1,-1 0 1,0 0 0,0 0 0,0 0 0,-1-1 0,1 1 0,-1 0-1,0 0 1,0 0 0,0 0 0,0 0 0,-1-3-14,-1 3 16,1-1-1,0 1 1,-1-1 0,0 1 0,1 0-1,-1 0 1,-1 0 0,1 0-1,0 1 1,-1-1 0,-1 0-16,0 0 8,0 1 0,-1-1 0,1 1 0,-1 0 0,1 0 0,-1 0 0,0 1 0,0 0-1,0 0 1,0 1 0,0-1 0,0 1 0,0 0 0,0 1 0,1 0 0,-1 0 0,-1 0-8,4 0 1,0 0 0,0 0 0,0 0 0,1 1 0,-1-1 0,1 1 0,-1-1 0,1 1 0,-1 0 0,1 0-1,0 0 1,0 0 0,0 1 0,0-1 0,0 1-1,-1 1 1,1-1 0,1 1 0,-1 0-1,0 0 1,1 0 0,0 0 0,0 0-1,0 0 1,0 1 0,1 0-1,-1 6 13,1 0-1,1 0 1,0-1 0,0 1 0,1 0 0,1 0-1,-1-1 1,2 1-13,1 4 82,0 0-1,1-1 1,1 0-1,6 10-81,-10-20-59,-1 0-1,1 0 1,0 0-1,0-1 1,0 1-1,0-1 0,1 1 1,-1-1-1,1-1 1,0 1-1,0 0 1,0-1-1,0 0 1,0 0-1,1 0 1,-1 0-1,0-1 1,1 1 59,-3-2 0,0 0 0,0 0 0,0 1 1,0-1-1,-1 0 0,1-1 1,0 1-1,0 0 0,0 0 0,0-1 1,-1 1-1,1-1 0,0 0 1,0 1-1,-1-1 0,1 0 0,-1 0 1,1 0-1,0 0 0,-1 0 0,0 0 1,1-1-1,-1 1 0,0 0 0,3-5 123,0 0-1,-1 0 0,3-6-122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49.9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8354,'4'4'770,"0"-1"0,0 1 1,-1-1-1,1 1 1,-1 0-1,0 1 0,0-1 1,-1 0-1,1 1 0,-1-1 1,0 1-1,1 4-770,2 8 1966,0 1 1,1 18-1967,-1-12 1390,-3-14-918,0 3 336,1 1-1,-2 0 1,1 6-808,-3-15 184,0-14-276,0-16-508,3 12 70,0 0-1,0-1 1,3-6 530,3-17-483,-7 33 476,0 0 1,0 0-1,0 0 0,1 0 0,-1 0 0,1 0 0,0 0 1,2-3 6,-3 6 22,0 0 1,0-1-1,0 1 1,0 0 0,0-1-1,0 1 1,0 0-1,1-1-22,-1 2 17,-1-1-1,1 1 0,-1 0 1,1 0-1,0 0 0,-1 0 0,1-1 1,-1 1-1,1 0 0,-1 0 0,1 0 1,0 0-1,-1 0 0,1 0 1,-1 1-1,1-1 0,-1 0 0,1 0 1,0 0-1,-1 0 0,1 1 0,-1-1 1,1 0-1,-1 0 0,1 1 0,-1-1 1,1 1-17,2 1 96,-1 1 0,1-1 0,-1 1 0,1 0 0,-1 0 1,0 0-1,0 0 0,0 0 0,0 0 0,-1 1 0,1-1 0,-1 1-96,3 7 256,-1-1 0,0 1 1,0 5-258,0 17 486,0-7-101,-2-20-397,1-8-233,2-14 99,2 0 1,0 1-1,4-9 147,-9 23 3,-1 0 0,1 0 0,-1 0 0,1 0 0,-1 0 0,1 0 1,0 0-1,-1 0 0,1 0 0,0 1 0,0-1 0,-1 0 0,1 0 0,0 1 0,0-1 0,0 1 0,0-1 1,0 0-1,0 1 0,0 0 0,0-1 0,0 1 0,0 0 0,0-1 0,1 1 0,-1 0 0,0 0 1,0 0-1,0 0 0,0 0 0,0 0 0,0 0 0,1 1 0,-1-1 0,0 0-3,1 1 35,0 0 0,0 0 0,0 0 0,0 1-1,0-1 1,0 1 0,0-1 0,-1 1 0,1-1 0,0 1-1,-1 0 1,0 0 0,1 0 0,-1 0-35,3 7 162,0-1 0,-1 1 1,0 0-1,0 0 0,-1 0 1,-1 0-1,1 1 0,-1-1 0,-1 7-162,1-10-849,1-5-981,2-10-1157,2-9 1102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0:49.5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65 9298,'13'-24'4457,"4"13"-1360,2-1-761,3 6-608,4 1-247,6 1-577,2 1-288,0 3-304,-3 0-272,-7 2-1280,10 7 920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50.2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11394,'12'22'4825,"0"3"-2272,0 4-529,-2 8-143,-1 2-241,0 2-584,2 3-255,2 0-401,-1-3-136,-4-10-120,0-7-96,-8-15-776,-2-2-593,-6-11-1359,-4-8-481,-2-8 1945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50.7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1 104 11658,'7'-1'1391,"1"1"0,0-1 0,-1 2 0,1-1-1,0 1 1,-1 0 0,5 1-1391,11 5 3173,16 5-3173,-19-5 1001,-14-5-765,-1 0 0,1 0 1,-1 1-1,0-1 0,0 1 0,0 0 0,0 1 0,0 0-236,-4-4 30,0 1 1,0 0-1,0 0 0,0 0 0,-1 0 0,1 0 0,0 0 1,0 1-1,-1-1 0,1 0 0,-1 0 0,1 0 0,-1 1 1,0-1-1,1 0 0,-1 0 0,0 1 0,0-1 0,0 0 1,0 1-1,0-1 0,0 0 0,0 0 0,0 1 0,0-1 1,-1 0-1,1 1 0,-1-1 0,1 0 0,-1 0 0,1 0 0,-1 1 1,1-1-1,-1 0 0,0 0 0,0 0 0,0 0 0,0 0-30,-6 6-99,0-1-1,0 0 0,0-1 1,-1 0-1,0 0 0,0-1 1,0 0-1,-6 2 100,-10 6-2203,24-12 2107,-1 0 1,1 1-1,-1-1 1,1 0-1,-1 1 0,1-1 1,-1 0-1,1 0 1,-1 0-1,1 1 0,-1-1 1,1 0-1,-1 0 1,1 0-1,-1 0 1,1 0-1,-1 0 0,0 0 1,1 0-1,-1 0 1,1 0-1,-1 0 1,1-1-1,-1 1 0,1 0 1,-1 0-1,1 0 1,-1-1-1,1 1 1,-1 0-1,1-1 0,-1 1 1,1 0-1,0-1 1,-1 1-1,1-1 1,0 1-1,-1 0 0,1-1 96,-2-11-774</inkml:trace>
  <inkml:trace contextRef="#ctx0" brushRef="#br0" timeOffset="1">218 5 11586,'17'-5'4890,"-8"5"-2586,2 3-160,-6 13-319,5 9-185,-1 10-488,-2 3-223,-3 2-433,-2 0-184,6-7-216,5-2 16,5-15-760,-5-4-673,0-12-679,9-12 968</inkml:trace>
  <inkml:trace contextRef="#ctx0" brushRef="#br0" timeOffset="2">218 146 11266,'14'16'4729,"-2"-14"-2264,-1-1-761,-2-1-423,11-1-201,-5-2-584,1-1-248,8-4-1584,0 4 3720,8-9-2168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51.2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12027,'9'27'6707,"-2"-9"-4693,-2-5-813,-1-1-1,2 12-1200,-4-16 648,0 2-245,0-1 1,1 0-1,0 0 0,0 0 1,1 0-1,0-1 0,2 3-403,-6-11 0,0 1-1,1-1 1,-1 0-1,0 1 0,0-1 1,1 0-1,-1 0 1,0 1-1,1-1 1,-1 0-1,0 0 0,1 0 1,-1 1-1,0-1 1,1 0-1,-1 0 1,0 0-1,1 0 0,-1 0 1,1 0-1,-1 0 1,0 0-1,1 0 0,-1 0 1,0 0-1,1 0 1,-1 0-1,1 0 1,-1 0-1,1 0 1,0-1-37,0 1-1,0-1 1,1 0-1,-1 1 1,0-1-1,0 0 0,0 0 1,0 0-1,1-1 38,2-2-225,0-1 0,0 0 0,-1 0 0,1-1 225,45-74-1709,-39 65 1722,-9 15-5,-1 0 0,0-1 0,0 1-1,1 0 1,-1 0 0,0-1-1,0 1 1,1 0 0,-1 0 0,0-1-1,1 1 1,-1 0 0,0 0-1,1 0 1,-1 0 0,1 0 0,-1-1-1,0 1 1,1 0 0,-1 0 0,1 0-1,-1 0 1,0 0 0,1 0-1,-1 0 1,0 0 0,1 0 0,-1 0-1,1 1 1,-1-1 0,0 0-1,1 0 1,-1 0 0,0 0 0,1 1-1,-1-1 1,0 0 0,1 0 0,-1 0-1,0 1 1,1-1 0,-1 0-1,0 1 1,0-1-8,4 6 241,-1 0 0,1 1 0,-1-1-1,1 8-240,8 13 577,17 29 278,35 70 156,-48-89-769,-1 0 0,4 19-242,-15-43 60,-1-1-1,0 1 0,-1 0 1,0 0-1,-1 0 0,-1 8-59,0-20 7,0 1 1,0-1-1,0 0 0,0 0 0,0 0 0,-1 0 0,1 0 0,0 0 0,-1 0 0,1-1 0,-1 1 0,1 0 1,-1 0-1,1 0 0,-1 0 0,0 0 0,1-1 0,-1 1 0,0 0 0,0-1 0,0 1 0,1 0 0,-1-1 0,0 1 1,0-1-1,0 1 0,0-1 0,0 0 0,0 1 0,0-1 0,0 0 0,0 0 0,0 0 0,0 1 0,0-1 1,-1 0-8,-3-1 16,0 1 1,0-1-1,1 0 1,-1 0-1,0 0 1,1-1-1,-2 0-16,-8-4-19,0-1 1,1 0-1,0-1 0,0-1 0,1 0 0,0 0 0,0-1 1,1-1-1,0 0 0,-5-8 19,12 14-178,0 0 0,1 0 0,0 0 0,0 0 0,0-1 0,-1-3 178,4 7-129,-1 1 1,1 0 0,-1-1 0,1 1 0,0-1 0,0 1 0,-1-1-1,1 1 1,0-1 0,1 1 0,-1-1 0,0 1 0,0-1-1,1 1 1,-1-1 0,0 1 0,1 0 0,0-1 0,-1 1-1,1 0 1,0-1 0,0 1 0,-1 0 0,1 0 0,0 0 0,0-1-1,0 1 1,0 0 0,1 0 128,1-1 101,0 0 0,1 0 0,-1 0-1,1 0 1,1 0-101,27-9 232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51.9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8 6457,'0'-1'81,"0"1"0,0 0 1,0 0-1,0 0 0,-1 0 0,1 0 0,0 0 0,0-1 0,0 1 0,0 0 0,0 0 0,0 0 0,0 0 0,0-1 0,0 1 0,0 0 0,0 0 0,0 0 1,0 0-1,0-1 0,0 1 0,0 0 0,0 0 0,0 0 0,0 0 0,0-1 0,0 1 0,0 0 0,0 0 0,0 0 0,0 0 0,0 0 0,0-1 0,0 1 0,0 0 1,1 0-1,-1 0 0,0 0 0,0 0 0,0 0 0,0-1 0,0 1 0,0 0 0,1 0 0,-1 0 0,0 0 0,0 0 0,0 0 0,0 0 0,1 0 0,-1 0 0,0 0 1,0 0-1,0 0 0,0 0 0,1 0 0,-1 0 0,0 0 0,0 0 0,0 0 0,0 0-81,2-1 229,-1 1-1,1 0 1,-1 0 0,1 0-1,-1 0 1,1 0-1,-1 0 1,1 1 0,-1-1-1,1 1-228,8 2 621,1 2 0,-1 0 0,-1 0 1,1 0-1,-1 2 0,0-1 0,6 6-621,12 11 1940,20 25-1940,21 29 1644,-3 2 0,46 78-1644,-78-106 427,-3 1 1,3 13-428,-19-36 178,-2 2 0,-1-1 1,-1 2-1,4 23-178,-9-28 116,7 44 87,7 115-69,-16-117-26,-5 59-108,-1-102-43,0 1-1,-2-1 1,-1 0-1,0-1 1,-2 0-1,-3 5 44,7-20-425,0-1-1,-1 1 1,0-1-1,0 0 1,-1 0-1,-5 6 426,-15 9-934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01.4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1 10114,'-1'0'4185,"0"0"-2113,-1 0-135,0 13-17,-1 6-247,2 37-585,2-34-224,2 3-296,1-3-104,-2 2-192,0-3-72,-2-1-112,-3 3-344,-1-6-1384,-1-7-600,6-6 1175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01.7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7 11434,'-8'-5'4625,"15"5"-2560,0 0-161,1-2-239,-2 5-249,2 5-648,3 3-480,-2 2-1688,2 1 1040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02.2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9418,'18'54'7636,"7"17"-2528,-16-42-3441,-2 0 0,3 25-1667,-7-42 254,-2-10-181,-2-10-209,0 1 60,0 1 1,1-1-1,0 1 0,0-4 76,1-3-52,-1 2 19,0 1 7,0 1 0,0 0 0,1-1 0,1 1 0,0 0 1,0 0-1,1 0 0,1-3 26,-1 4-6,1 0-1,0 0 1,1 0-1,4-6 7,-7 12 12,-1 0 0,1 1 1,-1-1-1,1 0 0,0 1 0,0-1 0,0 1 0,-1-1 1,2 1-1,-1 0 0,0 0 0,0 0 0,0 0 1,0 0-1,1 0 0,-1 1 0,0-1 0,1 1 0,1-1-12,-2 1 24,-1 0-1,1 1 0,-1-1 1,1 0-1,-1 1 0,1-1 1,-1 1-1,1 0 0,-1-1 1,0 1-1,1 0 0,-1 0 1,0 0-1,1 0 0,-1 0 1,0 0-1,0 0 0,0 0 1,0 1-1,0-1-23,2 4 128,0 0 1,0 0-1,0 0 1,1 3-129,4 12 657,-1 1 0,4 20-657,-5-17 337,-3-11-483,0 0 0,-1 0 0,-1 0 0,0 0 1,-1 0-1,-1 11 146,1-24-53,0 0 1,0 0-1,0 0 1,0 0-1,-1 0 1,1 0-1,0 0 1,0 0 0,0 0-1,0 1 1,0-1-1,0 0 1,0 0-1,0 0 1,0 0-1,0 0 1,0 0-1,0 0 1,0 1-1,0-1 1,0 0-1,0 0 1,0 0-1,0 0 1,0 0-1,0 0 1,0 0 0,0 1-1,0-1 1,1 0-1,-1 0 1,0 0-1,0 0 1,0 0-1,0 0 1,0 0-1,0 0 1,0 0-1,0 1 1,0-1-1,0 0 1,1 0-1,-1 0 1,0 0-1,0 0 1,0 0 0,0 0-1,0 0 1,0 0-1,0 0 1,1 0-1,-1 0 53,10-5-1640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02.7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117 342 7250,'3'-2'525,"1"0"0,-1 0 0,0-1 0,0 0 0,-1 1 0,1-1 0,0 0 0,-1 0 0,0-1 1,0 1-1,0 0 0,0-1 0,0 1 0,-1-1 0,1 0 0,-1 1 0,0-1 0,0 0 0,-1 0 1,1 0-1,-1-1-525,1 2 111,-1 0 1,0 0 0,0 0-1,-1 0 1,1 0 0,-1 0-1,1 0 1,-1 0 0,0 0-1,0 0 1,0 0-1,0 0 1,-1 1 0,1-1-1,-1 1 1,0-1 0,1 1-1,-1-1 1,0 1 0,-1 0-1,1 0 1,0 0 0,-1 0-1,1 0 1,-1 1 0,1-1-1,-3 0-111,3 1 46,0 0 1,-1 0-1,1 0 0,-1 0 0,1 1 1,-1-1-1,1 1 0,-1 0 0,1 0 0,-1 0 1,1 0-1,-1 0 0,1 0 0,-1 1 0,1-1 1,-1 1-1,1 0 0,-2 0-46,1 0 53,0 1-1,0 0 1,0 0-1,0 0 1,0 1 0,0-1-1,0 1 1,1-1-1,-1 1 1,1 0-1,-2 3-52,-1 2 105,0 0-1,1 1 0,0 0 0,0 0 1,1 0-1,0 0 0,1 0 0,0 1 1,0 3-105,1-3 136,0 0 0,1 0 1,0 0-1,0 0 0,3 10-136,-3-17 39,1 1 0,0-1 1,0 1-1,0-1 0,1 0 0,-1 0 0,1 1 0,-1-1 1,1 0-1,0-1 0,0 1 0,1 0 0,-1 0 1,0-1-1,1 1 0,0-1 0,-1 0 0,1 0 0,0 0-39,-2-1 6,0-1 0,0 0 0,0 1 0,0-1 0,0 0 0,0 1 0,0-1 0,0 0 0,0 0 0,0 0 0,0 0 0,0 0 0,0 0 0,0 0 0,0 0-1,0 0 1,0 0 0,0-1 0,0 1 0,0 0 0,-1-1 0,1 1 0,0 0 0,0-1 0,0 1 0,0-1 0,0 0 0,-1 1 0,1-1 0,0 0 0,-1 1 0,1-1 0,0 0-6,2-3 7,0 0 0,-1 0 0,1 0 1,-1 0-1,0 0 0,1-5-7,4-11-9,-1 0 0,-2 0-1,1-1 1,-2-3 9,7-85-38,-9 88 40,2-8 1,-1 0 30,0 0-1,-2 0 1,-3-23-33,2 47 41,-1 5 3,0 8 65,2 32 410,1 0 1,2 0-1,1 0 1,8 28-520,-9-52 156,1-2 1,0 1 0,1 0 0,0-1-1,1 0 1,1 0 0,3 4-157,-8-13 15,2-1-1,-1 1 1,0 0 0,1-1-1,0 0 1,0 0 0,0 0-1,0 0 1,1-1 0,0 0-1,-1 1 1,1-2 0,0 1-1,1-1 1,-1 1 0,0-1-1,1-1 1,-1 1 0,1-1 0,5 1-15,-9-2-150,1 0 1,0 0 0,0 0 0,0 0-1,0-1 1,-1 1 0,1-1 0,0 0 0,-1 1-1,1-1 1,0 0 0,-1-1 0,2 1 149,-2-1-507,1 0 1,-1 0 0,1 0 0,-1 0 0,0-1-1,1 1 1,-1 0 0,0-1 0,-1 0-1,1 1 1,1-3 506,4-11-1587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03.0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0 189 8114,'0'0'4119,"0"0"-38,3 2-2626,1 0-1086,1 0-1,-1 0 1,1 0-1,-1-1 1,1 0 0,-1 0-1,1 0 1,0 0-1,-1-1 1,1 1 0,0-1-1,-1 0 1,4-1-369,-6 0 67,0 1 0,0-1 1,0 0-1,-1 0 0,1 1 1,0-1-1,0-1 0,-1 1 1,1 0-1,0 0 0,-1-1 1,1 1-1,0-2-67,14-19 548,-13 16-495,0 1 0,-1-1 1,0 0-1,0 0 0,0 0 0,0 0 1,-1 0-1,0 0 0,0 0 0,-1 0 1,0-1-1,0 1 0,0 0 0,-1-1-53,0 3 17,1 0 0,-1 1 0,0-1 0,0 1-1,0-1 1,0 1 0,-1-1 0,1 1-1,-1 0 1,0 0 0,0 0 0,0 0 0,-1 0-1,1 0 1,0 1 0,-1-1 0,0 1-1,0-1 1,0 1 0,0 0 0,0 0-1,0 0 1,0 1 0,-2-1-17,4 1 10,-1 1-1,0-1 1,1 1 0,-1-1-1,0 1 1,0 0 0,0-1-1,1 1 1,-1 0-1,0 0 1,0 0 0,0 1-1,1-1 1,-1 0 0,0 1-1,0-1 1,1 1 0,-1 0-1,0-1 1,0 1-10,0 1 16,0-1 0,0 1 0,0 0 0,0-1 0,1 1 0,-1 0 0,0 0-1,1 1 1,-1-1 0,1 0 0,0 0 0,0 1 0,0-1-16,-2 6 76,0 0 0,1 0-1,0 0 1,1 0 0,-1 0-1,2 0 1,-1 0 0,1 5-76,1 0 165,1 1-1,0-1 1,0 1 0,1-1 0,1 0 0,4 9-165,-7-19 16,0-1 0,0 0 0,0 1-1,0-1 1,0 0 0,1 0 0,-1 0-1,1 0 1,-1 0 0,1 0 0,0 0 0,0-1-1,0 1 1,0 0 0,0-1-16,1 0-78,-1 0-1,0 0 1,1-1-1,-1 1 1,1-1 0,-1 1-1,1-1 1,-1 0 0,1 0-1,-1 0 1,0 0-1,1 0 1,-1-1 0,1 1-1,0-1 79,8-2-874,-1 0 1,0-1-1,0 0 0,0 0 0,8-5 874,24-15-1447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03.5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50 39 9402,'11'51'11193,"8"68"-6999,-10-57-1819,15 53-2375,-17-89 185,13 47 361,12 27-546,-17-67-2460,-48-103-4320,12 24 5521</inkml:trace>
  <inkml:trace contextRef="#ctx0" brushRef="#br0" timeOffset="1">0 37 8698,'6'-4'1926,"0"0"1,0 0-1,0 0 1,1 1-1,6-3-1926,-6 4 754,-1 0 0,1 0 0,0 0 0,-1 1 0,1 0-1,5 0-753,-9 1 117,0-1 0,1 1 0,-1 1 0,0-1-1,1 0 1,-1 1 0,0-1 0,0 1 0,1 0-1,-1 0 1,0 1 0,0-1 0,0 1-1,0-1 1,0 1 0,0 0 0,-1 0 0,1 0-1,-1 0 1,1 1 0,-1-1 0,0 1 0,0-1-1,0 1 1,0 0 0,0 0 0,-1 0 0,1 0-1,-1 1-116,1 0 62,-1 1 0,0 0 0,0 0-1,0-1 1,0 1 0,-1 0 0,0 0 0,0 0-1,-1 0 1,1 0 0,-1 0 0,0-1 0,0 1-1,-1 0 1,1-1 0,-1 1 0,0-1 0,0 1-1,0-1 1,-1 0 0,0 0 0,-1 1-62,0 2-126,-1-1 1,-1 0-1,0-1 1,1 1-1,-2-1 1,1 0-1,0 0 1,-1-1-1,0 0 1,0 0-1,0-1 1,-1 0-1,-2 1 126,-10 0-1764,-1-6 669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0:49.9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102 68 13627,'-1'1'685,"0"0"0,0 0 1,0-1-1,0 1 0,0 0 0,0 0 1,0-1-1,-1 1 0,1-1 0,0 1 1,0-1-1,-1 1-685,-10 4 1326,8-2-1192,0 0 0,1 0 0,-1 0 0,1 0 0,0 1 0,0-1 0,0 1 0,0 0 0,0 0 0,1 0 0,0 0 0,0 0 0,0 1 0,0 0-134,1-2 17,0 1 0,0-1 0,1 0 1,-1 1-1,1-1 0,-1 1 0,1-1 0,0 1 0,1-1 0,-1 1 0,1-1 0,-1 0 0,1 1 0,0-1 0,0 0 0,0 1 0,1-1 0,-1 0 0,2 2-17,1 1 12,1 0 1,0 0-1,0 0 0,0-1 1,0 0-1,1 0 0,0-1 0,2 2-12,9 5 45,0-2 1,7 3-46,28 16 274,-49-26-214,0 0 1,0 0 0,0 0-1,0 0 1,-1 1-1,1-1 1,-1 1-1,1 0 1,-1 0 0,2 2-61,-4-4 26,1 0 0,-1 0 1,0 0-1,0 0 0,1 0 1,-1 0-1,0 0 0,0 0 1,0 0-1,0 0 1,0 0-1,0 0 0,0 0 1,0-1-1,0 1 0,0 0 1,-1 1-27,1-1 22,-1 1 0,0-1 0,0 0 0,0 1 1,0-1-1,0 0 0,0 0 0,0 0 0,0 0 0,0 0 1,0 0-1,0 0 0,-1 0 0,0 0-22,-3 2-98,-1 0 0,0-1 0,0 1 1,0-1-1,0-1 0,-1 1 0,1-1 0,0 0 0,-1 0 0,1-1 0,-1 0 0,1 0 0,0-1 0,-1 1 1,0-2 97,-1 1-520,1-1 0,-1 0 0,0 0 0,0-1 0,1 0 0,0 0 0,-1-1 0,1 0 0,0 0 0,1-1 0,-6-4 520,8 5-377,-1-1 1,1 0-1,-3-5 377,7 10-9</inkml:trace>
  <inkml:trace contextRef="#ctx0" brushRef="#br0" timeOffset="1">19 83 11058,'16'-15'4817,"6"7"-2440,1-3-153,4 3-599,2 2-361,2-4-640,-2 4-208,-1 0-568,-7 5-584,-5-2-1064,-12-6 1071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03.8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0 178 8442,'11'3'1607,"0"-1"0,0 0 1,1-1-1,-1 0 0,0-1 1,10-1-1608,-16 1 351,-1-1 0,1 0 0,-1 0 0,1 0 0,-1 0 0,0-1 0,1 0 0,-1 0 0,0 0 1,0 0-1,0-1 0,0 0 0,-1 1 0,1-1 0,-1 0 0,0-1 0,1 1 0,-1-1-351,3-4 234,0 0 1,-1 0-1,0 0 0,0-1 0,0-3-234,-4 9 17,0 0-1,0 1 1,0-1-1,0 0 1,-1 0-1,0 0 1,1 0-1,-1 1 0,0-1 1,-1 0-1,1 0 1,0 0-1,-1 0 1,0 0-1,1 1 1,-1-1-1,0 0 1,0 1-1,-1-1 1,0-2-17,0 3 7,1 0 1,-1-1-1,0 1 1,1 0-1,-1 0 1,0 0-1,-1 0 1,1 0-1,0 0 1,0 1 0,-1-1-1,1 1 1,-1 0-1,1-1 1,-1 1-1,0 0-7,1 1 1,0-1-1,0 1 1,0 0-1,0 0 1,0 0-1,0 0 1,0 0-1,0 0 1,0 1-1,0-1 1,0 0-1,0 1 1,0 0-1,0-1 1,0 1-1,0 0 1,1 0-1,-1 0 1,0 0-1,1 1 1,-1-1-1,0 0 1,0 2-1,-1 1 4,-1-1 0,1 1-1,1 1 1,-1-1 0,1 0 0,-1 1 0,1-1 0,0 1 0,1 0 0,-1 0 0,1-1 0,0 1 0,0 0 0,1 0 0,-1 0 0,1 4-4,0 7 112,1-1 0,1 0 0,0 0 1,1 0-1,1 1-112,-2-5 179,2 0 0,-1 0 0,2 0 0,4 10-179,-7-18-44,0 0 0,-1 0-1,1-1 1,1 1 0,-1 0-1,0-1 1,1 0-1,-1 1 1,1-1 44,-1-1-155,-1 0 0,1 0 0,-1 0 0,1-1 0,-1 1 0,1 0 1,0-1-1,-1 1 0,1-1 0,0 0 0,0 0 0,-1 1 0,1-1 0,0 0 0,0 0 0,-1-1 0,2 1 155,-1 0-315,0-1 1,-1 1-1,1-1 0,-1 0 1,1 0-1,0 1 0,-1-1 0,1-1 315,14-9-1599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04.3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10538,'8'23'8737,"-5"-16"-7712,0 1-1,-1-1 0,0 1 1,0 0-1,0 5-1024,0 13 2917,-3 25-2917,1-15 639,1-56-1489,2 0 1,0 0-1,2-4 850,-3 15-153,-1 2 132,1 1-1,0 0 1,0 0 0,0 0 0,1 0 0,0 1 0,0-1-1,2-3 22,-3 7 30,-1 1 1,0-1-1,0 0 0,1 1 0,-1-1 0,1 1 0,-1 0 0,1-1 0,0 1 1,0 0-1,-1 0 0,1 0 0,0 0 0,0 0 0,0 1 0,0-1 0,0 0 0,0 1 1,0 0-1,0-1 0,0 1 0,0 0 0,1 0 0,0 0-30,-1 1 78,0-1 0,0 1 0,0 0 0,0 0 0,0 0 0,0 0 0,0 0 0,0 0 0,0 0 0,-1 1 0,1-1 0,-1 1 0,1-1 0,-1 1 0,1 0 1,-1-1-1,0 1 0,0 0 0,0 0 0,1 1-78,2 6 328,0 1 0,0-1 0,1 9-328,-3-12 105,4 17 259,1 5-1036,-7-28 575,0 1-1,0-1 1,0 0 0,0 0-1,0 1 1,0-1-1,0 0 1,1 0 0,-1 1-1,0-1 1,0 0-1,0 0 1,0 1 0,1-1-1,-1 0 1,0 0 0,0 0-1,1 1 1,-1-1-1,0 0 1,0 0 0,1 0-1,-1 0 1,0 0-1,0 1 1,1-1 0,-1 0-1,0 0 1,0 0 0,1 0-1,-1 0 1,0 0-1,1 0 1,-1 0 0,1 0 97,-1-1-416,1 1 0,0-1 0,0 1 0,0-1 0,-1 1 0,1-1 0,0 1 0,-1-1 0,1 0 0,0 1-1,-1-1 1,1 0 0,0 0 416,10-19-2413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04.6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176 294 8970,'1'-4'1183,"0"0"1,0 0-1,0 0 1,0 0-1,-1 0 0,0 0 1,0-1-1184,0 1 621,0 0 1,-1-1-1,0 1 1,1 0-1,-2 0 1,1-1-1,0 1-621,0 2 127,0 0-1,0 0 1,0-1 0,0 1-1,0 0 1,0 0-1,-1 1 1,1-1 0,-1 0-1,1 0 1,-1 1-1,0-1 1,0 1 0,1-1-1,-1 1 1,0 0 0,0 0-1,0 0 1,-1 0-1,1 0 1,0 0 0,0 0-1,0 1 1,-1-1-1,1 1 1,0 0 0,-2 0-127,-1 0 67,0 0 0,0 0 1,0 1-1,0 0 0,0 0 0,0 1 1,0-1-1,1 1 0,-1 0 0,1 0 1,-1 1-1,1-1 0,0 1 1,0 0-1,0 0 0,0 0 0,0 1 1,1-1-1,0 1 0,0 0 0,-3 4-67,2-2 45,1 0-1,-1 1 1,1-1-1,1 1 1,-1 0 0,1 0-1,0 0 1,1 0-1,-1 0 1,1 0-1,1 0 1,0 1-1,0-1 1,0 0-1,1 1-44,0-1 59,0 1 0,0-1 0,1 0-1,0 1 1,1-1 0,0 0 0,0 0 0,0 0 0,4 5-59,-5-9 11,0-1 0,-1 0 1,1 0-1,0 1 0,0-1 1,0 0-1,1-1 1,-1 1-1,0 0 0,1-1 1,-1 1-1,1-1 0,0 0 1,-1 0-1,1 0 0,0 0 1,-1 0-1,1-1 0,0 1 1,0-1-1,0 1 1,0-1-1,0 0 0,-1 0 1,1-1-1,0 1 0,1-1-11,1 0-14,-1 0-1,1 0 0,-1-1 0,0 0 0,0 0 1,0 0-1,0 0 0,0 0 0,0-1 1,-1 0-1,1 0 0,-1 0 0,1 0 15,1-3-83,-1 1 0,0-1 0,1 0 0,-2 0 0,1-1 0,-1 1 0,3-7 83,0-6-235,-1 0-1,0 0 1,-1 0 0,-2 0 0,1-15 235,14-179-465,-17 210 492,0-1-1,0 1 0,0 0 1,0 0-1,-1-1 0,1 1 1,-1-1-27,1 3 6,0 1 1,0 0-1,0 0 1,0-1-1,0 1 1,-1 0-1,1 0 1,0 0-1,0-1 1,0 1-1,0 0 1,0 0-1,-1 0 1,1-1-1,0 1 1,0 0-1,0 0 1,0 0-1,-1 0 1,1-1 0,0 1-1,0 0 1,-1 0-1,1 0 1,0 0-1,0 0 1,-1 0-1,1 0 1,0 0-1,0 0 1,-1 0-7,1 0 17,-1 0 1,0 1 0,0-1 0,1 0-1,-1 1 1,0-1 0,1 1-1,-1-1 1,0 1 0,1 0 0,-1-1-1,1 1 1,-1-1 0,1 1 0,-1 0-18,-2 3 70,1 0 1,-1 0 0,1 0-1,0 0 1,0 1 0,0-1 0,1 1-1,0-1 1,-1 4-71,-1 9 225,1 0 1,1 2-226,0-3 140,-2 19 170,1 0 0,3 0 0,1 12-310,0-32 60,0-1 1,1 0 0,0 0-1,1 0 1,1-1 0,0 1-1,0-1 1,2 0 0,5 9-61,-9-17-26,0-1 0,0 0-1,1 0 1,-1 0 0,1 0 0,0-1 0,0 0 0,2 2 26,-4-3-145,1-1 0,-1 0 0,1 1 0,0-1 0,0 0 0,0 0 0,0-1 0,-1 1 0,1 0 0,0-1 0,0 0 0,0 0 1,0 0-1,0 0 0,0 0 145,26-4-797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05.0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26 228 11466,'4'6'987,"-2"-3"-425,-1-1 0,1 1 0,0-1 0,0 1 0,0-1 0,3 2-562,-5-4 139,1 1-1,0-1 1,0 1-1,0-1 0,-1 1 1,1-1-1,0 0 0,0 0 1,0 1-1,0-1 0,0 0 1,0 0-1,0 0 0,-1 0 1,1 0-1,0 0 1,0 0-1,0 0 0,0 0 1,0-1-1,0 1 0,0 0 1,-1-1-1,1 1 0,0 0 1,0-1-139,5-3 455,1 0 1,-1 0-1,0-1 1,-1 0-1,1 0 1,-1 0 0,2-3-456,4-5 495,0-1 0,5-10-495,-11 15 39,0 1-1,-1-1 0,1 0 1,-2 0-1,1 0 0,-1 0 1,0-2-39,-3 8 10,1 0 1,-1 0-1,1 0 0,-1 1 1,0-1-1,0 0 1,0 0-1,-1 0 1,1 0-1,-1 0 1,0 0-1,1 0 0,-1 0 1,0 1-1,-1-1 1,1 0-1,0 1 1,-1-1-1,0 1 1,1-1-1,-1 1 0,0 0 1,0 0-1,0 0 1,-1-1-11,-1 1 25,1-1-1,0 1 1,-1 0 0,0 0-1,1 1 1,-1-1 0,0 1 0,0 0-1,0 0 1,0 0 0,0 0 0,0 1-1,0-1 1,0 1 0,0 0 0,0 0-1,0 1 1,-1-1 0,1 1-1,0 0 1,0 0 0,1 1 0,-1-1-1,0 1 1,0-1 0,1 1 0,-1 0-1,1 1 1,-1-1 0,1 1-1,0-1 1,0 1 0,0 0 0,1 0-1,-3 3-24,1 0 123,0 1 0,1 0 0,-1 0 0,1 1 1,1-1-1,-1 0 0,1 1 0,1 0 0,-1 0 0,2-1 0,-1 1 0,1 8-123,0-6 134,0 0 0,1 0 0,1 0 1,-1 0-1,2 0 0,-1-1 0,2 1 1,-1-1-1,5 9-134,-6-14-1,1 0 0,-1-1-1,0 0 1,1 1 0,0-1 0,0 0 0,0 0-1,0-1 1,1 1 0,-1-1 0,1 1 0,-1-1-1,1 0 1,0 0 0,0-1 0,0 1 0,1-1 1,2 1-446,-1 0 0,1-1 1,0 0-1,0-1 0,0 0 1,0 0-1,0 0 0,0-1 1,0 0-1,0 0 446,16-6-1256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05.4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27 11514,'5'10'3738,"-1"-1"0,3 9-3738,-3-5 1821,-1-1 0,-1 0 0,2 10-1821,3 16 2170,-7-34-1985,-2-10-327,-1-13-420,5 6 283,1 1-1,0-1 1,0 1-1,1 0 1,0 0-1,2 1 1,1-5 279,-5 12 3,0 0-1,0 0 1,1 0 0,-1 1-1,1-1 1,0 1 0,1-2-3,-3 4 30,0 0 0,0 0 1,-1 1-1,1-1 0,0 1 1,0-1-1,0 1 0,0-1 1,0 1-1,0-1 0,1 1 1,-1 0-1,0-1 0,0 1 1,0 0-1,0 0 0,0 0 1,0 0-1,0 0 0,1 0 1,-1 0-1,0 1 0,0-1 0,0 0 1,0 0-1,0 1 0,0-1 1,0 1-1,0-1 0,0 1 1,0 0-31,3 1 139,0 1 1,-1 0-1,0 0 1,1 0-1,-1 0 1,-1 1-1,1-1 0,0 1 1,-1 0-1,1 0 1,-1 0-1,0 0 1,-1 0-1,1 0 1,-1 0-1,0 1 1,0-1-1,0 0 1,0 1-1,-1 1-139,2 8 206,-2 1 1,0-1-1,-1 1 0,0-1 1,-3 9-207,4-21-82,-1 11-1543,1-13 1525,0 0 0,0 1 0,0-1 0,1 0-1,-1 1 1,0-1 0,0 0 0,0 1-1,1-1 1,-1 0 0,0 1 0,0-1 0,0 0-1,1 0 1,-1 1 0,0-1 0,1 0 0,-1 0-1,0 0 1,1 1 0,-1-1 0,0 0-1,1 0 1,-1 0 0,0 0 0,1 0 0,-1 0-1,0 1 1,1-1 0,-1 0 0,1 0-1,-1 0 101,15-3-1369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05.8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134 0 10130,'-25'10'8112,"12"-5"-5206,0 0 0,-11 8-2906,20-11 206,0 1-1,0 0 1,0 0 0,0 0-1,1 1 1,-1-1 0,1 1 0,0 0-1,0 0 1,0 1-206,0 0 110,0 0 0,1 0 0,0 0 0,0 0 0,0 0 1,0 1-1,1-1 0,0 1 0,0-1 0,1 1 0,-1-1 0,1 1 0,0-1 0,1 2-110,-1-3 58,1 1 0,0-1 1,0 1-1,1-1 0,-1 0 0,1 1 0,0-1 0,0 0 0,0 0 0,1 0 0,-1 0 0,1-1 0,0 1 0,0-1 0,0 0 0,1 1 0,1 0-58,0 0 41,0-1-1,0 0 1,0 0-1,0 0 0,0-1 1,0 0-1,1 0 0,-1 0 1,1 0-1,0-1 1,-1 0-1,1 0 0,0-1 1,2 1-41,2-2-83,0 0 1,1 0-1,-1-1 1,0 0-1,0-1 1,0 0-1,6-3 83,-6 3-22,39-18-2766,-43 18 2566,0 0 0,-1 0 1,1-1-1,-1 0 0,0 0 0,0 0 0,0-1 222,3-7 197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06.2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1 227 13739,'0'1'222,"1"-1"0,-1 0 0,0 0 0,1 0 0,-1 0 0,1 1 1,-1-1-1,0 0 0,1 0 0,-1 0 0,0 0 0,1 0 0,-1 0 0,1 0 0,-1 0 0,0 0 0,1 0 0,-1 0 0,1 0 1,-1 0-1,0-1 0,1 1 0,-1 0 0,1 0 0,-1 0 0,0 0 0,1-1 0,-1 1 0,0 0 0,1 0 0,-1-1 1,0 1-1,0 0 0,1-1 0,-1 1 0,0 0 0,0-1 0,0 1 0,1 0 0,-1-1 0,0 1-222,7-9 1897,4-3-1753,0-1 0,-1 0 0,6-9-144,-7 9 52,-3 2-13,1 1-1,-1-1 0,-1 0 1,0-1-1,0 1 0,-1-1 0,1-7-38,-4 16 12,0-1 0,0 1 0,-1 0 0,1 0 0,-1 0 0,0-1 0,0-1-12,0 5 6,0-1-1,0 0 1,-1 0 0,1 1 0,0-1 0,0 0 0,-1 1-1,1-1 1,0 0 0,-1 1 0,1-1 0,0 0-1,-1 1 1,1-1 0,-1 1 0,1-1 0,-1 1-1,0-1 1,1 1 0,-1-1 0,1 1 0,-1 0 0,0-1-1,1 1 1,-1 0 0,0-1 0,1 1 0,-1 0-1,0 0 1,0 0 0,1 0 0,-2-1-6,0 1 20,0 0-1,0 0 1,1 0 0,-1 0 0,0 1-1,0-1 1,0 0 0,0 1-1,0-1 1,0 1 0,1 0 0,-1-1-1,0 1 1,0 0 0,0 1-20,-1 0 49,0 0 1,1 0-1,-1 1 0,1-1 1,-1 1-1,1 0 1,0 0-1,-1 2-49,-1 2 128,0 0 0,1 0 1,0 1-1,0 0 0,1 0 0,0-1 0,-1 4-128,-1 13 484,2 1 0,0 2-484,1-17 125,1 0-1,1-1 0,0 1 0,0 0 1,1-1-1,2 7-124,-2-12-3,-1 0-1,1 0 1,0 0 0,0-1-1,1 1 1,-1-1 0,1 0-1,0 1 1,0-1 0,0 0 0,0-1-1,0 1 1,0 0 0,1-1-1,-1 0 1,1 0 0,0 0 0,0 0-1,0-1 1,0 1 0,0-1-1,1 0 4,3 1-197,0 0 0,0-1-1,0 0 1,0 0 0,0-1-1,1 0 1,-1-1 0,0 1-1,0-2 1,7-1 197,-4 0-207,-1-1 0,0-1 0,3-1 207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39.5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 10274,'4'-3'6725,"-4"3"-6597,1 0 0,-1-1 0,0 1-1,1 0 1,-1 0 0,1 0 0,-1-1 0,1 1 0,-1 0 0,1 0 0,-1 0-1,1 0 1,-1 0 0,1 0 0,-1 0 0,1 0 0,-1 0 0,1 0-1,0 0 1,-1 0 0,0 1 0,1-1 0,-1 0 0,1 0 0,-1 0-1,1 1 1,-1-1 0,1 0 0,-1 1-128,10 20 1444,-4-9-1182,0-1-1,-1 1 1,-1 0-1,0 1 0,-1-1 1,0 1-1,-1-1 1,0 4-262,3 43 1831,9 35-1831,-7-52 479,-3 0-1,0 33-478,-3-8-2531,0-74 597,8-6 741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39.9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3 13267,'-2'2'1247,"-1"1"-1,1-1 1,-1 1 0,1-1-1,-1 0 1,-1 1-1247,4-3 50,0 0 0,0 0 0,-1 0 0,1 0 0,0 0 0,0 0 0,0 0 0,0 0 0,0 0 0,0 0 0,0 0 0,-1 0 0,1 0 0,0 0 0,0 0 0,0 0 1,0 0-1,0 1 0,0-1 0,0 0 0,0 0 0,0 0 0,0 0 0,0 0 0,0 0 0,-1 0 0,1 0 0,0 1 0,0-1 0,0 0 0,0 0 0,0 0 0,0 0 0,0 0 0,0 0 0,0 1 0,0-1 0,0 0 0,0 0 0,0 0 0,0 0 0,1 0 0,-1 0 0,0 0 0,0 1 0,0-1 0,0 0 0,0 0 0,0 0 0,0 0 0,0 0 0,0 0 0,0 0 0,0 0 0,0 0 0,1 1-50,-1-1 258,1 0-1,0 0 0,0 1 0,-1-1 1,1 0-1,0 0 0,0 0 0,0 0 0,-1 1 1,1-1-1,0 0 0,0-1-257,124-5 1604,44-10-667,-112 12-646,-43 5-2619,-18-2 1459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40.4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40 9682,'-6'-11'2115,"4"7"-945,0 1 0,0-1 1,1 1-1,-1-1 0,1 0 1,0-2-1171,2 6 2649,1 4-1595,3 8-227,0 14 25,-2-1 0,-1 1 0,-1 1-852,1 20 574,0-15-268,2 15 338,4 16-644,-6-49 52,1 0 0,0-1-1,2 1 1,-1-1 0,2 0-1,4 9-51,-5-14-44,-4-7-49,0 0 0,0 0 0,-1 0 0,1 1 0,0-1 1,-1 0-1,1 0 0,-1 0 0,0 1 0,1-1 0,-1 0 0,0 0 0,0 1 0,1 0 93,-2 2-1564,-1-5-341,2 1 1796,0-1 0,0 1 0,0-1 0,0 1 0,0-1 0,0 1 0,0-1 0,0 1 0,0-1 0,0 1 0,0-1 0,0 1 0,0 0 0,0-1-1,0 1 1,1-1 0,-1 1 0,0-1 0,0 1 0,1-1 109,9-13-628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0:51.2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2 121 7762,'0'0'3355,"-1"0"3046,1-5-4464,10-15-1252,-1 1 1,2 0-1,7-9-685,-16 25 84,1-1 1,-1 1-1,1 0 0,-1 0 0,1 0 0,0 0 0,0 1 0,1-1-84,-3 3 14,-1-1-1,0 1 1,1 0-1,-1-1 1,1 1-1,-1 0 0,1 0 1,-1 0-1,1-1 1,-1 1-1,1 0 1,-1 0-1,1 0 1,-1 0-1,1 0 1,-1 0-1,1 0 0,-1 0 1,1 0-1,-1 0 1,1 0-1,-1 1 1,1-1-1,-1 0 1,1 0-1,-1 0 1,1 1-1,-1-1 0,1 0 1,-1 1-1,0-1 1,1 0-1,-1 1 1,1-1-1,-1 0 1,0 1-1,1-1 0,-1 1 1,0-1-1,0 0 1,1 1-1,-1-1 1,0 1-1,0-1 1,0 1-1,0-1 1,0 1-1,1-1 0,-1 1 1,0-1-14,3 14 215,0 0 1,-1 0-1,0 5-215,0-4 306,0 0-1,5 14-305,-6-24 54,1-1 0,-1 1 0,2 0 0,-1-1 0,0 1 0,1-1 0,0 1 1,0-1-1,0 0 0,3 2-54,-4-3 25,1-1 0,0 1 0,-1-1 0,1 0 0,0 0 0,0 0 0,0 0 0,3 1-25,-5-3 2,1 1 1,-1-1 0,0 0-1,1 0 1,-1 1 0,1-1 0,-1 0-1,0 0 1,1-1 0,-1 1 0,1 0-1,-1 0 1,0-1 0,1 1-1,-1-1 1,0 1 0,1-1 0,-1 1-1,0-1 1,0 0 0,0 0-1,0 0 1,0 1 0,1-1 0,-1-1-3,10-9-706,0-1-1,-1-1 1,0 0 0,-1-1 0,0 0 0,-1 0 706,-6 11-260,14-22-1050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40.9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 71 11835,'-22'19'7098,"22"-19"-7055,0 0-1,0 0 0,0 0 1,0 0-1,0 0 0,0 0 1,0 0-1,0 0 0,0 0 1,0 0-1,0 0 0,0 0 1,0 0-1,0 0 1,0 0-1,0 0 0,0 0 1,0 0-1,0 1 0,0-1 1,0 0-1,0 0 0,0 0 1,0 0-1,0 0 0,0 0 1,0 0-1,0 0 0,0 0 1,0 0-1,0 0 0,0 0 1,0 0-1,0 0 0,0 0 1,0 1-1,0-1 0,0 0 1,0 0-1,0 0 0,0 0 1,0 0-1,0 0 0,0 0 1,0 0-1,0 0 0,0 0 1,0 0-1,0 0 1,0 0-1,0 0 0,1 0 1,-1 0-43,5 2 1143,12 0-215,-14-2-736,42 3 1154,0-2 1,39-5-1347,94-16 1024,-48 4-581,80-7-1,74-7 182,-274 29-596,22-2 72,-1 1 1,1 2 0,9 1-101,-35 1-33,-4-1-474,-11 5-1142,5-4 1180,-43 23-4499,21-8 3625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41.5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21 10410,'0'1'186,"0"-1"-1,0 0 0,0 0 1,0 1-1,0-1 0,0 0 1,0 0-1,0 1 0,0-1 1,0 0-1,1 0 0,-1 1 1,0-1-1,0 0 1,0 0-1,0 0 0,0 1 1,1-1-1,-1 0 0,0 0 1,0 0-1,0 1 0,1-1 1,-1 0-1,0 0 0,0 0 1,1 0-1,-1 0 0,0 0 1,0 0-1,1 0 1,-1 1-186,4 0 2445,-4-1-610,2 3-166,8 19-714,-1 0 0,-1 1 0,3 16-955,-2-10 479,-3 0 0,0 2-479,-5-23 60,0 1 1,0 0-1,-1 0 0,0 0 0,-1 0 0,0 0 0,0 0 0,-2 3-60,3-11 4,0 0 0,0 0 0,-1 0 1,1 0-1,0 0 0,-1 0 0,1 0 0,-1 0 0,1 0 0,-1 0 0,0 0 1,1 0-1,-1-1 0,0 1 0,1 0 0,-1 0 0,0-1 0,0 1-4,0-1 0,0 0-1,1 0 1,-1 0-1,1 0 1,-1 0 0,0 0-1,1 0 1,-1 0-1,1 0 1,-1-1-1,1 1 1,-1 0-1,0 0 1,1-1 0,-1 1-1,1 0 1,-1-1-1,1 1 1,0-1-1,-1 1 1,1 0-1,-1-1 1,1 1 0,0-1-1,-1 1 1,1-1-1,0 1 1,-1-1-1,1 0 1,0 1-1,0-1 1,-1 0 0,-1-4-38,0-1-1,-1 0 1,2 1 0,-1-1 0,1 0-1,0 0 1,0 0 0,0-6 38,0-4-107,2 1 0,-1-1 0,2 0 107,3-16-109,2 1 0,7-23 109,-12 49 6,-1-1 1,1 1 0,1 0 0,-1 0 0,1 0 0,0 1 0,0-1 0,0 1 0,1-1 0,-1 1 0,1 0 0,4-3-7,-6 5 18,0 1 0,0 0 0,0-1-1,1 1 1,-1 0 0,0 0 0,1 0 0,-1 0 0,1 1-1,-1-1 1,1 1 0,-1-1 0,1 1 0,-1 0 0,1 0-1,0 0 1,-1 0 0,1 0 0,-1 1 0,1-1-1,-1 1 1,1 0 0,-1 0 0,1 0 0,-1 0 0,0 0-1,1 0 1,-1 1-18,4 2 100,0 1-1,0 0 1,0 0-1,-1 0 0,0 1 1,0 0-1,0 0 1,-1 0-1,0 0 1,0 1-1,1 2-99,7 16 545,-1 0 1,3 13-546,-5-12 305,0 1 1,-1 6-306,-6-23 13,-1 0-1,1 0 1,-2 0 0,1 1 0,-1-1-1,-1 0 1,-1 7-13,1-8-1060,1-8-510,2-3 1398,-2 0 87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41.9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0 168 11338,'2'12'7483,"4"-4"-4044,-3-6-3248,0 0 1,-1 0 0,1-1 0,0 0 0,1 0 0,-1 1-1,1-1-191,0 0 99,0 1-21,-1-1 1,1 0 0,0 0 0,0 0 0,-1 0-1,1 0 1,0-1 0,0 0 0,0 0-1,0 0 1,0 0 0,0-1 0,0 1-1,0-1 1,-1 0 0,1 0 0,0 0 0,-1-1-1,1 1 1,0-1-79,4-4 66,1 0 0,-1 0 0,0-1 0,-1 0-1,0 0 1,0-1 0,0 0 0,-1 0 0,-1-1 0,1 1 0,-1-1-1,-1 0 1,1-1 0,-1 1 0,-1-1 0,0 0 0,-1 0 0,1-4-66,-3 12 4,1 1 0,-1 0 0,0 0 0,0 0 0,-1 0 0,1-1 0,0 1 0,0 0 0,0 0 0,-1 0 0,1 0 0,-1 0 0,1-1 0,-1 1 1,1 0-1,-1 0 0,0 0 0,1 0 0,-1 1 0,0-2-4,-1 1 5,1-1 0,-1 1 0,0 0 1,0 0-1,1 0 0,-1 0 0,0 0 0,0 1 1,0-1-1,0 0 0,0 1 0,0 0-5,-1-1 4,0 0 0,0 1-1,0 0 1,0 0 0,0 0 0,0 0 0,0 0-1,1 1 1,-1-1 0,0 1 0,0 0 0,0 0 0,0 0-1,0 0 1,1 0 0,-1 1 0,-1 0-4,2 0 3,0 1 1,-1-1 0,1 1 0,1 0 0,-1 0-1,0 0 1,1 0 0,-1 0 0,1 0-1,0 0 1,0 0 0,0 0 0,0 1 0,1-1-1,-1 2-3,0 7 71,0 0-1,0 0 1,2 9-71,0-7 123,1 0 1,0 0 0,1 0-1,1-1 1,0 1-1,0-1 1,2 0-1,0 0 1,0-1 0,1 1-1,0-1 1,1-1-1,1 1 1,0-2-1,9 11-123,-15-19-16,0 0-1,-1 0 0,1 0 0,0 0 0,0 0 0,0-1 0,1 1 0,-1-1 0,0 0 0,0 0 0,1 0 0,-1 0 0,0-1 0,1 1 0,-1-1 0,1 0 0,-1 0 0,3 0 17,3-2-568,-1 1 0,1-1 0,-1-1 0,0 1 1,0-1-1,8-4 568,15-8-1274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4:42.3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146 44 11787,'0'-3'982,"0"0"0,1 0 1,-1 0-1,0 0 1,-1 0-1,1-1 1,-1 1-1,0-2-982,1 4 132,-1 0 0,1 0 0,-1 1 0,1-1 0,-1 0 0,1 0 0,-1 1 0,0-1 0,1 0 0,-1 1 0,0-1 0,0 0 0,0 1 0,1-1 0,-1 1 0,0-1 0,0 1 0,0 0 0,0-1 0,0 1 0,0 0 0,0 0 0,0 0 0,0 0 0,0-1 0,0 1 0,0 1 0,0-1 0,0 0 0,0 0-132,-4 0 102,0 1 0,0 0 0,0 0 0,0 1-1,0-1 1,0 1 0,0 0 0,1 0 0,-1 1 0,1-1-1,-1 1 1,1 0 0,0 0 0,0 0 0,1 1 0,-1 0-1,0-1 1,1 1 0,0 0 0,0 1 0,0-1-1,0 2-101,0 0 48,0 0 0,0 1 0,0-1 0,1 1 0,0 0 0,0 0 0,0-1 0,1 1 0,0 0 0,1 0 0,0 0 0,0 0 0,0 0 0,1 0 0,0 0 0,1 3-48,-1-4 60,1 0 1,0-1-1,0 1 1,1-1-1,-1 0 1,1 1 0,1-1-1,-1 0 1,0-1-1,1 1 1,0-1-1,0 1 1,1-1-1,-1 0 1,1-1-1,0 1 1,4 2-61,-2-3 34,-1 0-1,1-1 1,0 1-1,0-1 1,-1-1-1,1 1 1,0-1-1,0 0 1,1-1-1,-1 0 1,0 0 0,0 0-1,0-1 1,7-1-34,7-3-459,0-1 1,0-1-1,0-1 1,3-2 458,0-3-666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10.2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298 33 4129,'0'-1'352,"-1"1"1,1-1-1,0 0 0,-1 1 1,1-1-1,0 0 1,-1 1-1,1-1 0,0 0 1,0 1-1,0-1 0,0 0 1,0 0-1,0 1 1,0-2-353,0 2 242,0-1 1,0 0-1,0 0 0,0 1 1,-1-1-1,1 0 1,0 0-1,0 1 1,0-1-1,-1 0 1,1 1-1,0-1 1,0 0-1,-1 1 1,1-1-1,-1 0 0,1 1 1,-1-1-1,1 1 1,-1-1-1,1 1 1,-1-1-1,0 1-242,0-1 94,-1 0 1,1 0-1,-1 1 0,1-1 0,-1 1 0,0-1 0,1 1 1,-1 0-1,0-1 0,0 1 0,1 0 0,-1 0 0,0 0 1,0 1-1,1-1 0,-1 0 0,0 1 0,-1 0-94,-1-1 54,-1 1-1,1 1 0,-1-1 1,1 1-1,-1 0 1,1 0-1,0 0 1,-1 0-1,1 1 0,1 0 1,-1 0-1,0 0 1,1 0-1,-1 0 1,1 1-1,0-1 0,0 1 1,-1 3-54,-19 26 255,2 2 1,1 1-1,2 0 1,2 2-1,1-1 1,2 2-1,-4 20-255,17-57 6,-12 52 353,1 1 0,0 33-359,9-35 248,3 0 0,2 0-1,2-1 1,5 14-248,48 209 955,-49-237-820,10 38 100,3-2 1,3-1-1,3-1 1,8 9-236,-15-40 89,1-1 1,3 0 0,1-2-1,1-1 1,2-1 0,2-2-1,21 18-89,-24-27 76,-11-10 24,0 0-1,-1 1 1,3 6-100,-18-22-6,-1 1 1,1-1-1,-1 1 0,0-1 0,1 1 0,-1-1 1,0 1-1,1-1 0,-1 1 0,0-1 1,0 1-1,0 0 0,1-1 0,-1 1 0,0-1 1,0 1-1,0 0 0,0-1 0,0 1 6,0-1-20,0 0-1,0 0 0,-1 1 1,1-1-1,0 0 0,0 0 0,0 0 1,-1 1-1,1-1 0,0 0 1,0 0-1,-1 0 0,1 0 1,0 0-1,0 0 0,-1 1 1,1-1-1,0 0 0,-1 0 0,1 0 1,0 0-1,0 0 0,-1 0 1,1 0-1,0 0 0,0 0 1,-1 0 20,-2-1 62,-1 1 0,0-1 1,1 0-1,0 0 0,-1 0 0,-1-1-62,-19-12 187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11.0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6121,'1'-1'8463,"7"3"-6493,-3 0-1926,-1-1-1,1 1 1,-1 0 0,4 3-44,27 18 585,3 3 628,2-1-1213,-13-9 254,-1 1 0,0 1 0,-1 2 1,-1 0-1,-1 2 0,-1 0 1,-1 2-1,0 0 0,11 20-254,-4 3 171,-1 1 0,-3 1 0,-2 1 0,-3 1 0,-1 0 0,-3 2 1,0 10-172,3 32 324,-4 1 0,-4 0 0,-3 60-324,-6-88 248,-4 0 1,-3 0-1,-2-1 1,-8 23-249,5-44 141,-1-2 1,-2 1 0,-3-2 0,-1 0 0,-2-1-1,-20 31-141,25-50-8,-1 0 0,-10 11 8,21-28-217,0 0 0,-1 0-1,0-1 1,0 0 0,0 0 0,0 0 0,-1-1-1,0 0 1,1 0 0,-8 2 217,13-5-114,-1-1 0,1 0 0,-1 1 0,1-1 0,-1 0 0,1 0 0,-1 0 0,1 0 0,-1 0 0,1 0 0,-1 0 0,1 0 0,-1-1 0,0 1 113,-18-11-1023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11.8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40 9922,'-4'-10'4224,"5"11"-459,7 20-577,2 9-1916,-1 0 0,-2 1 0,1 19-1272,8 31 840,-13-69-753,-2-8-12,-2-21-365,-2-80 8,3 87 267,0 0 0,1 1-1,0-1 1,0 1-1,1 0 1,0-1 0,1 1-1,0 0 1,1 0-1,0 0 1,4-6 15,-5 10 14,-1 1 0,2 0 0,-1 0 0,0 0 0,1 1 0,-1-1 0,1 1 0,0 0 0,1 0 0,-1 0 0,0 1 0,1-1 0,-1 1 0,1 0 0,0 0 0,0 1 0,-1 0 0,1-1 0,0 2 0,0-1 0,0 0 0,2 1-14,0 0 70,0 0 0,1 0 0,-1 1 0,0 0 0,0 0 0,1 1 0,-1 0 0,0 0 0,6 3-70,-8-3 100,-1 1 0,0 0 0,1-1-1,-1 1 1,0 1 0,0-1 0,-1 1 0,1-1-1,-1 1 1,1 0 0,-1 0 0,0 1-1,-1-1 1,3 4-100,4 14 219,-1-1 0,-1 1 0,0 0 1,-2 1-1,0 0 0,-2-1 0,0 6-219,-3-26 96,0-1-167,0-1 0,1 1 0,-1 0 0,0-1 0,0 1 0,0-1 0,0 1 0,0 0 0,0-1 0,0 1 0,0 0 0,0-1 0,0 1 0,0-1-1,-1 1 1,1 0 0,0-1 0,0 1 0,-1-1 0,1 1 0,0-1 0,-1 1 0,1-1 0,0 1 0,-1-1 0,1 1 0,-1-1 0,1 0 0,0 1 0,-1-1 0,1 1 0,-1-1 0,0 0-1,1 0 1,-1 1 0,1-1 0,-1 0 71,-10 5-458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16.9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146 48 4217,'2'-6'9930,"1"-7"-4701,-3 13-5100,0 0 1,0 0-1,0-1 0,0 1 1,0 0-1,0-1 0,0 1 1,0 0-1,0 0 0,0-1 1,0 1-1,0 0 0,0-1 1,-1 1-1,1 0 0,0 0 1,0-1-1,0 1 0,0 0 1,0 0-1,-1 0 0,1-1 1,0 1-1,0 0 0,0 0 1,-1 0-1,1-1 0,0 1 0,0 0 1,-1 0-1,1 0 0,0 0 1,0 0-1,-1 0-129,-1-1 42,-1 1 0,1 0-1,0 0 1,-1 0 0,1 0 0,0 0 0,-1 0-1,1 1 1,0-1 0,-1 1 0,1 0 0,0 0-1,0 0 1,0 0 0,0 0 0,0 0-1,0 0 1,-2 2-42,-14 10 122,9-6 59,-1-1 0,-8 5-181,13-9 108,1 0 0,-1 0 0,0-1 0,0 1 0,1-1-1,-1 0 1,-3 0-108,5-1 211,3 0-202,0 0 0,0 0 0,0 0-1,0 0 1,0 0 0,0 0 0,0 0 0,0 0 0,0 0 0,-1 0 0,1 0-1,0 0 1,0 0 0,0 0 0,0 0 0,0 0 0,0 0 0,0 0 0,0 0 0,0 0-1,0 0 1,-1 0 0,1 0 0,0 0 0,0 0 0,0 0 0,0 0 0,0 0-1,0 0 1,0 0 0,0 0 0,0-1 0,0 1 0,0 0 0,0 0 0,0 0 0,0 0-1,0 0 1,0 0 0,0 0 0,0 0 0,0 0 0,0 0 0,-1-1 0,1 1-1,0 0 1,0 0 0,1 0 0,-1 0 0,0 0 0,0 0 0,0 0 0,0 0 0,0 0-1,0-1 1,0 1 0,0 0 0,0 0 0,0 0 0,0 0 0,0 0 0,0 0 0,0 0-1,0 0 1,0 0 0,0 0-9,0-4 102,0 4-38,0 0 7,0 0-1,0 0-6,0 0-6,0 0-5,0 0-10,0 0-6,0 0-10,0 0-2,0 0 4,0 0-1,0 0 8,0 0-1,0 0 1,0 0-10,0 0-10,0 0-7,0 0-1,0 0 0,0 0 1,0 0 5,0 0-5,0 0-1,0 0 0,0 0 0,0 0 0,0 0 0,0 0 1,0 0 5,0 0-5,0 0-1,0 0-3,0 0-7,0 0 7,0 0 3,0 0 0,0 0-3,0 0-10,0 0-3,0 0 0,11 1 1,-9-14 30,0 10-24,-1 0 0,1 0 0,0 0 0,0 1 0,0-1 0,0 0 0,0 1 0,0-1 0,1 1 0,-1 0 1,1 0-1,0 0 0,0 0 0,-1 0 1,9-5-6,1 1 1,4-3 5,-13 8 0,-3 1 0,1-1 1,0 1-1,0-1 0,0 1 1,-1 0-1,1 0 0,0-1 0,0 1 1,0 0-1,0 0 0,0 0 1,0 0-1,0 0 0,0 0 1,-1 0-1,1 0 0,0 1 1,0-1-1,0 0 0,0 0 1,0 1-1,0-1 0,-1 1 1,1-1-1,0 0 0,0 1 0,1 1 3,-1-1 0,1 1 0,-1 0-1,1 0 1,-1-1 0,0 1 0,0 0-1,0 0-2,1 2 7,5 9 48,-1-1 0,0 2 0,2 9-55,-1-3 235,6 11-235,-10-26 39,0 0 1,-1 0-1,2-1 1,-1 1-1,0-1 0,1 1 1,0-1-1,0 0-39,-2-3 5,-1 1 0,1-1 0,0 0 0,-1 0 0,1 0-1,0 0 1,-1 0 0,1 0 0,0 0 0,0-1 0,0 1 0,0-1 0,0 1 0,0-1-1,0 0 1,0 0 0,0 0 0,0 0 0,2 0-5,-2-1 20,1 1 0,0-1 0,-1 0 0,1 0 0,-1-1 0,0 1 0,1 0 0,-1-1 0,0 1 0,0-1 0,0 0 0,0 0 0,1 0-20,2-4-481,-1 1-1,0-1 1,0 0-1,0 0 1,-1 0 0,1-1-1,-2 1 1,1-1-1,-1 1 1,1-5 481,-2 7-2495,-1 11 1073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17.4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 71 8546,'-4'2'2184,"-12"5"2497,7-4 2538,9-3-7184,0 0 0,-1-1-1,1 1 1,0 0 0,0 0-1,0 0 1,0 0 0,-1 0-1,1 0 1,0 0-1,0-1 1,0 1 0,0 0-1,0 0 1,0 0 0,0 0-1,-1 0 1,1-1 0,0 1-1,0 0 1,0 0 0,0 0-1,0 0 1,0-1 0,0 1-1,0 0 1,0 0 0,0 0-1,0-1 1,0 1 0,0 0-1,0 0 1,0 0 0,0 0-1,0-1 1,0 1 0,0 0-1,0 0 1,1 0 0,-1 0-1,0-1 1,0 1 0,0 0-1,0 0-34,4-10-126,-3 10 205,2-7-71,0 1 0,1 0 0,0 1 0,0-1 1,0 1-1,1 0 0,0 0 0,0 0 0,1-1-8,-4 5 31,-1 0 0,1 0 0,0 0 0,-1 0 1,1 0-1,0 1 0,0-1 0,-1 0 0,1 1 0,0-1 0,0 1 0,0 0 0,0 0 0,0 0 0,0 0 0,-1 0 0,1 0 0,0 0 0,0 0 1,0 1-1,0-1 0,0 1 0,-1-1 0,1 1 0,0 0 0,0 0 0,1 1-31,4 2 241,0 0 1,1 1-1,-1-1 1,-1 2-1,1-1 1,2 5-242,11 10 1021,4 9-1021,-10-12 235,-13-15-213,1-1 0,-1 1 1,1-1-1,-1 1 0,1-1 1,-1 0-1,1 1 0,0-1 1,-1 0-1,1 0 0,0 0 1,0 0-1,0-1 0,0 1 1,1 0-23,-1-1-30,-1 0 0,1 0 0,0 0 0,0-1 0,0 1 0,-1 0 0,1-1-1,0 1 1,0-1 0,-1 0 0,1 0 0,0 0 0,-1 1 0,1-2 0,-1 1 0,1 0 0,-1 0 0,1-1 30,6-5-437,-1-1 0,0 0-1,0 0 1,0-1 0,-1 0-1,1-1 438,-2 2-258,26-40-886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19.7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54 314 6945,'-19'8'3440,"13"-5"-2223,0-1 0,1 1 1,0-1-1,-3 3-1217,8-5 88,-1 1 0,1-1 0,0 0 0,0 0 0,-1 1 0,1-1 0,0 0 0,-1 0 0,1 1 0,0-1 0,0 0 0,0 1 0,0-1 0,-1 1 0,1-1 0,0 0 0,0 1 0,0-1 0,0 0 0,0 1 0,0-1 1,0 1-1,0-1 0,0 0 0,0 1 0,0-1 0,0 1 0,0-1-88,1 2 153,-1-1 1,1 0-1,-1 1 0,1-1 1,0 0-1,0 0 1,-1 1-1,1-1 1,0 0-154,5 5 570,0 0 1,0-1-1,1 2-570,0-2 166,0 0 0,-1-1 0,2 0 0,-1 0-1,0 0 1,1-1 0,0 0 0,0 0 0,0-1 0,0 0 0,0-1 0,0 0-1,1 0 1,-1 0 0,0-1 0,2-1-166,4 0 47,-1-1 0,1 0 1,-1-1-1,0 0 0,0-1 0,-1-1 1,1 0-1,-1-1 0,0 0 0,0-1 1,-1 0-1,0-1 0,0 0 0,-1-1 1,2-2-48,-3 3 9,-1-1 0,-1 0 1,0 0-1,0 0 1,-1-1-1,0 0 0,0-1 1,-1 1-1,-1-1 1,0 0-1,0 0 0,-1 0 1,0 0-1,-1-1 0,-1 1 1,1-1-1,-2-7-9,0 12 12,0 1-1,-1 0 1,0 0-1,0 0 1,0 0-1,-1 0 1,0 0-1,0 0 1,0 0-1,-1 1 1,0-1-1,0 1 1,-1-1-1,1 1 1,-1 0-1,0 1 1,0-1-1,-1 1 1,1 0-1,-1 0 1,0 0-1,0 0 1,-1 1-1,1 0 1,-1 0-1,1 1 0,-1-1 1,0 1-1,0 1 1,0-1-1,0 1 1,0 0-1,0 0 1,-1 0-12,-2 2 11,1-1 0,0 1 0,0 0 1,-1 0-1,1 1 0,0 1 0,0-1 0,0 1 0,1 0 0,-1 1 0,1 0 1,-1 0-1,1 1 0,1-1 0,-2 3-11,0-1 30,0 1 1,1 0-1,0 0 1,1 1-1,-1 0 1,1 0-1,1 0 0,0 1 1,0 0-1,0 0 1,1 0-1,-1 5-30,2-1 91,-1 0-1,2 1 1,0-1-1,0 1 1,1-1-1,1 1 1,0 0 0,1 0-1,1 1-90,0-4 82,0 0 1,1 1-1,0-1 0,1-1 1,0 1-1,0 0 0,1-1 1,1 0-1,0 0 0,0-1 0,3 3-82,1 0 29,0-1 0,1 0 0,0 0 0,1-1-1,1 0 1,-1-1 0,1-1 0,1 0-1,0-1 1,0 0 0,0-1 0,1-1 0,-1 0-1,1-1 1,1 0 0,-1-2 0,0 1-1,1-2 1,4 0-29,-1-1-251,0 0 0,0-2 0,0 0 0,0-1 1,0 0-1,4-3 251,9-4-1691,-8 5 641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0:51.6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28 102 10554,'-1'0'171,"1"1"-1,-1-1 1,1 1 0,-1-1-1,1 0 1,-1 1-1,1-1 1,-1 1-1,0-1 1,1 0 0,-1 0-1,0 1 1,1-1-1,-1 0 1,1 0-1,-1 0 1,0 0 0,0 0-1,1 0 1,-1 0-1,0 0 1,1 0-1,-1 0 1,0 0 0,1 0-1,-1 0 1,0-1-1,1 1 1,-1 0-1,1-1 1,-1 1-1,0 0 1,1-1 0,-1 1-1,1 0 1,-1-1-1,1 1 1,-1-1-1,1 1 1,-1-1 0,1 1-1,0-1 1,-1 0-1,1 1 1,0-1-1,-1 1 1,1-1 0,0 0-1,0 1 1,0-1-1,-1 0 1,1 1-1,0-1 1,0 0 0,0 1-1,0-1 1,0 0-1,0 1 1,0-1-1,1 0-170,1-16 480,-2 15-481,0-1 1,0 1-1,0 0 0,1 0 1,-1 0-1,1 0 1,-1 0-1,1 0 0,0 0 1,0 0-1,0 0 1,0-1 0,2-3 2,1 0 0,0 1 0,3-5-2,-6 9 3,0 1-1,-1-1 0,1 1 1,-1-1-1,1 1 0,0-1 0,-1 1 1,1 0-1,0-1 0,0 1 1,-1 0-1,1 0 0,0-1 1,0 1-1,-1 0 0,1 0 1,0 0-1,0 0 0,0 0 1,-1 0-1,1 0 0,0 0 1,0 0-1,0 1 0,-1-1 1,1 0-1,0 0 0,0 1 1,-1-1-1,1 0 0,0 1 1,-1-1-1,1 1 0,0-1 1,-1 1-1,1-1 0,-1 1 1,1 0-1,0 0-2,2 2 64,-1 0 0,1 0 1,-1 0-1,1 0 0,-1 1 0,1 2-64,5 10 778,-2 1 1,5 14-779,-9-25 197,0 1-1,1 0 1,0-1 0,0 0 0,0 1 0,1-1 0,0 0 0,1 0-197,-4-5 8,0-1 0,-1 0 0,1 1 1,-1-1-1,1 0 0,0 1 0,0-1 1,-1 0-1,1 0 0,0 1 0,-1-1 0,1 0 1,0 0-1,0 0 0,-1 0 0,1 0 1,0 0-1,0 0 0,-1-1 0,1 1 1,0 0-1,0 0 0,-1 0 0,1-1 1,0 1-1,0-1-8,1 0-2,0 0 1,0 0 0,0 0-1,0 0 1,-1-1-1,1 1 1,0-1-1,0 1 2,5-8-407,-1 0 0,0 0 0,0-1 0,0 0 407,7-13-1855,12-15-2430,6-7 1851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21.1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85 4 7626,'-5'-1'564,"-4"0"1031,-1 0-1,1 1 1,-1 0 0,0 0-1,1 1 1,-1 1-1,-3 0-1594,22-1 2719,26 0-2244,66 1 424,-73-2-615,-9-1 43,1 1 1,-1 1-1,1 1 1,-1 0 0,9 4-328,-21-3 479,-7-3-610,-1 0-1,1 1 1,0-1 0,0 0 0,0 0 0,0 0 0,0 0 0,0 0 0,-1 1-1,1-1 1,0 0 0,0 0 0,0 0 0,0 0 0,-1 0 0,1 0-1,0 0 1,0 0 0,0 0 0,-1 0 0,1 0 0,0 0 0,0 0 0,0 0-1,0 0 1,-1 0 0,1 0 0,0 0 0,0 0 0,0 0 0,-1 0 131,0 0-1049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22.6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 1 6425,'-1'-1'1883,"1"1"-1754,0 0-1,0 1 1,0-1-1,0 0 1,0 0-1,0 0 1,0 0-1,0 1 1,0-1-1,0 0 1,0 0-1,0 0 1,0 0-1,0 1 1,0-1-1,0 0 1,-1 0-1,1 0 1,0 0-1,0 0 1,0 0-1,0 1 1,0-1-1,0 0 1,-1 0-1,1 0 1,0 0-1,0 0 1,0 0-1,0 0 1,0 0-1,-1 0 1,1 0-1,0 0 1,0 0-1,0 0 1,0 0-1,-1 0 1,1 0-1,0 0 1,0 0-1,0 0 1,0 0-1,-1 0 1,1 0-1,0 0 1,0 0-1,0 0 1,0 0-1,-1 0 1,1 0-1,0 0 1,0 0-1,0 0 1,0-1-1,0 1 1,0 0-1,-1 0 1,1 0-1,0 0 1,0 0-1,0 0 1,0-1-1,0 1 1,0 0-1,0 0 1,0 0-1,0-1-128,-5 16 637,1 0 1,1 0-1,1 0 0,-1 10-637,3-13 432,0 1 1,0 0 0,1-1-1,1 1 1,2 6-433,-1 1 376,-1-11-258,10 56 591,-10-56-752,1-1 1,0 0-1,0 1 0,1-1 1,0 0-1,1 1 43,-5-8-67,0-1 3,1 1 0,-1-1 0,0 0 0,0 1 0,0-1 0,0 0 0,0 0 0,0 1 0,1-1 0,-1 0 0,0 0 0,0 1-1,0-1 1,1 0 0,-1 0 0,0 0 0,0 1 0,1-1 0,-1 0 0,0 0 0,0 0 0,1 0 0,-1 0 0,0 0 0,0 1 0,1-1 0,-1 0 0,0 0 0,1 0 0,-1 0 0,0 0 0,1 0-1,-1 0 1,0 0 0,1 0 64,4-7-824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23.0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19 9242,'-5'0'2853,"-3"-1"1209,7-2 76,8 3-2371,114-3-329,-98 1-1186,445-7 1469,-459 9-1712,-1 0-1,1 0 0,0 1 0,-1 1 1,1-1-1,7 4-8,-19-4-2687,-1-1-2733,3 0 4151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23.8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45 149 5121,'-40'40'2853,"40"-40"-2709,0 0 0,-1 0 0,1 0 0,0 0 0,-1 1 0,1-1 0,0 0 0,0 0 0,0 0 0,-1 1 1,1-1-1,0 0 0,0 1 0,0-1 0,0 0 0,-1 0 0,1 1 0,0-1 0,0 0 0,0 1 0,0-1 0,0 0 0,0 0 1,0 1-1,0-1 0,0 0 0,0 1 0,0-1 0,0 0 0,0 1 0,0-1 0,0 0 0,0 0 0,0 1 0,0-1 0,1 0 1,-1 1-1,0-1 0,0 0 0,0 0 0,0 1 0,1-1 0,-1 0-144,12 4 964,-9-3-42,3 1-675,-1-1-1,1 0 1,0 0-1,-1 0 1,1-1-1,0 1 1,0-1-1,-1-1 1,1 1-1,0-1 0,-1 0 1,1-1-1,-1 1 1,1-1-1,2-1-246,9-5 532,0 0-1,16-10-531,-26 14 66,-1-1-1,1 0 0,-1 0 1,0 0-1,0-1 0,0 0 1,-1 0-1,1-2-65,-4 6 19,0-1-1,-1 0 1,1 1-1,-1-1 1,0 0 0,0 0-1,0 0 1,0 0 0,0 0-1,-1 0 1,1 0 0,-1 0-1,0-1 1,0 1-1,0 0 1,0 0 0,0 0-1,-1 0 1,0 0 0,1 0-1,-1 0 1,0 0 0,-1 0-1,1 0 1,0 0 0,-1 1-1,0-1 1,1 0-1,-1 1 1,0-1 0,0 1-1,-1 0 1,1 0 0,0 0-1,-1 0 1,1 0 0,-1 0-1,0 1 1,1-1-1,-1 1 1,0 0 0,0 0-1,0 0 1,-2-1-19,0 1 36,0 0 0,-1 0 0,1 1-1,0-1 1,0 1 0,0 0 0,-1 1 0,1-1 0,0 1 0,0 0-1,0 0 1,0 1 0,0-1 0,0 1 0,1 0 0,-1 1-1,0-1-35,2 1 43,-1-1-1,1 1 1,-1-1-1,1 1 1,0 0-1,0 0 1,0 0-1,1 1 1,-1-1-1,1 1 1,0-1-1,0 1 1,0 0-1,0 0 1,1 0-1,-1 0 1,1 0-1,0 0 1,1 0-1,-1 4-42,0 2 102,1 0-1,1-1 1,0 1-1,0-1 0,1 1 1,0-1-1,1 0 1,0 0-1,0 0 1,1 0-1,0 0 1,1-1-1,0 1 1,0-1-1,1-1 1,0 1-1,0-1 1,3 3-102,-3-4 32,1 0 0,0 0 1,0-1-1,0 0 0,1 0 1,-1-1-1,1 0 0,0 0 0,4 1-32,-6-3-59,1 0-1,-1-1 1,1 1-1,-1-1 0,1-1 1,0 1-1,0-1 0,-1 0 1,1-1-1,0 1 0,-1-1 1,6-2 59,-10 2-349,1 0 1,-1 0-1,1 0 1,-1-1-1,0 1 1,1-1-1,-1 1 1,0-1-1,0 0 0,0 0 1,0 0-1,0 0 1,-1 0-1,1 0 1,0-1-1,-1 1 1,0-1-1,1 1 349,2-9-1445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24.2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106 26 9914,'0'-3'1037,"-1"1"-317,1 0 1,0 0 0,-1 0 0,1 1 0,-1-1 0,0 0 0,0 1-1,0-2-720,0 2 135,1 1-1,-1-1 0,1 1 0,-1 0 1,1-1-1,-1 1 0,0-1 0,1 1 1,-1 0-1,0-1 0,1 1 0,-1 0 1,0 0-1,1 0 0,-1-1 0,0 1 1,0 0-1,1 0 0,-1 0 0,0 0 1,0 0-1,1 0 0,-1 1 0,0-1 1,1 0-135,-4 1 220,1 0 0,-1 0 0,1 0 0,-1 1 0,1-1 1,0 1-1,0 0 0,0 0 0,0 0 0,0 0 0,0 1 1,-1 1-221,-5 5 397,1 0 0,0 0 1,-1 4-398,9-13 22,-1 1 1,0 0-1,1 0 1,-1 0-1,1 0 1,-1 0-1,1 0 1,0 1-1,-1-1 1,1 0-1,0 0 1,0 0-1,0 0 1,0 0-1,0 0 1,0 0-1,0 1 1,0-1-1,0 0 1,0 0-1,1 0 1,-1 0-1,1 0 1,-1 0-1,0 0 1,1 1-23,2 2 68,-1 0-1,1-1 1,0 1 0,1-1 0,2 4-68,2 0 101,1 4 27,-3-5-30,-1 0 0,1 0 1,0 0-1,1-1-98,-5-3 20,0-1 0,0 0 0,0 1 0,0-1 0,0 0 0,1 0 0,-1-1 0,0 1 0,1 0 0,-1-1 0,0 1 0,1-1 0,-1 0 0,0 0 0,1 0 0,0 0-20,9-1-122,-1-1-1,1 0 1,0-1 0,-1 0 0,1 0 0,-1-1 0,0-1 0,8-4 122,4-5-472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31.2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67 0 5785,'-54'2'2893,"42"-2"672,12 0-3272,0 0-1,1 0 1,-1 0 0,0 0 0,1 0 0,-1 1-1,0-1 1,0 0 0,1 0 0,-1 0-1,0 0 1,0 1 0,1-1 0,-1 0 0,0 0-1,0 1 1,0-1 0,1 0 0,-1 0-1,0 1 1,0-1 0,0 0-293,7 23 1198,-2 0 0,-1 0 0,2 19-1198,-3-19 406,7 57 519,13 86 395,-15-119-920,3-1 1,9 21-401,-7-25 173,3-1 1,1-1 0,9 12-174,-21-44-272,-5-8 249,0 0 1,0 0-1,0 0 0,0 0 0,0 0 0,0 0 1,0 0-1,0 0 0,0 0 0,1 0 1,-1 0-1,0 0 0,0 0 0,0 0 1,0 0-1,0 0 0,0 0 0,0 0 0,0 0 1,0 0-1,0 0 0,0 0 0,0 0 1,0 0-1,0 0 0,0 0 0,1 0 1,-1-1-1,0 1 0,0 0 0,0 0 0,0 0 1,0 0-1,0 0 0,0 0 0,0 0 1,0 0-1,0 0 0,0 0 0,0 0 0,0 0 1,0 0-1,0 0 0,0 0 0,0 0 1,0-1-1,0 1 0,0 0 0,0 0 1,0 0-1,0 0 0,0 0 0,0 0 0,0 0 1,0 0 22,-1-19-3025,0 11 2488,-2-29-744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31.7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33 9298,'-1'0'208,"0"-1"0,0 1 0,1-1 0,-1 1 0,1-1 0,-1 1 0,0-1 0,1 1 0,-1-1-1,1 0 1,0 1 0,-1-1 0,1 0 0,-1 1 0,1-1 0,0 0 0,-1 0 0,1 1 0,0-1 0,0 0 0,0 0 0,0 1 0,0-1 0,-1 0 0,2 0-208,-1 0 176,1 0 1,-1 0 0,1 1 0,-1-1 0,1 0 0,0 0-1,-1 1 1,1-1 0,0 0 0,0 1 0,0-1-1,0 1 1,-1-1 0,1 1 0,0-1 0,0 1 0,0 0-1,0-1 1,0 1 0,0 0 0,0 0 0,1-1-177,4 0 529,1 0 1,0 1 0,-1-1-1,1 1 1,0 0 0,-1 1-1,1 0 1,0 0-530,16 3 2271,14 6-2271,-22-6 345,-3-1-115,0 1-1,0 0 1,-1 1 0,1 0-1,-1 1 1,0 0 0,-1 1 0,3 2-230,-9-6 41,0 0 0,-1 1 0,1-1 0,-1 1 0,0 0 0,0 0 0,-1 0 0,1 0 0,-1 1 0,1-1-41,-2 0 17,0-1 0,0 1 1,0 0-1,0-1 1,0 1-1,-1 0 0,0-1 1,0 1-1,0 0 1,0 0-1,0-1 0,-1 1 1,0 0-1,0 0-17,-1 4 23,-1-1 0,0 0 0,0 0 0,-1 0 0,0 0 0,0-1 0,-1 0 0,0 0 0,0 0-1,-4 4-22,-12 10 51,-1-1 0,-4 2-51,24-20 1,-11 9-450,-1 0-1,0-1 0,0-1 1,-1-1-1,-6 3 450,14-8-662,5-1 469,1-1 0,0 0 0,0 0 0,0 1 1,-1-1-1,1 1 0,0 0 0,0-1 0,0 1 0,0 0 0,0-1 0,0 1 0,0 0 1,0 0-1,0 0 0,0 0 0,0 0 0,1 0 0,-1 0 0,0 1 193,0 6-1491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32.0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92 12683,'9'13'2156,"-1"1"0,0 0 0,-1 1 0,-1 0-2156,2 5 868,-1 1 0,-2 0 0,0 1 0,1 9-868,2 11 1215,6 16-1215,-5-25 328,-5-23-191,-2-9-79,-4-6-1,-3-5-36,1 0 0,0-1 0,1 1 0,0-1 0,0 1 0,1-1 0,1 0 0,-1-8-21,3-28-9,7-41 9,-4 45 2,-3 31 19,1 1-1,0-1 0,1 1 1,0-1-1,1 1 1,3-8-21,-5 16-19,0-1-1,0 0 1,0 1 0,0-1 0,1 1-1,0 0 1,0 0 0,0 0-1,2-2 20,-3 3-71,0 1-1,1-1 0,-1 1 0,0 0 0,1 0 0,-1 0 0,1 0 1,-1 0-1,1 1 0,-1-1 0,1 1 0,-1 0 0,1-1 1,0 1-1,-1 0 0,2 1 72,13 1-1300,1-1 478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32.4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89 18 7362,'-3'0'670,"2"0"-385,0 0-1,0 0 1,0 0-1,0-1 1,0 1-1,0 0 1,0 0 0,0-1-1,0 1 1,0 0-1,1-1 1,-1 1-1,0-1 1,0 1-1,0-1 1,1 0 0,-1 1-1,0-1 1,1 0-1,-1 1 1,0-1-1,1 0-284,-1 0 165,1 1 0,0-1-1,-1 1 1,1-1-1,0 1 1,-1-1 0,1 1-1,-1-1 1,1 1-1,-1 0 1,1-1 0,-1 1-1,1 0 1,-1 0-1,1-1 1,-1 1 0,0 0-1,1 0 1,-1 0-1,1-1 1,-1 1 0,0 0-1,1 0 1,-1 0-1,1 0 1,-1 0 0,0 0-165,0 1 176,0-1 0,0 1 1,0-1-1,0 1 1,0-1-1,0 1 0,0 0 1,0 0-1,0-1 1,0 1-1,0 0 0,0 0 1,0 1-177,-2 2 269,1 0 1,-1 0-1,1 0 0,0 0 1,0 1-1,0 0-269,-3 10 337,1-1 0,1 1-1,1 0 1,0-1 0,0 3-337,1-4 154,-1 30 167,2-1 0,1 1 0,3 6-321,0-20 179,1-1 0,1 0 0,1-1-1,1 1 1,2-1 0,4 7-179,-8-21 75,0-2-1,1 1 0,0-1 1,1 0-1,0 0 1,3 1-75,15 16 311,16 11-311,-37-34 19,1 0 148,-6-5-224,0 0 0,0 0 0,0 0 1,1 1-1,-1-1 0,0 0 0,0 0 0,0 0 1,0 0-1,0 0 0,0 0 0,0 0 1,0 0-1,0 0 0,0 0 0,0 0 1,0 1-1,1-1 0,-1 0 0,0 0 1,0 0-1,0 0 0,0 0 0,0 0 1,0 0-1,0 0 0,0 0 0,1 0 0,-1 0 1,0 0-1,0 0 0,0 0 0,0 0 1,0 0-1,0 0 0,0 0 0,0 0 1,1 0-1,-1 0 0,0 0 0,0 0 1,0-1-1,0 1 0,0 0 0,0 0 1,0 0-1,0 0 0,0 0 0,0 0 0,1 0 1,-1 0-1,0 0 57,0-2-867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33.0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132 119 6777,'10'-12'2293,"-1"-1"0,0 0 0,-1 0 0,4-8-2293,-11 19 300,0 0 0,0-1 0,0 1 0,-1-1 0,1 1 0,0 0 0,-1-1 0,0 1 0,1-1 0,-1 1 0,0-2-300,0 3 66,-1 0 1,1 0 0,0 1 0,0-1 0,-1 0-1,1 0 1,0 1 0,-1-1 0,1 0 0,-1 0-1,1 1 1,-1-1 0,1 1 0,-1-1 0,1 0 0,-1 1-1,0-1 1,1 1 0,-1-1 0,0 1 0,1 0-1,-1-1 1,0 1 0,0 0 0,1-1 0,-1 1 0,0 0-1,0 0 1,0 0 0,1 0 0,-1 0 0,0 0-1,0 0 1,0 0 0,0 0 0,1 0 0,-2 0-67,-3 1 139,-1-1 1,1 1-1,0 1 1,-1-1-1,1 1 1,0 0-1,0 0 1,0 0-1,-3 2-139,-5 4 134,2 0 0,-1 1 0,0 1-134,5-5 56,2 0 0,-1 1 0,0 0 0,1 0 0,0 0 0,1 0 0,-3 6-56,4-8 29,1 1-1,0-1 1,1 1-1,-1-1 1,1 1-1,0 0 0,0-1 1,0 1-1,1 0 1,0 0-1,0-1 0,0 1 1,1 5-29,0-4 28,0 0 0,1 0 1,0 0-1,0 0 0,1 0 0,0 0 1,0 0-1,0-1 0,0 1 0,1-1 1,0 0-1,0 0 0,0 0 0,1-1-28,3 3 73,-1 0-1,1-1 0,1 0 0,-1-1 1,1 0-1,0 0 0,0-1 0,8 3-72,-15-7 17,38 17 486,-37-15-435,0-1 1,0 1 0,0 0 0,0 0 0,-1 0 0,1 0 0,-1 0 0,1 0-1,-1 1 1,0-1 0,0 1 0,0 0-69,-2-2 18,1-1 0,-1 1 1,0 0-1,0-1 0,1 1 0,-1 0 1,0-1-1,0 1 0,0 0 0,0 0 0,0-1 1,0 1-1,0 0 0,0 0 0,0-1 1,0 1-1,0 0 0,0-1 0,0 1 0,-1 0 1,1 0-1,0-1 0,-1 1 0,1 0 1,0-1-1,-1 1 0,1-1 0,-1 1 0,1-1 1,-1 1-1,1 0 0,-1-1 0,1 0 1,-1 1-1,1-1 0,-1 1 0,0-1 0,1 0 1,-1 1-1,0-1 0,1 0 0,-1 0 1,0 1-19,-5 1 67,1-1 0,-1 1 1,0-1-1,0 0 1,0 0-68,6-1 2,-24 2-38,0-2 0,-20-1 36,43 1-67,-4 0-95,0 0-1,0-1 1,1 1-1,-1-1 1,0-1 162,5 2-73,-1 0 1,1 0-1,-1 0 0,1 0 1,-1 0-1,1-1 1,-1 1-1,1 0 0,-1 0 1,1-1-1,-1 1 1,1 0-1,-1-1 0,1 1 1,0 0-1,-1-1 1,1 1-1,0-1 0,-1 1 1,1-1-1,0 1 1,0 0-1,-1-1 0,1 1 1,0-1-1,0 1 1,0-1-1,0 0 0,0 1 1,0-1-1,-1 1 1,1-1-1,0 1 0,1-1 1,-1 1-1,0-1 1,0 1-1,0-1 0,0 1 1,0-1-1,0 1 1,1-1-1,-1 1 73,10-18-2300,9-6 1023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51.2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93 488,'2'-6'12,"-4"-4"4397,2 9-3826,-1 0-1,1 0 1,0 0-1,-1 0 1,1 0-1,0 0 1,0 0-1,0 0 1,0 0-1,0 0 1,0 0-1,0 0 1,0 0-1,1-1-582,0 0 117,0 0 1,0 0-1,0 0 0,0 0 0,1 0 0,-1 0 1,1 1-1,-1-1 0,1 0 0,-1 1 0,1-1 1,0 1-1,0 0 0,0-1 0,0 1 0,0 0 1,0 0-1,0 1 0,0-1 0,1 0 0,-1 1 1,0-1-1,0 1 0,1-1 0,-1 1 0,3 0-117,-5 0 270,0 0 14,0 0-226,1-1 0,-1 1 0,0 0 0,0-1 0,0 1 0,1-1 0,-1 1 0,0 0 0,1-1 0,-1 1 0,0 0 0,1-1 0,-1 1 0,0 0 0,1 0 0,-1-1 0,0 1 0,1 0-58,-1 0 3,1 0-1,-1 0 1,0 0-1,1 0 1,-1 0-1,0 0 1,1 0-1,-1 0 1,0-1-1,1 1 1,-1 0-1,0 0 1,1 0 0,-1 0-1,0 0 1,1-1-1,-1 1 1,0 0-1,0 0 1,1-1-1,-1 1 1,0 0-1,0 0 1,1-1-1,-1 1 1,0 0-1,0-1 1,0 1-1,0 0 1,0-1-1,1 1 1,-1 0 0,0-1-1,0 1 1,0 0-1,0-1 1,0 1-1,0 0-2,4-4 35,-4 4-28,1-1-1,-1 1 1,0 0-1,1 0 1,-1 0 0,0 0-1,1-1 1,-1 1 0,0 0-1,1 0 1,-1-1-1,0 1 1,1 0 0,-1-1-1,0 1 1,0 0-1,0-1 1,1 1 0,-1 0-1,0-1 1,0 1-1,0 0 1,0-1 0,0 1-1,0-1 1,1 1-7,-1-1 174,0 2-67,2 9-28,4 21-40,-4-17-26,2 5 11,-2 1 0,0-1 0,-1 6-24,-1-18 4,0 64 11,3 0 1,7 38-16,7 0-6,33 220 11,-12 3 36,29 392 50,-49-542-69,7 246 18,10 97-1,27-118 2,-37-248-9,32 368 97,-52-403-101,-2-24 58,-1 2 605,-2-103-635,1 1-29,0 0 1,0 0-1,0 0 1,0 0-1,0 0 1,-1 0-1,1 0 1,0 0 0,0 0-1,0 0 1,1 0-28,-2 1 22,38 6 117,-24-4-58,0-1-1,6 0-80,9-1 152,0 0 1,25-5-153,21 1 50,201-6 108,-25-11-21,-97 12-34,120-10 120,-142 7-148,276-29 36,-378 36-109,159-19 10,-140 20-4,1 2 0,40 4-8,343 36 215,-378-34-172,77 4 174,9-4-217,65-14 186,25 1 134,-104 9-113,120-2 131,-202 0-287,557-15 262,-455 25-263,-23-2-7,-92-6-247,0-2-1,26-4 205,-51 4-212,16-3-687,-22 4 706,1 0 1,-1-1-1,0 1 0,0 0 0,0-1 0,0 1 1,1-1-1,-1 1 0,0-1 0,0 0 0,0 0 0,0 1 1,-1-1-1,2-1 193,-2 0-883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0:55.0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94 99 6273,'1'-5'1003,"0"0"-1,0-1 0,-1 1 0,0-1 0,0 1-1002,0-2 561,0-1 0,-1 1-1,0 0 1,-1-3-561,2 9 138,-1-1 0,1 1 0,0 0 1,-1 0-1,1 0 0,-1-1 0,0 1 0,1 0 1,-1 0-1,0 0 0,0 0 0,1 0 0,-2 0-138,2 1 95,-1-1-1,1 1 0,0 0 0,-1-1 1,1 1-1,-1 0 0,1 0 1,-1 0-1,1 0 0,-1-1 0,1 1 1,-1 0-1,0 0 0,1 0 1,-1 0-1,1 0 0,-1 0 1,1 0-1,-1 0 0,1 0 0,-1 1-94,-1-1 188,1 1-1,-1 0 0,0 0 0,1 0 0,-1 0 1,1 0-1,-1 0 0,1 1 0,0-1 0,-1 0 1,1 1-1,0-1 0,0 1 0,0 0-187,-7 11 343,1 0-1,1 1 1,0 0 0,0 0-1,2 0 1,0 1 0,0 1-343,2-4 90,0-1 1,1 1-1,0-1 1,1 1 0,0 0-1,0-1 1,2 1 0,-1-1-1,3 6-90,-2-11 12,0-1 0,0 1 1,0-1-1,1 0 0,0 1 0,0-1 0,0-1 0,1 1 0,0 0 0,0-1 0,0 0 0,0 0 0,1 0 1,-1 0-1,1-1 0,0 1 0,0-2 0,0 1 0,2 0-12,-1 0-1,0-1 0,0 1 0,1-2 0,-1 1-1,1-1 1,-1 0 0,1 0 0,-1 0 0,1-1 0,-1 0 0,1-1 0,0 0 0,-1 0 0,1 0-1,-1 0 1,5-3 1,-8 3 0,1-1-1,0 0 1,-1 0-1,1 0 1,-1-1-1,0 1 1,0-1-1,0 1 0,0-1 1,0 0-1,-1-1 1,1 1-1,-1 0 1,0-1-1,0 1 1,0-1-1,0 0 0,0-1 1,2-7 2,0 1-1,-1-1 1,-1 0-1,0 0 1,0-8-2,-1 18 0,-1-1 0,0 1 0,0-1 1,0 1-1,-1-1 0,1 1 0,-1-1 0,0-1 0,-1-2 1,0 0 0,-1 1 0,0-1 0,0 0 0,-1 1-1,0-1 0,-32-40 7,-34-34-7,65 75-7,0 0 0,0 0 0,0 1 1,-1-1-1,0 1 7,6 4-2,-1-1 0,1 1 0,0 0 0,-1 0 0,1 0 1,0 0-1,-1-1 0,1 1 0,-1 0 0,1 0 0,0 0 0,-1 0 1,1 0-1,-1 0 0,1 0 0,0 0 0,-1 0 0,1 0 0,-1 0 1,1 0-1,0 0 0,-1 1 0,1-1 0,0 0 0,-1 0 0,1 0 1,-1 0-1,1 1 0,0-1 2,-3 2-25,-1-1-81,-9 6-423,12-7 465,1 0-1,0 0 1,0 1 0,-1-1 0,1 0 0,0 1 0,0-1-1,-1 0 1,1 1 0,0-1 0,0 0 0,0 1 0,0-1-1,0 1 1,0-1 0,0 0 0,0 1 0,0-1 0,0 1-1,0-1 1,0 0 0,0 1 0,0-1 0,0 0 0,0 1-1,0-1 1,0 1 0,0-1 0,1 0 0,-1 1 0,0-1 0,0 0-1,0 1 1,1-1 0,-1 0 64,8 10-1232,4 2 397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33.8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12 9338,'1'1'516,"0"-1"1,1 0-1,-1 1 1,0 0-1,0-1 0,0 1 1,0 0-1,0-1 1,0 1-1,0 0 0,0 0 1,0 0-1,0 0-516,0 1 457,0 0 0,0 0 0,1 0 0,-2-1 0,1 1 0,0 0 0,0 2-457,1 4 517,-1 0-1,0-1 0,0 1 0,0 1-516,-1 2 926,2 9 9,-1 1 126,1 0 0,3 10-1061,-4-25 113,0-1 0,1 0 0,0 0 0,0 0 0,0 0 0,0 0 0,1 0 0,0-1 0,0 1 1,0-1-1,4 4-113,-6-6 20,1 0 1,-1-1 0,1 0-1,0 1 1,-1-1 0,1 0 0,0 0-1,0 0 1,0 0 0,0 0-1,0 0 1,0 0 0,0-1-1,0 1 1,1-1 0,-1 0 0,0 0-1,1 1-20,0-2 7,-1 1 0,1-1 0,-1 1 0,1-1 0,-1 0 0,1 0 0,-1 0 0,1 0 0,-1 0 0,0-1 0,0 1 0,0-1 0,2 0-7,3-5-23,-1 0 0,1 0 1,-1 0-1,0-1 0,-1 0 0,0 0 1,2-4 22,-3 4-62,0 1 0,-1-1 0,1 0 0,-2-1 0,1 1 0,-1 0 0,1-7 62,-3 13-25,0-1 0,0 0 0,0 0-1,0 0 1,0 0 0,0 1-1,-1-1 1,1 0 0,-1 0 0,0 1-1,0-1 1,0 0 0,0 1-1,0-1 1,0 1 0,-1-1 0,0 1-1,1 0 1,-1-1 0,0 1-1,0 0 1,0 0 0,0 0 0,-2-1 25,-4-1-46,1-1 0,-1 1 1,0 1-1,0-1 0,0 2 1,-1-1-1,-6-1 46,3 2-8,0 0-1,0 1 0,0 0 0,0 1 1,-6 0 8,-7 4 34,24-4-27,0 1-1,0-1 0,-1 0 0,1 1 0,0-1 0,0 1 0,0 0 0,0-1 0,0 1 1,0 0-1,0-1 0,0 1 0,0 0 0,0 0 0,0 0 0,0 0 0,0 0 0,1 0 0,-1 0-6,1 0 2,0-1 0,0 0-1,0 1 1,0-1 0,0 1-1,0-1 1,0 1-1,0-1 1,0 0 0,0 1-1,0-1 1,1 1 0,-1-1-1,0 1 1,0-1-1,0 0 1,1 1 0,-1-1-1,0 0 1,0 1 0,1-1-1,-1 0 1,0 1-1,1-1 1,-1 0 0,0 1-1,1-1 1,-1 0-1,0 0 1,1 0 0,-1 1-1,1-1 1,-1 0 0,1 0-1,-1 0 1,0 0-1,1 0 1,-1 0 0,1 0-2,17 4-5,-6-5 2,0 0-1,0 0 1,0-1 0,0 0-1,0-1 1,-1-1 0,1 0 3,41-10-8,-53 14 8,78-13 43,-65 11-16,0 1 1,0 1-1,-1 0 1,13 2-28,-22-1 22,0-1 1,0 1 0,0 0-1,0 0 1,0 0 0,-1 0-1,1 1 1,0-1 0,-1 1-1,1-1 1,-1 1 0,0 0-1,1 0 1,-1 0 0,0 0-1,0 0 1,0 1 0,-1-1-1,1 1 1,-1-1 0,1 1-1,-1 0 1,0-1 0,0 1-1,1 3-22,1 6 91,0 1 1,-1-1-1,-1 1 0,0 0 0,0 6-91,0 1 52,0 1 11,0-12-34,0 0 1,-1 0 0,0 0-1,0 0 1,-1 0-1,-1 6-29,-1-10 6,1-7-29,0-9-58,2-12-154,1-1-1,1 1 1,3-15 235,-4 32-17,0 0 0,1 0 0,0 1 1,0-1-1,0 0 0,0 1 0,1-1 0,0 1 0,0 0 0,1 0 0,-1 0 0,1 0 0,0 1 0,1-1 0,-1 1 1,2-1 16,-4 4 9,-1 0 1,0 0-1,0 0 1,1 1-1,-1-1 1,0 1 0,1-1-1,-1 1 1,1-1-1,-1 1 1,1 0-1,-1-1 1,1 1-1,-1 0 1,1 0 0,-1 0-1,1 0 1,-1 1-1,1-1 1,-1 0-1,1 0 1,-1 1 0,0-1-1,1 1 1,-1 0-1,0-1 1,1 1-1,-1 0 1,0 0 0,1 0-1,-1 0 1,0 0-1,0 0 1,0 0-1,0 0 1,0 0-10,3 5 93,1 0-1,-1 0 1,-1 0-1,1 1 1,-1-1 0,2 6-93,1 4 186,-1 0 0,0 0 0,-1 0 0,-1 0 1,1 14-187,-5-26 91,1-12-749,3-10 402,0-1 0,2 0 1,0 1-1,2-3 256,-2 9-90,-1 0-1,5-9 91,-7 18 4,0 1 0,-1-1-1,1 0 1,0 1 0,0-1-1,1 1 1,-1 0 0,0-1 0,1 1-1,-1 1 1,3-2-4,-5 2 13,1 1 0,0-1 0,0 1 0,0-1 0,0 1 0,0 0 0,0-1 0,0 1 0,-1 0 0,1 0 0,0 0 0,0 0 0,0 0 0,0 0 0,0 0 0,0 0 0,0 0 0,0 0 0,0 0 0,0 1 0,1-1-13,-1 1 37,1 0-1,-1 0 1,1 0-1,-1 0 1,0 0-1,0 0 1,1 0-1,-1 1 1,0-1-1,0 0 1,1 2-37,2 4 173,-1 0 1,1 0-1,-1 1 1,2 7-174,-4-13 26,8 25-538,1-1 0,8 13 512,-18-39-1558,1-1 627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34.1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1 221 9546,'73'-10'4389,"-69"10"-3922,1-1-1,-1 1 1,0-1 0,1-1 0,-1 1-1,0 0 1,0-1 0,0 0 0,0 0 0,0 0-1,0-1 1,-1 1 0,1-1 0,-1 0-1,0 0 1,1 0 0,-1 0 0,2-3-467,3-4 740,-4 5-610,0-1-1,0 1 1,-1-1-1,1 0 1,-1-1 0,-1 1-1,1 0 1,-1-1 0,-1 0-1,1 1 1,-1-1 0,0 0-1,0 0 1,-1 0 0,0 1-1,0-1 1,-1 0-1,0 0 1,0-3-130,0 8 11,1 1 0,-1-1 0,1 0 0,-1 1 0,0-1 0,0 1 0,0-1-1,0 1 1,0-1 0,0 1 0,0-1 0,0 1 0,0 0 0,-1 0 0,1 0 0,-1-1-11,1 2 9,0-1 0,0 1 1,0-1-1,0 1 0,0 0 1,0-1-1,0 1 0,0 0 0,0 0 1,-1 0-1,1 0 0,0 0 1,0 0-1,0 0 0,0 0 0,0 0 1,0 1-1,0-1 0,0 0 1,0 1-1,0-1 0,0 1 0,0-1 1,0 1-1,0-1 0,0 1-9,-1 0 31,0 1-1,1-1 0,-1 1 0,1 0 1,-1-1-1,1 1 0,0 0 1,-1 0-1,1 0 0,0-1 1,0 1-1,0 0 0,1 1 1,-1-1-1,0 0 0,1 0 1,-1 2-31,0 5 169,1-1 0,-1 1 0,2 7-169,-1-14 20,0 8 89,1 0 0,0 0 0,0 0 0,1-1-1,0 1 1,1 0 0,0-1 0,0 0 0,1 1 0,0-2 0,3 5-109,-6-11-77,0 0 0,1 0 0,-1 0 0,1-1 0,-1 1 0,1 0 1,0-1-1,-1 1 0,1-1 0,0 1 0,0-1 0,0 0 0,0 0 0,0 0 1,0 0-1,1 0 0,-1 0 0,0-1 0,0 1 0,1-1 0,-1 1 0,0-1 1,1 0-1,-1 0 0,1 0 0,-1 0 0,0-1 0,1 1 0,-1 0 0,0-1 1,1 0 76,20-6-2908,11 1 1159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34.7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8 11771,'0'-1'264,"1"1"0,-1-1 0,0 1 0,0 0 0,0-1 0,0 1 0,1 0 0,-1-1 0,0 1 0,0 0 0,1-1 0,-1 1 0,0 0 0,1 0 0,-1-1 0,0 1 0,0 0 0,1 0 0,-1-1 0,1 1 0,-1 0 0,0 0 0,1 0 0,-1 0-264,1 0 154,0 0-1,-1 0 0,1 0 0,-1 0 0,1 0 0,-1 0 0,1 0 1,-1 1-1,1-1 0,-1 0 0,1 0 0,-1 1 0,1-1 0,-1 0 1,1 1-1,-1-1-153,2 2 219,0 0 1,0 0 0,-1 0 0,1 0-1,-1 1 1,1-1 0,-1 0-1,1 2-219,6 20 936,-1 1-1,-1 0 0,-1 0 1,1 13-936,2 14 830,42 210-130,-48-253-801,-5-17-798,-1-8 684,0 0 0,0-12 215,2 11-70,1 12 52,0-1 0,1 1 1,0 0-1,0 0 0,0-1 1,1 1-1,-1 0 0,1 0 0,1 0 1,-1 0-1,1 0 0,0 0 1,0 0-1,0 0 0,0 0 0,1 1 1,0-1-1,3-3 18,-1 3 3,0 1 1,-1-1-1,1 1 0,1 0 1,-1 1-1,1-1 0,-1 1 1,1 0-1,0 1 0,0-1 1,0 1-1,1 0 1,-1 1-1,4-1-3,-7 1 42,1 0 1,0 1-1,0 0 1,0 0-1,0 0 1,0 0-1,0 0 1,0 1-1,0 0 1,0-1-1,-1 2 1,1-1-1,0 0 1,-1 1-1,1 0 1,0 0-43,-1 0 54,-1-1-1,1 1 1,-1 0-1,0 1 1,0-1-1,0 0 1,0 1-1,0-1 1,0 1-1,-1 0 1,1-1 0,-1 1-1,0 0 1,0 0-1,0 0 1,0 0-1,0 0 1,-1 0-1,1 0 1,-1 2-54,0 1 44,0-1 0,0 0 0,-1 1 0,0-1 0,0 0 1,0 0-1,0 0 0,-1 0 0,0 0 0,0 0 0,-1 0 0,1 0 0,-1-1 0,0 1 1,-1 1-45,0-2 12,1 0-1,-1 1 1,0-1 0,0-1 0,0 1 0,0-1 0,-1 1 0,0-1 0,1 0 0,-1-1-1,0 1 1,0-1 0,-1 0 0,-3 1-12,7-3-151,0 0-1,0 1 1,0-1-1,0 0 1,0 0-1,1-1 1,-1 1 0,0 0-1,0 0 1,0-1-1,0 0 1,0 1-1,-1-1 152,3 0-122,-1 1 0,0 0 0,1-1 0,-1 1 0,1 0 0,-1-1 0,1 1 0,-1-1 0,1 1 0,-1-1-1,1 1 1,-1-1 0,1 1 0,-1-1 0,1 0 0,0 1 0,-1-1 0,1 1 0,0-1 0,0 0-1,-1 1 1,1-1 0,0 0 0,0 0 0,0 1 0,0-1 0,0 0 0,0 1 0,0-1 0,0 0 0,0 1-1,0-1 1,1 0 0,-1 0 0,0 1 0,1-1 122,0-1-176,0 0 0,0 1-1,0-1 1,0 1 0,0-1 0,1 1-1,0-2 177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35.2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44 182 10394,'17'12'4737,"-5"10"-1680,0 4-769,-5 4-391,0-5-137,-1-3-664,-3-6-303,1-10-1202,-3-5-743,-6-12 704</inkml:trace>
  <inkml:trace contextRef="#ctx0" brushRef="#br0" timeOffset="1">0 0 13795,'3'8'5313,"6"1"-3336,0-1-449,3 6-144,3-2-272,0-3-744,1-1-808,2-5 80,1-3 104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35.6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1 7682,'-3'10'1520,"0"1"0,0-1 1,1 1-1,0 0 0,0 0 1,1 0-1,1 0 0,0 3-1520,5 61 5104,-2-50-3832,-3-25-1234,-1 1-1,1 0 1,0 0-1,1 0 1,-1 0-1,0-1 0,0 1 1,0 0-1,0 0 1,1 0-1,-1 0 1,0-1-1,1 1 1,-1 0-1,1 0 1,-1-1-1,1 1 1,-1 0-1,1-1 0,0 1-36,-1-1 2,0 0 0,0 0 1,0 0-1,1 0 0,-1 0 1,0 0-1,0 0 0,0 0 1,0 0-1,1 0 1,-1 0-1,0 0 0,0-1 1,0 1-1,0 0 0,0 0 1,1 0-1,-1 0 1,0 0-1,0-1 0,0 1 1,0 0-1,0 0 0,0 0 1,0 0-1,0 0 0,0-1 1,0 1-1,1 0-3,1-13-55,-1-3-124,0-1 0,2 1 0,0 0 0,0 0 0,2 0 0,0 0 0,1 1 0,2-4 179,-8 17 9,1 1-1,0-1 1,0 1 0,0-1-1,0 1 1,0 0 0,0-1-1,0 1 1,0 0 0,0 0-1,1 0 1,-1 0 0,0 0-1,1 0 1,-1 0-1,1 0 1,-1 0 0,1 1-1,-1-1 1,1 1 0,0-1-1,-1 1 1,3-1-9,-2 1 49,-1 1 0,1-1 0,0 0-1,0 1 1,0-1 0,0 1 0,0 0 0,-1 0 0,1 0 0,0 0 0,-1 0-1,1 0 1,0 0 0,-1 0 0,0 0 0,1 1 0,-1-1 0,0 1 0,1-1-1,-1 2-48,5 5 252,-1 1-1,0 0 1,-1 0-1,0 1 0,0-1 1,-1 1-1,0 0 1,-1 0-1,1 7-251,1 2-1056,6 17 1056,-9-34-149,-1-1 0,1 0 0,-1 0 0,1 1 0,-1-1 0,1 0 0,0 0 0,0 0 0,0 0 0,0 0 0,0 0 149,15 7-1015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36.0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84 209 12539,'0'-1'5153,"0"0"-2441,0 1-967,3 6-73,6 25-104,6 41-591,-12-32-305,1-9-424,0-1-96,0-12-264,1-7-472,-2-11-1185,-3-13-807,-4-14 1464</inkml:trace>
  <inkml:trace contextRef="#ctx0" brushRef="#br0" timeOffset="1">0 0 9690,'2'2'4681,"4"0"-1512,6 5-1553,0 1-240,3 3-671,1-2-946,4-5 81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36.3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134 0 11162,'-13'4'5278,"7"-3"-4162,0 1 1,0-1-1,1 0 1,-2 0-1117,1-1 524,1 1 0,0-1-1,0 1 1,0 1 0,0-1 0,0 1 0,0-1 0,-1 2-524,5-3 95,-1 1 1,1 0-1,0 0 0,-1 0 1,1 0-1,0 0 1,0 0-1,0 0 0,0 0 1,0 0-1,0 1 0,0-1 1,0 0-1,0 1 0,0-1 1,1 1-1,-1-1 1,1 1-1,-1-1 0,1 1 1,-1-1-1,1 1 0,0-1 1,0 1-1,0-1 1,0 1-1,0 0 0,0 0-95,1 4 73,0 1 1,1 0-1,-1-1 0,1 0 0,1 1 0,-1-1 0,2 3-73,7 10 164,8 12-164,-9-17 73,-2 1 0,1 0 0,0 4-73,-6-13 40,4 12 36,-7-17-70,0-1-1,0 1 1,0-1 0,0 1 0,0-1 0,0 1 0,0-1 0,0 1 0,0-1 0,0 0-1,0 1 1,0-1 0,0 1 0,0-1 0,0 1 0,0-1 0,0 1 0,-1-1 0,1 1-1,0-1 1,0 0 0,-1 1 0,1-1 0,0 1 0,-1-1 0,1 0 0,0 1 0,-1-1-1,1 0 1,0 1 0,-1-1 0,0 0-6,-1 1 10,0-1 1,0 1-1,0-1 0,-1 1 0,1-1 1,0 0-1,0 0 0,-1 0 0,1 0 0,0 0 1,0-1-1,-1 1-10,-31-9-432,10 2-1085,21 6 1211,2 1 254,-1 0-1,1-1 1,0 1-1,0 0 1,0 0-1,-1 0 0,1 0 1,0 0-1,0 0 1,-1 0-1,1 0 1,0 1-1,-1-1 53,1 3-25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37.3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16 212 11987,'-2'1'825,"0"0"1,1 1-1,-1-1 1,1 0 0,-1 1-1,1-1 1,0 1-1,-1 0-825,2-1 66,0-1-1,0 0 0,-1 1 0,1-1 1,0 0-1,0 1 0,0-1 0,0 0 1,0 1-1,0-1 0,0 0 0,0 1 1,0-1-1,0 0 0,0 1 0,0-1 1,0 0-1,0 1 0,0-1 0,1 0 1,-1 1-1,0-1 0,0 0 0,0 1 1,0-1-1,1 0 0,-1 0 0,0 1 1,0-1-1,1 0 0,-1 0 0,0 1 1,0-1-1,1 0 0,-1 0 0,0 0 1,1 1-1,-1-1 0,0 0 0,1 0 1,-1 0-1,0 0 0,1 0 0,-1 0 1,0 0-1,1 0 0,-1 0 0,0 0-65,2 1 110,0-1 1,0 0-1,0 0 0,0 0 0,0 0 0,0 0 0,0 0 1,0 0-1,0-1 0,0 1 0,0-1 0,0 1 0,0-1 1,0 0-1,-1 0 0,1 1 0,0-1 0,-1-1 0,1 1 1,0-1-111,6-4 117,-1 0 1,0-1 0,4-5-118,-2 2 35,-1 0-1,0 0 1,0-1-1,-1 0 1,0-1 0,1-4-35,-6 13 10,-1-1-1,1 0 1,-1 0 0,0 0 0,0 0 0,0 0 0,-1 0-1,1 0 1,-1 0 0,0 0 0,0 0 0,-1 0 0,1 0-1,-1 0 1,0 0 0,0 0 0,0 0 0,0 0-1,-1 1 1,1-1 0,-1 0 0,-2-2-10,3 4 13,0 0 0,-1 1 0,0-1 0,1 0 0,-1 1 0,0-1 1,0 1-1,1-1 0,-1 1 0,0 0 0,0 0 0,-1 0 0,1 0 0,0 0 0,0 1 0,0-1 0,-1 0 0,1 1 0,0 0 1,-1 0-1,1-1 0,-1 1-13,1 1 14,1-1 0,-1 0 1,1 0-1,-1 0 0,1 1 0,-1-1 1,1 1-1,0-1 0,-1 1 0,1-1 1,0 1-1,-1 0 0,1 0 0,0 0 1,0 0-1,-1 0 0,1 0 0,0 0 1,0 0-1,0 0 0,1 0 0,-1 1 1,0-1-1,0 0 0,1 1 1,-1-1-1,0 0 0,1 1 0,-1-1 1,1 1-1,0-1 0,0 1-14,-3 18 196,2 0 0,1 0-1,0 0 1,2 0 0,0 0 0,1-1-1,1 1 1,1-1 0,2 5-196,-5-16 79,0 0 0,1 0 0,1 0 0,-1 0 0,1-1 0,5 8-79,-7-13-94,-1 0 0,1-1 0,0 1-1,-1 0 1,1 0 0,0-1 0,0 1 0,0-1 0,0 0 0,0 1-1,1-1 1,-1 0 0,0 0 0,1-1 0,-1 1 0,0 0-1,1-1 1,-1 1 0,1-1 0,-1 0 0,1 0 0,-1 0 0,1 0-1,-1 0 1,0-1 0,2 1 94,0-1-458,-1-1-1,0 1 1,1-1 0,-1 1-1,0-1 1,0 0 0,0 0 0,0 0-1,0-1 1,0 1 0,-1-1-1,1 1 1,-1-1 0,0 0-1,1 0 1,-1 0 0,0-1 458,5-9-2130,0-1 1,0 1 0,1-9 2129,4-12-2219,5-12 850,-13 38 1875,-1 0 0,2 0 1,-1 1-1,2-2-506,-5 7 280,0 1 0,0 0 0,0-1 0,0 1 0,0 0 0,0 0 0,0 0 0,1 0 0,-1 0 0,0 0 0,1 0 0,0 0-280,-1 1 181,0 0 1,-1-1-1,1 1 1,-1 0-1,1 0 1,0 0-1,-1 0 1,1 0-1,-1 0 0,1 0 1,0 0-1,-1 1 1,1-1-1,-1 0 1,1 0-1,0 0 1,-1 1-1,1-1 0,-1 0 1,1 0-1,-1 1 1,1-1-182,1 2 328,-1 0 1,1 0 0,-1 0-1,0 0 1,1 0-1,-1 0 1,0 0-1,0 0 1,0 0 0,-1 1-1,1-1 1,0 0-1,-1 1 1,1 1-329,1 17 1709,-1 0-1,0 6-1708,0 21 1669,0-45-1739,0-4 125,2-10-1809,3-13 497,8-22 1257,-12 40-81,0 1 37,0 0 0,0 0 0,0 0 0,1 0 0,0 0 0,0 0 0,0 1 0,1-1 0,1-1 44,-3 4 33,0 1-1,-1-1 1,2 0 0,-1 1-1,0 0 1,0-1 0,0 1-1,1 0 1,-1 0 0,1 0-1,-1 0 1,1 1 0,-1-1-1,1 1 1,-1-1 0,1 1-1,-1 0 1,3 0-33,-4 0 48,0 0 0,1 0 0,-1 1 0,0-1 0,0 0 0,0 1 0,0-1 0,0 1 0,1-1 0,-1 1 0,0 0 0,0-1 0,-1 1 0,1 0 0,0 0 0,0 0 0,0-1 0,0 1 0,-1 0 0,1 0 0,0 0 0,-1 0 0,1 1 0,-1-1 0,1 0 0,-1 0-48,2 5 222,0 0-1,0 1 0,-1-1 1,1 5-222,0 2 347,17 51 1006,-12-40-715,-7-25-634,0-1 0,0 0 1,0 0-1,1 1 0,-1-1 0,0 0 1,1 1-1,-1-1 0,1 0-4,1-3-54,4-15-339,2 1 1,0-1-1,1 1 1,1 1-1,0 0 0,2-1 393,-10 17-19,0-1-1,0 0 1,0 0-1,1 1 1,2-3 19,-4 5 6,0-1 0,0 0 1,0 1-1,0-1 0,0 0 1,0 1-1,0 0 1,0-1-1,1 1 0,-1-1 1,0 1-1,0 0 0,0 0 1,1 0-1,-1 0 0,1 0-6,-2 0 12,1 0-1,-1 0 0,1 0 0,-1 0 0,0 1 0,1-1 0,-1 0 0,0 0 0,1 0 0,-1 0 0,0 1 0,1-1 0,-1 0 0,0 0 0,0 1 0,1-1 0,-1 0 0,0 1 0,0-1 0,1 0 0,-1 1 0,0-1 0,0 0 0,0 1 0,0-1 0,0 1 0,0-1 1,1 0-1,-1 1 0,0-1 0,0 1-11,0 15 313,-1-11-188,1 11 248,1-1 0,1 0 0,1 7-373,-2-15-322,1-1 1,0 0-1,0 1 1,0-1-1,1 0 0,0 0 1,0 0-1,0 0 1,3 2 321,7 5-902,5 0 210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37.7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118 0 9826,'-1'23'5121,"2"2"-736,0 8-1768,-2 17-1113,-2 3 48,3 8-511,3 0-321,5-6-448,4-7-48,3-18-688,-1-14-552,2-17-1241,-3-14 1529,-1-6 120</inkml:trace>
  <inkml:trace contextRef="#ctx0" brushRef="#br0" timeOffset="1">26 136 11755,'-21'15'5289,"18"-10"-2313,2 3-679,8-5-801,-3 2 16,7 4-287,4-10-273,9 1-472,5 0-168,1-5-16,0-1-496,-2 1-1520,0 0 2776,-7-5-1416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38.1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1 9338,'-8'3'9193,"3"3"-6200,1 16-2413,3-19-154,-1 44 1183,2 0 0,4 25-1609,-3-52 239,0 9 72,14 178 1221,-9-150-1259,3-1-1,12 36-272,-19-81-18,-1-6-86,0-1 1,1 1-1,-1 0 1,1-1-1,0 1 1,0-1-1,0 1 1,3 2 103,-5-7-34,0 0 1,0 1 0,0-1 0,0 0 0,0 0 0,0 0-1,1 1 1,-1-1 0,0 0 0,0 0 0,0 0-1,0 1 1,1-1 0,-1 0 0,0 0 0,0 0 0,0 0-1,1 0 1,-1 1 0,0-1 0,0 0 0,1 0 0,-1 0-1,0 0 1,0 0 0,1 0 0,-1 0 0,0 0 0,0 0-1,1 0 1,-1 0 0,0 0 0,0 0 0,1 0 0,-1 0-1,0 0 1,0 0 0,1 0 0,-1-1 0,0 1-1,0 0 1,0 0 0,1 0 0,-1 0 0,0 0 0,0-1-1,0 1 34,5-12-1917,-4 4 526,-1-1 1,0 1-1,0-1 1,-1 1-1,-1-6 1391,1 6-804,-4-33-1808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0:55.5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1 8626,'-3'20'4321,"7"-8"-448,4-2-2345,1-1 88,1 2-87,0 1-265,0 0-552,-1 0-232,-2-3-176,-3-1-376,2-4-1360,0-4 280,6-16 399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38.5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35 8546,'0'-1'304,"0"-1"1,0 1-1,0 0 1,0 0-1,0 0 0,1 0 1,-1 0-1,0-1 1,0 1-1,1 0 1,-1 0-1,1 0 0,-1 0 1,1 0-1,-1 0 1,1 0-1,0 0 1,0 0-1,0 0-304,0 0 478,1 0-1,0 0 1,0 0 0,0 0-1,0 0 1,0 1 0,0-1-1,0 0 1,1 1 0,1-1-478,16-1 1330,0 1 0,0 1-1,0 0 1,0 2 0,12 2-1330,-22-3 171,-1 1 0,1 0 0,0 0 0,6 4-171,-12-5 33,-1 1-1,1-1 1,-1 1-1,1 0 0,-1 1 1,0-1-1,0 0 1,0 1-1,0 0 1,0 0-1,-1 0 0,1 0 1,-1 0-33,0-1 10,-1 0 1,-1 0 0,1 0-1,0 0 1,0 0-1,-1 0 1,1 0 0,-1 0-1,1 0 1,-1 0-1,0 0 1,0 0 0,0 1-1,0-1 1,0 0-1,-1 0 1,1 0 0,-1 0-1,1 0 1,-1 0 0,0 0-1,0 1-10,-2 4 25,-1-1 0,0 1 0,0 0 0,-1-1 0,-2 3-25,-1 1-74,-1 0-1,-1 0 0,0-1 0,0-1 0,0 0 0,-1 0 0,-1-1 0,1 0 0,-1-1 0,0 0 0,-3 0 75,13-5-252,0 0-1,0 0 1,0-1 0,0 1-1,0-1 1,0 1-1,0-1 1,0 0 0,-1 0-1,1 0 1,0 0-1,0 0 1,0 0 0,0-1-1,-1 1 253,3-1-84,-1 1-1,1-1 0,-1 1 1,1-1-1,0 0 0,-1 1 1,1-1-1,0 1 0,-1-1 1,1 0-1,0 1 0,0-1 1,0 0-1,0 1 1,0-1 84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39.0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12387,'7'21'5585,"-1"11"-2537,-3 15-1087,0-5-137,-2-20-479,2-1-313,9 71-576,-6-3-176,8-15-200,-5-42-272,7-18-920,-3-12-561,-1-16-343,3-6 1000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39.5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7546,'2'2'1123,"0"1"0,1-1 0,-1 0 0,1 0 0,0 0 0,0 0 1,0-1-1,1 2-1123,26 7 4207,-18-6-3902,-4-1-175,1-1-1,-1 0 1,1 0-1,0-1 1,0 0-1,0-1 1,-1 1 0,1-2-1,0 1 1,0-1-1,0-1 1,-1 0-1,1 0 1,1-1-130,-6 2-37,5-3-144,-1 1 0,1 0-1,0 1 1,0 0 0,0 1 0,5-1 181,-13 2-10,0 0 1,1 0 0,-1 0 0,0 0-1,0 1 1,1-1 0,-1 0 0,0 1 0,0-1-1,0 0 1,0 1 0,0 0 0,0-1-1,0 1 1,0-1 0,0 1 0,0 0-1,0 0 1,0 0 0,0 0 0,0 0-1,-1-1 1,1 1 0,0 1 0,-1-1 0,1 0-1,0 0 1,-1 0 0,0 0 0,1 0-1,-1 0 1,0 1 0,1-1 0,-1 0-1,0 0 1,0 1 9,1 6 133,-1 0 0,0 0 0,0 1 0,-1-1 0,-1 2-133,1 0 165,0 2 77,-2 26 1675,1 2-1917,2-28 523,0-1 1,1 1-1,1-1 0,0 0 1,2 9-524,-4-19 42,1 0 0,-1 0 1,0 0-1,1 0 1,-1 0-1,1 0 0,-1 0 1,1-1-1,0 1 0,-1 0 1,1 0-1,0 0 0,0 0 1,-1-1-1,1 1 1,0 0-1,0-1 0,0 1-42,0-1 9,0 0-1,0 1 1,-1-1-1,1 0 1,0 0 0,0 0-1,-1 0 1,1 0-1,0 0 1,0 0-1,0-1 1,-1 1-1,1 0 1,0 0 0,-1 0-1,1-1 1,0 1-1,0 0 1,-1-1-1,1 1 1,-1-1 0,1 1-1,0-1 1,-1 1-1,1-1 1,-1 1-1,1-1-8,6-8-100,-1 0-1,0 0 1,-1-1 0,1 0-1,-2 0 1,0 0-1,0-1 101,2-1-154,6-20-239,-8 19 285,1 1 1,1-1-1,0 1 0,1 0 1,0 0-1,5-6 108,-11 18 3,-1-1 0,0 1 0,0 0 0,0 0 0,0-1 0,1 1 0,-1 0 0,0 0 0,0 0 0,0-1 0,1 1 0,-1 0-1,0 0 1,0 0 0,1 0 0,-1 0 0,0-1 0,0 1 0,1 0 0,-1 0 0,0 0 0,1 0 0,-1 0 0,0 0 0,0 0 0,1 0 0,-1 0 0,0 0 0,1 0 0,-1 0 0,0 0 0,0 0 0,1 1-3,-1-1 8,1 0-1,-1 1 1,1 0 0,-1-1 0,1 1-1,-1-1 1,1 1 0,-1-1 0,0 1 0,1 0-1,-1-1 1,0 1 0,1 0-8,5 26 199,-6-26-182,10 73 430,8 44 237,4-31 181,3 0 1,34 78-866,-55-157 39,-3-4-19,1 0-1,-1-1 1,0 1-1,1 0 1,-2 0-1,1 0 1,0 0 0,-1 2-20,0-5 1,0-1 1,0 1-1,0 0 1,-1-1 0,1 1-1,0 0 1,0-1-1,-1 1 1,1-1 0,-1 1-1,1 0 1,0-1-1,-1 1 1,1-1-1,-1 1 1,1-1 0,-1 1-1,0-1 1,1 0-1,-1 1 1,1-1 0,-1 0-1,0 1 1,1-1-1,-1 0 1,0 0-1,1 0 1,-1 1 0,0-1-1,1 0 1,-1 0-1,0 0-1,-25 0 3,20 0-2,-15-1-22,1 0 0,0-2-1,-15-3 22,25 3-46,0 1 0,1-1 0,0-1 0,-1 0-1,1 0 1,0-1 0,1 0 0,-5-3 46,11 6-55,-1 0-1,1 0 1,0 0 0,0 0 0,0-1 0,0 1-1,0 0 1,1-1 0,-1 1 0,1-1 0,-1 0-1,1 1 1,0-1 0,0-1 55,0 2-99,1 0 0,0 0-1,0 0 1,0 0 0,0-1 0,0 1 0,0 0 0,0 0-1,1 0 1,-1 0 0,1 0 0,-1 0 0,1 0-1,0 0 1,0 1 0,0-1 0,0 0 0,0 0-1,0 0 1,2 0 99,7-10-1510,1 1 0,0 1 0,8-5 1510,15-15-3927,2-5 1547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39.8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14867,'4'3'777,"34"21"3882,-29-18-4175,-1 0 0,0 1 0,0 1-1,0-1 1,1 4-484,3 3 632,0 2-1,-2 0 1,0 0 0,-1 1-1,0 0 1,-1 1-1,4 15-631,-5-9 236,-1-1 0,-2 1 0,0 0 0,-1 0 0,-1 1 0,-2-1-236,0-1 121,-1-1 0,-1 0 0,0 0 0,-2 0 0,-2 6-121,2-16-46,0 0 1,0 0-1,-1 0 1,0-1-1,-1 0 1,-1 0-1,0-1 1,0 0-1,-1 0 1,-3 3 45,9-11-301,0 0 0,0 0-1,0 0 1,0 0 0,-1 0 0,1 0 0,-1-1 0,0 1 0,1-1 0,-1 0 300,3-1-35,-1 0 0,1 1-1,0-1 1,0 0-1,0 0 1,-1 0 0,1 0-1,0 0 1,0 0-1,-1 0 1,1 0-1,0 0 1,0 0 0,0 0-1,-1 0 1,1 0-1,0 0 1,0 0 0,-1 0-1,1 0 1,0 0-1,0 0 1,-1 0-1,1 0 1,0 0 0,0 0-1,0-1 1,-1 1-1,1 0 1,0 0 0,0 0-1,0 0 1,0 0-1,-1-1 1,1 1-1,0 0 1,0 0 0,0 0-1,0-1 37,4-11-984</inkml:trace>
  <inkml:trace contextRef="#ctx0" brushRef="#br0" timeOffset="1">700 298 12331,'-16'-8'5225,"15"6"-2985,0-2-247,10 4-841,1-4 96,10 1-240,6 2-255,4 1-425,2 0-208,3 1-1137,-6 3-839,-9-1 1088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40.3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29 11923,'2'10'4857,"6"-4"-2633,6 0-600,4-2 217,-1-4-113,3-2-368,4-4-719,-2-4-225,-2 1-472,0 0-544,-4-3 2048,0 5-1296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43.2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26 6649,'0'-3'1302,"-1"1"0,1 0 0,0-1-1,-1 1 1,1-1 0,1-1-1302,-1-2 4408,0 6-2788,2 5-163,7 26-657,-1-1 0,-1 1 0,-1 0 0,0 31-800,2 14 651,3-1-1,3-1 0,18 55-650,-29-120 7,5 24-271,-8-33 233,0 0-1,0 0 0,0 0 1,0 0-1,0 0 1,0 0-1,0 0 1,0 1-1,0-1 1,0 0-1,0 0 1,0 0-1,0 0 1,0 0-1,0 0 1,0 0-1,0 0 0,0 1 1,0-1-1,0 0 1,0 0-1,0 0 1,-1 0-1,1 0 1,0 0-1,0 0 1,0 0-1,0 0 1,0 0-1,0 0 1,0 0-1,0 0 0,0 1 1,0-1-1,-1 0 1,1 0-1,0 0 1,0 0-1,0 0 1,0 0-1,0 0 1,0 0-1,0 0 1,-1 0-1,1 0 1,0 0-1,0 0 0,0 0 1,0 0-1,0-1 1,0 1 31,0 0-73,-1 0-1,1 0 1,0-1 0,0 1 0,-1 0-1,1 0 1,0-1 0,0 1-1,0 0 1,-1-1 0,1 1 0,0 0-1,0-1 1,0 1 0,0 0 0,0-1-1,0 1 1,0 0 0,0-1 0,0 1-1,0-1 1,0 1 0,0 0 0,0-1-1,0 1 1,0 0 0,0-1 0,1 1 73,3-25 393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43.6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125 1 13227,'-80'20'4721,"51"-10"-2428,27-9-2028,1-1 0,-1 1 0,1 0 1,0 0-1,-1 0 0,1 0 0,0 0 1,0 0-1,0 0 0,0 0 0,0 0-265,1-1 28,0 0 0,0 0 1,0 1-1,0-1 0,0 0 0,0 0 0,0 0 0,0 0 0,0 0 0,0 0 0,0 0 0,0 1 1,0-1-1,0 0 0,0 0 0,0 0 0,0 0 0,0 0 0,0 0 0,0 0 0,1 0 0,-1 0 1,0 0-1,0 1 0,0-1 0,0 0 0,0 0 0,0 0 0,0 0 0,0 0 0,1 0 0,-1 0 1,0 0-1,0 0 0,0 0 0,0 0 0,0 0 0,0 0 0,0 0 0,1 0 0,-1 0 0,0 0 1,0 0-29,11 2 342,1-1 0,0 0 0,-1-1 1,1 0-1,-1-1 0,10-2-342,-2 1 208,8 0 55,1 1 0,0 1 0,-1 1-1,26 5-262,-45-4-80,0-1-1,0 0 0,1 0 1,-1-1-1,0 0 0,3-1 81,-11 1-100,0 0 0,1 0 0,-1 0 0,0 0 0,1 0 0,-1 0 0,0 0 0,0 0 0,1-1 0,-1 1 0,0 0 0,0 0 0,1 0 0,-1 0 0,0 0 1,0-1-1,0 1 0,1 0 0,-1 0 0,0 0 0,0-1 0,0 1 0,1 0 0,-1 0 0,0-1 0,0 1 0,0 0 0,0 0 0,0-1 0,0 1 0,0 0 100,-4-5-1075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46.2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 4713,'0'0'3935,"-1"-5"-2474,1 5 6757,11 42-6066,-2 1 1,3 39-2153,-7-31 519,8 59 203,-10-92-650,1 0 0,1 0 0,1 0 0,7 15-72,5 3-431,-11-28-690,-7-8 1070,0 0-1,0 0 1,0 0 0,0 0-1,0 0 1,0-1-1,0 1 1,0 0 0,0 0-1,0 0 1,0 0-1,0 0 1,0 0-1,0 0 1,0 0 0,0 0-1,0 0 1,0-1-1,0 1 1,0 0-1,0 0 1,0 0 0,0 0-1,0 0 1,0 0-1,0 0 1,0 0 0,1 0-1,-1 0 1,0 0-1,0 0 1,0 0-1,0 0 1,0 0 0,0 0-1,0 0 1,0 0-1,0-1 1,0 1-1,0 0 1,1 0 0,-1 0-1,0 0 1,0 0-1,0 0 1,0 0-1,0 0 1,0 0 0,0 1-1,0-1 1,0 0-1,0 0 1,0 0 0,1 0-1,-1 0 1,0 0-1,0 0 1,0 0-1,0 0 1,0 0 0,0 0-1,0 0 1,0 0-1,0 0 1,0 0-1,0 0 1,0 0 51,0-7-1264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46.6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37 56 10170,'-7'-1'1612,"3"1"-784,0-1 0,1 1 0,-1-1-1,1 0 1,-1 1 0,-2-3-828,6 3 474,-2-1 259,9 1 2146,50 3-2101,53 1 42,399-9 1278,415-32-167,-693 25-1520,-146 12-34,61 10-377,-114-7-354,-22-3-245,-10 0 107,-1 0-93,-13-2-2174,-7 3 564,-11 3 1021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48.3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7 314 4937,'-6'1'10119,"7"-1"-6427,12 2-3120,-3-1-477,1-1 1,-1-1-1,1 1 0,0-2 0,-1 0 1,0 0-1,7-3-95,-10 3 30,1-1-1,-1 0 1,0 0 0,0 0-1,0-1 1,6-5-30,2-1 29,-1 2-6,-1 0 1,0-1 0,-1-1-1,0 0 1,3-5-24,-10 10 12,-1-1 0,1 1 0,-1-1 0,0 0 0,-1 0 0,1 0 0,-1 0-1,0-1 1,-1 0 0,0 1 0,0-1 0,0 0 0,-1 0-12,-1 2 13,1 1 1,-1-1-1,-1 1 1,1-1-1,-1 0 0,0 1 1,0-1-1,0 1 1,0 0-1,-1-1 0,0 1 1,0 0-1,0 0 1,0 0-1,-1 0 1,0 0-1,1 1 0,-1-1 1,-1 1-1,1 0 1,0 0-1,-1 0 0,0 0 1,0 0-14,0 0 32,0 1-1,0-1 1,0 1 0,0 0 0,0 0-1,-1 0 1,1 0 0,-1 1 0,1 0-1,-1 0 1,0 0 0,0 1 0,1-1-1,-1 1 1,0 0 0,0 0 0,1 1-1,-1 0 1,0-1 0,1 2 0,-1-1 0,1 0-1,-4 2-31,3 0 90,1 0 0,-1 0 0,0 0 0,1 0 0,0 1 0,0-1 0,0 1 0,0 0 0,0 0 0,1 1 0,0-1 0,0 1 0,0 1-90,-1 0 115,2 1 1,-1-1 0,1 1-1,0 0 1,0 0 0,1 0 0,-1 0-1,2 0 1,-1 6-116,1-3 109,1 1 0,0-1 0,0 0 0,1 1 0,0-1 1,1 0-1,0 0 0,1-1 0,0 1 0,0-1 0,1 1 0,0-1 0,1-1 0,2 3-109,2 1 103,0-1-1,1-1 0,1 1 0,-1-2 0,2 1 0,9 4-102,-1-1 76,0-2 1,1 0-1,21 6-76,-33-13-106,0-1 0,0 0 0,1-1 0,-1 0 0,1-1 1,0 0-1,-1-1 0,1 0 0,0 0 0,3-2 106,-11 2-342,0-1-1,0 0 1,0-1 0,-1 1-1,1 0 1,-1-1-1,1 1 1,-1-1 0,1 0-1,-1 0 1,2-1 342,6-9-1206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0:56.0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93 2 12235,'-7'5'1339,"1"0"1,-1 1 0,2 0 0,-1 0 0,-4 6-1340,4-3 536,0 0 1,1 0 0,0 0 0,-2 6-537,3-4 147,0 1 1,0-1-1,1 1 0,1 0 1,0 1-1,1-1 0,0 0 0,0 4-147,2-9 41,-1 0 0,1 0 0,0 0 0,1 0 0,-1-1 0,1 1 0,1 0 0,-1-1 0,1 0 0,0 1 0,1-1 0,-1 0 0,1-1 0,1 1 0,-1-1 0,1 1 0,5 3-41,-6-5 4,1 0 0,0-1-1,0 1 1,0-1 0,0 0 0,1-1-1,-1 1 1,1-1 0,0 0-1,0 0 1,0-1 0,0 0-1,0 0 1,0 0 0,0-1-1,0 0 1,0 0 0,0-1 0,0 1-1,4-2-3,-5 1 2,0-1 0,1 0 0,-1 0 1,0 0-1,0-1 0,0 0 0,-1 0 0,1 0 0,-1 0 0,0-1 0,1 0 0,-2 0 0,1 0 0,0 0 0,-1 0 0,0-1 1,0 0-1,0 1 0,0-1 0,-1 0 0,0-1 0,0 1 0,0 0 0,-1 0 0,0-1 0,0 1 0,0-2-2,0-2 9,-1 1 0,0-1-1,0 1 1,-1-1 0,-1 1-1,1 0 1,-1-1 0,0 1-1,-1 0 1,0 0 0,0 0 0,-1 1-1,0-1 1,0 1 0,-1 0-1,0 0 1,0 0 0,-1 1-1,0 0-8,-3-3 18,0 0-1,-1 1 1,0 0-1,0 1 1,-1 0-1,0 1 1,0 0-1,0 0 1,-1 1-1,0 1 1,0 0-1,-6 0-17,13 2 6,1 2-1,-1-1 1,0 0-1,0 1 1,0 0-1,-4 0-5,7 1-6,1-1 1,-1 0-1,1 0 0,-1 1 0,1-1 0,0 0 0,-1 1 1,1 0-1,0-1 0,-1 1 0,1 0 0,0 0 0,0 0 1,0-1-1,-1 1 0,1 0 0,0 1 0,0-1 0,0 0 1,1 0-1,-1 0 0,0 1 0,0-1 0,0 1 6,0 1-146,1 1-1,-1-1 0,0 1 1,1-1-1,0 1 1,0-1-1,0 1 0,0-1 1,1 1-1,-1-1 0,1 0 1,0 1-1,0-1 0,0 1 1,0-1-1,1 0 0,-1 0 1,1 0-1,0 0 1,0 0-1,0 0 0,0 0 147,21 23-1036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49.3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0 8298,'-2'8'3809,"3"2"-1297,0 2-768,5 6-135,-5 3-193,2 6-384,0-2-159,3 2-313,2-6-136,0-1-176,-3-1-88,-2-6-264,1-2-232,-3-3-584,-1-4-377,-1-3-823,-1-1 31,1 0 1281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49.7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65 9018,'-5'2'3159,"-1"0"-372,6-2-2618,0 0 0,0 0 0,0 0 1,0 1-1,1-1 0,-1 0 0,0 0 0,0 0 1,0 0-1,0 1 0,0-1 0,1 0 0,-1 0 1,0 0-1,0 0 0,0 0 0,0 0 0,1 0 1,-1 0-1,0 0 0,0 1 0,0-1 0,1 0 1,-1 0-1,0 0 0,0 0 0,0 0 0,1 0 1,-1 0-1,0 0 0,0 0 0,0-1 0,1 1 1,-1 0-1,0 0-169,29 5 729,-8-1-406,-1-2 0,1 0-1,0-1 1,8-1-323,41-6 688,1-3 0,68-18-688,1 0 235,-127 25-213,17-3 105,0 1-1,1 1 1,17 2-127,-31 5 121,-14-1-1425,-10-2-3457,1 0 2503,-12 2 1064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50.1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10 204 10274,'-2'1'491,"1"1"0,0-1 0,0 1 0,0-1 0,1 1 0,-1 0 0,0-1 0,1 1 0,-1 0 0,1 0 0,-1 0-491,1-2 74,0 0-1,0 0 1,0 1 0,0-1 0,0 0-1,0 0 1,0 1 0,0-1-1,0 0 1,0 0 0,0 0 0,1 1-1,-1-1 1,0 0 0,0 0-1,0 0 1,0 1 0,0-1 0,0 0-1,0 0 1,1 0 0,-1 0-1,0 1 1,0-1 0,0 0 0,0 0-1,1 0 1,-1 0 0,0 0-1,0 0 1,1 1-74,0-1 101,-1 0 0,1 0 0,0 0 0,0 0 0,0 0 0,0 0 0,0-1 0,0 1 0,0 0 0,0 0 0,0-1 0,-1 1 0,2-1-101,8-3 228,0-1 0,-1 0-1,1-1 1,-1 0 0,0-1-1,0 0 1,-1 0 0,0-1-1,3-4-227,-7 7 8,0 0-1,0 0 1,-1 0 0,0-1-1,0 1 1,0-1-1,-1 0 1,1-1-8,-2 3 16,0 0 1,-1-1 0,1 1 0,0 0-1,-1 0 1,0 0 0,0-1-1,-1 1 1,1 0 0,-1 0 0,1 0-1,-2-3-16,1 4 15,-1 0 0,1 0-1,-1 0 1,1 0 0,-1 0 0,0 0-1,0 0 1,0 1 0,-1-1-1,1 1 1,-1 0 0,1 0-1,-1-1 1,0 1 0,1 1 0,-1-1-1,0 0 1,-1 1 0,1 0-1,0 0 1,-1-1-15,2 2 15,0-1 1,0 1-1,0-1 0,-1 1 0,1 0 0,0 0 0,0 0 1,0 0-1,-1 0 0,1 0 0,0 0 0,0 1 1,0-1-1,-1 1 0,1 0 0,0 0 0,0 0 1,0 0-1,0 0 0,1 0 0,-1 0 0,0 1 0,0-1 1,1 0-1,-1 1 0,0 0 0,1-1 0,0 1 1,-1 0-1,1 0 0,0 0 0,0 0-15,-2 4 71,1-1-1,-1 0 1,1 1 0,1-1-1,-1 1 1,1-1 0,0 1-1,0 0 1,1-1 0,-1 1-1,1 0 1,1 0-1,-1-1 1,1 1 0,0 0-1,0-1 1,1 1 0,-1-1-1,1 1 1,1-1 0,-1 0-1,1 1 1,0-1-1,0-1 1,0 1 0,1 0-1,-1-1 1,1 0 0,0 0-1,0 0 1,2 1-71,2 0-87,0 0 0,1 0 0,-1-1 0,1 0 0,0 0 0,0-1 0,1 0 0,-1-1 0,1 0 1,-1 0-1,1-1 0,0-1 0,0 1 0,-1-2 0,1 1 0,0-1 0,-1-1 0,1 1 0,-1-2 0,1 1 0,1-2 87,8-6-2326,-9 3 899,3 5 258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5:50.6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136 24 8994,'-8'1'2409,"7"-2"2198,0-5 370,0 4-4817,0 1 0,0-1 1,-1 1-1,1 0 0,-1 0 0,1 0 0,-1 0 0,1 0 0,-1 0 1,0 0-1,1 0 0,-2 1-160,1-1 23,0 0-1,0 1 1,0-1 0,0 1-1,0 0 1,0-1 0,0 1-1,0 0 1,-1 0-23,1 0 12,-4 0 13,1 0 0,-1 1-1,1-1 1,-5 2-25,8-1 10,0-1 0,0 1-1,-1 0 1,1 0-1,0 0 1,0 0-1,0 0 1,0 0-1,0 1 1,0-1-1,1 1 1,-1-1 0,0 1-1,1 0 1,-1 0-10,-1 1 26,1 1 1,0-1 0,0 1-1,0-1 1,1 1 0,-1 0 0,1-1-1,0 1 1,0 0 0,0 0-1,0 0 1,1 0 0,-1 0-1,1 1-26,0-2 21,1 0-1,-1 0 1,1 0-1,-1 0 0,1-1 1,0 1-1,0 0 0,0 0 1,0-1-1,1 1 1,-1-1-1,1 1 0,0-1 1,-1 0-1,1 0 1,0 1-1,0-1 0,0 0 1,1-1-1,-1 1-20,4 3 34,1-2-1,-1 1 1,0-1-1,1 1 1,0-2 0,-1 1-1,1-1 1,0 0-1,0-1 1,2 1-34,-4-1-61,0-1 0,1 1 0,-1-1 0,0 0 0,1-1 0,-1 1 0,0-1 0,0 0 0,0-1 0,0 1 1,0-1-1,0 0 0,0 0 0,3-2 61,11-7-1006,5-6 385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6:15.4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246 175 6409,'-5'-15'8114,"2"-10"-5029,1 0-1950,-5-17-550,6 39-542,0 1 0,0-1 0,0 0 0,0 1 0,0-1 1,0 0-1,-1 1 0,1-1 0,-1 1 0,0 0 0,0 0 0,0 0 0,0 0 0,0 0 0,-1-1-43,0 1 29,0-1-4,-1 0 1,1 0-1,-1 1 1,0 0-1,0 0 1,-1 0-1,1 0 0,0 0 1,-1 1-1,1 0 1,0 0-1,-1 0 1,-4 0-26,6 1 17,-1-1 1,0 1 0,0 1 0,0-1 0,1 1 0,-1-1 0,0 1 0,1 0 0,-1 1 0,1-1 0,-1 0 0,1 1 0,-1 0 0,1 0 0,0 0 0,0 0 0,-1 2-18,-4 3 114,1 1-1,0 1 1,1-1-1,0 1 1,0 0-1,1 1 1,0-1-1,0 1 1,1 0 0,1 0-1,0 1 1,0-1-1,1 1 1,0-1-1,1 1 1,0 0-1,0 0 1,2-1-1,-1 1 1,1 0 0,3 10-114,-2-12 102,1-1 0,0 1 0,1 0 0,0-1 0,0 0 0,1 0 0,0 0 0,0-1 0,1 0 0,0 0 1,1 0-1,-1-1 0,1 1 0,0-2 0,1 1 0,1 1-102,-2-3 27,-1-1 0,0 1 0,1-1 0,0 0 0,0-1 1,0 0-1,0 0 0,0 0 0,0-1 0,0 0 0,1 0 0,-1-1 0,0 0 0,1 0 0,-1-1 0,0 1 0,1-2 1,-1 1-1,0-1 0,4-2-27,-10 4-94,13-7-395,-14 7 352,0 0-1,1-1 1,-1 1 0,0 0-1,0 0 1,1-1-1,-1 1 1,0 0 0,0-1-1,0 1 1,0 0-1,1-1 1,-1 1-1,0-1 1,0 1 0,0 0-1,0-1 1,0 1-1,0 0 1,0-1 0,0 1-1,0-1 1,0 1-1,0 0 1,0-1 0,0 1-1,0 0 1,0-1-1,0 1 1,-1-1-1,1 1 1,0 0 0,0-1 137,-4-5-1278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6:16.8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76 5873,'-3'-3'8674,"3"3"-8521,0 0 0,-1 0 0,1-1 0,0 1 0,0 0 1,-1 0-1,1 0 0,0 0 0,0-1 0,-1 1 0,1 0 1,0 0-1,0 0 0,0-1 0,0 1 0,-1 0 0,1 0 1,0 0-1,0-1 0,0 1 0,0 0 0,0 0 0,0-1 1,0 1-1,0 0 0,-1-1 0,1 1 0,0 0 0,0 0 1,0-1-1,0 1 0,0 0 0,1-1 0,-1 1 0,0 0 1,0 0-1,0-1 0,0 1 0,0 0 0,0 0 0,0-1 1,0 1-1,1 0 0,-1 0 0,0 0 0,0-1 0,0 1 1,1 0-1,-1 0 0,0 0 0,0-1-153,65-41 752,-61 40-719,-1 0-1,1 1 0,-1-1 1,1 0-1,0 1 0,0 0 1,-1 0-1,1 0 0,0 1 1,0-1-1,4 1-32,6-1 48,-6-1-334,-1 1 0,1 1 0,0-1 1,0 2-1,0-1 0,0 1 0,1 0 286,-8-1-124,-1 0 1,1 1-1,0-1 1,-1 0-1,1 0 1,-1 0-1,1 1 1,-1-1-1,1 0 1,-1 1-1,1-1 1,-1 1-1,1-1 1,-1 0-1,1 1 1,-1-1-1,1 1 1,-1-1-1,0 1 1,1 0-1,-1-1 1,0 1-1,0-1 1,1 1-1,-1 0 124,2 8-925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6:17.3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12 6729,'-4'3'3465,"2"2"-448,5 1-841,-3-6-303,5 0-153,18 0-480,33-3-183,-34-5-273,0 0-72,4 4-208,-4 3-120,-4-1-200,-1 2-56,-9 0-344,-1 0-312,-4 2-792,-3 2-641,-2-4 1193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6:18.0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7 6073,'3'-4'7266,"-1"1"180,0 11-5171,2 8-2089,-2 0 1,0 1 0,-1-1-1,0 1 1,-2 1-187,2 15 211,-1-16-234,1 1 0,1-1 0,0 0 0,1 0 0,1 0 0,1 0 0,0-1 0,8 15 23,-5-18-1152,-8-13 1039,1 1 0,-1-1 0,0 0-1,0 1 1,0-1 0,1 0-1,-1 0 1,0 1 0,0-1-1,1 0 1,-1 0 0,0 1-1,1-1 1,-1 0 0,0 0 0,1 0-1,-1 0 1,0 0 0,1 0-1,-1 1 1,0-1 0,1 0-1,-1 0 1,1 0 0,-1 0-1,0 0 1,1 0 0,-1 0 0,0-1-1,1 1 1,-1 0 0,0 0-1,1 0 1,-1 0 0,1 0 113,3-7-1235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6:18.5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 10826,'1'24'5487,"2"1"-3586,1 22-432,-4-26-856,1-1-1,1 1 1,4 17-613,-5-32 60,1 0-1,0 0 1,0 0-1,0-1 0,1 1 1,-1-1-1,1 1 1,1-1-1,-1 0 1,1 0-1,-1-1 0,2 1 1,-1-1-1,0 0 1,5 4-60,-7-7 5,-1 0 0,1 0 0,0 0 0,0 0 0,0 0 0,0 0 0,0-1 0,0 1 1,0-1-1,0 1 0,0-1 0,0 0 0,0 1 0,0-1 0,0 0 0,0-1 0,0 1 0,0 0 0,0 0 1,0-1-1,0 1 0,0-1 0,0 0 0,0 0 0,0 0 0,0 0 0,0 0 0,0 0 0,-1 0 0,1 0 1,-1-1-1,1 1 0,-1-1 0,1 1 0,-1-1 0,0 0 0,1 1 0,-1-1-5,2-4-9,0 1-1,0-1 1,-1 0 0,1 1-1,-1-1 1,-1 0 0,1 0-1,-1 0 1,0-1-1,0 1 1,-1 0 0,0 0-1,0-1 10,0-4-38,-1-1 0,0 0-1,-1 0 1,-1 1-1,0-1 1,-2-4 38,3 10 3,-1-1 1,0 1-1,0-1 0,-1 1 1,0 0-1,0 0 0,0 1 1,-1-1-1,0 1 0,0 0 1,0 0-1,-1 1 0,0-1 1,1 1-1,-1 0 0,-1 1 1,1 0-1,-6-2-3,11 4-12,0 1 0,0-1 0,-1 1 0,1 0 0,0-1 0,-1 1 0,1 0 0,0 0 0,-1 0 0,1 0 0,0 0 0,-1 1 0,1-1 0,0 0 0,-1 1 0,1-1 0,0 0 0,0 1 0,0 0 0,-1-1 0,1 1 0,0 0 0,0-1 0,0 1 0,0 0 0,0 0 12,0 0-139,0 0 1,1 0-1,-1 1 0,1-1 1,-1 0-1,1 0 0,-1 0 1,1 1-1,0-1 0,-1 0 1,1 1-1,0-1 1,0 0-1,0 1 0,0-1 1,0 0-1,0 0 0,1 1 1,-1-1-1,0 0 0,1 1 1,-1-1-1,0 0 1,1 0-1,0 0 0,0 2 139,10 12-2171,3-3 940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6:18.8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29 10674,'-2'11'1664,"0"0"0,1 0 1,0 0-1,0 0 0,2 10-1664,-1-11 525,2 0 0,-1 0 0,1 0 0,1 0-1,0-1 1,2 7-525,-2-10 50,-1-1 0,1 0 0,-1 1-1,2-1 1,-1 0 0,0-1 0,1 1-1,0-1 1,0 1 0,0-1 0,1 0-1,-1-1 1,1 1 0,0-1 0,0 0-1,0 0 1,1 0 0,-1-1 0,1 0-1,-1 0 1,1 0 0,0-1 0,0 0-1,2 1-49,-4-2 10,0 0-1,1 0 0,-1 0 0,1 0 1,-1 0-1,1-1 0,-1 0 0,0 0 1,1 0-1,-1-1 0,0 1 0,0-1 1,0 0-1,0 0 0,3-3-9,-3 2 9,0 0 1,0-1-1,0 1 0,-1-1 0,0 0 1,1 0-1,-2 0 0,1-1 0,0 1 0,-1-1 1,0 1-1,0-1 0,1-3-9,-1 2 15,0 1-1,-1-1 1,0 0 0,0 0-1,0 0 1,-1 0 0,1 0-1,-2 0 1,1 0 0,-1 1-1,1-1 1,-2 0 0,1 0-1,-1 0 1,1 1 0,-2-1-1,1 1 1,0-1 0,-1 1-1,0 0 1,-1 0 0,1 0-1,-1 1 1,0-1 0,0 1-1,0 0 1,-1 0 0,1 0-15,-2 0 23,1 0 0,-1 0 1,1 1-1,-1 0 0,0 0 1,0 0-1,-1 1 1,1 0-1,-1 0 0,1 0 1,-6 0-24,6 2-81,1-1 1,0 1 0,-1 0 0,1 0-1,0 1 1,-1-1 0,1 1 0,0 0-1,0 1 1,0-1 0,0 1 0,0 0-1,0 0 1,0 1 0,0 0 80,3-2-111,0 1 0,1-1 0,-1 1 0,0-1 0,1 1 0,-1 0 0,1-1 0,0 1 0,-1 0 0,1 0 0,0 0 0,0 0 0,0 0 0,1 0 0,-1 1 0,0-1 0,1 1 111,-2 23-450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0:56.5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8 13411,'0'-1'152,"0"1"0,0 0 1,0 0-1,0 0 0,0 0 1,0 0-1,0-1 0,0 1 0,0 0 1,0 0-1,0 0 0,0 0 0,0-1 1,0 1-1,0 0 0,0 0 1,0 0-1,0 0 0,0-1 0,0 1 1,0 0-1,0 0 0,0 0 1,0 0-1,0 0 0,0-1 0,0 1 1,0 0-1,0 0 0,0 0 1,1 0-1,-1 0 0,0 0 0,0-1 1,0 1-1,0 0 0,0 0 0,0 0 1,1 0-1,-1 0 0,0 0 1,0 0-153,11-2 1929,14 6-756,-19-2-1059,-1-1 1,1 1 0,0 1-1,-1-1 1,0 1-1,1 0 1,-1 0-1,-1 1 1,1-1-1,0 1 1,-1 0-1,0 1 1,2 1-115,-3-3 15,-1 1 1,0-1-1,0 1 1,0-1-1,0 1 1,0 0-1,-1 0 1,0 0-1,0 0 1,0 0-1,0 0 1,-1 0-1,1 0 1,-1 0-1,0 0 1,0 0-1,0 0 1,-1 0-1,0 0 1,0 2-16,-1 0 1,0 0-1,0 0 1,0-1 0,-1 1 0,0-1-1,0 0 1,-2 3-1,-7 8-105,-10 10 105,10-13-34,1 1-1,0 1 35,10-14-3,1 0 0,-1 0 0,0 1 0,0-1 0,1 1 0,-1-1 0,0 1 0,1-1 0,0 1 0,-1-1 0,1 1 0,0-1 0,0 1 0,0-1 0,0 1 1,0-1-1,0 1 0,0 0 0,0-1 0,1 2 3,0-1-5,0 0 1,0 0 0,0 0-1,0 0 1,1-1 0,-1 1-1,0 0 1,1-1-1,0 1 1,-1 0 0,1-1-1,0 0 1,0 1 4,8 4 0,-1-1-1,1-1 1,0 1 0,1-1-1,4 0 1,19 6 83,-26-9-26,0 1-1,0 0 1,0 0-1,0 1 1,-1 0 0,1 1-1,-1 0 1,0 0-1,4 3-56,-10-6 20,0-1-1,-1 0 0,1 1 0,-1-1 0,1 1 1,-1-1-1,1 1 0,-1-1 0,0 1 1,1 0-1,-1-1 0,1 1 0,-1 0 0,0-1 1,0 1-1,1 0 0,-1-1 0,0 1 1,0 0-1,0-1 0,0 1 0,0 0 0,0 0-18,0 0 34,-1 0 0,1 0 0,0 0 0,-1 0 0,0 0 0,1 0 1,-1 0-1,0 0 0,0 0 0,1 0 0,-1 0 0,0-1 1,0 1-1,0 0 0,-1 0-35,-5 4 114,0-1 1,-1 1-1,0-1 0,0-1 1,-7 3-115,-9 2 97,-11 2-97,32-10-136,0 1 1,0 0-1,0-1 0,-1 1 0,1-1 0,0 0 0,0 0 136,2 0-80,1 0 1,-1-1-1,1 1 1,-1 0-1,1 0 1,-1 0-1,1 0 1,-1 0-1,1-1 0,-1 1 1,1 0-1,-1-1 1,1 1-1,0 0 1,-1-1-1,1 1 1,-1 0-1,1-1 1,0 1-1,-1 0 1,1-1-1,0 1 0,0-1 1,-1 1-1,1-1 1,0 1-1,0-1 1,0 1-1,0-1 1,0 1-1,-1-1 1,1 1-1,0-1 0,0 1 1,0-1-1,0 1 1,0-1-1,1 1 1,-1-1-1,0 1 1,0-1-1,0 1 1,0-1-1,0 1 1,1-1-1,-1 1 80,7-16-1222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6:41.7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76 7186,'1'-27'3775,"0"21"-2860,0 0 1,-1-1-1,0 1 1,0-1-1,-1-5-915,1 12 46,0 0 0,0 0 0,0 0 0,0-1 0,0 1-1,0 0 1,0 0 0,0 0 0,-1-1 0,1 1 0,0 0 0,0 0 0,0 0 0,0 0 0,0-1 0,0 1-1,0 0 1,0 0 0,0 0 0,-1 0 0,1 0 0,0-1 0,0 1 0,0 0 0,0 0 0,0 0 0,-1 0 0,1 0-1,0 0 1,0 0 0,0 0 0,0-1 0,-1 1 0,1 0 0,0 0 0,0 0 0,0 0 0,0 0 0,-1 0-1,1 0 1,0 0 0,0 0 0,0 0 0,-1 0 0,1 0 0,0 0 0,0 1 0,0-1 0,0 0 0,-1 0-1,1 0 1,0 0 0,0 0 0,0 0 0,0 0 0,-1 0 0,1 1 0,0-1 0,0 0 0,0 0 0,0 0-46,-1 3 222,1-1 1,0 1-1,0 0 1,0-1-1,0 1 1,0-1-1,0 1 1,1 0-223,1 10 499,6 250 2700,-8-232-3092,2 0-1,1-1 1,2 1 0,6 21-107,-5-38-562,-6-14 514,0 0-1,0 0 1,0 0 0,0 0 0,0 0-1,0 0 1,0-1 0,0 1 0,0 0 0,0 0-1,0 0 1,0 0 0,0 0 0,0 0-1,1 0 1,-1-1 0,0 1 0,0 0 0,0 0-1,0 0 1,0 0 0,0 0 0,1 0-1,-1 0 1,0 0 0,0 0 0,0 0 0,0 0-1,0 0 1,0 0 0,1 0 0,-1 0-1,0 0 1,0 0 0,0 0 0,0 0 0,0 0-1,1 0 1,-1 0 0,0 0 0,0 0-1,0 0 1,0 0 0,0 0 0,0 0 0,1 0-1,-1 0 1,0 0 0,0 1 0,0-1-1,0 0 1,0 0 0,0 0 0,0 0 48,1-16-2189,-1-1 0,-1 1 0,0 0 0,-4-14 2189,2 11-1369,-3-26-246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6:42.0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83 6569,'0'-1'211,"0"-5"894,0 0 1,1 0-1,-1 0 1,1 0-1,0-1-1105,0 5 237,0 0 0,-1 0 0,1 0 0,0 1 0,0-1 0,0 0 0,0 1 0,0-1 0,0 1 0,0-1 0,1 1 0,-1-1 0,1 1 0,-1 0 0,1 0 0,-1 0 0,1 0 0,0-1-237,4 0 472,0-1 0,0 1-1,0 0 1,0 1 0,1-1 0,-1 1 0,0 0 0,2 1-472,5-1 616,0 1 0,1 0 1,4 2-617,-14-2 97,0 1 0,0-1 1,0 1-1,0 0 0,0 1 1,-1-1-1,1 1 0,0-1 1,-1 1-1,1 0 0,-1 1 1,0-1-1,1 0 0,-1 1 1,0 0-1,1 1-97,-3-2 40,1 1 0,0-1 0,-1 0 1,0 1-1,0-1 0,1 1 0,-1-1 0,-1 1 0,1 0 0,0 0 0,-1-1 1,1 1-1,-1 0 0,0 0 0,0-1 0,0 1 0,0 0 0,0 0 1,-1 0-1,1-1 0,-1 1 0,0 0 0,0-1 0,0 1-40,-1 2 41,-1 0 1,1 1-1,-1-1 0,0-1 0,-1 1 0,1 0 1,-1-1-1,0 0 0,0 0 0,-2 2-41,-10 6 139,0 0 1,-8 4-140,12-9-141,0 1 1,0 0 0,1 1 0,-9 9 140,16-13-460,0 0 0,0 0 1,0 1-1,-1 1 460,4-5-203,0-1 1,1 1-1,-1-1 0,0 1 0,1-1 1,-1 1-1,1 0 0,0-1 0,-1 1 1,1-1-1,0 1 0,0 0 0,0 0 1,0-1-1,1 1 0,-1 0 1,0-1-1,1 1 203,8 16-1499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6:42.4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0 103 8610,'1'1'583,"1"-1"0,-1 0 0,1 0 0,-1 0 0,0 1 0,1-1 0,-1 1-1,0-1 1,1 1 0,-1-1 0,0 1 0,0 0 0,1 0-583,0 1 502,0 0-1,0 0 1,0 0 0,0 0-1,0 0 1,1 2-502,2 4 752,-1 0 0,0 0 0,2 8-752,7 25 1142,-9-27-928,1 0 0,0 0 0,3 3-214,6 11 230,-20-46-239,0 0 0,2 0 1,0 0-1,-1-15 9,3 24-3,0-4-6,1 1-1,0 0 0,1 0 0,0 0 0,0-1 0,3-9 10,-2 17 3,0 0 0,0 1 0,1-1-1,0 1 1,0-1 0,0 1 0,0-1-1,0 1 1,1 0 0,0 0 0,0 1-1,0-1 1,0 0 0,1 1 0,-1 0 0,1 0-1,2-1-2,-4 2-2,0 1-1,1 0 1,-1-1 0,1 1-1,0 0 1,-1 1-1,1-1 1,-1 0 0,1 1-1,0-1 1,0 1-1,-1 0 1,1 0-1,0 0 3,3 1-243,-1 0-1,1 0 0,-1 0 0,1 0 1,-1 1-1,4 2 244,10 3-533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6:42.8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71 94 4953,'2'0'260,"-1"0"0,0 0 0,0 0 0,1-1 0,-1 1 0,0-1 0,0 1 0,0-1 0,1 1 0,-1-1 0,0 0 0,0 1 0,0-1 0,0 0 0,0 0 0,0 0 0,0 0 0,-1 0 0,1 0 0,0 0 0,0 0 0,-1 0 0,1 0 0,-1 0 0,1-1 0,-1 1 0,1 0 0,-1 0 0,0-1 0,0 1 0,1 0 0,-1 0 0,0-1 0,0 1 0,0-1-260,-1-1 333,1-1 0,0 1-1,-1 0 1,1 0 0,-1-1 0,0 1-1,0 0 1,0 0 0,-1 0-1,1 0 1,-1 0 0,1 0 0,-3-1-333,3 2 67,0 1 1,0 0 0,0 0 0,0 0 0,0-1 0,-1 1-1,1 0 1,0 1 0,0-1 0,-1 0 0,1 0 0,-1 0 0,1 1-1,-1-1 1,1 1 0,-1-1 0,1 1 0,-1 0 0,0 0-1,1-1 1,-1 1 0,1 0 0,-1 0 0,0 1 0,1-1-1,-1 0 1,1 0 0,-1 1 0,0-1 0,1 1 0,-1 0-1,1-1 1,0 1 0,-1 0 0,1 0 0,0 0 0,-1 0 0,1 0-69,-2 2 43,0 1-1,0 0 0,1 0 0,-1 0 0,1 0 0,0 0 0,0 0 0,1 1 1,-1-1-1,1 1 0,0-1 0,0 1 0,0-1 0,1 1 0,0 0 0,0-1 1,0 1-1,0 0 0,1-1 0,-1 1 0,1 0 0,0-1 0,1 1 0,0 0-41,-1 0-6,1 0-1,0-1 0,0 1 0,0 0 1,1-1-1,0 1 0,0-1 1,0 0-1,0 0 0,1 0 0,-1 0 1,1 0-1,0-1 0,0 0 0,1 0 1,-1 0-1,0 0 0,1-1 0,0 0 1,0 0-1,3 1 7,-4-1-121,0-1 0,0-1 0,1 1 0,-1-1 0,0 1 0,0-1 0,1 0 0,-1-1 0,0 1 0,1-1 0,-1 0 0,2 0 121,-1-2-99,-1 1 0,1-1 1,-1 1-1,0-1 0,1-1 99,-4 3-20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6:43.2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47 1 10058,'-7'4'4473,"-2"6"-1984,2 14-817,2 8-8,-4 11-375,2 7-337,5-3-496,3 0-144,9-9-176,1 1-48,9-11-88,-8-6-224,3-7-592,5-10-456,-6-5-1129,1-13-520,17-2 1825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6:43.6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 4 6361,'-1'1'339,"-1"0"0,0 0 0,1 0-1,-1 1 1,1-1 0,-1 0-1,1 0 1,-1 1 0,1-1 0,0 1-1,0 0 1,0-1 0,0 1-1,0 0 1,0-1 0,0 1 0,1 0-1,-1 0 1,0 0 0,1 0-1,0 0 1,-1 0 0,1 0-339,-1 9 1253,0 1-1,1-1 1,0 8-1253,0-17 109,1 7 404,0 1 1,0-1 0,0 1 0,1-1 0,1 0 0,0 0 0,1 4-514,-2-10 104,-1 0 1,1-1-1,-1 1 0,1 0 1,0-1-1,0 1 0,0-1 0,0 1 1,1-1-1,1 2-104,-2-3 22,0 0 0,0 0-1,0 0 1,0 0 0,0 0 0,0 0 0,0-1-1,0 1 1,0-1 0,0 0 0,0 1-1,1-1 1,-1 0 0,0 0 0,0 0 0,2-1-22,0 0-14,-1 0 1,1 0 0,-1 0-1,0 0 1,1-1 0,-1 1-1,0-1 1,0 0 0,0 0-1,0 0 1,0-1 0,-1 1-1,1 0 1,0-3 13,4-2-90,-2 0 0,1-1 0,-1 0 0,4-7 90,-7 11-12,0 0 0,0 0 1,-1 0-1,1 0 0,-1 0 1,0 0-1,0-1 1,-1 1-1,1 0 0,-1-1 1,0 1-1,0-1 0,0 1 1,-1-1 11,0 1 7,1 1 0,-2-1 0,1 1 0,0-1 0,-1 1 0,1-1 0,-1 1 1,0 0-1,0-1 0,-1 1 0,1 0 0,-1 0 0,1 1 0,-1-1 0,0 1 0,-1-2-7,0 2 16,1-1-1,-1 1 0,0 0 0,0 0 0,0 0 1,-1 0-1,1 1 0,0 0 0,-1 0 0,1 0 1,0 0-1,-3 0-15,4 1-29,1 0 0,-1 0 1,1 0-1,-1 0 0,1 1 0,-1-1 0,0 1 1,1-1-1,0 1 0,-1 0 0,1 0 0,-1 0 1,1 0-1,0 1 0,0-1 0,0 1 1,0-1-1,0 1 0,0 0 0,0-1 0,0 1 1,0 0 28,2-1-105,-1 0 0,1-1 0,-1 1 0,1-1 0,0 1 0,-1 0 0,1-1 0,0 1 0,-1 0 0,1-1 0,0 1 0,0 0 0,0-1 0,0 1 0,0 0 0,0 0 0,0-1 0,0 1 0,0 0 0,0 0 0,0-1 0,0 1 0,0 0 0,0-1 0,1 1 0,-1 0 0,0-1 0,0 1 0,1 0 105,8 3-1064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6: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56 0 7794,'-5'6'6255,"-6"3"-2527,2-3-2304,6-2-958,-1-1 0,1 0-1,0 1 1,0-1 0,0 1-1,0 0 1,1 0 0,-2 3-466,3-5 51,1 0 0,-1-1-1,1 1 1,-1 0 0,1 0 0,0 0 0,0 0 0,0 0 0,0 0 0,0 0 0,1 0-1,-1 0 1,1 0 0,-1 0 0,1 0 0,-1 0 0,1-1 0,0 1 0,0 0 0,0 0 0,0-1-1,1 2-50,8 10 85,0-1 0,1 0 0,0-1-1,11 8-84,14 15 76,-29-26-53,15 15 34,-20-21-45,-1 0 0,1 0 0,-1 0 0,0 1 0,0-1 0,0 0 0,0 0 0,0 1 0,0-1 0,-1 1 0,1-1-12,-1-1-11,0 0-1,0 0 1,0-1 0,0 1-1,0 0 1,0 0-1,0 0 1,-1 0-1,1-1 1,0 1-1,0 0 1,-1 0 0,1-1-1,-1 1 1,1 0-1,0 0 1,-1-1-1,1 1 1,-1 0 0,0-1-1,1 1 1,-1-1-1,1 1 1,-1-1-1,0 1 1,1-1-1,-1 1 1,0-1 0,0 0-1,1 1 1,-1-1-1,0 0 1,0 0-1,0 1 1,0-1 0,1 0-1,-1 0 1,-1 0 11,-1 0-257,0 0 1,0 0 0,0 0 0,0 0 0,0 0-1,0-1 1,1 1 0,-1-1 0,0 0 0,-1 0 256,0 0-1045,1-1 0,-1 0 0,1 0 0,0 0 0,-1 0 0,-1-2 1045,5 4-144,0 0-1,0 0 0,0-1 1,0 1-1,0 0 0,0 0 1,-1 0-1,1-1 0,0 1 1,0 0-1,0 0 0,0-1 1,0 1-1,0 0 0,0 0 1,0 0-1,0-1 0,0 1 1,0 0-1,0 0 0,0-1 1,1 1-1,-1 0 0,0 0 1,0 0-1,0-1 0,0 1 1,0 0-1,0 0 0,0 0 1,1-1-1,-1 1 145,6-4 191,11 2 1553,-1 0-1,10 2-1743,-16 0 355,-5 0-158,-1-1-1,1 1 1,-1-1-1,1 0 1,-1 0-1,1 0 1,-1-1 0,0 0-1,0 0 1,1 0-197,3-3 314,1-1-1,-1 0 1,3-3-314,-10 8 23,3-1 49,0-2 0,-1 1 0,0 0 0,0 0 0,0-1 0,0 0-1,0 0 1,-1 0 0,1 0 0,-1 0 0,0-1-72,-1 2 27,0 1 0,0-1-1,-1 1 1,0-1 0,1 0 0,-1 1-1,0-1 1,0 0 0,0 1-1,0-1 1,-1 0 0,1 1 0,-1-1-1,0 1 1,0-1 0,0 1 0,0-1-1,0 1 1,-1-2-27,-1-1 119,0 0 0,0 0 0,-1 0 0,-3-2-119,6 5 115,-1 1 0,1-1 0,-1 1 0,0-1-1,0 1 1,0 0 0,0-1 0,0 1-1,0 0 1,0 0 0,0 0 0,-2 0-115,3 1 57,1 0-1,-1 1 1,1-1 0,-1 0 0,0 0 0,1 1 0,-1-1-1,1 0 1,-1 1 0,1-1 0,-1 1 0,1-1 0,-1 0 0,1 1-1,-1-1 1,1 1 0,0 0 0,-1-1 0,1 1 0,0-1-1,0 1 1,-1-1 0,1 1 0,0 0 0,0-1 0,0 1-1,0-1 1,-1 2-57,-3 18 683,2-2-211,1 1 0,1 0 0,1 12-472,-1-26-42,1-1 1,-1 1 0,1-1-1,0 1 1,0-1-1,0 0 1,1 1-1,0-1 1,0 0 0,0 0-1,0 0 1,0 0-1,1 0 1,0-1-1,0 1 1,0-1-1,0 0 1,0 0 0,1 0-1,-1 0 1,1 0-1,0-1 1,0 0-1,0 1 1,0-2 0,0 1-1,0 0 1,3 0 41,-2-1-136,1 0 0,0 0 0,0-1 0,1 0 136,-7 0-3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6:44.3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 1 9114,'-7'14'4193,"6"9"-1201,-3 15-1687,0 8 39,4 15-200,0-3-312,9-2-463,2-2-137,2-23-160,0-7-48,7-14-737,4-10-703,-2-16 880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6:44.8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1 9954,'-2'1'833,"0"0"0,0 0 0,0 0 0,0 1 0,0-1 0,0 1 0,1-1-833,0 0 83,1-1 0,0 0 0,-1 1 0,1-1 0,0 1 0,-1-1 0,1 0 0,0 1 0,0-1 0,0 1 0,-1-1 0,1 0 0,0 1 0,0-1 0,0 1 0,0-1 0,0 1 0,0-1 0,0 1 0,0-1 0,0 1 0,0-1 0,0 1 0,0-1 0,0 0 0,1 1 0,-1-1 0,0 1 0,0-1 0,0 1 0,1-1 0,-1 0 0,0 1 0,0-1 0,1 0 0,-1 1 0,0-1 0,1 0 0,-1 1 0,0-1 0,1 0-83,3 3 139,0-1-1,0 0 0,0 0 1,1 0-1,-1-1 1,0 0-1,1 1 1,-1-1-1,1-1 1,-1 1-1,3-1-138,8 2 85,13 1-309,1-1 0,-1-2 0,1-1 0,8-2 224,-5 1-995,-30 2 939,0-1-1,-1 1 0,1 0 0,-1 0 0,1 0 1,-1 0-1,1 1 0,0-1 0,-1 0 0,1 1 0,-1-1 1,1 1-1,-1-1 0,2 2 57,-3-1 5,1-1-1,0 1 1,0 0 0,-1 1-1,1-1 1,-1 0-1,1 0 1,-1 0 0,1 0-1,-1 0 1,0 1-1,1-1 1,-1 0 0,0 0-1,0 0 1,0 1 0,0-1-1,0 1-4,-4 25 515,3-21-227,-1 0 1,2 0-1,-1 1 0,0-1 1,1 4-289,1-9 54,-1 0 0,0 1 0,0-1 1,0 0-1,1 0 0,-1 1 0,0-1 0,1 0 1,0 0-1,-1 0 0,1 0 0,-1 0 0,1 1 1,0-1-1,0-1 0,0 1 0,0 0 0,-1 0 1,1 0-1,0 0 0,1 0 0,-1-1 0,0 1 1,0-1-1,0 1 0,0-1 0,0 1 0,1-1-54,0 1 50,-1-1 0,1 0 0,-1 0 0,1 0 0,-1 0 0,1 0 0,0-1 0,-1 1 0,1 0 0,-1-1 0,1 1 0,-1-1 0,0 1 0,1-1 0,-1 0 0,1 0-50,21-15 180,-23 16-175,3-3 8,1 0 0,-1 0 0,0 0 0,0-1 0,0 1 0,-1-1 1,1 0-1,-1 0 0,0 0 0,0 0 0,0 0 0,0 0 1,-1 0-1,0-1 0,0 0-13,-1 3 9,0 0 1,0 0 0,0 1-1,0-1 1,-1 0-1,1 0 1,0 0 0,-1 0-1,0 0 1,1 0-1,-1 0 1,0 1 0,0-1-1,0 0 1,0 1-1,0-1 1,-1 1-1,1-1 1,0 1 0,-1-1-1,1 1 1,-2-1-10,-3-3 32,0 1 0,0 0 1,0 1-1,-1-1 0,-1 0-32,4 3-77,1 0-1,-1-1 1,1 1 0,-1 0 0,0 1-1,1-1 1,-1 1 0,0 0 0,0 0-1,1 0 1,-1 0 0,0 1-1,1-1 1,-1 1 0,0 0 0,1 0-1,-2 1 78,5-2-42,0 0-1,-1 0 1,1 0-1,0 0 1,-1 0-1,1 0 1,0 0-1,0 0 1,-1 0-1,1 1 1,0-1-1,0 0 1,-1 0-1,1 0 1,0 0-1,0 1 1,0-1-1,0 0 1,-1 0-1,1 1 0,0-1 1,0 0-1,0 0 1,0 1-1,0-1 1,-1 0-1,1 0 1,0 1-1,0-1 1,0 0-1,0 1 1,0-1-1,0 0 1,0 0 42,1 2-130,0 0 1,0 0 0,1 0-1,-1-1 1,0 1 0,1-1-1,0 2 130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6:45.5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67 0 9762,'-53'12'3612,"43"-12"-2452,7-2-30,3 2-1003,0 0-1,0 0 1,0 0-1,1-1 0,-1 1 1,0 0-1,0 0 1,0 0-1,0 0 1,1 0-1,-1 0 0,0 0 1,0 0-1,0-1 1,0 1-1,1 0 1,-1 0-1,0 0 0,0 0 1,0 0-1,1 0 1,-1 0-1,0 0 1,0 0-1,0 0 0,0 0 1,1 0-1,-1 0 1,0 1-1,0-1 1,0 0-1,1 0 0,-1 0 1,0 0-1,0 0 1,0 0-1,0 0 1,0 0-1,1 1-126,10 4 716,15 9-266,-3 4 79,18 16-529,-33-26 96,-3-4-52,-1-1 0,0 1 0,0 1 0,0-1-1,-1 1 1,0-1 0,1 2-44,-3-3 8,1-1 0,-1 1 0,-1-1 0,1 1 0,0-1 0,0 1 0,-1 0 0,0-1 0,1 1 0,-1 0 0,0 0 0,-1-1 0,1 1 0,0 0 0,-1-1 0,1 2-8,-2 1 3,1-1 1,-1 1 0,1-1-1,-1 1 1,0-1-1,-1 1 1,1-1-1,-1 0 1,0 0 0,0 0-1,0-1 1,0 1-1,-1-1 1,1 0-1,-1 0 1,0 0 0,0 0-1,0 0 1,-1-1-1,1 0 1,0 0-1,-1 0 1,0-1 0,1 1-1,-1-1 1,0 0-1,0 0 1,-2-1-4,7 0-1,0 0 0,-1 0 0,1 0 0,0 1-1,0-1 1,-1 0 0,1 0 0,0 0 0,0 0 0,0 0 0,-1 0 0,1 0 0,0 0 0,0 0-1,0 0 1,0 1 0,-1-1 0,1 0 0,0 0 0,0 0 0,0 0 0,0 1 0,0-1 0,-1 0 0,1 0-1,0 0 1,0 1 0,0-1 0,0 0 0,0 0 0,0 0 0,0 1 0,0-1 0,0 0 0,0 0 0,0 0-1,0 1 2,3 9-33,11 12 3,15 14 111,15 12-81,-17-18 247,-2 0 1,8 13-248,-31-41 40,-1 0-1,0 0 1,0 0-1,-1-1 1,1 1-1,0 0 1,-1 0-1,1 0 1,-1 0-1,1 1 1,-1-1-1,0 0 1,0 0 0,0 0-1,0 0 1,0 0-1,-1 0 1,1 0-1,-1 0 1,1 0-1,-1 0 1,0 0-1,0 0 1,1 0-1,-2 1-39,0 0 42,0 0 0,0 0-1,-1 0 1,1-1 0,-1 1 0,1-1-1,-1 1 1,0-1 0,0 0-1,0 0 1,0 0 0,0-1-1,0 1 1,0-1 0,-1 1-42,3-2-16,-1 0 1,1 1 0,0-1 0,-1 0-1,1 0 1,-1 0 0,1 0-1,0 0 1,-1 0 0,1 0 0,-1 0-1,1-1 1,0 1 0,-1 0-1,1-1 1,0 1 0,-1-1 15,-1-1-193,1 1 1,-1-1-1,1 0 0,0 1 1,-1-1-1,1 0 1,0-1-1,-1 0 193,-1-3-486,0 1 0,1 0 1,0-1-1,0 0 0,0 1 0,1-1 1,-2-6 485,3 7-411,0 0 0,0 0 0,0 0 1,1 0-1,-1-2 411,2 3-271,-1-1 0,1 1 0,0 0 0,1-5 271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0:59.2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158 185 6385,'-2'3'938,"0"-1"-1,0 1 1,1 0-1,-1 0 0,1 0 1,0 0-1,-1 1-937,1 1 2793,0-7 2323,1 0-5091,1 0-1,-1-1 0,1 1 0,-1-1 0,1 1 0,0 0 1,0-1-1,0 1 0,0-1-24,9-13 57,-7 12-44,0 0-1,0 0 0,-1 0 0,0-1 0,0 1 1,0-1-1,0 1 0,-1-1 0,0 0 0,0 1 1,0-1-1,0-4-12,-1 2 14,0-1-1,0 1 1,-1-1 0,0 1 0,0-1-1,-1 1 1,0-1 0,0 1 0,-1-2-14,2 7 1,0 0 0,0 0 0,0 0 1,0 0-1,0 0 0,-1 0 0,1 1 1,0-1-1,-1 0 0,1 1 0,-1-1 1,0 1-1,0 0 0,1-1 1,-1 1-1,0 0 0,0 0 0,0 0 1,0 0-1,0 1 0,0-1 0,0 1 1,-1-1-1,1 1 0,0 0 0,0-1 1,0 1-1,0 0 0,-1 0 0,1 1 1,0-1-1,0 0 0,-2 1-1,-1 1-2,0 0 0,1 0-1,-1 0 1,1 0 0,0 0 0,0 1-1,-1 0 1,2 0 0,-1 0 0,0 0-1,1 1 1,-4 3 2,0 2-4,-1 1-1,1 0 0,1 1 1,-4 6 4,8-11 5,-1 0 0,1 0 0,0-1 0,0 1-1,1 0 1,0 1 0,0-1 0,0 1-5,1-5 5,0 1 0,0-1 0,0 1 0,1-1-1,-1 0 1,1 1 0,-1-1 0,1 0 0,0 1 0,0 0-5,0-1 3,0-1 1,0 0-1,-1 0 1,1 0-1,0 0 1,0 0-1,0 0 1,0 0-1,0 0 1,1 0-1,-1 0 1,0 0-1,0-1 1,1 1-1,-1-1 1,0 1-1,1-1 1,0 1-4,5 0 15,0 1 1,0-2-1,0 1 1,1-1-1,-1 0-15,1 0 82,0 0 0,-1 0 0,1 1-1,1 1-81,-6-2 58,0 1-1,-1 0 0,1 0 1,-1 0-1,1 1 0,-1-1 0,1 0 1,-1 1-1,0 0 0,1-1 1,-1 1-1,0 0 0,1 2-57,0-1 109,-1 1 0,1 0-1,-1-1 1,0 1 0,-1 0-1,1 0 1,-1 0 0,1 0-1,-1 0 1,0 0 0,0 5-109,0 8 492,0 0 0,-1 8-492,0-1 311,1-9-202,-2-7-338,2 0 0,-1 0 0,2 8 229,-2-15-43,0-1 0,1 1 0,-1-1 1,0 1-1,0 0 0,0-1 1,1 1-1,-1-1 0,0 1 1,0 0-1,1-1 0,-1 1 0,1-1 1,-1 1-1,0-1 0,1 1 1,-1-1-1,1 0 0,-1 1 1,1-1-1,-1 0 0,1 1 0,-1-1 1,1 0-1,0 1 0,-1-1 1,1 0-1,-1 0 0,1 0 1,0 0-1,-1 0 0,1 1 0,0-1 1,-1 0-1,1 0 0,0-1 1,-1 1-1,1 0 0,-1 0 1,1 0-1,0 0 0,-1 0 0,1-1 1,-1 1-1,1 0 0,0-1 1,-1 1-1,1 0 0,-1-1 0,1 1 1,-1-1 42,13-9-1292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6:45.8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1 184 9578,'2'2'292,"0"-1"-1,0 0 1,0 0 0,0 0-1,0 0 1,0-1 0,0 1-1,0-1 1,1 1-1,-1-1 1,0 0 0,0 1-1,1-1 1,-1 0 0,0-1-1,0 1 1,1 0 0,-1-1-1,0 1 1,0-1 0,0 0-1,0 1 1,0-1-1,1 0 1,-2 0 0,1-1-1,1 1-291,2-3 140,0 1-1,0-1 1,-1 0-1,0 0 1,1-1-1,-1 1 0,-1-1 1,1 0-1,-1 0 1,1-2-140,-2 4 8,-1-1 1,0 0 0,0 1-1,0-1 1,0 0 0,-1 0-1,1 0 1,-1 0 0,0 0-1,0 0 1,0 0 0,-1 1-1,1-1 1,-1 0 0,-1-1-9,0-4 11,-1 0 0,0 1 0,0 0 1,-1 0-1,0 0 0,-2-3-11,6 10 6,-1 0 0,1 0 1,-1 1-1,1-1 0,-1 0 0,1 1 1,-1-1-1,1 1 0,-1-1 0,0 0 0,1 1 1,-1-1-1,0 1 0,1 0 0,-1-1 0,0 1 1,0-1-1,1 1-6,-1 0 12,1 0 1,0 0-1,-1 0 1,1 0-1,-1 1 1,1-1-1,0 0 1,-1 0-1,1 0 1,0 0 0,0 1-1,-1-1 1,1 0-1,0 0 1,-1 1-1,1-1 1,0 0-1,0 0 1,-1 1-1,1-1 1,0 0-1,0 1 1,0-1-1,0 0 1,-1 1-1,1-1 1,0 0-13,-2 5 159,1 0 1,0 0-1,0 0 1,0 0-1,0 1-159,1-5 20,-3 26 1555,2 22-1575,1-31 317,0-9-171,0 1 0,1-1 1,0 0-1,1 1 0,0-1 0,0 0 0,3 6-146,-4-12-166,1 1 0,-1-1 0,0 0 0,1 0 0,0 0-1,0 0 1,0-1 0,0 1 0,0 0 0,0-1 0,1 1 0,-1-1 0,1 0 0,0 0 0,-1 0 0,1 0 0,0-1 0,0 1 0,0-1 0,1 1 0,-1-1 0,0 0 0,1 0 166,13 0-1027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6:46.3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5 132 9738,'13'76'8237,"-12"-69"-7680,0-4-212,-1 1-1,1-1 1,-1 1-1,0-1 1,0 3-345,0-5 66,-1 0-1,1 0 1,0 0 0,0 0 0,-1 1 0,1-1-1,-1 0 1,1 0 0,-1 0 0,1 0 0,-1 0-1,0 0 1,0 0 0,1 0 0,-1 0-66,-1-13 183,-9-63-163,11 68-16,0-1 1,0 1-1,1-1 1,0 1-1,0 0 1,1-1-1,0 1 1,0 0-1,2-2-4,0-3 8,-1 3 11,0 1 0,0 0 0,2-2-19,-3 7 24,0 0 0,0 0 0,0 0 0,0 0 0,1 0 0,-1 0 0,1 0 0,-1 1 0,1-1-24,1 1 14,0 0 0,0 0 0,0 0 0,0 0-1,0 1 1,0-1 0,0 1 0,1 0 0,-1 0 0,1 1 0,-1-1 0,0 1 0,1 0 0,1 1-14,-2-1-381,0 0 0,-1 1 0,1 0 0,-1 0 0,0 0 0,1 0 0,-1 0 0,0 1 0,1 0 0,-1-1 0,0 1 0,0 0 381,9 9-1034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6:47.0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10770,'0'0'3872,"0"0"-1696,0 2-659,2 4-1206,0 1-1,-1 0 1,0 0 0,0 0 0,0-1 0,-1 1 0,0 0 0,-1 0 0,1 1-311,-1 4 228,0-1-101,1 1 1,1 0 0,0 0 0,0-1 0,1 1 0,1 0-128,-3-9 12,1-1-1,0 1 1,0 0-1,0-1 1,0 0 0,0 1-1,1-1 1,-1 0 0,1 1-1,0-1 1,-1 0 0,1 0-1,0 0 1,0-1-1,0 1 1,1 0 0,-1-1-1,0 1 1,1-1 0,-1 0-1,1 0 1,-1 0 0,1 0-1,-1 0 1,1-1-1,0 1 1,1 0-12,-1-1 3,0 0 0,0 0 0,0 0 0,-1-1 0,1 1 0,0 0-1,0-1 1,0 0 0,0 0 0,0 0 0,-1 0 0,1 0 0,0-1 0,-1 1 0,1-1-1,-1 0 1,0 1 0,1-1 0,-1 0 0,0 0 0,0-1 0,0 1 0,-1 0 0,1-1 0,0 1-1,-1-1 1,0 1 0,1-2-3,0 0 8,0 1 0,-1-1-1,0 0 1,0 0-1,0 1 1,0-1 0,0 0-1,-1 0 1,0 0 0,1 0-1,-1 0 1,-1 0-1,1 0 1,-1 0 0,1 0-1,-1 0 1,-1 1 0,1-1-1,0 0 1,-1 1 0,0-2-8,-1 0 12,-1 0 0,1 0 0,-1 0 0,0 1 0,0 0 0,-2-1-12,5 4-3,1 0 0,-1 1 0,0-1 1,0 1-1,0-1 0,0 1 1,0-1-1,0 1 0,0 0 1,0-1-1,0 1 0,0 0 1,0 0-1,0 0 0,0 0 0,0 0 1,0 0-1,0 0 0,0 0 1,0 0-1,0 1 0,0-1 1,0 0-1,0 0 0,0 1 1,1-1-1,-1 1 0,0-1 1,0 1-1,0-1 0,0 1 0,0 0 3,-2 2-122,1-1 0,-1 1-1,1 0 1,-1 0-1,1 0 1,0 0 0,0 1 122,-8 12-991,3 9 397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02.1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134 49 6633,'31'51'3177,"-30"-50"-2743,0 0 0,0 1 0,-1-1 1,1 0-1,0 0 0,0 0 0,0 0 0,0 0 0,1 0-434,-1-1 91,-1 1 0,0-1-1,0 0 1,0 0 0,0 0 0,0 0 0,1 0-1,-1 0 1,0 0 0,0 0 0,0 0-1,0 0 1,1 0 0,-1 0 0,0 0 0,0 0-1,0 0 1,0 0 0,0 0 0,1 0-1,-1 0 1,0 0 0,0 0 0,0-1 0,0 1-1,0 0 1,1 0 0,-1 0 0,0 0-1,0 0 1,0 0 0,0 0 0,0 0 0,0-1-1,0 1 1,1 0 0,-1 0 0,0 0-1,0 0-90,0-2 428,1 0 0,-1 1 0,1-1-1,-1 0 1,0 1 0,0-1 0,0 0-1,0 0-427,0 1-232,1-4 307,-1 0-1,0 0 1,0 0 0,0 0-1,-1 0 1,1 0 0,-1 0-1,0 1 1,-1-1 0,0-1-75,2 4 24,-1 0-5,0 0 1,0 0-1,0 0 0,0 0 1,0 0-1,0 0 0,0 1 1,-1-1-1,1 0 1,-1 1-1,1-1 0,-1 1 1,0-1-1,0 1 0,1 0 1,-1 0-1,0 0 1,0 0-1,0 0 0,0 0 1,0 0-1,-1 1 0,1-1 1,0 1-1,0-1 1,0 1-1,-2 0-19,-1 0 34,1 0 0,-1 0 0,1 0 0,-1 1 0,1 0 0,-1-1 0,1 2 0,0-1 0,-1 0 0,1 1 0,0 0 0,-2 1-34,1 1 55,0-1 1,0 1 0,0 0-1,1 0 1,0 0 0,0 0 0,0 1-1,0 0 1,1 0 0,-1 0-1,1 0 1,1 0 0,-3 5-56,2-2 107,1 0 1,0 1 0,0-1 0,0 0-1,1 1 1,0-1 0,1 0 0,0 1-1,1 5-107,0-3 131,1 0-1,0 0 1,0 0-1,1-1 1,1 1-1,0 0 1,0-1 0,1 0-1,0 0 1,1 0-1,0-1 1,0 0-1,1 0 1,1-1-1,2 3-130,-2-4 103,0 0 1,0-1-1,1 0 0,0-1 1,0 1-1,1-2 0,0 1 0,0-2 1,5 3-104,-8-4 27,0-1 0,0 1 0,1-1 1,-1 0-1,0-1 0,1 0 0,-1 0 1,0 0-1,0-1 0,1 0 0,-1-1 1,0 1-1,0-2 0,2 0-27,4-4-529,-7 2-3041,-8 6 2331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02.6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30 12171,'-4'-2'4681,"6"2"-2785,9-2-544,10-4 73,3 2-193,11-2-616,-5 0-256,1 4-192,-2 0-304,-7 4-1176,-1 3-729,-4 7 1113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02.9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63 1 11490,'-57'33'4761,"53"-33"-2448,3 1-425,1-1-79,0 0-329,0-1-696,0 1-224,14 0-240,2 0-392,39-1-1136,-31-2-840,5 0 1112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03.4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17 248 12363,'-8'3'5457,"0"-2"-2681,11 2-1087,-1-4-17,-2 1-528,0 0-319,17 0-377,9 0-160,28 0-304,-30 4-472,0-3-1337,3 3-735,9 3 1407</inkml:trace>
  <inkml:trace contextRef="#ctx0" brushRef="#br0" timeOffset="1">397 1 12307,'0'17'5073,"-2"-1"-2505,-1 7-783,2 6-489,-1 6 72,2 4-448,2 4-287,2-3-393,1-3-64,2-8-552,1-6-473,2-11-1175,1-8-705,0-9 1649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03.7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0 10866,'6'32'5568,"-4"16"-1764,0 4-1593,1-35-1470,0 1 1,1 0 0,1 1-742,-3-12 152,0 0 1,1 0-1,0 0 1,0-1-1,1 1 1,-1-1-1,1 0 1,5 6-153,-8-11 2,0 0 1,0 0-1,0 0 1,1 0-1,-1 0 1,0 0-1,0 0 1,1 0-1,-1 0 1,1 0-1,-1-1 1,1 1-1,-1-1 1,1 1-1,-1-1 1,1 0-1,-1 1 1,1-1-1,0 0 1,-1 0-1,1 0 1,-1 0-1,1 0 1,0-1-1,-1 1 1,1 0-1,-1-1 1,1 1-1,-1-1 1,1 0-1,-1 1 1,0-1-3,3-1-56,-1 0 0,0 0 0,0-1 0,0 1 0,-1-1 0,1 0 0,-1 0 0,1 1 0,-1-2-1,0 1 1,0 0 0,1-3 56,2-4-208,-1-1-1,0 0 1,-1 1-1,0-1 1,0-1-1,-1 1 1,-1 0-1,0-7 209,-1 11-7,0 0 0,0 1 0,-1-1 1,0 0-1,0 0 0,-1 1 0,0-1 0,0 0 0,-1 1 0,1 0 1,-1 0-1,-1 0 0,1 0 0,-3-3 7,5 7 36,0 1 0,-1-1 0,1 1-1,0-1 1,-1 1 0,1-1 0,0 1 0,-1 0-1,0 0 1,1 0 0,-1 0 0,0 0 0,1 0 0,-1 0-1,0 1 1,0-1 0,0 0 0,0 1 0,1 0 0,-1-1-1,0 1 1,0 0 0,0 0 0,0 0 0,0 0 0,0 1-1,0-1 1,0 0 0,0 1 0,0-1 0,1 1-1,-1 0 1,0 0 0,0-1 0,1 1 0,-1 0 0,0 1-36,-5 2 52,0 1 1,1 0 0,-1 1-1,1 0 1,0 0-1,1 0 1,-1 0 0,1 1-1,0 0 1,1 0 0,0 0-1,0 1 1,-1 2-53,5-9-103,0 0 0,0 0 1,-1 0-1,1-1 0,0 1 1,0 0-1,0 0 0,0 0 1,0 0-1,0-1 0,0 1 0,0 0 1,0 0-1,0 0 0,0 0 1,1 0 102,-1-1-147,0 1 0,1-1 1,-1 1-1,1-1 0,-1 1 1,1-1-1,-1 0 1,1 1-1,-1-1 0,1 0 1,-1 1-1,1-1 0,-1 0 1,1 0-1,-1 0 0,1 1 1,0-1-1,-1 0 1,1 0-1,-1 0 0,1 0 1,0 0-1,-1 0 147,13 0-1255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04.2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0 11362,'-1'2'576,"-1"1"-1,1-1 0,0 0 0,0 1 0,0-1 0,0 1 0,0-1 0,0 1 0,0 0 0,1-1 0,0 1 1,-1 0-1,1 0-575,0 8 1446,0 0 1,2 8-1447,-1-10 573,0 0-149,0 1-1,1 0 1,1-1 0,-1 1 0,2-1-1,-1 0 1,1 0 0,5 8-424,-6-11 63,1-1 1,-1 0-1,1 0 1,0 0-1,0 0 0,1 0 1,0-1-1,-1 0 1,2 0-1,-1-1 1,0 1-1,1-1 1,-1 0-1,3 1-63,-5-3 8,1 0-1,0 0 1,-1-1 0,1 1 0,0-1-1,-1 0 1,1 0 0,0 0 0,0 0-1,-1-1 1,1 1 0,0-1 0,-1 0-1,1 0 1,-1 0 0,1-1-1,-1 1 1,1-1 0,-1 0 0,0 0-1,0 0 1,0 0 0,0 0 0,0-1-1,-1 0-7,1 1 5,0-1-1,0 0 0,0-1 0,-1 1 1,1 0-1,-1-1 0,0 0 0,0 1 1,0-1-1,-1 0 0,1 0 0,-1 0 1,0 0-1,0 0 0,-1 0 0,1 0 0,-1 0 1,1 0-1,-1-1 0,-1 1 0,1 0 1,-1-1-5,0-1 17,-1 0 1,0 0-1,-1 1 1,1-1-1,-1 1 1,0 0-1,-1 0 1,1 0-1,-1 0 1,0 1-1,0-1 1,-2 0-18,3 2-35,0 0 0,0 1-1,0-1 1,0 1 0,0 0 0,-1 0-1,1 0 1,-1 1 0,0-1 0,1 1 0,-1 0-1,0 0 1,0 0 0,0 0 0,0 1 0,0-1-1,0 1 1,1 0 0,-2 0 35,4 1-114,0-1-1,0 0 1,0 0 0,0 1 0,0-1-1,0 1 1,-1-1 0,1 1 0,0-1 0,0 1-1,0 0 1,0-1 0,1 1 0,-1 0-1,0 0 1,0 0 0,0-1 0,1 1-1,-1 0 1,0 0 0,0 1 114,-2 13-799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34.5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5409,'0'0'608,"1"1"-1,0-1 1,0 1-1,0-1 0,-1 1 1,1-1-1,0 1 1,-1 0-1,1-1 1,0 1-1,-1 0 1,1 0-1,-1-1 1,1 1-608,-1 0 1887,0 7 1295,3 30-726,5 35-2456,-4-46 448,0 1-104,1-1-1,1 3-343,-2-16-477,-2-1 0,1 1-1,-2 0 1,0 0 0,-1 0 0,0 0-1,-1 0 478,-1-1-2207,-3-4 832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0:59.6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91 1 12259,'0'6'1136,"-1"1"0,0 0 0,0 0 0,0-1 0,-1 1 0,0-1 0,-2 6-1136,-5 7 1247,-9 15-1247,8-16 1235,-5 14-1235,9-20 269,2 1 0,0 0 1,0 1-1,1-1 0,1 1 0,-1 6-269,3-15 58,0 1 0,0 0 0,0 0 0,1-1-1,-1 1 1,1-1 0,1 1 0,-1-1 0,1 1 0,0-1-1,0 0 1,1 0 0,-1 1 0,1-2 0,0 1-1,3 3-57,-1-2 24,1-1 0,0 1-1,0-1 1,0-1 0,1 1 0,0-1-1,-1 0 1,1 0 0,1-1-1,-1 0 1,0 0 0,3-1-24,1 2-87,0-2-1,1 0 1,-1 0 0,0-1 0,1-1-1,-1 0 1,1 0 0,1-1 87,-3-1-252,0 0 1,0 0 0,0-1-1,0-1 1,-1 1-1,0-2 1,3-1 251,8-8-991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34.9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9 9074,'0'0'139,"0"0"1,0 0-1,-1 0 1,1 0-1,0 0 0,0 0 1,-1 0-1,1 0 0,0 0 1,0 0-1,-1 0 1,1 0-1,0 0 0,0 0 1,0 0-1,-1 0 1,1 0-1,0 0 0,0 1 1,0-1-1,-1 0 1,1 0-1,0 0 0,0 0 1,0 0-1,-1 1 1,1-1-1,0 0-139,5 4 1825,12 2-14,13 2-831,0-1 0,1-2 1,0-1-1,0-1 0,5-2-980,7-1 165,1-3-1,-1-1 0,16-5-164,-40 6 8,147-22 198,-135 22-258,0 2-1,0 0 0,0 3 0,11 2 53,-23-2-469,-13-2-211,0 1 1,0-1-1,0 2 0,0-1 1,3 1 679,-3 1-1147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35.4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3 278 7146,'-1'1'243,"1"-1"0,0 1 0,-1 0 1,1-1-1,0 1 0,0 0 1,0-1-1,0 1 0,0-1 0,0 1 1,0 0-1,0-1 0,0 1 1,0 0-1,0-1 0,0 1 0,0 0 1,0-1-1,1 1 0,-1-1 1,0 1-1,1 0 0,-1-1 0,0 1 1,1-1-1,-1 1 0,0-1 1,1 1-244,0 0 158,0-1 1,0 0 0,0 0 0,0 1 0,1-1 0,-1 0-1,0 0 1,0 0 0,0 0 0,0 0 0,0-1 0,0 1 0,0 0-1,0 0 1,0-1 0,0 1 0,0-1 0,0 1 0,0-1-159,26-11 1478,-2-2 0,8-6-1478,-3 2 431,-21 13-323,3-2 45,-1 0 0,0 0 0,4-4-153,-12 8 21,0 1 0,-1-1 1,1 0-1,0 0 0,-1 0 0,1-1 0,-1 1 1,0 0-1,0-1 0,-1 0 0,1 1 1,-1-1-1,1-1-21,-1-1 9,0 0 0,0 0 1,0-1-1,-1 1 0,0 0 0,0 0 1,0-1-1,-1 1 0,0 0 0,0 0 0,-1 0 1,0 0-1,0 0-9,1 2 3,-1 1 0,0-1 0,0 1 0,0-1 0,0 1 0,0 0 0,0 0 0,-1 0 0,0 0 0,1 0 0,-1 1 0,0-1 0,-1 1 0,1 0 0,0 0 0,-1 0 0,1 0 0,-1 0 0,1 1 0,-1 0 0,0-1-3,1 2 2,1-1-1,-1 1 1,1-1 0,0 1 0,-1 0 0,1 0 0,-1 0 0,1 0 0,-1 0 0,1 0 0,-1 1 0,1 0 0,0-1 0,-1 1 0,1 0 0,0 0 0,-1 0 0,1 0 0,0 0 0,0 1 0,0-1 0,0 1-1,0 0 1,0-1 0,1 1 0,-1 0 0,0 0 0,1 0 0,-1 2-2,-1 1 43,0 0 1,1 0-1,-1 1 0,1-1 0,1 1 0,-1-1 0,1 1 1,0 0-1,0 0 0,1 0 0,-1-1 0,2 3-43,-1-1 86,1 0-1,-1 0 1,2 0-1,-1 0 0,1 0 1,0 0-1,1 0 1,0 0-1,0-1 1,0 1-1,1-1 0,0 0 1,0 0-1,0 0-85,5 4 98,0-1 0,1 1 0,-1-1 0,2-1 0,-1 0 0,1-1 0,3 2-98,16 11 91,-20-13-276,0 0 0,1 0 0,0-1 0,2 0 185,-11-5-237,0 0 1,0-1 0,0 1-1,1-1 1,-1 1-1,0-1 1,0 0 0,1 0-1,-1 0 1,0 0 0,1 0-1,-1-1 1,2 1 236,16-8-1039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35.9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49 202 6033,'-40'19'3620,"39"-19"-3430,1 0 1,-1 0-1,1 1 1,-1-1-1,1 0 1,-1 0-1,1 1 0,-1-1 1,1 0-1,0 1 1,-1-1-1,1 1 1,-1-1-1,1 1 1,0-1-1,0 0 1,-1 1-1,1-1 1,0 1-1,0-1 1,-1 1-1,1 0-190,3 4 1202,-3-4-709,1 0-340,-1 0 1,1 0-1,-1 0 0,1-1 1,0 1-1,0 0 0,-1 0 1,1-1-1,0 1 0,0 0 1,0-1-1,0 1 0,0-1 1,-1 1-1,1-1 0,0 0 1,0 1-1,0-1 0,1 0 1,-1 0-1,0 1 0,0-1 1,0 0-1,0 0 0,0 0 0,0 0 1,0 0-1,0-1 0,0 1 1,0 0-1,0 0 0,0-1 1,0 1-1,0-1-153,6-2 76,-1 0-1,0 0 1,0-1 0,0 0-1,0 0 1,0-1 0,-1 0-1,0 0 1,0 0 0,0 0-1,0-1 1,-1 0 0,1-2-76,1-2 13,-1 0 1,0 0-1,0-1 1,-1 1 0,0-1-1,-1 0 1,-1 0-1,1-3-13,-2 8 8,-1 1 0,1-1-1,-1 1 1,0-1 0,-1 1-1,1-1 1,-1 0-8,0 4 5,1 0 0,0 0 0,-1 0 0,0 0 0,1 1 0,-1-1 0,0 0 0,0 0 0,0 0 0,0 1 0,0-1 0,-1 1 0,1-1 0,0 1 0,-1-1 0,1 1 0,-1 0 0,1-1 0,-1 1 0,0 0-5,0 0 5,1 1 1,-1-1 0,0 1 0,1 0-1,-1 0 1,1-1 0,-1 1 0,1 0-1,-1 0 1,1 1 0,-1-1-1,0 0 1,1 0 0,-1 1 0,1-1-1,-1 1 1,1-1 0,-1 1 0,1 0-1,0 0 1,-1-1 0,1 1-1,0 0 1,-1 1-6,-3 2 68,0 1-1,0 0 1,1 0-1,-1 0 0,0 1-67,2-1 76,-1 0-1,1 0 1,0 1-1,0-1 0,1 1 1,0-1-1,0 1 1,0 0-1,1-1 1,-1 1-1,1 0 0,1 0 1,-1 0-1,1 5-75,0-7 39,1 0-1,0 1 1,-1-1-1,2 0 1,-1 1-1,0-1 1,1 0-1,0 0 1,-1 0-1,2 0 1,-1 0-1,0-1 1,1 1-1,0-1 1,0 1-1,0-1 1,0 0-1,0 0 1,1 0-1,1 0-38,1 1 44,0 0 1,0-1-1,1 0 0,0 0 0,0 0 0,0-1 1,0 0-1,0-1 0,7 2-44,9-1-1426,1-1 1,9 0 1425,-26-1-683,7-1-1398,-3-2 877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36.3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10954,'3'0'4161,"-2"8"-2464,1 4-329,0 11 216,2-2-239,3 2-673,-3 1-224,0-3-232,-1 0-64,-3-6-216,4-3-320,-4-9-1233,0-3-751,2-6 1360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36.6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10578,'5'5'4297,"-1"18"-2104,-1 6-441,-1 2-8,2 1-239,4-7-769,0-2-296,-6-5-320,10-6-104,-4-8-360,4-4-256,2-9-704,-8-6-441,4-7-823,2-5-561,-8 2 2017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37.1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86 76 5489,'-2'-1'821,"0"0"0,-1-1 0,1 1 0,0 0 0,-1 0 1,1 1-1,0-1 0,-1 0 0,1 1 0,-1-1 0,1 1 0,-3 0-821,5 0-75,0 0 39,-10-6 539,9 6-523,1 0 33,0 0 25,0 0 12,-2 0 729,-7 2 1584,8 2-2169,0 0 0,0 0 0,1 1 0,-1-1 0,1 0 0,0 1 0,0-1 0,1 3-194,-1-5 53,0 2-13,4 29 352,-4-30-341,1 0 1,0 0 0,0 0 0,0 0 0,1 0-1,-1 0 1,1 0 0,-1 0 0,1-1-1,0 1 1,1 0-52,-2-1 11,1 0 0,0-1 0,-1 1-1,1-1 1,0 1 0,0-1 0,0 0-1,0 0 1,0 0 0,0 0 0,0 0 0,1 0-1,-1 0 1,0-1 0,1 1 0,-1-1-1,0 1 1,1-1 0,0 0-11,1-1-28,-1 1-1,1-1 1,-1 0-1,1 0 0,-1 0 1,1-1-1,-1 1 1,0-1-1,0 0 1,0 1-1,0-2 1,1 1 28,2-2-62,-5 3 45,1 0 0,-1 0 0,0 0 0,0 0 0,0 0 0,0 0 0,0 0 0,0 0 0,0 0 17,-1 0-2,1 1-1,-1-1 1,0 0 0,0 1-1,0-1 1,0 1 0,0-1-1,0 0 1,0 1 0,0-1 0,0 1-1,0-1 1,0 0 0,0 1-1,-1-1 1,1 1 0,0-1-1,0 1 1,0-1 0,-1 1-1,1-1 1,0 0 0,-1 1 2,-20-34 100,-23-27-100,38 54 46,0 1-1,0 0 1,0 0-1,-1 0 1,0 1 0,-1 0-1,1 1 1,-1-1 0,0 1-46,7 4 7,1 0 1,0-1 0,0 1 0,-1 0-1,1 0 1,-1 0 0,1 0-1,0-1 1,-1 1 0,1 0 0,0 0-1,-1 0 1,1 0 0,-1 0 0,1 0-1,0 0 1,-1 0 0,1 0-1,-1 0 1,1 0 0,0 0 0,-1 0-1,1 1 1,0-1 0,-1 0 0,1 0-1,0 0 1,-1 0 0,1 1-1,0-1 1,-1 0 0,1 0 0,0 1-1,-1-1 1,1 0 0,0 0 0,0 1-1,-1-1 1,1 0 0,0 1-1,0-1 1,0 1-8,-1 1-62,1 0 0,0 0 1,-1 0-1,1 0 0,0 0 0,0 0 0,1 2 62,-1 5-846,0-8 685,0 0 1,0 0 0,0 0-1,1 0 1,-1 1 0,0-1-1,1 0 1,-1 0 0,1 0 0,-1 0-1,1 0 1,-1 0 0,1 0-1,0 0 1,-1 0 0,1 0-1,0-1 1,0 1 0,0 0-1,0 0 1,0 0 160,3 2-395,12 13-778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37.4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79 32 9674,'0'0'239,"0"0"1,0-1-1,0 1 1,0 0-1,0 0 0,0-1 1,-1 1-1,1 0 0,0 0 1,0-1-1,0 1 1,0 0-1,-1 0 0,1 0 1,0-1-1,0 1 0,-1 0 1,1 0-1,0 0 1,0 0-1,0 0 0,-1 0 1,1-1-1,0 1 0,-1 0 1,1 0-1,0 0 1,0 0-1,-1 0 0,1 0 1,0 0-1,0 0 0,-1 0-239,0 1 255,1-1 0,-1 0 0,1 1 0,-1-1 0,1 1 0,-1-1 0,1 1 0,-1-1 0,1 1 0,-1-1 0,1 1 0,-1-1 0,1 1 0,0 0-255,-3 3 205,1 1 0,0 0 0,0-1 1,1 1-1,-1 1-205,0 4 125,0-1 0,1 0 1,0 4-126,1-11 18,0 0 0,0 0 1,0 0-1,1 0 0,-1 0 1,1 0-1,-1 0 0,1 0 0,0 0 1,0 0-1,0 0 0,0-1 1,0 1-1,0 0 0,0-1 0,1 1 1,-1 0-1,1-1 0,-1 0 1,1 1-1,1 0-18,1 0 14,0 1 0,0-1 0,0 0 0,0 0-1,1 0 1,-1-1 0,5 2-14,-6-3 4,1 1-1,0-1 1,0 1-1,0-1 1,0 0 0,0-1-1,0 1 1,0-1-1,0 1 1,0-1-1,0 0 1,0-1-1,-1 1 1,1-1-1,0 0 1,-1 1 0,0-2-1,1 1 1,2-2-4,-4 2 3,1 0 1,-1-1 0,0 1 0,0 0-1,0-1 1,0 1 0,0-1 0,0 0-1,-1 1 1,1-1 0,-1 0 0,0 0-1,0 0 1,0 0 0,0 0 0,-1-1-1,1 1 1,-1 0 0,0 0 0,1 0-1,-2 0 1,1-1 0,0 1 0,-1-2-4,0 1 15,0 1 0,-1-1 0,1 1 0,-1 0 0,0-1 1,0 1-1,0 0 0,0 0 0,0 0 0,-1 0 0,0 1 0,1-1 1,-1 1-1,0-1 0,0 1 0,0 0 0,-1 0 0,1 0 1,0 1-1,-1-1 0,1 1 0,-4-1-15,0 0 27,0 0-1,1 0 1,-1 1 0,0 0-1,0 0 1,0 1 0,0 0-1,0 0 1,-1 1 0,1 0-1,-5 1-26,5 0-1,-1 0-1,1 1 1,-3 2 1,7-4-30,0 0 0,1 1 0,-1-1 1,1 1-1,0 0 0,-1 0 0,1 0 0,0 0 0,0 0 1,0 0 29,2-1 77,-1-1-1,1 1 1,0 0 0,-1-1 0,1 1 0,0-1 0,0 1-1,0 0 1,-1-1 0,1 1 0,0-1 0,0 1 0,0 0-1,0-1 1,0 1 0,0 0 0,0-1 0,1 1-77,4 12 610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38.5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44 5921,'-8'-39'2817,"15"36"-665,2 2-335,4 11 167,7 18-15,-6 13-289,2 14-184,-7 10-448,-1-2-183,-2-3-313,-4-9-152,2-12-408,-2-11-416,0-13-1313,3-7-239,6-18 1040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38.8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17 12011,'16'1'4705,"5"-3"-2697,3-2-520,6 2 249,-3 0-193,-4 0-624,-2 2-272,-9-2-464,0-1-472,-7 3-1424,-5 0-2473,-13 5 2641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45.7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20 5921,'-3'-5'1851,"-4"-5"1359,2 5 1822,3 7-3145,2 6-1243,-1 38 438,3 0 0,2 8-1082,-1-23 381,11 105 521,2 22-1801,-15-155 423,-1 7 10,0-10 360,0 0-1,0 0 1,0 0-1,0 1 0,0-1 1,0 0-1,0 0 1,0 0-1,0 1 1,0-1-1,0 0 1,0 0-1,0 0 1,-1 0-1,1 1 0,0-1 1,0 0-1,0 0 1,0 0-1,0 0 1,0 1-1,-1-1 1,1 0-1,0 0 1,0 0-1,0 0 0,0 0 1,-1 0-1,1 0 1,0 0-1,0 1 1,0-1-1,-1 0 1,1 0-1,0 0 1,0 0 105,-7 0-1799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0:59.9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31 0 11338,'-1'44'6122,"-7"8"-3098,4 17-1863,-4 3 847,7 13-984,-1 3-128,0 0-511,-2-6-449,6-12 960,2-7-816,4-20 128,-6-10 232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46.0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11 8954,'5'-1'1361,"0"-1"0,0 1 0,-1 0 0,6-1-1361,35-1 2018,-38 3-1549,16-1 1179,1 2 0,23 3-1648,-41-4 146,0 1 0,1 1-1,-1-1 1,0 1 0,0 0 0,0 1 0,0-1 0,0 1-1,-1 0 1,1 1 0,-1-1 0,0 1 0,2 2-146,-5-4 29,0 0-1,-1 0 1,1 0 0,-1 0 0,1 0 0,-1 1 0,0-1 0,0 0-1,0 1 1,0-1 0,-1 1 0,1-1 0,-1 1 0,1-1-1,-1 1 1,0 0 0,0-1 0,0 1 0,0-1 0,0 1 0,-1 0-1,1-1 1,-1 1 0,0-1 0,-1 3-29,-1 2 42,0 1 1,-1-1-1,1 0 0,-2 0 1,1-1-1,-1 1 0,-4 3-42,-4 3 50,0-2 1,0 1-1,-1-2 0,-13 8-50,25-17-6,-5 4-241,1-2-1,-1 1 1,0-1-1,0 0 1,0 0-1,-1-1 1,0 0 247,2-1-726,1 0-1,0 0 1,-1-1-1,1 1 1,0-1-1,-4-1 727,-9-2-1691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46.5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93 9490,'9'4'1302,"-1"1"1,1 0-1,-1 0 0,1 1-1302,-6-3 358,1 0 0,-1 0-1,0 1 1,0-1 0,0 1-1,0 0 1,0 0 0,-1 0-1,1 2-357,5 12 1381,0 0-1,-2 1-1380,12 28 1324,-16-35-1032,-2-9-45,-4-8 87,1-4-321,0 0 0,0 0 0,1 0 0,0 0 0,1-1 1,0-4-14,-1 4 2,1-2-5,0 0-1,0 0 1,1-1 0,1 1-1,0 0 1,1-4 3,1 7-99,0 0-1,0 0 1,1 1-1,0-1 1,0 1 0,5-7 99,-6 11-342,1 0 1,-1 0 0,1 0-1,0 0 1,0 1-1,1-1 342,4-2-760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46.8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118 48 7634,'-19'25'4994,"20"-27"-4821,0 1 0,0-1 0,0 1 0,0-1 0,0 0 0,-1 0-1,1 0 1,-1 1 0,1-1 0,-1 0 0,0 0 0,0 0 0,0 0 0,0 0 0,0 1 0,0-1 0,0 0 0,-1 0 0,1 0-1,-1 0 1,1 1 0,-1-1 0,0 0 0,0 0 0,1 1 0,-1-1 0,0 1 0,-1-1 0,1 1 0,0-1-173,-1 0 82,0 0 0,1 1 1,-1-1-1,0 1 0,0 0 1,0-1-1,0 1 1,0 0-1,0 0 0,0 0 1,0 0-1,-1 1 0,1-1 1,0 1-1,0-1 0,-1 1 1,1 0-1,0 0 0,-1 0 1,1 0-1,0 0 1,-1 0-1,1 1 0,-2-1-82,2 1 39,0 0 0,0 0-1,0 0 1,0 0 0,1 0-1,-1 0 1,0 0 0,0 1-1,1-1 1,-1 1 0,1-1-1,-1 1 1,1 0 0,0-1 0,-1 1-1,1 0 1,0 0 0,0 0-1,0 0 1,1 0 0,-1 0-1,0 0 1,1 1-39,-3 7 117,2 0 0,0 0 0,0 0 0,1 7-117,-1-8 64,1 8 27,0-1-1,0 1 1,2-1 0,0 1-1,1-1 1,2 6-91,-3-18-53,0 1 0,-1-1 1,2 0-1,-1 0 0,0 0 1,1 0-1,0 0 0,0 0 0,0-1 1,0 1-1,1-1 0,0 0 0,-1 0 1,1-1-1,0 1 0,0-1 0,0 1 1,1-1-1,-1 0 0,0-1 0,1 1 1,-1-1-1,1 0 0,0 0 0,-1 0 1,1-1-1,0 0 0,-1 0 0,3 0 53,22-6-552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47.2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39 1 9258,'3'-1'4393,"-3"12"-1352,0 7-1073,-3 13-792,-3 2 97,-5 12-177,2 6-184,1-6-336,4 2-128,8-10-240,-2-13-88,8-3-224,2-9-176,-3-12-488,4 2-384,-1-8-953,0-8-359,2-9 1520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47.7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7 108 7818,'1'4'1068,"0"7"732,0 0 0,1 1 0,1-1 0,-1 0 0,2 0 0,3 8-1800,-5-17 188,-1 0 0,0 0 0,0 0 0,1 0 0,-1-1 0,1 1 0,0 0 0,-1-1 0,1 1 0,0-1 0,1 1-188,-2-2 15,0 1 1,0-1-1,0 1 0,-1-1 1,1 0-1,0 0 0,0 1 1,0-1-1,-1 0 0,1 0 1,0 0-1,0 0 1,0 0-1,0 0 0,0 0 1,-1 0-1,1 0 0,0 0 1,0-1-1,0 1 0,0 0 1,-1-1-1,1 1 1,0 0-1,0-1 0,-1 1 1,1-1-1,0 1 0,-1-1 1,1 1-1,0-2-15,2 0-6,-1-1 0,1 0 0,-1 0 0,0 0 0,0-1-1,0 1 1,-1 0 0,1-1 0,-1 1 0,1-1 0,-1 1 0,0-4 6,3-18-214,-2 14 100,-1 0 1,0-1-1,0 1 1,-1-1 113,0 8-5,-1 1 0,1-1 0,-1 1 0,0-1 0,0 1 0,0-1 0,0 1 0,0 0 1,-1 0-1,0-1 0,1 1 0,-1 0 0,0 0 0,-1 1 0,1-1 5,-2-1 15,0 0 0,0 0 1,-1 0-1,1 1 0,-1 0 0,0 0 0,0 0 0,0 1 0,-1-1-15,4 2-3,1 1-1,0 0 0,0-1 0,0 1 1,-1 0-1,1 0 0,0-1 0,0 1 1,-1 0-1,1 0 0,0 1 0,0-1 1,0 0-1,-1 0 0,1 1 0,0-1 1,0 0-1,0 1 0,-1 0 4,1 0-26,0 0 0,0 0 0,0 0-1,0 0 1,0 0 0,0 0 0,0 1 0,0-1-1,1 0 1,-1 1 0,0-1 0,1 1 0,-1-1 0,1 1-1,0-1 1,0 1 0,-1-1 0,1 1 0,0-1-1,0 1 27,0 2-271,0 0 0,0 0 0,0 1 0,1-1 0,-1 0 0,1 0 0,0 0 0,0 0 0,0 0 0,1 0 0,0-1 0,-1 1-1,1 0 1,1-1 0,1 4 271,14 11-999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48.0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96 26 7882,'0'0'93,"-4"0"768,-1 0 0,1 0 0,0-1 0,0 1 0,0-1 0,0 0 0,0 0 0,0 0-861,2 0 313,0 1 0,-1-1 0,1 1 0,0 0 0,-1 0-1,1 0 1,0 0 0,-1 0 0,1 0 0,0 0 0,-1 1 0,1-1 0,0 1-1,-1 0 1,1 0 0,0 0 0,0 0 0,0 0-313,1-1 61,0 1 0,0-1 0,0 1 0,0 0 0,0-1 0,0 1 0,0-1 0,1 1 0,-1 0 0,0 0 0,0 0 0,1-1 0,-1 1 0,1 0 0,-1 0 0,1 0 0,-1 0 0,1 0 0,-1 0 0,1 0 0,0 0 0,0 0-1,-1 0 1,1 0 0,0 0 0,0 0 0,0 0 0,0 0 0,0 0 0,1 1 0,-1-1 0,0 0 0,0 0 0,1 0 0,-1 0 0,1 0-61,7 14 488,1-1 0,10 11-488,-1 1 262,-14-22-217,0 1 0,0-1 1,1 0-1,-1 1 1,1-2-1,5 4-45,-6-4 26,0 0 0,0 0 0,0 0 0,-1 0 0,1 0-1,-1 1 1,0 0 0,0-1 0,1 4-26,-4-7 4,1 0 0,-1 0 0,0 1 0,0-1-1,0 0 1,1 1 0,-1-1 0,0 0 0,0 1 0,0-1-1,0 1 1,0-1 0,0 0 0,0 1 0,0-1 0,0 0-1,0 1 1,0-1 0,0 0 0,0 1 0,0-1 0,0 1 0,0-1-1,0 0 1,0 1 0,-1-1 0,1 0 0,0 1 0,0-1-1,0 0 1,0 1 0,-1-1 0,1 0 0,0 0 0,-1 1-1,1-1 1,0 0 0,0 0 0,-1 0 0,1 1 0,0-1-1,-1 0 1,1 0 0,-1 0-4,-15 3-64,13-3 18,-1 1-62,-5 0-371,-1-1 0,1 1 1,-5-2 478,12 1-387,-1 0 0,1-1 0,-1 1 1,1-1-1,0 1 0,-1-1 0,1 0 1,0 0-1,0 0 0,0 0 0,0 0 1,0-1-1,0 1 0,0-1 0,-2-1 387,4 2-303,-1 0-1,1 1 0,-1-1 1,1 0-1,-1 0 0,1 0 0,0 0 1,-1 0-1,1 0 0,0 0 1,0-1-1,0 1 0,0 0 1,0 0-1,0 0 0,0 0 0,0 0 1,0 0-1,1 0 0,-1 0 1,0 0-1,1 0 304,6-18-1847</inkml:trace>
  <inkml:trace contextRef="#ctx0" brushRef="#br0" timeOffset="1">114 114 3729,'9'-3'1445,"0"2"1,0-1 0,0 1-1,0 0 1,1 1 0,-1 0-1,0 1 1,0 0 0,7 1-1446,-15-1 99,0-1 1,0 0 0,0 0 0,0 0 0,0 0-1,-1 0 1,1 0 0,0 0 0,0 0 0,0 0-1,0 0 1,0-1 0,0 1 0,0 0 0,0-1-1,0 1 1,-1 0 0,1-1 0,0 1 0,0-1-1,-1 0 1,2 0-100,-1 0 54,0 0-1,-1 0 0,1-1 1,0 1-1,-1 0 0,1 0 1,-1-1-1,1 1 0,-1 0 1,1-1-1,-1 1 1,0-1-1,0 1 0,0-1-53,0-2 23,0 0-1,0 0 1,0 0 0,-1 0-1,1 0 1,-1 0-1,0 0 1,-1 0 0,1 0-1,-2-2-22,0 1 27,0 0-1,0-1 0,-1 2 1,0-1-27,3 4 24,0 0 0,1 0 0,-1 0 0,0 0 1,0 0-1,0 0 0,0 0 0,0 1 0,0-1 1,0 0-1,0 1 0,0-1 0,0 1 0,-1-1 0,1 1 1,0 0-1,0-1 0,0 1 0,-1 0 0,1 0 1,0 0-1,-1 0-24,1 0 40,0 1 1,0-1 0,1 0-1,-1 1 1,0-1 0,1 1-1,-1 0 1,0-1 0,1 1-1,-1-1 1,1 1 0,-1 0-1,1 0 1,-1-1 0,1 1-1,-1 0 1,1 0 0,0-1-1,0 1 1,-1 0 0,1 0-1,0 0 1,0 0-41,-3 22 695,3-23-674,0 7 145,0 1 0,0-1 0,1 0 0,0 0 0,0 0 0,1 0 0,0 0 0,0 0 0,1 0 1,-1-1-1,2 3-166,-2-6-22,1 1 0,-1 0 0,1 0 0,-1-1 0,1 1 1,0-1-1,0 0 0,0 0 0,1 0 0,-1 0 1,1-1-1,0 0 0,-1 1 0,1-1 0,0 0 1,0-1-1,0 1 0,1-1 0,0 1 22,10-1-500,3-3 140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48.5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0 11362,'-7'15'4449,"3"20"-2752,5 62-977,5-41-112,-1 0-72,0-7-112,5-8-232,2-8-64,2-11-512,1-8-696,-3-14 704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48.8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13 11811,'37'1'5345,"46"3"-3252,-49-4-1788,0-1-1,20-4-304,-17 2-249,0 1 0,2 2 249,-26 1-141,-13-1 142,0 0-1,0 0 1,1 0 0,-1 0 0,0 1 0,0-1-1,0 0 1,0 0 0,0 0 0,0 0 0,0 0 0,0 0-1,0 0 1,1 1 0,-1-1 0,0 0 0,0 0-1,0 0 1,0 0 0,0 0 0,0 1 0,0-1 0,0 0-1,0 0 1,0 0 0,0 0 0,0 0 0,0 1-1,0-1 1,0 0 0,0 0 0,0 0 0,0 0-1,0 0 1,-1 1 0,1-1 0,0 0 0,0 0 0,0 0-1,0 0 1,0 0 0,0 0 0,0 0 0,0 1-1,0-1 1,-1 0 0,1 0-1,-6 8 66,4-6-44,0 1 15,1-1-1,0 1 1,0 0-1,0-1 1,0 1-1,0 0 1,0 0-1,1 0 1,-1-1-1,1 1 1,0 0-1,0 0 1,0 0-1,0 0 0,1-1 1,0 3-37,0 19 567,-1-19-393,0 0-1,0 0 0,1 0 1,0 1-1,0-1 1,0 0-174,0-3 26,0 0 1,0 0-1,0-1 1,0 1-1,0 0 1,0 0-1,1-1 1,-1 1-1,0-1 1,1 1-1,-1-1 1,1 0-1,0 1 1,-1-1-1,1 0 1,0 0-1,0 0 1,0 0-1,0-1 1,0 1-1,0 0 1,0-1-1,0 1 1,0-1-1,0 0 1,0 0-27,-1 1-1,1-1 1,0 0 0,-1 0-1,1 0 1,0 0 0,-1 0 0,1 0-1,0-1 1,-1 1 0,1 0-1,0-1 1,-1 0 0,1 1 0,-1-1-1,1 0 1,-1 1 0,1-1-1,-1 0 1,0 0 0,1 0 0,-1-1-1,0 1 1,0 0 0,0 0-1,0-1 1,0 1 0,0 0 0,0-1-1,0 1 1,-1-1 0,1 0 0,2-5-16,-2 0 1,1 0-1,-1-1 0,1 1 1,-2 0-1,1-2 16,-1 7 1,-1-1-1,1 1 1,0 0-1,-1-1 1,1 1-1,-1 0 0,1-1 1,-1 1-1,0 0 1,0 0-1,0 0 1,-1 0-1,1 0 1,0 0-1,-1 0 0,1 0 1,-1 1-1,0-1 1,1 0-1,-1 1 1,-1-1-1,-54-35 96,55 36-94,0 0 0,1 1 0,-1-1 0,0 0 0,0 1 0,0-1 0,0 1 0,0 0 0,0-1 0,0 1 0,0 0 0,0 0 0,0 1 0,1-1 0,-1 0 0,0 1 0,0-1 0,0 1 0,0-1 0,0 1-2,1 0-57,0-1 1,0 1-1,0-1 1,0 1-1,0-1 1,0 1-1,0 0 1,0-1-1,1 1 1,-1 0-1,0 0 1,1-1-1,-1 1 1,0 0-1,0 1 57,1-2-110,0 1-1,0 0 1,0-1 0,-1 1-1,1 0 1,0-1-1,0 1 1,0 0 0,0-1-1,0 1 1,0 0-1,1-1 1,-1 1 0,0 0-1,0-1 1,0 1-1,1 0 1,-1-1 0,0 1-1,1 0 1,-1-1 0,0 1-1,1-1 1,-1 1-1,1-1 111,-1 1-42,0-1-1,0 0 0,1 0 0,-1 0 1,0 1-1,0-1 0,1 0 0,-1 0 1,0 0-1,0 0 0,1 0 0,-1 0 1,0 0-1,1 0 0,-1 0 1,0 1-1,0-1 0,1 0 0,-1 0 1,0-1-1,1 1 43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49.5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8482,'56'12'3302,"-55"-12"-3226,-1 0 1,1 0-1,-1 0 1,1 0-1,-1 0 1,1 0-1,-1 0 1,1 1-1,-1-1 0,1 0 1,-1 0-1,0 1 1,1-1-1,-1 0 1,1 1-1,-1-1 1,0 0-1,1 1 1,-1-1-1,0 0 1,1 1-1,-1-1 1,0 1-1,0-1 0,1 1 1,-1-1-1,0 1 1,0-1-77,0 1 79,0 0 0,0-1 0,-1 1 1,1 0-1,0-1 0,0 1 0,-1-1 1,1 1-1,0 0 0,-1-1 0,1 1 0,-1-1 1,1 1-80,-3 2 416,-6 14 912,-2 5 1968,-8 20-3296,16-36 260,1 1 1,0-1-1,0 1 0,1 0 1,0 0-1,0 0 1,0 0-1,1 5-260,0-10 22,0 0 0,0 0 0,0 0 0,1-1 0,-1 1 0,0 0 0,1 0 0,-1-1 0,1 1 0,0 0 0,0-1 0,0 1 0,-1 0 0,1-1 0,1 0 0,-1 1 0,0-1 0,0 1 0,0-1 0,1 0 0,-1 0 0,1 0 0,-1 0 0,1 0 0,-1 0 0,1 0 0,-1-1 0,1 1 0,0 0 0,0-1 0,0 1-22,2 0 5,1 0 0,-1-1 0,0 1 0,1-1 0,-1 0 0,0 0 0,0 0 0,1-1 0,-1 1 0,0-1 0,0 0 0,1-1 0,-1 1 0,0-1 0,1 0-5,5-3-20,0 0 0,-1-1 0,1 0 0,-1 0 1,2-3 19,-9 8-33,0-1 0,0 0-1,0 0 1,0 0 0,-1 0 0,1 0 0,0 0 0,-1 0 0,0 0 0,1-1 0,-1 1 0,0-1 0,0 1 0,-1-1 0,1 1 0,0-1 0,-1-1 33,0 2-29,0 0-1,0-1 1,0 1 0,0 0-1,-1 0 1,1-1-1,-1 1 1,1 0 0,-1 0-1,0 0 1,0 0-1,0 0 1,0 0-1,-1 0 1,1 0 0,0 0-1,-1 0 1,1 0-1,-1 1 30,-3-4-3,0 1-1,0 0 0,0 0 0,0 0 0,0 0 1,-1 1-1,0 0 0,0 1 0,0-1 1,0 1-1,-3-1 4,-1 1 78,0 0 1,0 1-1,0 0 1,-1 0-1,1 1 1,-10 1-79,15-1 153,7-3-39,12-3-7,6 3-87,0 1 0,0 0 0,4 1-20,-15 1 42,0 1 0,-1-1-1,1 1 1,-1 1-1,0 0 1,1 0-1,-1 0 1,0 1 0,0 0-1,0 1 1,-1 0-1,1 0 1,-1 1-1,0 0 1,0 0 0,0 0-1,-1 1 1,2 2-42,-5-4 38,0 0 0,0 0 0,-1 0 0,1 0 0,-1 1 0,0-1 0,0 1 0,-1-1 0,1 1 0,-1 0 0,0 0 0,0 0 0,-1 0 0,1-1 0,-1 1 0,0 0 0,-1 0 0,1 0 0,-1 0 0,0 0 0,0-1 0,-1 3-38,2-6-1,0-1 1,0 0 0,0 1-1,0-1 1,0 0 0,0 1-1,-1-1 1,1 0 0,0 1-1,0-1 1,0 0-1,-1 1 1,1-1 0,0 0-1,0 0 1,-1 1 0,1-1-1,0 0 1,0 0 0,-1 1-1,1-1 1,0 0-1,-1 0 1,1 0 0,0 0-1,-1 0 1,1 1 0,0-1-1,-1 0 1,1 0 0,0 0-1,-1 0 1,1 0-1,0 0 1,-1 0 0,1 0-1,-1 0 1,1 0 0,0 0-1,-1-1 1,1 1-17,-1 0 0,1 0 0,-1-1-1,1 1 1,0 0 0,-1-1 0,1 1-1,-1-1 1,1 1 0,0-1 0,-1 1-1,1 0 1,0-1 0,0 1 0,-1-1-1,1 1 1,0-1 0,0 0 0,0 1-1,0-1 1,-1 1 0,1-1 0,0 1 0,0-1-1,0 1 1,0-1 17,6-21-500,-1 4 196,1 0 177,-1 0 0,2 0-1,6-11 128,-11 24 4,1 1 0,-1-1 0,1 1 0,0 0 0,1 0 0,-1 0 0,4-2-4,-5 4 31,1-1 1,0 1-1,-1 0 0,1 0 1,0 1-1,0-1 1,0 0-1,1 1 0,-1 0 1,0 0-1,0 0 1,2 0-32,-5 1 21,1 0 0,0 0 0,-1 0 0,1 0 0,0 0 0,-1 0 0,1 0 0,0 0 0,-1 0 0,1 0 0,0 1 0,-1-1 0,1 0 0,0 1 0,-1-1 0,1 0 0,0 1 0,-1-1 1,1 0-1,-1 1 0,1-1 0,-1 1 0,1-1 0,-1 1 0,0 0 0,1-1 0,-1 1 0,1-1 0,-1 1 0,0 0 0,0-1 0,1 1 0,-1 0 0,0-1 0,0 1 0,0 0 0,0 0-21,1 4 152,0 0 0,-1 1 0,0-1 0,0 6-152,0-2 117,0-7-94,1 38 401,0-35-383,-1-1 0,1 1 0,0 0 0,0-1 0,1 0 0,-1 1 0,2 2-41,-3-7-23,1 1 0,-1-1 0,0 1 0,0-1 0,1 0 0,-1 1 0,0-1-1,1 1 1,-1-1 0,0 1 0,1-1 0,-1 0 0,0 1 0,1-1 0,-1 0 0,1 1-1,-1-1 1,1 0 0,-1 0 0,1 1 0,-1-1 0,1 0 0,-1 0 0,1 0 23,0 0-78,-1 0 0,1 0 0,0-1 0,-1 1 0,1 0 0,-1-1 0,1 1 0,-1 0 0,1-1-1,-1 1 1,1-1 0,-1 1 0,1 0 0,-1-1 0,1 1 0,-1-1 0,0 0 0,1 1 0,-1-1 0,0 1 78,9-13-633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7:50.0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0 191 14035,'5'0'713,"0"-1"0,0 1 0,0-1 0,0 0-1,0 0 1,-1-1 0,3 0-713,0-1 311,0 0 0,0-1 0,-1 0-1,4-2-310,7-7-190,-1 0-1,14-16 191,-24 23 268,2-1-248,-2 2-15,-1-1-1,1 1 0,-1-1 1,0-1-1,4-5-4,-8 11-4,-1 0 0,1 0 1,-1-1-1,1 1 0,-1 0 0,1 0 0,-1 0 1,0-1-1,1 1 0,-1 0 0,0 0 1,0 0-1,0-1 0,0 1 0,0 0 0,0-1 1,0 1-1,0 0 0,-1 0 0,1 0 1,0-1-1,-1 1 0,1 0 0,-1 0 0,0 0 1,1 0-1,-1 0 0,0 0 0,1 0 1,-1 0-1,0 0 0,0 0 0,0 0 0,0 0 1,0 1-1,0-1 0,0 0 0,0 1 1,-1-1 3,-1-1 64,0 1 1,0-1 0,0 1 0,-1 0-1,1 0 1,-1 0 0,1 0 0,-1 1-1,1-1 1,-1 1 0,1 0-1,-1 0 1,1 0 0,-1 1 0,1-1-1,-1 1 1,1 0 0,0 0 0,-1 0-1,1 0 1,0 1 0,0-1 0,0 1-1,0 0 1,0 0 0,0 0-1,0 0 1,0 1 0,1-1 0,-1 1-1,1-1 1,0 1 0,0 0 0,0 0-1,0 0 1,0 0 0,1 0-65,-2 5 307,0-1 1,1 1-1,-1 0 1,2 0-1,-1 0 0,1 0 1,1 1-1,-1-1 1,1 0-1,1 0 1,0 5-308,0-9 29,-1-1 0,1 1 1,0-1-1,0 0 0,0 0 1,0 0-1,0 1 0,1-1 1,0 0-1,-1-1 0,1 1 1,0 0-1,0 0 1,1-1-1,-1 1 0,1-1 1,-1 0-1,1 0 0,0 0 1,-1 0-1,1 0 0,0-1 1,0 1-1,0-1 0,1 0 1,-1 0-1,0 0 0,0 0 1,1 0-30,4 0-488,0-1 0,0 1 0,5-2 488,12 2-2198,-11 2 1139</inkml:trace>
  <inkml:trace contextRef="#ctx0" brushRef="#br0" timeOffset="1">414 209 16428,'-7'8'6225,"14"-2"-4033,1-6-1936,3 0-288,-10 1-728,-1-5-584,9 4 720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00.4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119 0 13099,'0'14'13099,"-4"-8"-12395,4-2-704,0 2-408,-1-5-128,0-1 392,-1 0-369,-23 1-263,-36 20 448,37-51 8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26.3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11 218 10626,'-1'2'367,"-1"-1"0,1 1 0,0 0 0,0 0-1,1-1 1,-1 1 0,0 0 0,1 0 0,-1 0 0,1 0-1,-1 0 1,1 0 0,0 0 0,0 0 0,0 0-1,0 0 1,0 0 0,1 0 0,-1 1-367,1-1 94,-1-1 0,1 1 0,0-1 1,0 1-1,-1-1 0,1 0 0,0 1 0,0-1 0,0 0 0,1 0 1,-1 0-1,0 0 0,0 0 0,1 0 0,-1 0 0,0 0 0,1-1 1,-1 1-1,1 0 0,-1-1 0,1 1 0,-1-1 0,1 0 0,-1 1 1,1-1-95,5 1 90,0-1 0,0 1 0,0-2 0,0 1 1,-1-1-1,1 0 0,0 0 0,0 0 0,0-1 0,-1 0 1,1-1-1,-1 0 0,0 1 0,0-2 0,2-1-90,4-2-1,-1-1-1,0 0 1,0-1-1,-1 0 0,0-1 1,-1 0-1,2-2 2,-6 6-11,-1-1 0,1 1-1,-1-1 1,0 0-1,-1 0 1,0-1 0,0 1-1,0-1 1,-1 1 0,1-7 11,-2 10 1,-1 1-1,1 0 1,-1-1 0,0 1 0,0-1 0,-1 1 0,1-1 0,-1 1-1,0 0 1,0-1 0,0 1 0,0 0 0,0 0 0,-1-1 0,1 1-1,-1 0 1,0 0 0,0 1 0,0-1 0,0 0 0,-1 1 0,1-1-1,-1 1 1,1 0 0,-1-1-1,-2 1 45,1-1-1,-1 0 1,0 1-1,1 0 1,-1 0-1,0 1 1,0-1-1,0 1 1,0 0 0,-1 0-1,1 1 1,0-1-1,0 1 1,0 0-1,-1 1 1,1-1-1,-2 2-44,4-2 61,0 1 0,0 0 1,0-1-1,0 1 0,0 0 0,1 1 0,-1-1 0,0 0 0,1 1 0,-1 0 0,1-1 0,0 1 0,-1 0 1,1 0-1,0 0 0,0 1 0,0-1 0,1 0 0,-1 1 0,1-1 0,-1 1 0,1 0 0,0 0 1,0-1-1,0 1 0,0 0 0,0 0 0,0 0 0,1 0 0,0 2-61,-1 8 83,1 0 0,0-1 0,2 1 0,-1 0 0,1 0 0,1 0 0,0-1 0,1 1 1,1-1-1,0 0 0,0 0 0,5 6-83,-5-10 10,0 1 0,1-1 1,0-1-1,1 1 1,0-1-1,0 0 0,0 0 1,1-1-1,0 0 1,0-1-1,1 1 0,0-2 1,-1 1-1,2-1 1,-1-1-1,6 3-10,-6-4-318,0 0 0,-1 0 0,1-1 0,0 0 0,0 0 0,0-1 0,0-1 0,0 1 0,0-1 0,-1-1 0,5 0 318,15-9-1082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26.7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10642,'12'5'4777,"4"5"-2240,4 6-721,1 4-111,4 13-361,2-1-240,-2 1-528,0-1-152,-5-9-224,1 1-240,-2-11-1576,-2-4-248,6-9 943</inkml:trace>
  <inkml:trace contextRef="#ctx0" brushRef="#br0" timeOffset="1">213 49 13707,'-10'20'5265,"-9"12"-3561,1 1 41,0 7-497,-3-1-168,9-9-616,0-4-232,9-13-776,5-5-824,12-9 880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27.2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47 1 13555,'-2'26'5129,"-2"18"-3433,4 12-63,0 9-265,4 4-136,8-7-624,3-5-264,1-8-216,-1-10-47,-1-11-57,0-8-305,-5-12-967,-5-5-720,-7-12-1089,-3-11 1713</inkml:trace>
  <inkml:trace contextRef="#ctx0" brushRef="#br0" timeOffset="1">0 80 10978,'0'-23'4665,"21"15"-2248,6 4-681,1 5-111,4 2-201,-1 5-344,-5 2-280,-2 6-216,-5 4-71,-10 8-145,-6 3-56,-13 3-144,-6 2-48,-7-3-8,-4-7-392,2-9-1281,-1-5-855,8-13 1304</inkml:trace>
  <inkml:trace contextRef="#ctx0" brushRef="#br0" timeOffset="2">160 297 10842,'117'7'4035,"-109"-6"-3616,0-2 1,1 1 0,-1-1 0,0 0-1,1-1 1,-1 0 0,0 0 0,0-1 0,5-2-420,-6 2 353,0 0-68,0-1 1,0 1-1,-1-1 1,1-1-1,-1 1 0,0-1 1,0 0-1,-1 0 0,1-1 1,3-5-286,-6 8 29,-1 1 0,0-1 0,-1 0 0,1 0 0,0 0 0,-1 0 0,1 0 0,-1 0 0,0-1 1,0 1-1,-1 0 0,1 0 0,0-1 0,-1 1 0,0-1 0,0 1 0,0 0 0,0-1 0,-1 1 0,1 0 0,-1-1 1,0 1-1,0 0 0,0-1 0,-1 0-29,1 2 15,0 0 0,0 0 0,-1 0 0,1 0 0,0 1 0,-1-1 0,1 0 0,-1 1 0,1-1 0,-1 1 0,0 0 1,0 0-1,0-1 0,1 1 0,-1 0 0,0 1 0,-1-1 0,1 0 0,0 0 0,0 1 0,0 0 0,0-1 0,0 1 0,0 0 0,-1 0 0,1 0 0,0 0 1,0 0-1,0 1 0,-1-1 0,1 1 0,0-1 0,0 1 0,-2 0-15,1 1 54,-1-1 0,1 1 0,-1 0 0,1-1 0,0 1 1,0 1-1,0-1 0,0 0 0,0 1 0,0 0 0,1 0 0,-1 0 0,1 0 1,0 0-1,-1 0 0,2 0 0,-1 1 0,0-1 0,0 3-54,0 0 61,1 0 0,0 0-1,0 1 1,1-1 0,0 0 0,0 1-1,0-1 1,1 0 0,0 0 0,0 0-1,0 1 1,1-1 0,0 0 0,0-1-1,1 1 1,2 5-61,-3-8-30,0 0-1,0 0 0,0 0 1,1 0-1,-1 0 1,1-1-1,-1 1 1,1-1-1,0 0 0,0 0 1,0 0-1,0 0 1,1 0-1,-1-1 1,0 1-1,1-1 0,-1 0 1,1 0-1,-1 0 1,1-1-1,0 1 1,-1-1-1,1 0 0,0 0 1,-1 0-1,1 0 1,0-1-1,-1 1 1,3-2 30,1 0 364,0 0 1,0 0 0,4-4-365,25-11 400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27.6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22 151 10834,'-6'8'4809,"-1"8"-2296,3 8-649,0 5-183,4 6-345,4-2-288,3-2-576,6-3-192,6-11-184,2-6-208,13-14-976,-6-12-696,3-13 1024</inkml:trace>
  <inkml:trace contextRef="#ctx0" brushRef="#br0" timeOffset="1">236 1 13899,'-8'34'5273,"6"18"-3545,2 5-79,5 9-329,6-2-192,9-14-672,6-9-232,8-18-87,-1-10-378,0-15-1479,-6-10-648,-13-15 1223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28.1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10 13203,'-8'-2'5169,"9"2"-3169,6-1-143,6 1-513,7 0-32,8-1-648,5-1-255,9-1-185,-2 3-360,-3 1-1377,-5 3 1121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28.4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13 412 10802,'1'0'271,"-1"1"0,1-1 0,0 1 0,-1-1 0,1 0-1,-1 1 1,1-1 0,0 0 0,-1 1 0,1-1 0,0 0-1,-1 0 1,1 0 0,0 1 0,-1-1 0,1 0 0,0 0-1,0 0 1,-1 0 0,1 0 0,0 0 0,-1-1 0,1 1 0,0 0-1,0 0 1,-1 0 0,1-1 0,0 1 0,-1 0 0,1-1-1,0 1-270,21-15 1346,-19 13-1019,1-2-197,0 0-1,0 0 1,0-1 0,-1 1-1,1-1 1,-1 1 0,0-1-1,-1 0 1,1-1 0,0-2-130,-1 4 19,0 0 0,-1 0 1,0 0-1,0 0 0,0 0 1,-1 0-1,1-1 0,-1 1 1,0 0-1,0-1 0,-1 1 0,1 0 1,-1 0-1,0-1-19,1 4 24,-1-1 0,0 1 1,1 0-1,-1 0 0,0-1 0,0 1 0,0 0 0,0 0 1,0 0-1,0 0 0,0 0 0,0 0 0,0 0 0,0 0 1,-1 0-1,1 1 0,0-1 0,-1 0 0,1 1 1,-1-1-1,1 1 0,0-1 0,-1 1 0,1 0 0,-1 0 1,0 0-25,0-1 57,-1 1 0,1 0 0,-1 0 0,1 1 0,-1-1 0,1 0 0,0 1 0,-1-1 0,1 1 0,0 0 0,-1 0 0,1 0 0,0 0 0,0 0 0,-2 2-57,1-1 52,0 1 0,1 0-1,-1-1 1,1 2-1,0-1 1,0 0-1,0 0 1,0 0 0,0 1-1,1-1 1,0 1-1,-1 0 1,1-1-1,1 1 1,-1 0-1,0 0-51,0 9 92,0-1 0,0 1 0,2 0 0,-1 2-92,1-12 11,-1-1 1,0 1 0,1 0-1,-1-1 1,1 1 0,0-1-1,-1 1 1,1-1 0,1 2-12,-1-3 3,0 0-1,-1 0 1,1 0 0,0 1 0,0-1 0,1 0 0,-1 0-1,0 0 1,0 0 0,0-1 0,1 1 0,-1 0-1,0-1 1,1 1 0,-1 0 0,0-1 0,1 0 0,-1 1-1,1-1-2,7 1 0,0 0 0,0 0 0,0-1 0,0 0 0,0-1 0,0 0 0,0-1 0,0 0 0,2-1 0,20-6-52,-1-1-1,1-3 53,-7 4-434,18-12 434,-34 16-167,1 0 0,-1 0 0,-1-1 0,1 0 0,-1 0 0,4-5 167,-10 9-51,1 0-1,0 0 1,-1 0 0,1-1 0,-1 1 0,1-1 0,-1 1 0,0-1 0,0-1 51,0 2-10,-1 1 1,0 0-1,0-1 1,0 1 0,0 0-1,0-1 1,0 1-1,0 0 1,0 0 0,0-1-1,0 1 1,-1 0-1,1-1 1,-1 1 0,1 0-1,-1 0 1,1 0-1,-1 0 1,0-1 0,1 1-1,-2 0 10,0-2 6,-1 1 0,1 0 0,0 0 0,-1 0 0,0 0-1,0 1 1,1-1 0,-1 1 0,0-1 0,0 1 0,0 0 0,0 0-1,-1 1 1,1-1 0,0 0-6,1 1 16,1 0 0,-1 0 1,1 0-1,-1 0 0,1 0 0,-1 0 0,1 0 0,-1 0 0,1 1 0,0-1 1,-1 1-1,1-1 0,-1 1 0,1-1 0,0 1 0,-1 0 0,1 0 0,0-1 1,0 1-1,0 0 0,-1 0 0,1 0 0,0 1 0,0-1 0,1 0 0,-1 0 1,0 0-1,0 1 0,0-1 0,1 0 0,-1 1 0,1-1 0,-1 1 0,1-1-16,-2 7 93,1 0-1,-1 0 1,2 0-1,-1 0 1,1 0-1,0 0 1,2 6-93,-2-8 56,1 1 1,1-1-1,-1 0 0,1 0 1,0 0-1,0 0 0,1 0 1,0 0-1,0 0 0,0 0-56,-2-5 5,0 0-1,0 1 0,0-1 1,0 0-1,0 0 0,0 0 1,0 0-1,1 0 0,-1 0 1,0 0-1,1 0 0,-1-1 1,0 1-1,1 0 0,-1-1 1,1 1-1,-1-1 0,1 0 1,-1 1-1,1-1 0,-1 0 0,1 0 1,-1 0-1,1 0 0,0 0 1,-1 0-1,1 0 0,-1-1 1,1 1-1,-1-1 0,1 1 1,-1-1-1,0 1 0,1-1 1,-1 0-1,0 0 0,2 0-4,0-2-105,0 0 0,0 0 0,0 0 0,-1 0 0,1 0 0,-1 0 0,1-1 0,-1 0 0,0 1 0,-1-1 0,1 0 0,-1 0-1,1 0 106,3-12-1220,-1 0 0,1-10 1220,-5 24-69,7-49-2687,-3 0 0,-2 0 1,-2-6 2755,1-25-660,-2 65 1771,0 22 1544,-2 31 653,4 17-1336,2 0-1,2-1 0,5 11-1971,-6-39 467,1 0-1,1-1 1,2 2-467,-6-19-78,0 1-1,1-1 1,0 0-1,0 0 0,1 0 1,-1 0-1,1 0 1,1-1-1,-1 0 0,1 0 1,0 0-1,0 0 0,2 0 79,26 14-2952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29.0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29 11755,'1'-6'4074,"0"9"-1657,2 14-71,-2-11-1693,5 25 1252,1 1 1,4 9-1906,-7-31 167,-1 0 0,2 0 0,-1 0 0,1-1 0,0 0 0,1 0 0,0 0 0,1-1 0,1 2-167,-6-8 26,0 0 1,1 1-1,-1-1 0,1 0 0,0 0 1,-1-1-1,1 1 0,0 0 0,0-1 1,0 0-1,1 0 0,-1 0 0,0 0 1,0 0-1,0-1 0,1 1 0,-1-1 1,0 0-1,2 0-26,-2 0 4,0-1 0,0 1 1,-1-1-1,1 0 0,0 0 1,0 0-1,-1 0 0,1-1 1,-1 1-1,1-1 0,-1 1 0,0-1 1,1 0-1,-1 0 0,0 0 1,0 0-1,0 0 0,-1-1 1,1 1-1,-1-1 0,1 1 0,0-1-4,2-6 5,0 1 0,-1-1 0,0 0-1,0 0 1,1-9-5,0-12-502,0-7 502,-1 12-1650,0 0-1,2-2 1651,4-1-1136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29.3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142 282 11562,'1'0'213,"0"0"0,0 0-1,1 0 1,-1-1-1,0 1 1,0 0 0,0-1-1,0 1 1,0-1-1,0 1 1,0-1 0,0 0-1,0 1 1,-1-1-1,1 0 1,0 1 0,0-1-1,0 0 1,-1 0-1,1 0 1,0 0 0,-1 0-1,1 0 1,-1 0-1,1 0 1,-1 0 0,0 0-1,1 0 1,-1 0-1,0 0 1,0-1 0,0 1-1,0 0 1,0 0-1,0 0 1,0 0 0,0-1-213,0-2 170,-1-1 1,0 1 0,1 0 0,-1 0 0,-1-1-1,1 1 1,-1 0 0,0 0 0,0 0-171,-1-3 106,-1 1 1,0-1 0,0 1-1,-1 0 1,0 1-1,-3-4-106,6 8 34,1-1 0,-1 1-1,1 0 1,-1 0 0,0 0-1,0 0 1,0 0 0,0 0-1,1 0 1,-1 1 0,0-1-1,0 1 1,0-1 0,0 1 0,-1 0-1,1 0 1,0 0 0,0 0-1,0 0 1,0 0 0,0 1-1,0-1 1,0 1 0,0-1-1,-1 1-33,-1 2 83,-1-1 0,2 0-1,-1 1 1,0 0 0,0 0-1,1 0 1,-1 0-1,1 1 1,0-1 0,0 1-1,1 0 1,-1 0-1,1 0 1,-1 0 0,1 0-1,0 0 1,1 1-1,-2 2-82,1 2 135,-1 0 0,1 0 0,0 1-1,1-1 1,0 0 0,1 1-1,0-1 1,0 1 0,1-1-135,-1-6 52,0-1 0,1 1 1,-1-1-1,1 1 1,0-1-1,0 1 0,0-1 1,0 0-1,0 1 0,1-1 1,-1 0-1,1 0 0,-1 0 1,1 0-1,1 1-52,-1-1 21,-1-1-1,1 0 1,0 0-1,0 0 1,0 0-1,-1 0 1,1-1-1,0 1 1,0 0 0,0-1-1,0 0 1,0 1-1,0-1 1,0 0-1,0 0 1,0 0-1,0 0 1,0 0-1,0-1 1,1 1-21,1-1 5,0 0 0,-1 0 0,1-1 0,-1 1 0,1-1-1,-1 1 1,0-1 0,1 0 0,1-2-5,24-24 21,-22 21-3,0 0 0,0 1 0,7-5-18,-13 10 3,1 0 1,-1 0 0,0 1-1,0-1 1,1 1-1,-1-1 1,0 1 0,1 0-1,-1-1 1,0 1 0,1 0-1,-1 0 1,2 0-4,-3 0 6,1 0 0,0 0 0,-1 0 0,1 0 1,-1 1-1,1-1 0,0 0 0,-1 0 0,1 1 0,-1-1 0,1 0 1,-1 1-1,1-1 0,-1 1 0,1-1 0,-1 0 0,0 1 1,1-1-1,-1 1 0,0-1 0,1 1 0,-1 0 0,0-1 0,1 1 1,-1-1-1,0 1 0,0-1 0,0 1 0,0 0 0,1-1 1,-1 1-1,0 0-6,3 16 215,0 0 1,2 0 0,5 14-216,-10-31-38,0 1 0,0 0 0,0-1 0,0 1 0,1-1 0,-1 1 0,0 0 0,0-1 0,1 1 0,-1-1 0,0 1 0,1-1 0,-1 1 0,1-1 0,-1 1 0,0-1 0,1 1 1,-1-1-1,1 0 0,-1 1 0,1-1 0,0 0 0,-1 1 0,1-1 0,-1 0 0,1 1 38,0-2-132,0 1 0,0-1 0,0 1 0,0-1 0,0 1 0,0-1 0,0 0 0,-1 1 0,1-1 0,0 0 0,0 0 0,-1 1 0,1-1 0,-1 0 1,1 0 131,15-19-1022</inkml:trace>
  <inkml:trace contextRef="#ctx0" brushRef="#br0" timeOffset="1">315 0 13931,'-1'30'5337,"3"18"-3657,-4 5 33,0 7-321,4 1-208,6-8-607,5-4-217,4-14-192,1-11 8,-4-18-1241,2-4-687,-3-9 1056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29.8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12435,'1'3'1310,"0"1"1,0-1-1,0 0 1,0 1-1,0-1 1,-1 0-1,1 2-1310,0 7 1349,-1-1-1,-2 11-1348,1-2 1382,1-11-1072,0 0 0,0 0 0,1-1 0,1 1 1,-1 0-1,2 1-310,-3-8 13,1 0 1,-1 0 0,1 0-1,0 0 1,0 0 0,0 0-1,0 0 1,0 0 0,0-1-1,0 1 1,1 0 0,-1-1-1,1 1 1,-1-1 0,1 1-1,0-1 1,-1 0 0,1 0-1,0 0 1,0 0 0,0 0-1,0 0 1,0 0 0,0 0-1,0-1 1,0 1 0,1-1-14,3 0-22,-1 0 0,1 0 1,0-1-1,-1 1 0,1-1 0,-1-1 1,1 1-1,-1-1 0,1 0 1,-1 0-1,1-1 22,0 0-112,0 0-1,-1 0 1,0-1-1,1 0 1,-1 0-1,-1 0 1,1 0-1,0-1 1,3-4 112,-5 3-42,0 0 0,0 0 0,0 0 0,-1-1 0,0 1 0,0-1 0,-1 1 0,0-1 0,0 0 1,0 1-1,-1-1 0,0 0 0,0 0 0,-1-3 42,-2 2 137,1 12 142,-1 16 144,3-10-284,0 1 0,1-1 0,0 0 0,1 1 0,0-1 0,0 0 0,2 3-139,-2-7 43,0-1 0,0 0 0,1 0 0,-1-1 0,1 1 0,0 0 0,0-1 0,1 0 0,-1 0 0,1 0 0,0 0 0,0 0 0,0-1-1,1 1 1,1-1-43,-5-1 5,1-1-1,0 0 1,0 0-1,1 0 0,-1-1 1,0 1-1,0 0 0,0-1 1,1 1-1,-1-1 1,0 0-1,0 0 0,1 0 1,-1 0-1,0 0 0,0 0 1,1 0-1,-1-1 1,0 0-1,0 1 0,0-1 1,1 0-1,-1 0 0,0 0 1,0 0-1,0 0 0,0 0 1,-1-1-1,1 1 1,0-1-1,0 0-4,4-4-22,-1 0-1,0-1 1,-1 0-1,1 1 1,-1-2-1,-1 1 1,1 0-1,0-4 23,3-6-62,9-25-106,-15 38 155,0 0-1,0 0 1,0 0-1,-1 0 1,0 0-1,0 0 0,0 0 1,0-1-1,-1-1 14,1 5 2,-1 0-1,1-1 1,-1 1-1,1 0 1,-1-1-1,0 1 1,1 0-1,-1 0 1,0-1-1,0 1 1,0 0-1,0 0 0,0 0 1,0 0-1,0 0 1,-1 0-1,1 1 1,0-1-1,0 0 1,-1 1-1,0-1-1,0 0 14,0 0-1,-1 0 1,1 0-1,-1 1 1,0-1 0,1 1-1,-1 0 1,1 0-1,-1-1 1,0 2-1,0-1-13,2 0 8,-1 1 0,1-1-1,0 1 1,0-1 0,0 1 0,0-1-1,0 1 1,0 0 0,0 0-1,0 0 1,0-1 0,0 1 0,1 0-1,-1 0 1,0 0 0,1 0-1,-1 0 1,0 0 0,1 0-1,-1 1 1,1-1 0,0 0 0,-1 0-1,1 0 1,0 0 0,0 1-1,0-1 1,0 0 0,0 1-8,-1 3 23,1 1 1,0 0-1,0 0 1,0-1-1,1 1 0,0 0-23,1 3 42,0 0 0,1 0 0,0 0 0,0 0 0,1-1 0,0 0 0,1 1-42,-3-6-112,1 1 1,-1 0-1,1-1 1,-1 0-1,1 0 0,0 0 1,1 0-1,-1 0 1,0 0-1,1-1 0,0 1 1,-1-1-1,1 0 1,0-1-1,4 2 112,-2-1-1204,-1-1 0,1 0 0,0-1 0,5 1 1204,34-1-2595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30.5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12 132 12475,'-1'0'481,"-8"-1"3576,7 2-2067,4 1-625,-2-2-1327,0 0 0,0 0 1,0 0-1,0 0 0,1 0 0,-1 1 0,0-1 0,0 0 0,0 0 0,0 0 0,0 0 0,0 0 0,0 0 0,0 0 0,0 0 1,0 0-1,0 0 0,0 0 0,0 0 0,0 0 0,0 0 0,0 0 0,1 0 0,-1 0 0,0 0 0,0 0 0,0 0 0,0 0 1,0 0-1,0 0 0,0 0 0,0 0 0,0 0 0,0 0 0,0 0 0,0 0 0,0 0 0,0 0 0,0 0 0,0-1 0,1 1 0,-1 0 1,0 0-1,0 0 0,0 0 0,0 0 0,0 0 0,0 0 0,0 0 0,0 0 0,0 0 0,0 0 0,0 0-38,0-5 1122,-1 0-1086,2-13 198,0-1 1,2-8-235,-1 19 52,-2 5-16,0-1 1,1 0-1,0 1 1,0-1-1,0 1 0,0 0 1,1-1-1,-1 1 0,1 0 1,0 0-1,0-1-36,0 2 16,-2 1-12,0 1 1,0-1-1,1 1 0,-1-1 0,0 1 0,1 0 0,-1-1 0,0 1 1,1-1-1,-1 1 0,0 0 0,1-1 0,-1 1 0,1 0 1,-1-1-1,1 1 0,-1 0 0,1 0 0,-1-1 0,1 1 1,-1 0-1,1 0 0,-1 0 0,1 0 0,-1 0 0,1 0 0,0 0 1,-1 0-1,1 0 0,-1 0 0,1 0 0,-1 0 0,1 0 1,-1 0-1,1 0 0,-1 0 0,1 1 0,-1-1 0,1 0 0,-1 0 1,1 1-1,-1-1 0,1 0 0,-1 1 0,1-1 0,-1 1 1,0-1-1,1 1-4,1 1 25,0 0 1,-1 1-1,1-1 1,0 1 0,-1 0-1,0-1 1,1 1-1,-1 2-25,9 29 431,-6-19-137,1 0 0,0-1 0,3 6-294,-5-16 78,-1 1-1,1 0 1,0-1-1,0 1 1,1-1-1,-1 0 1,1 0 0,0-1-1,0 1 1,0-1-1,4 3-77,-4-4 54,0 1-1,0-1 1,0 0 0,0-1-1,1 1 1,-1 0 0,2-1-54,-5-1-5,1 1-1,-1-1 1,1 0 0,-1 0 0,1 0 0,-1 0-1,1 0 1,0 0 0,-1 0 0,1-1 0,-1 1-1,1 0 1,-1-1 0,1 1 0,-1-1 0,0 0-1,1 1 1,-1-1 0,0 0 0,1 0 0,-1 0-1,0 0 1,1-1 5,1-2-267,0 0 0,0-1 1,0 1-1,0-1 0,-1 1 0,0-1 0,0 0 0,0-2 267,6-24-815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31.1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1 4673,'-4'2'6026,"2"4"-3751,0 8-1910,2-10 480,-2 12-15,2 1-1,0 0 0,0 0 0,3 14-829,1 39 1846,-2-14-821,-3-73-901,1 1 0,1 0-1,0 0 1,2-5-124,-2 13 1,0 1-1,1-1 0,0 1 1,1-1-1,-1 1 1,1 0-1,1 0 1,-1 0-1,1 1 1,1-1-1,-1 1 0,3-3 0,-4 6 21,0 1 0,0-1 0,0 1 0,0-1 0,0 1 0,1 0 0,-1 0 0,1 1 0,-1-1 0,1 1 0,0-1 0,-1 1 0,1 0 0,0 1 0,0-1 0,0 1 0,0-1-21,-1 1 42,1 1 0,-1-1 0,0 0 0,0 1 0,0 0 0,0 0 1,0 0-1,0 0 0,0 0 0,0 1 0,0-1 0,-1 1 0,1 0 0,0-1 0,-1 1 0,1 0 0,-1 1 0,0-1 1,0 0-1,0 1 0,1 0-42,1 4 139,1 1-1,-1-1 1,-1 1 0,1-1 0,-1 1 0,-1 0 0,1 1-1,0 5-138,0 4 312,-1 0 0,-1 0-1,0 10-311,0-36-24,0 0-1,1 0 0,0 1 0,0-1 0,1 0 0,0 1 0,0-1 0,0 1 0,5-6 25,-6 9-9,0 0 0,1 0 0,-1 0 0,1 1 0,0-1 0,1 1 0,-1-1 0,0 1 0,1 0 0,0 0 0,0 1 0,0-1 0,0 1 0,0 0 0,0 0 0,1 0 9,-3 1 7,1 0 1,0 1-1,0-1 1,-1 1-1,1 0 1,0 0-1,0 0 1,-1 0 0,1 0-1,0 0 1,0 1-1,-1-1 1,1 1-1,0 0 1,-1 0-1,1 0 1,-1 0 0,1 0-1,-1 1 1,1-1-1,-1 1 1,0 0-1,0-1 1,0 1-1,1 1-7,2 3 55,1 0-1,-1 1 1,-1-1-1,1 1 1,-1 0-1,-1 1 0,1-1 1,2 8-55,-1 0 123,-1 0 0,0 1-1,-1 0 1,-1 0-123,-3 4-167,1-19 149,0-1 0,0 0 0,0 1 0,0-1 0,0 1 0,0-1 0,0 0 0,0 1 0,0-1 0,0 0 0,0 0 0,-1 1-1,1-1 1,0 0 0,0 1 0,0-1 0,-1 0 0,1 0 0,0 1 0,0-1 0,-1 0 0,1 0 0,0 0 0,-1 1 0,1-1 0,0 0 0,0 0 0,-1 0 0,1 0 0,0 0-1,-1 0 1,1 1 0,0-1 0,-1 0 0,1 0 0,-1 0 0,1 0 0,0 0 0,-1 0 0,1 0 0,0-1 0,-1 1 0,1 0 0,0 0 0,-1 0 0,1 0 0,0 0 0,0 0 0,-1-1-1,1 1 1,0 0 0,-1 0 0,1 0 0,0-1 0,0 1 0,-1 0 0,1-1 18,-14-13-511,-4-9-282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30.9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36 11923,'-3'1'1783,"1"0"0,-1 0 0,1 0 0,-1 1 0,1-1 0,-3 2-1783,10-14 2176,-3 8-2170,0 0 0,0 1-1,1-1 1,-1 0 0,1 1 0,-1 0-1,1-1 1,0 1 0,-1 0 0,2 0-6,-2 1 4,0 0 0,0 0 1,0 0-1,0 0 0,0 1 1,0-1-1,0 0 0,0 1 1,0 0-1,1-1 1,-1 1-1,0 0 0,0 0 1,0 0-1,3 1-4,-2 1 111,44 54 454,-45-54-516,1 1 0,-1 0 1,1-1-1,-1 0 0,1 0 0,0 0 0,0 0 0,0 0 0,0 0 0,0-1 1,0 1-1,1-1 0,-1 0 0,0 0 0,1 0 0,-1 0 0,1-1 1,-1 0-1,3 1-49,-3-1 15,0 0 1,0 0 0,0 0-1,0-1 1,0 1 0,0-1-1,0 0 1,-1 1 0,1-1-1,0 0 1,0-1 0,-1 1-1,1 0 1,-1-1 0,1 0-1,1-1-15,2-2-220,0 0-1,-1-1 0,1 0 0,-1 0 0,2-4 221,13-19-463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31.4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11290,'2'0'550,"-1"1"0,0-1-1,0 1 1,0 0 0,0-1-1,0 1 1,0 0-1,0 0 1,0 0 0,0 0-1,-1 0 1,1 0-550,7 15 2664,-6-8-2060,0 0-1,-1 1 0,1 3-603,-2-10 305,6 115 2892,-4-70-2577,-3-34-414,1-29-414,4-13 36,0-1 0,2-1 172,-2 16-72,0 0 1,1 0-1,3-8 72,-6 18-1,1 0-1,-1 0 1,1 0 0,0 1-1,0-1 1,0 1 0,1 0 0,-1 0-1,1 0 1,0 1 0,0-1 1,-2 3 7,-1 0 0,1 0 0,0 0 0,-1 0 0,1 0 0,0 0 0,0 1 0,-1-1-1,1 0 1,0 1 0,0 0 0,0-1 0,0 1 0,0 0 0,0 0 0,0 0 0,0 0 0,-1 0 0,1 1-7,1 0 26,-1-1 0,1 1-1,-1 0 1,0 0 0,1 1 0,-1-1 0,0 0-1,0 1 1,0 0 0,0-1 0,0 1 0,-1 0-1,1 0-25,3 5 131,0 0 0,0 0-1,-1 0 1,0 1-1,0-1 1,-1 1 0,0 0-1,0 0-130,2 9 214,-1 1 0,-1-1 0,0 1-1,-1 0 1,-1 0 0,-1 4-214,0-17-1111,-1-4 646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32.1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45 402 8074,'-11'11'4371,"10"-11"-4028,1 1 0,-1-1 0,1 1-1,0-1 1,-1 1 0,1 0 0,-1-1 0,1 1-1,0-1 1,-1 1 0,1-1 0,0 1 0,0 0 0,0-1-1,-1 1 1,1 0 0,0-1 0,0 1 0,0 0-1,0 0-342,3-1 1500,1-5-599,5-8-50,-8 10-632,9-12 209,-2 0 0,0-1 0,5-16-428,2-10 176,-2-1-176,-9 29 18,-1-1 0,0 0-1,-1 0 1,-1 0 0,0 0 0,-2-11-18,1 17 9,-1-1 0,-1 1 0,0-1 0,0 1 0,-1 0 0,0 0-1,0 0 1,-1 0 0,0 1 0,-1-1 0,0 1-9,4 6 9,1 1 0,-1 0-1,0 0 1,0-1-1,0 1 1,0 0 0,0 0-1,0 0 1,0 0 0,0 0-1,-1 0 1,1 1 0,0-1-1,0 0 1,-1 1 0,1-1-1,-1 0 1,1 1-9,-1 0 19,1 0 0,0 0 1,-1 0-1,1 1 0,0-1 0,-1 0 0,1 1 0,0-1 1,0 1-1,-1-1 0,1 1 0,0 0 0,0-1 0,0 1 1,0 0-1,0 0 0,0 0 0,0 0 0,0 0-19,-4 4 70,1 0 0,0 0 0,0 0-1,1 1 1,-1 0 0,1 0-1,0 0 1,1 0 0,-1 0 0,1 0-1,1 1 1,-1-1 0,1 1-1,-1 3-69,1 7 134,0-1 0,1 1-1,0-1 1,1 1 0,2 4-134,0-1 208,1 0 0,1 0 0,4 11-208,-5-20 89,0 0-1,1-1 1,0 1 0,1-1-1,0 0 1,7 7-89,-12-15-32,1-1 0,-1 1 0,1 0 0,-1 0 0,1-1 1,0 1-1,0-1 0,0 0 0,0 1 0,0-1 0,0 0 0,0 0 0,0 0 0,0-1 0,0 1 1,1 0-1,-1-1 0,0 1 0,0-1 0,1 0 32,1 0-199,0-1 1,-1 1-1,1-1 1,0 0-1,0 0 1,-1 0-1,1-1 1,0 1-1,-1-1 1,0 0-1,3-2 199,23-14-803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32.4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25 13283,'8'63'9837,"-4"-38"-7654,2 1 0,4 12-2183,-5-26 420,-5-12-417,0 0 1,0 0-1,0 0 1,0 0 0,0 0-1,1 0 1,-1 0-1,0 0 1,0 0-1,0 0 1,0 0-1,0 0 1,0 0-1,0 0 1,0 0-1,0 0 1,0 0-1,0 0 1,1 0-1,-1 0 1,0 0-1,0 0 1,0-1-1,0 1 1,0 0-1,0 0 1,0 0-1,0 0 1,0 0-1,0 0 1,0 0-1,0 0 1,0 0 0,0 0-1,0 0 1,0 0-1,1 0 1,-1 0-1,0-1 1,0 1-1,0 0 1,0 0-1,0 0 1,0 0-1,0 0 1,0 0-1,0 0 1,0 0-1,0 0 1,0 0-1,0-1 1,0 1-1,0 0 1,0 0-1,-1 0 1,1 0-4,1-22-82,-1 17-6,0 4 72,2-69-1108,-1 59 931,1 1 1,0-1 0,0 1-1,1-1 1,1-3 192,-3 13-1,-1 0 1,0 0 0,1 0-1,-1 0 1,0 0-1,1 0 1,0 0 0,-1 0-1,1 0 1,-1 0-1,1 0 1,0 0 0,0 1-1,-1-1 1,1 0-1,0 1 1,0-1 0,0 0-1,0 1 1,0-1-1,0 1 1,0-1 0,0 1-1,0 0 1,0-1-1,0 1 1,0 0-1,0 0 1,0-1 0,1 1 0,0 1 25,0-1-1,-1 1 1,1 0 0,0-1 0,-1 1 0,1 0 0,-1 0 0,1 0 0,-1 0 0,1 0 0,-1 0 0,0 1-1,1-1 1,-1 0 0,0 1 0,0-1 0,0 1 0,0 0-25,10 16 412,-2 0 0,0 1 0,-1-1 1,5 19-413,-13-34 31,3 2-23,-1 1 0,-1-1 0,1 1-1,-1 0 1,0-1 0,-1 1 0,1 0 0,-1 0-1,0-1 1,0 1 0,-1 0 0,0 0 0,0 0-8,-1-1-1053,6-5 455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32.9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 15259,'14'29'6617,"-6"2"-3286,-4-8-1743,0 16-1588,0 5 1379,-3-42-1347,0 3 13,-1-1 1,1 1-1,-1 0 1,1-1-1,-1 1 1,0 0-1,-1-1 1,1 1-1,-1-1 1,0 1-1,-1 2-45,2-7 1,0 0 0,0 0-1,0 1 1,0-1 0,0 0-1,0 0 1,0 1 0,-1-1-1,1 0 1,0 0 0,0 0-1,0 1 1,0-1 0,0 0-1,0 0 1,-1 1 0,1-1-1,0 0 1,0 0 0,0 0 0,0 0-1,-1 0 1,1 1 0,0-1-1,0 0 1,-1 0 0,1 0-1,0 0 1,0 0 0,-1 0-1,1 0 1,0 0 0,0 0-1,-1 0 1,1 0 0,0 0 0,0 0-1,-1 0 1,1 0-1,0 0-3,-1 0-1,1-1 1,0 1 0,-1-1 0,1 1 0,0-1-1,-1 1 1,1 0 0,0-1 0,0 1 0,-1-1-1,1 1 1,0-1 0,0 1 0,0-1 0,0 0-1,0 1 1,0-1 0,0 1 0,0-1 3,0-14-163,1 0 0,1 0 0,0 0 0,1-1 163,1-10-226,-2 17 140,-1-3 8,1-1 1,1 1-1,0 0 0,1 0 1,2-6 77,-4 16-4,-1-1 0,1 0 0,-1 1 0,1-1 1,0 1-1,0-1 0,0 1 0,0 0 0,0 0 0,0 0 1,2-1 3,-2 2 4,-1 0 0,1 0 0,1 0 1,-1 1-1,0-1 0,0 0 1,0 1-1,0-1 0,0 1 0,1 0 1,-1 0-1,0 0 0,0 0 1,0 0-1,1 0 0,1 1-4,0 0 38,1 0 0,-1 1-1,0-1 1,1 1 0,-1 0-1,0 0 1,0 1 0,0-1 0,-1 1-1,1 0 1,-1 0 0,1 0-1,-1 0 1,0 1 0,0-1 0,0 1-1,0 0-37,6 10 201,-1 1 1,0 0-1,-1 0 0,0 2-201,3 12 426,0 0 0,2 22-426,-11-49-41,0 3-94,0-9 570,-1-10-241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34.7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10026,'0'2'7051,"1"3"-3678,1 3-3142,0 0-1,1 0 1,-1 1 0,1-2-231,16 32 516,-4-11 512,7 22-1028,-19-42 145,0 0 0,1 0 0,0 0-1,1 0 1,0-1 0,5 7-145,-9-12 8,0-1 0,1 1 0,-1-1 0,0 1 0,1-1-1,-1 0 1,1 0 0,0 0 0,-1 0 0,1 0 0,0 0 0,0 0 0,-1 0 0,1-1-1,0 1 1,0-1 0,0 1 0,0-1 0,0 0 0,0 0 0,0 0 0,-1 0 0,1 0 0,0 0-1,0 0 1,0-1 0,0 1 0,0-1 0,0 1 0,0-1 0,-1 0 0,1 0 0,0 0-1,1-1-7,0 0-12,1-1-1,-1 0 0,0 0 1,0 0-1,-1 0 0,1-1 0,-1 1 1,1-1-1,-1 1 0,0-3 13,4-6-107,0-1 0,1-8 107,25-74-299,-25 82 323,-7 13-22,0 0-1,0 0 0,0 0 0,0 0 1,0 0-1,0 0 0,0 0 1,0-1-1,0 1 0,1 0 0,-1 0 1,0 0-1,0 0 0,0 0 0,0 0 1,0 0-1,0 0 0,0 0 0,0 0 1,0 0-1,0 0 0,0 0 1,0 0-1,1 0 0,-1 0 0,0 0 1,0 0-1,0 0 0,0 0 0,0 0 1,0 0-1,0 0 0,0 0 1,0 0-1,0 0 0,0 0 0,0 0 1,0 0-1,1 0 0,-1 0 0,0 0 1,0 0-1,0 1 0,0-1 0,0 0 1,0 0-2,2 5 45,2 12 27,-3-12-42,4 17 122,0-1 1,5 10-153,-7-23 73,-1-1 0,2 0 1,-1 0-1,1-1 0,0 1 0,0-1 0,1 0 1,0 0-1,1 1-73,-4-5 47,-1-1 1,1 1-1,0-1 1,0 1-1,0-1 0,0 0 1,0 0-1,0 0 1,0 0-1,0 0 1,1 0-1,-1 0 0,0-1 1,0 1-1,1-1 1,-1 0-1,0 0 1,3 0-48,-3 0 32,1 0 1,0-1-1,0 0 1,-1 0 0,1 0-1,-1 0 1,1 0-1,-1 0 1,1-1 0,-1 1-1,1-1 1,-1 0-1,2-1-32,1-3 23,1 0-1,-1 0 0,0 0 0,0-1 0,-1 0 0,0 1 0,0-2 1,-1 1-1,0 0 0,1-3-22,-3 8 49,0-1 0,0 0 0,0 0 0,-1 1 1,1-1-1,-1 0 0,1 0 0,-1 0 0,0 0 0,0 0 0,0 0 0,0 0 0,-1 0 1,1 0-1,-1 0 0,0 1 0,0-1 0,0-1-49,-3-3 495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35.2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13387,'21'86'8431,"-11"-37"-5286,1 29-3145,-6-15 958,0-10 17,3 8-975,-8-60 5,0 1 22,1 1 0,-1 0 0,1 0 0,0-1 0,0 1 0,0 0 0,0 0-27,0-4-18,0-6-144,-1 6 146,1-23-162,2 0 0,1-1 178,-4 22-14,1-1 1,0 1 0,0-1-1,0 1 1,0-1 0,1 1-1,0 0 1,-1 0 0,1 0-1,0 0 1,0 0 0,0 0-1,1 1 1,-1-1 0,1 1-1,0-1 1,-1 1 0,1 0-1,0 0 1,0 0 0,0 0-1,1 1 14,-2 0 11,0 0 0,1 0 0,-1 1 0,1-1 0,-1 1 0,1-1-1,-1 1 1,1 0 0,0 0 0,-1 0 0,1 1 0,-1-1 0,1 0-1,-1 1 1,1 0 0,-1-1 0,0 1 0,1 0 0,-1 0-1,0 1 1,0-1 0,1 0 0,-1 1 0,0-1 0,0 1 0,-1 0-1,1 0 1,1 1-11,1 2 72,0 1 0,-1-1 0,0 1 0,0 0 0,0 0 0,-1 0 0,1 2-72,-2-3 54,1 1 0,0-1 0,1 0 0,-1 0 0,1 0 0,0 0 0,1 0 0,-1 0 0,3 1-54,-6-5-11,1 0 0,0-1 1,0 1-1,0 0 0,0-1 1,0 1-1,0-1 0,0 1 1,0-1-1,0 1 0,0-1 1,1 0-1,-1 1 0,0-1 11,-1 0-60,1 0 0,0 0 0,-1 0 0,1 0 0,-1-1 0,1 1 0,-1 0 0,1 0 1,-1 0-1,1 0 0,-1-1 0,1 1 0,-1 0 0,1-1 0,-1 1 0,1 0 0,-1-1 0,1 1 0,-1 0 0,0-1 0,1 1 0,-1-1 0,0 1 0,1-1 0,-1 1 0,0-1 0,0 1 0,1-1 0,-1 1 0,0-1 60,6-16-696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35.6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27 190 10106,'0'0'111,"0"0"1,0 0-1,0 0 0,0 0 1,0 0-1,1 0 0,-1 0 1,0 1-1,0-1 0,0 0 1,0 0-1,0 0 0,0 0 1,0 0-1,0 0 0,0 0 1,0 1-1,0-1 0,0 0 1,0 0-1,0 0 0,0 0 1,1 0-1,-1 0 0,0 0 1,0 0-1,0 0 0,0 0 1,0 0-1,0 1 0,0-1 1,0 0-1,1 0 0,-1 0 1,0 0-1,0 0 0,0 0 1,0 0-1,0 0 0,0 0 1,1 0-1,-1 0 0,0 0 0,0 0-111,8-4 2022,8-7-195,-10 5-1354,-2 1 0,1-1-1,-1 0 1,1-1-1,-2 1 1,1-1 0,-1 1-1,0-1 1,0-1-473,-1 3 100,0 0 1,-1 0 0,0 0 0,0 0-1,0 0 1,0 0 0,-1 0-1,0 0 1,0 0 0,0 0-1,-1-1 1,0 1 0,-1-2-101,2 4 38,-1 0 0,-1 1-1,1 0 1,0-1 0,-1 1 0,1 0 0,-1 0 0,1 0-1,-1 0 1,0 0 0,0 0 0,0 0 0,0 0-1,0 1 1,-1-1 0,1 1 0,-2-1-38,3 1 32,-1 1 1,1-1-1,-1 1 0,1-1 1,-1 1-1,1 0 0,-1-1 0,1 1 1,-1 0-1,0 0 0,1 0 1,-1 0-1,1 1 0,-1-1 1,1 0-1,-1 1 0,1-1 1,-1 1-1,1-1 0,0 1 0,-1 0 1,1-1-1,0 1 0,-1 0 1,1 0-1,0 0 0,0 0 1,0 0-1,0 0 0,-1 1-32,-1 2 58,1 0 1,-1 0-1,1 0 0,-1 0 0,1 1 1,1-1-1,-1 1 0,1-1 0,-1 1 1,1 0-1,1 0 0,-1-1 0,1 1 0,-1 3-58,1 0 53,1 1 0,0-1 0,0 0 0,1 0 0,-1 0 0,2 0 0,-1-1 0,2 3-53,-2-5 47,1 1 0,0-1 1,0 0-1,0 0 0,0 0 0,1 0 0,0-1 0,0 1 1,0-1-1,1 0 0,3 3-47,-6-6-117,1 1 0,-1-1 0,1 1 0,0-1 1,-1 0-1,1 0 0,0 0 0,0 0 0,0 0 0,0-1 0,-1 1 1,1-1-1,0 0 0,0 0 0,0 0 0,0 0 0,0-1 0,0 1 1,0-1-1,0 0 0,0 1 0,-1-1 0,1-1 0,0 1 117,16-10 394,0-4-476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36.1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15 9554,'2'0'756,"-1"1"1,1 0-1,-1 0 1,1 0-1,-1 0 1,0 0-1,1 0 1,-1 0-1,0 1 0,0-1-756,10 17 3732,-7-9-2736,0 1-1,-1 0 0,0 0-995,-2-4 685,1 0-258,5 18 667,-3-17-784,-4-7-310,0 1 0,0-1 0,0 0 0,0 0 0,1 0 0,-1 0 0,0 0 0,0 0 0,0 0 0,0 0 0,0 0 0,1 0 0,-1 0 0,0 0 0,0 0 0,0 0 0,0 0 0,0 0 0,0-1 0,1 1 0,-1 0 0,0 0 0,0 0 0,0 0 0,0 0 0,0 0 0,0 0 0,0 0 0,1 0 0,-1 0 0,0-1 0,0 1 0,0 0 0,0 0 0,0 0 0,0 0 0,0 0 0,0 0 0,0-1 0,0 1 0,0 0 0,0 0 0,0 0 0,0 0 0,15-30-1147,-10 19 1020,0 0 0,1 1 0,1 0-1,-1 0 1,5-4 127,-9 12 1,0 0 0,0-1 0,0 1 0,1 0-1,-1 0 1,1 0 0,-1 0 0,1 0 0,0 1-1,0-1 1,-1 1 0,1 0 0,1 0-1,-3 0 29,1 1 1,-1-1-1,1 1 1,-1 0-1,1 0 1,0 0-1,-1 0 0,1 0 1,-1 0-1,1 0 1,0 1-1,-1-1 1,1 1-1,-1-1 1,1 1-1,-1-1 0,1 1 1,-1 0-1,1 0 1,-1 0-1,0 0 1,0 0-1,1 0 1,-1 0-1,0 0 0,0 0-29,2 3 135,-1-1 0,0 0 0,0 1 0,0-1 0,-1 1 0,1-1 0,-1 1 0,0 0 0,0 0-135,8 38 918,-8-33-733,-1-8-182,1 5 7,0 0 1,0 0-1,0 0 1,-1 0-1,0 1 1,-1 1-11,1-7-211,1-2-484,-1 1 648,9-10-499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36.9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60 10130,'30'-40'4092,"-24"28"-2170,-2 4 235,-4 8-2096,0 0 0,1 0 0,-1 0 0,0 0 0,0 0 0,1 0 1,-1 0-1,0 0 0,1 0 0,-1 0 0,0 0 0,1 1 0,-1-1 0,0 0 0,1 0 0,-1 0 0,0 0 0,0 1 0,1-1 0,-1 0 0,0 0 1,0 0-1,1 1 0,-1-1 0,0 0 0,0 0 0,0 1 0,0-1-61,5 6 550,-1 0 0,0 0 1,0 0-1,-1 0 0,1 4-550,-1-3 242,0 0-1,0 1 0,-1-1 1,0 1-1,-1 0 0,1 0 1,-1 3-242,0 16 1051,-1 16-1051,-1-24 266,1-1 0,1 1 1,2 15-267,-2-32 10,-1 0 1,0-1 0,1 1 0,-1 0-1,1 0 1,0-1 0,-1 1 0,1-1 0,0 1-1,0 0 1,0-1 0,0 1 0,0-1-1,2 1-10,-2-2-27,0-5 0,-3-6-23,1-1 35,-1 1 0,1 0 0,1 0 0,0 0-1,1 0 1,0-1 0,0 1 0,1 0 0,1 0 0,0 0-1,1 1 1,0-1 0,0 1 0,1 0 0,0 0 0,4-5 15,-6 11 4,0 0 1,0 1-1,0 0 1,1-1-1,-1 1 1,1 1-1,-1-1 1,1 0-1,0 1-4,-3 1 5,0 0-1,1 1 0,-1-1 1,0 1-1,0-1 0,1 1 1,-1-1-1,0 1 0,0 0 1,1 0-1,-1-1 0,0 1 1,1 0-1,-1 0 1,1 0-1,-1 1 0,0-1 1,1 0-1,-1 0 0,0 1 1,0-1-1,1 1 0,-1-1 1,0 1-1,0-1 0,0 1 1,1 0-1,-1 0 1,0-1-1,0 1 0,0 0 1,0 1-5,3 3 63,0 1 1,-1-1 0,1 1 0,-1 0-1,-1 0 1,1 0 0,-1 2-64,14 46 677,-15-49-607,7 34 394,-6-26-639,0 1 1,2-1-1,3 10 175,-7-26-3930,0 1 2550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31.8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 52 7738,'-24'-46'4030,"22"41"-2306,4 6-694,4 10 177,5 27 1879,-3-1 1,3 23-3087,4 23 1347,11 44-151,-25-116-1105,-3-23-174,1 0-12,0 0 0,0-1 0,2 1-1,0 0 1,0 0 0,1 0 0,1-4 95,-2 12-13,0 0 1,0 1 0,1-1 0,-1 1-1,1-1 1,0 1 0,0 0 0,0-1 0,0 1-1,1 0 1,-1 1 0,1-1 0,0 0-1,0 1 1,0-1 0,0 1 0,0 0 0,0 0-1,0 0 1,1 1 0,-1-1 0,1 1-1,-1-1 1,1 1 0,3 0 12,0 0 25,-1 0 0,0 1 1,1 0-1,-1 0 0,0 0 0,1 1 1,-1 0-1,0 0 0,1 0 0,4 3-25,-8-3 31,-1 0-1,1 0 1,0 0-1,-1 0 1,0 0-1,1 1 1,-1-1-1,0 1 1,0 0-1,0 0 1,0 0-1,0 0 1,0 0-1,0 0 1,-1 0-1,1 0 1,-1 1-1,0-1 1,1 1 0,-1-1-1,0 1 1,0-1-1,-1 1 1,1 0-1,-1-1 1,1 2-31,-1-1 46,0 0 1,-1 0 0,1 0 0,-1 0 0,1 0 0,-1 0-1,0-1 1,0 1 0,0 0 0,-1-1 0,1 1 0,-1-1 0,1 1-1,-1-1 1,0 1 0,0-1 0,0 0 0,-2 2-47,-4 3 144,-1 0 0,0 0 0,0-1 0,-5 2-144,-1 1 227,-1 0 0,-4 0-227,16-7-63,0 0-1,-1 0 0,1-1 0,0 0 0,-1 0 0,1 0 0,-1-1 0,1 1 0,0-1 0,-1 0 0,-3-1 64,7 1-87,0 0 0,0 0 0,0-1 0,0 1 0,0 0 0,0 0 0,0-1 0,1 1 0,-1-1 0,0 1 0,0-1 0,0 1-1,1-1 1,-1 0 87,0 1-45,1-1-1,0 1 0,0 0 0,0-1 0,-1 1 1,1 0-1,0-1 0,0 1 0,0-1 0,0 1 1,0 0-1,0-1 0,0 1 0,0-1 0,0 1 1,0 0-1,0-1 0,0 1 0,0-1 0,0 1 1,0 0-1,0-1 46,2-2-232,-1 0 1,1 1-1,-1-1 1,1 0-1,0 1 1,0-1-1,1 0 232,0 0-243,14-19-1432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37.2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18 365 11162,'0'1'347,"-5"16"3706,5-16-3823,-1 0 1,1-1 0,0 1-1,0 0 1,-1-1-1,1 1 1,0-1-1,-1 1 1,1 0-1,-1-1 1,1 1 0,-1-1-1,1 1 1,-1-1-1,1 0 1,-1 1-1,1-1 1,-1 1 0,1-1-1,-1 0 1,0 0-1,1 1 1,-1-1-1,0 0 1,0 0-231,4 0 165,-1 0-1,1 0 1,-1-1 0,1 1-1,-1-1 1,0 1 0,1-1 0,-1 0-1,0 0 1,1 0 0,-1 0 0,0-1-1,0 1 1,0-1 0,0 1-1,0-1 1,0 0 0,0-1-165,1 2 64,2-5 4,0 1 0,-1 0 0,1-1 0,-1 0 0,0 0 0,0-1 0,-1 1 0,0-1 0,2-4-68,5-16 102,4-22-102,-13 46 6,3-12 7,5-16 45,3-25-58,-11 47 8,0 0 1,0-1-1,-1 1 1,0 0-1,-1-1 1,1 1-1,-2 0 0,0-4-8,1 10 4,0 0 0,0 0 0,0 0 0,-1 0 0,1 1 0,-1-1 0,1 0-1,-1 0 1,0 1 0,0 0 0,-1-2-4,2 3 4,0 0 1,0 1-1,1-1 0,-1 1 0,0-1 1,0 1-1,0 0 0,0-1 1,0 1-1,0 0 0,0-1 0,0 1 1,0 0-1,1 0 0,-1 0 1,0 0-1,0 0 0,0 0 0,0 0 1,0 0-1,0 1 0,0-1 1,0 0-1,0 0 0,0 1 0,0-1 1,0 1-1,0-1 0,1 1 1,-1-1-1,0 1 0,0-1 0,1 1 1,-1 0-1,0-1 0,1 1 0,-1 0 1,0 0-5,-2 3 36,-1 1 0,1-1 0,0 1 1,0 0-1,1 0 0,-1 0 0,1 0 1,0 0-1,1 0 0,-1 1 0,1-1 1,0 1-1,0 0-36,-1 16 220,0 0 0,2 18-220,2-7 518,5 24-518,-5-38 132,0-6-5,1 1-1,0-1 0,1 0 0,1 4-126,-3-12 37,0 0 0,0 0 0,1 1 1,0-1-1,0-1 0,0 1 0,1 0 0,0-1 0,-1 0 0,2 0 0,0 1-37,-4-4-70,0 0 1,0 0-1,0 0 1,0-1-1,0 1 1,0 0-1,0-1 1,0 1-1,0-1 1,1 1-1,-1-1 1,0 0-1,0 1 1,1-1-1,-1 0 1,0 0-1,0 0 1,1 0-1,-1 0 1,0 0-1,0 0 1,1-1-1,-1 1 1,0 0 0,0-1-1,1 1 1,-1-1-1,0 1 1,0-1-1,0 1 1,0-1-1,0 0 1,0 0-1,0 1 1,0-1-1,0 0 1,0 0-1,0 0 1,0-1 69,18-19-962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37.7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12915,'9'14'3552,"0"0"-1,-1 1 1,3 7-3552,-5-6 893,0 0-1,-1 0 1,0 1-1,-1 0 1,-1 6-893,-3-36-251,0-1 0,1 1 0,0-1 0,1 1 0,0-1 0,1 1 0,2-4 251,-3 13-29,-1-1 0,1 1-1,0 0 1,0 0 0,1-1-1,-1 1 1,1 0 0,0 1-1,0-1 1,0 1 0,2-1 29,-5 3 8,1 0 0,0 0 1,0 0-1,0 0 1,0 1-1,0-1 1,1 0-1,-1 1 1,0-1-1,0 1 0,0-1 1,1 1-1,-1 0 1,0-1-1,0 1 1,2 0-9,-2 0 18,0 0 0,0 0 0,0 1 0,-1-1 0,1 0 0,0 1 0,0-1 0,0 0 0,0 1 0,-1-1 0,1 1 0,0-1 0,0 1 0,-1 0 0,1-1 0,0 1 0,-1 0 1,1-1-19,2 4 95,-1 0 0,0 0 1,0 0-1,0 0 0,0 0 1,-1 1-1,1-1 0,-1 2-95,6 23 692,-2 0 0,0 4-692,2 16 570,-4-38-438,-3-11-135,0 0 0,0 0 0,0 0 0,0 0 0,0 0 0,0 0-1,0 0 1,0 0 0,0 0 0,0 0 0,0 0 0,0 0 0,0 0 0,0 0-1,0 0 1,0 0 0,0 0 0,0 0 0,1 0 0,-1 0 0,0-1 0,0 1-1,0 0 1,0 0 0,0 0 0,0 0 0,0 0 0,0 0 0,0 0 0,0 0 0,0 0-1,0 0 1,0 0 0,0 0 0,0 0 0,0 0 0,0 0 0,0 0 0,0 0-1,0 0 1,0 0 0,0 0 0,0 0 0,0 0 0,0 1 0,0-1 0,0 0-1,1 0 1,-1 0 0,0 0 0,0 0 0,0 0 0,0 0 0,0 0 0,0 0-1,0 0 1,0 0 0,0 0 0,0 0 0,0 0 0,0 0 0,0 0 0,0 0 0,0 0-1,0 0 1,0 0 0,0 0 0,0 0 0,0 0 3,1-5-461,0-10-87,-2-12 388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38.0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13275,'0'4'6565,"3"8"-4903,-1-4-685,2 23 253,-1 0 0,-2 1 0,-1-1 0,-3 15-1230,5-37 33,-1-9-187,1-5-446,3-19 310,1 0 0,1 0 290,-3 10-51,-2 7 43,0 1 1,1-1-1,-1 0 0,1 1 0,1-1 1,-1 1-1,1 0 0,0 0 1,5-4 7,-8 8 17,1 1-1,-1-1 1,1 1 0,0 0 0,-1 0 0,1-1 0,0 1-1,0 0 1,0 1 0,0-1 0,0 0 0,0 1 0,0-1-1,0 1 1,0-1 0,0 1 0,0 0 0,0 0-1,0 0 1,1 0 0,-1 0 0,0 0 0,0 1 0,0-1-1,0 1 1,0 0 0,0-1 0,0 1 0,0 0 0,0 0-1,-1 0 1,1 1-17,2 0 91,-1 0-1,1 1 1,-1-1-1,0 1 1,0 0-1,0 0 1,0 0-1,0 0 1,-1 1-1,0-1 1,1 1-1,-1 0 1,-1-1-1,1 1 1,0 0-1,-1 0 1,1 2-91,1 9 298,-1 0 0,0 0 0,0-1 0,-2 6-298,1-2 117,0-1 0,2 2-117,-1-15-1037,0-5-193,3-9-1076,4-20 507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38.7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56 180 14995,'-49'20'6049,"43"-13"-3688,10-3-1169,8 1 33,10-1-273,6-1-8,11-3-608,1-2-144,2 0 8,-1-1-8,-9 3-1448,-2 1 2344,-17-5-1176</inkml:trace>
  <inkml:trace contextRef="#ctx0" brushRef="#br0" timeOffset="1">808 0 14171,'-5'0'5457,"4"10"-3584,-2 11-121,-1 16-240,0 6-191,0 9-585,1 2-288,5-10-248,3-3 104,6-19-1024,0-9-673,11-20-3151,-6-13 2735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39.0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33 48 12667,'2'9'2209,"0"0"1,-1-1-1,1 5-2209,-2 46 3437,0-24-1777,0-30-1412,1 0 0,-1 0 1,1 0-1,0 0 0,0 0 1,1 0-1,0 0 0,0-1 1,0 1-1,1 2-248,-2-6 30,0 1 0,0-1 0,0 1 0,0-1 0,0 0 0,0 0 0,0 0 0,0 0 0,1 1 0,-1-1 0,0-1 0,1 1 0,-1 0 0,1 0 0,-1 0 0,1-1 0,-1 1 0,1-1 0,-1 1 0,1-1 0,0 0 0,-1 0 0,1 1 0,-1-1 0,1 0 0,0-1 0,-1 1 0,1 0 0,0 0 0,-1-1 0,1 1 0,-1-1 0,1 1 0,0-1-30,0 0 6,1-1 0,0 0-1,-1 0 1,1 0-1,-1 0 1,1 0 0,-1 0-1,0 0 1,0-1-1,0 1 1,0-1 0,0-1-6,3-3 2,2-2-3,-1-1 0,0 0 0,0 0 1,-1-1-1,0 1 0,-1-1 0,2-9 1,-5 17 4,0-1-1,0 0 0,0 1 0,-1-1 0,0 0 1,0 1-1,0-1 0,0 0 0,-1 0 0,1 1 1,-1-1-1,0 1 0,0-1 0,0 0 0,-1 1 1,1 0-1,-1-1 0,0 1 0,1 0 0,-2 0 1,1 0-1,0 0 0,-1 0 0,1 1 0,-3-3-3,-1 1 10,1 0 0,-1 0 0,0 0 0,0 1-1,0 0 1,0 0 0,0 1 0,-1 0 0,1 0-1,-1 0 1,-2 0-10,6 2-2,0-1 0,0 1 1,1 0-1,-1 0 0,0 0 0,0 0 0,0 1 0,0-1 0,1 1 0,-1-1 0,0 1 0,1 0 1,-1 0-1,0 0 0,1 1 0,-1-1 0,1 1 0,0-1 0,-1 1 0,1 0 0,0 0 0,0-1 1,0 2-1,0-1 0,1 0 0,-1 0 0,0 1 0,1-1 2,-1 2-132,0-1 0,0 1 0,1 0 0,0 0 0,-1 0 0,1 0 0,1 0 0,-1 0 0,1 0 0,-1 0 0,1 0 0,0 0 0,1 2 132,-1-3-340,1 0 0,-1 0 0,1 0 0,0 0 0,0 0 1,1 0-1,-1-1 0,0 1 0,1 0 0,0-1 0,-1 1 0,2 0 340,-2-1-228,1-1 0,-1 0 0,0 0 0,1 1 0,-1-1-1,1 0 1,-1 0 0,1 0 0,0 0 0,-1-1 0,2 1 228,1 0-271,0 0 0,1 0 0,-1 0 1,0-1-1,1 0 271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39.6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9 13203,'-3'16'2821,"-2"8"933,2 0-1,-1 14-3753,4-32 267,0 0-1,0 0 1,0 1-1,1-1 1,0 0-1,0 1 1,1-1 0,0 0-1,0 0 1,0 0-1,1-1 1,0 2-267,-1-5 53,-1 1 0,1 0-1,0-1 1,0 1 0,0-1 0,1 0 0,-1 0 0,1 0 0,-1 0 0,1 0 0,0 0 0,-1 0 0,1-1 0,0 0 0,0 1-1,0-1 1,0 0 0,0-1 0,1 1 0,-1 0 0,0-1 0,0 0 0,0 0 0,4 0-53,-2 0 5,0-1 1,0 0 0,-1 0-1,1 0 1,0-1 0,0 0-1,-1 0 1,1 0 0,-1 0-1,1-1 1,-1 1 0,0-1-1,0 0 1,0 0 0,2-4-6,-1 2-4,1-2 1,-1 1 0,0-1-1,-1 0 1,0 0-1,0 0 1,0 0 0,-1-1-1,0 0 4,-1 5 3,-1-1 0,0 1 0,-1 0 0,1-1 0,-1 1 0,1-1 0,-1 1 1,0-1-1,0 1 0,0-1 0,-1 1 0,1-1 0,-1 1 0,0 0 0,0-1 0,0 1 0,-1 0 0,1 0 0,-1 0 0,1 0 0,-1 0 0,-1-2-3,-1 1 13,0 0 1,0 0 0,-1 0 0,1 1-1,-1-1 1,1 1 0,-1 0 0,0 0-1,-1 1 1,-2-2-14,5 3 8,0 0 0,0 0 1,0 0-1,0 0 0,0 1 0,0-1 0,0 1 0,0 0 0,0 0 0,0 0 1,0 0-1,-1 1 0,1-1 0,0 1 0,0 0 0,0-1 0,0 1 0,1 1 1,-1-1-1,-2 1-8,1 1-189,0 0 0,1 0 1,-1 0-1,1 0 0,-3 3 189,5-5-59,0 0-1,1 0 1,-1-1-1,1 1 1,-1 0 0,0 0-1,1 0 1,-1 0-1,1 0 1,0 0 0,-1 0-1,1 0 1,0 0-1,0 0 1,-1 0 0,1 0-1,0 0 1,0 0-1,0 0 1,0 0-1,0 0 1,1 0 0,-1 0-1,0 0 1,0 0-1,1 0 1,-1 0 0,1 1 59,8 8-369</inkml:trace>
  <inkml:trace contextRef="#ctx0" brushRef="#br0" timeOffset="1">393 0 10986,'7'18'6935,"-5"-12"-6106,0-1 0,0 0 1,-1 0-1,0 1 0,1 3-829,-1 10 1454,0-1-1,-2 0 1,-1 6-1454,1-5 659,0-1 1,1 1-1,1 1-659,4-1 223,-1-14-155,-4-5-69,0 0 0,0 0 1,1 0-1,-1 0 0,0 0 0,0 0 1,1 0-1,-1-1 0,0 1 0,0 0 1,0 0-1,1 0 0,-1-1 0,0 1 1,0 0-1,0 0 0,0 0 1,1-1-1,-1 1 0,0 0 0,0 0 1,0-1-1,0 1 0,0 0 0,0 0 1,0-1-1,0 1 0,0 0 0,0-1 1,8-25-167,-4 9-231,2 0 1,4-11 397,0 7-68,0 0 0,1 1 1,1 0-1,4-4 68,-15 22 7,0 1 1,0 0 0,0 0-1,0 0 1,0 0 0,0 0-1,1 0 1,-1 0 0,0 0-1,0 0 1,1 1-1,-1-1 1,1 0 0,-1 1-1,0-1 1,1 1 0,-1 0-1,1-1 1,-1 1-1,1 0 1,-1 0 0,1 0-1,-1 0 1,1 0 0,-1 0-1,1 1 1,-1-1-1,1 0 1,-1 1 0,1-1-1,-1 1 1,1 0 0,0 0-8,1 1 56,1 0 1,-1 1-1,1-1 1,-1 1-1,0 0 1,0-1-1,0 2 1,-1-1-1,1 0 1,-1 0-1,2 3-56,0 3 169,0 0 0,0 0 0,0 1 0,-1 0 0,-1-1 0,2 9-169,-2 1 464,0 0-1,0 18-463,-2-48 175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40.2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 11234,'1'0'312,"0"-1"0,0 1 0,0 0-1,0 0 1,1 0 0,-1-1-1,0 1 1,0 0 0,0 1 0,0-1-1,0 0 1,0 0 0,0 0 0,0 1-1,0-1 1,0 0 0,0 1-1,0-1 1,0 1 0,0-1 0,0 1-1,0 0 1,0 0-312,2 1 329,0 1 1,0 0-1,-1 0 1,0 0-1,1 0 0,0 2-329,10 17 819,-2 1 0,0 0-1,-2 0 1,0 1 0,-2 0 0,3 16-819,3 26 1927,3 59-1927,-4-49 441,-12-63-367,0-13-74,0 0 0,0 1 1,0-1-1,0 0 0,0 0 0,0 0 1,0 0-1,0 0 0,0 0 1,0 1-1,0-1 0,0 0 1,0 0-1,0 0 0,0 0 1,0 0-1,0 0 0,0 0 1,0 1-1,0-1 0,0 0 1,0 0-1,0 0 0,0 0 1,0 0-1,0 0 0,0 0 1,0 1-1,0-1 0,-1 0 1,1 0-1,0 0 0,0 0 1,0 0-1,0 0 0,0 0 1,0 0-1,0 0 0,-1 0 0,1 0 1,0 0-1,0 0 0,0 0 1,0 0-1,0 0 0,0 0 1,0 0-1,-1 0 0,1 0 1,0 0-1,0 0 0,0 0 1,0 0-1,0 0 0,0 0 1,-1 0-1,1 0 0,0 0 1,0 0-1,0 0 0,0 0 1,0 0-1,0 0 0,0 0 0,-1-1-6,0 0 0,0 0 0,1 0-1,-1 0 1,1 0 0,-1 0 0,1 0 0,-1 0-1,1 0 1,-1-1 6,-7-15-32,-26-30-40,32 44 66,1 1 0,-1-1 0,1 1 0,0-1 1,0 0-1,0 1 0,0-1 0,0 0 1,1 0-1,-1 0 0,1 0 0,0 0 0,0 0 1,0 1-1,0-1 0,0 0 0,1 0 1,-1 0-1,1 0 0,0 0 0,0 1 0,0-1 1,0 0-1,0 1 0,1-1 0,-1 1 1,1-1-1,0 1 0,-1 0 0,2-1 6,0-1-1,1 0-1,0 1 1,0 0-1,1-1 1,-1 1-1,0 1 1,1-1-1,0 1 1,0-1-1,0 1 0,0 1 1,0-1-1,0 1 1,3-1 1,-3 2 16,-1-1-1,0 1 1,0 0 0,0 0 0,1 1-1,-1-1 1,0 1 0,0 0 0,0 0-1,0 0 1,0 1 0,0-1 0,0 1-1,-1 0 1,1 0 0,0 1 0,-1-1-1,0 1 1,1-1 0,-1 1-1,0 0 1,-1 0 0,1 1 0,0-1-1,-1 0 1,0 1 0,0 0 0,1 0-16,-1 1 67,0 0 0,1 0 0,-2 1 0,1-1 0,0 1 0,-1-1 0,0 1 0,-1 0 0,1-1 0,-1 1 0,0 0 0,0-1 0,-1 1 0,0 0 0,0-1 0,0 1 0,-1-1 0,1 1 1,-1-1-1,-2 4-67,2-6 35,0 0 0,0 0 0,0-1 0,-1 1 0,1 0 0,-1-1 0,1 0 0,-1 1 0,0-1 0,0 0 0,0 0 0,0-1 0,0 1 1,-1-1-1,1 1 0,0-1 0,-1 0 0,1 0 0,-1-1 0,-2 1-35,3 0-113,0-1 1,0 0-1,1 0 0,-1 0 1,0-1-1,0 1 0,1-1 1,-1 1-1,0-1 1,0 0-1,1 0 0,-2-1 113,2 1-303,0 0 0,0 0 0,1-1 0,-1 1 0,0-1 0,0 1 0,1-1 0,-1 0 0,1 0 0,-1 1 0,1-1 0,0 0 0,0 0 0,0-1 0,0 1 0,0 0 303,-3-16-2207,5-3 1029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40.5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123 115 11979,'2'-2'563,"1"0"0,0 0 1,-1 0-1,1 0 0,-1 0 1,0 0-1,0 0 0,0-1 1,0 1-1,0-1 0,0 0 1,-1 1-1,1-3-563,-1 3 141,-1 0-1,1 1 1,-1-1 0,0 0-1,0 0 1,0 0 0,0 0-1,0 0 1,0 1 0,0-1-1,-1 0 1,1 0 0,-1 0-1,1 0 1,-1 1 0,0-1-1,0 0 1,1 1 0,-1-1-1,0 1 1,-1-1 0,1 1 0,0-1-1,-1 0-140,-1-1 141,0 0-1,-1-1 1,1 1 0,-1 0-1,0 1 1,0-1-1,0 1 1,0 0 0,0-1-1,0 2 1,-1-1-1,1 1 1,-3-1-141,4 1 54,1 1 0,-1-1 1,1 1-1,0 0 0,-1 0 0,1 0 0,-1 0 1,1 0-1,-1 1 0,1-1 0,0 1 0,-1 0 1,1-1-1,0 1 0,-1 0 0,1 0 1,0 1-1,0-1 0,0 0 0,0 1 0,0-1 1,0 1-1,1 0 0,-1 0 0,0-1 0,1 1 1,-1 1-55,-1 2 64,-1 1 0,2 0 1,-1 0-1,1 0 1,-1 1-1,2-1 1,-1 0-1,1 1 1,0-1-1,0 1 0,1-1 1,0 1-1,0 0 1,0-1-1,1 1 1,0-1-1,0 1 0,1-1 1,0 0-1,0 1 1,0-1-1,1 0 1,0 0-1,0-1 1,2 3-65,-5-7 6,1 0 1,0 1 0,0-1 0,0 0 0,0 0 0,0 0 0,0 0 0,0 0 0,1 0 0,-1 0 0,0 0 0,1 0 0,-1-1 0,0 1 0,1 0-1,-1-1 1,1 1 0,-1-1 0,1 0 0,-1 1 0,1-1 0,-1 0 0,1 0 0,-1 0 0,1 0 0,-1 0 0,1 0 0,-1-1 0,1 1 0,-1 0-1,1-1 1,-1 1 0,1-1 0,-1 0 0,1 1 0,-1-1 0,0 0 0,1 0-7,4-4-4,0 0-1,0 0 1,0-1 0,0 0-1,-1 0 1,3-5 4,7-11 3,-10 14 5,1 1 0,0 0 1,-1 0-1,3-2-8,-7 9 2,-1-1 0,1 1 0,-1-1 0,1 1 0,-1-1 0,1 1 0,0-1 0,-1 1-1,1-1 1,-1 1 0,1 0 0,0 0 0,0-1 0,-1 1 0,1 0 0,0 0 0,-1 0 0,1 0 0,0-1 0,0 1 0,-1 0 0,1 0 0,0 1-2,0-1 5,-1 0 0,1 1-1,0-1 1,-1 1 0,1-1 0,-1 1 0,1-1 0,-1 1 0,1-1 0,-1 1 0,1-1-1,-1 1 1,0 0 0,1-1 0,-1 1 0,0 0 0,1-1 0,-1 1 0,0 0-5,2 6 65,-1-1 0,0 1-1,0 0 1,0 5-65,-1-6 58,1 3 13,-1-2-19,0 0 0,0-1 0,1 1 0,0-1 0,1 1 0,0-1 0,0 1 0,0-1 0,0 0 0,1 0 0,2 3-52,-5-9-52,0 1 1,0-1 0,1 1 0,-1-1 0,0 0 0,1 1 0,-1-1 0,0 0 0,1 1-1,-1-1 1,1 0 0,-1 1 0,0-1 0,1 0 0,-1 0 0,1 0 0,-1 1 0,1-1-1,-1 0 1,1 0 0,-1 0 0,1 0 0,-1 0 0,1 0 0,-1 0 0,1 0 0,-1 0 0,1 0-1,-1 0 1,1 0 0,-1 0 0,1 0 0,-1-1 0,1 1 0,-1 0 0,1 0 0,-1-1-1,0 1 1,1 0 0,-1 0 0,1-1 0,-1 1 0,0 0 0,1-1 0,-1 1 0,0-1-1,1 1 52,1-3-334,0 0-1,0 0 0,0 0 1,0 0-1,0-1 0,0-1 335,10-31-1456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41.2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31 12715,'4'23'5505,"0"10"-2785,-4 12-799,0 7-97,3 8-439,-7-1-313,5-9-672,-2-10-168,5-17-56,4-11-328,-5-15-920,2-6-585,-2-14-1095,-1-5 1568</inkml:trace>
  <inkml:trace contextRef="#ctx0" brushRef="#br0" timeOffset="1">119 1 11674,'0'2'5154,"7"14"-2242,-2 8-743,-4 16-433,-1 9-168,-1 10-471,-3-2-305,4-4-440,3-6-112,5-15-144,1-6-544,1-19-1177,1-6-791,1-6 1296</inkml:trace>
  <inkml:trace contextRef="#ctx0" brushRef="#br0" timeOffset="2">393 156 11803,'0'0'268,"0"0"0,0-1 0,0 1 1,0 0-1,0 0 0,0-1 1,0 1-1,0 0 0,0 0 1,0-1-1,0 1 0,-1 0 1,1 0-1,0-1 0,0 1 0,0 0 1,0 0-1,0-1 0,-1 1 1,1 0-1,0 0 0,0 0 1,0-1-1,-1 1 0,1 0 1,0 0-1,0 0 0,-1 0-268,-8 0 2830,7 1-2495,-1 0 0,1 0-1,0 0 1,-1 0 0,1 0-1,-2 2-334,0 0 237,0 0 0,1 1 0,-1-1 0,1 1 1,0 0-1,0 0 0,0 0 0,0 0 0,1 1 0,-1 1-237,2-4 26,0 0 1,0 0-1,1 0 0,-1 0 0,0 1 1,1-1-1,0 0 0,0 0 1,0 0-1,0 0 0,0 1 1,0-1-1,0 0 0,0 0 1,1 0-1,-1 0 0,1 0 1,0 0-1,0 0 0,0 0 1,0 0-1,0 0 0,0 0 0,0 0 1,1 0-27,4 4 74,0 0 1,1 0 0,0-1 0,0 0-1,0 0 1,0-1 0,1 0-1,2 0-74,30 19 513,-36-20-417,0 0 0,-1 0 1,1 0-1,-1 1 0,1-1 1,-1 1-1,0 0 0,1 2-96,-3-5 34,-1 0-1,1 1 1,0-1-1,0 1 1,-1-1 0,1 1-1,-1-1 1,0 1-1,1 0 1,-1-1-1,0 1 1,0-1 0,0 1-1,0 0 1,0-1-1,0 1 1,0-1-1,-1 1 1,1 0 0,-1-1-34,0 2 38,0-1 0,0 1 1,-1-1-1,1 1 1,-1-1-1,0 0 0,1 0 1,-1 0-1,0 0 1,0 0-1,-1 1-38,-5 2 34,1 0 1,-1 0-1,0-1 0,0 0 0,0 0 1,-1-1-1,1 0-34,6-3-78,0 1-1,1-1 1,-1 1 0,0-1 0,1 0 0,-1 0-1,0 0 1,1 0 0,-1 0 0,0 0 0,0 0-1,-1-1 79,2 1-32,0-1 0,0 1 0,0-1 0,0 1-1,0-1 1,1 0 0,-1 1 0,0-1 0,0 0-1,0 1 1,1-1 0,-1 0 0,0 0 0,1 0-1,-1 0 1,1 0 0,-1 1 0,1-1 0,-1 0-1,1 0 1,0 0 0,0 0 0,-1-1 32,-1-23-199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41.5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75 1 15707,'8'32'6026,"-28"-12"-5154,-6-7-1736,-10-6 408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52.6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 8 2096,'-17'-6'8530,"17"6"-8450,0-1 0,-1 1 0,1 0 0,0 0 0,0 0 0,0 0 0,0 0-1,0 0 1,-1 0 0,1 0 0,0 0 0,0 0 0,0 0 0,0 0 0,-1 0 0,1 0 0,0 0 0,0 0-1,0 0 1,0 0 0,-1 0 0,1 0 0,0 0 0,0 0 0,0 0 0,0 0 0,0 0 0,-1 0-1,1 0 1,0 0 0,0 0 0,0 1 0,0-1 0,0 0 0,0 0 0,-1 0 0,1 0 0,0 0-1,0 0 1,0 1 0,0-1 0,0 0 0,0 0 0,0 0 0,0 0 0,0 1-80,-1 7 269,1-5-53,-2 29 584,0-2-126,2 16-674,-1 146 958,-1-63-528,7 33-430,30 187 236,54 370 331,-78-553-428,-8 82-139,1 43 69,12-28 6,8 219 90,-25-276-121,6 186 1,12-218-33,-1-17 8,-6 29 47,6 78 40,-13-236-132,16 182-265,-19-195-929,0-15 1192,0 0-1,0 0 1,0 0-1,-1 0 1,1 0 0,0 0-1,0 0 1,0-1-1,0 1 1,0 0-1,0 0 1,0 0 0,0 0-1,0 0 1,0 0-1,0 0 1,0 0-1,0 0 1,-1 0 0,1 0-1,0 0 1,0 0-1,0 0 1,0 0-1,0 0 1,0 0 0,0 0-1,0 0 1,0 0-1,0 0 1,0 0-1,0 1 1,0-1 0,-1 0-1,1 0 1,0 0-1,0 0 1,0 0-1,0 0 1,0 0 0,0 0-1,0 0 1,0 0-1,0 0 1,0 0-1,0 0 1,0 0 0,0 0-1,0 0 1,0 1-1,0-1 1,0 0-1,0 0 1,0 0 0,0 0-1,0 0 1,0 0-1,0 0 1,0 0 0,0 0-1,0 0 1,0 0-1,0 0 1,0 1-1,0-1 1,0 0 0,0 0-1,0 0 1,0 0 27,-9-10-1158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32.3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129 47 8434,'4'0'1204,"0"1"-1,0-1 1,0 0 0,1 0 0,-1 0-1,1 0-1203,-4 0 89,-1-1-1,0 1 1,1 0-1,-1 0 1,0 0-1,0 0 0,1 0 1,-1 0-1,0 0 1,1 0-1,-1-1 0,0 1 1,0 0-1,1 0 1,-1 0-1,0-1 1,0 1-1,1 0 0,-1 0 1,0-1-1,0 1 1,0 0-1,0 0 0,1-1 1,-1 1-1,0 0 1,0-1-1,0 1 1,0 0-1,0-1-88,0 0 114,0 0 0,-1 0 0,1 0 0,0 1 0,-1-1 0,1 0 0,-1 0 0,1 0 0,-1 0 0,1 0 0,-1 0 0,0 1 0,0-1 0,1 0 0,-2 0-114,0-2 72,-1 1 1,1 0-1,-1-1 1,0 1-1,0 0 1,0 1-1,0-1 1,0 0-1,0 1 0,-1 0 1,1-1-1,0 1 1,-1 1-1,1-1 1,-1 0-1,1 1 1,-1 0-1,1-1 0,-1 2 1,1-1-1,-1 0 1,1 1-1,-1-1 1,1 1-1,0 0 1,-1 0-1,1 0 1,0 1-1,0-1 0,-1 1 1,1 0-1,0 0 1,1 0-1,-1 0 1,0 0-1,1 1 1,-2 0-73,0 3 37,0 0 0,0 0 1,0 0-1,1 0 1,0 0-1,0 1 0,0 0 1,-1 5-38,3-7 27,0 0 0,0 1 0,0-1 0,1 0 0,-1 0 0,1 1 0,1-1 0,-1 0 0,1 1 1,-1-1-1,2 0 0,-1 1-27,-1-5 6,1 0-1,-1 0 1,0-1 0,1 1 0,-1 0 0,0 0 0,1 0 0,-1 0 0,1-1-1,0 1 1,-1 0 0,1-1 0,0 1 0,-1 0 0,1-1 0,0 1 0,-1-1-1,1 1 1,0-1 0,0 1 0,0-1 0,0 1-6,1-1 6,-1 0 0,0 0 0,1 0-1,-1 0 1,1 0 0,-1 0 0,0 0 0,1-1 0,-1 1 0,0 0 0,1-1 0,-1 1-1,0-1 1,1 0-6,5-3 18,-1 0-1,1 0 0,-1-1 1,0 0-1,1-1-17,-5 4 6,10-9 14,21-17 14,-29 25-3,0 0 1,-1 1 0,1 0-1,0 0 1,0 0-1,0 1 1,0-1-1,3 0-31,-6 2 24,1 0 0,-1 0 0,0 0 0,1 0 0,-1 0 0,0 0 0,1 0 0,-1 1 0,0-1 0,0 0 0,1 1 0,-1-1 0,0 1 0,0-1 0,1 1 0,-1 0 0,0-1 0,0 1 0,0 0 0,0 0 0,0 0 0,0 0 0,0 0 0,0 1-24,3 3 119,-1 0 1,0 0-1,1 0 0,0 5-119,-2-6 80,24 54-231,-25-57 119,-1-1-1,0 0 1,0 1 0,0-1 0,0 1-1,1-1 1,-1 0 0,0 1 0,0-1-1,1 0 1,-1 0 0,0 1-1,1-1 1,-1 0 0,0 0 0,1 1-1,-1-1 1,0 0 0,1 0 0,-1 0-1,0 0 1,1 0 0,-1 1-1,1-1 33,-1 0-19,1-1-1,-1 1 1,0 0-1,1 0 1,-1 0-1,0 0 1,1-1-1,-1 1 1,0 0-1,1-1 1,-1 1-1,0 0 1,0 0-1,1-1 1,-1 1-1,0 0 1,0-1-1,0 1 0,0 0 1,1-1 19,5-20-541,-4-3-80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48.0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59 5713,'20'-45'3114,"-13"32"138,-5 13-1086,0 5 2340,1 7-4003,10 39 2701,6 52-3204,-19-97 91,19 119 1305,-11-89-1009,0 0 0,7 13-387,-7-22 103,-5-17-166,0 0 1,0-1-1,1 1 1,3 5 62,-4-12-875,-3-7-41,-4-13-1148,2 6 834,0 4 250,0 0 0,-1 0 1,-2-6 979,-18-28-1769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48.3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12 9978,'6'-2'898,"-1"0"0,0 0 0,1 1 0,-1-1 1,1 1-1,-1 1 0,1-1 0,0 1 0,-1 0 0,2 0-898,5 1 948,0 0-1,1 1 1,11 3-948,-9-1 701,0 1 1,0 0-1,13 8-701,-20-10 183,-1 1 0,0 1-1,0 0 1,-1 0 0,1 0 0,-1 1-1,0-1 1,2 4-183,-7-7 22,1 0 0,-1 0 0,1 0 0,-1 0 0,0 0 0,0 1 0,0-1 0,0 0 0,0 1 0,0-1 0,-1 1 0,1-1 0,-1 1 0,0-1 0,1 1 0,-1-1 0,-1 1 0,1-1 0,0 1 0,0 0 0,-1-1 0,0 0 0,1 1 0,-1-1 0,0 1 0,0-1 0,0 0 0,-1 0 0,1 1 0,-1-1-22,0 2 10,-6 8 71,-1 1-1,-4 4-80,10-14-15,-1 1-1,1-1 1,-1 1 0,0-1-1,0 0 1,0-1-1,0 1 1,-1-1-1,-2 2 16,-8 1-604,0-1 0,-1 0-1,1-1 1,-1-1-1,1 0 1,-2-1 604,-7-1-1113,8-3 292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48.8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9 7818,'0'0'160,"-1"0"0,1 0-1,0 0 1,0 0 0,0 0 0,0 0 0,-1 0 0,1 0 0,0 0 0,0 0 0,0 0 0,-1 1 0,1-1-1,0 0 1,0 0 0,0 0 0,0 0 0,0 0 0,-1 0 0,1 0 0,0 0 0,0 0 0,0 1 0,0-1 0,0 0-1,0 0 1,-1 0 0,1 0 0,0 0 0,0 1 0,0-1 0,0 0 0,0 0 0,0 0 0,0 1-160,0 8 3434,7 19-461,-3-13-1928,3 23 784,-1-8 243,6 19-2072,-9-40 116,0 0 0,1-1-1,0 1 1,0-1-1,0 0 1,1 0-1,4 4-115,-2-6 71,-7-6-70,1 0 1,-1 0-1,0 0 0,0 0 0,0 0 0,0 0 0,1 0 0,-1 0 0,0 0 0,0 0 0,0 0 0,0 0 0,0 0 1,1 0-1,-1 0 0,0 0 0,0 0 0,0 0 0,0 0 0,0 0 0,1 0 0,-1-1 0,0 1 0,0 0 0,0 0 1,0 0-1,0 0 0,0 0 0,0 0 0,1-1 0,-1 1 0,0 0-1,0-1 3,1 0-1,-1 0 1,0-1-1,0 1 1,1 0-1,-1 0 1,0-1-1,0 1 1,0 0-1,0 0 1,-1-2-3,-5-36 56,2 17-25,1 0 1,0-19-32,3 34 8,0 1 0,1-1-1,-1 0 1,1 1 0,1 0 0,-1-1 0,1 1 0,0 0-1,1 0 1,0 0 0,2-5-8,-4 9 8,1 0 0,-1 0 0,1 0 0,-1 1 0,1-1 0,0 0 0,-1 1-1,1-1 1,0 1 0,0 0 0,0-1 0,0 1 0,1 0 0,-1 0 0,1 0-8,4-1-141,0 1-1,-1 0 1,1 0 0,4 0 141,10-1-1528,-5-2 791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49.1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65 0 9578,'-8'3'4281,"5"1"-1921,-5 9-463,-4 7-465,-2 6-96,0 15-247,9 1-185,5 13-344,5-1-120,5-4-160,7 0-72,2-10-104,-3-7-56,7-11-128,1-5-400,6-16 2529,6-9-1673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50.6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142 131 4513,'-5'-8'8684,"4"-11"-7623,2 10 107,0-30 200,-1 36-1236,1 1-1,-2-1 1,1 1-1,0-1 1,0 1-1,-1 0 1,0-1-1,1 1 0,-1 0 1,0-1-1,0 1 1,0 0-1,0 0 1,-1 0-1,1 0 1,0 0-1,-1 0 1,0 0-1,1 0 1,-1 1-1,0-1 1,-1 0-132,2 1 42,-1 0 1,1 1 0,-1-1 0,0 1-1,0-1 1,1 1 0,-1-1 0,0 1-1,0 0 1,1 0 0,-1 0-1,0 0 1,0 0 0,0 0 0,1 0-1,-1 1 1,0-1 0,0 0 0,1 1-1,-1 0 1,0-1 0,1 1 0,-1 0-1,0 0 1,1 0 0,-1 0-1,1 0-42,-4 3 41,0 1 0,1-1 0,0 1 0,0-1 0,0 1 0,0 1 0,1-1 0,0 0 0,-3 6-41,1 1 53,0 0 1,1 1 0,0-1-1,0 3-53,3-8 19,0 0 0,0 0 1,1 0-1,0 0 0,0 0 0,0 0 0,1 0 0,0 0 0,0-1 0,3 7-19,-3-8-4,1 0 0,0 0-1,0 0 1,1 0-1,0-1 1,0 1 0,0-1-1,0 1 1,0-1-1,1 0 1,0-1-1,0 1 1,0 0 0,1 0 4,-3-3-125,1 0 1,-1 1 0,0-1-1,0 0 1,1 0 0,-1-1-1,1 1 1,-1 0 0,1-1 0,-1 1-1,1-1 1,-1 0 0,1 0-1,1 0 125,3-1-1025,0 0 0,-1-1 0,1 1-1,5-3 1026,27-10-2108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50.9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48 1 10890,'-2'2'552,"0"0"-1,0 0 0,1 0 1,-1 0-1,1 0 0,0 1 1,-1-1-1,1 0 0,0 1 1,1-1-1,-1 1 0,0 2-551,-5 33 1342,5-30-675,0-2-381,1 0 1,-1 0 0,1 0-1,1-1 1,-1 1-1,1 0 1,0 0 0,1 3-287,-1-7 59,0 1 1,0-1 0,-1 0 0,2 0 0,-1 0-1,0 0 1,0 0 0,1 0 0,-1 0 0,1-1 0,-1 1-1,1 0 1,0-1 0,0 1 0,0-1 0,-1 0 0,2 0-1,-1 1 1,0-1 0,0-1 0,0 1 0,1 0-60,-1 0 13,0-1 0,0 1 1,0-1-1,0 0 1,-1 0-1,1 0 0,0 0 1,0 0-1,0-1 1,0 1-1,0 0 1,-1-1-1,1 1 0,0-1 1,0 0-1,-1 0 1,1 1-1,0-1 0,-1 0 1,1 0-1,-1-1 1,0 1-1,1 0 0,-1 0 1,0-1-1,1 1 1,-1-1-1,0 1 0,0-1 1,0 1-1,0-1 1,0-1-14,1-1 12,0 0 1,0-1-1,-1 1 1,0 0 0,1-1-1,-2 0 1,1 1-1,0-1 1,-1 0 0,0 1-1,0-1 1,0-2-13,-1 3 21,0 0 1,0 0 0,0 0 0,-1 0-1,1 1 1,-1-1 0,0 1-1,0-1 1,0 1 0,0 0 0,-1 0-1,1 0 1,-1 0 0,0 0 0,0 0-1,0 1 1,0-1 0,-2 0-22,2 1-44,0 1 1,0-1-1,0 1 1,0-1-1,0 1 1,0 0 0,-1 0-1,1 0 1,-1 1-1,1-1 1,0 1-1,-1 0 1,1 0-1,-1 0 1,1 0 0,-1 1-1,1-1 1,0 1-1,-1 0 1,1 0-1,-2 1 44,3-2-192,2 0 78,-1 1-1,1-1 1,-1 0-1,1 0 1,-1 0-1,1 0 1,-1 1-1,1-1 1,-1 0-1,1 1 1,0-1-1,-1 0 1,1 1-1,-1-1 1,1 0-1,0 1 1,-1-1-1,1 1 1,0-1-1,-1 0 1,1 1-1,0-1 1,0 1-1,0-1 1,-1 1-1,1-1 1,0 1 114,1 6-1207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51.4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8458,'16'16'4465,"-13"8"-632,-5 2-1569,-3 20-712,0 6-111,-1 9-409,6-1-312,0-9-416,6-7-136,-1-19-72,4-4-312,2-15-1192,-3-8-649,1-15 1097</inkml:trace>
  <inkml:trace contextRef="#ctx0" brushRef="#br0" timeOffset="1">134 75 12939,'7'25'4961,"-7"12"-3281,-1 9-175,-3 7-105,-3 3-144,8-4-480,3-6-240,3-8-272,4-12-112,-2-10-736,0-9-720,2-15-1200,2-3 1391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51.8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0 178 10354,'1'1'4245,"4"-1"-3450,-1 1 0,0-1 0,1 1 0,-1-1 0,0 0 0,1-1 0,2 1-795,-1-1 197,1-1-1,-1 1 1,0-1-1,0 0 1,0-1-1,3-1-196,-5 2 61,-1 0-1,0-1 1,0 1-1,-1-1 1,1 0 0,-1 0-1,1 0 1,-1 0-1,0 0 1,0 0-1,0-1 1,0 1-1,-1-1 1,1-1-61,1 0 28,0-3 12,1-1 0,-1 0 0,0 0 0,0-5-40,-2 10 9,0 1 0,-1 0-1,0 0 1,0-1 0,1 1-1,-2 0 1,1-1 0,0 1-1,-1 0 1,0-1 0,1 1-1,-1 0 1,-1 0 0,1-2-9,0 4 5,0 0 1,0 0-1,1 0 1,-1 0-1,0 1 1,0-1-1,0 0 1,0 0-1,0 1 1,0-1-1,0 0 1,0 1-1,0-1 1,0 1-1,0-1 1,0 1-1,-1 0 1,1-1-1,0 1 0,0 0 1,0 0-1,-1 0 1,1 0-1,0 0 1,0 0-1,0 0 1,-1 0-1,1 1 1,0-1-1,0 0-5,-4 2 39,1-1 0,-1 1-1,1-1 1,-1 1-1,1 1 1,0-1 0,-1 1-39,1 0 54,-1 0 1,1 1 0,0-1-1,1 1 1,-1 0 0,1 0 0,0 0-1,-1 0 1,2 1 0,-1-1-1,0 1 1,1 0 0,0 0 0,0-1-1,1 1 1,-1 1 0,1-1-1,0 0 1,0 0 0,1 0 0,0 1-1,0-1 1,0 0 0,0 0-1,1 1 1,0-1 0,0 0 0,0 0-1,1 0 1,0 0 0,0 0-1,0 0 1,0-1 0,1 1 0,2 2-55,-2-1-45,1-1 0,0 0 1,0-1-1,1 1 1,0-1-1,-1 0 0,1 0 1,1-1-1,-1 1 0,1-1 1,2 1 44,-4-2 19,0-1 0,1 1 0,-1-1-1,0 0 1,1 0 0,-1 0 0,1-1 0,-1 0 0,1 0 0,0 0 0,-1 0 0,1-1 0,-1 0 0,1 0 0,-1 0 0,2-1-19,2-1 125,0-1-1,0 1 1,1-3-125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52.1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111 171 12075,'6'0'4993,"-14"0"-2841,-6 8-1264,-2 6-32,-11 13-127,6 5-25,2 4-184,7 2-80,12-2-192,2-5-80,19-9-112,0-7-56,10-12-800,2-7-744,7-22 959</inkml:trace>
  <inkml:trace contextRef="#ctx0" brushRef="#br0" timeOffset="1">377 0 11202,'-16'35'5105,"1"4"-1672,-2 18-2321,5 5-31,4 5-233,8-2-144,10-12-400,4-10-160,4-17-416,0-11-688,0-20 264,0-10 216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52.6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9 12443,'-13'-8'5105,"16"8"-2625,3 0-911,5 1-425,8 3-136,9-4-480,8 0-408,10 0-880,2 0 544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32.8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0 9730,'0'19'5921,"-6"5"-2624,6 16-1993,2 6 1017,0 5-1057,1-2-184,2-1-416,-1-3-159,3-9-401,2-8-184,-1-12-361,-3-9-263,2-10-656,1-9 168,-1-15 688,-2-6-793,0-8-287</inkml:trace>
  <inkml:trace contextRef="#ctx0" brushRef="#br0" timeOffset="1">124 17 11498,'3'11'5706,"-2"13"-3106,2 9-1552,1 10 425,-3 2-161,0 3-384,2 3-168,0-9-416,1-2-271,0-9-562,0-7-423,0-15 704,1-5-560,0-8-400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53.0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116 292 7386,'2'1'3380,"29"16"884,7 2-2298,-26-16-287,-7-4-447,-5 0-1150,0 0 0,0 1 0,0-1 0,0 1 0,0-1 0,0 0 0,0 1 0,0-1 0,0 1 1,0-1-1,0 0 0,0 1 0,0-1 0,0 1 0,0-1-82,-1-1 65,-1-5 52,0-1 0,-1 1 1,0 1-1,0-1 0,0 0 0,-1 1 0,0-1 0,0 1 0,-1 0 0,0 1 0,0-1 0,0 1 1,-1 0-1,1 0 0,-1 1 0,-2-2-117,4 4 22,1 0-1,-1 1 1,0-1 0,0 1 0,1 0-1,-1 0 1,0 0 0,0 0 0,0 1 0,0 0-1,0-1 1,0 1 0,0 1 0,0-1-1,-2 1-21,4-1 12,-1 1-1,0 0 1,1 0 0,-1 0-1,0 0 1,1 0-1,-1 0 1,1 1-1,0-1 1,-1 1 0,1 0-1,0 0 1,0 0-1,0 0 1,0 0 0,0 0-1,1 0 1,-1 0-1,1 1 1,-1-1-1,0 2-11,-1 6 45,0-1-1,0 1 1,0 0-1,1 0 0,1 0 1,0 0-1,0 0 1,1 0-1,0 1 0,1-1 1,0 0-1,0 0 0,1 0 1,1 1-45,-2-8 14,1 1 1,-1-1-1,1 0 1,0 0-1,0 1 1,0-1 0,1 1-15,-2-3 1,-1-1 1,1 1 0,-1 0 0,1-1-1,0 1 1,-1 0 0,1-1 0,0 1 0,0-1-1,-1 1 1,1-1 0,0 1 0,0-1-1,0 0 1,0 1 0,0-1 0,-1 0 0,1 0-1,0 0 1,0 1 0,0-1 0,0 0 0,0 0-1,0 0 1,0-1 0,0 1 0,0 0-1,0 0 1,0-1-2,17-11 0,-10 6 0,1-1 10,1 0 1,1 1-1,-1 1 0,4-2-10,-9 5 6,0 0 0,1 1 0,-1-1 0,0 1 0,1 0 0,-1 0 0,1 1-1,-1 0 1,1 0 0,1 0-6,-6 0 8,0 0 0,0 0 0,1 1 0,-1-1 1,0 0-1,0 1 0,0-1 0,0 1 0,0-1 0,0 1 0,0-1 0,0 1 0,0 0 0,0 0 0,0-1 0,0 1 0,0 1-8,9 16 7,-8-12-177,-2-6 131,0 0-1,1 1 1,-1-1 0,0 0 0,0 0 0,0 0 0,0 1 0,0-1 0,0 0 0,0 0 0,0 0 0,1 1 0,-1-1 0,0 0 0,0 0 0,0 0 0,0 0 0,1 0 0,-1 1 0,0-1 0,0 0 0,0 0 0,1 0 0,-1 0 0,0 0 0,0 0 0,0 0 0,1 0 0,-1 0-1,0 0 1,0 0 0,1 0 0,-1 0 0,0 0 0,0 0 0,0 0 0,1 0 0,-1 0 0,0 0 0,0 0 0,1 0 0,-1 0 0,0 0 0,0 0 0,0-1 0,1 1 0,-1 0 0,0 0 0,0 0 0,0 0 0,0 0 0,1-1 0,-1 1 0,0 0 0,0 0 0,0 0 0,0-1-1,0 1 1,0 0 39,10-12-898</inkml:trace>
  <inkml:trace contextRef="#ctx0" brushRef="#br0" timeOffset="1">422 0 13723,'8'28'5209,"-6"8"-3513,-1 13-215,-6 13-105,-5-3-168,2 1-536,4-4-215,4-19-257,2-6-88,3-16-256,-1-10-417,3-13-927,-1-11-544,8-13-1337,0-5 2033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53.4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7330,'9'5'4689,"3"7"32,-4 12-2161,-2 7-343,-4 11-489,-4 10-248,-4 5-584,2-1-279,-5-10-353,6-7-88,3-13-416,2-12-545,6-12-1063,-3-8 1112</inkml:trace>
  <inkml:trace contextRef="#ctx0" brushRef="#br0" timeOffset="1">480 195 6625,'31'-64'3692,"-30"63"-3413,-1-1 1,1 0 0,0 0-1,-1 1 1,1-1-1,-1 0 1,0 0-1,0 0 1,0 0-1,1 0 1,-2 0-1,1 1 1,0-1 0,0 0-1,-1 0 1,1-1-280,-1 2 311,0 0 0,0-1 1,0 1-1,0 0 0,0-1 0,0 1 1,0 0-1,0 0 0,0 0 1,0 0-1,-1 0 0,0 0-311,1 0 84,1 1 0,-1-1 0,0 1 0,1 0-1,-1-1 1,0 1 0,1 0 0,-1-1 0,0 1-1,0 0 1,1 0 0,-1 0 0,0 0 0,0 0 0,1 0-1,-1 0 1,0 0 0,0 0 0,1 0 0,-1 0 0,0 0-1,0 1 1,1-1 0,-1 0 0,0 1 0,1-1-1,-1 0 1,0 1 0,1-1 0,-1 1 0,0-1 0,1 1-1,-1-1-83,-2 4 243,0-1 0,1 0 0,-1 1 0,1-1-1,-2 4-242,2-3 251,-5 13 278,0 7-361,0 0-1,2 0 1,1 1-1,1 0 1,0-1 0,2 9-168,2-27 15,-1 1 1,1-1 0,0 0-1,0 1 1,1-1 0,-1 0-1,1 0 1,1 0 0,-1 0 0,1-1-1,0 1 1,1-1 0,1 4-16,-2-7-60,-1 1 0,0-1 0,1 1 1,0-1-1,-1 0 0,1 0 0,0 0 1,0 0-1,0-1 0,0 1 1,0-1-1,1 0 0,-1 0 0,0 0 1,1 0-1,-1 0 0,1-1 0,-1 0 1,0 0-1,1 0 0,-1 0 0,1 0 1,-1 0-1,3-1 60,0-1-167,-1 1 1,0-1-1,1 0 0,-1 0 0,0-1 1,2-1 166,35-24-704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53.8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70 17 10338,'-3'3'567,"1"1"1,0-1-1,0 1 0,0-1 0,1 1 1,-1 0-1,1 0 0,0 0 0,0-1 1,0 1-1,0 0 0,1 1 0,-1-1 1,1 2-568,-1 12 1071,0-9-488,0 0 0,0 0 0,2 0 1,-1 0-1,1 1-583,-1-8 76,0-1 1,0 1-1,1 0 1,-1 0-1,0-1 1,1 1-1,0 0 1,-1-1-1,1 1 1,0 0-1,0-1 1,0 1-1,0-1 1,0 1-1,0-1 1,0 0 0,0 1-1,1-1 1,-1 0-1,0 0 1,1 0-1,-1 0 1,1 0-1,-1 0 1,1 0-1,0-1 1,-1 1-1,2 0-76,0-1 17,-1 0-1,0 0 1,0 0 0,0 0-1,1-1 1,-1 1-1,0 0 1,0-1-1,0 0 1,0 0 0,0 1-1,0-1 1,0 0-1,0-1 1,0 1-1,0 0 1,0 0 0,-1-1-1,1 1 1,-1-1-1,1 0 1,-1 1-1,1-1 1,-1 0-17,3-3-9,0 0 1,-1-1-1,0 0 0,0 1 1,0-1-1,-1 0 1,1-3 8,-1 4-12,-1 0 1,-1 0-1,1 1 1,-1-1-1,1 0 1,-1 0-1,-1 0 0,1 0 1,-1 1-1,0-1 1,0 0-1,0 0 1,0 1-1,-1-1 1,0 1-1,-1-3 12,1 5 1,1-1-1,0 1 0,-1 0 0,1 0 1,-1 0-1,0 0 0,0 0 1,0 0-1,0 1 0,0-1 0,0 0 1,0 1-1,-1 0 0,1-1 0,-1 1 1,1 0-1,-1 0 0,1 1 1,-1-1-1,1 0 0,-1 1 0,0 0 1,1-1-1,-1 1 0,0 0 0,1 1 1,-1-1-1,1 0 0,-1 1 1,0-1-1,0 1 13,-1 0 0,1 0 0,0 0 0,0 1 0,0-1 0,0 1 1,0 0-1,0 0 0,0 0 0,1 0 0,-1 0 0,1 0 1,-1 1-1,1 0-13,-4 4 24,1 1 0,0-1 0,0 1 0,-1 5-24,6-12-20,-1-1 1,1 1 0,0-1 0,0 1-1,-1-1 1,1 1 0,0-1 0,0 1-1,0-1 1,0 1 0,0-1 0,0 1 0,0 0-1,0-1 1,0 1 0,0-1 0,0 1-1,0-1 1,0 1 19,0 0-44,1-1-1,-1 0 1,0 1 0,0-1-1,1 0 1,-1 0-1,0 1 1,1-1 0,-1 0-1,0 0 1,1 1 0,-1-1-1,0 0 1,1 0 0,-1 0-1,0 0 1,1 0-1,-1 0 1,1 0 0,-1 0-1,1 1 45,2-1-434,1-1 0,0 1 0,0 0 0,-1-1 0,3 0 434,-2 0-269,14-3-2393,0-1 0,11-5 2662,7-5-1443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54.2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6161,'0'0'393,"1"0"0,-1 0-1,1 0 1,0 1-1,-1-1 1,1 0 0,0 0-1,-1 0 1,1 0-1,-1 1 1,1-1 0,-1 0-1,1 1 1,-1-1 0,1 0-1,-1 1 1,1-1-1,-1 1 1,1-1-393,5 13 3301,-5-7-2806,0 0 0,0 0-1,-1 0 1,0 0-495,0-1 607,-1 51 2176,0-44-2307,0 0 0,1 1-1,0-1 1,1 1 0,1-1-1,2 11-475,-4-21 30,1 0-1,0 0 1,-1 0-1,1-1 1,0 1-1,0 0 1,0 0-1,0 0 1,0-1-1,1 1 1,-1-1-1,0 1 1,1-1-1,-1 1 1,1-1-1,0 0 1,-1 0-1,1 0 0,0 0-29,-1 0-10,1-1 0,-1 1-1,1-1 1,-1 0-1,1 0 1,-1 0-1,1 0 1,-1 0-1,1 0 1,-1 0-1,0-1 1,1 1 0,-1 0-1,1-1 1,-1 1-1,0-1 1,1 0-1,-1 1 1,0-1-1,1 0 1,-1 0-1,0 0 1,0 0 0,0 0-1,1 0 11,6-8-296,0 0 0,-1 0 0,0-1 0,0 0-1,-1 0 1,4-9 296,6-10-583,20-24 28,-34 51 751,-2 7 6,-2 10 204,2-11-273,0-4-122,-3 18 776,1 0-1,1 10-786,0-23 72,2 1 1,-1-1-1,1 0 1,0 0-1,0 0 1,0 0-1,0 0 1,1 0-1,0 0 0,0-1 1,2 3-73,-4-6-50,0-1 1,0 1-1,0-1 1,1 0-1,-1 1 1,0-1-1,0 1 1,1-1-1,-1 0 1,0 1-1,1-1 1,-1 0-1,0 0 1,1 1-1,-1-1 1,0 0-1,1 0 1,-1 1-1,0-1 1,1 0-1,-1 0 1,1 0-1,-1 0 1,1 1-1,-1-1 1,0 0-1,1 0 1,-1 0-1,1 0 1,-1 0-1,1 0 1,-1 0-1,0 0 1,1-1-1,-1 1 0,1 0 1,-1 0-1,1 0 1,-1 0-1,0 0 1,1-1-1,-1 1 1,0 0-1,1 0 1,-1-1-1,0 1 1,1 0-1,-1-1 1,0 1-1,1 0 1,-1-1-1,0 1 50,2-2-454,-1-1 0,1 1 0,-1 0 0,0-1 0,0 1 0,0 0 0,0-1 0,0-1 454,3-26-1636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54.6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73 11907,'4'33'4841,"-3"15"-2353,-1 1-872,0 11-175,0 4-177,0-6-616,4 0-232,-4-13-216,-1-12-56,1-13-504,2-9-424,2-19-768,3-10-561,1-15-735,-8-7-137,-3-16 1857</inkml:trace>
  <inkml:trace contextRef="#ctx0" brushRef="#br0" timeOffset="1">0 10 7546,'2'-1'520,"0"0"1,0 0-1,0-1 0,0 2 1,0-1-1,0 0 1,1 0-1,-1 1 1,0-1-1,0 1 0,0-1 1,1 1-1,-1 0 1,0 0-1,1 0 1,-1 0-1,0 1 1,0-1-1,1 1 0,0-1-519,23 7 2278,-1 0 1,22 9-2280,-44-14 142,1-1 0,-1 1 1,0-1-1,0 1 0,0 0 0,0 1 0,-1-1 0,1 0 0,-1 1 0,1 0-142,-2-2 59,0 0 1,0 1-1,0-1 0,0 1 0,-1-1 0,1 0 0,0 1 0,-1 0 0,1-1 0,-1 1 0,1-1 0,-1 1 0,0 0 0,0-1 0,0 1 0,0-1 0,0 1 0,0 0 1,0-1-1,-1 1 0,1 0 0,0-1-59,-2 4 85,0 0 1,-1-1-1,1 0 0,-1 1 1,1-1-1,-1 0 0,-1 0 1,1-1-1,0 1 1,-2 0-86,-6 6 123,-1 0 0,-8 5-123,16-13-166,0 1 1,0-1-1,0 0 0,0 0 1,0-1-1,-1 1 0,1-1 1,0 0-1,-3 0 166,7-1-17,-1 1 1,1-1-1,-1 0 0,1 0 1,-1 0-1,0 0 0,1 0 1,-1 0-1,1 0 1,-1 0-1,1 0 0,-1-1 1,1 1-1,-1 0 0,1 0 1,-1 0-1,1-1 0,-1 1 1,1 0-1,-1 0 0,1-1 1,-1 1-1,1-1 1,-1 1-1,1 0 0,0-1 1,-1 1-1,1-1 0,0 1 1,-1-1-1,1 1 0,0-1 1,0 1-1,-1-1 1,1 1-1,0-1 0,0 1 1,0-1-1,0 1 0,0-1 1,0 0-1,0 1 0,0-1 1,0 1-1,0-1 0,0 1 17,1-3 47,-1 0-1,1 0 0,1 0 0,-1 0 0,2-2-46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55.1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31 43 10122,'1'0'326,"0"1"0,0-1 0,1 0 0,-1 1 0,0-1 0,0 1 0,0-1 0,0 1 0,0 0 0,0-1 0,0 1 0,0 0 0,0-1 0,0 1 0,0 0 0,-1 0 0,1 0 0,0 0 0,0 0-326,0 1 327,-1 0 0,1 0 0,0 0 0,0 0 0,-1 0-1,1 0 1,-1 0 0,0 1 0,0-1 0,1 1-327,-2 5 648,1 0 1,-1 0-1,-1 0 1,1-1 0,-2 5-649,1-8 247,1 1 28,-1 0-1,1 0 0,0 0 1,1 1-1,-1-1 1,1 3-275,0-7 22,0 0 1,0-1-1,0 1 1,0 0 0,0 0-1,1 0 1,-1-1 0,0 1-1,1 0 1,-1 0 0,0-1-1,1 1 1,-1 0-1,1-1 1,-1 1 0,1-1-1,-1 1 1,1 0-23,0-1 2,0 1 0,0-1 1,0 1-1,0-1 0,0 0 0,0 1 1,0-1-1,1 0 0,-1 0 0,0 0 0,0 0 1,0 0-1,0 0 0,0 0 0,0 0 0,0 0 1,1-1-3,2 0-78,0 0 1,0-1-1,0 1 1,0-1-1,-1 0 0,1 0 1,-1-1-1,1 1 1,-1-1-1,0 0 1,0 1-1,0-1 1,0-1-1,-1 1 0,1 0 1,-1-1-1,0 1 1,0-1-1,1-2 78,-1 3-68,-1 0-1,0 0 0,0 1 1,0-1-1,0 0 0,0 0 1,-1 0-1,1 0 0,-1 0 1,0 0-1,0 0 0,0 0 1,0 0-1,-1 0 0,1 0 1,-1 0-1,1 0 0,-1 1 1,0-1-1,0 0 0,-1 0 1,1 1-1,0-1 0,-1 0 1,0 1-1,1-1 0,-2 0 69,-4-3-48,0 0-1,0 0 1,-1 1-1,1 0 1,-1 1-1,0 0 0,0 0 1,-1 0-1,1 1 1,-1 0-1,0 1 1,-4-1 48,13 3 20,-1 0 0,1 0 0,-1 0 0,1-1 0,0 1 0,-1 0 0,1 0 0,-1 0 0,1 0 1,-1 0-1,1 0 0,-1 0 0,1 0 0,0 1 0,-1-1 0,1 0 0,-1 0 0,1 0 0,-1 0 1,1 1-1,0-1 0,-1 0 0,1 0 0,0 0 0,-1 1 0,1-1 0,0 0 0,-1 1 0,1-1 1,0 0-1,-1 1 0,1-1 0,0 1 0,0-1 0,0 0 0,-1 1 0,1-1-20,0 1 16,1 0-1,-1-1 1,0 1 0,1 0-1,-1-1 1,0 1 0,1-1-1,-1 1 1,1-1 0,-1 1-1,1-1 1,-1 1 0,1-1-1,-1 0 1,1 1-1,-1-1 1,1 0 0,0 1-1,-1-1 1,1 0 0,0 0-1,-1 1 1,1-1 0,-1 0-1,1 0 1,0 0-1,0 0 1,-1 0-16,17 2 17,0-1-1,0 0 1,0-2 0,0 0-1,2-1-16,0 0 2,0 1 0,0 1 0,14 2-2,-29-2 3,-1 0 0,1 1 0,0 0 0,-1 0 0,1 0 0,-1 0 0,1 1-1,-1-1 1,0 1 0,1 0 0,-1 0 0,0 0 0,0 1-3,-1-1 10,0 0-1,0 0 1,0 1 0,0-1 0,-1 1-1,1-1 1,-1 1 0,0-1 0,0 1-1,0 0 1,0 0 0,0 0 0,-1-1-1,1 1 1,-1 0 0,1 3-10,-1 23 518,0 13-518,-1-3 591,-2-24-100,1-14-273,2-8-237,0 2-14,0 0-1,0 0 1,0 0 0,1 1-1,0-1 1,0 0 0,0 0 0,1 0-1,0 1 1,0-1 0,0 1-1,0-1 1,1 1 0,-1 0 0,1 0-1,0 0 1,1 0 0,-1 1-1,1-1 1,-1 1 0,1 0 0,0 0-1,0 0 1,0 1 0,1-1-1,1 0 34,-4 2 8,-1 1 0,1-1 0,-1 1-1,1 0 1,-1 0 0,1-1 0,-1 1 0,1 0-1,-1 0 1,1 0 0,0 1 0,-1-1-1,1 0 1,-1 0 0,1 1 0,-1-1 0,1 1-1,-1 0 1,1-1 0,-1 1 0,0 0-1,1 0 1,-1 0 0,0 0 0,0 0 0,0 0-1,0 0 1,0 0 0,0 0 0,0 0-1,0 1 1,1 0-8,2 6 31,0-1 0,0 1 0,-1-1 0,0 1-1,1 4-30,-3-9-24,-1-3-1,0 1-22,0 0 0,0 0 0,1 0 0,-1-1-1,0 1 1,0 0 0,1 0 0,-1-1 0,1 1 0,-1 0 0,0-1 0,1 1 0,-1 0 0,1-1 0,0 1 0,-1-1 0,1 1 0,-1-1 0,1 1-1,0-1 1,-1 1 0,1-1 0,0 0 0,0 1 47,14 0-289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55.4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144 0 9202,'-2'0'891,"1"1"0,-1-1 1,1 0-1,-1 1 0,1-1 0,-1 1 0,1-1 0,0 1 1,-1 0-1,1 0-891,-21 14 2633,16-10-2316,1 0-1,0 1 1,1-1-1,-1 1 1,1 0-1,0 0 1,0 0-1,1 1 1,0 0-1,0-1 1,-1 4-317,3-6 95,0-1 0,0 1 0,0 0 0,1 0 1,-1 0-1,1 0 0,0 0 0,0 0 0,0 0 0,1 0 0,-1 0 1,1 0-1,0 0 0,0 0 0,0 0 0,1 0 0,-1-1 0,1 1 1,0-1-1,0 1 0,1 0-95,3 3 154,1 0 0,-1 0 0,1-1 0,6 4-154,-5-4 133,-1 0 0,0 1 0,0-1 0,1 2-133,-8-7 21,1-1 0,-1 1-1,0-1 1,1 1 0,-1-1 0,1 1-1,-1 0 1,0-1 0,1 1 0,-1-1-1,0 1 1,0 0 0,0-1 0,1 1-1,-1 0 1,0-1 0,0 1 0,0 0-1,0-1 1,0 1 0,0 0-1,0-1 1,0 1 0,-1 0 0,1-1-1,0 1 1,0 0 0,0-1 0,-1 1-1,1 0 1,0-1 0,-1 1 0,1-1-1,0 1 1,-1-1 0,1 1 0,-1-1-1,1 1 1,-1-1 0,1 1 0,-1-1-1,0 0 1,1 1 0,-1-1-21,-2 2 46,0-1-1,0 1 1,0-1 0,0 0 0,0 0-1,0-1 1,0 1 0,-1 0-1,1-1-45,-6 0-364,0 1-1,0-2 0,1 1 0,-1-1 0,0-1 1,0 1-1,1-1 0,-1-1 0,-6-2 365,0-3-59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55.9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12451,'14'19'4713,"17"9"-2825,8 6-688,-6 8 193,-3 4 55,-4 6-352,-9 3-240,-9 6-232,-7 0 9,-9 1-97,-6-2-64,-9-2-184,-2-3-120,-2-8-280,-1-10-632,4-9-1409,4-9-631,15-18 1487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57.5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93 4913,'0'0'2723,"0"0"-265,0 0-311,-1 0 2893,1-1-4979,0 1 0,0 0 0,0 0 0,0 0 0,-1-1 0,1 1 0,0 0 0,0 0 0,0 0 0,0-1 0,0 1 0,0 0 0,0 0-1,0 0 1,0-1 0,0 1 0,0 0 0,0 0 0,0-1 0,0 1 0,0 0 0,0 0 0,0 0 0,0-1 0,0 1 0,1 0 0,-1 0 0,0-1-61,6-12 249,0 1 1,1-1-1,1 1 1,7-10-250,-14 21 48,0 0 0,-1 0 0,1 0 0,0 0 0,0 0 1,0 0-1,0 0 0,1 0 0,-1 0 0,0 1 1,0-1-1,0 0 0,1 1 0,-1-1 0,1 1-48,-1-1 34,0 1 0,0 0 0,0 0 0,-1 0 0,1 1 0,0-1 0,0 0 0,0 0 0,-1 0 0,1 1 0,0-1 0,0 0 0,-1 0 0,1 1 0,0-1 0,-1 1 0,1-1 0,0 1 0,0 0-34,2 2 119,-1 0 1,1 0 0,0 1-1,-1 0 1,0-1 0,0 1-1,1 3-119,-2-5 26,5 11 310,-1 1 0,-1 0 0,0 1-336,0-1 602,1 1-1,6 12-601,-10-25 34,-1 0 1,1-1-1,0 1 0,0-1 1,0 1-1,0-1 1,1 0-1,-1 1 0,0-1 1,0 0-1,1 0 1,-1 0-1,1 0 0,-1 0 1,1 0-1,-1 0 1,1-1-1,0 1 0,0 0-34,1-1 22,-1 1 0,1-1 0,0 0-1,-1 0 1,1 0 0,0 0 0,0 0-1,-1-1 1,1 1 0,0-1 0,2-1-22,3-1-154,1-1 0,-1 0 0,0-1 0,0 1 0,0-2 0,5-4 154,5-5-1759,-2-1 0,9-11 1759,17-16-5041,-13 21 2862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57.9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82 1 11682,'-2'0'359,"1"0"-1,-1 0 0,0 0 0,0 0 0,1 0 0,-1 1 0,0-1 0,1 0 0,-1 1 0,0 0 0,1-1 1,-1 1-1,1 0 0,-1 0 0,0 0-358,-1 1 156,0 1 0,1-1 1,-1 1-1,1 0 0,-1 0 1,-1 3-157,0 0 228,1 1 1,-1 0-1,1 0 1,0 0-1,1 0 1,0 1-1,0-1 1,1 0-1,0 1 1,0 0-1,0 1-228,1 8 446,0 0-1,1 0 1,0-1-1,3 9-445,-4-24 21,1 8 137,1 0-1,0 0 0,1 0 1,0-1-1,2 6-157,-4-12 13,0 0 0,1 0-1,-1 0 1,0 0 0,1 0-1,-1 0 1,1 0-1,0-1 1,-1 1 0,1-1-1,0 1 1,0-1 0,0 1-1,0-1 1,0 0 0,0 0-1,1 0 1,-1-1 0,0 1-1,0 0 1,1-1 0,-1 1-1,2-1-12,0 0-12,0 0 1,0-1-1,0 1 0,0-1 0,-1 0 0,1 0 0,0 0 0,-1 0 0,1-1 0,-1 0 0,1 1 1,-1-1-1,0 0 0,1-1 0,-1 1 0,0-1 0,-1 1 0,1-1 0,0 0 0,1-2 12,3-5-56,0 0 1,0 0-1,-1 0 0,0 0 0,-1-1 0,1-3 56,-3 7 7,-1-1 1,1 0 0,-2 0-1,1 0 1,-1 0 0,0 0-1,-1 0 1,1-1-1,-2-7-7,0 12 16,1 1 0,-1-1-1,0 0 1,0 1 0,0-1-1,-1 1 1,1-1 0,-1 1-1,0 0 1,-1-2-16,2 3 11,-1 0 0,0 0 0,0 0-1,0 0 1,0 1 0,0-1 0,0 1 0,0-1 0,0 1 0,-1 0-1,1 0 1,0 0 0,-1 0 0,1 0 0,-3 0-11,2 0 17,-1 1 0,1 0 0,-1 0 0,1 0 0,-1 0 0,1 0 0,-1 1 0,1 0 0,0-1 0,-1 1 0,1 1 0,0-1 0,0 0 0,-1 1 0,1 0 0,-1 0-17,-7 5 1,1 1-1,0 0 0,-7 7 0,12-10-172,0 0 0,0 1 0,1-1 0,0 1 0,0 0 0,0 0 0,-1 3 172,-7 13-489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33.3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145 1 11170,'0'-1'219,"0"1"0,0 0 1,0 0-1,1 0 0,-1 0 0,0 0 0,0 0 0,0 1 0,0-1 0,1 0 0,-1 0 0,0 0 0,0 0 0,0 0 0,0 0 0,1 0 0,-1 0 0,0 0 0,0 0 0,0 0 0,0 1 0,1-1 0,-1 0 0,0 0 0,0 0 1,0 0-1,0 0 0,0 1 0,0-1 0,0 0 0,0 0 0,0 0-219,-4 4 2473,-16 5-2340,14-7 1031,-2 1-629,0 1 1,1 0-1,-1 1 0,-1 1-535,6-4 71,1-1 0,-1 1 0,1 0 1,0 0-1,0 0 0,0 1 0,0-1 0,0 0 0,1 1 0,-1-1 0,1 1 0,-1-1 1,1 1-1,0 1-71,1-3 16,-1 1-1,1-1 1,0 0 0,0 1 0,0-1 0,0 1 0,0-1 0,0 0 0,1 1 0,-1-1-1,0 0 1,1 1 0,-1-1 0,1 0 0,-1 1 0,1-1 0,0 0 0,0 0-1,-1 0 1,1 0 0,0 0 0,0 0 0,0 0 0,0 0 0,0 0 0,0 0-1,1 0 1,0 0-16,5 3 72,0 0-1,0 0 1,0-1-1,6 2-71,-3-1 106,7 2 47,26 12 435,-39-15-487,0-1-1,0 0 1,0 1 0,0 0 0,0 0-1,0 0 1,-1 0 0,1 1-101,-4-4 28,1 1 1,0 0-1,-1 0 0,1-1 1,0 1-1,-1 0 1,1 0-1,-1 0 0,1 0 1,-1 0-1,0 0 1,1 0-1,-1-1 0,0 1 1,0 0-1,0 0 1,0 0-1,1 0 0,-1 0 1,-1 0-1,1 0 1,0 0-1,0 0 1,0 0-1,0 0 0,-1 0 1,1 0-1,0 0 1,-1 0-1,1 0 0,-1 0 1,1 0-1,-1 0 1,0-1-1,1 1 0,-1 0 1,0 0-1,1-1 1,-2 1-30,-1 2 57,0-1-1,-1 0 0,0 1 1,1-2-1,-1 1 0,0 0 0,0-1 1,-2 1-56,-8 2-191,1-1 1,-1 0-1,1-2 1,-1 1-1,-1-1 191,10-1-174,0 0-1,0 0 1,0-1-1,0 1 1,0-1-1,0 0 1,1-1-1,-1 1 1,0-1-1,1 0 1,-1 0-1,1 0 0,0 0 1,-1-1-1,-1-2 175,-9-10-1452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8:59.7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8866,'1'35'9190,"4"1"-5844,2 7-3346,-5-33 284,0 1-1,1-1 1,0 0 0,1-1 0,0 1 0,0 0-284,-2-8 30,-1 1 0,0-1 1,1 1-1,0-1 1,0 1-1,0-1 0,0 0 1,0 0-1,0 0 0,0 0 1,1 0-1,-1-1 1,1 1-1,-1-1 0,1 1 1,0-1-1,0 0 1,-1 0-1,1 0 0,0 0 1,0-1-1,1 1-30,-3-1 3,1 0 0,-1 0 0,0 0 0,0 0-1,0-1 1,1 1 0,-1 0 0,0-1 0,0 1 0,0-1 0,0 1-1,0-1 1,0 1 0,0-1 0,0 0 0,0 1 0,0-1 0,0 0-1,0 0 1,0 0 0,-1 0 0,1 0-3,2-3-5,1-1 0,-2 0 0,1 0 0,0-1 5,2-4-32,-1 3-21,-1 0 0,0 0 0,2-8 53,-3 7-40,1 0 1,0 0-1,2-2 40,-5 9 2,0 0-1,0 1 1,1-1-1,-1 0 0,0 1 1,1-1-1,-1 0 0,1 1 1,-1-1-1,1 1 1,-1-1-1,1 1 0,-1-1 1,1 1-1,0-1 1,-1 1-1,1 0 0,-1-1 1,1 1-1,0 0 0,-1 0 1,1-1-1,0 1 1,0 0-1,-1 0 0,1 0 1,0 0-1,-1 0 1,1 0-1,0 0 0,0 0 1,-1 0-1,1 0 1,0 0-1,0 0 0,-1 1 1,1-1-1,0 0 0,-1 1 1,1-1-1,-1 0 1,1 1-1,0-1 0,-1 1 1,1-1-1,-1 1 1,1-1-1,-1 1 0,1-1 1,-1 1-2,6 5 29,0 1-1,-1-1 1,0 1 0,0 0 0,0 3-29,2 1 98,0 0 1,4 3-99,-9-11 59,1 0-1,-1 0 1,1-1 0,0 0-1,0 1 1,0-1 0,0 0 0,0 0-1,0-1 1,2 2-59,-4-3 28,0 1 1,0-1-1,1 1 1,-1-1-1,0 0 1,0 1-1,0-1 1,1 0-1,-1 0 1,0 0-1,1 0 1,-1 0-1,0 0 1,0 0-1,1 0 1,-1 0-1,0-1 1,0 1-1,0 0 1,1-1-1,-1 1 1,0-1-1,0 0 1,0 1-1,0-1 1,0 0-1,0 0 1,0 1-1,0-1 0,0 0 1,0 0-1,0 0 1,-1 0-1,1 0 1,0 0-1,-1-1 1,1 1-29,1-4-64,0 0-1,-1 0 1,1 0 0,-1 0 0,0 0-1,0 0 1,-1-1 0,0 1 64,6-76-3679,-1 55 3262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00.3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12107,'8'14'3300,"-2"1"1,4 10-3301,-4-4 3081,3 14-3081,1 19 2667,-2 7-2667,-7-55 219,2 10 102,0 0 0,0 0 1,3 4-322,-4-14 67,0 0 0,1 0 0,-1 0 0,1 0 0,1-1 0,-1 1 0,1-1 0,0 0 0,1 1-67,-5-5 0,0-1 0,0 0 0,0 0 0,0 0 0,0 0 0,0 0 0,0 0 0,0 1 0,0-1 1,0 0-1,0 0 0,0 0 0,0 0 0,0 0 0,1 0 0,-1 0 0,0 0 0,0 0 0,0 1 1,0-1-1,0 0 0,0 0 0,0 0 0,0 0 0,1 0 0,-1 0 0,0 0 0,0 0 0,0 0 1,0 0-1,0 0 0,0 0 0,1 0 0,-1 0 0,0 0 0,0 0 0,0 0 0,0 0 0,0 0 1,0 0-1,1 0 0,-1 0 0,0 0 0,0 0 0,0 0 0,0 0 0,0 0 0,0 0 0,0 0 0,0-1 1,1 1-1,-1 0 0,0 0 0,0 0 0,0 0 0,0-8-339,-1 7 198,-2-52-265,3 38 337,0 10 41,0-1 0,0 1 0,0-1 0,1 1 0,1-4 28,-2 8 0,0 0 0,1 0 1,-1 0-1,0-1 0,1 1 1,-1 0-1,1 0 1,0 0-1,-1 0 0,1 0 1,0 0-1,-1 0 1,1 0-1,0 1 0,0-1 1,0 0-1,0 0 0,0 0 1,0 1-1,0-1 1,0 1-1,0-1 0,1 1 4,-1 0-1,0 0 1,0 0 0,0 0 0,0 0-1,0 0 1,1 0 0,-1 0-1,0 1 1,0-1 0,0 0 0,0 1-1,0-1 1,0 1 0,0-1-1,0 1 1,0-1 0,0 1 0,0 0-1,0-1 1,0 1 0,0 1-4,17 18 75,-3 2 31,0 0 164,1 0-1,6 4-269,-17-20 68,1 0-1,0-1 0,0 1 1,0-1-1,1-1 0,-1 1 1,1-1-1,0-1 0,6 3-67,-9-4 16,0-1 1,0 0-1,1 0 0,-1 0 0,0-1 0,0 1 0,0-1 0,1 0 0,-1 0 0,0 0 0,0-1 0,1 0 0,-1 0 0,3-1-16,-1 0 6,-1 0-1,0-1 1,0 1-1,0-1 1,0 0-1,0-1 1,-1 1-1,1-1 1,-1 0-1,2-2-5,0-1-39,-1 1 0,1-2 0,-1 1 0,-1 0-1,0-1 1,0 0 0,0 0 0,-1 0 0,0-1 0,0 1 0,-1-1 0,0 0-1,-1 1 1,0-3 39,-1 8-24,0-1 0,0 1 0,0 0-1,-1 0 1,1-1 0,-1 1 0,0 0 0,0 0-1,0 0 1,0 0 0,-1-2 24,1 4 2,0 0-1,0 0 1,1-1 0,-1 1-1,0 0 1,0 0 0,0 0-1,0 0 1,0 0 0,-1 0 0,1 0-1,0 0 1,0 1 0,-1-1-1,1 0 1,0 1 0,-1-1-1,1 1 1,0-1 0,-1 1-1,1 0 1,-1 0 0,1-1 0,-1 1-1,0 0-1,0 1 8,1-1 0,0 0 0,0 1 0,0-1 0,0 0 0,0 1 0,0 0 0,0-1 0,0 1 0,0 0 0,0-1 0,0 1 0,0 0-1,0 0 1,0 0 0,1 0 0,-1 0 0,0 0 0,1 0 0,-1 0 0,1 0 0,-1 0 0,1 0 0,-1 0 0,1 0 0,0 1-8,-2 5 50,0-1 0,1 1 0,0 0 0,1 0-50,-2 8 108,2-1-1,0 1 1,1-1-1,1 2-107,-2-9 46,2 0-1,-1-1 0,1 1 1,0-1-1,0 1 1,1-1-1,-1 0 0,1 0 1,4 5-46,-6-10-43,0 1 0,0 0 0,1-1 0,-1 1 0,1-1 0,-1 0 0,1 1 0,0-1 0,-1 0 0,1 0 0,0 0 1,0 0-1,0 0 0,0-1 0,0 1 0,0 0 0,0-1 0,0 0 0,0 1 0,0-1 0,0 0 0,0 0 0,0 0 0,0 0 0,0 0 0,0-1 0,1 1 43,-1-1-319,0 0 0,0 0-1,0 0 1,0 0-1,0 0 1,0 0 0,0 0-1,-1 0 1,1-1-1,0 1 1,-1-1 0,1 0-1,-1 1 1,1-1-1,-1 0 1,0 0-1,1 0 320,9-22-1664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00.7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19 10570,'4'5'1994,"-1"0"0,0 0 1,0 0-1,0 0 0,1 5-1994,-2-6 420,-1 0-1,0 1 1,1-1 0,-2 1 0,1-1 0,0 1-1,-1-1 1,0 1 0,0-1 0,0 1 0,-1 3-420,4-18-550,0-1 0,1 1 1,0 0-1,1-1 550,2-4-134,-5 11 134,-1 1 0,0 0 0,1-1 0,0 1 0,0 0 0,0 0 0,0 0 0,0 0-1,1 0 1,-1 1 0,4-3 0,-6 4 28,2 1 1,-1-1-1,0 1 0,0-1 0,0 1 0,0-1 1,0 1-1,0 0 0,0 0 0,1 0 0,-1-1 1,0 1-1,0 0 0,0 1 0,0-1 0,0 0 1,1 0-1,-1 0 0,0 1 0,0-1 0,0 0 1,0 1-1,0-1 0,0 1 0,0-1 0,0 1 1,0 0-1,0 0 0,0-1 0,0 1 0,0 0 1,-1 0-1,1 0-28,5 5 357,0 1 0,-1 0 0,0 0 0,0 1 0,0-1 0,-1 1-1,-1 0 1,1 0 0,2 8-357,-4-5 262,2 6-26,-4-17-263,0 1 0,0-1 0,0 0 0,0 1 0,1-1-1,-1 0 1,0 1 0,0-1 0,1 0 0,-1 1 0,0-1 0,0 0 0,1 0 0,-1 1 0,0-1 0,1 0 0,-1 0 0,0 1 0,1-1 0,-1 0 0,1 0-1,-1 0 1,0 0 0,1 0 0,-1 0 0,1 0 0,-1 0 0,0 1 0,1-1 0,-1-1 0,1 1 0,-1 0 0,0 0 0,1 0 27,13-8-396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01.5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37 6721,'-8'-4'3435,"8"4"-3145,1 1 218,0 0 0,0-1-1,-1 1 1,1 0-1,0 0 1,-1 0 0,1-1-1,-1 1 1,1 0-1,-1 0 1,1 0-508,4 16 1821,0 0 0,-1 0 0,2 17-1821,3 9 1249,1-2-337,-20-56-722,6 7-193,0-1 0,1 0 0,0-1 0,0 1 0,1 0-1,0-1 1,0-4 3,2 8 0,0 1-1,0 0 0,0-1 0,1 1 0,0 0 0,0-1 0,0 1 1,1 0-1,0 0 0,0 0 0,0 0 0,0 1 0,1-1 0,0 0 0,0 1 1,0 0-1,3-3 1,-4 5 1,0 0 0,0 0 0,0-1 0,0 2 0,0-1 0,1 0 0,-1 0 0,1 1 0,0-1 0,-1 1 0,1 0 1,0 0-1,0 0 0,0 0 0,0 0 0,0 1 0,0-1 0,0 1-1,1 0 31,0 0 0,0 1 0,0-1-1,0 1 1,0 0 0,0 0 0,-1 0 0,1 1 0,0 0 0,-1-1-1,1 1 1,1 2-31,7 4 257,-1 1 1,0 0-1,-1 1 0,0 1 0,-1-1 0,0 2 1,1 0-258,-4-4 212,-1 1 0,0-1 0,0 1 0,0 1 0,-1-1 1,2 7-213,-5-12 13,0-1 0,-1 1 0,1 0 0,-1-1 0,0 1 0,1 0 1,-1-1-1,-1 1 0,1 1-13,-1-3-76,1 0 0,-1 0 1,1 0-1,-1 0 0,0 0 1,0 0-1,0-1 0,0 1 0,0 0 1,0-1-1,0 1 0,0-1 0,-1 1 1,1-1-1,-1 0 0,1 1 1,-2 0 75,3-2-81,0 0 0,-1 0 0,1 0 0,0 1 0,0-1 0,-1 0 0,1 0 0,0 0 0,-1 0 0,1 1 0,0-1 0,-1 0 0,1 0 0,0 0 0,-1 0 0,1 0 0,-1 0 0,1 0 1,0 0-1,-1 0 81,-1-7-1094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01.9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15 473 8762,'0'1'260,"-1"-1"1,1 1 0,-1-1-1,1 1 1,-1-1-1,1 0 1,-1 1-1,1-1 1,-1 0 0,1 0-1,-1 1 1,1-1-1,-1 0 1,1 0-1,-1 0 1,0 0-1,1 0 1,-1 1 0,1-1-1,-1 0 1,0 0-1,1-1 1,-1 1-261,0-4 3041,5-5-1810,18-22 948,-9 13-1552,0-1 1,0-3-628,5-14 334,0-1 0,8-29-334,-19 45 29,-1 0 1,-1 0-1,-1-1 0,-1 1 1,1-19-30,-4 33 7,0 1 0,0-1 0,-1 1 0,0 0 0,0-1 0,0 1 0,-1 0 0,-2-5-7,4 9 5,-1 1 1,0-1-1,0 0 0,0 1 0,0-1 0,0 1 0,0-1 0,0 1 0,-1 0 0,1-1 0,0 1 0,-1 0 0,1 0 0,-1 0 0,1 0 0,-1 0 0,1 0 0,-1 1 0,0-1 0,0 0 0,1 1 0,-1-1 0,0 1 0,0 0 0,0 0 1,1 0-1,-1-1 0,0 2 0,0-1 0,-1 0-5,-1 1 13,1-1 1,0 1 0,0 0-1,0 0 1,-1 0-1,1 1 1,0-1 0,0 1-1,1 0 1,-1 0-1,0 0 1,0 0 0,1 0-1,0 0 1,-1 1-1,1-1 1,0 1 0,0 0-1,0 0 1,0-1 0,1 1-1,-1 0 1,1 1-1,-1 1-13,-2 6 98,1 0 0,0 1 0,1-1 0,0 1 1,1-1-1,0 7-98,1-1 215,0 0 1,1 1-1,1-1 0,0 0 1,1 0-1,3 5-215,-3-9 157,2 0 0,0 0 0,0 0 0,1-1-1,1 0 1,0 0 0,1 0 0,1 0-157,-5-7 36,0 0 0,1 0 0,0 0 0,0-1-1,0 0 1,1 0 0,0 0 0,-1 0 0,1-1 0,1 0 0,-1 0 0,5 1-36,-7-3-81,0 0 0,1 0 0,-1 0 0,1-1 0,-1 1 0,1-1 0,0 0 0,-1 0 0,1-1 0,-1 1 0,1-1 0,-1 0 0,1-1 0,-1 1 0,0-1 0,0 1 0,1-1 0,2-2 81,-1 0 147,0 0-1,-1 0 1,1 0 0,0-2-147,18-24 52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02.4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 12011,'18'58'9373,"-12"-34"-6839,-1 0 0,1 14-2534,-6-38 13,1 1 0,-1-1 0,0 1 0,0-1 0,0 0 0,0 1 0,0-1 0,0 0 0,0 1 0,0-1 0,0 0 0,0 1 0,0-1 0,0 0 0,0 1 0,0-1 0,0 0 0,-1 1 0,1-1 0,0 0 0,0 1 0,0-1 0,0 0 0,-1 1 0,1-1 0,0 0 0,0 1 0,-1-1 0,1 0 0,0 0 0,0 0 0,-1 1 0,1-1 0,0 0 0,-1 0 0,1 0 0,0 0 0,-1 1 0,1-1 0,0 0 0,-1 0 0,1 0 0,0 0 0,-1 0 0,1 0 0,-1 0 0,1 0 0,0 0 0,-1 0-13,0 0 1,1-1 1,-1 1-1,0 0 0,1-1 1,-1 1-1,0 0 0,0-1 1,1 1-1,-1-1 1,1 1-1,-1-1 0,0 1 1,1-1-1,-1 1 0,1-1 1,0 0-1,-1 1 1,1-1-1,-1 0 0,1 1 1,0-1-1,-1 0 0,1 0-1,-1-3-74,1 0 0,0 0 0,-1-1 0,1 1 0,1 0 0,-1 0 0,1-1 0,-1 1 0,1 0 0,1 0 0,0-3 74,2-4-197,1 0 1,0 0-1,5-6 197,-7 12-7,0 0 1,0 1-1,1 0 0,-1 0 0,1 0 1,0 0-1,3-2 7,-5 5 11,-1 0-1,0 0 1,0 0 0,1 0 0,-1 0-1,0 1 1,1-1 0,-1 1 0,1-1 0,-1 1-1,1-1 1,-1 1 0,1 0 0,-1 0 0,1 0-1,-1 0 1,1 0 0,0 0 0,-1 0-1,1 0 1,-1 1 0,1-1 0,-1 1 0,0-1-1,1 1 1,-1-1 0,1 1 0,-1 0-1,0 0 1,1 0-11,2 2 90,0 1-1,-1 0 0,1 0 0,-1 0 1,1 1-1,-1-1 0,-1 1 1,1 0-1,-1 0 0,1-1 0,0 5-89,0 1 195,1 1-1,-2 0 0,1 0 1,-1-1-1,-1 6-194,-3 11-1996,4-33 1243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03.0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14075,'5'7'2003,"0"0"0,0 0 1,-1 1-1,2 2-2003,-2-1 1196,-1 0 0,0 0 0,2 6-1196,-2 1 591,-1 0-1,0 0 1,0 0 0,-2 10-591,-1-14 168,1-12-167,0 0-1,0 0 1,0 0 0,0 0 0,0 0-1,0 0 1,0 0 0,0 0-1,0 0 1,0 0 0,0 0 0,0 0-1,0 0 1,0 0 0,0 0 0,0 0-1,0 0 1,-1 0 0,1 0 0,0 0-1,0 0 1,0 0 0,0 0-1,0 0 1,0 0 0,0 0 0,0 0-1,0 0 1,0 0 0,0 0 0,0 0-1,0 0 1,0 0 0,0 0-1,0 0 1,0 0 0,0 0 0,0 0-1,0 0 1,0 0 0,0 0 0,0 0-1,0 0 1,0 0 0,-1 0-1,1 0 1,0 0 0,0 0 0,0 1-1,0-1 1,0 0 0,0 0 0,0 0-1,0 0 1,0 0 0,0 0-1,0 0 1,0 0-1,0-3-19,-1 0 0,0 1 0,1-1-1,0 0 1,0 0 0,0-1 19,0-6-37,0 1-1,1-1 1,0 1 0,1-1-1,0 1 1,1 0 0,0-1-1,0 1 1,1 1 0,0-1-1,0 0 1,1 1 0,2-3 37,-5 9 2,0 0 0,0 0 1,0 0-1,0 0 0,0 1 1,0-1-1,1 1 0,-1-1 1,1 1-1,-1 0 0,1 0 1,-1 0-1,1 0 0,-1 1 1,2-1-3,-3 1 8,0 0 1,0-1-1,1 1 1,-1 0-1,0 0 1,0 0-1,0 1 1,1-1 0,-1 0-1,0 0 1,0 1-1,0-1 1,0 0-1,0 1 1,0-1-1,1 1 1,-1 0-1,0-1 1,0 1-1,-1 0 1,1 0 0,0-1-1,0 1 1,0 0-1,0 0 1,-1 0-1,1 0 1,0 0-1,-1 0 1,1 0-1,-1 0 1,1 0-1,-1 1 1,0-1-9,29 108 1120,-27-103-1254,-1 1-1,0 0 1,0 0-1,-1 0 1,0 6 134,0-9-476,0-9-32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03.3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0 172 12387,'9'15'4977,"5"-10"-3025,7-1-256,15 0-207,1 2-57,4-5-344,7 2-279,-4-5-473,7 0-120,-7-1-88,-8 0-616,-10 2-1601,-8-2 3441,-7-10-1704</inkml:trace>
  <inkml:trace contextRef="#ctx0" brushRef="#br0" timeOffset="1">294 1 9938,'-5'2'5009,"5"10"-968,0 14-2297,0 3 105,-4 16-345,5 4-240,-1-1-623,5-1-241,2-17-96,1-7-440,4-16-1457,5-3 3138,10-19-1737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03.9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1 12843,'-9'18'5409,"2"9"-3025,4 16-743,2 6-25,2 7-408,6-2-247,8-10-625,6-9-184,10-15-472,-2-7-649,4-22 2514,-1-10-1481</inkml:trace>
  <inkml:trace contextRef="#ctx0" brushRef="#br0" timeOffset="1">249 111 12595,'0'4'682,"0"31"7532,3 20-8214,-2-46 483,1 0 0,-1 0 1,1 0-1,1 0 0,0 0 1,0 0-1,1-1 0,1 3-483,-4-9 44,0 0-1,0 0 1,0 0-1,0-1 1,1 1-1,-1 0 1,0-1-1,1 1 0,-1-1 1,1 1-1,0-1 1,-1 0-1,1 0 1,0 0-1,0 0 0,0 0 1,0 0-1,-1 0 1,1-1-1,0 1 1,1-1-1,-1 1 1,0-1-1,0 0 0,0 0 1,0 1-1,0-2 1,0 1-1,0 0 1,0 0-1,0-1 1,0 1-1,0-1 0,0 0 1,0 1-1,0-1 1,0 0-1,0 0 1,0 0-1,0-1-43,4-2 1,0 0-1,0-1 1,-1 0 0,0 0-1,0 0 1,0 0-1,0-1 1,-1 0 0,0 0-1,0 0 1,0-2-1,-1 2 3,-1 1-1,0-1 1,0 0 0,-1 0-1,1 0 1,-1 0 0,-1 0 0,1 0-1,-1 0 1,0-4-3,0 6 5,-1 0 0,1 0 1,-1-1-1,0 1 0,0 0 0,-1 0 0,1 0 1,-1 1-1,1-1 0,-1 0 0,-1 0 1,1 1-1,0-1 0,-1 1 0,-2-3-5,-1 1 12,0 0 0,0 1 1,0 0-1,-1 0 0,0 0 0,1 1 0,-1 0 0,0 0 1,-1 1-1,1 0 0,0 0 0,-1 1 0,1 0 0,-1 0 0,-2 1-12,2-1-21,0 1 0,0 1 0,0-1-1,0 1 1,0 1 0,0-1-1,0 2 1,1-1 0,-1 1-1,1 0 1,0 0 0,-1 1-1,2 0 1,-4 2 21,8-5-141,1 0 0,-1 0 0,1 1 0,0-1 1,-1 0-1,1 1 0,0-1 0,0 1 0,-1-1 0,1 1 0,1 0 0,-1-1 0,0 1 0,0 0 0,1 0 0,-1 0 0,0 0 1,1-1-1,0 1 0,0 0 0,-1 0 0,1 0 0,0 0 0,1 0 0,-1 0 0,0 0 0,0 0 0,1-1 0,-1 1 1,1 0-1,0 0 0,-1 0 0,1-1 0,0 1 0,0 0 0,0-1 0,0 1 0,0-1 0,1 1 0,-1-1 0,0 1 0,1-1 1,-1 0-1,1 0 0,0 1 141,1 0-585,1 0 0,-1 0 1,1 0-1,0 0 0,2 1 585,26 6-1607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04.2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 0 9698,'0'1'254,"1"-1"0,-1 1-1,0-1 1,1 1 0,-1-1 0,0 1-1,1-1 1,-1 1 0,0-1-1,0 1 1,0-1 0,0 1 0,1 0-1,-1-1 1,0 1 0,0-1 0,0 1-1,0 0 1,0-1 0,0 1 0,-1-1-1,1 1 1,0-1 0,0 1 0,0 0-254,-1 7 1374,4 22 1908,0-4-1550,-3 74 2528,-1-97-4226,1-1-1,0 0 1,0 1 0,1-1 0,-1 0 0,0 0-1,1 1 1,-1-1 0,1 0 0,0 0 0,0 0 0,0 1-1,0-1 1,0 0 0,0-1 0,1 1 0,-1 0-1,1 0 1,-1 0 0,1-1 0,-1 1 0,1-1 0,0 1-1,0-1 1,0 0 0,0 0 0,0 0 0,0 0-1,0 0 1,0 0 0,1 0 0,-1-1 0,0 1 0,0-1-1,1 0 1,-1 1 0,0-1 0,1 0 0,0 0-34,1-1 0,1 0 1,0 0-1,-1 0 0,1 0 1,0-1-1,-1 0 1,1 0-1,-1 0 1,0 0-1,0-1 1,0 1-1,0-1 1,0 0-1,-1-1 1,1 1-1,-1-1 0,0 1 1,3-4-1,-3 2-4,0 1 1,0-1-1,0 0 1,0 0-1,-1 0 1,0-1 0,0 1-1,0-1 1,-1 1-1,0-1 1,0 1-1,0-1 1,-1 0-1,1 1 1,-2-5 3,1 5-1,-1 1 0,0 0 0,0-1 0,0 1 0,-1 0 0,0 0 0,1-1 0,-1 1 0,-1 1 0,1-1 0,-1 0 0,1 0 0,-1 1 0,0 0 0,0-1 0,-1 1 0,1 0 0,-1 1 0,1-1 0,-1 1 0,0-1 0,0 1 0,-1 0 1,1 0-53,-1 0 0,0 0 0,0 1-1,0 0 1,-1 0 0,1 0 0,0 0 0,0 1-1,0 0 1,-1 0 0,1 0 0,0 1-1,0 0 1,0 0 0,0 0 0,0 0 0,0 1-1,0 0 1,-4 2 53,6-3-193,0 1-1,1 0 0,-1 0 1,0 0-1,1 0 1,0 0-1,-1 0 0,1 0 1,0 1-1,-1 1 194,3-3-16,-1 0 0,0 0 0,1 0 0,-1 0 0,1 1 0,-1-1 0,1 0 0,0 0 0,-1 1-1,1-1 1,0 0 0,0 0 0,0 1 0,0-1 0,0 0 0,0 1 0,0-1 0,1 0 0,-1 0 0,0 1 0,1-1 0,-1 0-1,1 0 1,-1 0 0,1 0 0,0 1 16,1 0 19,-1 0 0,1 0 0,0 0 0,0 0 0,0 0-1,0-1 1,0 1-19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33.8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114 1 10106,'3'9'5369,"5"6"-2680,13 33-1681,-26-36 624,-10 4-727,-1 0-265,-8 1-880,0-4-440,1-2 472,2-2-617,4-6-455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04.7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11562,'14'4'6082,"-5"0"-3326,-6-1-2465,-1 0 1,0-1-1,0 1 0,0 0 1,0 0-1,1 2-291,1 2 572,28 45 1152,-30-47-1501,0 1 0,0-1 0,0 1 0,0 0 1,-1 0-1,0 0 0,0-1 0,-1 1 0,0 0 0,0 0 0,0 0 0,-1 0 1,0 4-224,-5 9 487,2-11-308,4-8-176,0 0-1,0 0 1,0 1-1,0-1 1,0 0-1,0 0 1,0 0-1,0 0 1,0 0 0,0 0-1,0 0 1,0 0-1,0 0 1,-1 0-1,1 0 1,0 0-1,0 1 1,0-1-1,0 0 1,0 0-1,0 0 1,0 0-1,0 0 1,0 0-1,0 0 1,-1 0-1,1 0 1,0 0 0,0 0-1,0 0 1,0 0-1,0 0 1,0 0-1,0 0 1,0 0-1,0 0 1,0 0-1,-1 0 1,1 0-1,0 0 1,0 0-1,0 0 1,0 0-1,0 0 1,0 0 0,0 0-1,0-1-2,-1-1-59,0 0-1,0-1 1,0 1 0,1-1-1,-1 1 1,1-1 0,0 1 0,-1-1-1,1 1 1,0-1 0,1 1-1,-1-3 60,1-6-105,-1 1 42,-1 4 15,1-1 1,1 0 0,-1 1 0,1-1-1,0 1 1,1-1 0,-1 1 0,1-1-1,3-4 48,-2 4-18,1 0 0,0 0 0,0 1-1,1 0 1,0 0 0,0 0-1,4-3 19,-7 7 9,-1 1 0,1-1 0,-1 1 0,1 0-1,0 0 1,0 0 0,0 0 0,-1 0 0,1 0 0,0 0-1,0 0 1,0 1 0,0-1 0,0 1 0,1-1 0,-1 1-1,0 0 1,0 0 0,0 0 0,0 0 0,0 0 0,0 1-1,0-1 1,0 1 0,0-1 0,0 1 0,0 0 0,0-1-1,2 2-8,-2 0 39,0-1-1,0 1 0,0-1 0,0 1 0,-1 0 1,1 0-1,-1 0 0,1 0 0,-1 0 0,1 0 1,-1 0-1,0 1 0,0-1 0,0 0 0,0 2-38,1 6 225,1-1 0,-2 1 0,1 4-225,2 10 349,-3-17-267,2 6 126,0 1-1,-1-1 0,-1 1-207,3 27 164,-4-40-199,1 5-597,-1-6 640,0 0 1,1 0 0,-1 1 0,0-1-1,0 0 1,1 0 0,-1 0 0,0 0-1,0 0 1,1-1 0,-1 1 0,0 0-1,0 0 1,1 0 0,-1 0 0,0 0-1,0 0 1,1 0 0,-1 0 0,0 0-1,0-1 1,0 1 0,1 0 0,-1 0-1,0 0 1,0 0 0,0-1 0,0 1-1,1 0 1,-1 0 0,0-1-9,18-20-23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07.2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9554,'4'-1'5337,"0"5"-3519,2 8-1566,-5-11 371,5 13 313,0 1-1,-1-1 1,-1 1 0,3 14-936,7 60 1522,-10-43-615,-1 0 0,-4 28-907,1-73 6,0 0 1,0 1 0,0-1 0,0 0 0,0 0-1,-1 1 1,1-1 0,0 0 0,-1 0 0,1 0-1,-1 0 1,1 0 0,-1 0 0,0 0 0,1 0-1,-1 0 1,0 0 0,0 0 0,0 0 0,0 0-7,0-1 0,0 1 0,1-1 0,-1 0 1,0 1-1,0-1 0,0 0 0,1 0 1,-1 0-1,0 0 0,0 0 1,0 0-1,1 0 0,-1 0 0,0 0 1,0 0-1,0 0 0,0-1 0,1 1 1,-1 0-1,0 0 0,0-1 0,1 1 1,-1-1-1,0 1 0,1-1 1,-1 1-1,0-1 0,1 1 0,-1-1 1,1 1-1,-3-3-14,1 1 0,-1-1 0,1 0 0,0 1 0,0-1 0,1 0 0,-1 0 0,1 0 0,-1 0 0,1-1 0,0 1 0,0 0 0,0 0 0,1-1 0,-1 1 0,1-1 0,0 1 1,0 0-1,0-1 0,0 1 0,0-1 0,1 1 0,0 0 0,-1-1 0,2-1 14,-1 0-4,1 0 0,0 1 0,0-1 0,0 1 0,1-1 0,-1 1 0,1-1 0,0 1 0,0 0 0,0 1 0,1-1 0,0 0 0,-1 1 0,1 0 0,0 0 1,1 0-1,-1 0 4,3 0 3,0 0 1,0 1 0,0 0-1,0 0 1,0 1 0,0 0 0,0 0-1,4 1-3,0-1 20,0 2 0,-1-1-1,1 1 1,0 1 0,1 0-20,-7-1 26,-1 1 0,1-1 0,-1 1 0,1 0 0,-1 0 0,0 0 1,0 0-1,0 1 0,0 0 0,0 0 0,-1 0 0,1 0 0,-1 0 0,0 1 1,0 0-1,2 2-26,-4-4 47,1 1 0,-1-1 1,0 1-1,0 0 0,0-1 0,0 1 1,-1 0-1,1 0 0,-1-1 1,1 1-1,-1 0 0,0 0 1,0 0-1,0 0 0,-1 0 0,1-1 1,-1 1-1,1 0 0,-1 0 1,0-1-1,0 1 0,0 0 0,0-1 1,-1 1-1,1-1 0,-1 1 1,0-1-48,-1 3-13,0-1 1,-1 0 0,0 0 0,1 0 0,-1-1-1,0 1 1,-1-1 0,1 0 0,-1 0 0,1-1-1,-1 1 1,0-1 0,0 0 0,0 0 0,0-1-1,0 1 1,0-1 0,-1 0 0,1-1 0,0 1-1,-1-1 1,1 0 0,0 0 0,-1-1 0,1 0-1,0 0 1,-5-1 12,6 1-350,0 0 0,0-1 0,0 1 0,0-1 0,1 0 0,-1 0 0,0 0 0,1-1 0,0 1-1,-3-3 351,-7-10-1282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07.6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146 115 10650,'2'-1'481,"0"1"0,0-1 0,0 0 0,0 0 0,0 0-1,-1 0 1,1 0 0,0 0 0,-1 0 0,1-1 0,0 1 0,-1-1-1,0 1 1,2-2-481,-3 2 182,1-1 0,0 1 0,-1 0 0,1-1-1,-1 1 1,1-1 0,-1 1 0,0 0 0,1-1-1,-1 1 1,0-1 0,0 1 0,0-1 0,0 1 0,-1-1-1,1 1 1,0-1 0,0 1 0,-1 0 0,1-1 0,-1 1-182,-1-4 158,0 1 1,0 0 0,-1 0-1,1 0 1,-1 1 0,0-1-1,0 1 1,0-1 0,-1 1-1,1 0 1,-1 0 0,1 1 0,-1-1-1,0 1 1,0-1 0,0 1-1,-1 1 1,1-1 0,0 0-159,1 2 11,0-1 1,1 0-1,-1 0 0,0 1 1,0-1-1,0 1 0,1 0 1,-1 0-1,0 0 1,0 0-1,0 1 0,0-1 1,1 1-1,-1-1 0,0 1 1,1 0-1,-1 0 1,0 0-1,1 1 0,-1-1 1,1 0-1,0 1 1,-1 0-1,1 0 0,0-1 1,0 1-1,0 0 0,0 1 1,1-1-1,-2 2-11,-1 3 17,0 0-1,0 1 1,1 0-1,0 0 1,0 0-1,1 0 1,0 0 0,0 0-1,1 1 1,0-1-1,0 0 1,1 1-1,1-1 1,-1 1-1,1 1-16,0-7 7,0 0-1,-1 0 1,1 0-1,0 0 0,0-1 1,0 1-1,1 0 1,-1-1-1,1 1 1,0-1-1,-1 1 0,1-1 1,0 0-1,0 0 1,0 0-1,1 0-6,-2 0 2,1-1 0,0 0 0,0 0-1,0 0 1,0 0 0,0 0 0,0 0 0,0 0-1,0-1 1,0 1 0,0-1 0,0 0 0,0 1 0,0-1-1,0 0 1,1 0 0,-1 0 0,0-1 0,0 1-1,0 0 1,0-1 0,1 0-2,4-1 0,-1-1 0,1-1 0,-1 1 0,0-1 0,0 0 0,-1 0 0,1-1 0,-1 0 0,4-4 0,8-10 15,15-21-15,-29 35 4,20-25 45,-23 30-48,0 0-1,0 0 0,0 0 1,1 0-1,-1 0 1,0-1-1,0 1 1,0 0-1,0 0 1,0 0-1,1 0 1,-1 0-1,0 0 1,0 0-1,0 0 1,0 0-1,0 0 1,1 0-1,-1 0 1,0 0-1,0 0 1,0 0-1,0 0 1,1 0-1,-1 0 1,0 0-1,0 0 1,0 0-1,0 0 1,1 0-1,-1 0 1,0 0-1,0 0 1,0 0-1,0 0 1,0 1-1,1-1 1,-1 0-1,0 0 0,3 8 39,0 9 71,-3-17-103,2 22 174,3 24 240,-5-42-392,1 0 1,0 0-1,1 0 1,-1 0 0,1 0-1,-1 0 1,1 0-1,0-1 1,1 2-30,-2-4-22,-1 0-1,1-1 1,-1 1 0,1-1 0,-1 1 0,1-1-1,0 1 1,-1-1 0,1 0 0,-1 1-1,1-1 1,0 0 0,0 1 0,-1-1-1,1 0 1,0 0 0,-1 1 0,1-1 0,0 0-1,0 0 1,-1 0 0,1 0 0,0 0-1,0 0 1,-1 0 0,1-1 0,0 1 0,0 0-1,-1 0 1,1 0 0,0-1 0,0 1 22,1-1-316,1-1 0,-1 1 0,0-1 0,1 1 0,-1-1 0,0 0 0,2-2 316,-1 1-770,0-1 1,0 0 0,-1 0 0,1 0-1,1-2 770,12-32-2261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08.2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43 12915,'13'28'5065,"-10"17"-3129,1 2-159,-6 10-97,-2 0-208,7-6-616,4-7-287,6-16-369,-4-10-88,3-16-961,-4-10-623,2-16-1064,0-8 1303</inkml:trace>
  <inkml:trace contextRef="#ctx0" brushRef="#br0" timeOffset="1">97 1 12875,'4'18'5145,"5"16"-3065,-5 11-159,-5 12-273,3 6-184,0-4-599,0-5-289,9-13-368,-1-9 16,-2-18-848,6-2-625,-6-14-1415,4-6 3248,13-10-896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08.7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165 33 9194,'1'-3'1016,"0"1"0,-1-1 0,1 1 0,-1 0 0,1-1 0,-1 1 0,0-3-1016,0 4 113,0 1 0,0-1-1,0 1 1,0-1 0,-1 1-1,1 0 1,0-1 0,0 1-1,0-1 1,0 1 0,-1 0-1,1-1 1,0 1 0,0 0-1,-1-1 1,1 1 0,0 0-1,-1-1 1,1 1 0,0 0-1,-1-1 1,1 1 0,0 0-1,-1 0 1,1 0 0,0-1-1,-1 1 1,1 0 0,-1 0-1,1 0 1,-1 0 0,1 0-1,-1 0 1,1 0 0,0 0-1,-1 0 1,1 0 0,-1 0 0,1 0-1,-1 0 1,1 0 0,0 0-1,-1 0 1,1 0 0,-1 1-113,-8 2 624,0 0 0,0 1 1,0 1-1,1-1 0,0 1 1,-7 6-625,10-8 116,1 0 1,0 1-1,0-1 0,0 1 1,1-1-1,-1 1 1,1 0-1,-2 3-116,4-5 32,0 0 0,0-1 0,1 1 0,-1 0 0,0 0 0,1 0-1,-1 0 1,1 0 0,-1 0 0,1 0 0,0 0 0,0 0 0,0 1 0,0-1 0,0 0 0,0 0 0,1 0 0,-1 0 0,1 0 0,0 0-1,-1 0 1,2 1-32,0 1 32,1 1-1,0-1 0,0 0 0,0 0 0,0 0 0,1 0 0,2 2-31,32 25 212,-10-9 181,-23-18-303,-1-1 36,0 0 0,0 1 0,0 0 0,-1 0 0,1 0 0,-1 0 0,0 1 0,0-1 0,1 2-126,-4-5 17,0-1-1,0 1 0,0 0 0,1-1 0,-1 1 0,0-1 0,0 1 0,0 0 0,0-1 0,0 1 0,0 0 0,0-1 0,0 1 0,0-1 1,0 1-1,-1 0 0,1-1 0,0 1 0,0-1 0,-1 1 0,1 0 0,0-1 0,-1 1 0,1-1 0,0 1 0,-1-1 0,1 1 0,-1-1 0,1 0 1,-1 1-1,0 0-16,-1 0 30,-1 1 0,1-1 0,-1 0 0,0 1 0,0-1 0,0 0-30,0 0 20,-13 3-295,0 1-1,-1-2 0,1 0 1,-1-2-1,0 1 0,1-2 1,-3 0 275,16 0-264,1 0 1,0 0 0,0 0-1,0 0 1,-1-1 0,1 1-1,-2-1 265,4 1-39,0-1 1,0 1-1,0 0 1,0 0 0,-1-1-1,1 1 1,0 0-1,0-1 1,0 1 0,0 0-1,0 0 1,0-1 0,0 1-1,0 0 1,0-1-1,0 1 1,0 0 0,1-1-1,-1 1 1,0 0-1,0 0 1,0-1 0,0 1-1,0 0 1,0 0 0,1-1-1,-1 1 1,0 0-1,0 0 1,0 0 0,1-1-1,-1 1 38</inkml:trace>
  <inkml:trace contextRef="#ctx0" brushRef="#br0" timeOffset="1">668 223 12267,'-16'26'6129,"7"-11"-736,-10 0-4633,-7-1-208,-6 1-1480,2 0 2873,5-14-1721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09.3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18 9810,'4'-17'4193,"8"19"-2265,0 12-95,5 15-249,-1 16-96,-8 19-191,-5 9-137,1 6-304,-1-6-144,4-15-272,8-7-120,-10-26-183,3-3-186,-5-18-1039,-2-10-656,5-12-1457,-6-13-664,1-13 2473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09.7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34 10274,'5'-4'1583,"-1"0"-1,1 0 0,0 0 1,1 1-1,4-3-1582,-5 4 534,-1 0-1,0 1 0,0 0 1,1 0-1,-1 1 0,1-1 1,-1 1-1,1 0 0,3 0-533,0 1 250,0 0-1,1 0 0,-1 1 1,0 0-1,0 0 1,0 1-1,0 0 0,-1 1 1,1 0-1,-1 0-249,-5-3 37,-1 0 1,1 0-1,-1 1 0,1-1 0,-1 0 0,0 1 1,1-1-1,-1 1 0,0-1 0,0 1 0,0 0 1,0-1-1,-1 1 0,1 0 0,0 0 0,-1 0 1,1 0-1,-1 0 0,1-1 0,-1 1 0,0 0 1,0 0-1,0 0 0,0 0 0,0 0 0,-1 0 1,1 0-1,-1 0 0,1 0 0,-1 1-37,-2 4 56,0 0-1,0 0 0,0 0 1,-1 0-1,0 0 0,-4 4-55,-7 7 46,-1 0-1,0-2 0,-1 0 0,-7 5-45,14-13-139,-11 6-3009,25-13 1955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10.1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57 10378,'8'4'1395,"0"1"-1,0 0 0,-1 0 1,1 1-1,-1 0 0,3 4-1394,-6-6 424,0 1 0,0-1 0,-1 1 1,0 0-1,0 1 0,0-1 0,-1 0 0,1 1 0,-1 0 0,0 2-424,6 30 1815,-7-35-1702,-1-1-1,0 1 0,0-1 1,0 1-1,0 0 1,0-1-1,-1 1 0,1-1 1,-1 1-1,1-1 1,-1 1-1,0-1 1,0 1-113,1-3 21,-1 1 1,1 0 0,-1-1 0,1 1 0,-1-1 0,1 0 0,-1 1 0,1-1-1,-1 1 1,0-1 0,1 0 0,-1 1 0,1-1 0,-1 0 0,0 0-1,1 1 1,-1-1 0,0 0 0,1 0 0,-1 0 0,0 0 0,1 0-1,-1 0 1,0 0 0,1 0 0,-1 0 0,0 0 0,1 0 0,-1-1 0,0 1-1,1 0 1,-1 0 0,0-1 0,1 1 0,-1 0 0,1-1 0,-1 1-22,-2-2 37,1 1 1,-1-1-1,1 0 1,0 0 0,0 1-1,0-2 1,-2-1-38,0-1 2,1 0-1,0 0 1,0 0 0,1 0 0,0-1 0,0 1-1,0-1 1,0 0 0,1 1 0,0-1 0,0 0-1,1 0 1,-1-1-2,1 2-2,0 0 1,1 0-1,-1 0 1,1 0-1,0 0 0,0 0 1,0 0-1,1 0 0,-1 0 1,1 1-1,1-1 0,-1 1 1,0-1-1,1 1 1,2-2 1,0 1-205,0-1 0,1 1 0,0 0 0,0 1 0,0-1 0,0 1 0,1 0 1,0 1-1,0 0 0,0 0 0,0 0 0,0 1 0,1 0 205,19-5-4929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10.5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108 7 9458,'3'-4'4561,"-10"2"-1504,-6 4-1425,3 14-136,-12 16-231,1 13-137,1 19-272,4 7-128,14 1-232,5-3-120,24-7-216,2-7-72,8-15-544,10-7-944,13-14 936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10.9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224 166 8930,'0'0'168,"0"0"1,0 1 0,0-1-1,1 0 1,-1 1-1,0-1 1,0 0-1,1 0 1,-1 1 0,0-1-1,1 0 1,-1 0-1,0 0 1,1 1-1,-1-1 1,0 0-1,1 0 1,-1 0 0,0 0-1,1 0 1,-1 0-1,0 1 1,1-1-1,-1 0 1,1 0 0,-1 0-169,0-1 143,1 1 0,-1 0 0,0 0 0,1-1 1,-1 1-1,0 0 0,0-1 0,1 1 0,-1 0 1,0-1-1,0 1 0,0-1 0,1 1 0,-1 0 1,0-1-1,0 1 0,0-1 0,0 1 1,0 0-1,0-1-143,1-2 452,-1 0 0,0-1 1,0 1-1,0 0 0,0-1 1,-1-1-453,-1-3 350,0-1 1,-1 1 0,0 0 0,-1 0-1,0 0 1,0 0 0,0 1 0,-1 0-1,0 0 1,-6-7-351,7 10 64,1 0-1,-1 0 0,0 1 1,0-1-1,-1 1 0,1 0 1,-1 0-1,1 0 0,-1 1 1,0 0-1,0 0 0,0 0 1,0 0-1,-1 1 0,1 0 1,0 0-1,-1 0 0,0 1-63,3 0 19,0 0-1,0 0 1,0 1-1,0-1 0,0 1 1,1 0-1,-1 0 1,0 0-1,0 0 0,1 0 1,-1 0-1,1 1 0,-1 0 1,-1 0-19,1 1 18,-1 1 0,1-1 0,0 1 0,0-1 0,0 1 0,0 0 0,1 0 0,-2 3-18,-1 4 28,0 0 1,2 0-1,-1 0 1,1 0-1,1 1 0,-2 10-28,3-12 24,0-1 0,1 1 0,0 0 0,1 0 0,0-1 0,0 1 0,2 3-24,-2-10 6,0 0 0,0 0 0,0-1 0,0 1-1,0 0 1,1-1 0,-1 1 0,1-1 0,0 0 0,0 1 0,0-1-1,0 0-5,0-1 1,-1 1 0,1-1 0,0 0 0,0 0-1,0 0 1,-1 0 0,1-1 0,0 1-1,0 0 1,0-1 0,1 1 0,-1-1 0,0 0-1,0 0 1,0 0 0,0 0 0,0 0 0,1 0-1,1-1-2,-1 1 0,1-1 0,-1 0 0,0 0 0,1-1 0,-1 1 0,0 0 0,0-1 1,0 0-1,0 0 0,3-2 2,3-4 7,0 0 0,7-9-7,8-8 65,-24 25-49,1 0-1,-1 0 0,0-1 1,0 1-1,1 0 0,-1 0 1,0 0-1,1 0 0,-1-1 1,0 1-1,0 0 1,1 0-1,-1 0 0,0 0 1,1 0-1,-1 0 0,0 0 1,1 0-1,-1 0 0,0 0 1,1 0-1,-1 0 0,0 0 1,1 1-1,-1-1 1,0 0-1,1 0 0,-1 0 1,0 0-1,0 0 0,1 1 1,-1-1-1,0 0 0,0 0 1,1 0-1,-1 1 1,0-1-1,0 0 0,0 0 1,1 1-1,-1-1 0,0 0 1,0 1-1,0-1 0,0 0 1,0 1-16,7 16 813,-6-14-916,0-1-1,0-1 0,-1 1 0,1-1 1,0 1-1,0-1 0,0 1 0,0-1 1,0 0-1,0 1 0,0-1 0,0 0 1,0 0-1,1 0 0,-1 0 0,1 0 104,-1 0-129,0-1-1,1 0 0,-1 1 0,0-1 1,1 0-1,-1 0 0,1 0 0,-1 0 1,0 0-1,1 0 0,-1 0 0,1 0 1,-1 0-1,0-1 0,1 1 0,-1-1 1,0 1-1,1-1 0,-1 0 0,0 1 0,0-1 1,0 0-1,1 0 0,-1 0 130,47-35-987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34.2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 10746,'-1'0'9655,"1"5"-7442,2 10-2928,-2-12 1331,6 54 2981,-2 34-3597,-5-86 103,1-4-82,0 0 0,0 0 1,0 0-1,0 0 0,0 0 0,0 0 0,0 0 0,1 0 0,-1 0 0,0 0 0,0 0 1,1 0-1,-1 1-21,1-4-57,0 0 1,0 1 0,0-1 0,0 0 0,-1 0 0,1 0 0,0 0-1,-1 1 1,0-3 56,1 0 7,5-14-175,0 0-1,9-16 169,-14 32-13,2-5-16,0 0 0,1 1 0,-1 0 0,1 0 0,1 0 0,-1 0 0,1 0 0,0 1 0,1 0 0,-1 0 0,4-1 29,-7 4 18,0 1 0,1-1 0,-1 1 0,0 0 0,1 0 0,-1 0 0,0 0 0,1 1 0,-1-1 0,1 1 0,0-1 0,-1 1 0,1 0 0,-1 0 0,1 0 0,-1 0 0,1 1 0,0-1 0,-1 1 0,1-1 0,-1 1 0,1 0 0,-1 0 0,0 0 0,1 0 0,-1 0 0,0 1 0,0-1 0,0 1 0,0 0 0,1 0-18,1 2 84,0 1 0,0 0 0,0 1 1,0-1-1,-1 1 0,0-1 0,0 1 0,0 0 0,-1 0 0,0 0 0,0 1 0,0-1 0,-1 0 0,0 1 0,0-1 1,-1 1-1,0-1 0,0 1 0,0-1 0,-1 1 0,-1 5-84,-2 0 49,4-11-94,-1-1 1,1 0-1,0 0 0,0 1 0,0-1 0,0 0 0,-1 0 0,1 1 0,0-1 0,0 0 1,0 0-1,-1 1 0,1-1 0,0 0 0,0 0 0,-1 0 0,1 0 0,0 1 0,0-1 1,-1 0-1,1 0 0,0 0 0,-1 0 0,1 0 0,0 0 0,-1 0 0,1 0 0,0 0 1,-1 0-1,1 0 0,0 0 0,-1 0 45,1-1-104,-1 0 0,1 1-1,0-1 1,-1 0 0,1 0 0,0 0 0,0 0-1,-1 1 1,1-1 0,0 0 0,0 0 0,0 0 104,0-1-128,-3-15-156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11.3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14 11442,'8'26'4970,"0"8"-2354,-4 14-952,-4 3 1,-4 6-297,4-7-296,4-7-576,6-10-224,4-16-184,-4-6-312,1-12-896,0-7-432,-2-12-993,3-1-183,-5-10 495,-1-1 1193</inkml:trace>
  <inkml:trace contextRef="#ctx0" brushRef="#br0" timeOffset="1">146 10 6585,'9'-9'4241,"2"17"136,-1 11-1232,-3 14-929,-4 9-327,-3 12-553,1 0-296,4-1-512,-1-3-208,0-12-424,2-9-672,11-11 520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11.8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56 83 9066,'0'0'5402,"4"-7"-774,3-6-3518,-3 7-809,-1-1 0,0 1-1,0-1 1,-1 0 0,1-3-301,-3 10 32,0-1 0,0 0 0,1 1 0,-1-1 0,0 1 0,0-1 0,0 0 0,0 1 1,0-1-1,0 0 0,0 1 0,0-1 0,0 1 0,-1-1 0,1 0 0,0 1 0,0-1 0,0 1 0,-1-1 0,1 0 0,0 1 0,-1-1 0,1 1 0,0-1 1,-1 1-1,1 0 0,-1-1 0,1 1 0,-1-1 0,1 1 0,-1 0 0,1-1 0,-1 1 0,1 0 0,-1-1 0,0 1 0,1 0 0,-1 0 0,1 0 0,-1 0 0,0-1-31,-1 1 83,0 0 1,0 0 0,0 0 0,0 0 0,0 1 0,0-1 0,0 0-1,0 1 1,0 0 0,-1 0-85,1 0 43,0 0-1,0 0 1,1 0-1,-1 0 0,0 1 1,0-1-1,1 1 1,-1-1-1,1 1 1,-1 0-1,1-1 1,0 1-1,0 0 1,-1 0-1,1 1-42,-2 5 75,0 0-1,0 0 1,-1 5-75,2-4 47,-1 4 1,1 1-1,0 0 1,1-1-1,0 1 1,1 0-1,0 0 1,2-1-1,-1 2-47,0-10 21,0 1-1,0-1 0,1 0 1,-1 1-1,1-1 0,1 2-20,-2-5 1,0 0 0,0-1 0,0 1 0,1 0 0,-1 0 1,0-1-1,1 1 0,-1 0 0,1-1 0,0 1 0,-1-1 0,1 0 0,0 0 0,0 0 0,0 0 0,0 0 0,0 0-1,3 0-83,0 0-1,0 0 1,1-1-1,-1 1 1,0-1-1,0-1 1,0 1 0,1-1-1,-1 0 1,1 0 83,3-2-530,-1 1 1,1-2 0,-1 1 0,1-2-1,-1 1 1,0-1 0,0 0 0,3-4 529,14-11-6845,17-19 6845,-39 36-427,28-27-1604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12.2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 30 6377,'1'2'471,"0"-1"0,0 0-1,0 0 1,0 0 0,0 1 0,0-1-1,-1 1 1,1-1 0,-1 0-1,1 1 1,-1-1 0,1 1 0,-1-1-1,0 1 1,0-1 0,0 1-471,1 29 3187,-1-17-1828,0-5-606,1 1 0,0-1 1,0 0-1,1 0 0,1 1 1,1 3-754,-3-10 140,0-1 0,0 1 0,0-1 0,0 0 0,1 0 0,-1 0 0,1 0 0,0 0 0,-1 0 0,1 0 0,0 0 0,1 0-140,-2-1 46,0 0 0,1-1 0,0 1 0,-1 0-1,1-1 1,-1 1 0,1-1 0,0 1 0,-1-1 0,1 0 0,0 0 0,0 0 0,-1 0-1,1 0 1,0 0 0,0 0 0,-1 0 0,1-1 0,1 1-46,0-2 11,1 1 1,-1 0 0,0-1-1,0 0 1,0 0 0,1 0-1,-2 0 1,1 0 0,0-1-1,0 1 1,-1-1 0,1 0-1,0-1-11,3-4-7,0-1-1,0 0 0,4-10 8,-9 16-33,1-1 0,0 0 0,-1 0 0,0 1 0,0-1 0,0 0 0,-1 0 0,1 0 0,-1 0 0,0-4 33,0 5-39,0 1 0,-1-1 0,1 0 0,-1 1 1,0-1-1,0 0 0,0 1 0,0-1 0,0 1 1,0-1-1,-1 1 0,1 0 0,-1-1 1,0 1-1,0 0 0,0-1 39,-3 0-26,1-1 1,-1 1-1,0 0 0,0 0 1,0 0-1,-1 0 0,1 1 1,0 0-1,-1 0 1,0 1-1,0-1 26,-2 1 37,1-1-1,-1 1 1,0 1 0,0-1 0,0 2-1,1-1 1,-1 1 0,-1 0-37,7-1 32,1 1 0,-1-1-1,0 0 1,1 1 0,-1 0 0,1-1 0,-1 1 0,1 0-1,-1 0 1,1 0 0,-1 0 0,1 0 0,0 0 0,-1 0-1,0 2-31,2-3 12,0 0 0,-1 1 0,1-1-1,0 1 1,0-1 0,0 0 0,0 1 0,-1-1-1,1 1 1,0-1 0,0 1 0,0-1-1,0 1 1,0-1 0,0 0 0,0 1-1,0-1 1,0 1 0,1-1 0,-1 1 0,0-1-1,0 0 1,0 1-12,1 0 7,0 0-1,-1 0 1,1 0 0,0 0-1,0 0 1,0 0 0,0-1-1,-1 1 1,1 0 0,0-1-1,1 1 1,-1 0 0,0-1-7,3 2 4,0 0 0,1-1 1,-1 0-1,1 0 0,-1 0 0,1 0 1,-1-1-1,1 0 0,-1 0 1,1 0-1,2 0-4,11-2-2,0-1 1,4-2 1,-20 4 0,42-10-15,-31 7 11,0 0 1,1 1-1,0 0 1,0 1-1,0 1 1,4 0 3,-16 1 2,0 0-1,1 0 1,-1 1 0,0-1-1,0 1 1,0 0 0,0-1 0,0 1-1,0 0 1,0 0 0,0 0 0,0 0-1,0 0 1,-1 1 0,1-1-1,0 1 1,-1-1 0,1 1 0,-1-1-1,0 1 1,1 0 0,-1 0 0,0 0-1,0 0 1,0 0 0,0 0-1,-1 0 1,1 0 0,0 0 0,0 2-2,0 6 19,1 0-1,-1 0 1,-1 1 0,0-1 0,-1 9-19,1-15 7,-2 14 49,1-14-21,1 0-1,-1 1 1,1-1-1,0 0 1,0 0-1,1 1 1,-1-1-1,1 2-34,-1-6 5,1 1 1,-1-1-1,0 1 0,0-1 0,0 0 1,0 1-1,1-1 0,-1 1 0,0-1 0,0 0 1,1 0-1,-1 1 0,0-1 0,1 0 0,-1 1 1,0-1-1,1 0 0,-1 0 0,1 1 1,-1-1-1,0 0 0,1 0 0,-1 0 0,1 0 1,-1 0-1,0 0 0,1 0 0,-1 0 1,1 0-1,-1 0 0,1 0 0,-1 0 0,0 0 1,1 0-1,-1 0 0,1 0 0,-1 0 0,1 0 1,-1 0-1,0-1 0,1 1-5,1-1 2,0 0 1,0 0-1,0 0 0,0 0 0,-1 0 1,1-1-1,0 1 0,-1-1-2,12-12-56,9-13 56,10-11-118,-21 26 68,-6 7 31,0-1-1,0 1 0,0 1 1,0-1-1,1 1 1,1-1 19,-6 5 1,-1 0 1,0-1-1,0 1 0,1 0 1,-1 0-1,0 0 1,0 0-1,1 0 0,-1 0 1,0 0-1,1 0 1,-1 0-1,0 0 0,0 0 1,1 0-1,-1 0 1,0 0-1,1 0 0,-1 0 1,0 0-1,0 0 1,1 0-1,-1 0 0,0 0 1,1 1-1,-1-1 0,0 0 1,0 0-1,1 0 1,-1 0-1,0 1 0,0-1 1,0 0-1,1 0 1,-1 1-1,0-1 0,0 0 1,0 0-1,0 1 1,0-1-1,1 0 0,-1 0 1,0 1-1,0-1 1,0 0-1,0 1 0,0-1 1,0 0-1,0 0 1,0 1-2,1 15 61,-1-15-56,-6 39 168,4-26 20,0-1 0,0 11-193,2-20 35,0-1 0,0 0 1,0 1-1,0-1 0,1 0 0,0 0 0,0 1 0,0-1 1,0 0-1,0 0 0,1 0 0,-1 0 0,1 1-35,-1-4-28,-1 0 0,0 1-1,0-1 1,0 0 0,1 1-1,-1-1 1,0 0 0,1 1 0,-1-1-1,0 0 1,1 0 0,-1 1-1,0-1 1,1 0 0,-1 0 0,0 0-1,1 0 1,-1 1 0,0-1-1,1 0 1,-1 0 0,1 0 0,-1 0-1,0 0 1,1 0 0,-1 0-1,1 0 1,-1 0 0,0 0 0,1 0 28,0-1-141,0 1 0,0-1 0,0 1 0,0-1 0,-1 1 0,1-1 0,0 0 0,0 1 0,-1-1 0,1 0 0,0 0 0,0 0 141,3-5-1160,-1 1-1,1-1 1,1-5 1160,9-20-1438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12.7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1 11146,'4'16'4769,"1"10"-1984,2 9-873,0 11-103,-2 4-73,3 5-512,-1 1-271,-3 1-513,-2 1-144,0-13-200,-1-4-40,0-18-608,3-7-376,-1-19-729,-2-6-519,-1-17-609,-4-3 1697</inkml:trace>
  <inkml:trace contextRef="#ctx0" brushRef="#br0" timeOffset="1">43 13 10602,'21'-2'4129,"9"2"-2569,-2 3-79,-2 4 119,-2 3-48,-13 7-263,-5 3-105,-12 6-176,-8 2-120,-7-3-287,-5 0-169,-5-5-280,0-5-80,6-7-784,4-7-609,11-12-1327,6-5-3546,10-17 4226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13.3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27 57 12051,'0'28'5299,"-1"1"1,-3 14-5300,4-41 191,-1 1 32,1 0 0,0-1-1,0 1 1,0 0 0,0 0 0,1 0 0,-1 0 0,1 1-223,-1-4 21,0 1 0,1-1 0,-1 1 0,0-1 0,0 0 0,0 1 0,1-1 0,-1 0 0,0 1 0,1-1 0,-1 0 0,0 1 0,1-1 0,-1 0 0,0 1 0,1-1 0,-1 0 0,0 0 0,1 0 0,-1 1 0,1-1 0,-1 0-21,1 0-1,0 0 0,0 0-1,0 0 1,0 0-1,-1 0 1,1 0 0,0-1-1,0 1 1,0 0-1,0 0 1,-1-1 0,1 1-1,0 0 1,0-1-1,-1 1 1,1-1 1,4-3-54,0 1-1,0-1 1,-1 0-1,1-1 1,-1 1 0,0-1-1,-1 0 1,1 0 0,-1 0-1,1-1 55,0-1-175,0-1 1,-1 1-1,0-1 0,0 0 0,-1 0 1,0 0-1,0-3 175,-1 9-48,-1 0-1,0-1 1,0 1 0,0 0-1,0-1 1,0 1 0,-1 0-1,1-1 1,-1 1 0,0 0-1,1 0 1,-1-1 0,0 1-1,0 0 1,0 0-1,-1 0 1,1 0 0,0 0-1,-1 0 1,1 1 0,-1-1-1,0 0 1,0 0 48,-2-1-5,0 1 0,0-1-1,0 1 1,-1-1 0,1 1 0,0 1-1,-1-1 1,0 1 0,1-1 0,-1 1-1,0 0 6,2 1 72,1 0-1,-1 0 0,1 0 0,-1 0 0,1 1 0,-1-1 0,1 1 0,-1-1 0,-1 2-71,4-2 36,-1 0 0,0 0 0,1 0 0,-1 1 0,0-1 0,1 0 0,-1 1 0,0-1-1,1 0 1,-1 1 0,1-1 0,-1 1 0,0-1 0,1 1 0,-1-1 0,1 1 0,0 0 0,-1-1-1,1 1 1,-1-1 0,1 1 0,0 0 0,0-1 0,-1 1 0,1 0 0,0 0 0,0-1-1,0 1 1,0 0 0,0-1 0,-1 1 0,2 0 0,-1 0 0,0-1-36,0 1 14,0 0 0,1 0 0,-1-1 1,0 1-1,1 0 0,-1-1 0,1 1 1,-1 0-1,1-1 0,-1 1 0,1-1 0,0 1 1,-1-1-1,1 1 0,0-1 0,-1 0 1,1 1-1,0-1 0,0 0 0,-1 1 1,1-1-1,0 0 0,0 0 0,-1 0 0,1 0 1,0 0-1,0 1 0,0-2 0,-1 1 1,2 0-15,5 0-13,-1 0 1,1-1-1,4-1 13,-1 0 28,0 1-22,1 0-1,-1 0 0,1 1 1,-1 1-1,1 0 0,-1 0 1,5 2-6,-11-2 3,0 0 0,0 0 0,0 1 0,-1-1 0,1 1 0,-1 0 0,1 0 1,-1 0-1,0 1 0,0-1 0,0 1 0,0-1 0,0 1 0,0 0 0,-1 0 0,0 1 0,1-1 1,-1 0-1,0 1 0,-1-1 0,1 2-3,0-1 18,-1 1 0,0-1 1,0 1-1,0-1 0,0 1 1,-1 0-1,0-1 0,0 1 1,0 0-1,0-1 0,-1 1 0,0 1-18,0 0 63,-1 1-1,0-1 1,0 0-1,-1 1 1,0-1-1,0 0 0,0-1 1,-2 2-63,-1 4 132,4-8-140,4-5-280,28-46-1635,-21 33 1553,0 1-1,1-1 1,0 2 0,1-1 0,10-9 370,-18 21 9,0 0 1,-1-1 0,1 1 0,0 1 0,0-1 0,0 0 0,0 1-1,1-1 1,-1 1 0,0 0 0,3 0-10,-5 0 39,0 1 0,0 0 0,0 0 1,1 0-1,-1 0 0,0 0 0,0 1 0,1-1 0,-1 0 0,0 1 0,0-1 0,0 0 0,0 1 1,0-1-1,1 1 0,-1 0 0,0-1 0,0 1 0,0 0 0,-1 0 0,1 0 0,0-1 0,0 1 1,0 0-1,0 0 0,-1 0 0,1 0 0,-1 1 0,1-1 0,-1 0 0,1 0 0,-1 0 1,1 1-40,1 6 313,0-1 0,0 1 0,-1 0 0,0-1 0,-1 2-313,1-3 128,-1 1 1,1 0-1,1 0 0,-1-1 0,1 1 1,2 3-129,-4-9-90,1 0 1,-1-1 0,0 1 0,1 0 0,-1-1 0,1 1-1,0-1 1,-1 1 0,1-1 0,-1 1 0,1-1-1,0 1 1,-1-1 0,1 1 0,0-1 0,0 0-1,-1 0 1,1 1 0,0-1 0,0 0 0,-1 0 0,1 0-1,0 0 1,0 0 0,-1 0 0,1 0 0,0 0-1,0 0 1,0 0 0,-1 0 0,1 0 0,0-1-1,0 1 1,-1 0 0,1-1 0,0 1 0,-1 0 0,1-1-1,0 1 1,-1-1 0,1 1 89,16-12-1154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13.6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56 5 10482,'-1'-1'395,"0"1"-1,0-1 0,0 1 1,0-1-1,0 1 1,1 0-1,-1-1 0,0 1 1,0 0-1,0 0 1,0-1-1,0 1 1,0 0-1,0 0 0,0 0 1,0 0-1,0 0 1,0 0-1,0 1 0,0-1 1,0 0-1,0 0 1,0 1-1,0-1-394,-1 1 258,1 0 1,0 0-1,0 0 0,0 0 1,0 0-1,0 1 0,0-1 1,1 0-1,-1 0 0,0 0 1,1 1-1,-1-1 0,1 0 0,-1 1 1,1 0-259,-2 2 186,1 0 0,1 0 0,-1 0 0,1 1 0,-1-1 0,1 0 0,0 0 0,1 0 0,-1 1 0,1-1 1,0 2-187,3 1 187,-1 1 1,1-1 0,0 0-1,1 0 1,0-1 0,0 0-1,0 1 1,3 1-188,1 1 432,-1 1 0,5 8-432,-12-18 8,-1 1 0,0-1-1,0 1 1,1-1-1,-1 1 1,0-1 0,0 1-1,0-1 1,0 1-1,1 0 1,-1-1-1,0 1 1,0-1 0,0 1-1,0-1 1,0 1-1,0-1 1,-1 1 0,1-1-1,0 1 1,0 0-1,0-1 1,0 1 0,-1-1-1,1 1 1,0-1-1,0 0 1,-1 1 0,1-1-1,0 1 1,-1-1-1,1 1 1,-1-1-1,1 0 1,-1 1 0,1-1-1,0 0 1,-1 0-1,1 1 1,-1-1 0,1 0-1,-1 0 1,1 1-1,-1-1-7,-3 1 44,1 1 0,-1-1-1,1 0 1,-1 0-1,-2 0-43,4-1-9,0 0-166,-1 1 1,1-1-1,0 0 1,-1 0-1,1 0 1,-1 0-1,1 0 1,0 0-1,-1-1 1,1 1-1,0-1 1,-1 1-1,1-1 1,0 0-1,-2-1 175,-13-7-539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14.1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156 1 14203,'13'29'7727,"6"25"-7727,-7-13 2921,-1 4-2921,5 39 2320,-3 7-2320,-11-77 161,-1 0 0,0-1 0,-1 1 0,-1 0 0,0 0-1,-1 0 1,-1 5-161,1-11 37,-1-1-1,1 1 1,-1-1-1,0 0 1,-1 1-1,0-2 1,0 1-1,-1 0 1,1-1-1,-1 0 1,-1 0-1,1 0 0,-4 2-36,-1 1-308,0-2 0,-1 1-1,0-1 1,0-1 0,-1 0-1,-7 2 309,8-4-1539,0 0 1,1-1-1,-1-1 0,-9 2 1539,-11-1-2586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14.4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45 73 10114,'-37'6'4181,"30"-3"-1015,7-3-1220,0-3 186,0 2-2099,0 1 0,0 0-1,0-1 1,0 1 0,1 0-1,-1 0 1,0-1 0,0 1-1,0 0 1,0-1 0,1 1-1,-1 0 1,0 0 0,0 0 0,1-1-1,-1 1 1,0 0 0,1 0-1,-1 0 1,0-1 0,0 1-1,1 0 1,-1 0-33,1-1 56,9-4 99,-1-1-1,0-1 0,5-5-154,7-4 155,-19 14-123,0 1-1,0 0 1,0-1 0,0 1 0,0 0 0,1 0-1,-1 0 1,0 1 0,0-1 0,1 1-1,-1-1 1,0 1 0,1 0 0,-1-1 0,0 1-1,1 0 1,-1 1 0,1-1 0,-1 0-1,0 1 1,0-1 0,1 1 0,-1 0 0,0 0-1,0 0 1,0 0 0,0 0 0,1 0-1,-2 1 1,1-1 0,0 0 0,0 1 0,0 0-1,-1-1 1,1 2-32,3 3 121,0 1 0,0 0 0,-1 0 0,0 1-1,0-1 1,0 1 0,-1 0 0,1 4-121,-2-3 148,0-2 108,0 1 0,1-1 0,0 0 0,3 7-256,-5-13 19,-1 0-1,0 0 1,1 0 0,0-1-1,-1 1 1,1 0-1,-1 0 1,1 0 0,0 0-1,0-1 1,-1 1-1,1 0 1,0-1 0,0 1-1,0-1 1,0 1-1,0-1 1,0 1 0,0-1-1,0 1 1,0-1-1,0 0 1,0 0 0,0 1-1,0-1 1,0 0-1,0 0 1,0 0 0,0 0-1,0-1 1,0 1-1,1 0 1,-1 0 0,0 0-1,0-1 1,1 0-19,0 0-50,1-1 0,-1 0 1,0 1-1,1-1 0,-1 0 0,0-1 1,0 1-1,0 0 0,-1-1 0,1 1 1,1-2 49,2-4-331,84-116-5717,-89 124 6044,1-1-1,-1 1 1,1-1 0,-1 1-1,0 0 1,1-1-1,-1 1 1,0-1-1,0 0 1,1 1 0,-1-1-1,0 1 1,0-1-1,0 1 1,0-1 0,0 1-1,1-1 1,-1 0-1,0 0 5,-13 9-16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14.8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80 10754,'-1'2'1174,"-7"13"1778,8-15-2719,0 0 0,0 1 0,0-1 0,-1 1 0,1-1 0,0 0 0,0 1 0,0-1 0,-1 0 0,1 1 0,0-1 0,-1 0 0,1 0-1,0 1 1,-1-1 0,1 0 0,0 0 0,-1 1 0,1-1 0,0 0 0,-1 0 0,1 0 0,-1 0 0,1 0 0,-1 0 0,1 1 0,-1-1-233,1-1 65,0 1 1,0 0-1,0-1 1,-1 1 0,1-1-1,0 1 1,0 0-1,0-1 1,0 1-1,0-1 1,0 1-1,0 0 1,0-1-1,0 1 1,0-1-1,0 1 1,0 0-1,0-1 1,0 1-1,0-1 1,0 1 0,0 0-1,0-1 1,1 1-1,-1-1 1,0 1-66,5-11 123,-5 10-52,1-1-3,0-1 0,1 1 0,-1-1 0,1 1 0,0 0 0,0 0 0,0 0 0,0 0 1,0 0-1,0 0 0,3-1-68,0-2 31,8-6 48,-4 3 17,0 0 0,0 1 0,2-1-96,-10 7 23,0 1 1,0-1 0,-1 0 0,1 1 0,0-1 0,0 1 0,0-1 0,0 1 0,0 0 0,0-1-1,0 1 1,0 0 0,0 0 0,0 0 0,0 0 0,0 0 0,0 0 0,0 0 0,0 0 0,0 0 0,0 0-1,0 0 1,0 1 0,0-1 0,0 0 0,0 1-24,0 0 39,0 0 0,0 0 0,0 0-1,0 0 1,0 0 0,0 0 0,0 0 0,0 0-1,-1 1 1,1-1 0,0 0 0,-1 1 0,1-1 0,-1 1-1,0-1 1,1 0 0,-1 1 0,0 0-39,0-1 31,1 1 1,-1-1-1,0 0 0,1 1 1,-1-1-1,1 0 0,0 0 1,-1 1-1,2 0-31,-2-2-44,0 1 0,1-1 0,-1 0 0,0 1 0,1-1 0,-1 0 0,1 1 0,-1-1 0,1 0 0,-1 0 0,0 1 0,1-1 0,-1 0 0,1 0 0,-1 0 0,1 1-1,-1-1 1,1 0 0,-1 0 0,1 0 0,-1 0 0,1 0 0,-1 0 0,1 0 0,-1 0 0,1 0 0,-1-1 0,1 1 0,0 0 44,-2-2-456,0 0 673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59:15.7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 44 12043,'4'-43'5121,"-4"65"-2937,1 9-295,-1 6-505,0 7 32,-1 5-56,-2-1-263,0-9-537,1-2-240,-2-8-224,-2-5-512,1-3-1409,1-7-439,8-20 1104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34.8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43 140 5561,'-38'-105'4148,"37"102"-3868,0 1 0,1-1 0,-1 0 0,0 0 1,1 0-1,0 1 0,0-1 0,0-1-280,0 3 98,0 1-1,0-1 1,0 1 0,0 0-1,1-1 1,-1 1-1,0-1 1,0 1 0,0 0-1,1-1 1,-1 1-1,0 0 1,0 0 0,1-1-1,-1 1 1,0 0-1,1 0 1,-1-1 0,0 1-1,1 0 1,-1 0-1,0 0 1,1-1 0,-1 1-98,1 0 329,0 0-192,-1 0 0,1 0 0,-1 0 0,1 0 0,-1 0 0,1 0-1,-1 0 1,1 0 0,-1 0 0,1 0 0,-1 0 0,1 0 0,-1 1 0,1-1 0,-1 0 0,1 0 0,-1 1 0,1-1 0,-1 0 0,0 1 0,1-1 0,-1 0 0,0 1 0,1-1 0,-1 1 0,0-1 0,1 0 0,-1 1-1,0-1 1,0 1 0,1 0-137,8 17 1531,-9-18-1523,8 19 763,-2 0 0,0 1 1,-1 0-1,-1 0 1,0 2-772,8 104 1563,-11-112-1397,-1-13-162,3 84 596,-3-70-497,-1 0 0,0 0-1,-1 0 1,-3 9-103,4-22 2,1 0 0,-1 0 1,0 0-1,0 0 0,0 0 0,0 0 0,0 0-2,1-1-3,-1-1 1,1 0-1,0 0 0,0 0 0,0 1 0,0-1 1,-1 0-1,1 0 0,0 0 0,0 0 0,0 0 0,-1 1 1,1-1-1,0 0 0,0 0 0,-1 0 0,1 0 1,0 0-1,0 0 0,0 0 0,-1 0 0,1 0 1,0 0-1,-1 0 3,1 0-7,0 0 0,-1-1-1,1 1 1,-1 0 0,1 0 0,0-1 0,-1 1 0,1 0 0,0-1 0,-1 1 0,1 0 0,0-1 0,0 1-1,-1-1 1,1 1 0,0 0 0,0-1 0,0 0 7,-1-2-37,0 1-1,0-1 1,0 0 0,1 0 0,-1 0-1,1 0 1,0-1 0,0 1-1,0 0 1,0 0 0,1 0-1,-1 0 1,1-2 37,1-2-71,0 0 1,1 0-1,-1 1 0,2-1 0,0-2 71,0 3-30,0 0 0,0 0 0,1 0 0,-1 0 0,1 1 0,1 0 0,-1 0 0,1 0 1,0 1-1,4-3 30,-5 4 13,-1 1 1,1-1 0,0 1 0,-1 1 0,1-1 0,0 1-1,0-1 1,0 1 0,0 1 0,0-1 0,0 1 0,1 0 0,-1 0-1,0 0 1,3 1-14,-6 0 19,0-1 0,0 0 1,0 1-1,0 0 0,0-1 0,0 1 0,-1 0 0,1 0 0,0 0 1,-1 0-1,1 0 0,0 0 0,-1 0 0,0 1 0,1-1 0,-1 1 0,0-1 1,1 1-1,-1-1 0,0 1 0,0 0 0,0-1 0,-1 1 0,1 0 1,0 0-1,-1 0 0,1-1 0,-1 1 0,1 0 0,-1 0-19,0 3 49,0-1-1,0 1 0,0-1 1,0 0-1,-1 1 1,0-1-1,0 0 0,0 1 1,-1-1-1,1 0 1,-1 0-1,-2 3-48,0 2 80,-2-1 1,1-1-1,-1 1 0,0-1 1,0 0-1,-8 6-80,9-9-118,1 0 1,-1 0-1,0-1 1,0 0-1,0 0 1,0-1-1,-1 1 1,1-1-1,-1 0 1,0 0-1,-3 0 118,7-2-143,1 0-1,-1 1 1,0-1-1,0 0 1,1 0-1,-1 0 1,0-1-1,-1 1 144,2 0-54,1 0 0,-1-1 1,1 1-1,-1 0 0,1 0 0,-1-1 0,1 1 0,0 0 0,-1-1 0,1 1 1,-1-1-1,1 1 0,0-1 0,-1 1 0,1 0 0,0-1 0,-1 1 0,1-1 1,0 1-1,0-1 0,0 1 0,-1-1 0,1 0 0,0 1 0,0-1 0,0 1 1,0-1-1,0 0 54,-1-15-1491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12.5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1 9090,'-1'1'386,"0"0"0,0-1 0,1 1 0,-1 0 0,0 0-1,0 0 1,1 0 0,-1 0 0,0 0 0,1 0 0,-1 0 0,1 1 0,-1-1 0,1 0 0,0 0 0,0 0 0,-1 1 0,1-1 0,0 0-1,0 0 1,0 0 0,0 1 0,0-1-386,3 33 2440,5 11 474,6 13-2914,4 21 999,-14-58-816,-3-13-126,0 0 0,0 0 1,1-1-1,1 1 0,-1 0 0,1-1 1,1 2-58,-4-9 0,0 0 0,0 0-1,0 0 1,0 0 0,0 0 0,0 0 0,0 0 0,0 0 0,1 0 0,-1 0 0,0 0 0,0 0 0,0 0 0,0 0 0,0 0 0,0 0 0,0 0-1,0 0 1,0 0 0,0 0 0,0 0 0,0 0 0,0 0 0,0 0 0,0 0 0,1 0 0,-1 0 0,0 0 0,0 0 0,0 0 0,0 0 0,0 0 0,0-1-1,0 1 1,0 0 0,0 0 0,0 0 0,0 0 0,0 0 0,0 0 0,0 0 0,0 0 0,0 0 0,0 0 0,0 0 0,0 0 0,0 0 0,0 0 0,0 0-1,0 0 1,0-1 0,0 1 0,0 0 0,0 0 0,0 0 0,0 0 0,0 0 0,0 0 0,0 0 0,0 0 0,0 0 0,0 0 0,0 0 0,1-6-18,6-49-162,8-34 180,-13 83 3,-1 0-1,1 0 1,0 1-1,0-1 0,1 1 1,0-1-1,0 1 1,0 0-1,2-2-2,-4 5 4,1 1 0,-1-1-1,0 1 1,0 0 0,1 0 0,-1 0 0,1 0-1,-1 0 1,1 0 0,-1 0 0,1 0-1,0 1 1,-1-1 0,1 0 0,0 1 0,0 0-1,-1-1 1,1 1 0,0 0 0,0 0-1,-1 0 1,1 0 0,0 0 0,0 0 0,0 1-1,-1-1 1,1 0 0,0 1 0,0 0-1,-1-1 1,1 1 0,1 0-4,1 2 55,0 0 0,0 0 0,0 0 0,-1 0 0,1 0 0,-1 1 0,0 0 0,0 0 1,0-1-1,0 2 0,-1-1 0,1 0 0,-1 0 0,0 1 0,0 0-55,5 14 357,-1 0 0,-1 1 0,0 1-357,-5-17 46,18 92 402,-16-90-1713,-2-10-2406,-2-5 2360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12.8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5 311 11963,'0'0'241,"1"0"1,0 1 0,-1-1 0,1 0 0,0 0 0,0 0 0,-1-1 0,1 1 0,0 0-1,-1 0 1,1 0 0,0 0 0,-1-1 0,1 1 0,0 0 0,-1 0 0,1-1 0,-1 1 0,1-1-1,0 1 1,-1-1 0,1 1 0,-1-1 0,1 1 0,-1-1 0,1 1 0,-1-1 0,0 1-1,1-1 1,-1 0-242,1-2 141,0 0 0,0-1-1,0 1 1,0 0-1,-1-1 1,1 0-141,0-6 857,3-6-475,0-1 0,1 1 0,1 0 0,1 0-382,-1 2 53,0 0 1,-1-1-1,-1 0 1,-1 0 0,1-5-54,-3 13 26,-1 0 0,0-1 0,-1 1 0,1 0 0,-2 0 0,1 0 0,-2-4-26,2 9 17,1-1 0,-1 1 0,0 0 0,0 0 0,-1 0 0,1 0 0,0 0 0,-1 0 0,1 0 0,-1 0 0,0-1-17,0 3 17,1-1-1,0 0 1,0 0-1,0 1 1,0-1-1,0 1 1,-1-1 0,1 1-1,0 0 1,-1-1-1,1 1 1,0 0-1,-1 0 1,1 0 0,0 0-1,-1 0 1,1 0-1,0 0 1,0 0-1,-1 0 1,1 1-17,-1-1 23,1 1-1,-1-1 1,1 1 0,0 0-1,-1-1 1,1 1 0,0 0 0,0 0-1,0 0 1,0 0 0,-1 0-1,1 0 1,1 0 0,-1 0-1,0 1 1,0-1 0,0 0-1,1 1 1,-1-1 0,0 1-23,-1 4 116,-1 1 0,2-1 0,-1 1 1,1 0-117,0-5 20,1 3 48,-1 0 1,1 1-1,0-1 0,0 0 1,1 1-1,-1-1 1,2 2-69,0 7 121,1 7 159,2-1-1,5 15-279,2 11 291,-10-36-246,0 0 0,1-1 0,0 0 0,0 0 0,1 0 0,1 0 0,-1 0 0,1-1 0,0 0 0,5 5-45,-9-11-150,1-1-1,0 1 1,0 0-1,0-1 1,0 0 0,0 1-1,0-1 1,0 0-1,0 0 1,0 0-1,0 0 1,1-1-1,0 1 151,1 0-696,-1-1 0,0 1 0,0-1 0,1 0-1,-1-1 1,0 1 0,1 0 0,-1-1 0,2 0 696,17-6-2360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13.3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 7898,'0'0'103,"0"0"-1,0 0 1,0 0 0,0 0 0,0 0 0,0 0 0,1 0-1,-1 0 1,0 0 0,0 0 0,0 0 0,0 0 0,0 0-1,0 0 1,0 0 0,1 0 0,-1 0 0,0 0 0,0 0-1,0 0 1,0 0 0,0 0 0,0 0 0,0 0 0,1 0 0,-1 0-1,0 0 1,0 0 0,0 0 0,0 0 0,0 0 0,0-1-1,0 1 1,0 0 0,0 0 0,0 0 0,1 0 0,-1 0-1,0 0 1,0 0 0,0 0 0,0 0 0,0-1 0,0 1-1,0 0 1,0 0 0,0 0 0,0 0 0,0 0 0,0 0 0,0 0-1,0 0 1,0-1 0,0 1 0,0 0 0,0 0 0,0 0-1,0 0 1,0 0 0,0 0 0,0 0 0,0-1 0,0 1-1,0 0 1,0 0 0,-1 0 0,1 0-103,9 8 2965,-6-3-2362,1 1 0,-1 0 0,0 0-1,-1 0 1,1 0 0,-1 1 0,0-1 0,-1 1 0,0-1-603,2 15 920,-1-1 1,-1 6-921,3 29 1008,-3-52-1059,-1-4-155,1-8-375,0-10 320,0 14 230,-1-1-6,1 0 1,0-1-1,0 1 1,1 0-1,-1-1 1,2 1-1,-1 0 1,0 0-1,1 0 0,0 1 1,3-4 36,-4 6 22,0 1 0,1 0 0,-1 0 0,1 0 0,-1 0 0,1 0 0,0 0 0,0 1 0,-1-1 0,1 1 0,0 0 0,1 0 0,-1 0 0,0 0 0,0 0 0,2 0-22,-3 1 59,0 0 1,0 0-1,1 0 1,-1 0-1,0 1 1,0-1-1,0 0 1,1 1-1,-1 0 1,0-1-1,0 1 1,0 0-1,0 0 1,0 0-1,0 0 1,0 1-1,0-1 1,-1 0-1,1 1 1,0-1-1,-1 1 1,1 0-1,0 1-59,3 4 233,-2-1 0,1 1 0,-1 0 0,0 0 0,0 0 0,-1 0-1,0 1 1,1 7-233,0 1-1125,-1 0-1,-1 1 1,-1 3 1125,0-28-1178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13.6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8394,'5'3'970,"-1"0"1,0 0-1,-1 0 1,1 0-1,0 1 1,-1 0-1,0-1 1,0 1-1,0 0 1,0 1-1,0 0-970,-1 0 530,0 0 0,0 0 1,0 0-1,0 0 0,-1 1 0,1 3-530,1 15 1225,2 17 224,0-24-1049,4 19 151,-9-35-542,0 0 1,0 0 0,0 0-1,0 0 1,0 0 0,0 0-1,-1 0 1,1-1-1,0 1 1,0 0 0,-1 0-1,1 1-9,0-2-1,0 0-1,-1 0 1,1 1-1,0-1 1,0 0-1,0 0 1,-1 1-1,1-1 1,0 0-1,0 0 1,-1 0-1,1 1 1,0-1 0,0 0-1,-1 0 1,1 0-1,0 0 1,-1 0-1,1 1 1,0-1-1,-1 0 1,1 0-1,0 0 2,-1 0-13,1 0-1,-1-1 0,0 1 1,1 0-1,-1 0 1,1 0-1,-1-1 1,1 1-1,-1 0 0,1-1 1,-1 1-1,1 0 1,-1-1-1,1 1 0,-1-1 1,1 1-1,0-1 1,-1 1-1,1-1 0,0 1 1,-1-1-1,1 1 1,0-1-1,0 1 0,-1-1 1,1 0-1,0 1 1,0-1-1,0 1 0,0-1 1,0 0 13,0-2-87,0 1 0,0-1 0,0 0 0,0 0 0,1 0-1,-1 1 1,1-1 0,0-1 87,2-10-350,1-28-369,3-14 458,-6 52 283,0 0 1,0 1 0,0-1 0,1 1-1,0-1 1,-1 1 0,1 0-1,1 0 1,-1 0 0,0 0 0,1 0-1,1-1-22,-2 1 132,1 1 0,-1 0 1,1 0-1,-1 0 0,1 1 0,0-1 0,-1 0 0,1 1 0,0 0 0,0 0 0,0 0 0,0 0 0,1 0 0,0 0-132,-3 2 103,0-1 0,1 0-1,-1 1 1,0-1 0,0 1-1,1-1 1,-1 1-1,0-1 1,0 1 0,0 0-1,0 0 1,0 0-1,0-1 1,0 1 0,0 0-1,0 1-102,3 3 192,-1 0 0,0 0 0,0 0 0,-1 0 0,0 1 0,0 0 0,0-1-1,0 1 1,-1 0 0,0 1-192,1 7 241,-1 0 1,-1 0-1,-1 13-241,0-14-473,1 0-1,0 1 1,1-1 0,1 5 473,-2-17-171,2 1-1560,7-2 545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11.2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82 251 8690,'-6'2'1181,"-3"2"535,0 0 1,-1-1-1,1-1 1,-1 1-1,1-1 1,-10 0-1717,47-1 3829,11 2-3829,-12-1 333,20-1-333,225-10 1260,-146 5-932,198-5 489,185-7-96,-131-16-457,-100 5-92,90 8 45,-160 10-101,-158 7-92,951-40 319,-326 23-88,-98 3-29,40-2-33,1452 8 461,-448-12-203,-1440 13-1739,-179 9 1015,9-1-642,-10 1 912,-1 0-1,0 0 0,0 1 1,0-1-1,0 0 1,0 0-1,1 0 1,-1 0-1,0 0 0,0 0 1,0 0-1,0 0 1,0 0-1,1-1 0,-1 1 1,0 0-1,0 0 1,0 0-1,0 0 1,0 0-1,1 0 0,-1 0 1,0 0-1,0 0 1,0 0-1,0 0 1,0-1-1,0 1 0,0 0 1,1 0-1,-1 0 1,0 0-1,0 0 0,0 0 1,0-1-1,0 1 1,0 0-1,0 0 1,0 0-1,0 0 0,0 0 1,0-1-1,0 1 4,-11-12-129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11.8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14 6377,'-2'-3'1726,"-6"-7"7763,8 10-9404,0 0 1,0 0 0,0 0-1,0 0 1,0 0 0,0 0-1,0 0 1,0 0 0,0 0-1,0 0 1,-1 0 0,1 0-1,0 0 1,0 0-1,0 0 1,0 0 0,0 0-1,0 0 1,0 0 0,0 0-1,0 0 1,0 0 0,0 0-1,-1 0 1,1 0 0,0 0-1,0 0 1,0 0 0,0 0-1,0 0 1,0 0-1,0 0 1,0 0 0,0 0-1,0 0 1,0 0 0,0 1-1,0-1 1,-1 0 0,1 0-1,0 0 1,0 0 0,0 0-86,-1 9 422,2 7-79,1 1 1,0-1 0,1 0-1,1 0 1,3 9-344,0-1 391,0 1-45,10 38 382,-3 2-728,-13-63-356,-1-2-2649,0-7 1754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16.1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 2256,'-1'0'11466,"0"1"-5932,1 0-4168,1 3-3566,1 0 3504,2 9-911,1 3-78,0 1 0,-2 0 0,1 0 0,-2 1 0,0-1-315,16 145-1296,-17-151 518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17.9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114 5 4969,'-28'-4'2177,"2"4"-753,11 0 88,4 4 137,-3 2-105,14 13-368,-8 2-144,0 11-208,5 4-87,3 1-169,3 3-96,2 1-176,7-7-80,9 4-136,1-6-264,9-11-1160,-5-3 1840,0-16-768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18.3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11386,'2'10'4505,"2"4"-2872,1 13-449,-1-1 96,3 9-216,1-3-239,1-4-497,3-4-144,1-7-336,1-4-512,-8-13-1041,1 0 1073</inkml:trace>
  <inkml:trace contextRef="#ctx0" brushRef="#br0" timeOffset="1">84 79 11074,'11'2'4497,"9"0"-2512,2 3-305,10-2-288,3 2-263,-6-5-609,-1 0-208,-12-1-1040,0-5-649,8-6 841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18.8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110 4 10794,'-7'-1'979,"0"0"1070,0 0 0,0 1 1,-4 0-2050,8 0 375,1 0 1,-1 0-1,1 1 1,-1-1 0,1 1-1,-1 0 1,1 0-1,0 0 1,-1 0-1,1 0 1,0 0-1,-1 1-375,0 1 122,0 0 0,-1-1 0,1 1 0,1 0 0,-1 0-1,0 1 1,1-1 0,0 1 0,0-1 0,0 1-1,0 0 1,0 0 0,1-1 0,-1 2-122,2-3 3,-1 1-1,1-1 1,-1 0 0,1 1 0,0-1 0,0 1-1,0-1 1,0 1 0,0-1 0,1 0-1,-1 1 1,1-1 0,0 1 0,-1-1 0,1 0-1,0 0 1,0 0 0,1 1 0,-1-1 0,0 0-1,1 0 1,-1 0 0,1-1 0,0 1 0,0 0-3,3 2-13,-1-1 0,1 1 0,0-1 1,0-1-1,0 1 0,1-1 0,-1 0 1,1 0-1,-1 0 0,1-1 0,0 1 13,-3-2-30,0 1-1,1-1 1,-1 1-1,0-1 0,1 0 1,-1 0-1,1 0 1,-1-1-1,0 1 0,1-1 1,-1 0-1,0 0 1,0 0-1,0 0 0,1 0 1,-1-1-1,0 0 1,-1 1-1,3-2 31,-2-2-205,-7 5 131,3 0 77,0 1-1,1-1 1,-1 0 0,0 1 0,0-1 0,0 1 0,1-1 0,-1 1 0,0-1 0,0 1 0,1-1 0,-1 1 0,0 0-3,0 2 21,0 0 1,0 0 0,1 0 0,-1 1-1,1-1 1,-1 0 0,1 0-1,0 0 1,0 0 0,1 0 0,-1 1-1,1-1 1,-1 0 0,1 0 0,0 0-1,0 0 1,1 1-22,-1-3-7,-1 0 0,1 0-1,-1 0 1,1 0 0,-1 0 0,1 0 0,0 0 0,-1-1-1,1 1 1,0 0 0,0 0 0,-1-1 0,1 1-1,0-1 1,0 1 0,0-1 0,0 1 0,0-1-1,0 1 1,0-1 0,0 0 7,7 4-93,0 0-167,0-1 1,1 0-1,6 2 260,-13-5-39,0 1-1,-1-1 0,1 0 1,0-1-1,-1 1 0,1 0 1,0 0-1,-1-1 0,1 1 1,-1-1-1,1 1 1,0-1-1,-1 0 0,1 0 1,-1 1-1,0-1 0,1 0 1,-1 0-1,0 0 1,1-1-1,-1 1 0,0 0 1,0 0-1,0-1 0,0 1 40,0-1 66,14-19-122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35.1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0 168 8970,'12'8'5529,"-4"3"-2288,-1 4-1769,-2 3 945,-4 1-729,1 1-456,-2-2-232,0-2-856,0-4-488,0-9-1040,0-6-744,1-11 1528,0-4-1265,-1-4-799</inkml:trace>
  <inkml:trace contextRef="#ctx0" brushRef="#br0" timeOffset="1">24 5 9826,'1'-4'4113,"3"5"-3169,0 8-472,3 3 56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19.2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10730,'3'5'6783,"8"1"-5956,-7-3 2,9 5-327,-1 0 0,-1 1 0,0 0 0,0 1 0,-1 1 0,0 0 0,0 0 0,-2 0 0,1 2 0,-1-1 0,-1 1-502,-3-6 21,-1 0 1,0-1-1,0 1 1,-1 0-1,0 1 1,0-1-1,-1 0 1,0 0-1,0 1 1,-1-1-1,0 1 1,0-1-1,-1 0 1,1 1 0,-2-1-1,1 0 1,-1 0-1,0 0 1,-1 0-1,1 0 1,-1 0-1,-2 2-21,-18 27-934,21-33 407,-1 1 0,1-1 1,-1-1-1,0 1 0,0 0 1,0-1-1,0 1 0,0-1 1,-1 0 526,-4 0-1310</inkml:trace>
  <inkml:trace contextRef="#ctx0" brushRef="#br0" timeOffset="1">177 228 10650,'4'3'1082,"-1"-1"0,-1 1 0,1 0 0,0 0 0,-1 0 0,1 0 0,-1 0-1082,1 2 806,-1 0 0,1-1-1,-1 1 1,1 5-806,1 2 434,-2 0 0,1 0 0,-1 1 1,-1 0-435,0-10 25,-1-4-53,2-6-371,-1-13 76,5-20 323,-4 32-34,-2 2 23,2 0 0,-1 0 0,1 0 0,0 1 0,0-1 0,0 0 0,1 0 11,-2 5 14,-1 0 0,1 0 0,-1 1 0,1-1 0,0 0 0,-1 0 0,1 0 0,0 1 0,-1-1 0,1 0 0,0 0 0,0 1 0,0-1 0,0 1 0,0-1 0,0 1 0,0-1 0,0 1 0,0 0 0,0 0 0,0-1 0,0 1-1,0 0 1,0 0 0,0 0 0,0 0 0,0 0 0,0 0 0,0 0 0,0 0 0,0 1 0,0-1 0,0 0 0,0 0 0,0 1 0,0-1 0,1 1-14,0 1 75,1-1 1,-1 1-1,0-1 1,0 1 0,0 0-1,0 0 1,0 0-1,0 0 1,0 1-1,-1-1 1,1 2-76,15 29 799,-11-20-494,24 56 625,-29-68-1039,0 1 0,-1 0 0,1-1 0,0 1 0,0-1 1,0 1-1,0-1 0,0 0 0,1 1 0,-1-1 1,0 0-1,1 0 0,-1 0 0,1 0 0,-1 0 1,1 0-1,1 0 109,1-3-691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19.7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35 271 10058,'-29'50'3968,"29"-49"-3759,-1 1 0,0-1 0,1 0 0,-1 0 1,0 1-1,1-1 0,0 1 0,-1-1 0,1 0 0,0 1 1,0-1-1,0 1 0,0-1 0,0 1 0,0-1 0,0 0 1,0 1-1,0-1 0,1 1 0,-1-1 0,1 0 0,-1 1 1,1-1-1,0 0 0,-1 1 0,2 0-209,-2-2 60,0 1 0,1-1 0,-1 0-1,0 1 1,1-1 0,-1 0 0,1 1 0,-1-1-1,0 0 1,1 0 0,-1 1 0,1-1 0,-1 0-1,1 0 1,-1 0 0,1 0 0,-1 0 0,1 0-1,-1 0 1,1 0 0,-1 0 0,1 0 0,-1 0-1,0 0 1,1 0 0,-1 0 0,1 0 0,-1 0-1,1 0 1,-1-1 0,1 1 0,-1 0-60,2-1 43,-1 0 1,0 1 0,0-1 0,0 0 0,0 0-1,0 0 1,0 0 0,0 0 0,0 0 0,0 0-1,0-1-43,2-5 63,1 1-1,-1-1 1,0 0-1,-1-1 1,0 1-1,0-3-62,8-48-86,-9 45 49,0 8 22,9-89-299,-10 80 314,1 0-1,-2 0 0,0-1 1,-1 1-1,-2-8 1,3 19 16,0 0 0,0 0 0,-1 0 0,1 0 0,-1 0-1,1 1 1,-1-1 0,0 1 0,0-1-16,1 2 7,1 1-1,-1-1 1,1 1 0,-1-1-1,1 1 1,-1 0 0,1-1 0,-1 1-1,1 0 1,-1-1 0,1 1 0,-1 0-1,0 0 1,1-1 0,-1 1 0,0 0-1,1 0 1,-1 0 0,0 0-7,0 0 10,1 0 0,-1 1 0,1-1 0,-1 0 0,0 1 0,1-1 0,-1 0 0,1 1 0,-1-1 0,1 1 1,-1-1-1,1 1 0,-1-1 0,1 1 0,-1-1 0,1 1 0,0-1 0,-1 1 0,1 0 0,0-1 0,-1 1 0,1 0-10,-3 8 99,1-1 0,0 1 0,0 0 0,1 0 0,0 0 0,1 0-1,0 1 1,1 3-99,-1-1 127,0 7 140,1 1 0,1-1 1,1 1-1,1-1 0,2 6-267,-4-16 52,1-1-1,0 0 1,0 0-1,1 0 1,0 0-1,0-1 1,1 1-1,0-1 1,0 0-1,1 0 1,-1-1-1,2 0 1,0 1-52,-6-6-139,1 0 0,-1 0 0,0 0 0,0 0 0,1-1 0,-1 1 0,1 0 0,-1-1 0,0 1 0,1-1 0,-1 0 0,1 1 0,-1-1 0,1 0 0,0 0 0,-1 0 0,1 0 0,-1 0 0,1 0 139,12-5-981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20.0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9914,'0'10'2610,"1"0"0,0 0 0,1 1 0,1 2-2610,0-1 995,1 0-1,0 0 1,1-1-1,0 1 1,4 5-995,-4-11 85,-1-9-670,-2-14-548,-2 14 1241,5-60-448,-5 60 346,1 0-1,-1 0 0,1 0 0,-1 0 1,1 0-1,0 0 0,0 1 0,1-1 0,-1 0 1,0 1-1,1-1 0,1-1-5,-2 4 17,-1-1 0,1 0 0,-1 1 0,1-1 0,0 1 0,0 0 0,-1-1 0,1 1 0,0-1 0,0 1 0,-1 0-1,1 0 1,0 0 0,0-1 0,0 1 0,0 0 0,-1 0 0,1 0 0,0 0 0,0 0 0,0 0 0,0 0 0,-1 1 0,1-1 0,0 0 0,0 0-1,0 1 1,-1-1 0,1 0 0,0 1 0,0-1 0,-1 1 0,1-1 0,0 1 0,-1-1 0,1 1 0,0 0-17,3 3 146,0 0 0,0 1-1,0 0 1,0 0 0,-1 0 0,0 0 0,3 5-146,3 5 302,3 6 126,16 24 461,-27-45-953,-1 1-1,1-1 0,-1 1 0,1-1 1,-1 1-1,1-1 0,-1 0 0,1 1 1,-1-1-1,1 1 0,0-1 0,-1 0 1,1 0-1,0 1 65,1-3-399,-3-5 641,-7-9-390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20.5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13875,'14'29'6565,"-10"-19"-5586,0-1 0,0 1 1,-1 0-1,1 2-979,5 31 2122,-9-43-2112,0 0 1,0 1-1,0-1 0,0 0 1,0 1-1,1-1 1,-1 0-1,0 1 0,0-1 1,0 0-1,1 0 0,-1 1 1,0-1-1,0 0 0,1 0 1,-1 1-1,0-1 1,0 0-1,1 0 0,-1 0 1,0 1-11,1-1-7,-1 0 0,0-1 1,0 1-1,0 0 0,1 0 1,-1 0-1,0 0 0,0 0 1,0 0-1,0-1 0,1 1 1,-1 0-1,0 0 0,0 0 1,0 0-1,0-1 0,0 1 0,1 0 1,-1 0-1,0 0 0,0-1 1,0 1-1,0 0 0,0 0 1,0 0-1,0-1 0,0 1 1,0 0-1,0 0 0,0-1 1,0 1-1,0 0 0,0 0 1,0 0-1,0-1 0,0 1 1,0 0-1,0 0 7,0-13-92,1 0 0,1 0 0,0 0 0,3-8 92,-4 17-6,0 0 1,1 0-1,0 0 1,0 1-1,0-1 1,0 0-1,2-1 6,-3 4 7,1-1-1,-1 1 0,0-1 0,1 1 1,-1 0-1,1-1 0,-1 1 1,1 0-1,-1 0 0,1 0 0,0 0 1,0 1-1,-1-1 0,1 0-6,-1 1 10,-1 0-1,1 0 0,0 0 0,-1 0 1,1 0-1,-1 0 0,1 0 1,-1 0-1,1 0 0,-1 0 1,1 0-1,-1 1 0,1-1 1,-1 0-1,1 0 0,-1 0 0,1 1 1,-1-1-1,0 0 0,1 1 1,-1-1-1,1 0 0,-1 1 1,0-1-1,1 1 0,-1-1 1,0 0-1,1 1 0,-1-1 1,0 1-1,0-1 0,0 1 0,1-1-9,4 21 434,-3-9-145,2 1-2,5 14 355,-3-2-614,-6-24-51,0-1-7,0 0-1,0 0 0,0 0 1,0 0-1,0 0 1,0 0-1,0 0 0,0 0 1,0 1-1,0-1 0,0 0 1,0 0-1,0 0 0,0 0 1,0 0-1,0 0 0,0 0 1,0 0-1,0 1 1,0-1-1,0 0 0,0 0 1,0 0-1,1 0 0,-1 0 1,0 0-1,0 0 0,0 0 1,0 0-1,0 0 0,0 0 1,0 0-1,0 0 0,0 0 1,0 1-1,0-1 1,1 0-1,-1 0 0,0 0 1,0 0-1,0 0 0,0 0 1,0 0-1,0 0 0,0 0 1,0 0-1,1 0 0,-1 0 1,0 0-1,0 0 1,0 0-1,0 0 0,0-1 1,0 1-1,0 0 0,0 0 1,0 0-1,1 0 0,-1 0 1,0 0-1,0 0 0,0 0 1,0 0-1,0 0 1,0 0-1,0 0 0,0 0 1,0 0-1,0-1 31,6-2-826,15-8-365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21.3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 1 5801,'-2'3'5968,"1"-2"-5289,-10 31 3787,2 11-2747,9-37-1366,-1 0 0,1 1 0,0-1 0,1 0 0,0 0 0,0 0 0,0 0 0,0 0 0,1 0 0,1 1-353,2 13 679,-3-12-432,3 12 2,0-1 0,-2 1 0,0 0 0,-1 12-249,-2-29-345,0 15 1043,0-12-1843,1-7-3257,3-27 2587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22.2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99 27 8066,'-8'-13'3592,"0"4"-1615,-2 5-41,0 8-343,-6 6-193,-2 9-424,2 9-112,4 8-151,11 2-73,5 8-144,3-5-80,7-1-176,0-3-64,-1-9-80,3-3-144,-4-9-1216,4-8-681,6-8 1113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22.5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3 11298,'-3'-3'4681,"3"6"-2304,4 5-689,-1 9-103,1 5-185,-2 5-504,1 0-248,-3-2-312,3-1-112,1-5-120,1-3-224,0-5-984,2-6-808,0-5 1096</inkml:trace>
  <inkml:trace contextRef="#ctx0" brushRef="#br0" timeOffset="1">46 97 10186,'23'-30'4601,"1"35"-2176,13-3-545,0-1-48,6-1-367,-1-3-257,-6-1-576,-6 0-208,-13-1-528,-9 1-616,-11-1-480,3-1 640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23.0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10978,'8'22'4793,"-6"5"-2392,9 4-793,0 5 33,-11 1-385,9 0-280,-6-5-520,-1-1-176,6-10-512,-5-5-568,4-7-1240,-3-6 1247</inkml:trace>
  <inkml:trace contextRef="#ctx0" brushRef="#br0" timeOffset="1">244 25 12859,'0'-1'299,"0"1"0,1-1 1,-1 1-1,0-1 0,0 1 0,0 0 1,-1-1-1,1 1 0,0-1 1,0 1-1,0-1 0,0 1 0,0-1 1,0 1-1,-1-1 0,1 1 1,0 0-1,0-1 0,-1 1 0,1-1 1,0 1-1,-1 0 0,1-1 1,0 1-1,-1 0 0,1-1-299,-1 1 183,0 0-1,1 0 1,-1 0 0,1 0-1,-1 0 1,0 0 0,1 0-1,-1 0 1,1 0-1,-1 1 1,1-1 0,-1 0-1,0 0 1,1 1 0,-1-1-1,1 0 1,-1 0-1,1 1-181,-5 2 301,1 0 0,0 1 1,0-1-1,-1 2-302,5-5 44,-5 5 24,1-1-1,0 1 0,0 0 1,0 1-1,1-1 0,0 0 0,0 1 1,-2 5-68,4-9-2,1 0 1,-1 0-1,1-1 0,-1 1 1,1 0-1,0 0 0,-1 0 1,1 0-1,0-1 1,0 1-1,1 0 0,-1 0 1,0 0-1,1 0 1,-1-1-1,1 1 0,-1 0 1,1 0-1,0-1 1,0 1-1,0-1 0,0 1 1,0 0-1,0-1 0,0 0 1,0 1-1,1-1 1,-1 0-1,0 0 0,1 1 1,-1-1-1,1 0 2,1 1-11,0 0-1,1-1 0,-1 1 1,0-1-1,1 1 0,-1-1 1,1 0-1,0 0 0,-1-1 1,1 1-1,0-1 1,-1 1-1,1-1 0,0 0 1,3-1 11,-1 0-8,0-1 0,0 1 1,0-1-1,-1 0 0,1-1 0,0 1 1,-1-1-1,0 0 0,1-1 8,-14 13 45,0 0 0,1 1 0,0-1-1,1 1 1,0 0 0,0 1 0,1-1 0,-1 5-45,5-12 23,1 1-1,-1-1 1,1 0 0,-1 1 0,1-1 0,0 1 0,1-1-1,-1 0 1,0 1 0,1-1 0,0 0 0,0 1 0,0-1-1,0 0 1,0 0 0,1 0 0,0 1-23,-1-2 14,0-1 0,0 1-1,0 0 1,0-1 0,0 1 0,1-1 0,-1 0 0,1 1 0,-1-1-1,1 0 1,-1 0 0,1 0 0,0 0 0,-1 0 0,1-1 0,0 1-1,0 0 1,-1-1 0,1 1 0,0-1 0,0 0 0,0 1 0,0-1-1,0 0 1,0 0 0,0 0 0,0-1 0,-1 1 0,1 0-1,0-1 1,0 1-14,4-3-372,-1 1-1,1-1 1,-1 0-1,1 0 0,-1-1 1,0 1-1,-1-1 1,4-3 372,7-7-1023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23.6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1 116 7906,'1'2'1383,"0"-1"1,1 1 0,-1 0-1,1-1 1,-1 1-1,1-1 1,-1 1 0,1-1-1384,-1 0 259,1-1 1,-1 1 0,0 0-1,0-1 1,0 0 0,1 1 0,-1-1-1,0 1 1,0-1 0,1 0 0,-1 0-1,1 0-259,0 0 17,1-1 0,0 1-1,0-1 1,-1 0-1,1 1 1,-1-1 0,1-1-1,-1 1 1,1 0 0,-1-1-1,1 1 1,-1-1 0,0 0-1,0 1 1,2-3-17,13-13 102,0 0 0,9-14-102,-20 25 28,9-12 25,-14 17-49,-1 0 0,1 1 1,-1-1-1,0 0 1,1 1-1,-1-1 1,0 0-1,0 0 1,1 1-1,-1-1 1,0 0-1,0 0 0,0 1 1,0-1-1,0 0 1,0 0-1,0 0 1,0 1-1,0-1 1,0 0-1,0 0 1,-1 1-1,1-1 0,0 0 1,-1 0-5,1 1 6,0-1-1,0 1 1,-1-1 0,1 1-1,0 0 1,-1-1 0,1 1-1,0 0 1,-1 0 0,1-1 0,-1 1-1,1 0 1,0 0 0,-1-1-1,1 1 1,-1 0 0,1 0-1,0 0 1,-1 0 0,1 0 0,-1 0-1,1 0 1,-1 0 0,1 0-1,-1 0 1,1 0-6,-1 0 15,-1 0-1,1 1 1,0-1 0,0 0-1,-1 1 1,1-1-1,0 1 1,0 0 0,0-1-1,0 1-14,-3 2 38,1 0 1,-1 0-1,1 0 0,0 1 0,-1 1-38,-1 1 28,4-6-27,1 1-1,-1 0 0,0-1 0,1 1 0,-1 0 0,0-1 0,1 1 0,-1 0 0,1 0 0,0 0 0,-1-1 0,1 1 0,-1 0 0,1 0 0,0 0 0,0 0 0,0 0 0,0 0 0,-1 0 1,1 0-1,0 0 0,0-1 0,1 2 0,-1-1-422,0-2-1272,0 0 182,0 1 412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24.0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1 10602,'0'0'135,"0"0"0,-1 1-1,1-1 1,0 1 0,0-1 0,-1 1-1,1-1 1,0 0 0,0 1 0,0-1-1,0 1 1,0-1 0,0 1 0,0-1-1,0 1 1,0-1 0,0 1 0,0-1-1,0 1 1,0-1 0,0 1 0,0-1-1,0 1 1,0-1 0,1 1 0,-1-1-1,0 1 1,0-1 0,0 0 0,1 1-1,-1-1 1,0 1 0,1-1-1,-1 0 1,0 1 0,1-1 0,-1 0-1,1 0 1,-1 1 0,1-1-135,3 3 258,0 0-1,1 0 1,-1-1 0,2 1-258,1 0 426,50 26 1377,-13-8 735,22 16-2538,-53-29 307,0 1-1,0 1 1,-1 0-1,0 0 1,-1 1-1,9 12-306,-11-10 156,0 0 0,-1 0 0,0 1 0,-1 0 0,0 1 0,-2-1 0,1 1 0,0 6-156,-3-8 49,-1 0 1,0-1-1,0 2 0,-1-1 1,-1 0-1,0 0 1,-1 0-1,0 0 0,-1 0 1,-2 5-50,2-9 8,-1-1 0,-1 0 0,1 1 0,-1-1 0,-1 0 0,1-1 0,-1 1 0,-4 3-8,6-7-191,0 0 1,-1 0 0,0 0 0,0-1-1,0 1 1,0-1 0,0 0 0,-1 0-1,1 0 1,-1-1 0,0 0 0,0 0-1,0 0 1,0 0 0,-1-1 190,4-1-254,0 1 1,0-1 0,0 0-1,0 0 1,0-1 0,0 1-1,0 0 1,-2-1 253,-12-5-1286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35.5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11899,'102'64'5307,"-99"-62"-5018,0 1 0,0-1-1,0 1 1,0-1 0,-1 1-1,1 0 1,-1 0 0,0 0-1,0 0-288,-1-1 136,0 0 0,0 0 0,-1 0 0,1 0-1,-1 0 1,1 0 0,-1 0 0,0 0 0,0 1-136,1 7 458,4 17 2817,-1 19-3275,2 12 1510,-4-67-1580,0 0 0,0 0 0,0 0 0,5-8 70,-6 14-9,7-19-97,1 0-1,4-6 107,-8 19-48,0 0-1,1 0 0,1-1 49,-5 7 5,0 1 1,1-1-1,0 0 0,-1 1 0,1-1 0,0 1 0,0 0 0,0 0 0,1 0 0,0 0-5,-4 1 11,1 1-1,-1 0 0,1 0 1,-1 0-1,1-1 0,-1 1 0,1 0 1,0 0-1,-1 0 0,1 0 0,-1 0 1,1 0-1,-1 0 0,1 0 0,0 0 1,-1 1-1,1-1 0,-1 0 0,1 0 1,-1 0-1,1 1 0,-1-1 0,1 0 1,0 1-11,0 0 24,0 0 1,0 0 0,0 0-1,0 0 1,0 1 0,0-1-1,-1 0 1,1 0 0,0 1-1,0 0-24,1 5 137,1 0 0,-2 0-1,2 8-136,-2-12 32,2 19 27,0 1-1,-2-1 0,0 6-58,-1-25-206,0-1 0,0 0 0,0 0 0,0 1 0,1-1 0,-1 0 0,1 0 0,0 0 0,-1 1 0,1-1 206,0-2-36,-1 0 0,0 0 0,0 0 1,0 0-1,1 0 0,-1 1 0,0-1 1,0 0-1,1 0 0,-1 0 1,0 0-1,0 0 0,1 0 0,-1 0 1,0 0-1,0 0 0,1 0 0,-1-1 1,0 1-1,0 0 0,0 0 1,1 0-1,-1 0 0,0 0 0,0 0 1,0 0-1,1-1 0,-1 1 0,0 0 1,0 0-1,0 0 0,0 0 0,1-1 1,-1 1-1,0 0 0,0 0 1,0 0-1,0-1 0,0 1 0,0 0 1,0 0-1,1-1 36,0 0-340,11-12-1361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24.4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 12883,'1'0'360,"1"1"0,-1 0 0,0-1 0,0 1 0,1 0 0,-1 0 1,0 0-1,0 0 0,0 0 0,0 0 0,0 0 0,-1 0 0,1 1 0,0-1 1,0 0-1,-1 0 0,1 1 0,-1-1 0,1 0 0,-1 1 0,1-1 0,-1 1-360,2 6 562,-1 0 0,0-1 0,-1 8-562,1-4 790,5 85 1565,-7-83-2229,1-9-154,-1-8-311,2-12 237,1-1 1,1 1-1,4-15 102,-4 19-18,0-3 8,-2 6 6,1 1-1,0-1 1,1 0-1,0 1 0,2-3 5,-4 9 10,0 0-1,0 1 0,0-1 0,0 0 1,0 1-1,0-1 0,1 1 0,-1 0 1,1-1-1,-1 1 0,1 0 0,-1 0 1,1 0-1,0 0 0,0 0 0,-1 0 1,1 0-1,0 1 0,0-1 0,0 1 1,0-1-1,0 1 0,0 0 0,2 0-9,-2 0 37,1 0-1,0 0 0,0 0 0,-1 1 0,1-1 0,0 1 0,0 0 1,-1 0-1,1 0 0,-1 0 0,1 0 0,-1 1 0,1-1 0,-1 1 1,0 0-1,0-1 0,1 1 0,-1 0 0,-1 0 0,1 0 0,0 1 1,0-1-1,-1 0 0,1 1 0,-1-1-36,5 10 251,-1-1 0,-1 1 0,0 0 0,0 0 0,-1 1-251,0-4 137,5 18 156,6 27-1001,-14-52 180,0-2 476,0 0 0,0 0 1,0 0-1,0 0 0,0 0 0,0 0 0,0 0 0,0 0 0,0 0 1,0 0-1,0 0 0,0 0 0,0 0 0,0 1 0,0-1 0,0 0 1,0 0-1,0 0 0,0 0 0,0 0 0,1 0 0,-1 0 0,0 0 1,0 0-1,0 0 0,0 0 0,0 0 0,0 0 0,0 0 0,0 0 1,0 0-1,0 0 0,0 1 0,0-1 0,0 0 0,0 0 0,0 0 1,0 0-1,0 0 0,1 0 0,-1 0 0,0 0 0,0 0 0,0 0 1,0 0-1,0 0 0,0 0 0,0 0 0,0 0 0,0 0 0,0 0 1,0 0-1,0 0 0,0 0 0,1 0 0,-1-1 0,0 1 0,0 0 1,0 0-1,0 0 0,0 0 0,0 0 0,0 0 0,0 0 0,0 0 1,0 0 51,7-3-1347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25.0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36 318 13651,'-2'-1'6825,"2"-2"-4333,2-6-2450,-2 6 485,11-37 12,1-7-251,0-8-288,-7 28 59,0-15-59,-4 34 7,-1 1 1,0-1 0,-1 0 0,1 1 0,-1-1-1,-1 0 1,-1-6-8,2 13 3,1 0 0,-1-1 0,1 1 0,-1 0 0,0-1 0,1 1 0,-1 0 0,0 0 0,0 0 0,0 0 0,0-1-1,0 1 1,0 1 0,0-1 0,0 0 0,0 0 0,0 0 0,-1 0 0,1 1-3,0-1 6,0 1-1,0 0 1,0 0 0,0 0-1,0 0 1,-1 0 0,1 0-1,0 0 1,0 0 0,0 0-1,0 0 1,0 0 0,0 1 0,0-1-1,0 1 1,0-1 0,0 1-1,0-1 1,0 1 0,0-1-1,0 1 1,0 0 0,0-1-1,0 1-5,-2 3 32,0-1-1,1 0 0,-1 0 1,1 1-1,0 0 1,0-1-1,0 1 0,0 0 1,1 0-1,-1 0 1,1 0-1,0 0 0,0 0 1,1 0-1,-1 3-31,-1 11 293,1 0-1,2 18-292,-1-36 6,2 26 344,0 0 0,2 0 0,3 13-350,-4-28 97,0 0 0,1 0 0,0 0 0,0 0 0,1-1 0,0 0 0,1 0 0,1 0 0,1 1-97,-6-8-18,0 0 0,1-1 0,0 1 0,-1-1 1,1 0-1,0 0 0,0 0 0,1 0 0,-1 0 0,0 0 0,2 0 18,-3-2-110,0 1-1,0 0 0,1-1 1,-1 0-1,0 0 0,0 1 1,0-1-1,0 0 0,0-1 1,0 1-1,0 0 0,1-1 1,-1 1-1,0-1 0,0 1 1,0-1-1,0 0 0,-1 0 1,3-1 110,-1 0 96,0-1-1,0 1 1,0-1 0,0 1 0,0-2-96,14-17 12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25.5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12091,'4'9'1517,"1"-1"1,-1 1 0,0 0 0,-1 1 0,0-1 0,-1 3-1518,5 20 3431,-1 7-3431,0 6 2317,-6-45-2313,0 0 0,0 0 0,0 0 0,0 0 0,0 0 0,0 0 0,0 0 0,0 0 0,0 0 0,0 0 0,0 0 0,0 1 0,0-1-1,0 0 1,0 0 0,0 0 0,0 0 0,0 0 0,0 0 0,0 0 0,0 0 0,0 0 0,0 0 0,0 0 0,0 0 0,1 0 0,-1 1 0,0-1 0,0 0 0,0 0 0,0 0 0,0 0 0,0 0 0,0 0 0,0 0 0,0 0 0,0 0 0,0 0 0,0 0 0,0 0 0,0 0 0,0 0 0,1 0 0,-1 0 0,0 0 0,0 0 0,0 0 0,0 0 0,0 0 0,0 0 0,0 0 0,0 0 0,0 0 0,0 0 0,0 0-4,3-5-19,2-13-298,-4 15 252,8-33-564,4-18 13,-10 47 591,-1 0 1,1 0-1,1 0 0,-1 0 0,1 1 1,0-1 24,-3 6 12,0 0 1,0 0-1,0-1 1,0 1 0,0 0-1,0 0 1,0 0-1,1 0 1,-1 0 0,0 1-1,0-1 1,1 0-1,0 0-12,-1 1 20,-1 0 0,1 0 0,-1 0-1,1 0 1,0 0 0,-1 0 0,1 0-1,0 0 1,-1 0 0,1 1 0,0-1 0,-1 0-1,1 0 1,-1 0 0,1 1 0,-1-1-1,1 0 1,0 1 0,-1-1 0,1 0 0,-1 1-1,1-1 1,-1 1 0,0-1 0,1 1-1,-1-1 1,1 1 0,-1-1 0,0 1 0,0 0-1,1-1 1,-1 1 0,0 0-20,11 21 536,-2 1-1,0 0 1,-2 0 0,1 4-536,-8-27-33,0 0 0,0 0 0,0 0 1,0 1-1,0-1 0,0 0 0,0 0 0,-1 0 0,1 0 1,0 1-1,0-1 0,0 0 0,0 0 0,0 0 0,0 0 0,0 0 1,0 1-1,0-1 0,0 0 0,0 0 0,-1 0 0,1 0 0,0 0 1,0 0-1,0 1 0,0-1 0,0 0 0,-1 0 0,1 0 0,0 0 1,0 0-1,0 0 0,0 0 0,0 0 0,-1 0 0,1 0 0,0 0 1,0 0-1,0 0 0,-1 0 0,1 0 0,0 0 0,0 0 0,0 0 1,0 0 32,-7-1-1507,6-1 527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25.8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12995,'7'27'7951,"-2"1"-4108,-3 3-1069,0 22-2774,-3-44 123,1-1 1,-1 1-1,-2 7-123,3-14-125,3-10-865,20-76 419,-22 78 581,1 1 1,0 0-1,1 0 0,-1 0 1,1 1-1,0-1 1,0 1-1,0-1 0,0 1 1,1 0-1,0 0 0,0 0 1,3-2-11,-5 4 38,0 1 0,0 0 0,0 0 1,0 0-1,1 0 0,-1 1 0,0-1 1,0 0-1,0 1 0,1 0 0,-1-1 1,0 1-1,0 0 0,1 0 0,-1 0 1,0 1-1,0-1 0,1 0 0,-1 1 1,0 0-1,0-1 0,0 1 0,0 0 1,1 0-1,-1 0 0,-1 0 0,1 0 1,0 1-1,0-1 0,0 1 0,0 0-38,3 3 103,0 0-1,0 0 0,-1 0 1,0 1-1,0 0 0,0 0 1,-1 0-1,0 0 0,0 1 1,1 4-103,1 4-2,0 1 0,-2-1 0,0 1 0,0 3 2,-3-13-222,0-4 224,0-1-1,1 1 1,-1 0 0,0 0-1,1 0 1,-1 0 0,1-1-1,-1 1 1,1 0-1,0-1 1,0 1 0,0 0-2,5 3 1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29.4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38 6097,'3'-17'2148,"0"-3"3802,-3 78-1978,4 62-3211,37 422 1168,23-9-1224,-8-70 39,-51-421-676,31 323 490,-20-186-306,13 208 133,-21-50-234,-1 7-59,9-52-54,-15-267-36,13 174 7,-1-41-2,8 80-1049,-21-235 809,1 1 0,-1-1 0,0 0 0,0 1 1,0-1-1,-1 2 233,1-4-17,0-1 0,0 0 1,0 0-1,0 0 0,0 0 1,-1 0-1,1 1 0,0-1 1,0 0-1,0 0 0,0 0 1,0 0-1,0 0 1,-1 0-1,1 0 0,0 0 1,0 0-1,0 0 0,0 1 1,0-1-1,-1 0 0,1 0 1,0 0-1,0 0 0,0 0 1,0 0-1,-1 0 1,1 0-1,0 0 0,0 0 1,0 0-1,0 0 0,-1 0 1,1-1-1,0 1 0,0 0 1,0 0-1,0 0 0,0 0 1,-1 0-1,1 0 1,0 0-1,0 0 0,0 0 1,0-1-1,0 1 0,0 0 1,0 0-1,0 0 0,-1 0 17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29.9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6 7330,'-3'-5'4032,"3"7"-79,7 8-2120,5 20-457,0 11 80,1 21-135,-2 5-201,0 1-408,1-1-168,1-9-256,3-8-72,-3-10-112,1-7-168,-7-19-1000,-4-11-664,-4-19-953,-8-16 1417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30.4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16 10042,'3'-2'782,"1"0"1,-1 0-1,1 0 0,-1 1 1,1 0-1,0-1 0,0 1 1,2 0-783,0 0 540,0 1 1,1-1-1,-1 1 1,1 1 0,-1-1-541,12 3 777,-1 0 0,1 1 0,4 2-777,-6-1 488,0 0-1,-1 1 1,1 1-1,11 7-487,-22-12 48,-1 1-1,0 0 1,0-1-1,0 2 0,0-1 1,0 0-1,-1 1 1,1-1-1,-1 1 0,0 0 1,0 0-1,-1 1 1,1-1-1,-1 0 0,0 1 1,0 0-1,0-1 1,0 4-49,-2-5 19,0 1 0,0 0 0,0-1 0,0 1 0,-1-1 0,1 1 0,-1 0 0,0-1-1,0 1 1,0-1 0,-1 0 0,1 1 0,-1-1 0,0 0 0,0 0 0,0 0 0,0 0-1,0 0 1,-1 0 0,1-1 0,-1 1 0,0-1 0,0 0 0,0 0 0,0 0 0,0 0-1,0 0 1,-1-1 0,-1 2-18,-11 1-1087,-1-1 0,-14 2 1087,-3 0-3636,18-1 2057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31.1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48 6081,'15'24'4970,"-9"-14"-3444,1 0 1,-2 1-1,0-1 1,4 11-1527,-4-7 941,-2-1 0,1 1 0,-2 0 0,0 0 0,0 0 1,-1 2-942,-1-15 21,0-1 0,0 0-1,0 1 1,0-1 0,0 1 0,0-1 0,0 1 0,0-1 0,0 0 0,-1 1 0,1-1 0,0 1 0,0-1 0,0 0 0,0 1 0,0-1 0,-1 0 0,1 1 0,0-1 0,-1 1-21,1-1 7,0 0-1,0 0 0,0 0 1,-1 0-1,1 0 1,0 0-1,0 0 0,-1 0 1,1 0-1,0 0 1,0-1-1,0 1 0,-1 0 1,1 0-1,0 0 1,0 0-1,0 0 0,0 0 1,-1 0-1,1 0 1,0-1-1,0 1 0,0 0 1,0 0-1,-1 0 1,1-1-7,-1 0 11,0 0-1,0-1 1,0 1 0,0-1 0,0 0 0,0 1 0,0-1 0,0 0 0,1 0-11,-4-12-15,1 1 0,1-1 0,0 0 0,1 0 0,1-12 15,0 21-5,0 0 0,1 0 0,-1-1 0,1 1 0,0 0 0,1 0 0,-1 0 0,1 0 0,0 0 0,0 0 0,1 1 0,0-1 0,-1 1 0,1-1 0,1 1 0,-1 0 0,1 0 5,1 0-63,1-1 1,0 1-1,-1 0 1,2 1 0,-1-1-1,0 1 1,1 0-1,-1 1 1,1 0-1,0 0 1,0 0 0,0 1-1,0 0 1,0 0-1,0 1 1,0 0-1,0 0 1,0 0 0,0 1-1,0 0 1,1 1 62,11 2-1274,-1-4 463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31.4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151 154 9562,'1'9'1090,"-1"9"1602,0-16-1900,0-4 39,1-9 939,-2-7-475,0 0 1,-1 0 0,-1-2-1296,2 11 205,-1 0 1,-1 0 0,0 0 0,0 0-1,-1 0 1,-3-6-206,5 13 41,1 0 0,0 1 0,0-1 1,-1 0-1,1 0 0,-1 1 0,1-1 0,-1 1 0,0-1 1,0 1-1,1 0 0,-1-1 0,0 1 0,0 0 0,0 0 1,-1 1-1,1-1-41,0 0 24,0 1 1,1 0 0,-1 0-1,0 0 1,0 0 0,0 0-1,1 0 1,-1 0 0,0 0-1,0 1 1,0-1 0,1 1-1,-1 0 1,0-1 0,1 1-1,-1 0 1,1 0 0,-1 0-1,1 0 1,-1 0 0,0 1-25,-2 2 23,-1 0 1,1 1-1,0 0 1,0 0-1,0 1 0,1-1 1,-1 0-1,1 1 1,1 0-1,-1 0 1,1 0-1,0 0 1,0 0-1,1 1-23,-1 5 49,0 0 0,1 0 0,0 1-1,1-1 1,0 0 0,2 12-49,-1-21 22,-1 0 0,1 0 0,-1 0 0,1 0 0,0 1 0,0-2-1,1 1 1,-1 0 0,1 0 0,0 1-22,-1-2 10,0-1 1,0 0-1,0 0 0,0 0 0,0 0 1,0 0-1,1-1 0,-1 1 0,0 0 1,0 0-1,1-1 0,-1 1 0,1-1 1,-1 1-1,0-1 0,1 0 0,-1 1 1,1-1-1,-1 0 0,1 0 0,-1 0 1,0 0-1,2 0-10,0-1 7,0 0 0,-1 1 0,1-1 1,0 0-1,0-1 0,0 1 0,-1 0 0,1-1 1,-1 0-1,1 1 0,-1-1 0,0 0 0,0 0 0,0-1 1,0 1-1,0 0 0,0-1 0,0 0-7,5-7 18,-1-1-1,0 1 0,4-10-17,-8 14 3,1 0 1,0 0-1,0 0 0,1 1 0,0-1 0,3-3-3,-6 9 10,0-1-1,0 0 1,-1 0 0,1 0-1,0 1 1,1-1 0,-1 0-1,0 1 1,0-1 0,0 1-1,0-1 1,0 1 0,1 0-1,-1-1 1,0 1 0,1 0-10,-1 0 27,1 0 1,-1 0 0,0 1 0,1-1 0,-1 0 0,0 1 0,0-1-1,1 1 1,-1 0 0,0-1 0,0 1 0,0 0 0,0 0 0,0 0-1,0-1 1,0 1 0,0 0 0,1 1-28,14 18 595,-1 1 1,-1 1-596,-8-13-99,-4-15-1729,-2 2 1889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31.9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67 11426,'7'10'4833,"1"4"-2592,1 10-633,-1 6 49,0 12-265,-2 4-232,-1-5-536,2-2-168,-2-7-248,2-10-71,-3-8-546,1-9-495,-2-13-1232,2-7-577,2-10 1617</inkml:trace>
  <inkml:trace contextRef="#ctx0" brushRef="#br0" timeOffset="1">143 4 10170,'13'-4'4585,"0"16"-1936,-5 8-489,-5 13-407,5 7-169,-7 3-392,7 0-264,-5-5-416,1-3-183,-4-13-369,0 4-593,9-4-1255,-9-7 1224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36.1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95 6 11995,'0'-1'478,"2"-3"3733,-3 4-855,-5 2 248,5-2-3526,1 0-1,-1 1 1,1-1 0,-1 0 0,1 1 0,-1-1 0,1 0 0,-1 1 0,1-1 0,0 1 0,-1-1-1,1 1 1,0-1 0,-1 1 0,1-1 0,0 1 0,0-1-78,-2 3 200,-3 3-80,1 1 0,0-1 0,0 1 1,1 0-1,-1 1 0,1 1-120,2-6 45,0-1-13,1 0 0,-1-1 1,1 1-1,-1-1 0,1 1 1,0-1-1,0 1 0,0 0 1,0-1-1,0 1 0,0 0 1,1-1-1,-1 1 0,1-1 1,-1 1-1,1-1 0,-1 1 1,1-1-1,0 1 0,-1-1 1,1 1-1,0-1 0,0 0 1,0 0-1,0 1 0,2 0-32,1 3 134,18 21 464,-17-21-419,0 0 0,-1 0 0,0 0 0,0 1-1,0-1 1,-1 1 0,3 5-179,-6-10 31,1 0 0,-1 0 1,0 0-1,1 0 0,-1 0 0,0 0 0,0 0 0,0 0 0,0 0 1,0 0-1,0 0 0,0 0 0,0 0 0,-1 0 0,1 0 0,0 0 1,0 0-1,-1 0 0,1 0 0,-1 0 0,1-1 0,-1 1 0,1 0-31,-2 1 32,1-1 0,0 0 0,0 0 0,-1 0-1,1 0 1,-1 0 0,1 0 0,-1 0 0,0-1-1,1 1 1,-1 0 0,-1-1-32,-5 2-85,0 0-1,-1-1 1,1 0-1,-9 0 86,15-1-49,-22 0-930,-1-3-373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33.1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205 156 9098,'0'-9'1964,"-1"1"0,0-1 0,0 0 0,-1-1-1964,-2-5 1370,-1 1-1,0 0 1,-3-6-1370,6 17 124,0 0 0,1-1 0,-1 2 0,0-1 0,-1 0 0,1 0 0,0 1 0,-1-1-1,1 1 1,-1 0 0,0-1 0,0 1 0,0 1 0,0-1 0,0 0 0,0 1 0,-1-1 0,1 1 0,-1 0 0,1 0 0,0 1-1,-1-1 1,1 1 0,-1-1 0,0 1 0,1 0 0,-2 1-124,1-1 26,0 0 0,0 1 0,0 0 0,0-1 0,0 1 0,0 1 0,0-1 0,1 1 0,-1 0 0,0-1 0,1 2 0,-1-1 0,1 0 0,0 1 0,0-1 0,0 1 0,0 0 0,0 0 0,0 0 0,1 0 0,-1 1 0,1-1 0,0 2-26,-1 1 6,0 1 0,1 0 0,0 0-1,0 0 1,1 0 0,0 0 0,0 0 0,0 6-6,1-9-2,0 1-1,0 0 1,1-1-1,0 1 1,0 0-1,0-1 1,0 1-1,0-1 0,1 0 1,0 1-1,0-1 1,0 0-1,2 1 3,3 7-48,2-2 0,0 1 0,0-1 0,1 0 0,0-1 0,7 6 48,-14-13-139,0 0 0,1 0 1,-1 0-1,1 0 0,0 0 0,-1-1 0,1 0 1,0 1-1,0-1 0,0-1 0,0 1 0,0 0 1,0-1-1,0 0 0,0 0 0,0 0 0,-1-1 1,1 1-1,0-1 0,0 0 0,0 0 0,0 0 1,3-2 138,3-2-1139,-1 0 0,1-1 0,-1 0 0,0 0 0,-1-1 1,0 0-1,0 0 0,3-4 1139,-8 7-439,1 0-1,-1-1 1,1 1-1,-2 0 0,1-1 1,0 0-1,-1 0 1,0 0-1,0 0 1,0 0-1,-1 0 1,1 0-1,-1-1 1,-1 1-1,1 0 1,-1-1-1,0-3 440,0 7 254,0 1 0,0 0-1,0-1 1,0 1 0,-1 0 0,1-1-1,0 1 1,-1 0 0,1-1-1,-1 1 1,0 0 0,1 0 0,-1 0-1,0 0 1,0-1 0,0 1-1,0 0-253,1 1 44,0 0 0,0 0 0,0 0 0,0 0 0,0 0 0,0 0 0,0 0 0,0 0 0,0 0 0,-1 0 0,1 0-1,0 0 1,0 0 0,0 0 0,0 0 0,0 0 0,0 0 0,0 0 0,0 0 0,0 0 0,0 0 0,0 0 0,0 0 0,-1 0 0,1 0-1,0 0 1,0 0 0,0 0 0,0 0 0,0 0 0,0 0 0,0 0 0,0 0 0,0 1 0,0-1 0,0 0 0,0 0 0,0 0 0,0 0-1,0 0 1,0 0 0,0 0 0,0 0 0,0 0 0,0 0 0,0 0 0,0 0 0,0 1 0,0-1 0,0 0 0,0 0 0,0 0 0,0 0-1,0 0 1,0 0 0,0 0 0,0 0 0,0 0 0,0 0 0,0 0 0,0 0 0,0 0 0,0 1 0,0-1 0,0 0 0,0 0 0,0 0-44,-3 49 5535,3-32-4279,0 1-1,2-1 1,1 8-1256,-3-22 174,1 1 1,0 0-1,1-1 0,-1 1 1,1-1-1,-1 1 1,1-1-1,0 0 1,0 1-1,0-1 1,1 0-1,0 0-174,-2-1 35,0-1 0,1 0 0,-1 0-1,0 0 1,0-1 0,0 1 0,1 0-1,-1 0 1,0-1 0,1 1 0,-1-1-1,1 1 1,-1-1 0,1 1 0,-1-1-1,1 0 1,-1 0 0,1 0 0,-1 0-1,1 0 1,-1 0 0,1 0 0,-1 0-1,1-1 1,-1 1 0,0 0 0,1-1-1,-1 1 1,1-1 0,-1 0 0,0 0 0,1 1-1,-1-2-34,3 0-17,-1-1-1,0 0 1,-1 0-1,1 0 1,0 0-1,-1 0 1,0-1-1,1 1 1,0-3 17,2-4-308,0-1 0,2-9 308,-5 13-138,0 1 1,0 0-1,-1-1 0,0 1 1,-1-1-1,1 1 1,-1-1-1,0 0 1,-1 1-1,0-1 0,0 0 138,0 3-36,0-1-1,-1 1 0,1 0 0,-1 0 0,0 0 1,0 0-1,0 0 0,-1 1 0,1-1 0,-1 1 1,0-1-1,0 1 0,0 0 0,0 0 0,-1 0 0,1 1 1,-2-1 36,0 0 20,0 0-1,-1 0 1,1 1 0,-1 0 0,1 0 0,-4-1-20,6 3 27,0-1 0,0 0 1,0 1-1,0 0 0,0-1 0,0 1 1,0 0-1,0 1 0,0-1 0,0 0 1,0 1-1,0 0 0,-2 0-27,4 0 30,0 0-1,0-1 0,0 1 1,1 0-1,-1 0 1,0 0-1,0-1 0,0 1 1,1 0-1,-1 0 1,0 0-1,1 1 1,-1-1-1,1 0 0,-1 0 1,1 0-1,0 0 1,-1 2-30,1-1 29,-1 0 1,1 1 0,-1-1 0,1 1 0,0-1 0,0 1-1,0-1 1,1 3-30,-1-4-4,0-1-1,1 1 0,-1-1 1,0 1-1,0-1 0,1 1 1,-1-1-1,0 1 0,1-1 1,-1 0-1,0 1 0,1-1 1,-1 1-1,1-1 0,-1 0 1,1 0-1,-1 1 0,1-1 1,-1 0-1,1 0 0,-1 1 1,1-1 4,16 3-239,19-6-505,-34 3 648,34-7-1047,-25 4 889,1 1 1,-1 0 0,1 0 0,0 2-1,6-1 254,-15 2 28,-1-1-1,1 0 0,0 1 1,0-1-1,-1 1 0,1 0 1,0 0-1,-1 0 0,1 0 1,0 0-1,-1 1 0,0-1 0,1 1 1,-1 0-1,0 0 0,0 0 1,0 0-1,0 0 0,0 0 1,0 0-1,-1 0 0,1 1 1,-1-1-1,1 2-27,3 9 471,0-1 0,-2 1 0,1-1 0,-2 1 0,1 2-471,0 3 1017,1 0 0,2 4-1017,-6-22 24,0 1 0,1-1 1,-1 1-1,0-1 0,0 1 0,0-1 1,1 1-1,-1 0 0,0-1 1,1 0-1,-1 1 0,0-1 0,1 1 1,-1-1-1,1 1 0,-1-1 0,1 0 1,-1 1-1,1-1 0,0 1-24,-1-1 9,1 0 0,-1 0 0,0 0 0,1 0 0,-1 0 0,1 0 0,-1-1 0,1 1 0,-1 0-1,1 0 1,-1 0 0,0 0 0,1 0 0,-1-1 0,1 1 0,-1 0 0,0 0 0,1-1 0,-1 1 0,0 0 0,1 0-9,1-3-3,1 1 1,-1-1 0,0 0-1,0 0 1,0 0 0,0-1 2,32-64-506,-18 35-129,12-19 635,-27 51 5,0-1-1,0 0 1,0 1-1,1-1 0,-1 0 1,1 1-1,-1 0 0,1-1 1,0 1-5,-2 0 5,0 1 0,1 0 0,-1 0 1,0 0-1,1 0 0,-1 0 0,0 0 1,0 0-1,1-1 0,-1 1 0,0 0 1,1 0-1,-1 0 0,0 0 1,1 0-1,-1 0 0,0 0 0,1 1 1,-1-1-1,0 0 0,1 0 0,-1 0 1,0 0-6,1 1 12,-1-1 0,1 0 0,-1 1 0,1-1 0,-1 1 0,1-1 0,-1 1 0,0 0 0,1-1 0,-1 1 0,0-1 0,0 1 0,1 0 0,-1-1 0,0 1 0,0 0-12,7 28 437,-1 0 0,0 4-437,4 27 379,-8-52-371,-1 0-100,1 0-1,0 0 1,1 0 0,-1 0 0,4 5 92,-6-13-64,0 0 1,1 0-1,-1 0 0,0 0 1,0 1-1,0-1 1,0 0-1,1 0 0,-1 0 1,0 0-1,0 0 1,0 0-1,0 0 1,1 0-1,-1 0 0,0 0 1,0 0-1,0 0 1,0 0-1,1 0 1,-1 0-1,0 0 0,0 0 1,0 0-1,0-1 1,1 1-1,-1 0 0,0 0 1,0 0-1,0 0 1,0 0-1,0 0 1,1 0-1,-1 0 0,0-1 1,0 1-1,0 0 1,0 0-1,0 0 1,0 0 63,5-6-970,2-11-268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33.4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10002,'17'12'4537,"-7"12"-1640,4 9-785,-4 19-327,0 10-97,1 6-448,-2 0-328,3-8-480,-1-8-143,2-13-153,-5-6-56,1-13-64,-2-7-184,-11-10-785,3-7-487,-9-14-1081,5-7-215,2-17 1728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33.7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28 9482,'3'-2'533,"-1"-1"-1,0 1 1,1 0 0,0 0-1,0 0 1,-1 0-1,1 0 1,0 0 0,0 1-1,1 0 1,-1-1 0,0 1-1,0 0 1,1 1 0,-1-1-1,0 0 1,1 1-1,1 0-532,0 0 529,1 0 0,0 0 0,0 1-1,0 0 1,0 0 0,-1 0 0,1 1-1,-1 0 1,1 0-529,-4-1 107,1 0-1,-1 0 1,0 0-1,1 1 1,-1-1-1,0 1 1,0-1-1,0 1 1,0 0 0,-1 0-1,1 0 1,0 0-1,-1 0 1,1 0-1,-1 1 1,0-1-1,0 0 1,0 1-1,0-1 1,0 1 0,0 0-107,0 3 71,-1 1 0,1 0 0,-1 0 0,0 0 0,-1-1 0,0 1 0,0 0 0,0 0 0,-1-1 0,0 1 0,-2 6-71,-1-2 32,0 0 0,0-1 0,-1 1 0,0-1 0,-1 0 0,-3 2-32,7-7-213,0-1-1,-1 0 1,1 0-1,-1 0 1,0 0-1,0-1 1,-1 0-1,1 0 1,-1 0-1,1 0 1,-2 0 213,6-3 20,-1 0 0,1 0 0,0 0 0,0 0 0,0 1 0,-1-1 0,1 0 0,0 0 0,0 0 0,-1 0 0,1 0 0,0 0 0,0 0 0,-1 0 0,1 0 0,0 0 0,0 0 0,-1 0 0,1 0 0,0 0 0,0 0 0,-1 0 0,1 0 0,0 0 0,0-1 0,0 1 0,-1 0 0,1 0-20,-4-9 162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34.2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20 12891,'11'46'7157,"-8"-29"-5715,1-1 0,1 0 1,1 2-1443,-6-17 40,0 0 0,1 1 1,-1-1-1,1 0 0,-1 0 1,1 0-1,-1 0 1,1 0-1,0 0 0,-1 0 1,1 0-1,0 0 0,0 0 1,0-1-1,0 1 1,0 0-1,0 0 0,0-1 1,0 1-1,0-1 0,0 1 1,0-1-1,0 1 1,0-1-1,1 0 0,-1 1 1,0-1-1,0 0 0,0 0 1,0 0-1,1 0 1,-1 0-1,0 0 0,0 0 1,0-1-1,2 1-40,-1-1-26,0 0 0,0 0 0,0 0-1,0 0 1,0-1 0,0 1 0,0-1 0,0 1 0,-1-1 0,1 0-1,-1 1 1,1-1 0,-1 0 0,1 0 0,-1 0 0,0 0 0,0 0-1,0-1 27,0 0-65,0 0 0,0 0 0,0 0 0,-1 0 0,1 0 0,-1 0 0,0 0 0,0 0 0,0 0 0,0 0 0,-1 0 0,1 0 0,-1 0 0,0 0 0,1 0 0,-1 1 0,-1-1 0,1 0 0,0 0 0,-1 1 0,1-1-1,-1 1 1,0-1 0,0 1 0,0-1 0,0 1 0,0 0 0,0 0 0,-1 0 0,1 1 0,-1-1 0,1 0 0,-1 1 0,0 0 0,-1-1 65,-6-1-23,0 0 0,0 1 0,-6 0 23,6 1 17,10 1-16,0 0 0,0 0 0,-1 0 0,1 0 1,0 0-1,0 0 0,-1 0 0,1 0 0,0-1 0,0 1 0,-1 0 0,1 0 1,0 0-1,0 0 0,-1 0 0,1 0 0,0 0 0,0-1 0,0 1 0,-1 0 0,1 0 1,0 0-1,0-1 0,0 1 0,0 0 0,0 0-1,3-5 148,12-1 154,2 3-143,0 1 0,11 1-159,-20 1 44,3 0 96,1 0 0,-1 1 0,0 1-1,0-1 1,6 3-140,-8-2 112,-5-1-66,-1 0-1,0 0 1,1 0 0,-1 0-1,0 0 1,1 1-1,-1-1 1,0 1-1,0 0 1,0 0-1,0 0 1,-1 0 0,1 1-1,0-1 1,-1 1-1,0-1 1,1 1-1,-1 0 1,0 0-1,-1 0 1,1 0 0,0 1-1,-1-1 1,0 0-1,0 0 1,0 1-1,0-1 1,0 1-1,-1-1 1,0 1 0,1 0-46,-1 8 112,0 1 0,-1-1 0,0 2-112,-1 22 140,2-36-144,0 0 1,0 0-1,0 0 1,0 0-1,0-1 1,0 1-1,0 0 1,0 0-1,0 0 1,0 0-1,0 0 1,0 0-1,0 0 1,0 0 0,0 0-1,0 0 1,0 0-1,0 0 1,0 0-1,0 0 1,0 0-1,0 0 1,0 0-1,0 0 1,0 0-1,0 0 1,1 0-1,-1 0 1,0 0-1,0 0 1,0 0-1,0 0 1,0 0-1,0 0 1,0 0 0,0 0-1,0 0 1,0 1-1,0-1 1,0 0-1,0 0 1,0 0-1,0 0 1,0 0 3,3-7-143,3-11-112,-3 9 166,0-1 0,0 1 1,1 0-1,0 0 0,1 0 0,0 1 0,2-3 89,-6 10 1,0 0-1,0 0 0,0 0 1,0 0-1,0 0 0,0 0 0,0 1 1,0-1-1,0 0 0,0 1 1,1-1-1,-1 0 0,0 1 0,0 0 1,1-1-1,-1 1 0,0 0 0,1-1 0,-1 1 4,0 0 0,0 1-1,0-1 1,0 0 0,-1 0-1,1 0 1,0 0 0,0 1-1,0-1 1,0 0-1,0 1 1,-1-1 0,1 1-1,0-1 1,0 1 0,-1-1-1,1 1 1,0 0-1,-1-1 1,1 1 0,0 0-1,-1-1 1,1 1 0,-1 0-1,1 0 1,-1 0-1,0-1 1,1 2-4,4 12 78,0 0 0,1 10-78,-3-12-215,0-1 0,1 1 0,0-1 0,4 6 215,-7-15-189,0 0 0,0 0 0,0-1 0,0 1-1,0-1 1,1 1 0,-1-1 0,2 2 189,-3-3-104,1 0 1,0 1-1,-1-1 0,1 1 0,0-1 0,0 0 0,-1 0 1,1 1-1,0-1 0,0 0 0,0 0 0,-1 0 1,1 0-1,0 0 0,0 0 0,0 0 0,-1 0 0,1 0 1,0 0-1,0 0 0,0-1 0,0 1 104,20-12-1319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34.6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 6 8906,'-8'-4'5706,"7"3"-1572,1 4-1398,-1-2-2452,-3 9 3524,1-1-3584,-2 8 88,1-1 0,1 1 0,0 2-312,3-15 33,0-1 0,1 0 0,-1 1 1,1-1-1,-1 0 0,1 1 0,0-1 0,0 0 1,0 0-1,1 1 0,-1-1 0,1 0 0,-1-1 1,1 1-1,0 0 0,1 0 0,-1-1 1,0 1-1,1-1 0,-1 0 0,3 2-33,9 6 109,-10-8-41,0 1-1,0-1 1,-1 1 0,1 0 0,2 4-68,-5-6 14,0-1 0,-1 1 0,1 0 0,-1 0 0,1 0 0,-1 0 0,1 0 0,-1 0 0,0 0 0,1 0 0,-1 0 0,0 0 0,0 0 0,0 0 0,0 0 0,0 0 0,0 0 0,0 0 0,0 0 0,0 0 0,0 0 0,-1 0 0,1 0 0,0 0 0,-1 0 0,1 0 0,0 0 0,-1 0-14,-2 4-400,-1 0 0,1 0-1,-1 0 1,0-1 0,-5 4 400,1 1-2014,0 3 387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0:49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3565 5497,'-1'-2'3739,"-7"-6"4440,5 4-6454,4 2-425,31 0-686,14 3-614,-17 0 243,-13-1-90,-1 0 0,1-1 0,0 0 0,-1-1 1,0-1-1,1-1 0,-1 0 0,13-6-153,-11 4 54,0 1 1,0 1-1,1 0 0,-1 1 0,1 1 0,0 1 1,0 0-1,-1 1 0,1 1 0,0 1 0,14 3-54,-3-1 100,-1-2 0,0-1 0,0-1-1,3-1-99,31-1 233,-50 3-132,1 0 0,11 2-101,-15-1 100,1 0-1,-1-1 0,0-1 0,0 1 1,1-2-1,2 1-99,-8 0 112,-1 0 0,1 1 0,-1-1-1,1 1 1,-1 0 0,1 0 0,-1 0 0,2 2-112,1-1-76,47 18 161,-50-19-76,-1 0 0,0 0 0,1-1 0,-1 1 0,1 0 0,-1-1 0,1 0 0,-1 0 0,1 0 0,-1 0 0,1 0 0,0 0 0,1-1-9,11 0 46,-2 1 6,-1 1 0,6 2-52,-9-1 20,1-1 0,-1 0 1,0-1-1,0 0 0,1 0 0,0-1-20,28-4 120,0 3-1,14 0-119,-27 1 108,22-4-108,-23 2 51,21 0-51,-14 5 51,0 0 1,25 7-52,30 2 42,-61-8-29,22 1 13,11-3 5,58-2 32,88-3 83,-184 5-113,-14-1-25,0 0 0,0 0-1,1 0 1,-1-1 0,1 0-8,20-3 50,13 0-50,-3 1 24,-22 1-7,22-2 26,10-3-43,-22 2 12,-13 3 7,1 0 0,4-2-19,-9 2 17,0 0 1,0 1 0,1 0-1,2 0-17,-4 1 9,0-1-1,0 0 1,0 0 0,0 0-1,6-3-8,0 0 13,1 0 1,-1 1-1,1 1 0,0 0 1,-1 1-1,13 1-13,-23-1 2,1 1 1,-1-1-1,0 1 0,0-1 0,0 0 1,1 0-1,-1-1 0,0 1 0,0 0 0,2-3-2,18-5 23,-9 4-11,-10 4 6,0-1 1,0 1-1,-1 0 1,1 0-1,4 0-18,-3-3 82,21-1-39,-1 1 0,18-1-43,-25 3 2,-2 0 6,-7 1-2,1 0 0,-1 0 0,1 1 0,7 1-6,-8 0 7,36 3 41,8-2-48,-20-3 10,-2-2 5,44 3 32,-52 0-35,-18-1-11,-1 1 0,1 0 0,0 0 0,-1 0 0,5 2-1,19 4 15,23 9-15,-39-12 1,-9-4-1,1 1 1,-1-1 0,0 0-1,0 1 1,0-1-1,1-1 0,-3 2 1,1-1-1,-1 0 1,1 1-1,-1-1 1,1 1-1,-1 0 1,1-1-1,-1 1 1,1 0-1,0 0 1,-1 0-1,2 0 0,0 4 7,-2-3 1,0 3 1,-1-4-2,0 0 1,0 0 0,0 0 1,0 0 5,0 0-5,0 0-1,12 8 0,10 2-8,15 4 0,-36-14 0,0 0 0,0 0 0,1 1 1,-1-1-1,0 0 0,0 0 0,0 0 0,0 0 0,0 0 1,0 0-1,0 0 0,0-1 0,0 1 0,0 0 0,0-1 0,0 1 1,0 0-1,0-1 0,0 0 0,5-1 4,5 1-4,1 0 1,-1 0 0,0 1 0,3 1-1,-7-1 3,-1 1-1,0 1 1,1-1-1,-1 1 1,0 0-1,0 1 1,0 0 0,1 0-3,-1 0 0,0 0 0,0-1 0,0 0 0,1 0 0,-1 0 0,1-1 0,0 1 0,-1-2 1,1 1-1,0-1 0,-1 0 0,1 0 0,5-2 0,64-6 16,-12 0-16,-49 7 0,20-2 4,-1 2 0,12 1-4,-39 1 0,-1-1 0,-1 1 0,1-1 0,0 0 0,-1-1 0,1 1 0,3-2 0,-8 2 1,-1 0 1,0-1-1,0 1 0,1 0 0,-1 0 1,0-1-1,0 1 0,1 0 1,-1-1-1,0 1 0,0 0 1,0-1-1,0 1 0,1 0 0,-1-1 1,0 1-1,0 0 0,0-1 1,0 1-1,0 0 0,0-1 1,0 1-1,0-1 0,0 1 0,0 0 1,0-1-1,0 1 0,0 0 1,0-1-1,-1 1 0,1 0 0,0-1 1,0 1-1,0 0 0,0-1 1,-1 1-1,1-1-1,-3-11 24,4 11-24,-1 1 1,1-1-1,0 1 1,-1 0-1,1-1 1,-1 1-1,1 0 1,0 0-1,-1-1 1,1 1-1,0 0 1,-1 0-1,1 0 1,0 0-1,-1 0 1,1 0-1,0 0 0,0 0 0,13-2 0,10-3 9,9 3-2,-26 1-3,0 0 0,0 1 0,0 0 0,5 1-4,7-1 7,39 3 25,10-4-15,-55 1-15,-1-1 0,0 0 0,1-1 0,9-2-2,4-2 3,1 1-1,-1 2 1,7 1-3,-32 1 0,1 1 0,-1-1 0,1 1-1,-1-1 1,0 0 0,1 1 0,-1-1 0,0 0 0,0 0 0,1 0-1,-1 0 1,0 0 0,0 0 0,0 0 0,0-1 0,0 1-1,0 0 0,0-1 1,0 1-1,0 0 0,0 0 0,0 1 1,1-1-1,-1 0 0,0 0 0,0 0 1,1 1-1,-1-1 0,0 1 1,1-1-1,-1 1 0,0-1 0,2 1 1,22-7 14,-17 6-9,1-1 0,-1 0 0,2-1-5,4-1 1,6 0 0,40-1 7,-56 5-6,1 0 0,0 0-1,0 1 1,0-1 0,-1 1 0,1 0-1,1 1-1,1 0 3,0 0-1,0-1 0,0 0 1,1 0-1,-1-1-2,-6 0 1,0 0 0,-1 0-1,1 0 1,0-1 0,-1 1 0,1 0-1,0 0 1,-1-1 0,1 1 0,0 0 0,-1-1-1,1 1 1,-1 0 0,1-1 0,-1 1 0,1-1-1,-1 1 1,1-1 0,-1 1 0,1-1-1,-1 1 1,0-1 0,1 0 0,-1 1 0,0-1-1,1 1 1,-1-2-1,4-18 31,-3 16-27,4-23 6,-3 21-4,-1 0 0,0 0 0,-1 0 0,1 0 0,-2-5-6,4-22 119,-3 31-117,1 1 0,-1-1 0,1 1 0,-1-1 0,1 1 0,-1-1 0,1 1 0,0-1 1,0 1-1,1-2-2,5-10 63,-2-16 41,0 0-1,0-24-103,-4 43 6,0-7 5,-1 0 1,-1-1-1,-1 1 0,0 0 1,-3-12-12,4 26 0,-9-50 49,-29-176 189,31 149-176,5 39-34,-2-44 28,3 37-19,-3 0 0,-1 0 1,-8-24-38,-37-177 130,39 184-100,-33-152 110,-5-26-20,37 173-87,-4 1-33,8 39 17,-1 0-1,-1 1 0,-8-14-16,11 27 9,-10-20 44,-11-33-53,24 57 5,1-1-1,1 0 1,0-1 0,1 1 0,1 0-1,0-1 1,0-5-5,3-64 17,4 0-1,5-8-16,-5 57 3,-1 2 1,-1 1-1,0-12-3,-4 37 2,-1-1 1,1 1 0,-1-1-1,-1 1 1,1-1 0,-3-5-3,-17-38 22,4 8-6,8 15-11,2-1 0,0 0 0,1-6-5,-7-85 19,10 91-18,1 20-2,1 0 1,0 0 0,1 0 0,0-3 0,0 8-1,1 0 1,-1 0 0,1 0 0,0-1 0,0 2 0,0-1 0,0 0 0,1 0 0,-1 0 0,1 0 0,-1 1-1,1-1 1,1 0 0,15-17 2,-16 16 6,-2 3-7,0 1-1,0 0 0,0 0 0,0 0 0,0 0 0,0-1 1,0 1-1,0 0 0,0 0 0,0 0 0,0 0 0,0 0 1,0 0-1,1-1 0,-1 1 0,0 0 0,0 0 0,0 0 1,0 0-1,0 0 0,0 0 0,1 0 0,-1 0 0,0 0 1,0-1-1,0 1 0,0 0 0,0 0 0,1 0 0,-1 0 1,0 0-1,0 0 0,0 0 0,0 0 0,0 0 1,1 0-1,-1 0 0,0 0 0,0 0 0,0 0 0,0 0 0,2 0 1,5 0 2,0-1 1,0 0 0,0 0-1,0 0 1,2-2-4,2 0 1,0 1 1,0 0-1,1 0-1,7 1 0,-2 0 0,1 0 0,8-3 0,-7 0 2,3-1 4,0 1 1,10 0-7,9-1 10,-22 2 2,0 1-1,9 1-11,-5 1 7,0-1-1,1-1 0,-1-1 1,0-1-7,-4 1 3,0 0 0,0 1 0,0 1 0,1 0 0,7 2-3,31 5-1,8 3 1,54 5 15,-13-12-6,10 0-1,-23 1-8,-44-2 0,25 4 0,-38-2 5,0-3 0,0 0 0,14-4-5,48-1 17,-36 1 3,-40 2-10,-1 1-1,11 1-9,-11 1 15,18-3-15,-18 0 10,13 2-10,48 6 9,20 0-16,38-8 28,63-6-6,-33 0-13,-9-1 7,-44 1 5,-75 7-12,-3 0 12,2-2-14,3 0 2,20 3-2,-18-1-1,10-2 1,-6-2 0,1 2 0,42 4 0,-77 0 0,1-2 0,17-2 0,-23 1 3,0 1-1,0 0 1,1 1-1,-1 0 1,0 1-1,0 1 1,5 1-3,-8-1 4,-5 0-2,1-1-1,0 0 1,-1 0-1,1 0 1,0-1-1,0 0 0,3 0-1,27-3 0,-7 0 0,0 1 0,4 1 0,134 4 16,-92-8 0,24 9-12,18-1 7,36-5-3,-77-3-7,-72 5-1,37 0 8,0 3-1,-1 1 1,18 5-8,-41-7 3,0 0 0,-1-1 0,1 0 0,15-3-3,19 2 21,31-2 10,-67 0-26,-12 2 2,-1-1 0,1 1-1,0 0 1,0 0 0,-1 0 0,1-1 0,0 2-1,0-1 1,-1 0 0,1 0 0,0 1 0,0-1 0,0 1-7,-1-1-526,-2 0 697,-1 0-165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3:05.0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23 6329,'0'-1'935,"-7"-5"13298,7 12-10417,2 2-4253,3 10 738,-2 0 0,0 1 0,-1 0 1,-1-1-1,0 12-301,-1-5 205,1-15-120,-1 1 0,0 0 1,-1-1-1,-1 4-85,2-14 1,0 0-1,0 1 0,0-1 0,0 0 1,0 0-1,0 0 0,0 0 0,0 0 1,0 0-1,0 1 0,0-1 0,0 0 0,0 0 1,0 0-1,0 0 0,0 0 0,0 0 1,0 1-1,0-1 0,0 0 0,0 0 1,0 0-1,0 0 0,0 0 0,0 0 1,0 0-1,-1 0 0,1 1 0,0-1 1,0 0-1,0 0 0,0 0 0,0 0 0,0 0 1,0 0-1,0 0 0,-1 0 0,1 0 1,0 0-1,0 0 0,0 0 0,0 0 1,0 0-1,0 0 0,-1 0 0,1 0 1,0 0-1,0 0 0,0 0 0,0 0 0,0 0 1,0 0-1,-1 0 0,1 0 0,0 0 1,0 0-1,0 0 0,0 0 0,0 0 1,0 0-1,0-1 0,-1 1 0,1-1-38,-1 1-1,1-1 1,-1 0 0,1 0-1,-1 0 1,1 0 0,0 0-1,-1 0 1,1 0 0,0 0-1,0 0 1,0 0 38,-3-17-187,2 1-1,0-15 188,1 18-53,0 0-6,1 0-1,0 0 1,2-8 59,-2 16-3,0 0 0,1 0 0,0 1 0,0-1 0,0 1-1,1-1 1,-1 1 0,4-4 3,-4 7 12,-1 0 1,0 0-1,1 1 0,-1-1 0,1 0 1,0 1-1,-1 0 0,1-1 0,0 1 0,0 0 1,0 0-1,0 0 0,0 0 0,0 0 1,0 0-1,0 1 0,0-1 0,0 1 1,0-1-1,1 1 0,-1 0 0,0 0 0,0 0 1,1 0-1,-1 0 0,0 1 0,0-1 1,0 1-1,0-1 0,0 1 0,1 0 0,-1 0 1,0 0-1,1 0-12,3 3 105,0 0 0,0 0 0,0 0-1,0 1 1,-1-1 0,1 1 0,-1 1 0,0-1 0,-1 1 0,1 1-105,4 8 239,0 1 0,-2 0 0,0 0 0,-1 0 0,0 1 0,-1 0 0,2 16-239,-7-31 63,0 0 0,1 0 1,-1 0-1,0 0 0,0 0 0,-1 0 0,1 0 0,0 0-63,0-2-24,0 0 0,0 1-1,0-1 1,0 0 0,0 0-1,0 0 1,0 0 0,0 0 0,-1 1-1,1-1 1,0 0 0,0 0-1,0 0 1,0 0 0,0 0-1,0 0 1,0 1 0,0-1 0,0 0-1,-1 0 1,1 0 0,0 0-1,0 0 1,0 0 0,0 0-1,0 0 1,-1 0 0,1 0-1,0 0 1,0 0 0,0 1 0,0-1-1,0 0 1,-1 0 24,1-1-353,-1 1 0,1 0 1,-1-1-1,0 1 0,1-1 0,0 1 1,-1-1-1,1 1 0,-1-1 0,1 1 1,-1-1-1,1 1 0,0-1 0,-1 0 353,-4-9-2396,-4-9 1010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3:05.6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1 496 7506,'0'1'532,"0"0"0,1 1 1,-1-1-1,1 1 1,-1-1-1,1 0 0,0 0 1,0 1-1,-1-1 1,1 0-1,0 0 0,0 0 1,0 0-1,0 0 1,0 0-1,1 0 0,-1 0 1,0 0-1,1 0-532,-2-1 108,1-1 0,-1 1-1,1 0 1,-1 0 0,0 0 0,1 0-1,-1-1 1,1 1 0,-1 0 0,0 0-1,1-1 1,-1 1 0,0 0-1,1-1 1,-1 1 0,0 0 0,0-1-1,1 1 1,-1-1 0,0 1 0,0 0-1,0-1 1,1 0-108,0-1 376,7-11 213,0-1 0,0-1 0,-2 0 0,6-14-589,16-66 201,-20 64-95,-3 15-92,4-17 18,-1-1 0,2-22-32,-9 46 10,0 0 0,0 1 0,-1-1 0,-1 0 0,0 0 0,0 0 0,-1 0-1,0 1 1,-1-1 0,0 1 0,-2-4-10,4 10 7,0 1 0,-1-1 0,1 0-1,-1 1 1,0-1 0,0 1 0,0 0 0,0 0 0,0-1 0,-1 1 0,1 1 0,-1-1-1,1 0 1,-1 0-7,2 2 12,0-1-1,0 1 0,-1-1 0,1 1 1,0 0-1,0-1 0,0 1 1,-1 0-1,1 0 0,0 0 0,0 0 1,-1 0-1,1 0 0,0 0 1,0 1-1,0-1 0,-1 0 0,1 1 1,0-1-1,0 1 0,0-1 1,0 1-1,0-1 0,-1 1 0,1 0 1,0-1-1,1 1 0,-1 0 1,0 0-1,0 0 0,0 0 1,0 0-1,1 0 0,-1 1-11,-2 1 82,1 1 0,0 0-1,0 0 1,0 0 0,1 1 0,-1-1-1,1 0 1,0 1 0,0 1-82,-1 11 720,0 15-720,1-13 272,-4 41 447,1-21 27,2 1 1,2 28-747,1-55 94,1 0-1,0 0 1,1 0 0,0 0 0,1 0 0,0-1 0,1 1 0,0-1 0,1 0-1,2 2-93,-2-4 32,1 0 0,0-1 0,1 0 0,0 0 0,0-1 0,3 3-32,-7-8-328,0 0 0,0 0 0,0 0 0,0 0 0,1-1-1,-1 0 1,1 0 0,0 0 0,-1 0 0,1-1 0,0 0 0,0 0-1,0 0 1,0-1 0,5 1 328,-8-1-390,-1-1 1,1 1-1,0-1 0,-1 1 1,1-1-1,0 0 0,-1 1 1,1-1-1,-1 0 0,1 0 1,-1 0-1,0 0 0,1 0 1,-1-1-1,0 1 0,0 0 1,0-1-1,0 1 0,0 0 0,1-2 390,10-17-2268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3:06.1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8994,'1'1'747,"1"0"0,-1 0-1,1 1 1,-1-1 0,1 1 0,-1-1 0,0 1 0,0-1 0,0 1-1,0 0-746,1 1 695,-1 1 0,1-1 0,-1 1 0,0-1 0,0 2-695,1 7 935,-1-1-1,0 0 1,-1 3-935,0-9 517,-1 49 1539,-1-33-1434,2 0 0,0 0 0,2 0-622,-3-19 110,-1-5-179,-1-10-208,2 4 214,2 1 0,-1 0 0,1 0 0,0-1 0,1 1 0,1-5 63,-2 11-12,0-2-2,0 0 1,1 0 0,-1 0-1,1 0 1,0 0 0,0 1-1,1-1 1,-1 1 0,1-1 0,-1 1-1,1 0 1,0 0 0,0 0-1,1 0 1,-1 1 0,1 0-1,-1-1 1,1 1 0,0 0-1,-1 1 1,1-1 0,0 1-1,2-1 14,2 0 40,1 0-1,0 0 1,-1 1-1,1 0 1,0 1-1,-1 0 0,1 0 1,0 1-1,0 0 1,1 1-40,-5-1 61,-1 0 1,1 0-1,-1 1 1,1 0-1,-1-1 1,0 1-1,0 0 1,0 1 0,0-1-1,0 1 1,-1 0-1,1 0 1,1 2-62,-3-3 38,0 1 0,0-1 1,-1 1-1,1 0 0,-1 0 1,1 0-1,-1 0 0,0 0 1,0 0-1,0 0 0,0 0 1,-1 0-1,1 1 0,-1-1 1,0 0-1,0 0 0,0 0 1,0 1-1,-1 1-38,-2 16 126,1-4 27,-4 16-153,5-18-450,1-12-1808,1-12-2580,0-2 3555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3:06.4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27 12427,'-1'40'6483,"1"-20"-4418,-1 0 0,-1 0 0,-4 15-2065,-5 21 1877,11-56-1876,0 0 1,0 0 0,0 1-1,0-1 1,0 0 0,0 0-1,0 0 1,0 0 0,0 0-1,0 0 1,0 0 0,0 0-1,0 0 1,0 1 0,0-1-1,0 0 1,0 0 0,0 0-1,0 0 1,0 0-1,0 0 1,0 0 0,0 0-1,-1 0 1,1 0 0,0 0-1,0 0 1,0 0 0,0 1-1,0-1 1,0 0 0,0 0-1,0 0 1,0 0 0,0 0-1,0 0 1,-1 0 0,1 0-1,0 0 1,0 0 0,0 0-1,0 0 1,0 0-1,0 0 1,0 0 0,0 0-1,0 0 1,-1 0-2,1-1-9,0 1 0,0 0 1,0 0-1,0 0 0,0-1 0,-1 1 0,1 0 0,0-1 1,0 1-1,0 0 0,0 0 0,0-1 0,0 1 0,0 0 0,0 0 1,0-1-1,0 1 0,0 0 0,0-1 0,0 1 0,0 0 1,0 0-1,0-1 9,5-18-174,1-1 1,1 1 0,5-12 173,-12 30-6,9-18-104,0 0 1,0 1-1,11-15 110,-18 30 8,1 0 1,-1 0 0,0 1-1,1-1 1,-1 1-1,1-1 1,0 1-1,0 0 1,0 0-1,0 0 1,0 1-1,0-1 1,0 1-1,2-1-8,-3 2 33,0-1-1,0 1 0,0-1 0,-1 1 0,1 0 0,0 0 1,0 0-1,0 0 0,0 0 0,0 1 0,0-1 0,0 1 1,-1-1-1,1 1 0,0-1 0,0 1 0,-1 0 0,1 0 1,0 0-1,-1 0 0,1 0 0,-1 0 0,1 1 0,-1-1 1,0 0-1,1 1 0,-1-1 0,0 1-32,4 5 170,-1 0 0,0 0 0,-1 0 0,0 1 0,0-1 0,0 1 0,-1-1 0,0 1 0,0 6-170,1 6 371,-1 1 0,-1-1 0,-1 6-371,0-11 101,-1 0-1,0 1 1,-2-1 0,1-1-1,-6 15-100,8-29-61,0 1-1,0-1 1,0 1-1,0-1 0,0 0 1,0 1-1,0-1 1,0 0-1,0 1 1,0-1-1,-1 0 1,1 1-1,0-1 1,0 0-1,0 1 1,-1-1-1,1 0 1,0 1-1,0-1 0,-1 0 1,1 0-1,0 1 1,-1-1-1,1 0 1,0 0-1,-1 0 1,1 0-1,0 1 1,-1-1-1,1 0 1,0 0-1,-1 0 1,1 0-1,-1 0 0,1 0 62,-1 0-293,0-1-1,1 0 0,-1 1 1,0-1-1,1 0 0,-1 1 1,0-1-1,1 0 0,-1 0 1,1 1-1,-1-1 0,1 0 0,0 0 1,-1 0 293,-4-12-1635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49.8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 1 4841,'-1'0'679,"0"0"1,1 0-1,-1 0 0,1 0 0,-1 0 1,1 0-1,-1 0 0,0 1 0,1-1 1,-1 0-1,1 0 0,-1 1 0,1-1 1,-1 0-1,1 1 0,-1-1-679,-4 9 3181,4-4-3432,0 0 0,0 0 0,0 0 0,1 2 251,-1 0 1065,-1 59 520,2 1 1,6 28-1586,1-34 375,2-1 1,15 48-376,-20-90-205,-3-12-1050,-2-10-3182,-2-11 3032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3:16.6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138 103 4841,'8'-34'6705,"-1"-7"-3549,-7 39-2947,0 1 1,0 0 0,1-1-1,-1 1 1,0-1-1,-1 1 1,1 0 0,0-1-1,0 1 1,0-1-1,-1 1 1,1 0 0,-1-1-1,0 0-209,1 2 107,-1-1 1,1 1-1,0-1 0,-1 1 0,1-1 1,-1 1-1,1 0 0,-1-1 0,1 1 1,-1 0-1,1 0 0,-1-1 0,1 1 1,-1 0-1,1 0 0,-1 0 0,1 0 1,-1 0-1,1-1 0,-1 1 0,0 0 1,1 0-1,-1 0-107,-1 1 163,-1-1 1,1 1-1,0 0 0,-1-1 1,1 1-1,0 0 1,0 0-1,0 0 0,0 1 1,0-1-1,0 0 0,-1 2-163,-5 5 187,1-1-1,0 1 0,1 1 0,0-1 0,0 1 0,1 0 0,-2 4-186,-3 7 341,2 1 0,-7 21-341,9-19 121,0 1 0,2 0 0,1 1 0,0-1 0,2 1 0,1-1 0,1 1 0,1-1 0,1 1 0,1-1 0,1 0 0,1 0 0,1-1 0,9 19-122,-12-32 30,1 0-1,0 0 0,1-1 0,0 0 1,3 4-29,-7-11-124,0 1 0,0-1-1,0 0 1,0 0 0,0 0 0,1 0 0,-1 0 0,0-1 0,1 1 0,0-1 0,-1 1 0,1-1 0,0 0 0,-1 0-1,1-1 1,0 1 0,0 0 0,0-1 0,0 1 0,0-1 0,2 0 124,-3 0-190,0-1 0,-1 1 0,1-1 1,0 1-1,-1-1 0,1 1 0,-1-1 0,1 0 0,0 1 0,-1-1 1,1-1 189,17-17-1281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3:16.9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11114,'7'-1'4697,"-1"5"-2440,0 9-697,9 10 177,-11 10-321,-5-1-296,1 8-456,-8-4-144,10-1-200,5-1-80,0-6-79,5 0-209,-1-13-1073,-3-7-831,-3-14 1120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3:17.3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1 170 11274,'12'2'4945,"1"2"-2576,8 0-577,-11-2-47,9 1-521,7 1-304,2-3-504,6 1-160,0-2-120,-8 0-368,-3-6-1056,-5 0-688,-3-2 1063</inkml:trace>
  <inkml:trace contextRef="#ctx0" brushRef="#br0" timeOffset="1">225 0 8754,'-9'12'5033,"4"8"-64,2 8-2961,1 10-151,0 2-521,1 3-296,1 0-504,4-4-135,1-8-193,3-2-72,1-6-376,5-2-481,0-6-1335,4-10-585,2-14 1497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3:17.8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120 8 10962,'0'0'450,"-1"-1"0,0 0-1,1 1 1,-1-1 0,0 0 0,0 1-1,0-1 1,0 1 0,0 0-1,1-1 1,-1 1 0,0 0 0,0-1-1,0 1 1,0 0 0,0 0-1,0 0 1,0 0 0,0 0-1,0 0 1,-1 0-450,1 0 308,-1 1 0,0-1 0,1 1 0,-1-1 1,0 1-1,1 0 0,-1 0 0,1 0 0,0 0 0,-1 0 0,0 1-308,-4 4 167,1 0 0,-1 0-1,1 0 1,-3 7-167,6-10 282,-1 2-220,-5 6 40,1 0 1,0 0-1,1 1 0,1 0 0,-2 4-102,6-13 7,0 0 0,0 0 1,0 1-1,1-1 0,-1 1 0,1-1 0,0 1 0,0-1 1,0 0-1,0 1 0,1-1 0,0 1 0,-1-1 0,1 0 1,0 1-1,0-1 0,1 0 0,-1 0 0,1 0 0,0 0 1,-1 0-1,3 2-7,-1-2-4,0 0-1,0 0 1,0-1 0,0 1 0,0-1 0,1 0-1,-1 0 1,1 0 0,-1 0 0,1-1-1,0 1 1,0-1 0,-1 0 0,1 0 0,0-1-1,3 1 5,3 0-5,-1-1 0,1 0 0,0 0 0,0-1-1,0 0 1,1-1 5,0-2 35,-11 4-33,0 0-1,1 0 1,-1 0 0,0 0-1,0 0 1,0 0 0,0 0-1,0 0 1,0 0 0,0 0-1,0 0 1,0 0 0,0 0-1,0 0 1,0 0 0,1 0-1,-1 0 1,0 0 0,0 0-1,0 0 1,0-1 0,0 1-1,0 0 1,0 0 0,0 0-1,0 0 1,0 0 0,0 0-1,0 0 1,0 0 0,0 0-1,0 0 1,0 0 0,0-1 0,0 1-1,0 0 1,0 0 0,0 0-1,0 0 1,0 0 0,0 0-1,0 0 1,0 0 0,0 0-1,0 0 1,0 0 0,0 0-1,0-1 1,0 1-2,-1 0 6,0 0 1,0 0-1,0 0 1,0 0-1,0 0 1,0 0-1,0 1 1,0-1-1,0 0 1,0 0-1,0 1 1,1-1-1,-1 1 1,0-1-1,0 1 1,0-1-1,1 1 1,-1-1-1,0 1-6,-2 1 6,0 0 1,0 0-1,0 0 0,1 1 1,-1-1-1,1 1 0,0-1 0,0 1 1,0 0-1,0 0 0,0 0 1,0 0-1,1 0 0,-1 0 0,1 0 1,0 1-1,0-1 0,0 0 0,1 1 1,-1-1-1,1 1 0,0-1 1,-1 1-1,2-1 0,-1 1 0,0-1 1,1 1-1,0-1 0,-1 0 1,1 1-1,1 0-6,0 1 26,0 0 1,0-1-1,0 1 1,1-1 0,-1 0-1,1 0 1,0 0-1,0 0 1,1 0-1,-1-1 1,1 0-1,0 1 1,0-1-1,0-1 1,2 2-27,-3-2-34,0-1 1,1 1-1,-1-1 1,1 0-1,-1 0 1,1 0-1,-1-1 0,1 1 1,0-1-1,-1 0 1,1 0-1,0 0 1,-1-1-1,1 1 0,-1-1 1,1 0-1,-1 0 1,1 0-1,-1 0 1,1 0-1,0-1 34,3-2-558,0-1-1,0 0 0,0 0 1,-1 0-1,0-1 1,2-2 558,16-16-1173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3:18.2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 8858,'0'0'128,"0"0"1,0 0-1,0 0 1,0 0-1,0 0 0,0 0 1,0 0-1,0 0 1,0 0-1,-1 0 1,1 0-1,0 0 0,0 0 1,0 1-1,0-1 1,0 0-1,0 0 1,0 0-1,0 0 0,0 0 1,0 0-1,0 0 1,0 0-1,0 0 1,0 0-1,0 0 0,0 1 1,0-1-1,0 0 1,0 0-1,0 0 1,0 0-1,0 0 0,0 0 1,0 0-1,0 0 1,0 0-1,0 1 1,0-1-1,0 0 0,0 0 1,0 0-1,0 0 1,0 0-1,0 0 1,0 0-1,0 0 0,0 0 1,0 0-1,0 0 1,0 0-1,0 0 1,1 1-1,-1-1-128,6 5 2748,0 1-1459,7 11 135,0 2 0,-2 0 0,0 0 0,6 16-1424,-15-32 77,9 20 228,-1 0 0,-1 1 1,-1 0-1,-1 1 0,-1 0 0,1 9-305,-5-14 110,0 0-1,-2 0 1,0 0-1,-1 0 1,-1 0-1,0 0 1,-2 0-1,-3 8-109,2-10 72,-1 1 0,-3 3-72,6-15-339,0-1-1,0 1 1,-1-1 0,0 0 0,0 0 0,0-1 0,-3 3 339,7-8-50,0 1-1,0-1 1,0 0-1,-1 0 1,1 0 0,0 0-1,0 1 1,0-1-1,0 0 1,0 0-1,0 0 1,-1 0-1,1 0 1,0 0-1,0 0 1,0 1 0,0-1-1,0 0 1,-1 0-1,1 0 1,0 0-1,0 0 1,0 0-1,0 0 1,-1 0 0,1 0-1,0 0 1,0 0-1,0 0 1,-1 0-1,1 0 1,0 0-1,0 0 1,0 0 0,0 0-1,-1 0 1,1 0-1,0 0 1,0 0-1,0-1 1,0 1 50,-2-10-1247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3:18.6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60 6977,'-4'0'2244,"4"1"1301,0-1-3339,0 0 0,0 0 0,1 1 0,-1-1 0,0 0 0,0 0 0,0 1 0,1-1-1,-1 0 1,0 0 0,0 1 0,0-1 0,0 0 0,0 1 0,0-1 0,0 0 0,0 1 0,0-1 0,0 0 0,0 1 0,0-1-1,0 0 1,0 1-206,0 0 271,0 1-1,0 0 1,0-1-1,0 1 1,1 0-1,-1-1 0,1 1 1,-1-1-1,1 1 1,-1 0-1,2 0-270,1 8 793,0 2-123,-1 0-1,0 0 1,-1 0 0,-1 0-1,0 9-669,1 24 813,-1-41-744,-1-5-37,0-10-36,4-16-83,-2 15 51,0 1 1,0-1-1,1 1 1,1 0-1,0 0 0,0 0 1,1 0-1,2-3 36,-1 5-5,0 0 0,1 1 0,0-1-1,0 1 1,1 0 0,0 1 0,1-1 5,-5 6 11,0 0 1,-1 0-1,1 0 1,0 0-1,0 1 1,0-1-1,0 1 1,0 0-1,1 0 1,1-1-12,-2 2 22,-1 0-1,0-1 1,0 1 0,1 0 0,-1 1-1,0-1 1,0 0 0,0 1-1,1-1 1,-1 1 0,0-1 0,0 1-1,0 0 1,0 0 0,0 0-1,0 0 1,0 1-22,2 0 97,-1 1-1,0 0 1,0 0-1,0 0 1,0 1-1,-1-1 1,1 1-1,-1 0 1,0-1-1,0 1 1,0 0-1,0 0 1,-1 0-1,1 1 1,-1-1-1,0 0 1,-1 0-1,1 3-96,1 8 262,-2 0-1,1 0 1,-2 0-1,-1 11-261,-2-4-410,4-20-1269,1-3 1687,-1 0 36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3:19.1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1 380 7954,'1'6'5757,"3"-5"-3357,-3-1-655,2 0-196,6-3-1270,0 1-1,0-2 0,-1 1 0,1-1 0,-1 0 0,1-1 0,-1 0 1,-1 0-1,7-5-278,-10 6 41,0 0 0,0-1 1,0 1-1,-1-1 0,1 0 1,-1 0-1,0 0 0,0 0 1,-1-1-1,0 1 0,1-1-41,1-10 45,0 1 1,-1-1-1,0-3-45,-2 16 7,1-13 18,1 2 9,-1 0-1,0-1 0,-1 1 1,-1 0-1,0 0 1,-2-12-34,1 16 35,-1 0 17,0 0-1,-3-8-51,5 15 23,-1 0 0,-1 1-1,1-1 1,0 0 0,-1 1-1,1-1 1,-1 1 0,0-1-1,0 1 1,0 0 0,-2-2-23,4 4 24,-1-1 1,0 0-1,0 1 1,0-1 0,0 1-1,0-1 1,0 1-1,0-1 1,0 1 0,0 0-1,0-1 1,0 1-1,0 0 1,0 0 0,0 0-1,0 0 1,0 0-1,0 0 1,0 0 0,-1 0-25,0 0 46,1 1 0,-1 0 0,1-1 0,-1 1 0,1 0 0,-1 0 0,1 0 0,-1 0 0,1 0 0,0 0 0,-1 0 0,1 1-46,-2 1 96,0 1 1,0 0-1,0-1 1,1 1-1,0 0 1,0 0-1,0 1 1,0-1-1,-1 4-96,-2 23 495,1-1 0,-1 20-495,3-22 184,1-21-140,-1 18 167,1 0 0,1 3-211,0-21 31,1-1-1,0 1 1,0 0-1,0-1 0,1 1 1,0-1-1,0 1 1,0-1-1,1 0 0,1 2-30,0-1-163,1 0 0,-1-1 0,1 0-1,0 0 1,1 0 0,1 1 163,-5-5-216,0 0 1,1 0-1,-1-1 0,0 1 1,1-1-1,-1 0 1,1 0-1,0 0 0,-1 0 1,1 0-1,0 0 1,-1-1-1,1 0 0,0 1 1,0-1-1,0 0 0,-1 0 1,1 0-1,0-1 1,0 1 215,34-11-1041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3:19.5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0 12675,'0'43'6232,"-3"102"1060,3-139-7143,-1 12 134,1-17-271,0 0 0,0 0 0,0 0 1,0-1-1,0 1 0,0 0 0,0 0 0,1 0 0,-1-1 0,0 1 0,0 0 0,1 0 0,-1 0 0,1-1 0,-1 1 0,1 0-12,-1-1 0,0 0 0,0 0 0,0 0 0,0 1 0,1-1-1,-1 0 1,0 0 0,0 0 0,0 0 0,0 0 0,0 0-1,0 0 1,1 0 0,-1 0 0,0 0 0,0 0-1,0 0 1,0 0 0,1 0 0,-1 0 0,0 0 0,0 0-1,0 0 1,0 0 0,0 0 0,1 0 0,-1 0 0,0 0-1,0 0 1,0 0 0,0 0 0,0 0 0,0 0 0,1 0-1,-1-1 1,0 1 0,0 0 0,0 0 0,0 0 0,0 0-1,0 0 1,0 0 0,5-11-423,2-6 222,1 0 0,1-2 201,14-29-236,-21 43 224,18-36-53,-18 37 76,0 1 0,0-1 1,1 1-1,-1 0 0,1-1 0,0 1 0,0 0 0,0 1 0,2-2-11,-4 3 23,0 1 1,0-1-1,0 0 0,0 1 1,0-1-1,0 1 1,0 0-1,1-1 0,-1 1 1,0 0-1,0 0 1,1-1-1,-1 1 1,0 0-1,0 0 0,1 0 1,-1 1-1,0-1 1,0 0-1,1 0 0,-1 1 1,0-1-24,1 1 55,0 0 0,0 1 0,0-1 0,0 0-1,0 1 1,-1-1 0,1 1 0,0 0 0,-1-1 0,1 1 0,0 1-55,3 5 176,-1-1 0,0 1 0,-1-1 0,0 1 0,0 0 0,0 2-176,0 3 190,0 1-1,-1-1 1,0 1 0,-1 0-1,-1 13-189,-2-17-1341,1-11-267,1-4-380,0 4 1364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3:20.0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13003,'3'15'4105,"0"-6"-2964,-1 0-1,-1 0 1,1 0 0,-2 0 0,1 2-1141,-1 17 1609,1-6-826,-1 0 0,-2-1 1,0 1-1,-4 17-783,3-25 160,26-64-403,-17 35 188,1 1 0,1 0 0,0 0 0,1 1 0,2-1 55,-5 6-4,2 0-1,-1 0 1,1 1-1,0 0 1,0 0-1,1 0 1,0 1-1,1 1 5,-9 4 14,1 0 1,0 0-1,0 0 0,-1 0 0,1 0 0,0 1 0,0-1 0,0 1 0,0-1 0,0 1 0,0 0 0,0 0 0,0 0 0,0 0 0,0 0 0,0 0 0,0 1 0,0-1 0,0 1 0,0-1 0,0 1 0,1 0-14,-1 1 54,1-1-1,-1 1 1,0 0 0,0 0-1,0 0 1,0 0 0,0 0-1,-1 0 1,1 1 0,0-1-1,-1 1 1,0-1 0,0 1-1,0-1 1,1 3-54,1 5 173,0 0 1,-1 0-1,-1 0 0,1 0 1,-2 1-1,1 1-173,-2 24-82,-1 3 82,1-22-573,1-13-727,-1-5 1001,1-6 512,2-17-408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3:39.3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61 1 5689,'-18'4'1251,"13"-2"-343,-1-1-1,0 1 0,1 0 1,0 0-1,-4 2-907,3 1 2156,6-5-2117,0 0 1,0 0 0,0 0-1,0 0 1,0 0-1,0 0 1,0 0-1,0 0 1,0 1-1,0-1 1,0 0-1,0 0 1,0 0-1,0 0 1,0 0-1,0 0 1,0 0-1,0 0 1,-1 0-1,1 0 1,0 1 0,1-1-1,-1 0 1,0 0-1,0 0 1,0 0-1,0 0 1,0 0-1,0 0 1,0 0-1,0 0 1,0 0-1,0 0 1,0 1-1,0-1 1,0 0-1,0 0 1,0 0 0,0 0-1,0 0 1,0 0-1,0 0 1,0 0-1,0 0 1,1 0-1,-1 0 1,0 0-1,0 0 1,0 0-1,0 0 1,0 0-1,0 0 1,0 0-1,0 0 1,0 0-1,0 0 1,1 0 0,-1 0-1,0 0 1,0 0-1,0 0 1,0 0-1,0 0 1,0 0-1,0 0 1,0 0-1,0 0 1,0 0-40,51-1 3774,5-4-3774,26 0 725,-66 4-645,0 1-1,0 1 0,0 0 0,-1 1 1,1 1-1,0 0 0,7 4-79,-9-3-159,-5-1-2830,-12-4 1878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53.8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5625,'3'5'6209,"9"17"-6083,-9-16-45,4 8 176,0 1 1,-2 0-1,0 1 1,1 5-258,12 68 505,-3 1 0,-5 0 0,-4 11-505,42 439 515,-43-500-472,46 402 324,-6-89-235,-12-85-88,4 21-9,37 149 13,-26-188-19,4 31 14,-21-26 5,-13-79-717,-15-153-1579,1-17 1038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50.4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9010,'24'0'6683,"30"-1"-2753,-43 2-3634,0 0-1,0 0 1,-1 1 0,1 1 0,-1-1-1,0 2 1,1 0 0,1 1-296,-9-4 28,0 1-1,0-1 1,0 1 0,0 0 0,0 0 0,0 0 0,-1 0 0,1 1 0,-1-1 0,1 1-1,-1-1 1,0 1 0,0 0 0,0 0 0,0 0 0,-1 0 0,1 0 0,-1 0 0,0 0-1,0 1-27,1 1 17,-1-1-1,-1 1 0,1 0 0,-1 0 0,0 0 0,0-1 0,0 1 0,-1 0 0,0 0 0,0-1 0,0 1 0,0 0 0,-1-1 1,0 2-17,-2 2-4,1 0 1,-2-1 0,1 1 0,-1-1-1,0 0 1,0-1 0,-1 1 0,0-1-1,0 0 1,-1-1 0,-5 5 3,-4 0-51,-1 1 0,-1-2 0,0 0-1,-9 2 52,18-5-18,9-6 17,0 0 0,0 0 0,-1 0 0,1 1 0,0-1 0,0 0 0,0 0 0,0 0 0,0 0 0,1 0 0,-1 0 0,0 1 0,0-1 0,0 0 0,0 0 0,0 0 0,0 0 0,0 0 0,0 0 0,0 0 0,0 1 0,0-1 0,0 0 0,0 0 0,0 0 0,1 0 0,-1 0 0,0 0 0,0 0 0,0 0 0,0 0 0,0 0 0,0 1 0,0-1 0,1 0 0,-1 0 0,0 0 0,0 0 0,0 0 0,0 0 0,21 4-81,-13-3 73,52 6 95,-33-5 26,0 2 1,11 3-113,-34-6 39,1 1 0,-1-1 1,1 1-1,-1 0 1,0 0-1,0 0 0,0 1 1,0-1-1,0 1 1,0 0-1,1 2-39,-4-4 36,0 1 0,1-1 1,-1 1-1,0 0 0,0 0 1,0-1-1,0 1 0,0 0 0,0 0 1,0 0-1,-1 0 0,1 0 0,-1 0 1,1 0-1,-1 0 0,0 0 0,0 0 1,0 1-1,0-1 0,0 0 0,0 0 1,-1 0-1,1 0 0,-1 0 0,0 0 1,1 0-1,-1 0-36,-2 3 94,0 0 1,0 0-1,0 0 1,-1 0-1,0-1 1,0 1-1,0-1 0,0 0 1,-1 0-1,1-1 1,-4 3-95,-11 6 281,0-1 0,-9 4-281,12-8-6,0 0 0,0-1-1,0 0 1,-5-1 6,21-4-36,0-1 0,0 0 0,0 0 0,0 0 0,-1 0 0,1 0 0,0 0 0,0 0 0,0 0 0,0 0 0,0 0 0,-1 1-1,1-1 1,0 0 0,0 0 0,0 0 0,0 0 0,-1 0 0,1 0 0,0 0 0,0 0 0,0 0 0,0 0 0,-1-1 0,1 1 0,0 0 0,0 0 0,0 0 0,0 0 0,-1 0 0,1 0 0,0 0-1,0 0 1,0 0 0,0 0 0,0 0 0,0-1 0,-1 1 0,1 0 0,0 0 36,6-7-713,-3 4 1352,14-18-406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3:39.8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0 9538,'-4'12'4321,"12"11"-1953,-5 1-167,-3 12-473,2-2-351,-8 2-497,8 3-168,-2-13-304,-2 2-120,8-8-232,-4-7-352,8-3-1184,9-10-697,-2-10 1217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3:40.1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76 3 6585,'-7'-1'3729,"1"0"-312,3 1-1497,-2 0-55,1 1-345,1 18-224,-36 51-327,34-26-129,1-1-168,4-2-112,5-5-224,3-4-104,0-10-160,2-3-144,2-8-688,-2-5-608,6-7-1217,1-8 1497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3:40.7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1 8658,'-9'47'7342,"1"-1"-2029,1 7-5313,5-39 369,2 0 0,0 0 0,0 0 0,1 0-1,1 0 1,1 0-369,-2-9 77,0 0-1,1 0 0,0 1 1,0-1-1,0-1 0,1 1 1,-1 0-1,1 0 0,0-1 1,1 0-1,2 4-76,-4-7 11,0 1 0,0 0 0,0-1 0,0 1 0,0-1 1,0 0-1,0 1 0,0-1 0,1 0 0,-1 0 0,1-1 0,-1 1 0,0 0 0,1-1 0,-1 1 1,1-1-1,-1 0 0,1 0 0,-1 0 0,1 0 0,-1-1 0,1 1 0,-1-1 0,1 1 0,-1-1 1,2 0-12,3-2-2,-1-1 0,0 1 1,0-1-1,0 0 0,0 0 1,0-1-1,-1 0 1,0 0-1,0 0 0,0 0 1,-1-1-1,0 0 1,0 0-1,0 0 0,-1 0 1,0-1-1,0 0 0,0 1 1,-1-3 1,1 1 8,-1 0 0,0 0 1,0 0-1,-1 0 0,0 0 1,-1-1-1,0 1 1,0 0-1,-1-1 0,0 1 1,0 0-1,-1 0 0,0 0 1,0 0-1,-1 0 0,-2-6-8,2 10 12,1-1-1,-1 1 1,0-1-1,0 1 1,-1 0-1,1 0 1,-1 0 0,0 1-1,0-1 1,0 1-1,0 0 1,-1 0-1,-1-1-11,3 3-41,-1-1 0,1 1 0,-1 0 0,1 0-1,-1 0 1,1 0 0,-1 1 0,1 0 0,-1-1 0,0 1-1,1 0 1,-1 1 0,0-1 0,1 1 0,-1-1 0,1 1-1,-1 0 1,1 1 0,-3 0 41,4-1-192,0 0 1,0 0-1,1 0 0,-1 0 0,0 1 0,0-1 1,0 0-1,1 1 0,-1 0 0,1-1 0,-1 1 1,1 0-1,0 0 192,0-1-225,1 0 0,-1 0 0,0 0 0,1 1 1,0-1-1,-1 0 0,1 0 0,0 0 0,-1 1 1,1-1-1,0 0 0,0 1 0,0-1 0,0 0 0,1 0 1,-1 1-1,0-1 0,0 0 0,1 1 0,-1-1 1,1 0-1,-1 0 0,1 1 225,10 12-1330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3:41.3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1 6913,'-5'1'8770,"2"3"-5786,-1 8-3834,3-5 2054,-6 40 1307,2-1-1,2 43-2510,2-63 421,0-7 77,1-1 0,2 15-498,0-27 109,1-8-81,2-10-59,4-32-613,15-40 644,-17 62-113,2 0 0,1 1 0,0 0 0,9-12 113,-16 29 1,0-1 0,0 1 1,1 0-1,-1 0 0,1 0 0,0 1 0,4-4-1,-7 6 12,0 0-1,1 1 0,-1-1 1,0 0-1,0 1 0,0-1 1,1 1-1,-1-1 1,0 1-1,1 0 0,-1-1 1,0 1-1,1 0 0,-1 0 1,0 0-1,1 0 1,-1 0-1,1 0 0,-1 1 1,0-1-1,0 0 0,1 1 1,-1-1-1,0 1 1,1-1-1,-1 1 0,0 0 1,0-1-1,0 1 1,0 0-1,0 0 0,1 0-11,1 2 63,-1 0 0,1 1 0,-1-1 0,1 0 0,-1 1 0,0 0 0,0-1 0,-1 1-1,1 0-62,11 38 707,-12-37-602,7 24 691,-2 0 0,-1 0 0,1 22-796,-5-31-944,-1-1 0,-1 3 944,1-16-2030,2-5 746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3:45.3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2 8674,'-27'-2'8615,"22"2"-4849,24 3-2395,-5 1-1125,53 5 1785,61-1-2031,-119-8 267,0 1-405,-1-1 1,1 1-1,4 1 138,-11-2 26,-1 0-1,0 0 0,0 1 0,1-1 0,-1 0 1,0 1-1,0-1 0,0 1 0,0-1 1,0 1-1,0 0 0,0-1 0,0 1 1,0 0-1,0 0 0,0 0 0,0-1 1,0 1-1,0 0 0,-1 0 0,1 0 0,0 1 1,-1-1-1,1 0 0,-1 0 0,1 0-25,0 11 424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3:45.7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1 12043,'0'-1'4609,"0"2"-3065,-1 2-40,-1-3-63,1 3-177,-9 31-464,-6 41-80,16-29-176,1-2-104,6-5-200,1-6-72,1-9-800,1-5-632,5-15 3112,5-4-1880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3:46.2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52 11947,'2'20'7525,"4"19"-7525,-3-27 827,0 0 1,1 0 0,1 0-1,0 0-827,-2-6 145,0 0-1,0-1 0,0 1 1,1-1-1,0 0 0,0 0 1,0-1-1,3 3-144,-4-5 81,0 1 0,1 0 1,-1-1-1,1 0 0,0 0 0,0 0 1,0-1-1,0 1 0,0-1 1,0 0-1,0 0 0,0 0 0,1 0-81,-2-1 9,1 0-1,0 0 1,-1 0-1,1-1 1,-1 1-1,1-1 1,-1 0-1,1 0 1,-1 0-1,0 0 1,1-1-1,-1 1 1,0-1-1,0 0 1,0 0-1,0 0 1,0 0-1,-1 0 1,1-1-1,-1 1 1,1-1-1,-1 0 1,0 0-1,0 0 1,0 0-1,0 0 1,0-1-9,1-2 4,0 0 1,-1 0-1,1 0 1,-1 0-1,-1-1 0,1 1 1,-1-1-1,0 1 1,-1-1-1,1 0 1,-1 1-1,-1-1 1,1 0-1,-1-1-4,0 3-20,0 0-1,-1 0 1,1 0-1,-1 1 0,0-1 1,0 0-1,-1 1 0,1 0 1,-1-1-1,0 1 0,0 0 1,0 0-1,-1 1 1,0-1-1,1 1 0,-1 0 1,0 0-1,-1 0 0,1 0 1,0 1-1,-1-1 1,1 1-1,-1 0 0,0 1 1,0-1-1,0 1 0,0 0 1,0 0-1,0 1 0,0-1 1,0 1-1,0 0 1,0 0-1,-5 2 21,4-2-336,0 2-1,0-1 1,0 1 0,1 0 0,-1 0-1,0 0 1,-1 2 336,6-4-222,0 1 0,-1-1 0,1 1 1,0 0-1,0-1 0,0 1 0,0 0 0,0 0 0,0 0 0,0 0 0,0 0 1,0 0-1,0 0 0,0 0 0,1 1 0,-1-1 0,0 0 0,1 0 0,-1 1 1,1-1-1,0 0 0,-1 1 0,1-1 0,0 0 0,0 1 0,0-1 0,0 1 1,0-1-1,0 0 0,0 1 0,0-1 0,0 0 0,1 1 0,-1-1 0,1 1 222,8 14-1397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03:46.5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41 10234,'4'3'1282,"-1"0"-1,0 1 0,0-1 1,0 1-1,0-1 1,-1 1-1,2 3-1281,-1-1 962,0 1 1,0-1-1,-1 1 0,2 6-962,-2-4 347,-1 0 0,0 0-1,0 1 1,0-1 0,-1 1-1,-1-1 1,0 6-347,1-13 48,-1 1 0,1 0 0,-1-1 0,1 1 0,-1-1 0,0 1-1,0-1 1,0 1 0,0-1 0,0 0 0,-1 0 0,0 2-48,2-4 1,0 0 0,0 0 0,0 0 0,0 0 0,0 0-1,-1 0 1,1 0 0,0 0 0,0 0 0,0 0 0,0 1 0,0-1 0,-1 0 0,1 0 0,0 0 0,0 0 0,0 0 0,0 0 0,0 0 0,-1 0-1,1 0 1,0 0 0,0 0 0,0 0 0,0 0 0,0-1 0,-1 1 0,1 0 0,0 0 0,0 0 0,0 0 0,0 0 0,0 0 0,0 0-1,-1-1-17,1 1 0,0-1 0,0 1 0,-1 0 0,1-1 0,0 1 0,0-1 0,0 1 0,0-1 0,0 1 0,0-1 0,0 1 0,0-1 0,0 1 0,0-1 0,0 1 0,0-1 1,0 0 16,1-8-56,1 0 1,0 0 0,0-1 0,1 1 0,1 1 0,1-5 55,-2 6-34,3-7-10,1 1 0,0 1-1,0-1 1,2 1-1,-1 1 1,2-1 0,1-1 44,-7 9 5,0 0 0,0 0 1,0 0-1,0 1 0,1 0 0,-1-1 1,1 1-1,0 1 0,0-1-5,-2 2 20,0 0 0,0 0 0,0 0-1,0 0 1,0 1 0,0-1 0,0 1 0,0 0-1,0 0 1,0 0 0,0 0 0,0 1 0,0-1-1,0 1 1,0 0 0,0 0 0,0 0-20,4 1 130,-1 1 1,0 1 0,0-1-1,0 1 1,-1 0-1,1 0 1,-1 1-1,0-1 1,0 1 0,-1 0-1,1 1 1,-1-1-1,1 2-130,7 14 235,0 0-1,-1 1 0,1 3-234,5 14-2259,-15-38 264,-3-7 763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1T16:05:57.9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32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1T16:09:49.201"/>
    </inkml:context>
  </inkml:definitions>
  <inkml:trace contextRef="#ctx0" brushRef="#br0">13923 6013 1095 0,'-8'0'449'0,"6"0"-235"15,4 1-18-15,-1-1-23 16,-1 0-16-16,0 0-50 16,7 1-22-16,21 5-8 15,37 4-8-15,-18-9-12 0,-1-1-4 16,1-1-13-16,-1 1-1 16,-2-1-7-16,1-3-1 15,-6 3-6-15,-2 0-5 16,-15-5-9-16,-7 0 0 15,-10 4-54-15,-5-1-44 16,-3 1-126-16,2 2-78 16,0-1 180-16</inkml:trace>
  <inkml:trace contextRef="#ctx0" brushRef="#br0" timeOffset="358.57">13908 6124 1326 0,'-12'3'536'0,"12"0"-318"16,3 1-14-16,0-2-36 15,-3-2-17-15,0 0-45 16,16 1-14-16,48 2-13 15,-20-3-6-15,5-2-14 16,4 2-5-16,4 1-7 0,-4-1-2 16,4 6 0-16,-4-2-1 15,-11 2-6-15,-5 1-4 16,-19-3-14-16,-3-1-5 16,-6-3-5-16,-2 1-1 15,-5-1-40-15,-2 0-66 16,-1 0-190-16,0 0-501 15</inkml:trace>
  <inkml:trace contextRef="#ctx0" brushRef="#br0" timeOffset="3365.06">18755 6019 547 0,'-9'0'278'0,"1"0"-48"15,3 0-49-15,2 0-8 16,-2-1-6-16,3-1-13 15,0 1-13-15,0 0-17 0,0 0-8 16,1 1-21-16,0 0-11 16,0 0-24-16,0 0-11 15,0 0-12-15,0 0-4 16,0 0 2-16,1 0 1 16,0 0 2-16,12 7-1 15,8-1-2-15,30 7-1 16,-27-9-1-16,3-3-1 15,2 2-1-15,-3-1-1 16,-4-2-4-16,-5-2-1 0,6 2-3 16,-3-1-2-16,4 3-2 15,5 4-2-15,-6-5-2 16,3 3-1-16,1 2-1 16,0-1-1-16,1-1-1 15,0 1-1-15,2-5-1 16,-2-1-1-16,3-1 1 15,3-1-2-15,-2 1 0 16,4 2 1-16,-8-4 2 16,-6-3 2-16,1 4 3 15,-4 1 1-15,6 5 0 16,0 1 1-16,-2-1 1 16,2-3-1-16,-1 0 0 15,3 0-1-15,0-3-2 16,0 5-2-16,-2-4 0 0,2 1-2 15,-1 2-1-15,3-1 1 16,1 0-2-16,0 0 0 16,-2-1-1-16,3 1 0 15,-8 0-1-15,1 0 0 16,-3 0 1-16,-4 0-1 16,6 3 0-16,-6-3 0 15,5 1 1-15,2-1 1 0,0 2 2 16,4-2 0-16,1 3 2 15,-3 0-1-15,-3-2-1 16,-2 2 1-16,-1-1-1 16,0-1 2-16,1 2 0 15,2 2 1-15,4-1 0 16,-2-1 0-16,-2-2 0 16,-1 0 0-16,-3 2-1 15,-7-1-1-15,-6 0 12 16,-8-2-16-16,-11-1-173 15,-7 0 314-15</inkml:trace>
  <inkml:trace contextRef="#ctx0" brushRef="#br0" timeOffset="5351.62">21539 6083 845 0,'-4'-2'351'0,"2"-1"-177"16,-1 2-2-16,2 0-6 16,0-1-4-16,0 1-36 0,0 0-18 15,1 0-22-15,0 0-5 16,0 0-5-16,0 1-3 15,9 0-5-15,5 1-3 16,29 1-5-16,-29-3-3 16,0-1-9-16,1 0-3 15,1 2-6-15,-4-2-2 16,4 2-5-16,2 1-3 16,1 0-4-16,4 1-2 0,3 0-4 15,0-2-1-15,3 3-2 16,4-1-1-16,-5-2-2 15,-2 0 0-15,-4-3-3 16,-7 2 1-16,2 2-1 16,-3 2 0-16,2-1 1 15,3 0 0-15,2-1 1 16,1-1-2-16,-2 0-1 16,2-1-1-16,-1 0 1 15,0 2-1-15,0-1 1 16,1 2 0-16,-2 0 0 15,2 2 0-15,0-2 0 16,-1-2 0-16,4 2 1 16,1 0-1-16,0 0 0 15,1 2 1-15,-3 1-2 0,-5-5 1 16,6 2 0-16,-4 7-1 16,0-8 2-16,3 7-1 15,-5-6 0-15,6-2 2 16,2 3-2-16,0-2 0 15,1 2-1-15,-2-1 1 16,-1-2-1-16,1 1 1 16,2 0 1-16,1 2-1 0,4 2-1 15,-2-5 0-15,0 1 0 16,-3 0-1-16,-1-1-1 16,-3 0 0-16,-2 0-1 15,1-1-1-15,5 0 0 16,1 1 1-16,3 2-1 15,-3 0 1-15,-2 1-1 16,1 1-1-16,0-2 1 16,1 1 0-16,4-2 0 15,1 2 1-15,6 0 0 16,-3-3 0-16,-2 1-1 16,-7 0 0-16,-5-1 0 15,5 3 0-15,-1-3 0 16,5 0 0-16,1 0 1 15,3 0 0-15,1-2 1 16,0 0-1-16,1-3 0 0,2 2 0 16,1 1-1-16,-2 1 0 15,-3 0 1-15,-3 1-1 16,-7-1 2-16,1 1-1 16,3-4 1-16,-2 2 1 15,5 1 0-15,3 0 2 16,-5 1 2-16,-2 0-1 15,-1 0 1-15,-1 0-1 16,1-2 0-16,-1 0 1 16,0-2 0-16,-4 1-1 15,-5 2-1-15,-3 0-2 0,-8 2-1 16,-5-1 0-16,-2 1-6 16,-1-1-14-16,0 0-65 15,0 0-50-15,0 0-131 16,-2 0 156-16</inkml:trace>
  <inkml:trace contextRef="#ctx0" brushRef="#br0" timeOffset="19176.98">11120 8385 929 0,'-30'-33'400'0,"27"26"-168"16,2 7-27-16,1 4 20 16,1 1-13-16,-1-5-32 15,6 24-19-15,12 47-26 16,-10-17-11-16,1 4-28 16,0 1-14-16,1-6-25 15,3-3-9-15,-3-9-17 16,1-3-7-16,-1-12-12 15,-4-5-3-15,-4-2-25 16,-1-10-41-16,-2-4-109 16,-1-5-80-16,-1-20-156 15,0-6 237-15</inkml:trace>
  <inkml:trace contextRef="#ctx0" brushRef="#br0" timeOffset="19447.59">11088 8365 1249 0,'0'-10'521'16,"8"7"-259"-16,3-3-28 16,0 4-5-16,4-1-23 0,6 3-59 15,1 3-25-15,4-2-33 16,0 4-12-16,-1 3-16 16,-3 0-8-16,-6 5-13 15,-5 6-3-15,-9 2-12 16,-2 2-4-16,-9 4-5 15,-2-3-2-15,-4-2-5 16,-2 1 1-16,0-8-16 16,-2-3-31-16,2-3-101 15,-1-5-82-15,3 2-167 16,3-3 228-16</inkml:trace>
  <inkml:trace contextRef="#ctx0" brushRef="#br0" timeOffset="19819.05">11377 8566 1359 0,'23'12'562'16,"-10"8"-304"-16,-5-1-7 16,2 6-38-16,-2 1-29 15,4-1-64-15,-5 1-24 16,0-6-23-16,-6-2-8 15,0-4-23-15,-1-8-10 16,1-1-16-16,-1 2-3 0,0-2-3 16,-3-5-1-16,1-4-2 15,1 3-3-15,-1 0-4 16,1-1-1-16,0-17-3 16,5-33-1-16,-1 24-1 15,-2-2 1-15,14 0 2 16,3 3 2-16,1 7 1 15,3 2 4-15,-4 8 6 16,-3 4 0-16,1 2 4 16,-1 1-5-16,-4 3-4 15,-4-1 3-15,0 1-38 16,-3 1-38-16,-1-1-105 16,-3 2-88-16,0-2 160 15</inkml:trace>
  <inkml:trace contextRef="#ctx0" brushRef="#br0" timeOffset="20416.18">12063 8323 917 0,'-9'-17'422'16,"8"0"-127"-16,1 8-59 15,-2 0 11-15,2 4-16 16,-7 5-52-16,-6 6-31 16,0 11-37-16,3 9-11 15,-1 17-6-15,3 7-6 16,7 8-20-16,-6 0-9 0,8-4-17 16,1-2-6-16,12-8-4 15,1-6-1-15,3-5-7 16,3-8-2-16,-8-3-8 15,2-5-3-15,-4-8-4 16,2 2-3-16,-7-11 6 16,-2 0-14-16,0-2-126 15,-1-6-93-15,0-3 128 16</inkml:trace>
  <inkml:trace contextRef="#ctx0" brushRef="#br0" timeOffset="21698.28">12519 8365 815 0,'-6'-20'415'0,"9"5"-103"15,-1 4-11-15,0 11-48 16,2 0-23-16,0 13-42 16,-2 6-15-16,5 16-32 15,0 6-16-15,-3 11-33 16,2-2-16-16,4-3-24 16,-1-3-11-16,1-12-19 15,-3-3-6-15,-2-9-8 16,0-2-2-16,-4-12-1 15,-1-5-5-15,-2-4-19 16,1 2-10-16,-1-3-14 16,-6-17-2-16,-6-33 13 15,16 29 7-15,4-2 13 0,2 1 7 16,7 4 3 0,1 4 2-16,4 8 7 0,2 2 9 15,0 8 21-15,1 5 7 16,-7 2 15-16,-2 4 3 15,-6 6-2-15,-6-1 0 16,-4 5-6-16,-8 0-7 16,-6 0-13-16,-3-1-6 0,-4 0-12 15,3-1-5-15,2-5-2 16,1-5-11-16,4-7-97 16,-1-3-78-16,8-10-184 15,3-2-361-15,12-7 482 16</inkml:trace>
  <inkml:trace contextRef="#ctx0" brushRef="#br0" timeOffset="21879.25">12828 8561 1364 0,'21'8'650'16,"-7"4"-264"-16,-5 3-91 15,0 3-30-15,-7 2-75 16,0 0-45-16,-1 0-89 15,-2-6-25-15,-1-4-33 16,3-1-63-16,-2-11-171 16,-4-4-96-16,-1-11 182 15</inkml:trace>
  <inkml:trace contextRef="#ctx0" brushRef="#br0" timeOffset="22004.94">12778 8414 1290 0,'7'-3'531'16,"1"2"-347"-16,-6-1-67 16,-2 14-87-16</inkml:trace>
  <inkml:trace contextRef="#ctx0" brushRef="#br0" timeOffset="22404.58">12987 8541 1831 0,'-5'30'707'0,"3"2"-464"16,3-1 10-16,-2 0-49 15,0-7-30-15,4-8-101 16,2 0-30-16,0-10-26 16,8 1-7-16,-12-6-10 15,-1-2 0-15,2-7-8 16,-1 0-9-16,0-11-23 0,-1-1-13 15,1-2-11-15,0-3 3 16,5 3 26-16,7 3 12 16,-6 2 20-16,2 4 3 15,1 4 3-15,1 4 10 16,2 4 22-16,1 2 10 16,-2 5 18-16,0 4-3 15,-3-2-9-15,0 3-6 0,-4 3-11 16,0 2-4-16,-4 7-11 15,0 0-5-15,-1 0-4 16,-1-2-14-16,1-5-71 16,-1-7-61-16,2-8-167 15,0-3-55-15,3-11 216 16</inkml:trace>
  <inkml:trace contextRef="#ctx0" brushRef="#br0" timeOffset="22649.07">13562 8591 1722 0,'2'3'693'0,"4"0"-398"15,-1 6-86-15,-4 3 3 16,1 3-38-16,-1 3-50 15,0 0-89-15,0 0-16 16,0-4-16-16,-1-4-58 16,0-8-152-16,0-2-96 15,0-9-67-15,-1-6 195 16</inkml:trace>
  <inkml:trace contextRef="#ctx0" brushRef="#br0" timeOffset="22833.15">13479 8443 954 0,'-8'-23'591'0,"8"17"32"16,1 0-278-16,1 5-56 16,8 1-39-16,1 0-61 15,-4 1-44-15,-1 2-65 16,-4 0-115-16,12 9-590 16,7 7 459-16</inkml:trace>
  <inkml:trace contextRef="#ctx0" brushRef="#br0" timeOffset="23421.37">14114 8322 1110 0,'0'-3'621'15,"6"5"7"-15,2 7-408 16,-1 4 35-16,-2 13-40 16,0 6-16-16,-2 5-87 15,2 3-30-15,-3-1-32 16,0-5-13-16,0-10-19 16,1-4-5-16,-2-12-7 15,-1-4-1-15,-4-4-2 16,0-2-3-16,3 1-9 15,0 0-5-15,0-1-9 0,0 1-1 16,0 0 4-16,2-14 3 16,14-31 7-16,-3 28 3 15,2 1 7-15,2 0 0 16,-1 9 4-16,-1-2 0 16,1 9 8-16,2 5 7 15,-3 6 6-15,0 6 3 16,-1 7-5-16,0 0-3 0,-5 0-9 15,2-3 4-15,-2-10-42 16,-4-3-85-16,5-7-174 16,1-5-135-16,-1-1 242 15</inkml:trace>
  <inkml:trace contextRef="#ctx0" brushRef="#br0" timeOffset="23805.58">14582 8496 1518 0,'-9'-14'637'0,"3"3"-329"16,-1 0-42-16,-4 0-49 15,0 3-36-15,-4-2-83 16,0 3-38-16,4 7-36 16,-4-1-9-16,9 6-9 0,-1 3-4 15,-3 3-2-15,8 6-1 16,-2-1 1-16,6 3 1 15,2-4 2-15,4-2 0 16,-1-4 0-16,-2-3-1 16,3-3 0-16,-3-2-1 15,8-1 0-15,1 0 0 16,3-4 0-16,1 0 1 16,-4-2-1-16,-2-2 2 15,-5 1 7-15,0 2 3 0,-4-1 4 16,0 5 2-16,-2 1-1 15,-2 0 1-15,-1 0-1 16,1 0-1-16,0 0-7 16,0 10-3-16,0 6-2 15,-1 28 5-15,5-31-55 16,4-1-75-16,4-6-100 16,5-4 118-16</inkml:trace>
  <inkml:trace contextRef="#ctx0" brushRef="#br0" timeOffset="24120.66">14881 8404 1504 0,'-4'0'698'0,"-7"0"-270"16,-8 6-186-16,6 4-17 15,-1 5-62-15,4 4-30 16,9-1-72-16,4 0-14 15,11 0-15-15,4 0-5 16,9-3-9-16,-2-3-2 16,-6-6 0-16,2 0 2 15,-9-1 7-15,-1 0 1 0,-6 1 2 16,-5 0-1-16,-6 3-3 16,-5 1-2-16,-7 3-7 15,-8-2-12-15,-10-2-52 16,-5-4-43-16,9-5-125 15,7-1-90-15,22-8 192 16</inkml:trace>
  <inkml:trace contextRef="#ctx0" brushRef="#br0" timeOffset="24502.89">15624 8232 1476 0,'-2'3'645'15,"2"9"-324"-15,2 12-59 16,1 4-3-16,-2 16-43 16,0 1-44-16,0 8-81 15,-1 2-25-15,1-6-34 16,-1-5-7-16,3-17-33 15,2-10-67-15,-1-16-172 16,0-8-46-16,3-11 152 16</inkml:trace>
  <inkml:trace contextRef="#ctx0" brushRef="#br0" timeOffset="24745.88">15785 8353 1702 0,'-2'3'663'0,"-18"11"-433"0,-4 5-30 16,-6 0-50-16,-1 3-17 16,6-4-48-16,2-1-21 15,10-3-6-15,5-4 4 16,8-3-7-16,6 2-6 16,9 1-4-16,5 3-2 15,7-1 2-15,2 0-4 0,3-4-13 16,0-3-7-1,-2-1 3-15,-5-1-20 0,-10-3-199 16,-4 0 295-16,0 0-134 16</inkml:trace>
  <inkml:trace contextRef="#ctx0" brushRef="#br0" timeOffset="25302.33">16354 8232 1623 0,'4'-6'628'16,"-1"7"-405"-16,-1 8 1 16,3 13-9-16,7 9-8 15,2 12-56-15,-2 3-37 16,-6 6-43-16,-1-5-18 0,-1-6-23 16,2-2-9-16,-1-14-11 15,-5-6-3-15,-2-10-1 16,-5-4-1-16,5-8-8 15,-1-3-8-15,-4-5-14 16,5-3-5-16,0-5 2 16,10-2 4-16,4-1 10 15,8 3 5-15,3 3 6 16,-1 3 2-16,7 7 1 16,-4 2 4-16,0 7 14 15,-5 1 8-15,-2 9 11 16,-3 2 2-16,-7 4-6 15,-4 3-3-15,-8-4-4 16,-7 1-3-16,-5-2-4 16,-1-3-2-16,-7-5-6 15,2-2 1-15,-1-5-24 0,-1-2-61 16,11-4-174-16,2-4-95 16,12-2 190-16</inkml:trace>
  <inkml:trace contextRef="#ctx0" brushRef="#br0" timeOffset="25726.69">16903 8535 1497 0,'19'-12'637'0,"-18"-2"-327"16,-1-1-74-16,-6-2-58 15,-6-3-48-15,-9 5-68 16,-5-3-31-16,-2 7-17 15,-1 8-1-15,7 3 1 16,2 8 2-16,7 4 8 16,4 6 5-16,6 10 16 15,1 1 6-15,7 4 11 16,1-3 2-16,5-11-10 16,2-3-11-16,6-13-22 15,1-3-9-15,-2-10-10 16,6-3-2-16,-7-7 1 15,2-3 1-15,-11 1 1 16,1 4 0-16,-3 3 0 0,-4 9-3 16,1 6 9-16,-3 4 7 15,8 13 9-15,-4 2 6 16,6 8-6-16,-5-2-7 16,-1-8-11-16,1-4-15 15,-5-13-116-15,6-3-73 16,7-11-171-16,-5-5 206 15</inkml:trace>
  <inkml:trace contextRef="#ctx0" brushRef="#br0" timeOffset="25912.4">17024 8248 1484 0,'-3'11'649'0,"3"1"-284"15,-2 4-81-15,7 16-27 16,-4 3-34-16,4 11-69 15,0 0-48-15,-2-3-55 16,2-4-14-16,2-12-19 16,2-5-4-16,-1-13-48 15,2-3-58-15,-2-9-156 16,-3-4-99-16,2-9 205 16</inkml:trace>
  <inkml:trace contextRef="#ctx0" brushRef="#br0" timeOffset="26106.14">17151 8215 1384 0,'8'4'649'16,"0"9"-228"-16,1 6-65 15,-5 14-64-15,1 6-37 16,-2 11-83-16,0 3-58 16,3 5-67-16,1-5-14 0,2-10-18 15,1-8-1-15,0-19-37 16,1-3-73-16,-1-16-204 15,2-7 164-15,-4-7 25 16</inkml:trace>
  <inkml:trace contextRef="#ctx0" brushRef="#br0" timeOffset="26422.05">17475 8350 1491 0,'-10'-11'671'0,"0"10"-288"15,-6 1-119-15,-7 5-54 16,-3 5-45-16,5 7-52 16,1 0-30-16,14 0-31 15,7 2-7-15,10 0-13 0,3-3-12 16,6 3-7-16,3-5 1 16,-5-3 7-16,-3-1 6 15,3 2 10-15,-2 1 4 16,-4-2-1-16,0 2-2 15,-17-2-9-15,-6 0-4 16,-5-1-7-16,-3 0-3 16,-1-2-13-16,3 2-9 0,-2-1-35 15,9-1-57-15,5-7-164 16,1-5-86-16,12-8 201 16</inkml:trace>
  <inkml:trace contextRef="#ctx0" brushRef="#br0" timeOffset="26689.12">17548 8146 1606 0,'-1'4'683'0,"16"6"-327"16,8 4-114-16,5 6-16 15,-1 3-23-15,5 7-37 16,1 1-41-16,-3 5-42 15,0 1-16-15,-10 8-22 16,-4 2-8-16,-15 6-17 16,-7 2-1-16,-15-5-5 0,-8-4-7 15,-2-9-18-15,0-8-15 16,7-17-133-16,5-9-83 16,13-9-144-16,6-8 208 15</inkml:trace>
  <inkml:trace contextRef="#ctx0" brushRef="#br0" timeOffset="27048.57">18216 8479 1780 0,'-3'-8'712'0,"-1"9"-426"0,7-1-94 15,3 1-8-15,-6-1-23 16,0 0-42-16,23 3-50 16,35 0-46-16,-28-4-1 15,-5 1-50-15,-6 1-80 16,-4 5-179-16,1 2-101 16,-15 6 220-16</inkml:trace>
  <inkml:trace contextRef="#ctx0" brushRef="#br0" timeOffset="27226.87">18241 8635 1425 0,'-9'14'621'0,"5"-8"-289"16,4-2-53-16,7 1-27 15,4 0-18-15,7-1-65 16,3-3-42-16,2-3-69 16,2-4 3-16,-3-1-148 15,-4-2 229-15</inkml:trace>
  <inkml:trace contextRef="#ctx0" brushRef="#br0" timeOffset="29267.47">19295 8133 897 0,'31'-33'419'0,"-27"29"-139"15,-1 4-7-15,2 4-14 16,-3 5-14-16,1 10-48 0,-4 4-29 16,-3 10-43-16,4 6-13 15,0-1-24-15,2 4-12 16,3-7-25-16,0-1-11 16,1-5-21-16,-1-3-7 15,4 0-5-15,-2-6-1 16,-1-3-60-16,-5-6-39 15,3-7-108-15,-4-4-89 16,1-3 187-16</inkml:trace>
  <inkml:trace contextRef="#ctx0" brushRef="#br0" timeOffset="29557.12">19014 8517 1331 0,'-23'0'543'0,"19"5"-326"15,7-2-7-15,7 2-19 16,11 2-15-16,8 1-31 16,9-1-25-16,12-1-29 15,5-3-8-15,17-4-14 16,0-4-10-16,3-1-15 0,-1-3-2 15,-9 1-4-15,-1 4-2 16,-5-4-3-16,-6 5-4 16,-7 1-9-16,-7 1-4 15,-12 2-9-15,-11-1-38 16,-17 3-132-16,-12-1-96 0,-17 4-456 16,-1 6 457-1</inkml:trace>
  <inkml:trace contextRef="#ctx0" brushRef="#br0" timeOffset="29791.52">19337 8685 1273 0,'16'23'609'16,"-13"-3"-200"-16,0 8-163 15,3 2 14-15,-2 8-53 16,7 3-32-16,-5 5-73 15,4 1-21-15,0-2-24 16,-9-4-10-16,4-8-21 16,-4-5-8-16,1-13-17 15,5-3-45-15,-1-12-152 16,-2-5-103-16,-4-9 167 0</inkml:trace>
  <inkml:trace contextRef="#ctx0" brushRef="#br0" timeOffset="30072.13">19600 8802 1366 0,'-5'-10'568'15,"-5"10"-312"-15,-5 2-75 16,-10 10-12-16,-7 4-19 0,3 3-15 16,2 3-15-16,5 3-11 15,7-3-4-15,2-1-11 16,7-2-8-16,9-5-26 15,4 3-7-15,7-3-11 16,4 1-5-16,1-1-3 16,4-1-2-16,3 1-10 15,-3 0-4-15,-2-1 0 16,-2 1-7-16,-5-3-71 16,-2-2-77-16,-1-9-180 15,-1-5 181-15,0-10 40 16</inkml:trace>
  <inkml:trace contextRef="#ctx0" brushRef="#br0" timeOffset="30249.18">19734 8678 1541 0,'11'9'647'15,"-5"0"-320"-15,-2 5-65 16,0 6-45-16,-2 0-41 15,-1 3-90-15,2 0-46 0,4-2-138 16,2 0-96-16,-4 9 119 16</inkml:trace>
  <inkml:trace contextRef="#ctx0" brushRef="#br0" timeOffset="30457.46">19797 9061 1808 0,'1'9'693'0,"1"-3"-445"16,1-3-15-16,1 1-27 15,2-1-18-15,0 0-75 16,-1 1-31-16,-1-1-33 16,-1 1-11-16,4-1-8 15,-3-1-97-15,-3-2 155 16,-3-6-82-16</inkml:trace>
  <inkml:trace contextRef="#ctx0" brushRef="#br0" timeOffset="31651.5">20355 8252 798 0,'8'-7'422'0,"-10"-1"-64"16,-1 2-48-16,-8 4-37 16,0 4-35-16,-7 9-76 15,0 4-31-15,-2 8-36 16,-2 5-12-16,7 7-9 15,2 6-8-15,7 13-9 16,5 8-6-16,2 8-10 16,6 3 0-16,6-3 2 15,7-3-1-15,7-7 1 16,4-2-4-16,-1-6-8 16,-6-6-5-16,-4-7-5 15,4-4-4-15,-12-12-7 16,6-2 0-16,-11-11-2 15,-3-4 6-15,-1-6-70 0,-3-3-74 16,0-10 277-16,-2-8-162 16</inkml:trace>
  <inkml:trace contextRef="#ctx0" brushRef="#br0" timeOffset="32472.74">20693 8247 1126 0,'5'6'509'0,"0"2"-185"16,-1 4-74-16,-1 4-22 15,-1 7-20-15,-2 3-57 16,3 2-35-16,-3-2-50 16,1-4-14-16,1-3-20 0,-1-7-7 15,0-6-13-15,-1-3-3 16,0-4-6-16,-1-1-2 15,0 1-2-15,1-8-7 16,1-13-8-16,7-29-1 16,3 26 3-16,4-3 3 15,5 2 11-15,3 6 0 16,-3 4 3-16,0 9 5 0,-6 10 6 16,3 8 8-16,-3 10 33 15,-2 5 10-15,0 6 19 16,-7-4-1-16,-4-4-25 15,4-4-12-15,-5-11-22 16,0-3-8-16,2-7-10 16,-7-2-1-16,3-8-21 15,2-1-10-15,2-9-19 16,3-3-10-16,5 0 8 16,-6-6 10-16,5 7 19 15,3 4 11-15,-1 6 7 16,1 7 5-16,3 8 17 15,1 8 12-15,-2 11 20 16,2 0 2-16,-6 7-2 16,-1-2-8-16,-1 1-15 15,-2-3-6-15,-2 0-12 0,-1-4-19 16,-1-4-111-16,1-2-60 16,-3-6-161-16,0-2 466 15,-1 8-137-15</inkml:trace>
  <inkml:trace contextRef="#ctx0" brushRef="#br0" timeOffset="32748.42">20614 8679 1551 0,'-8'11'615'0,"13"-10"-359"16,2-1-65-16,12 0 14 16,8 1-15-16,15-1-42 15,9 0-31-15,10-3-37 16,3-2-9-16,1-2-17 16,-1 3-11-16,-3 3-18 15,-3 1-6-15,-9 2-6 16,-3 2-3-16,-9-3 2 15,-7 0-14-15,-8-1-104 16,-6 0-67-16,-15 0 122 0,-8 0-25 16</inkml:trace>
  <inkml:trace contextRef="#ctx0" brushRef="#br0" timeOffset="33153.26">20941 8892 1519 0,'5'23'629'0,"-2"4"-380"0,-1 4-36 15,1 0-10-15,-2 1-47 16,-1-6-37-16,-2-8-62 16,10-4-15-16,-6-9-17 15,-2-5-7-15,3-7-12 16,-12-6-4-16,6-6-8 15,6-3-3-15,2-2 0 16,8 0 1-16,1-2 6 16,0 0 2-16,5 4 0 15,0 4 1-15,4 11 11 16,1 4 13-16,-3 10 30 16,-2 5 10-16,-3 11 13 15,-2 2-4-15,-5 6-17 16,-2-2-8-16,0 0-21 0,-4-2-7 15,1-3-10-15,-2-3-1 16,-3-8-10-16,-1-4-25 16,-2-9-145-16,0-6-88 15,-1-8-608-15,2-4 565 16</inkml:trace>
  <inkml:trace contextRef="#ctx0" brushRef="#br0" timeOffset="33505.89">21329 8237 996 0,'15'2'554'0,"-10"-1"63"16,4 4-392-16,3 8-18 15,7 3 14-15,1 11-28 16,1 3-26-16,5 9-51 16,-1 6-13-16,7 11-27 15,-5 3-15-15,-2 8-27 0,-4 0-10 16,-10-5-11-16,-3 2-2 16,-8-4-2-16,-4-3-2 15,-3-5 1-15,-5-8 0 16,-5-14-5-16,1-5-5 15,0-11-56-15,-4-3-62 16,8-6-150-16,-2-5-87 16,7-10 213-16</inkml:trace>
  <inkml:trace contextRef="#ctx0" brushRef="#br0" timeOffset="33811.17">21565 7986 1325 0,'-2'-12'569'0,"10"13"-260"15,1 8-65-15,-2 5 4 16,0 4-22-16,-4 6-51 15,3-1-32-15,-3 3-54 16,0 0-19-16,0 4-29 0,-1 2-13 16,0-2-17-16,-1 0-1 15,2-7-38-15,-1-6-36 16,2-6-109-16,0-10-89 16,0-5-117-16,1-8 219 15</inkml:trace>
  <inkml:trace contextRef="#ctx0" brushRef="#br0" timeOffset="34120.53">21747 8088 1021 0,'9'-8'493'0,"-9"4"-110"16,1 1-106-16,-7 2-17 16,5 1-36-16,0 0-79 15,-17 3-48-15,-30 10-35 16,31-5-2-16,4-2 0 15,2 1-2-15,6-3-6 16,0 2-2-16,4-1 0 16,1 1 2-16,6 1-4 15,-1 0-2-15,4 0-7 16,3 2-1-16,4 0-2 16,6 2-2-16,1 1-3 15,1-1-5-15,-1 1-8 16,0-2-5-16,-4-3 1 15,-5 0 1-15,-4-6-105 0,-2-1-85 16,-3-9 105-16</inkml:trace>
  <inkml:trace contextRef="#ctx0" brushRef="#br0" timeOffset="35055.41">22078 8904 1270 0,'-16'0'518'16,"9"7"-280"-16,3 0-61 15,7-2-5-15,5-1-16 0,11-2-34 16,3-2-27-16,9-8-35 16,1-2-12-16,3-10-25 15,1-6-6-15,-1-3-5 16,-6-3-2-16,-11 1 0 15,-7 1 3-15,-14 6 1 16,-6-2 1-16,-8 7 1 16,-4-1-6-16,-6 7 9 15,3 5 10-15,1 8 10 16,-1 9 9-16,4 12-3 16,1 5-3-16,5 10-2 15,7 4 2-15,8 0 0 16,6 2-2-16,10-5-6 15,4 1-4-15,5-6-10 16,3-6-7-16,12-7-7 16,4-6-2-16,1-7-18 0,-5-4-71 15,-12-3-162-15,-4-5 168 16,7 2-12-16</inkml:trace>
  <inkml:trace contextRef="#ctx0" brushRef="#br0" timeOffset="35333.19">22538 8365 1631 0,'-24'-4'646'0,"15"1"-400"16,5-1-50-16,7 1 2 15,4 3-16-15,9 0-33 16,3 0-30-16,7 1-43 16,-1 1-15-16,0 1-26 15,-3-2 7-15,1 3-107 16,-3-3-91-16,-3 2 103 0</inkml:trace>
  <inkml:trace contextRef="#ctx0" brushRef="#br0" timeOffset="36095.87">23025 7983 1249 0,'-10'-17'560'0,"11"22"-209"31,-1-3-110-31,1 0-7 0,-1-2-13 0,0 16-42 16,2 46-36-16,-2-29-68 15,1-3-21-15,6-9-27 16,-3-5-13-16,0-10-12 15,-1-5 0-15,-2-4-24 16,-1-5-16-16,0-6-24 16,0-2-12-16,4-5 7 15,4-2 12-15,0-1 26 0,4 2 10 16,-1 1 18-16,2 6 2 16,3 0 4-16,1 6 6 15,-1 4 19-15,0 3 12 16,-1 12 21-16,-2 4 3 15,-2 10-4-15,-2 4-2 16,-6 0-12-16,-1-4-8 16,-2-9-15-16,-1-4-9 15,1-6-10-15,-1-5-2 16,1-6-17-16,-1 5-13 16,0 0-24-16,0-13-11 0,3-10 4 15,8-27 9-15,0 27 24 16,3 5 12-16,3 2 12 15,5 5 1-15,0 8 11 16,1 4 9-16,-3 5 20 16,-3 5 13-16,-5 7 8 15,-4 3 1-15,1 2-7 16,2 2-8-16,-1-1-18 16,-5-3-7-16,-1-1-16 15,-3-5-44-15,-1-2-128 16,-1-3-77-16,-2-1 367 15,-2-1-163-15</inkml:trace>
  <inkml:trace contextRef="#ctx0" brushRef="#br0" timeOffset="36371.83">22968 8283 1420 0,'-18'14'594'15,"18"-11"-297"-15,9 3-63 16,11-3-10-16,8 2-19 0,10-1-49 16,1-1-31-16,8-1-39 15,3-3-10-15,13 0-21 16,-3-5-10-16,-1-1-18 16,-2 5-7-16,-13-1-9 15,-5 3 0-15,-9 1-9 16,-8 0-50-16,-10 0-146 15,-4-1-95-15,-10 0 158 16</inkml:trace>
  <inkml:trace contextRef="#ctx0" brushRef="#br0" timeOffset="36753.76">23185 8507 1567 0,'7'16'628'0,"-1"1"-388"0,2 2 4 16,-6-1-29-16,1 3-30 15,-2-1-65-15,-1-4-27 16,-1-1-41-16,-1-3-13 16,1-8-22-16,-3-4-8 15,3-4-11-15,0 2-8 16,1 1-12-16,0-12-3 0,4-4 1 15,15-29 3-15,-3 27 11 16,0 4 4-16,7 4 5 16,-3 0 0-16,3 11 14 15,0 0 7-15,-5 6 19 16,2 7 13-16,-13 2 15 16,-1 2 3-16,-3 5-3 15,0 0-9-15,-1-1-25 16,-2-1-8-16,1-5-11 15,-5-5 0-15,1-5-39 16,0-5-107-16,-2-12 214 16,9-5-106-16</inkml:trace>
  <inkml:trace contextRef="#ctx0" brushRef="#br0" timeOffset="114184.58">25079 8572 1425 0,'-50'-12'578'0,"46"13"-354"16,5-1-85-16,8 0 22 0,9-2-9 15,2-2-1-15,12 0-55 16,3-2-25-16,7-2-34 16,5 1-11-16,8-3-13 15,-4 3 1-15,-7 0-69 16,-10 2-59-16,-12 5-163 16,-5 3-81-16,-4 7 217 15</inkml:trace>
  <inkml:trace contextRef="#ctx0" brushRef="#br0" timeOffset="114361.96">25180 8665 1457 0,'-6'8'566'16,"6"-2"-364"-16,10-5-53 16,3 0 23-16,8 0 0 15,7-1-23-15,6-1-65 0,-1-3-29 16,4-1-24-16,-7 0-54 15,-3 4-196-15,6 2-317 16,1 0 332-16</inkml:trace>
  <inkml:trace contextRef="#ctx0" brushRef="#br0" timeOffset="114791.31">26003 8401 986 0,'-4'-22'498'16,"8"19"-75"-16,5 3-209 0,-2 13-18 15,-1 7 3-15,2 25-24 16,-2 8-29-16,4 16-62 15,1 1-19-15,2-6-22 16,0-5-8-16,1-13-16 16,2-7-3-16,-6-13-63 15,-2-9-57-15,0-17-168 16,-1-10-98-16,1-19 224 16</inkml:trace>
  <inkml:trace contextRef="#ctx0" brushRef="#br0" timeOffset="115075.87">26041 8312 1521 0,'0'6'606'0,"17"3"-366"0,6-3-97 16,3 3 3-16,5-1-13 16,4 3-13-16,1 1-13 15,4 7-27-15,-6 3-12 16,-2 2-24-16,-10 2-11 15,-13-1-17-15,-1-2-4 16,-24 1 2-16,-7 0 2 16,-14-3 3-16,-11-1 1 0,-1-2-7 15,5-4-9-15,7-2-43 16,9-4-45-16,12-7-117 16,8-1-86-16,13-5-7 15,11-2 150-15</inkml:trace>
  <inkml:trace contextRef="#ctx0" brushRef="#br0" timeOffset="115417.17">26446 8594 1407 0,'16'18'556'0,"-5"5"-337"15,4 6-5-15,-14-1-6 16,4 0-13-16,-3-2-48 15,0-6-23-15,2 0-49 0,-2-2-15 16,2-3-34-16,-1-2-10 16,-4-9-9-16,1-4-1 15,-3-5 1-15,2 4 0 16,-1 0-1-16,-3-16-3 16,-8-38-3-16,13 28-1 15,4-1 0-15,6 4 0 16,3-1-1-16,3 3 1 15,4 9 0-15,2 2 0 16,-1 5 1-16,-1 1 2 0,-3 0-104 16,1 0-97-16,-1 2 125 15</inkml:trace>
  <inkml:trace contextRef="#ctx0" brushRef="#br0" timeOffset="115847.23">26999 8351 1261 0,'1'-6'528'0,"-2"2"-278"15,4 4-6-15,-5 0-40 16,1 0-21-16,-2 21-48 15,-8 38-21-15,6-15-31 16,-2 4-12-16,14 8-31 16,-2-3-11-16,16 3-13 15,2-2-6-15,4-8-2 16,5-4-16-16,0-12-87 16,-4-11-65-16,4-19-78 15,3-4 125-15</inkml:trace>
  <inkml:trace contextRef="#ctx0" brushRef="#br0" timeOffset="116045.18">27425 8255 1769 0,'-8'16'680'15,"6"-4"-444"-15,2-1-91 16,2 7 4-16,2 5 1 15,4 4-25-15,-1 0-32 16,7 2-49-16,1-1-15 16,-2 0-10-16,5 2-28 0,-4-6-81 15,-1-2-48 1,2-7-150-16,-4-7-64 0,4-8 225 16</inkml:trace>
  <inkml:trace contextRef="#ctx0" brushRef="#br0" timeOffset="116403.49">27688 8365 1124 0,'4'-8'535'0,"-4"12"-141"15,0 2-119-15,-5 5-44 16,-4 6-15-16,-7 3-53 16,-2 3-36-16,-1 0-52 15,0-3-18-15,4-5-24 16,2-3-6-16,6-2-6 15,0-2-1-15,6 0-10 16,1 1-2-16,0 5 2 16,4 2 5-16,-3 8 14 0,2 2 6 15,1 7 8-15,0 1 0 16,1 1-5-16,2-1-2 16,-1-8-12-16,4-3-7 15,-2-5-3-15,-1-7-13 16,-2-3-53-16,-3-3-63 15,1-2-166-15,1-2-95 16,-4-1 225-16</inkml:trace>
  <inkml:trace contextRef="#ctx0" brushRef="#br0" timeOffset="116538.71">27903 8739 1614 0,'6'23'684'15,"-1"-1"-344"-15,-3 3-177 16,-2 2-22-16,-1-2-41 16,2-1-34-16,2-9-50 15,3 2-42-15,-2-14-119 16,-1-3-95-16,1-8 139 16</inkml:trace>
  <inkml:trace contextRef="#ctx0" brushRef="#br0" timeOffset="116732.52">27906 8589 1772 0,'-1'-1'690'0,"-2"0"-443"16,1-1-136-16,1 1-35 16,0 1-87-16,1 0-130 15,0 0 85-15</inkml:trace>
  <inkml:trace contextRef="#ctx0" brushRef="#br0" timeOffset="116987.26">28119 8599 1503 0,'-7'6'579'16,"6"-4"-348"-16,5-1-122 15,4 1 17-15,6 0 18 0,2 2-14 16,14-2-71-16,2-2-48 15,4 0-187-15,2 0 81 16,-13 1 19-16</inkml:trace>
  <inkml:trace contextRef="#ctx0" brushRef="#br0" timeOffset="117160.03">28148 8826 1810 0,'-2'0'614'0,"7"0"-555"16,5-6-10-16,10 1-5 16,4-1-3-16,12 1-30 15,2 0-48-15,-3-1 404 16,6 5-284-16</inkml:trace>
  <inkml:trace contextRef="#ctx0" brushRef="#br0" timeOffset="117434.98">28585 8344 1809 0,'2'0'652'16,"5"15"-498"-16,-3 5 11 15,-4 16 7-15,0 11-11 16,-1 13-60-16,0 2-19 16,1 4-30-16,0-9-10 15,2-7-23-15,3-7-3 0,2-15-39 16,2-2-49-16,0-15-112 16,-1-7-95-16,3-11 166 15</inkml:trace>
  <inkml:trace contextRef="#ctx0" brushRef="#br0" timeOffset="117746.06">28855 8528 1582 0,'-2'3'656'16,"-14"8"-351"-16,-12 5-196 15,-9 3-19-15,-5 8-27 16,-4-1-10-16,4 2-3 15,8-1 12-15,5-7 18 16,10-3 2-16,11-5-17 0,8 0-19 16,14 2-25-16,8-1-3 15,9 2 7-15,4-1 3 16,7-2 4-16,2 0-2 16,0-3-11-16,-2 1-6 15,-12-1-2-15,-6-2-15 16,-9 1-96-16,-7-1-66 15,-5-6 325-15,-2 3-178 0</inkml:trace>
  <inkml:trace contextRef="#ctx0" brushRef="#br0" timeOffset="118020.97">29113 8128 1687 0,'30'14'696'0,"16"5"-414"15,0 9-106-15,3 7-40 16,1 1 2-16,-13 3-6 16,-3 3-16-16,-8 4-26 15,-16 2-15-15,-9 7-6 0,-3 4-13 16,-18-1-20-16,5 3-18 15,-9-2-65 1,-12-9-63-16,-5-3-155 0,-6-6-54 16,1-2 187-16</inkml:trace>
  <inkml:trace contextRef="#ctx0" brushRef="#br0" timeOffset="124682.77">7838 11911 651 0,'4'-4'350'0,"-5"-2"-30"16,-3 3-74-16,3 2-23 16,0 1 0-16,1 0-30 15,0 0-24-15,1 11-40 16,5 17-17-16,1 54-33 15,-1-14-18-15,-2 26-28 16,-5 2-11-16,4-1-10 16,1-5-2-16,3-15-3 15,7-2-1-15,-8-18-1 0,-4-11 4 16,4-16-88-16,-4-14-80 16,0-14-144-16,6-7 164 15</inkml:trace>
  <inkml:trace contextRef="#ctx0" brushRef="#br0" timeOffset="125973.99">7800 11874 1450 0,'0'4'540'0,"-3"-2"-347"15,2 0-57-15,1-2 29 16,0 0 0-16,0 0-45 16,0 0-32-16,13 3-36 15,10 1-2-15,36 7-10 16,-36-7-6-16,9-2-14 16,1 1-5-16,2-2-3 15,7-1 2-15,-6-1 4 16,4-1 1-16,2-1 2 15,-1-2-1-15,4 1-5 16,3-2-2-16,5 3-3 0,0 2-1 16,-1 1 1-16,-1 1-1 15,-4-1 3-15,2-1-1 16,4 1 0-16,1-2 0 16,3-1 0-16,1-1-1 15,-3 0-1-15,3 1-1 0,0 2 1 16,1-3 0-16,-2 3 3 15,-1-1 1-15,-1 0 1 16,6-2 0-16,2 0-2 16,-2 1-1-16,-5 0-1 15,-2 1-1-15,-3 2 0 16,0 2-1-16,1-1-1 16,1 3 0-16,-2-2 1 15,4-1-2-15,-6 1 0 16,-4 0 0-16,0-1-2 15,-2 0-1-15,1-1 0 16,-2 0 0-16,-2 2 0 16,-1 1 0-16,-1 1-1 15,3-2 1-15,6 0-2 16,-2-1 1-16,0 1-1 16,0 0 1-16,-7 1-1 15,4-2 1-15,0 0-1 0,2 0 0 16,0 1 1-16,0 0-1 15,-2 0 0-15,7-2 0 16,0 0 1-16,-3 0-1 16,1 0-1-16,-9-1 1 15,4-2 0-15,3 2-1 16,-4-1 1-16,3 2 1 16,-2 1-2-16,-2 1 2 15,-2-2-2-15,0 2 0 0,-6-1 2 16,-3-1-1-16,-4 0 2 15,-9 1 0-15,-1 1 1 16,-6 0 0-16,-3 0-1 16,-1-1 0-16,1 0-2 15,10 1 0-15,-5-2-1 16,8 0 1-16,4 1-1 16,-9 0 0-16,13 2 1 15,-6-1 0-15,0 1-1 16,2 0 1-16,-3 1 0 15,0 0-1-15,-5-1 1 16,1 2 0-16,-2-1-1 16,-1 0 1-16,-1 0 0 15,-3-3 0-15,-3-1 0 16,1 1-1-16,-2-1 2 0,2 2-1 16,-3-1 0-16,0 0 1 15,-2 2 0-15,-2-3 0 16,0 0 1-16,0 0 0 15,0 0-1-15,0 0-1 16,0 0 0-16,0 0-1 0,0 0 1 16,0 0 0-16,0 1-1 15,6 10 0-15,3 12 0 16,1 31 0-16,-16-10 0 16,2 6 0-16,1 16 0 15,1 5 1-15,2 2 0 16,1-10 0-16,4-7 0 15,-2-3-1-15,2-5 1 16,-2 4 0-16,-3-7 0 16,0-7 0-16,0-12-8 15,0-8-19-15,0-12-66 16,1-4-64-16,-1-10-124 16,-2-6-541-16,-8-2 569 15</inkml:trace>
  <inkml:trace contextRef="#ctx0" brushRef="#br0" timeOffset="127540.66">7882 12722 481 0,'-10'-8'335'0,"1"5"55"16,1-2-103-16,2 3-48 15,3 1-12-15,4 1-44 16,-1 0-23-16,0 0-37 16,0 0-15-16,12 0-11 15,8-1-13-15,34-8-28 16,-26 0-12-16,-2 1-4 16,2 0 1-16,3 7 5 15,-1 1 1-15,3 4-5 16,2 5-3-16,-4-5-3 15,0 4-1-15,2-4-2 16,1 1-1-16,2-2-5 16,5-2-4-16,-5 0-5 15,3 0-1-15,-9-2-2 16,-3 1 1-16,6-1-3 0,-6-1 0 16,10 3 0-16,-6 0-1 15,1 5 1-15,-1 0 0 16,2 1-1-16,1 1 0 15,0-1 1-15,-1-1 0 16,5-3-1-16,-2-1-1 16,-1-4-3-16,1 2-1 15,-10-3 0-15,-4 0-1 16,10 4 0-16,-5 2 1 0,7 3 2 16,5 2 0-16,-14-3 3 15,2 1 0-15,-2-2 0 16,-1-2 1-16,4-2-2 15,1 0-1-15,3-1-2 16,0 0-1-16,-2-2-2 16,-3 2 1-16,2 0 1 15,1 1-2-15,-4 0 0 16,7 0 0-16,-5 0 1 16,6-2 0-16,5 0-1 15,-4-2-1-15,2 2 0 16,0 0 0-16,3 2 0 15,-2 0 0-15,0 1 0 16,-2 0-1-16,-3 0 1 0,1-1 0 16,-8 1-1-16,3-1 0 15,-2 0-1-15,1 1 2 16,6-1-1-16,-2 0 0 16,0 1 1-16,0-1-2 15,1 2 1-15,1 0 0 16,2 0-1-16,1 0-1 15,3-1 1-15,-2 0-1 16,-7-1-1-16,-3-2 2 16,-2 0-1-16,-2-3-1 0,6 2 3 15,-2 1-2 1,2 0 0-16,-2-1 2 0,-3 1-1 16,2 2 0-16,-3 0 0 15,0 0 0-15,3 0-1 16,1 1 1-16,5-1 0 15,0-2 0-15,-1 0 0 16,-4-1 0-16,-7 1 0 16,-4 0 0-16,4 5 0 15,3-1 0-15,-1 1 0 16,9 1 1-16,-7-1 0 16,2 1 1-16,2-1-1 15,-3 1-1-15,4-1 2 16,1 0 0-16,5-1-1 15,-1-2 1-15,3 1-1 16,-4 2-1-16,0-2 1 0,5 4-1 16,-7-1-1-16,7-1 2 15,-3 1 1-15,-4-3 0 16,7 3 0-16,-8-2 0 16,0-1 0-16,-1-1 0 15,-1 0 0-15,0 0 1 16,3 2-1-16,-4-1-1 0,0 1 1 15,-2 1 0-15,-9-2-1 16,-3 0 2-16,-4-1-2 16,-2 0 6-16,-7-2 8 15,2-1-52-15,-17 0 87 16,-6-2-48-16</inkml:trace>
  <inkml:trace contextRef="#ctx0" brushRef="#br0" timeOffset="134511.89">22489 12872 1078 0,'-26'8'442'0,"4"-8"-232"0,6-1-32 15,6 0 7-15,-3 1-2 16,10 0-28-16,-2 0-26 16,7 1-46-16,-2-1-15 15,0 0-19-15,8 0-4 16,6-1 1-16,39-4-2 15,-19-1-1-15,2-2 2 16,16 0 0-16,1-1-1 16,9-3-8-16,6 1-5 0,-3 1-6 15,-3 2 0-15,-1 5 1 16,-5 3 1-16,8 1 1 16,5 6-3-16,1-1-3 15,3 0-3-15,-5-3-5 16,0 0 0-16,0 0-4 15,-4-1 1-15,9 1-2 16,2 3-1-16,-3 0 2 16,0 0 2-16,-2 0 3 15,-5 0 3-15,4-1 1 16,-3-2-1-16,8 1-3 16,0-4 0-16,-3-4-2 15,0 3 0-15,-2-2 0 16,0 0 0-16,6 2 2 15,6-2 2-15,-2 2-1 16,-4 0 1-16,-4-2 1 0,-4 2 1 16,-4-1 1-16,1-3 0 15,4 2-2-15,-4-4-1 16,-7 0-3-16,-7 0 0 16,-14 1-4-16,-10 0 0 15,-9 2-2-15,-16-3-1 16,-7 5 0-16,4 0-3 15,-3 1-12-15,5 1-15 0,-1 0-142 16,0-1-534-16</inkml:trace>
  <inkml:trace contextRef="#ctx0" brushRef="#br0" timeOffset="145699.2">18261 13613 760 0,'27'-32'344'0,"-26"28"-135"0,-1-1 17 16,0 3-19-16,-1 1-16 16,0 0-37-16,0 0-11 15,0 0-15-15,0 0-11 16,-1 0-26-16,-11-3-14 16,-5 4-24-16,-29 11-11 15,23 6-12-15,1 2-7 16,1 5-9-16,0 2-2 15,1-2-7-15,-2 1 0 16,2 1-3-16,3-1 0 0,4 3 1 16,2 2-1-16,-3 0 4 15,-3 3 1-15,4 6 1 16,1 2 1-16,3 9 0 16,3 4 1-16,5 0 2 15,-2 0-1-15,10-5 1 16,6 0-3-16,0-7-2 15,7 3-2-15,6-1-2 16,6 0 1-16,9-2-1 16,4-2-1-16,5-8 0 15,3-8-1-15,8-11 1 16,2-7-2-16,2-10 1 16,-5-7 1-16,-2-11 1 15,-3-5 1-15,-2-12 0 0,-1-3 2 16,-7-8 4-16,-1-2 1 15,-4-4 5-15,-5-2 0 16,-12-11 7-16,-8-3 0 16,-17-3 3-16,-6 4 0 15,-18 8-4-15,-8 2-2 16,-7 10-3-16,-4 2-2 16,5 9-4-16,1 4-2 15,1 7-1-15,-2 6 0 16,-1 6-1-16,2 6 0 0,-1 7-2 15,1 1-1-15,1 3-2 16,-3 1-1-16,7 1-2 16,3 1-1-16,9-2-3 15,3 0 0-15,3 2-18 16,4-1-22-16,3 1-94 16,3 8-81-16,5 5-539 15,6 8 506-15</inkml:trace>
  <inkml:trace contextRef="#ctx0" brushRef="#br0" timeOffset="148268.35">19481 13749 666 0,'-51'35'368'0,"45"-30"-21"16,-4-1-89-16,8 1-30 15,-4 1-21-15,4-2-51 16,3 0-26-16,3-1-38 16,-4-3-14-16,2 0-18 15,16-3-5-15,38-12-14 16,-26-1-6-16,8-3-10 16,4-1-2-16,0-2 3 0,-1 1 1 15,-2 6 6-15,-5 2-2 16,-8 6-6-16,-4 3-2 15,-11 4-13-15,-2-1 1 16,-9 1-50-16,0 1-59 16,-6-1-161-16,5 0-65 15,0 0 186-15</inkml:trace>
  <inkml:trace contextRef="#ctx0" brushRef="#br0" timeOffset="148608.92">19578 13520 1007 0,'-3'-4'446'0,"9"7"-167"16,4 0-62-16,8 5-1 16,4-1-29-16,6-1-62 15,5-2-25-15,7-2-30 16,4-2-7-16,2 2-9 15,-2 0-5-15,-13 3-9 16,-4 5-5-16,-12 4-6 0,-7 7 0 16,-4 5-1-16,-10 2-1 15,-8 1-7 1,-1-3-2-16,-1-4-4 0,2-1-1 16,-2-4-5-16,2-2-3 15,-4-2-28-15,0-2-27 16,5-3-84-16,1-3-70 15,6-5-38-15,3-2 128 16</inkml:trace>
  <inkml:trace contextRef="#ctx0" brushRef="#br0" timeOffset="150042.51">20603 13566 724 0,'-35'-56'410'16,"35"51"24"-16,1 2-170 15,3 3-24-15,-4 0-8 16,0 0-48-16,0 0-24 15,7 20-42-15,8 32-16 16,-14-24-30-16,0 1-15 16,1-3-27-16,-4-7-9 15,2-4-12-15,-1-7-3 16,1-4-5-16,-2-4-1 0,1-7-6 16,1 6-8-16,0-6-18 15,2-21-6-15,6-37-5 16,-3 30 8-16,2 3 20 15,1 6 7-15,3 10 8 16,-2 3 1-16,3 6 1 16,1 5 4-16,-3 7 16 15,-1 5 9-15,-1 12 11 16,-4 3 0-16,0 5-5 16,-2-2-3-16,0-3-7 15,0-6-2-15,-1-6-10 16,-1-4-5-16,-1-6-6 15,0-3-4-15,0-3-4 16,1 2-11-16,0 0-19 16,3-21-5-16,15-32 2 0,-7 31 9 15,3 1 22-15,0 4 6 16,1 6 2-16,2 4 1 16,-2 9 8-16,3 7 6 15,-8 6 13-15,-2 4 4 16,0 3-2-16,-1 2-4 0,2-2-10 15,0-3-5 1,2-4-7-16,1-3-6 0,-1-3-94 16,2-2-66-16,3-1-164 15,-3-3-61-15,10 0 238 16</inkml:trace>
  <inkml:trace contextRef="#ctx0" brushRef="#br0" timeOffset="150450.51">21078 13493 1112 0,'0'-16'505'0,"-4"1"-208"16,-2 2-14-16,-1 9-48 15,-3 2-37-15,-1 9-68 16,-7 0-27-16,6 2-32 16,-3 1-12-16,6 2-17 15,6 4-6-15,-3 3-8 16,9 3-2-16,2-2-5 0,4-2-2 15,1-5-6-15,-4-2-4 16,5-7-5-16,0-4-3 16,4-8-1-16,3-3 0 15,-3-4 0-15,-2-4 1 16,-3 0 2-16,-2 2 0 16,-1 3 0-16,-2 1-1 15,2 7 6-15,-2-1 5 16,-1 6 10-16,0 1 7 0,-1 4 2 15,-3-4-2-15,0 0-4 16,3 12-6-16,4 9-7 16,10 26-4-16,-11-33-40 15,0 0-49-15,1-11-119 16,1 2-78-16,-3-6-141 16,0-5-64-16,-4-3 309 15</inkml:trace>
  <inkml:trace contextRef="#ctx0" brushRef="#br0" timeOffset="150607.69">21204 13468 750 0,'2'-14'453'0,"2"9"-13"16,1 2-68-16,4 7-74 15,3 4-25-15,5 7-54 16,4 1-35-16,8 4-65 16,-1 1-26-16,-1 0-42 15,-1 2-16-15,-8-1-16 0,-1-4-2 16,-2-4-87-16,-2-3-72 15,-1-8-73-15,-2-2 103 16</inkml:trace>
  <inkml:trace contextRef="#ctx0" brushRef="#br0" timeOffset="150806.62">21421 13451 1496 0,'-12'8'617'0,"0"9"-340"15,-4 0-43-15,5 10-31 16,-4 0-43-16,3-1-79 16,2-2-32-16,3-2-36 15,0-4-6-15,4-9-82 16,2-4-59-16,3-6-145 16,7-4 114-16,2-4 79 15</inkml:trace>
  <inkml:trace contextRef="#ctx0" brushRef="#br0" timeOffset="151355.07">22000 13342 1328 0,'-42'-28'552'0,"36"26"-272"0,8 2-50 16,-2 5-9-16,0 7-25 15,0 13-61-15,-5 5-29 16,5 8-34-16,0 1-12 16,5 1-25-16,1 2-11 15,3-7-8-15,2-5-37 16,7-8-128-16,3-7-93 0,3-9 134 15</inkml:trace>
  <inkml:trace contextRef="#ctx0" brushRef="#br0" timeOffset="151696.93">22137 13473 1473 0,'-3'6'653'16,"-1"3"-316"-16,3 7-102 15,0 7 5-15,2-1-73 16,5 0-40-16,4-5-69 16,1-6-16-16,2-6-21 15,1-4-8-15,1-4-9 16,3-6-2-16,-2-7-3 16,-1-4-1-16,-2-6-1 15,-3 3 1-15,-5-3 2 0,-7 6 2 16,-8 1 0-16,-4-1-1 15,-6 9 1-15,0 2 0 16,0 7 0-16,1 5-2 16,0 4-5-16,4 5-2 15,6 4-57-15,2 2-56 16,12 1-124-16,4 0-60 16,6 4 183-16</inkml:trace>
  <inkml:trace contextRef="#ctx0" brushRef="#br0" timeOffset="152089.73">22534 13466 1310 0,'-7'-5'575'0,"-2"1"-271"16,-4 1-61-16,-4 3-47 15,1 2-46-15,3 4-62 16,3 2-22-16,2 7-17 15,2-1-1-15,2 7-4 16,0 1-3-16,4-2-12 16,4 0-6-16,2-5-7 0,6 0-6 15,2-9-6-15,-3-5-3 16,8-5-3-16,-1-8-2 16,-1-9 1-16,0-3 0 15,-7-3 4-15,-4 0 2 16,-3 8 3-16,-2 7-1 15,-1 4 2-15,-5 0-1 16,0 8 10-16,3 4 6 16,-4 2 6-16,6 8 4 15,3 1-9-15,-3-2-7 16,7 4-11-16,1-1 0 0,5 2-50 16,4 2-42-16,1-1-92 15,5 2-64-15,5-9-91 16,1-2-41-16,3-5 240 15</inkml:trace>
  <inkml:trace contextRef="#ctx0" brushRef="#br0" timeOffset="152536.71">22904 13514 839 0,'2'-11'493'16,"-7"-2"-91"-16,-3 4-95 15,8 4-28-15,-8-1-61 16,-7 5-33-16,0 4-66 15,-2 1-22-15,0 8-41 16,2 1-14-16,4 6-12 16,4 4-7-16,7 0-11 0,5 1-5 15,5-8-5-15,4 1-1 16,2-11-2-16,0-5-2 16,4-6-1-16,-4-12 0 15,-1-9-15-15,4-1-14 16,-9-10-18-16,-1 3-4 15,-4-4 18-15,-9-4 15 16,2 7 22-16,2 0 4 0,-2 13 2 16,3 10 9-16,-3 7 23 15,-2 5 7-15,1 13 10 16,0 7 8-16,5 15 12 16,-1 6 6-16,4 0 6 15,1 0-9-15,0-7-31 16,6 0-13-16,5-8-11 15,1-3-49-15,4-10-160 16,3-6 43-16,3-5 47 16</inkml:trace>
  <inkml:trace contextRef="#ctx0" brushRef="#br0" timeOffset="152873.34">23688 13497 1545 0,'7'-33'640'16,"-4"37"-309"-16,-1 4-86 16,1 4-26-16,-1 4-28 0,3 5-91 15,2 1-38-15,1-1-42 16,0 0-8-16,1-8-50 15,0-4-66-15,0-6-169 16,-1-5-73-16,-4-7 197 16</inkml:trace>
  <inkml:trace contextRef="#ctx0" brushRef="#br0" timeOffset="153019.72">23691 13334 1021 0,'-4'4'567'15,"3"-2"12"-15,1 3-406 16,0-5-29-16,0 0-62 16,0 0-89-16,2 2-199 0,16 4 194 15,38 23-51 1</inkml:trace>
  <inkml:trace contextRef="#ctx0" brushRef="#br0" timeOffset="153335.29">24021 13365 840 0,'-7'3'470'16,"-2"-3"-8"-16,1 1-144 16,-3 3-42-16,-2 3-25 0,8 4-62 15,-3-4-29-15,6 6-42 16,0 0-22-16,2 1-32 16,5-1-13-16,6-1-13 15,4 3 0-15,1 0-1 16,-1-1 2-16,-2-1 7 15,1 1 0-15,-6-1-4 16,-4-1-2-16,-4 1-10 16,-5-4-5-16,-8 0-7 15,-1-2-4-15,-8-3-6 16,-1-3-8-16,9-1-64 16,0 0-48-16,14 0-130 15,7-2-80-15,8-4 140 16,13 1 63-16</inkml:trace>
  <inkml:trace contextRef="#ctx0" brushRef="#br0" timeOffset="153597.79">24557 13294 1602 0,'-11'1'610'0,"4"5"-381"16,4 7-60-16,-2 10 30 15,1 9-19-15,1 7-67 16,-2-1-28-16,3 6-34 16,2 0-11-16,1-6-12 15,3-2-6-15,1-12-55 16,1-10-70-16,2-12-156 15,2-5 157-15</inkml:trace>
  <inkml:trace contextRef="#ctx0" brushRef="#br0" timeOffset="153873.96">24717 13393 1190 0,'-5'6'587'0,"-11"3"-49"15,-5-5-299-15,-4 10-49 0,-4 3 6 16,2-2-66-16,4 3-27 16,11-3-35-16,3-1-3 15,8-1-12-15,4 1-10 16,7-4-12-16,5 1 0 16,12 0 0-16,0-2 0 15,6 2-3-15,-1-2-6 0,-4-5-10 16,1 2-2-16,-5-1 4 15,-6 0-24-15,-10-2-124 16,-9-2-85-16,-11 5 121 16</inkml:trace>
  <inkml:trace contextRef="#ctx0" brushRef="#br0" timeOffset="154669.66">19599 14231 1197 0,'-14'5'530'0,"2"1"-265"16,8 3-66-16,7 0 6 16,10 4-35-16,5-2-25 15,15 3-29-15,5-2-9 16,8-5-11-16,6-2-5 15,-1-1-20-15,-1-1-13 16,-13-2-26-16,-8-1-11 0,-8 0-12 16,-4 1 7-16,-5 1-62 15,-2 0-53-15,-9-2-132 16,-4-3-91-16,-1-5 198 16</inkml:trace>
  <inkml:trace contextRef="#ctx0" brushRef="#br0" timeOffset="154964.84">19787 14134 847 0,'11'-8'458'0,"-1"6"-18"16,3 0-152-16,6 1-49 16,5 2-11-16,-1 4-55 15,3 3-28-15,0 5-45 16,0 1-14-16,-1 5-24 15,3 1-9-15,-7-1-16 0,-2 0-8 16,-6-1-13-16,-6 0-4 16,-2 0-4-16,-5-8-1 15,0 1-1-15,-3 7-1 16,-7 0-13-16,-3 0-22 16,-3-4-77-16,-7 2-48 15,2 4-123-15,2-5-43 16,10 10 202-16</inkml:trace>
  <inkml:trace contextRef="#ctx0" brushRef="#br0" timeOffset="156887.85">21051 14363 879 0,'-1'0'425'0,"0"-1"-136"16,-1 0 1-16,1-1-49 15,-1-8-35-15,-1-1-69 16,-11-30-23-16,6 30-34 16,-5 5-7-16,-5 0-15 15,2 5-10-15,-3 10-10 16,2 0-6-16,5 11-10 16,-2 4-3-16,9 11-4 15,11 4-1-15,5-1-1 16,6 1-1-16,1-9-2 15,0 1-2-15,3-13-4 16,0-3-8-16,9-14-93 16,0-6-71-16,2-9-168 0,2-7 192 15</inkml:trace>
  <inkml:trace contextRef="#ctx0" brushRef="#br0" timeOffset="157192.71">21228 14363 1169 0,'-6'0'509'15,"0"7"-241"-15,2 5-8 16,3 9-34-16,2 4-27 16,3 3-53-16,3-5-19 0,4-3-26 15,-2-2-15-15,7-8-33 16,2-2-14-16,0-8-24 16,1-7-7-16,-3-6-5 15,-5-3-1-15,-5-2 0 16,-3-1 1-16,-7 0 1 15,-2 2 1-15,-12-2 2 16,1 1 0-16,-5 4 1 16,1 0-1-16,7 7-3 15,2 6-3-15,4 7-7 16,3 8-1-16,5 4-51 16,4 6-54-16,8-2-141 15,6-4-73-15,9-8 193 16</inkml:trace>
  <inkml:trace contextRef="#ctx0" brushRef="#br0" timeOffset="157447.44">21445 14216 991 0,'0'0'606'0,"0"3"33"15,3 8-346-15,-3 4-16 0,-2 12-64 16,2 4-46-16,-1 9-73 15,2 3-23-15,7 1-32 16,-6-2-12-16,9-5-20 16,1-1-2-16,-4-17-41 15,8-3-43-15,-8-14-111 16,0-6-85-16,3-13-221 16,1-4 307-16</inkml:trace>
  <inkml:trace contextRef="#ctx0" brushRef="#br0" timeOffset="157622.45">21574 14174 1583 0,'0'7'655'0,"2"11"-371"16,-2 6-11-16,1 10-53 16,-1 4-42-16,4 1-78 15,1 4-27-15,3-4-35 0,3-5-11 16,0-7-15-16,1-7-8 15,-1-8-83-15,-1-2-73 16,-2-9-144-16,0-2 167 16</inkml:trace>
  <inkml:trace contextRef="#ctx0" brushRef="#br0" timeOffset="157941.26">21693 14483 1258 0,'10'-6'548'0,"26"-11"-191"15,-25 17-93-15,4-1-5 16,0-7-24-16,6-5-92 16,1-1-40-16,-5-6-54 15,-3 1-16-15,-7-4-19 16,-2 4-5-16,-6 4 2 16,-6 4 0-16,-6 10 1 15,-8 3 2-15,-2 11-2 16,2 7 1-16,6 5 4 15,1 2 0-15,11 5 2 16,3 2-3-16,7-1-3 16,3-1-3-16,9-8-6 15,3-7-3-15,5-10-25 16,0-6-45-16,0-9-130 16,1-6-95-16,7-6-534 0,4 3 544 15</inkml:trace>
  <inkml:trace contextRef="#ctx0" brushRef="#br0" timeOffset="158115.28">22064 14358 1579 0,'-9'4'663'15,"0"6"-359"-15,-1 3-33 16,0 9-45-16,4 2-39 0,1 5-74 16,5 1-33-16,4-4-47 15,0-4-15-15,8-8-18 16,1-6-44-16,8-10-109 15,4-5-67-15,-1-13-150 16,1-4 218-16</inkml:trace>
  <inkml:trace contextRef="#ctx0" brushRef="#br0" timeOffset="158298.14">22284 14180 1465 0,'7'16'632'0,"-8"13"-263"15,0 7-93-15,1 10-39 16,2 0-35-16,11 1-89 16,-2-2-43-16,9-10-44 0,0-6-12 15,-1-12-36-15,2-11-50 16,-2-8-139-16,-3-8-84 16,-5-7 171-16</inkml:trace>
  <inkml:trace contextRef="#ctx0" brushRef="#br0" timeOffset="158464.03">22187 14269 1431 0,'-11'2'642'0,"8"-1"-245"15,3 0-106-15,7 2-48 16,5-1-35-16,10 0-78 16,6-2-42-16,10-3-49 15,3 0-5-15,6-5-149 16,1 2-99-16,6-6 130 15</inkml:trace>
  <inkml:trace contextRef="#ctx0" brushRef="#br0" timeOffset="158969.79">23039 14386 930 0,'-9'-4'556'15,"14"0"85"-15,-2-6-334 16,0-1-82-16,-2 1-8 16,-4-6-76-16,-5-3-38 15,-4 4-52-15,-4-2-12 0,-9 6-13 16,5 8-5-16,-4 3 0 15,5 8 3-15,7 7 4 16,-5 3 2-16,9 8 0 16,-1 3-4-16,10 0-8 15,2-1 1-15,5-8-5 16,3-2-1-16,4-8-4 16,3-3-3-16,-5-8-3 15,5-4-3-15,-1-5-2 16,0-12-2-16,3 2-2 15,-4-1 2-15,-3-2 1 16,-1 7 3-16,-3 6 1 16,-3 8 3-16,-2 8 4 15,-2 3 4-15,-2 8 17 16,2 4 8-16,0 7 8 16,2 3-1-16,0-4-17 15,0-4-9-15,3-10-20 0,1-4-57 16,1-14-158-16,1-12-87 15,1-15 164-15</inkml:trace>
  <inkml:trace contextRef="#ctx0" brushRef="#br0" timeOffset="159175.99">23256 14205 1664 0,'12'12'702'0,"-5"8"-309"16,-2 3-123-16,-1 10-36 15,0 6-34-15,0 4-101 16,1 3-37-16,2 0-37 16,4-1-9-16,2-11-7 15,0-8-14-15,-1-17-101 16,-3-12-85-16,-2-20-135 16,3-8 178-16</inkml:trace>
  <inkml:trace contextRef="#ctx0" brushRef="#br0" timeOffset="159375.7">23416 14161 1119 0,'7'0'627'15,"-3"12"36"-15,-1 8-317 16,1 7-89-16,1 8-12 16,-2 8-92-16,1 0-46 15,3 3-60-15,-7-5-16 16,5-7-13-16,-1-2-23 15,4-10-78-15,2-3-54 16,0-9-155-16,4-6 58 16,8 0 130-16</inkml:trace>
  <inkml:trace contextRef="#ctx0" brushRef="#br0" timeOffset="160463.89">24159 14241 1007 0,'3'-1'482'15,"1"-1"-145"-15,-4 1-38 16,0 0-39-16,2-6-42 15,-2 2-78-15,-1 1-31 0,0 3-30 16,-6-3-6-16,-9 1-4 16,-30 14-2-16,30 12-1 15,3 6-2-15,8 4-8 16,2 3-5-16,9-2-16 16,4-3-8-16,7-5-15 15,4-10-7-15,1-11-13 16,3-5-41-16,5-17-102 15,3 2-63-15,2-6-150 16,-3-5-30-16,-2 3-89 16,-2-1-53-16,-13 4 132 15,6 7 118-15,-18 4 380 16,-2 3 197-16,2 7 142 16,-10 2-3-16,2 14-104 15,5 7-43-15,-2 2-45 0,4 6-16 16,5-5-42-16,-4-6-27 15,5-4-60-15,1-9-27 16,0-8-43-16,5-3-13 16,3-7-10-16,1-5-8 15,-1-10-42-15,-4-1-19 16,-3-3-18-16,-3 1 6 16,-9 4 33-16,-7 4 19 15,-10 5 21-15,-1 4 6 0,-3 9 10 16,2 3 9-16,2 6 14 15,-2 3 5-15,12 5 9 16,3-3 2-16,6 2-4 16,3-1-6-16,4-7-14 15,1 0-10-15,10-6-15 16,-2-3-3-16,6-6-21 16,7 1-10-16,0-3-13 15,3 0 3-15,-3 4 21 16,-4 2 13-16,-6 6 16 15,-2 4 2-15,-4 8 15 16,-3 0 9-16,-4 10 15 16,3 1 9-16,-2 1 2 15,-1 0-2-15,3-7-7 16,-1 0-9-16,3-8-17 0,0-4-10 16,2-9-8-16,-1-9-9 15,4-7-40-15,3-4-13 16,-3-1-13-16,5 1 9 15,-7 7 38-15,-1 2 15 16,-6 6 11-16,-3 7 4 16,-6 2 16-16,0 6 7 15,-1 7 25-15,-3 1 7 0,6 9-1 16,0 4-4-16,9-4-20 16,2 0-9-16,-2-10-10 15,1-4-23-15,-4-6-115 16,2-8-80-16,4-7 112 15</inkml:trace>
  <inkml:trace contextRef="#ctx0" brushRef="#br0" timeOffset="160710.45">24964 14275 1511 0,'-1'18'711'16,"2"5"-300"-16,-1 7-115 15,0 8-4-15,0 10-102 16,1 4-57-16,2 11-72 16,4-2-21-16,4-3-20 0,-2-4-4 15,3-13-10-15,-2-6 0 16,-2-9-19-16,2-11-42 16,-4-12-109-16,-1-5-68 15,-5-22-154-15,0-6-22 16,0-15 257-16</inkml:trace>
  <inkml:trace contextRef="#ctx0" brushRef="#br0" timeOffset="160958.53">24974 14296 1577 0,'14'-4'624'0,"9"0"-397"16,-3 1-33-16,4 3-14 15,3 1-23-15,-1 4-27 16,-1 0-16-16,-7 6-23 15,-5-1-6-15,-6 7-24 16,-7 2-10-16,-8 1-16 16,-7 0-9-16,-12-2-7 15,-7-2-3-15,-1 0-5 16,2-2-8-16,10-4-44 16,2-8-47-16,14-6-136 15,12-11-78-15,17-15 181 16</inkml:trace>
  <inkml:trace contextRef="#ctx0" brushRef="#br0" timeOffset="161541.65">25315 14202 1409 0,'9'25'622'16,"-10"5"-223"-16,-5 1-145 15,2 1-61-15,4-1-13 16,2-9-71-16,3-8-32 0,8-5-37 15,1-7-10-15,0-4-19 16,-4-7-8-16,2-6-11 16,-4-6-12-16,-3-1-15 15,0 5-10-15,-7 1-9 16,-7 4 5-16,-13 0 10 16,2 0 10-16,-7 1 18 15,1 2 6-15,10 5 11 16,1 0 5-16,6 4 12 15,7 0 7-15,2 0 0 16,3 0-3-16,-3-1-13 16,0 0-8-16,25-5-4 15,34-10-1-15,-28 15-1 16,3 1 0-16,-2 8 9 16,-6 4 9-16,-5 7 19 15,-2 3 7-15,-11 4 10 0,-1 1-3 16,-3 1-4-16,-4-5-4 15,0-2-7-15,0 0-1 16,-4-8-11-16,1 1-3 16,2-13-18-16,-2-6-13 15,5-9-28-15,4-8-15 16,2-5-16-16,4-3 3 0,3 0 18 16,-2 3 14-16,1 6 22 15,2 6 7-15,-5 11 25 16,-1 4 11-16,-2 11 26 15,-1 5 14-15,-2 7 0 16,0 4-7-16,-3 1-22 16,1-5-13-16,3-2-23 15,-1-7-69-15,4-8-192 16,2-3 361-16,2-17-157 16</inkml:trace>
  <inkml:trace contextRef="#ctx0" brushRef="#br0" timeOffset="161843.37">25917 14155 1977 0,'-8'6'761'0,"-3"5"-527"0,1 3-13 16,6 4-29-16,1 4-42 15,6-2-73-15,1-1-21 16,8 0-19-16,-3 0-2 15,2-6-5-15,2-1-2 16,-4-1-5-16,2-5 0 16,1 5 1-16,-6-1 2 15,-5-2 0-15,-1 0-3 0,-11 2-1 16,-3 1-9-16,-4-4-24 16,-3-1-55-16,-6-3-178 15,4-1 272-15,-12-3-84 16</inkml:trace>
  <inkml:trace contextRef="#ctx0" brushRef="#br0" timeOffset="166511.13">16997 15104 812 0,'-12'-14'375'16,"7"7"-98"-16,5 4-45 16,1 14 6-16,-1 9-22 15,-6 9-69-15,5 11-29 16,-3 0-25-16,4 6-8 0,7 16-11 16,1 5-7-16,1 10-21 15,-2-2-9-15,4-12-14 16,-6-8-4-16,4-11-10 15,4-5-4-15,-4-16-36 16,-2-7-46-16,1-16-140 16,-4-10-85-16,1-12 179 15</inkml:trace>
  <inkml:trace contextRef="#ctx0" brushRef="#br0" timeOffset="166974.25">16942 15076 1208 0,'-6'-7'493'0,"1"5"-264"0,4 1-21 16,6 0-22-16,-5 0-7 16,0-1-54-16,21 1-26 15,37 0-29-15,-20 0-12 16,6-1-13-16,5 1-7 15,14 0-11-15,3 0-6 0,3 0-5 16,-6 1-1-16,-10 0 1 16,0 3 0-16,-7 0-5 15,0 3-2-15,-9-1-3 16,-8 5-2-16,-9 2-1 16,-3 4-1-16,-9 5 4 15,-4 1 3-15,-7 8 7 16,-6 3 2-16,2 6 6 15,2 1 3-15,5 18 5 16,3 3 4-16,2 9-5 16,0 2-5-16,4-8-11 15,-3-4-3-15,2-13-5 16,0-4-2-16,-2-15-3 16,0-7 0-16,-3-7-23 15,-3-4-31-15,0-6-107 16,-4 1-90-16,-5-6 153 0</inkml:trace>
  <inkml:trace contextRef="#ctx0" brushRef="#br0" timeOffset="167227.54">17180 15791 1529 0,'-38'10'627'0,"8"0"-336"15,4 0-81-15,13-8-3 16,7 1-38-16,15-2-60 16,12 1-23-16,17 0-24 15,7-2 2-15,19 3-11 16,4-3-9-16,-5-4-19 16,-18 3-7-1,-23 1-7-15,1 0-3 0,54-1-5 16,-8 1-65-16,-5 1 40 15,-32 2 0-15</inkml:trace>
  <inkml:trace contextRef="#ctx0" brushRef="#br0" timeOffset="175233.87">15154 16365 618 0,'-48'-20'314'15,"39"21"-41"-15,0 0-59 16,-1 0 12-16,-1 3-6 16,3-1-25-16,1 2-19 15,2-2-34-15,4 2-12 16,-2-2-28-16,3-2-18 0,0-1-28 16,0 0-11-16,0 0-9 15,0 0 1-15,0 0 4 16,2 0-1-16,8 2-2 15,0 0 1-15,2 2-1 16,26 8-1-16,-27-8-2 16,0-2-2-16,-2 1-2 15,2 2-4-15,0-4-3 16,0 1-2-16,3-1-2 16,1-1-1-16,1 0-4 15,2 0-2-15,1-2-4 16,1 2-2-16,5-1-1 15,-2 0-1-15,2 1 1 16,0 0 0-16,-6 0 3 16,2 0 1-16,-3-1 2 15,2-5-1-15,2 3 0 0,-5-4 0 16,2 3 1-16,2 2 0 16,-1 1-2-16,5 1 2 15,0 0-3-15,-1 0 1 16,-1 0 1-16,1 0-2 15,-1 0 1-15,2 1-1 16,4-1 0-16,-1 0-1 0,4 0-1 16,1 0 0-16,-3 0 0 15,-5 0 1-15,-2 0 0 16,2 1 0-16,-1 3 0 16,3-1 0-16,4 0-2 15,-4-1 1-15,3-2 0 16,-2 0 0-16,-2-2-1 15,3 0 1-15,-2-1-2 16,2 1 0-16,5 1 0 16,2-1 0-16,1 2 0 15,-2 0-1-15,0 0 1 16,-5 1 0-16,-1-1 1 16,5-1 0-16,-1-1-1 15,3-2-1-15,2 0 0 16,1 0 0-16,-1 0 1 15,0 0-1-15,1 1 1 0,-1 1 2 16,-3 0 1-16,-14 2 2 31,-11 0 1-31,1 0-2 0,22 2 1 0,-4 0-2 16,-6-2 0-16,-10 0 0 16,-4-1-1-16,-7-2 1 15,-1 2-2-15,1 1 15 16,-3 0-17-16,0 0 34 15,-17 5-24-15</inkml:trace>
  <inkml:trace contextRef="#ctx0" brushRef="#br0" timeOffset="182598.44">17967 16334 450 0,'-38'-31'293'0,"34"29"23"15,-6-3-33-15,3 3-45 16,4 1-23-16,-6-1-45 16,5 0-16-16,3 2-25 15,-6 0-8-15,7 0-16 0,0 0-8 16,-1 0-17-16,0 0-9 16,1 0-17-16,0 0-7 15,0 0-7-15,0 0 0 16,0 0-3-16,0-1 0 15,0-1-4-15,4 1-1 16,2 0-1-16,0 1-2 16,3 0-3-16,-3 0-2 0,-3 0-4 15,6 0-2-15,-4 0 0 16,0 0 0-16,4 0-3 16,-2 0 0-16,4 1-2 15,31 6 0-15,-29-5-1 16,0 3-1-16,1-4 0 15,4 3 0-15,0 1 2 16,1 3 1-16,1-1-1 16,-2-1-2-16,1-4-1 15,-2 1-1-15,2-2 0 16,0-1 0-16,1-1-1 16,1-2 0-16,0 1-1 15,2 3 0-15,2 3 3 16,-1-4-1-16,4 1 2 15,-3-2 1-15,-3 0 1 16,3 1 0-16,3 0 1 16,1 1 1-16,4 2 0 0,2 0 0 15,-1 2 3-15,0-1 0 16,2-4-2-16,0 0 0 16,5-2-4-16,2-1-1 15,0 3-3-15,0 0 0 16,-13 0 0-16,-8 1-1 15,0 0 2-15,14 2 0 0,6-3 1 16,-3 2 2-16,-6 0 0 16,0 2 0-16,0-2-2 15,0-2 1-15,0 1-3 16,3-3 0-16,-4 2 0 16,-1 1-1-16,-1-1 1 15,-6 4-1-15,-6-2 0 16,-1 3-1-16,-7-3 1 15,1 0-2-15,-2 1 0 16,1 1-1-16,1-1-2 16,2 3 2-16,-2-3-2 15,3 0 1-15,-5-2-1 16,-2-1 1-16,-2 0 0 16,-1 0 8-16,-6-1-27 15,1 0-89-15,0 0-206 0,-4-1-278 16,-16-6 356-16</inkml:trace>
  <inkml:trace contextRef="#ctx0" brushRef="#br0" timeOffset="188458.59">20141 15991 724 0,'37'85'480'0,"-31"-76"-161"16,-2-2-151-16,-1-3 100 16,1-1-40-16,-4 1-24 15,0-4-13-15,-2 0-40 16,1 0-22-16,0 0-32 16,-2-2-12-16,-17 0-21 15,-30-9-9-15,21 1-15 16,0-2-7-16,-2-2-10 15,-1 0-2-15,2-1-6 16,-1 1-3-16,4 2-4 16,2 4-1-16,6 1-2 15,3 3-1-15,1 2-1 16,5 0-9-16,4 2-48 16,3 0-37-16,3 0-95 15,0-1 143-15,0 0-111 16,0 1-75-16</inkml:trace>
  <inkml:trace contextRef="#ctx0" brushRef="#br0" timeOffset="188787.81">19925 15752 1120 0,'-6'-4'649'0,"-2"5"-306"0,-4 4-209 15,-2 4 101-15,-5 2-106 16,-1 3-15-16,1 2-43 16,-2 0-18-16,1 0-24 15,2 1-4-15,5-1-1 16,5 2 3-16,3 0 5 16,5 0 2-16,5 2 4 15,3-1 2-15,8 0 3 16,0-1-1-16,5 0-1 15,0-1 0-15,0-3-3 16,-2 0-2-16,-1-2-4 16,-3-2-1-16,-3-1-62 15,-5-3-48-15,0-4 69 16,0-4-49-16,-1-4-44 16</inkml:trace>
  <inkml:trace contextRef="#ctx0" brushRef="#br0" timeOffset="189415.6">20613 15884 1329 0,'0'-16'645'0,"2"11"-339"16,3 8-168-16,3 12 55 15,1 5-24-15,-3 11-12 16,1 3-20-16,-2 4-42 16,0 1-19-16,-2 1-27 15,0-4-10-15,0-8-15 16,-1 0-6-16,-1-12-11 15,-1-4-5-15,1-10-4 16,1-2-3-16,1-7-2 16,1-3 0-16,2-5-1 15,2-4 0-15,3 0 2 0,1 0 1 16,2 2 5-16,2 3 4 16,0 4 5-16,0 5 3 15,1 6 6 1,-3 3 3-16,0 6 5 0,-1 4 1 15,-1 4-1-15,-1-1-1 16,-2 2 3-16,-4-11-20 16,-3-4-85-1,0 0-39-15,7 4 92 0,-2-5-70 0,-6-5-57 16</inkml:trace>
  <inkml:trace contextRef="#ctx0" brushRef="#br0" timeOffset="189741.19">20935 16161 1448 0,'75'20'693'0,"-70"-16"-390"16,7-5-187-16,1-8 40 16,-2-4-30-16,0-5-15 15,0-2-27-15,-4-3-49 16,0 0-15-16,-7-1-9 15,-3 4 1-15,-5 2-2 16,-3 4 0-16,-2 7 6 0,1 5 3 16,-2 6 11-16,3 7 4 15,3 7 7-15,5 3 2 16,2 3 3-16,2 0 2 16,6 0-7-16,2 1-5 15,6-5-5-15,1-6-17 16,5-4-65-16,-1-3-46 0,7-7-32 15,0-3 93-15,-3-9-93 16,-1-4-58-16</inkml:trace>
  <inkml:trace contextRef="#ctx0" brushRef="#br0" timeOffset="190137.03">21237 16105 996 0,'83'-68'709'16,"-76"74"-267"-16,-3 5-245 15,-3 1 166-15,1 2-166 16,4 1-16-16,-1 0-42 16,3-1-23-16,1 0-40 15,-1-3-16-15,6-3-22 16,-2 0-10-16,1-5-11 16,-3-2-7-16,-1-6-14 0,4-2-10 15,-4-6-10-15,0-2 0 16,-3-4-1-16,-1 0 0 15,-3 0 3-15,3 0 1 16,-3 5 9-16,-3 1 12 16,-3 5 14-16,4 5 6 15,0 6 4-15,0 5 4 16,3 5 4-16,0 1 2 16,0 3 0-16,5 0-5 15,3 1-2-15,-1-3-13 0,2-6-68 16,1-4-47-16,0-6-241 15,2-4 278-15,2-6-190 16,-2-3-146-16</inkml:trace>
  <inkml:trace contextRef="#ctx0" brushRef="#br0" timeOffset="190446">21639 16075 1376 0,'60'0'730'0,"-54"20"-359"15,0 1-210-15,1-2 86 16,-1-1-64-16,0-2-36 16,-2-3-25-16,-1-4-53 0,1-1-20 15,-2-5-30-15,-2-3-8 16,-1-5-9-16,0 4-2 16,-1 0-3-16,0-6-1 15,-2-11 1-15,-11-29-1 16,12 28 0-16,2-1 0 15,3 0 0-15,3 5 1 16,2 2 0-16,3 4 2 16,2 2-18-16,2 3-38 15,0 2-91-15,1 1 227 0,0 1-95 16,-1-1-17-16,-1 0 8 16</inkml:trace>
  <inkml:trace contextRef="#ctx0" brushRef="#br0" timeOffset="190650.14">21923 16004 1355 0,'78'27'741'0,"-78"-12"-359"16,1 0-223-16,4 2 84 15,-3-1-58-15,1 0-50 16,0 1-51-16,0-8-112 15,0 0-59-15,-2-5-69 16,2-3 111-16,3-7-112 0,-1-2-66 16</inkml:trace>
  <inkml:trace contextRef="#ctx0" brushRef="#br0" timeOffset="190782">21930 15877 1315 0,'2'-7'723'0,"4"6"-381"0,0 8-266 16,1 6 56-16,7 1-79 16,4 1-22-16,2-2-75 15</inkml:trace>
  <inkml:trace contextRef="#ctx0" brushRef="#br0" timeOffset="191065.52">22234 15970 1291 0,'-3'0'684'0,"-6"2"-338"15,-2 3-192-15,-1 1 77 16,1 2-25-16,4 3-40 16,3 1-27-16,5 1-40 15,5 0-14-15,7 0-22 0,4 2-10 16,6-2-14-16,1 1-4 15,2-1-5-15,-4 0-1 16,-1 0-5-16,-5 0-1 16,-7-1-1-16,-5 1-4 15,-7-3-24-15,-6-1-27 16,-4-4-77-16,-2-5-50 16,-3-5 119-16,3-6-95 15,-2-6-66-15</inkml:trace>
  <inkml:trace contextRef="#ctx0" brushRef="#br0" timeOffset="191256.8">22440 15903 1244 0,'14'15'793'16,"1"6"-336"-16,-5 10-273 15,-3 4 162-15,4 2-185 16,-1-2-22-16,2-3-38 15,2-3-48-15,2-10-121 16,-1-6-67-16,-1-9 105 16,1-8-81-16,-4-8-64 15</inkml:trace>
  <inkml:trace contextRef="#ctx0" brushRef="#br0" timeOffset="191419.22">22555 16085 1280 0,'-80'-74'715'0,"80"76"-362"16,9-1-227-16,2 0 96 15,5 0-216-15,4 0 223 0,2 0-186 16,1-1 17-16,2-1 5 16</inkml:trace>
  <inkml:trace contextRef="#ctx0" brushRef="#br0" timeOffset="191607.01">22784 16042 1213 0,'19'13'714'0,"-2"4"-303"15,-2-1-218-15,-3 3 103 16,2 0-67-16,-5-3-46 16,0-3-30-16,-2-3-130 15,-4-7-74-15,-3-6-353 16,0-7 340-16,-10-7-234 15,-6-2-185-15</inkml:trace>
  <inkml:trace contextRef="#ctx0" brushRef="#br0" timeOffset="191718.09">22706 15865 1143 0,'7'-2'644'15,"2"4"-386"-15,2 2 31 16,2 7-118-16,1 0 32 15,11 1-5-15</inkml:trace>
  <inkml:trace contextRef="#ctx0" brushRef="#br0" timeOffset="191983.5">23169 15930 1328 0,'7'-3'734'0,"-6"0"-343"16,-1 2-216-16,-1 1 97 15,0 0-63-15,0 0-36 16,-6 2-22-16,-5 5-55 16,1-2-22-16,-24 42-27 15,32-26-10-15,3 2-13 16,3 1-5-16,8-1-7 16,4-2-2-16,6-3-7 15,3-4 2-15,2-6-13 16,1-2-49-16,2-6-78 15,1-3 110-15,-9-8-74 16,1-1-60-16</inkml:trace>
  <inkml:trace contextRef="#ctx0" brushRef="#br0" timeOffset="193501.16">24580 15666 953 0,'0'-1'560'0,"0"0"-234"16,0-1-169-16,0 2 99 16,5 11-58-16,3 18-35 15,9 49 0-15,-11-29-38 16,0 3-24-16,3 2-33 16,-1-1-11-16,2-9-31 15,-3-4-30-15,1-13-80 16,-3-7-51-16,0-13 101 15,-4-6-81-15,-2-10-58 16</inkml:trace>
  <inkml:trace contextRef="#ctx0" brushRef="#br0" timeOffset="193785.71">24595 15715 915 0,'7'-24'617'16,"6"16"-231"-16,3 7-206 15,8 4 133-15,4 4-78 16,3 4-48-16,0 2-15 16,-4 5-40-16,-1 2-18 15,-8 3-30-15,-4 3-10 16,-8 1-17-16,-6 2-10 16,-13 1-16-16,-4-1-8 0,-6-4-25 15,-2-1-19-15,-4-5-51 16,2-1-33-16,4-7-79 15,4-3 246-15,9-3-106 16,4-1-28-16,6-2 36 16</inkml:trace>
  <inkml:trace contextRef="#ctx0" brushRef="#br0" timeOffset="194090.31">24928 15972 1275 0,'18'10'723'16,"-6"2"-332"-16,-3 8-221 16,-2 1 104-16,-1-1-97 15,0 1-13-15,-4-2-48 0,-1-3-24 16,-1-4-37-16,-1-3-13 16,-2-5-20-16,3-2-7 15,-5-6-8-15,4 3-2 16,0 0-5-16,-1-9 0 15,0-12-4-15,0-28-1 16,6 24 1-16,-1-2 0 16,6 4 1-16,2 1 1 0,5 5 0 15,2 1 5-15,1 7-27 16,0 4-40-16,3 5 137 16,1 3-73-16,-3 6 11 15,-4 4 24-15</inkml:trace>
  <inkml:trace contextRef="#ctx0" brushRef="#br0" timeOffset="194373.06">24810 16427 1222 0,'18'1'670'16,"-2"4"-311"-16,0 3-195 16,-4 6 93-16,0 3-76 15,-2 0-32-15,-1 2-12 16,-1-4-100-16,-3-3-57 0,1-5-107 15,1-6 106 1,6-6-98-16,2-3-69 0</inkml:trace>
  <inkml:trace contextRef="#ctx0" brushRef="#br0" timeOffset="194648.52">25104 16385 1082 0,'-8'-3'662'0,"-6"6"-283"15,-1 4-213-15,-3 5 120 16,0 2-89-16,-2 1-40 16,1 1-15-16,4-2-50 15,4 1-16-15,8-1-19 16,-2-1-3-16,5 2-2 16,4 1-2-16,3 1-6 15,1 1-1-15,2 3-2 0,-2-1-2 16,-3-1-6-1,2 0-5-15,-1-1-2 0,-2-4-16 16,-1-3-95-16,0-4-19 16,6-9 80-16,0-7-65 15,0-9-54-15</inkml:trace>
  <inkml:trace contextRef="#ctx0" brushRef="#br0" timeOffset="195092.22">25440 15794 1115 0,'-4'-14'640'0,"2"4"-291"16,-5 12-204-16,-1 3 91 15,1 15-68-15,0 7-4 16,-2 12-41-16,2 5-25 16,2 5-31-16,4 2-7 15,7 3-12-15,1 0-6 0,7-6-13 16,0-6-21-16,9-8-67 16,2-4-47-16,2-11 85 15,3-4-60-15,-2-14-47 16</inkml:trace>
  <inkml:trace contextRef="#ctx0" brushRef="#br0" timeOffset="195285.52">25627 15965 1566 0,'6'-5'723'0,"6"2"-423"15,4 2-185-15,7 0 35 16,4 0-19-16,1 0-21 16,2-2-40-16,-2 0-100 0,-2 1-62 15,-5 1 76-15,-9 2-63 16,-12 3-53-16</inkml:trace>
  <inkml:trace contextRef="#ctx0" brushRef="#br0" timeOffset="195463.52">25775 15978 1421 0,'-85'48'725'15,"83"-21"-378"-15,1 4-206 0,2 0 59 16,0 0-33-16,4 0-49 16,2-3-53-16,0-5-134 15,2-1-62-15,-2-10 98 16,-2-5-93-16,-1-7-71 15</inkml:trace>
  <inkml:trace contextRef="#ctx0" brushRef="#br0" timeOffset="195630.79">25724 16212 809 0,'1'-79'637'0,"12"81"-207"15,1 1-235-15,5-2 164 16,3-1-141-16,1-1-72 15,0-1-44-15,-1 1-138 0,-3-2-64 16,0 3 74-16,-6-1-86 16,-10 1-67-16</inkml:trace>
  <inkml:trace contextRef="#ctx0" brushRef="#br0" timeOffset="195787.06">25864 16169 1310 0,'-66'88'667'15,"78"-81"-341"-15,0-3-189 0,3-2 51 16,5 0-30-16,-1-2-54 16,3-3-58-16,1-4-119 15,0 0 73-15,3-7-83 16,-1-3-59-16</inkml:trace>
  <inkml:trace contextRef="#ctx0" brushRef="#br0" timeOffset="196032.49">26065 15732 1311 0,'11'4'731'0,"5"12"-346"16,2 4-216-16,12 3 115 0,-1 4-76 15,3 7-48-15,-2 3-16 16,-7 5-46-16,-1 2-20 15,-11 3-26-15,-5 2-14 16,-10-2-38-16,-7-2-36 16,-8-7-91-16,0-2-40 15,-2-9 121-15,1-3-101 16,4-15-70-16</inkml:trace>
  <inkml:trace contextRef="#ctx0" brushRef="#br0" timeOffset="196637.69">26990 16078 1076 0,'-80'-93'565'15,"74"85"-280"-15,1 0-160 16,-5 4 71-16,0 1-57 16,-5 3-15-16,-3 5-15 15,2 4-30-15,0 0-16 16,5 6-20-16,4 1-5 15,7 2 1-15,5 1-1 16,8 0-5-16,5 0-1 16,2-1 3-16,3-1 4 0,2-1 7 15,-4-1 3-15,-3-2 0 16,-6-2 1-16,-6 0 2 16,-6-4-1-1,1-1-7-15,-3 7-3 0,-7-1-26 16,-5-4-23-16,0 0-67 15,-1-5-41-15,4-2-84 16,5-3-23-16,5-11 137 16,5-3-140-16,6-8-51 15</inkml:trace>
  <inkml:trace contextRef="#ctx0" brushRef="#br0" timeOffset="197882.49">27052 16050 940 0,'13'4'581'0,"0"7"-229"15,1 5-179-15,-3 3 108 0,-2 3-41 16,-2 0-50-16,-4-2-24 16,-1-2-48-16,-1-1-20 15,-1-8-40-15,0-3-23 16,0-6-43-16,0-4-18 16,4-5-16-16,-2-3-4 15,1-5-2-15,3-1 0 16,0 3 5-16,1-3 6 15,3 7 24-15,-2 0 14 0,2 8 26 16,0 3 9-16,-1 9 14 16,0 2 7-16,-4 5 15 15,-1 2 6-15,-1 2-2 16,-2 0-7-16,-1-2-14 16,0-4-6-16,-1-5-16 15,-1-4-16-15,2-7-32 16,3-4-15-16,-3 5-10 15,0 0-2-15,3-9 0 16,5-5-1-16,19-23 4 16,-17 27 8-16,1 6 22 15,-2 4 9-15,0 4 13 16,1 4 5-16,1 3 6 16,0 2 3-16,1 1 3 15,2 0 0-15,2-4-2 0,2-1-4 16,1-3-7-16,2-3-4 15,-2-6-6-15,2-1-3 16,-2-7-6-16,-2-3-1 16,-3 0-2-16,-3-3 0 15,-8 0 0-15,-3-1 1 16,-8 4 1-16,-3 2 0 16,-5 5 4-16,-1 5 3 15,0 4 7-15,-1 6 2 0,4 6 5 16,2 0 1-16,5 3 5 15,4 2 1-15,4-3 0 16,3-1-1-16,3-4-5 16,3-3-3-16,2-5-4 15,0-2-2-15,0-4-6 16,0-2-1-16,-1 1-2 16,-1-2 0-16,-2 3 1 15,-2 1-1-15,-1 3 2 16,1 6 0-16,1 2 1 15,0 0 2-15,3 3 0 16,0 0 2-16,1-1-2 16,0-3 0-16,3-4-2 15,-1-2-4-15,1-4-12 0,-1-4-11 16,0-3-27-16,0-3-15 16,1-3-15-16,0-2-1 15,0-5 3-15,-1-3 3 16,-2-4 13-16,0-2 10 15,-4-6 24-15,0 2 19 16,-4 1 27-16,-3-1 8 16,-1 6 7-16,-2 4 4 15,-4 5 7-15,1 6 3 16,-3 5 7-16,-1 6-2 0,0 5-6 16,1 4-3-16,3 12-9 15,0 4-2-15,5 8-8 16,1 4-4-16,7 6-4 15,2 0-1-15,6-1-6 16,4-1-2-16,4-9-3 16,3-6 0-16,-1-13-2 15,-1-4-3-15,-3-11-20 16,0-6-10-16,-3-10-17 16,-1-3-4-16,-7-7-4 15,-5-4 2-15,1-3 0 16,-2 1 4-16,-1 0 17 15,-3 4 16-15,-2 7 29 16,-1 4 12-16,1 11 19 16,-2 8 7-16,4 9 6 15,-2 8 3-15,4 12 5 0,-1 7-2 16,7 4-12-16,1 5-4 16,4-1-14-16,2 0-7 15,3-3-8-15,3-2-2 16,-1-10-5-16,3-2-3 15,-2-7-43-15,-2-8-51 0,-3-6 35 16,-2-4 30-16,-4-6-50 16,-3-6-27-16</inkml:trace>
  <inkml:trace contextRef="#ctx0" brushRef="#br0" timeOffset="212947.41">12670 17823 502 0,'-10'-7'363'0,"3"2"-109"16,0 1-118-16,0 3 83 15,1 0-61-15,1 1-3 0,0 4-16 16,1 0-19-16,3 1-36 15,2 2-14-15,7 2-22 16,7-1-10-16,14 2-14 16,10 1-6-16,17-2-8 15,9 1-1-15,16 0 1 16,11-2 0-16,16-1 2 16,2 1 0-16,4-1 1 15,3 1 4-15,-2 1 9 16,-3-1 6-16,-9 1 8 15,-9 0 4-15,-14 1 4 16,-9-1 2-16,-13-2-1 16,-11 0-4-16,-15-3-8 15,-9 1 0-15,-14-3-38 16,-7 0-37-16,-11-2-82 0,-4-1 99 16,-5-8-73-16,-2-2-60 15</inkml:trace>
  <inkml:trace contextRef="#ctx0" brushRef="#br0" timeOffset="213411.81">12732 17882 783 0,'-3'-2'475'15,"0"0"-215"-15,1 4-147 16,1-2 97-16,1 0-108 0,1 5-13 16,1 15-19-16,52 31-13 15,-13-22-20-15,11 1-9 16,18 1-17-16,13 0-4 16,19-6-4-16,10 0-2 15,7-2 2-15,4-4 0 16,1-3 4-16,-4-3 2 15,-11-1 4-15,-10-1 1 16,-18-1 3-16,-11 1 1 0,-20-3-1 16,-11-1-19-16,-24-1-45 15,-6 1 44-15,-15 1-30 16,-5 0-28-16</inkml:trace>
  <inkml:trace contextRef="#ctx1" brushRef="#br0">8694 19045 0,'0'0'0,"235"-14"0,-120 28 0,39-14 0,21 0 0,-33 0 0,-5 0 0,-33 0 0,-104 0 0,0 0 0,55 0 0,-55 0 0,27 0 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1T16:10:48.92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1T16:13:53.944"/>
    </inkml:context>
  </inkml:definitions>
  <inkml:trace contextRef="#ctx0" brushRef="#br0">16309 6049 845 0,'1'-1'332'0,"-1"0"-185"16,0 0-9-16,0 0 21 0,2-1 5 16,1 0-20-16,5 0-19 15,-2 4-17-15,1 2-5 16,2 6-14-16,21 31-11 16,-17-24-22-16,-1-1-7 15,-5-2-9-15,7 1-2 16,-9-5-4-16,3-2-4 0,-3-1-6 15,-1-2-2-15,0-1-1 16,3-1 1-16,-3-4 5 16,-7-5 1-16,4-1-1 15,-4-3-2-15,10 2-7 16,2 0-4-16,0 1-5 16,6 2-1-16,-8-4 0 15,8 2-1-15,-2-2 1 16,3 2-1-16,3 2-2 15,2-4 2-15,3 4 4 16,2-3 3-16,6 3 4 16,0 2 0-16,5 3 3 15,3 0-1-15,4 3 1 16,2 0-1-16,-4-2-2 16,-4 2-2-16,1 2-1 0,-4-1-1 15,6 5 1 1,-1-4 0-16,-5 2 2 0,-1 0 1 15,-2 0-1-15,-1 3 0 16,-1 0-1-16,1 0-1 16,-3-1-1-16,0 0-2 15,-13 0-1-15,4 1-1 16,-7-1 1-16,-8-4-1 16,6 2 2-16,-8-3 0 0,0 1-2 15,6-1 1 1,-8-3-2-16,1-1-2 0,0 0-1 15,-2-1-1-15,1 0-1 16,0 0-1-16,0 0 1 16,0 0-1-16,0 0-1 15,2-10 0-15,2 2-2 16,0 0 1-16,27-27-1 16,-18 27 0-16,2 2-1 15,6 0 0-15,2 3 0 16,8 0 0-16,3 0 0 15,-2 2 0-15,6 0 0 16,-1 2 1-16,4 4 0 16,4-1 0-16,1 5 0 15,-2 1 0-15,-3-1 2 16,2 3 0-16,-1-3 1 0,1-1 0 16,3-5 1-1,-6-1 0-15,4-1 1 0,2-5-1 16,-2 1 2-16,1 0 2 15,-8-3 0-15,-3 1 0 16,-10-1 0-16,0-3 1 16,-7 0-2-16,-4 2-2 15,0-3-2-15,-9-1-1 0,5 4-7 16,-1 1-6-16,-5 7-112 16,-3 1-65-16</inkml:trace>
  <inkml:trace contextRef="#ctx0" brushRef="#br0" timeOffset="72542.14">25008 10362 596 0,'-62'-14'332'0,"53"16"-10"16,-5-2-107-16,6 0-9 16,4 0-4-16,-1 0-23 15,5 0-15-15,0-1-47 16,0 0-18-16,0 0-19 16,0 0-9-16,10 1-1 15,7 0-4-15,38 2-16 16,-22 0-7-16,4-2-15 15,4-2-5-15,-2-1-6 16,-1 1 1-16,-7 0-3 16,-3 2 0-16,-9-1-4 0,-5 1-4 15,-7 2-2-15,-4-2 2 16,-7 0 2-16,-7-1-3 16,-6-2-4-16,-4-1-3 15,-8-1-5-15,-3 3 3 16,-9 2 2-16,-1 3 1 15,-3 4 2-15,3 1 1 16,9 0 1-16,5 1 1 0,6-3-2 16,6-1 0-16,4-3 11 15,0-1 11-15,12 0 8 16,0-2 1-16,10-1-6 16,5-3-8-16,8 0 0 15,4 3-1-15,6-1 1 16,7 3 0-16,1 1 4 15,0 0 4-15,-1 4 2 16,-2 0-1-16,-10-1-8 16,-3 2-5-16,-11-3-6 15,-5 0-3-15,-8 1 4 16,-5-2 3-16,-11 0 1 16,-5 0 2-16,-6-1-5 15,-2 1-3-15,-1 3-3 16,0 0-2-16,4 3-3 0,1 0-1 15,6-3 0-15,6-1 2 16,7 0-54-16,2-3-80 16,6-1-140-16,-3 0 155 15</inkml:trace>
  <inkml:trace contextRef="#ctx0" brushRef="#br0" timeOffset="74201.14">23975 10680 1239 0,'-21'0'483'16,"7"-3"-303"-16,4 3 3 15,4 3 7-15,0-2-18 16,9-1-62-16,6 2-29 16,14-1-46-16,13 0-7 15,15 0-2-15,1-3-5 0,4 2-7 16,-2 3-3-16,-7-1-2 15,-5 2-1-15,-13-4-1 16,-6-2 0-16,-15 3 0 16,-4 1 5-16,-13 3 6 15,-9-1 2-15,-10 0 2 16,-7 1-6-16,-2-2-5 16,-2 2-2-16,-5-3-1 15,-3-3-2-15,2 3-1 16,0 1 0-16,14 1 0 15,6 0 7-15,10-3 15 16,4 2 6-16,7-3 8 16,4 0-8-16,6-3-12 15,6-2-6-15,11-1-8 16,8 0 0-16,7 0-3 0,5 1 2 16,-6-2 12-16,-4 3 7 15,-7 4 10-15,-3-1 0 16,-6 3-12-16,-3 1-6 15,-8 0-7-15,-3-1 0 16,-10-1 2-16,-5 0-1 16,-9 1-1-16,0 3-3 15,-5-5-15-15,-1 0-40 16,-1 3-167-16,3-3 105 0,18 9 25 16</inkml:trace>
  <inkml:trace contextRef="#ctx0" brushRef="#br0" timeOffset="77857.97">25652 9350 269 0,'-2'-5'169'0,"1"-1"19"16,0 5-37-16,0 0-18 15,0 0-8-15,0 0-37 16,1 0-20-16,0 0-15 15,0 0 0-15,0 0 16 16,0 0 6-16,0 1 0 16,0 0 0-16,-1 8-1 15,0 18 1-15,-6 35 0 16,2-25-1-16,0 8-2 16,2 2-1-16,2 10-6 15,0 7-5-15,1 7-18 16,0-1-9-16,1 1-13 15,2-6-2-15,1-4 1 16,-1-2 2-16,6-4 2 0,-3-2 0 16,1 4-4-16,-1 0-3 15,2-3-7-15,0-1-2 16,1-13-2-16,1-3 1 16,-2-8 0-16,0-4 2 15,-3-8 3-15,0 0 2 16,-2-9 0-16,0 0 1 15,-2-5 1-15,-1-3 5 16,0 1 16-16,-1-1 6 0,0 0 5 16,0 0-2-16,0 0-14 15,0 0-4-15,0-1-5 16,0 1 0-16,-1 0-1 16,1 0-4-16,0 0-7 15,0 0-5-15,1 0-4 16,0 0 0-16,0 0 1 15,10-6 0-15,12-4 2 16,32-12-2-16,-24 16 1 16,4-1 0-16,4 1-1 15,2 1 2-15,-1 0 1 16,4 3 1-16,5 3 3 16,1 1 1-16,15 0 3 15,1-1 0-15,4-2 0 0,2 0-2 16,-1 0-2-1,-1 2 0-15,5 1 1 0,0 0 1 16,4 3-1-16,-8 1 0 16,1-3-3-16,0 2-1 15,-4-1 0-15,6 0-1 16,4-1 0-16,-2 1 1 16,-4 0-1-16,0 0-1 15,-6 2 1-15,-4 0 1 0,2 2 0 16,1 2 2-16,1-2 1 15,-2 2 2-15,-6-2-1 16,-3-2 0-16,-1-3-1 16,1 1 0-16,3-3-1 15,2 0 0-15,-2-1 0 16,-4-2-3-16,3 4 1 16,-4-1-1-16,-11-1 0 15,-2 1 0-15,-7-2 2 16,-6-2 0-16,6 3 0 15,0-1-1-15,-1-2-1 16,8 2-1-16,-7-2 0 16,0-1-2-16,1 1 0 15,-3 1 0-15,4 0 0 16,-1 0 0-16,-5 2 0 16,1-1 1-16,0 1-1 0,-7 1 2 15,9-2 3-15,5-1 3 16,-3 1 1-16,6-1-1 15,-8 2-1-15,-6-2 0 16,-4 3 0-16,-4-2-1 16,-7 2 0-16,-2 0-1 15,-5-1-2-15,-1 1 0 16,0 1-4-16,-2-1 0 16,0 0-10-16,-1 0-48 0,0 0-163 15,0-1 407-15,-24-1-201 16</inkml:trace>
  <inkml:trace contextRef="#ctx0" brushRef="#br0" timeOffset="79185.02">25560 9315 814 0,'-27'-12'354'0,"16"4"-189"16,4-3-9-16,10 4-11 16,4 3-12-16,6 3-2 15,2 1-5-15,6-6-16 16,4 1-3-16,8 1-10 16,8 4-8-16,16 0-16 15,8 1-10-15,6-2-21 16,7-3-5-16,1 0-9 15,6-5-2-15,20 1-3 16,1 2-2-16,16-3-4 16,-2 2-2-16,6 2 2 15,-1-3 0-15,0 4 3 16,-1-1-1-16,-4 2-1 16,6 1 1-16,-3 0 3 15,-1 2 1-15,-1 0 1 16,-6 3-1-16,0-1-3 15,-6-2-2-15,-2 6-5 0,2-3-2 16,-13 2-4-16,1 2-1 16,-15-6-1-16,-6 0-1 15,2 4 0-15,-30-5-1 32,-24 0-1-32,2 1 1 0,66 2 0 0,-6 2 0 15,-12-5 0-15,-28 4-1 0,-9-4 1 16,-5 0 1-1,-7-4-2-15,-5-2 1 0,-4 5 0 16,-4-4-1-16,-5 8-1 16,-1-1 0-16,-6-1 3 15,1 2 2-15,-2-3 5 16,0 0 1-16,0 0-1 16,0-1-2-16,-1 0-4 15,1 0-1-15,0 0-3 16,0 0-1-16,0 0 0 15,1 1-1-15,0 0 1 16,0 0 0-16,0 0 0 16,0 0 0-16,0 0 0 15,0 0 1-15,0 0 0 16,0 0-1-16,0 0 0 0,0 3 1 16,0 0-1-16,1 3 0 15,1 0 0-15,1 0-1 16,-1-1 1-16,1 3 0 15,1-1 0-15,2 4-1 16,18 33 0-16,-19-24 1 16,1 5-1-16,-1 2 1 15,1 6 0-15,-2 0 0 16,0-2 0-16,2 1 0 0,0-3 1 16,1 1 0-16,2 1 0 15,-5 1 0-15,3 1 0 16,0 1-1-16,-4 1 1 15,1-1 0-15,2 3 0 16,2 4-1-16,-2-1 0 16,2 5 0-16,-3-1 1 15,-4 3-1-15,6 2 0 16,-6 2 0-16,1 2 0 16,0 0 1-16,-1-1 0 15,-2-2 1-15,-3-7 0 16,-1 0 1-16,1-7 0 15,1-1 0-15,-1-6 0 16,4-3-1-16,0-7 1 16,2-3 1-16,4-4 2 0,-6-3-5 15,-2-6-99-15,0 1-78 16,-11-11 104-16</inkml:trace>
  <inkml:trace contextRef="#ctx0" brushRef="#br0" timeOffset="82498.25">30125 10831 519 0,'-29'-35'253'0,"29"30"-61"16,1 1-2-16,0 2-1 15,-1 1-17-15,0-1-40 16,0 2-14-16,0-1-19 0,0 1-4 15,0 0-8-15,0 0-6 16,7 0-16-16,6 0-7 16,14-1-11-16,38 0-7 15,-9-1-6-15,8-5-3 16,24 0-5-16,5 0 3 0,21 4 2 16,6 1-2-16,-1 2-2 15,2 0-4-15,-12 2-6 16,2 2 3-16,-13 5 3 15,-2-1 0-15,-14 0 0 16,-13-1-6-16,-11-4 4 16,-9 3 3-16,-16-2-2 15,-6-1 0-15,-17 2-2 16,-10-6-16-16,-12-3-74 16,-4 0-35-16,-9 0-73 15,0 0-36-15,-4 3 67 16,-6 2 75-16</inkml:trace>
  <inkml:trace contextRef="#ctx0" brushRef="#br0" timeOffset="82894.42">30148 10920 1338 0,'-13'-4'483'0,"8"1"-386"15,11-1-48-15,7 0 3 0,17 1 20 16,13 0 13-16,22 1-14 16,15 1-6-16,23 1-11 15,9 3-12-15,18-2-19 16,6 1-6-16,5 2-6 15,0 1 0-15,-8-2 4 16,-9 0 4-16,-18-4 16 16,-11-2 8-16,-14-3 7 15,-37 1-4 1,-22 2-14-16,1 0-10 0,39-7-9 16,-15 2-1-16,-25 1-3 15,-25 4-30-15,-9 0-73 16,-3 2-46-16,-11 1-132 15,-3 2-42-15,-4 4 198 16</inkml:trace>
  <inkml:trace contextRef="#ctx1" brushRef="#br0">29219 19045 0,'0'0'16,"0"0"-16,0 0 31,0 0-16,0 0 1</inkml:trace>
  <inkml:trace contextRef="#ctx0" brushRef="#br0" timeOffset="186231.23">23441 16261 854 0,'-4'-52'352'0,"-1"43"-188"0,-4 2-7 15,3 3 4-15,-7-1-14 16,-5 2-37-16,5 4-17 15,-6 4-29-15,-7 5-10 16,-2 7-13-16,-4 1-6 16,-2 8-12-16,7 2-7 15,-1 6-9-15,0 4-3 16,3 7-1-16,-1-1-1 16,6 9 1-16,0 2 0 0,2 4 0 15,2 0 0-15,0 1-1 16,-1 2 0-16,6-2-1 15,2 0-1-15,6 2 0 16,2-1 0-16,1-1-1 16,7-4-1-16,-3-1 0 15,6 0 0-15,3-3 2 16,-4 1-1-16,10-3 1 16,0 0 0-16,2-1 0 15,2-1 0-15,1 2 1 16,1-3 3-16,9 1 3 15,2 1 1-15,4-4 1 16,1-4-2-16,1-7 4 16,-1-5 1-16,2-7 1 0,-2 2 1 15,-1-5-3 1,1-3 0-16,-3-2 5 0,4-2 5 16,0-2 9-16,0-3 2 15,7-4 2-15,4-3-3 16,-3-9-7-16,3 0-3 15,-7-5-8-15,1-2-2 16,2-3-3-16,-5-4 1 16,-2-2 9-16,-2-5 5 0,-3-10 9 15,4-2 2-15,-1-10-6 16,-2-3-3-16,-6 0-4 16,2 0-2-16,-11 0-4 15,1 1-4-15,-2-8-3 16,-8-5 0-16,-2-9-3 15,-5-1 1-15,-15-5-1 16,0-2-1-16,-6-4 0 16,1-2 0-16,-1 6 1 15,-3 4-1-15,-8 11 5 16,-7 7 6-16,-11 8 5 16,-6 5 1-16,-15 1-3 15,1 6-4-15,-7-3-6 16,3 0-3-16,7 8-3 15,-3-3-1-15,9 12-1 0,1 6-3 16,6 8-2-16,10 5 1 16,8 9 1-16,5 5 0 15,5 4 1-15,2-1-1 16,2 2-4-16,1-4-16 16,5 0-49-16,-1 0-39 15,2-6-123-15,3 0-47 16,2-6 172-16</inkml:trace>
  <inkml:trace contextRef="#ctx0" brushRef="#br0" timeOffset="186899.87">23506 15463 1066 0,'-17'-11'478'15,"4"5"-198"-15,4 0-107 16,5 4 2-16,9 0-26 15,3 2-26-15,7 0-55 16,8 0-14-16,-3 0-21 16,7 1-6-16,-3 2-8 15,-3 2-3-15,-3 5-7 16,-7 3-3-16,-4 6-1 16,-4 3 0-16,-7 2 0 0,-3 0 1 15,-9 0-1-15,0-2-1 16,-3-1 1-16,0-4 2 15,3-3-2-15,4 0-2 16,5-1 7-16,1 0 5 16,6 0 10-16,7-2 4 15,8-6 2-15,8-1-2 16,4-4 0-16,1 0 3 16,-2 2 3-16,-3-2-3 0,-7-1-7 15,-4-6-5-15,-7 1-34 16,-3 4-42-16,-3-3-123 15,-2 2-77-15,2 2-134 16,-1 0 223-16</inkml:trace>
  <inkml:trace contextRef="#ctx0" brushRef="#br0" timeOffset="187413.5">23468 15232 984 0,'-28'-10'399'0,"0"6"-225"15,-4 1-51-15,-10 3-6 16,-1 2-14-16,4 4-25 0,2 4-10 16,11 6-11-16,6 9-1 15,5 11 1-15,4 11-3 16,5 11-11-16,5 2-7 15,6 5-14-15,7-4-6 16,12 0-5-16,9 3-1 16,11-10 3-16,8-1 3 0,3-5 5 15,1-5-1-15,3-8-5 16,-2-9-5-16,1-15-3 16,-1-10-1-16,0-15 4 15,-3-12 2-15,-7-18 4 16,-2-8 1-16,-15-16 0 15,-2-3-1-15,-13-8-1 16,-15-3 1-16,-12-1 2 16,-15 0 0-16,-23 10-1 15,-1 5-2-15,-12 18-5 16,-2 12 6-16,4 19 23 16,0 11 11-16,8 12 9 15,-6 6-4-15,7 7-26 16,3 0-10-16,5 0-11 15,16-4-4-15,7-4-5 16,3-4 0-16,8 2-94 0,4 1-77 16,9 2-552-16,6 9 477 15</inkml:trace>
  <inkml:trace contextRef="#ctx1" brushRef="#br0" timeOffset="8301.46">18803 17542 0,'0'0'16</inkml:trace>
  <inkml:trace contextRef="#ctx0" brushRef="#br0" timeOffset="194695">11714 16180 923 0,'-2'5'356'0,"1"-5"-209"15,0 0-25-15,0 0 36 16,-2 0 6-16,-5 1-13 16,0-1-18-16,0-2-29 15,1-1-12-15,2 0-24 16,1 1-10-16,-4-15-21 16,-6-27-8-16,21 24-9 15,3 1-3-15,4 1-2 16,2-1 1-16,7 0 1 15,3 2 0-15,8 2 0 16,2 1-3-16,3 1-2 16,-2 1 1-16,-1 5 1 15,-5-1 2-15,2 5 4 16,-1 3 0-16,-2 0 0 16,1 2-1-16,-1 1-3 0,1 3-2 15,0 0-2-15,1 3-1 16,2 2 1-16,2-1 1 15,9 2 0-15,-5 1 1 16,3-1-1-16,1 1-1 16,-6 0-1-16,8-1-1 15,1 0 0-15,-1-1 1 16,7-3-1-16,0 1 0 16,9-4-3-16,3 1-1 0,-3-2-2 15,-3-2 0-15,-6 0-1 16,-1-4 0-16,2 0 1 15,-3-3 0-15,-3-5-1 16,0 1 1-16,-2-5-1 16,-4-1 1-16,2 1 1 15,-4-1-2-15,-8 2 0 16,1 1 1-16,-8 1-3 16,0 0 1-16,1 0 1 15,2 1-1-15,-5 0 1 16,-2 3 0-16,-7 0 0 15,-1 1 1-15,-7 2 1 16,-3-1 3-16,-3-2 4 16,-2 0 0-16,-3 3 1 15,2 1-1-15,-1-2-1 0,0 4-2 16,4 0-2-16,-1 0-2 16,0 0-5-16,1 1 0 15,0 0 0-15,0 0 0 16,0 0 0-16,0 0 0 15,1 0 0-15,7 3 1 16,-2 2 0-16,4 0 1 16,26 23 1-16,-25-19 0 0,5-1-1 15,2-1 1-15,5-2 1 16,7 0 0-16,-2-4 0 16,1-1-1-16,-2-1 0 15,-8-4 0-15,7 4 0 16,1 2-1-16,6-1 0 15,7 0-1-15,1-2 1 16,3-4-1-16,8 2 0 16,7-2-1-16,5-2 0 15,0 0 0-15,0-1 0 16,3 2 0-16,0 2 0 16,7 5 0-16,14 0 0 15,-7 1 0-15,4 7 0 16,-2 0 0-16,-17 3 0 15,10 1 2-15,3 0-2 16,2 2 2-16,4 4 3 16,-4-2 3-16,-9 6 6 0,-4 0 2 15,1 4 2-15,-1 3 2 16,-2-2 5-16,2 4 2 16,-12 0 5-16,-9 1 1 15,-6 2-2-15,-7-1-2 16,-2-5-7-16,0 0-3 15,-10-6-8-15,-2-4-1 0,-4-5-3 16,-4 2-1-16,-3-6 1 16,-3-1 6-16,-6-8-111 15,-1-3-103-15,-9-15 127 16</inkml:trace>
  <inkml:trace contextRef="#ctx0" brushRef="#br0" timeOffset="195257.93">14219 15357 785 0,'-6'-10'387'16,"2"5"-96"-16,0 4-12 16,-1 1-28-16,-1 8-25 15,2 11-63-15,1 10-30 16,4 16-34-16,-1-2-13 16,2 1-29-16,4-8-14 0,0-13-27 15,5-3-10-15,-1-10-23 16,-1-4-46-16,-3-6-141 15,-1-6-87-15,-4-10 167 16</inkml:trace>
  <inkml:trace contextRef="#ctx0" brushRef="#br0" timeOffset="195703.08">14058 15253 877 0,'-27'15'464'0,"11"-2"-25"16,-2 1-276-16,3 5-67 16,3 10 14-16,-3 4 0 0,7 7-7 15,9 7-23 1,1-5-9-16,14 0-15 0,0 1-6 16,3-10-9-16,5 2-5 15,4-11-17-15,6-5-6 16,10-8-8-16,2-9-3 15,9-3-1-15,6-9-1 16,-4-9 0-16,-2-5 1 0,-16-16 1 16,-6-5 2-16,-13-14 5 15,-9-6 1-15,-10 0 4 16,-11 5 1-16,-8 4 3 16,-9 9-1-16,-14 5-2 15,-7 2-3-15,-7 16-2 16,3 4 0-16,7 18 0 15,1 6 1-15,11 10 1 16,5 5-2-16,10 6-5 16,4-2-4-16,9-2-7 15,2-2-30-15,11-1-146 16,10-3-82-16,7-4 148 16</inkml:trace>
  <inkml:trace contextRef="#ctx0" brushRef="#br0" timeOffset="196351.58">15230 15264 1207 0,'0'0'490'0,"-1"0"-273"0,1 2-35 16,0-2-19-16,0 0 0 15,6 16-30-15,11 41-24 16,-8-13-34-16,-1 4-11 16,-2 4-19-16,3-2-9 15,-6-9-14-15,3-5-7 16,-2-12-8-16,-1-8-6 16,-2-10-63-16,0-6-61 0,-3-12-159 15,-5-8-80-15,-2-12 219 16</inkml:trace>
  <inkml:trace contextRef="#ctx0" brushRef="#br0" timeOffset="196627.15">15201 15195 1258 0,'4'-3'526'0,"6"-1"-272"16,4 2-71-16,5 2-13 15,4 1-22-15,6 3-38 16,2 1-16-16,1 4-21 15,-3 2-10-15,-13 1-17 16,-4-1-11-16,-12 2-10 16,0 0-2-16,-11 4-2 15,0 4 0-15,-7 1-5 0,-8-2-3 16,3-3-5-16,-3-5 0 16,2 3-48-16,3-2-51 15,2 0-163-15,4-2 27 16,8 6 118-16</inkml:trace>
  <inkml:trace contextRef="#ctx0" brushRef="#br0" timeOffset="196986.32">15451 15425 1223 0,'16'3'499'0,"-5"14"-241"16,1 1-50-16,-7 5-10 15,0 3-7-15,-2 3-69 16,4 0-32-16,3-2-39 16,0-2-8-16,-2-4-11 15,0-5-5-15,-6-8-15 16,-1-2-2-16,-2-6-1 16,-5-3 1-16,3-7 1 15,-1-3-1-15,-1-9-3 16,2-3-1-16,3-2-1 15,0-2 0-15,8 5 0 16,-2 0-1-16,4 3 2 0,1 3 0 16,3 6 2-16,0 1 0 15,0 4-2-15,2 4-1 16,-1 1-6-16,0 3-28 16,-5 5-116-16,3 1-94 15,-3 3 139-15</inkml:trace>
  <inkml:trace contextRef="#ctx0" brushRef="#br0" timeOffset="197265.75">15924 15516 1569 0,'0'-1'631'16,"-7"2"-358"-16,1 4-136 15,-4 3 5-15,-4 8-21 16,0 5-27-16,-7 11-55 16,2 5-15-16,0 5-15 15,1 4-4-15,3-5-4 0,4-4-1 16,2-6-17-16,2-11-35 15,2-7-120-15,1-6-96 16,-1-13 159-16</inkml:trace>
  <inkml:trace contextRef="#ctx0" brushRef="#br0" timeOffset="197488.87">15690 15634 1066 0,'-1'-3'523'0,"3"-3"-109"16,3 1-152-16,4 3-44 15,5 3-3-15,3 8-47 16,3 7-26-16,5 6-48 16,3 2-21-16,3 1-28 15,-2 0-10-15,-2-1-18 16,-2-2-4-16,-5-2-4 16,-6-4-32-16,-4-5-103 15,-1-3-72-15,-1-2 394 16,6-1-205-16</inkml:trace>
  <inkml:trace contextRef="#ctx0" brushRef="#br0" timeOffset="197786.46">16130 15226 1257 0,'-14'10'604'15,"2"3"-138"-15,0 2-305 0,-2 14-76 16,-1 8 11-16,6 13-15 16,3 4-19-16,12-3-35 15,2-1-9-15,9-6-7 16,2-5-2-16,2-7-5 15,2 1-3-15,-1-11-16 16,-1-2-36-16,-1-6-144 16,-2-7 355-16,-3-10-169 15</inkml:trace>
  <inkml:trace contextRef="#ctx0" brushRef="#br0" timeOffset="198026.22">16231 15407 1749 0,'5'5'633'0,"5"-4"-485"0,3-1-42 16,8-1 20-16,2 1-12 16,11-3-33-16,0 0-17 15,-3 0-23-15,-2-1-11 16,-8 2-11-16,0 5-32 15,-1-2-102-15,-5 2-66 16,-10-4-153-16,-7-5-74 0,-4 4 261 16</inkml:trace>
  <inkml:trace contextRef="#ctx0" brushRef="#br0" timeOffset="198209.56">16351 15388 709 0,'-3'0'433'16,"-6"3"-65"-16,9 9-83 15,1 8-27-15,2 16-68 16,-3 2-37-16,3 8-51 16,3-1-19-16,1-8-33 15,5-2-11-15,-2-13-23 16,-6-5-47-16,3-12-160 16,-6-3-26-16,-5-14 107 15</inkml:trace>
  <inkml:trace contextRef="#ctx0" brushRef="#br0" timeOffset="198398.3">16373 15572 1470 0,'7'0'613'0,"5"0"-381"16,-1-4-68-16,2 2 5 15,1-1-67-15,7-1-23 16,1 3-36-16,0 1-10 15,0 0-47-15,-10 1-62 0,-1-1-162 16,-5 4 16-16,1 1 109 16</inkml:trace>
  <inkml:trace contextRef="#ctx0" brushRef="#br0" timeOffset="198617.87">16348 15712 1319 0,'7'17'528'0,"-4"-9"-275"15,6 0-60-15,9-3 9 16,3-5-25-16,4 0-78 16,3-8-30-16,1 1-38 15,1 1-5-15,-2-3-93 16,0 2-90-16,-3-3-210 16,-3-4 213-16</inkml:trace>
  <inkml:trace contextRef="#ctx0" brushRef="#br0" timeOffset="198864.37">16647 15244 1599 0,'19'7'597'0,"5"1"-416"0,6 9-52 16,3 3 22-16,4 7 15 15,4 7-15-15,-6 1-31 16,0 5-4-16,-10 6-20 16,-3 0-11-16,-7 4-29 15,-7-3-12-15,-11-1-18 16,-6-2-5-16,-4-3-10 16,-2 2-24-16,-5-14-164 15,-3-3 311-15,-10-8-150 16</inkml:trace>
  <inkml:trace contextRef="#ctx0" brushRef="#br0" timeOffset="205920.93">27315 16439 1323 0,'-31'5'516'0,"5"2"-333"15,5-2-7-15,9 1 16 16,3-2-33-16,9 0-50 16,7 0-17-16,11 0-21 15,16-2-8-15,10-2-19 16,3-2-9-16,12-4-18 16,-1 0-6-16,3 1-5 15,-2-2-1-15,-13 3-34 16,-9-1-57-16,-14 5-165 0,-10 2-72 15,-16 5 182-15</inkml:trace>
  <inkml:trace contextRef="#ctx0" brushRef="#br0" timeOffset="206051.19">27368 16645 1078 0,'-9'20'417'15,"9"-11"-209"-15,10 2-56 0,9-3 44 16,-1-2 6-16,10-6-55 15,6-2-32-15,11-4-52 16,1-3-21-16,2 5-36 16,-4-2-54-16,-12 0-160 15,-6 1-70-15,-14-3 151 16</inkml:trace>
  <inkml:trace contextRef="#ctx0" brushRef="#br0" timeOffset="206381.88">27483 16231 1382 0,'-1'0'519'0,"10"7"-348"0,0-4-38 16,21 12 24-16,-1-3-23 16,11 1-36-16,6 2-7 15,3 2-3-15,5 8-5 16,-3 6-13-16,-1 5-7 15,-19 5-10-15,-5 3-7 16,-12 5-12-16,-14 1-5 16,-4-2-8-16,-8-5 0 15,-17-9-2-15,6-2-3 16,1-4-4-16,-8-5-2 0,11-2-12 16,-3-7-22-16,4-7-92 15,6-1-71-15,3-12 373 16,3 0-195-16</inkml:trace>
  <inkml:trace contextRef="#ctx0" brushRef="#br0" timeOffset="207158.69">27904 14832 1076 0,'3'0'418'0,"-1"8"-226"16,-1 1-21-16,3 16 50 15,1 9-13-15,2 14-52 16,5 8-20-16,-2 2-26 16,-2 0-11-16,4-4-31 15,-3-2-15-15,3-6-25 16,-3-4-10-16,-5-10-8 15,-1-5-1-15,-2-9-42 16,1-8-51-16,1-8-150 16,-3-10-82-16,0-15 186 15</inkml:trace>
  <inkml:trace contextRef="#ctx0" brushRef="#br0" timeOffset="207468.04">27893 14895 1061 0,'17'-7'496'0,"-2"5"-169"16,-2-2-147-16,8-1 10 16,3 5-28-16,7-4-23 15,9 8-28-15,-7 4-6 16,-6 2-13-16,-5 6-10 0,-6 4-24 16,-4 6-10-16,-9 8-16 15,-5 1-6-15,-10-1-7 16,-2-1-3-16,-3-9-4 15,-1-1-1-15,-3-6-2 16,1-5-1-16,-3-6-44 16,3 1-46-16,5-7-133 15,5 0-81-15,9-2-257 16,4-6 341-16</inkml:trace>
  <inkml:trace contextRef="#ctx0" brushRef="#br0" timeOffset="207799">28223 15105 1120 0,'15'15'486'16,"-1"12"-234"-16,-1 0 3 16,0 6-31-16,3 2-39 15,-1-1-68-15,1 1-22 16,-6-3-21-16,-4-6-7 15,-5-10-14-15,-1-1-9 16,-4-8-9-16,3 1-3 0,-4-5-1 16,-2-3-2-16,2-6-3 15,2-7-6-15,0-10-9 16,0-7-3-16,5-5-7 16,-2-6 1-16,9 3-1 15,3 3-1-15,1 2 1 16,7 6-1-16,1 8 0 15,-2 4-1-15,4 8-2 16,-9 5 2-16,-1 2-56 16,-2 5-49-16,-5 0-123 15,5 0-77-15,1 3 189 16</inkml:trace>
  <inkml:trace contextRef="#ctx0" brushRef="#br0" timeOffset="208526.68">28633 15507 1049 0,'46'-36'503'16,"-34"25"-227"-16,-3 4-51 15,-4 1-2-15,-3 6-52 16,-2 2-25-16,-6 4-29 16,-2 8-13-16,-6 8-31 15,-5 5-13-15,-3 10-23 16,1 1-8-16,-2 5-16 16,4-1-5-16,4-5-4 15,0-5-3-15,4-11-16 16,2-7-37-16,3-11-136 15,2-1-91-15,4-13-186 16,3-5 267-16</inkml:trace>
  <inkml:trace contextRef="#ctx0" brushRef="#br0" timeOffset="208696.52">28520 15529 1247 0,'7'-1'551'15,"6"6"-250"-15,1 5-25 16,5 9-34-16,2 4-36 15,2 3-62-15,2 4-25 16,-2-2-41-16,-1-2-14 16,-4-2-28-16,0-1-10 15,-4-6-15-15,-4-2-45 0,-5-7-139 16,-1-4-92-16,-1-5 144 16</inkml:trace>
  <inkml:trace contextRef="#ctx0" brushRef="#br0" timeOffset="209019.94">28958 14953 1514 0,'-10'-4'585'15,"4"4"-360"-15,-4 5-87 16,-1 6 14-16,1 6-5 16,-3 9-30-16,1 8-35 0,4 7-9 15,4 11-17-15,4 0-11 16,5 1-24-16,5-5-7 16,6-8-9-16,-2-6-1 15,9-11 1-15,0-4-23 16,2-10-93-16,3 0-83 15,-1-14-205-15,2 1 240 0</inkml:trace>
  <inkml:trace contextRef="#ctx0" brushRef="#br0" timeOffset="209204.64">29102 14995 1336 0,'-3'-6'554'0,"8"10"-219"15,2 1-135-15,7-1-21 16,0-1 12-16,8-3-62 16,2-1-31-16,5-1-45 15,4-5-14-15,1 2-23 16,-2 2-43-16,-9-4-136 16,-4 6-90-16,-16-1 139 15</inkml:trace>
  <inkml:trace contextRef="#ctx0" brushRef="#br0" timeOffset="209427.95">29122 15068 1103 0,'-1'16'483'0,"2"4"-195"16,4 2-85-16,-1 3 25 0,5 6-20 15,-1-1-42-15,0 4-64 16,-1-2-21-16,-2 1-28 15,1 0-15-15,-1-5-19 16,2-4-5-16,-3-7-83 16,-2-7-67-16,-2-8-173 15,0-2 38-15,-2-8 148 16</inkml:trace>
  <inkml:trace contextRef="#ctx0" brushRef="#br0" timeOffset="209577.68">29172 15232 1272 0,'8'2'518'0,"7"-1"-306"16,1 0-27-16,6 1-35 15,5-2-38-15,5-4-61 16,-1 4-16-16,-4-1-59 16,-3 2-84-16,-11 1 69 15</inkml:trace>
  <inkml:trace contextRef="#ctx0" brushRef="#br0" timeOffset="209741.14">29207 15355 1140 0,'7'4'468'16,"2"3"-192"-16,4 3-100 0,7-3 2 16,1 0-15-16,11-3-78 15,-1-1-25-15,0-4-63 16,-6-5-96-16,4-3 65 15</inkml:trace>
  <inkml:trace contextRef="#ctx0" brushRef="#br0" timeOffset="210035.55">29456 14852 1478 0,'16'6'564'0,"7"0"-397"16,0 5 7-16,4 11 14 0,3 3-18 15,-2 14-27-15,2 5-14 16,-3 9-23-16,-2 4-15 16,-4 2-33-16,-3-4-13 15,-13-6-18-15,-7-7-6 16,-12-8-2-16,-4-2-2 15,-2-3-13-15,3-4-31 16,0-11-121-16,2-6-80 0,4-9 30 16,6 0 79-16</inkml:trace>
  <inkml:trace contextRef="#ctx0" brushRef="#br0" timeOffset="211669.06">30197 14989 635 0,'64'-53'394'15,"-44"47"-38"-15,-5-4-109 16,-3 4-11-16,-7 2-32 15,-3 4-13-15,-7 2-49 16,4-2-22-16,-2 2-40 16,-23 8-17-16,-34 41-20 15,26-29-10-15,7 2-16 16,4-2-6-16,11-4-3 16,2-2-3-16,10-4-1 15,3 0 0-15,5-4-4 0,5 2 0 16,10-1-3-1,4-2-1-15,11-1-4 0,2-2-22 16,-2-3-106-16,-2-1-82 16,-11 0 126-16</inkml:trace>
  <inkml:trace contextRef="#ctx0" brushRef="#br0" timeOffset="211841.91">30164 15219 816 0,'3'12'445'0,"5"-7"40"16,3-1-259-16,6 2-53 15,3 0 8-15,5-3-53 16,3 3-33-16,4-5-41 16,0 0-14-16,-6-1 333 15,3 0-278-15</inkml:trace>
  <inkml:trace contextRef="#ctx0" brushRef="#br0" timeOffset="212530.49">30802 14610 993 0,'2'-6'424'16,"-1"2"-206"-16,1 3 0 16,-2 1 5-16,0 0-15 0,11 29-42 15,14 44-20-15,-13-18-31 16,-4 8-13-16,0-2-24 16,2-3-12-16,-4-5-28 15,4-6-12-15,-6-7-11 16,-2-4-4-16,-2-12-19 15,0-4-40-15,1-14-124 16,0-6-85-16,3-14-247 16,0-9 306-16</inkml:trace>
  <inkml:trace contextRef="#ctx0" brushRef="#br0" timeOffset="212798.26">30811 14573 1302 0,'14'-1'497'16,"7"1"-337"-16,0 3 0 16,3 7 6-16,5 2-23 15,1 3-46-15,4 3-13 16,0-2-14-16,-7 1-4 16,-8 0-13-16,-8 2-9 15,-12 2-13-15,-9 2-4 16,-14-2-4-16,-9 0-1 15,0-2-6-15,2-4-5 0,6-3-11 16,8-3-23-16,3-4-86 16,6-3-72-16,8 0 59 15,-3-2 38-15</inkml:trace>
  <inkml:trace contextRef="#ctx0" brushRef="#br0" timeOffset="213161.69">31129 14858 1008 0,'14'26'452'0,"-1"0"-126"16,0 3-104-16,-2 2-8 16,-2-1-2-16,-5-3-61 15,0 0-28-15,-4-8-40 0,0-2-8 16,0-6-12-16,-2-4-9 15,0-3-20-15,-1-3-9 16,0-2-11-16,2 0-2 16,0-1-2-16,0 1-1 15,1-10-5-15,2-14-1 16,8-35-3-16,0 27-1 16,3 0 0-16,6 7 0 0,0 6 0 15,2 2-2-15,3 10-3 16,-4 3-1-16,0 10-30 15,-5 4-29-15,-1 4-84 16,1-3-65-16,-3 3-115 16,6 2 218-16,6 3 37 15</inkml:trace>
  <inkml:trace contextRef="#ctx0" brushRef="#br0" timeOffset="213594.22">31459 15120 1203 0,'-1'-1'501'0,"0"0"-212"16,1 1-84-16,0 0-9 16,5 14-16-16,5 8-64 15,15 28-26-15,-14-34-31 16,3-1-11-16,-3-4-86 16,-2-1-69-16,0-7-139 15,-1-1-86-15,-1-9 201 16</inkml:trace>
  <inkml:trace contextRef="#ctx0" brushRef="#br0" timeOffset="213931.05">31701 15146 1058 0,'7'3'465'0,"-6"0"-154"0,-1 0-70 16,-9 4-27-16,-4 1-21 15,-11 2-92-15,-2 2-28 16,-2-1-28-16,2-2-8 15,4 1-10-15,4 0-6 16,7-3-9-16,4-1-2 0,4 1 5 16,0-2 3-16,4 3 7 15,0 2 3-15,4 4 11 16,2 4 5-16,2 0 16 16,1 0 4-16,2 1 4 15,0-1-1-15,-1 2-13 16,-3-2-8-16,-2-1-20 15,-1-4-7-15,-5-2-25 16,-1-1-41-16,-2-6-109 16,2 0-83-16,2-4 133 15,-1-1 17-15</inkml:trace>
  <inkml:trace contextRef="#ctx0" brushRef="#br0" timeOffset="-214575.66">31965 14630 626 0,'-1'-1'372'16,"0"0"9"-16,-6-4-146 16,2 2-44-16,-12 0-10 0,-18 12-12 15,23 14-5-15,0 14-31 16,4 7-12-16,-1 9-35 16,4 1-18-16,5 2-24 15,3-3-9-15,5-6-18 16,4-2-5-16,-1-11-4 15,2-1-4-15,8-10-14 16,2-5-43-16,10-12-159 16,1-6 148-16,1-11-9 15</inkml:trace>
  <inkml:trace contextRef="#ctx0" brushRef="#br0" timeOffset="-214335.24">32040 14692 1638 0,'-4'4'592'15,"13"-4"-425"-15,4 0-96 16,5-1 17-16,5-1 4 16,6 0-26-16,2-1-12 15,4 0-21-15,1-2-7 16,-3 1-34-16,-8 1-48 15,-11-1-114-15,-12 2-71 0,-12-1 138 16</inkml:trace>
  <inkml:trace contextRef="#ctx0" brushRef="#br0" timeOffset="-214138.07">32073 14766 1511 0,'11'14'567'0,"2"0"-405"16,2 7 8-16,-5 1 4 16,0 4-15-16,-4 7-30 15,-3-5-16-15,-3 9-31 16,0-5-17-16,0-2-36 16,1-2-11-16,0-9-60 15,0-4-54-15,-1-8-153 0,1-4-81 16,1-5 197-16</inkml:trace>
  <inkml:trace contextRef="#ctx0" brushRef="#br0" timeOffset="-213965.18">32116 14933 1636 0,'9'-6'585'15,"8"3"-479"-15,5-1-83 0,2-1-6 16,4-1 6-16,1 2 2 15,0-1 2-15,-11 5-33 16,-5 4-53-16,-7 1-134 16,-11 4 122-16</inkml:trace>
  <inkml:trace contextRef="#ctx0" brushRef="#br0" timeOffset="-213786.53">32116 15064 1176 0,'0'5'544'0,"9"3"-175"16,5-1-193-16,10-6-65 16,4 0-10-16,9-2-21 15,-2-2-7-15,0 0-21 16,-2-2-15-16,-8 1-131 16,-5-1-84-16,-4 0 105 0</inkml:trace>
  <inkml:trace contextRef="#ctx0" brushRef="#br0" timeOffset="-213504.62">32416 14501 1749 0,'17'0'591'0,"10"10"-549"16,0 2 6-16,0 13 50 15,1 5 23-15,-5 11 32 16,-5 8-9-16,-3 6-15 16,-4 0-16-16,-8-1-37 15,-3-1-18-15,-9-4-32 16,-6-1-6-16,-7-6-6 16,2-1-1-16,-3-9-25 15,5-2-27-15,3-8-98 16,2-7-85-16,12-8 136 15</inkml:trace>
  <inkml:trace contextRef="#ctx0" brushRef="#br0" timeOffset="-212118.39">32951 14931 1808 0,'-1'-1'659'0,"0"0"-527"15,0 0-90-15,0 0-4 16,0 0 0-16,0-1 18 16,0 1 7-16,0 0-15 15,-1 0-4-15,1 0-29 16,0 0-59-16,0 0-172 15,0 0-413-15,1 1 411 16</inkml:trace>
  <inkml:trace contextRef="#ctx0" brushRef="#br0" timeOffset="-209379.82">32699 14300 1350 0,'3'12'523'0,"1"-9"-371"16,4-4-78-16,11-3-69 15,3-1-1-15,4-2 7 16,4 2 12-16,-5-4 21 15,3 1 6-15,-6-5-3 16,-4-1-10-16,-6-3-19 0,-5-1-3 16,-7-4-3-16,-2-1 0 15,-7 1-2-15,-9 1-1 16,2 4-1-16,-7 0-1 16,-2 9-1-16,6 2 6 15,-1 5 18-15,4 6 4 16,5 10 9-16,0 4-2 15,3 10-8-15,1 2-2 0,5 0 0 16,2 2-1-16,11-2-6 16,2-5-2-16,6-5-4 15,7-7-4-15,3-3-6 16,0-3-9-16,-2-1-71 16,-4 2-50-16,-11-6-118 15,2 1 373-15,4-8-135 16</inkml:trace>
  <inkml:trace contextRef="#ctx0" brushRef="#br0" timeOffset="-208910.67">32996 14335 1417 0,'-33'100'524'0,"41"-85"-377"0,1-1-130 15,6-7-12-15,0-1 2 16,0-5 17-16,2-1 13 16,-3-1 15-16,0-4 0 15,-3-5-17-15,-1-1-12 16,-2-8-22-16,-2-6-3 0,-3-2-2 16,-1-8 0-16,-2 0 6 15,0-3 2-15,-2-9 0 16,-2-1 0-16,-5-2 3 15,-2 0 24-15,0 8 40 16,-1 10 17-16,4 7 32 16,2 9-8-16,3 8-20 15,3 3-13-15,3 3-33 16,1 2-15-16,-4 0-16 16,0 0-2-16,7 0-2 15,13 0-1-15,37 4-4 16,-27-3-1-16,13 7-1 15,3-2 0-15,1-1-1 16,-3-1-1-16,-5-4-1 16,-11 2 4-16,-11-2-46 15,0 0-35-15,-8 1-81 16,-1-4-71-16,-3 1 122 0,-5 4 31 16</inkml:trace>
  <inkml:trace contextRef="#ctx0" brushRef="#br0" timeOffset="-208315.76">33222 14165 1676 0,'15'8'632'0,"0"4"-442"16,3 5-155-16,-2 1-30 15,-2 3-3-15,-12 4 26 16,-6 1 15-16,-3 2 32 15,-7-1 9-15,1-6-25 16,6-5-17-16,-1-10-31 16,4-6-7-16,4-3-16 15,1-6-8-15,7-3-16 16,0-3-6-16,7-10 0 16,4-2 8-16,2-4 16 15,3 0 9-15,-6 8 13 16,-5 4 3-16,0 8 15 15,-2 7 9-15,5 9 12 16,2 5 3-16,-9 9-5 16,-4 1-3-16,-5 3 1 0,-1 4 0 15,0-1 0-15,4-5-5 16,-3-3-10-16,0-10-4 16,2 0-8-16,-4 2-2 15,-1-9-7-15,2-3-6 16,-5-6-11-16,6-4-8 0,5-3-6 15,-2-3 1 1,7-6 10-16,-1 1 5 0,-3 6 12 16,-2 2 4-16,4 9 4 15,2 5 6-15,-2 5 10 16,4 5 3-16,-1 4 6 16,-3 2 4-16,8 3 17 15,-2-2 5-15,-5 1 3 16,-2-9-7-16,-4 2-26 15,-2-2-9-15,-1-4-9 16,-1 5-16-16,-3-8-79 16,-2 4-47-16,4-3-144 15,2-2-74-15,2 0 222 16</inkml:trace>
  <inkml:trace contextRef="#ctx0" brushRef="#br0" timeOffset="-200177.28">27126 12586 276 0,'-1'0'76'15,"0"0"-105"-15,0 0-1 16,0 0-28-16,0 0 41 16</inkml:trace>
  <inkml:trace contextRef="#ctx0" brushRef="#br0" timeOffset="-199620.01">27138 12484 920 0,'-1'1'426'15,"1"9"-168"-15,0 2-34 16,4 9 17-16,-1 10-31 15,1 7-37-15,3 9-50 16,-1 2-13-16,2 1-20 16,0-2-9-16,1-4-24 15,-4-2-12-15,0-9-20 16,0 0-8-16,-4-12-10 16,0-4-3-16,-1-12-44 15,0-10-35-15,-2-7-70 16,0-8-43-16,-3-9-63 15,0-3-23-15,-4-11-40 0,-1-1 3 16,-1-5 87-16,-1 0 57 16,3 0 156-16,3 2 85 15,6 12 98-15,2 8 35 16,5 9 27-16,2 3-16 16,6 6-22-16,0 0-11 15,8 7-32-15,2 2-12 16,6 1-34-16,5 2-12 0,-4 2-20 15,-3-1-8-15,-11 6-12 16,-7-3-6-16,-5 4-6 16,-6 2-3-16,0 10-6 15,-8-1-3-15,-10 5-10 16,-4 1-3-16,-10-6-7 16,0-1-3-16,0-3-7 15,2-2-16-15,13-1-72 16,4-2-63-16,7-3-166 15,5-2-76-15,5-5 239 16</inkml:trace>
  <inkml:trace contextRef="#ctx0" brushRef="#br0" timeOffset="-199275.68">27435 12751 1004 0,'19'14'491'0,"-3"2"-147"16,-2 0-123-16,0 4 0 15,-8 3-29-15,-1 0-32 16,2 0-48-16,-5-1-17 16,1-5-28-16,-2-6-11 15,-4-6-23-15,3-4-8 16,-7-2-5-16,-3-4 0 16,3-7-3-16,-1-2-5 0,2-7-7 15,-2-1-3-15,6-3-2 16,1-1 0-16,7 2 0 15,9 4 3-15,3 1 2 16,2 4 0-16,0 0 0 16,-2 1 0-16,-4 7-1 15,-2 2 0-15,-5 4-2 16,1 1 1-16,-2 0-69 16,-1 0-50-16,2 1-138 15,-1 1 63-15,2 4 103 16</inkml:trace>
  <inkml:trace contextRef="#ctx0" brushRef="#br0" timeOffset="-198200.45">27736 12849 1071 0,'0'0'428'0,"5"3"-199"15,6 6-41-15,-2 6 24 16,28 32-1-16,-31-25-61 15,-3-1-40-15,3-2-55 16,-3-3-18-16,3-6-19 16,1-7-57-16,1-5-173 15,5-2-95-15,6-9 162 16</inkml:trace>
  <inkml:trace contextRef="#ctx0" brushRef="#br0" timeOffset="-197891.52">28038 12889 1120 0,'-14'8'492'16,"7"-2"-188"-16,-3 4-91 16,-7-1-9-16,-1 3-17 0,-6-3-57 15,2-2-28-15,3 1-40 16,2 0-8-16,-2-2-9 16,3 0-5-16,5 1-17 15,6 0-6-15,5 3-7 16,0 1 0-16,8 4 3 15,-3 3 4-15,6 0 7 16,-3 4 4-16,1 3 3 16,-2 2-1-16,-2 2-4 15,1 1-4-15,-1-6-8 16,1-1-2-16,0-10-9 16,-3-5-50-16,-1-11-143 15,1-6-99-15,7-14 159 16</inkml:trace>
  <inkml:trace contextRef="#ctx0" brushRef="#br0" timeOffset="-197571.32">28167 12451 1390 0,'-4'0'523'0,"0"0"-328"15,1 3-15-15,2-3 14 16,-3 6-23-16,-9 22-65 16,-14 34-19-16,16-23-10 15,2 5-5-15,9 2-20 16,0 2-11-16,8-1-18 15,2-1-7-15,0-8-9 16,5-3-3-16,2-12 0 16,1-8-51-16,6-9-146 15,-1-5-83-15,1-12 145 16</inkml:trace>
  <inkml:trace contextRef="#ctx0" brushRef="#br0" timeOffset="-197361.07">28314 12575 1366 0,'9'1'583'0,"2"2"-303"16,7-2-94-16,-3 1 5 16,2 0-46-16,5-2-34 0,-2-3-55 15,6 0-16-15,-7-1-13 16,-2 3-34-16,-6 0-125 15,-2 1-89-15,-6 2 122 16</inkml:trace>
  <inkml:trace contextRef="#ctx0" brushRef="#br0" timeOffset="-197158.42">28364 12646 1163 0,'-1'22'482'0,"-3"1"-223"15,8 6-34-15,-2 3 8 16,-4 2-25-16,4-1-81 16,-2-2-34-16,2-2-47 15,7-4-15-15,-6-6-16 16,4-6-32-16,-2-7-121 16,-1-6-88-16,6-10-245 0,-1-8 282 15</inkml:trace>
  <inkml:trace contextRef="#ctx0" brushRef="#br0" timeOffset="-196989.62">28394 12776 1185 0,'0'1'541'0,"7"0"-235"16,2-1-109-16,7 0-9 16,5 0-58-16,0-1-31 15,3-2-39-15,0 1-14 0,1 0-11 16,-1 0-47-16,-7 2-143 15,-7 1-66-15,-8 2 115 16</inkml:trace>
  <inkml:trace contextRef="#ctx0" brushRef="#br0" timeOffset="-196831.27">28417 12913 1007 0,'5'7'475'16,"3"-3"-151"-16,7-3-155 15,3 1-4-15,6-1-49 16,4-1-36-16,-1 0-56 16,-3-1-69-16,-6 0-36 15,0-5 47-15</inkml:trace>
  <inkml:trace contextRef="#ctx0" brushRef="#br0" timeOffset="-196487.52">28647 12441 1389 0,'8'5'537'0,"6"-1"-327"16,4 1-13-16,1 11 13 16,4-3-13-16,6 7-50 15,4 3-28-15,1 7-28 16,0 6-13-16,-10 7-25 15,-10 4-6-15,-6 5-17 16,-3-1-9-16,-7 2-4 16,2-5-3-16,-9-10-4 15,-4-4 2-15,2-10-39 16,-5-3-53-16,1-8-141 16,-2-3-72-16,0-15 168 15</inkml:trace>
  <inkml:trace contextRef="#ctx0" brushRef="#br0" timeOffset="-195890.93">29470 12561 1062 0,'5'-2'500'0,"-8"-1"-165"16,-3 4-125-16,2 8-11 16,-16 0-52-16,2 6-46 0,-13 4-73 15,-3-2-13-15,0 4 9 16,3-2 5-16,7-2 7 15,8 1-5-15,10-1-15 16,4 1-6-16,7-3 2 16,3-1 6-16,9-2 8 15,1-2 2-15,9-1-6 16,-1-4-6-16,-2-1-39 16,-1-2-58-16,-14-2-121 15,-2 1 124-15</inkml:trace>
  <inkml:trace contextRef="#ctx0" brushRef="#br0" timeOffset="-195725.29">29265 12893 1065 0,'13'17'469'16,"0"-12"-155"-16,3 0-157 15,6 0-41-15,4 0 21 16,-2-3-29-16,-2-2-26 15,4-4-41-15,-4 1-25 16,1-1-56-16,1-2 29 16</inkml:trace>
  <inkml:trace contextRef="#ctx0" brushRef="#br0" timeOffset="-193902.35">30214 12342 931 0,'19'-30'394'0,"-19"30"-197"15,3 1-3-15,-2 6 3 16,-1-7-9-16,0 2-21 15,1 22-12-15,4 35-17 16,0-25-14-16,3 3-37 16,-2-4-18-16,1 0-34 15,-1-5-13-15,0-2-15 16,3 0-1-16,-2-7-62 16,-2-3-59-16,-2-6-156 15,0-4-73-15,-5-2 206 16</inkml:trace>
  <inkml:trace contextRef="#ctx0" brushRef="#br0" timeOffset="-193630.46">30036 12623 866 0,'-20'-1'432'0,"12"1"-62"15,5 3-214-15,2-2 10 0,6 4 1 16,4-2-19-16,13 2-34 15,5 3-12-15,11-2-24 16,6-1-12-16,17-4-18 16,3-1-8-16,10-2-15 15,-1 0-4-15,-3-4-8 16,-5 3-3-16,-8-1-3 16,-8-3-2-16,-15 6 0 15,-4-2-2-15,-13-1-62 16,-6 0-62-16,-12 2 75 15</inkml:trace>
  <inkml:trace contextRef="#ctx0" brushRef="#br0" timeOffset="-192523.38">30252 12977 792 0,'0'-1'403'0,"0"-1"-49"16,0 2-119-16,0 0-39 15,0 0 4-15,0 0-34 16,6 2-18-16,3 2-20 15,-1 5-14-15,27 41-24 16,-30-21-16-16,-1 1-20 16,-3 1-7-16,1-1-12 15,1-1-4-15,2-7-10 16,-4-6-4-16,0-8-7 16,1-1-2-16,-5-7-3 15,1-2-1-15,2 1-2 16,0 0 1-16,0-2-4 15,0-19-2-15,10-34-1 16,-6 28 0-16,8-2 1 0,0 7 2 16,-2 1-1-16,1 0 1 15,0 10 0-15,6 1 1 16,0 10 7-16,2 7 1 16,-1 8 3-16,0 4 2 15,-5 7 1-15,-4 3 3 16,-4 3 5-16,-2 1 2 15,-3-3 5-15,2-4 2 16,-2-7-2-16,-2-6-5 0,-2-8-12 16,2-3-6-16,3-4-8 15,-1 2-7-15,0 0-22 16,7-25-9-16,12-34-3 16,-6 28 5-16,4 8 25 15,-2 1 8-15,0 11 6 16,0 9 3-16,-5 0 3 15,-1 7 6-15,2 8 15 16,-2 1 5-16,0 11 8 16,1 1-2-16,-5 0-5 15,0 1-2-15,-4-5-11 16,-1-5 0-16,0-5-41 16,-3-5-59-16,1-5-158 15,1-1 391-15,1-1-173 0</inkml:trace>
  <inkml:trace contextRef="#ctx0" brushRef="#br0" timeOffset="-190642.13">30816 12740 683 0,'50'-17'410'0,"-46"14"-18"0,-4 0-154 16,-4 1-6-16,4 2-35 16,-2 0-23-16,1 0-57 15,-1 3-24-15,-6 10-32 16,-4 2-13-16,-24 26-18 15,26-27-4-15,9 1-10 16,4 0-5-16,7-4-7 16,9-1-2-16,2-3-2 15,4-1 0-15,-2-5 0 16,4-1 0-16,5 0-2 16,-2-4-8-16,0 1-90 15,-4 1-76-15,-10-2-102 16,-6 0 148-16</inkml:trace>
  <inkml:trace contextRef="#ctx0" brushRef="#br0" timeOffset="-190457.73">31024 12769 1105 0,'-29'-9'515'0,"28"14"-203"16,-2 8-97-16,-1 5-10 15,-4 7-53-15,5 5-40 0,0 3-62 16,2-3-20-16,1-2-42 16,3-6-82-16,11-10 64 15</inkml:trace>
  <inkml:trace contextRef="#ctx0" brushRef="#br0" timeOffset="-160223.22">1938 9155 568 0,'1'0'295'0,"-6"-7"-35"16,5-2-187-16,0-2-11 15,1 0 23-15,-2 0 29 16,-9-1 3-16,-2 2-29 16,5 2-11-16,-4 1-12 0,-4 2-5 15,-6 2-9 1,-5 2-7-16,-3 3-13 0,0 3-3 16,-1 2 3-16,0 2 3 15,3 2 3-15,2 1-1 16,3 4-6-16,7 1-4 15,2 3-4-15,4 1-1 16,8 5-8-16,1 3-3 0,10 6-5 16,0 5 0-16,4 7 1 15,2 4 0-15,2 7 3 16,0 7 2-16,-2 6 1 16,-1 1 0-16,-2 13-2 15,-2 1-2-15,-3 0-1 16,1 0-1-16,-6-10 1 15,-1-2 0-15,-3 2 2 16,-6-3 3-16,-4-2 2 16,-2-7 2-16,-5-11-2 15,-3-4-2-15,-9-8-4 16,0 0 0-16,1-4-1 16,0-3-1-16,7-7-3 15,3-3 0-15,4-11-2 16,4-3-1-16,3-5-5 15,5-3-2-15,4-3-3 16,2-3 0-16,-3 3 2 0,0 0 3 16,14-5 3-16,35-14 1 15,-30 17 1-15,4 3 0 16,-3 6 3-16,0 6-1 16,-2 14 3-16,1 11 1 15,-4 15-1-15,-3 10 0 16,-4 18-1-16,-5 13-1 15,-6 23 0-15,-2 10 0 16,-6 10-1-16,1 2 0 0,6-20 6 16,6-12-1-16,8-27 2 15,4-13-2-15,2-14-5 16,4-5-2-16,5-8 1 16,6-4-1-16,8-1 1 15,0 0 1-15,3-4-1 16,-5-6 1-16,-4-10 3 15,1-9-59-15,-2-19 79 16,5-14-30-16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50.7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116 233 13627,'4'21'5201,"0"2"-3593,-1-2-119,-2 3-241,0 1-192,2 1-496,1-4-256,-1-3-392,-1-2-312,-2-10-896,0-3-664,2-10-689,-2 5 1465</inkml:trace>
  <inkml:trace contextRef="#ctx0" brushRef="#br0" timeOffset="1">0 13 12219,'7'-5'4953,"0"1"-2873,4 0-95,7 4-289,-8 1-248,8 3-616,-8 2-207,0 2-1162,4-3-919,0 2 936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13.2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1 13643,'7'30'4783,"-4"2"-3741,-3 30-1083,0-61 57,-2 33 538,-2 1 0,-3 7-554,3-28 183,4-14-179,0 1 0,0-1 1,0 0-1,0 0 0,0 1 1,0-1-1,-1 0 0,1 0 0,0 0 1,0 1-1,0-1 0,0 0 1,-1 0-1,1 0 0,0 0 0,0 1 1,-1-1-1,1 0 0,0 0 1,0 0-1,0 0 0,-1 0 0,1 0 1,0 0-1,0 0 0,-1 0 0,1 0 1,0 0-1,0 0 0,-1 0 1,1 0-1,0 0 0,-1 0 0,1 0 1,0 0-1,0 0 0,0 0 1,-1 0-1,1 0 0,0 0 0,0-1 1,-1 1-1,1 0 0,0 0 0,0 0 1,0 0-1,-1-1 0,1 1 1,0 0-1,0 0 0,0 0 0,0-1-4,-1 1-1,1-1-1,0 1 0,-1 0 0,1-1 1,0 1-1,0-1 0,0 1 0,0 0 0,-1-1 1,1 1-1,0-1 0,0 1 0,0-1 0,0 1 1,0-1-1,0 1 0,0-1 0,0 0 2,0-2-9,0-7-2,0 0 0,1 0 0,0 1 1,1-1-1,0 0 0,2-5 11,-3 12 6,1-1 0,-1 1 0,1 0 0,0-1 0,0 1 0,0 0 0,0 0 0,0 0 0,1 0 0,-1 1 0,1-1 0,0 1 0,0-1 0,0 1 0,0 0 0,0 0 0,0 0 0,1 1 0,1-1-6,2-1 79,1 1-1,-1-1 0,1 2 0,-1-1 0,1 1 1,0 0-1,0 1 0,1 0-78,-5-1 101,1 1-1,0 1 1,0-1-1,0 1 1,-1 0-1,1 0 1,0 0-1,-1 0 1,1 1 0,-1 0-1,1 0 1,-1 0-1,0 1 1,0-1-1,0 1 1,0 0 0,0 0-1,-1 0 1,1 1-1,-1-1 1,0 1-1,2 4-100,1 2 173,-1 0-1,0 1 1,0 0-1,-1 0 1,-1 1-1,0-1 1,-1 0-1,0 1 1,0 9-173,2-1 102,-4-21 255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14.0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2 11867,'0'0'228,"-1"0"0,1-1 0,0 1 0,-1 0 1,1 0-1,-1 0 0,1 0 0,-1 0 0,1-1 1,0 1-1,-1 0 0,1 0 0,-1 0 0,1 0 1,-1 0-1,1 0 0,0 1 0,-1-1 0,1 0 1,-1 0-1,1 0 0,-1 0-228,1 1 153,-1 0 0,1-1 0,-1 1 0,1 0-1,-1 0 1,1 0 0,-1 0 0,1-1 0,0 1 0,0 0 0,-1 0 0,1 0 0,0 0 0,0 0 0,0 0-1,0 0-152,-2 27 1449,2 1-1,3 26-1448,-1-22 341,2 34 206,4 0-1,2-1 1,12 37-547,-20-96 20,0 0 0,-1 1 0,1-1 0,-1 1 0,-1-1 0,0 1 0,0-1 0,0 1 0,-1 1-20,1-8 1,0-1 0,0 1 1,0 0-1,0-1 0,-1 0 0,1 1 1,0-1-1,0 1 0,0-1 1,-1 1-1,1-1 0,0 1 1,0-1-1,-1 0 0,1 1 1,0-1-1,-1 1 0,1-1 1,-1 0-1,1 1 0,0-1 1,-1 0-1,1 0 0,-1 1 1,1-1-1,-1 0 0,1 0 1,-1 0-1,1 0 0,-1 1 1,1-1-1,-1 0 0,1 0 1,-1 0-1,1 0 0,-1 0 1,1 0-1,-1 0 0,1-1 1,-1 1-2,0 0-2,-1-1 0,1 1 0,0-1 0,0 1 0,0-1 0,0 1 1,0-1-1,0 0 0,0 0 0,0 0 0,0 1 0,0-1 1,0 0-1,1 0 0,-1 0 2,0-1-11,0 0 0,0 0 0,1 0 0,-1 0 0,0-1 1,1 1-1,0 0 0,-1 0 0,1 0 0,0 0 0,0 0 0,0 0 0,1-1 0,-1 1 1,0 0-1,1 0 0,0-2 11,1-3-30,1 0 0,0 0 0,0 0-1,2-2 31,-2 3 0,1 0 0,0 0-1,0 0 1,0 1-1,1 0 1,-1-1-1,1 2 1,1-1-1,-1 0 1,1 1-1,-1 0 1,1 0-1,0 1 1,1 0-1,-1 0 1,1 0 0,-1 1-1,1 0 1,0 0-1,4 0 1,-7 1 42,0 1 0,1-1 0,-1 1 0,0 0 0,1 0 0,-1 1-1,0-1 1,0 1 0,1 0 0,-1 0 0,0 1 0,1-1-42,-3 0 45,-1 0-1,1 0 1,0 1 0,0-1-1,0 0 1,-1 1 0,1-1-1,-1 1 1,1 0 0,-1-1-1,0 1 1,0 0 0,1 0-1,-1 0 1,0 0 0,-1 0-1,1 0 1,0 0 0,0 0-1,-1 0 1,0 0 0,1 0-1,-1 0 1,0 3-45,0 2 82,0 0 1,-1 0-1,0 1 0,0-1 1,-1 0-1,0 0 0,0 0 0,0-1 1,-1 1-1,0 0 0,-1-1 1,-2 5-83,1-3-9,0-1 0,0 0 0,-1-1 0,0 1 0,0-1 0,0 0 0,-1 0 0,0-1 0,0 0 0,-3 2 9,5-4-307,0-1 1,-1 0-1,1 0 0,0 0 1,-6 1 306,9-2-243,0-1 1,0 0-1,-1 1 0,1-1 0,0 0 1,0 0-1,0-1 0,-1 1 1,1 0-1,0-1 0,0 1 1,0-1-1,0 0 0,0 0 1,0 0-1,0 0 0,0 0 243,-2-2-401,0-1-1,0 1 0,0-1 1,-1-2 401,4 6-9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14.3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159 199 11162,'6'14'4865,"0"5"-1576,-1 5-1512,-4 6-409,-1 4 96,0-6-560,-2 1-320,0-13-400,1-7-23,1-3-978,-1-8-919,-2-18 1104</inkml:trace>
  <inkml:trace contextRef="#ctx0" brushRef="#br0" timeOffset="1">0 0 12371,'0'4'4953,"6"4"-2729,4 6-1304,2-1 9,4 3-257,3 3-968,11-2 160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14.8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62 13075,'-1'33'6050,"-8"17"-2377,0 0-1574,5-2-558,2 17-1541,2-65-6,0 0 1,0 1 0,0-1-1,0 0 1,0 0-1,0 1 1,0-1 0,0 0-1,0 0 1,0 0 0,0 1-1,0-1 1,0 0-1,1 0 1,-1 0 0,0 1-1,0-1 1,0 0 0,0 0-1,0 0 1,1 1-1,-1-1 1,0 0 0,0 0-1,0 0 1,0 0 0,1 0-1,-1 0 1,0 1 0,0-1-1,1 0 1,-1 0-1,0 0 1,0 0 0,0 0-1,1 0 6,-1 0-9,1 0 0,-1-1 0,0 1 1,1 0-1,-1 0 0,1 0 0,-1-1 0,0 1 0,1 0 0,-1 0 0,0-1 0,1 1 0,-1 0 0,0-1 0,1 1 0,-1 0 0,0-1 0,0 1 0,1-1 0,-1 1 1,0 0-1,0-1 0,0 1 0,0-1 0,0 1 0,0-1 0,0 1 9,36-113-192,-34 106 191,0-1-1,1 0 0,-1 1 0,3-3 2,-4 8 9,0 0 1,0 0-1,0 1 1,0-1-1,0 0 1,0 1-1,1-1 0,-1 1 1,1 0-1,-1-1 1,1 1-1,-1 0 1,1 0-1,0 0 1,1-1-10,-2 2 8,-1 0 1,1 0-1,-1 0 1,1 0 0,0 0-1,-1-1 1,1 1 0,-1 0-1,1 1 1,-1-1 0,1 0-1,0 0 1,-1 0 0,1 0-1,-1 0 1,1 0-1,-1 1 1,1-1 0,-1 0-1,1 0 1,-1 1 0,1-1-1,-1 0 1,1 1-9,0 0 21,1 1 0,-1-1 0,0 1 0,0-1 0,1 1-1,-1 0 1,0-1 0,-1 1-21,4 5 81,-2 0-1,1 0 1,1 5-81,5 29 220,-7-27-293,2 1 1,0-1-1,0 0 0,2 2 73,-5-14-160,0 1 0,0 0 0,1-1 0,-1 0 0,1 1 0,0-1 0,-1 0 0,1 0 0,0 1 0,0-2 0,0 1 0,0 0 0,1 0 0,-1-1-1,1 1 1,-1-1 0,1 1 0,-1-1 0,1 0 0,-1 0 0,1-1 0,0 1 0,0 0 0,0-1 0,0 1 160,32-1-717</inkml:trace>
  <inkml:trace contextRef="#ctx0" brushRef="#br0" timeOffset="1">588 21 11723,'1'-1'263,"-1"1"1,0-1 0,0 0 0,0 1 0,0-1 0,0 0-1,0 1 1,0-1 0,0 0 0,0 1 0,0-1 0,0 0-1,0 1 1,0-1 0,0 1 0,-1-1 0,1 0 0,0 1 0,-1-1-1,1 1 1,0-1 0,-1 1 0,1-1 0,0 0 0,-1 1-1,1 0 1,-1-1 0,1 1 0,-1-1 0,1 1 0,-1 0 0,0-1-1,0 1-263,-1-1 258,0 1-1,0 0 0,-1 0 0,1 0 0,0 0 0,-1 0 0,1 1 1,0-1-1,0 1 0,-2 0-257,-5 1 374,0 1-1,0 0 1,1 1 0,-1 0 0,1 0-1,0 1 1,0 0 0,-5 4-374,11-7 68,-1 1 0,1-1 1,0 0-1,-1 1 0,1-1 1,0 1-1,1 0 0,-1 0 0,0 0 1,1 0-1,0 0 0,-1 0-68,2-1 32,-1 1-1,1-1 0,0 0 1,-1 1-1,1-1 1,0 0-1,0 1 0,1-1 1,-1 0-1,0 1 1,1-1-1,0 0 0,-1 0 1,1 0-1,0 1 0,0-1 1,0 0-1,1 1-31,2 2 32,-1 1 1,1-1-1,1-1 0,-1 1 0,1 0 0,-1-1 0,1 0 1,5 3-33,7 4 157,0-1 1,4 1-158,14 7 406,-32-16-332,0 0 0,-1-1 0,1 1 0,-1 0 0,1 0 0,-1 0 0,2 3-74,-4-5 14,1 1 1,-1-1 0,0 1-1,1-1 1,-1 1 0,0-1-1,0 1 1,0 0 0,0-1-1,1 1 1,-1-1 0,0 1-1,0 0 1,0-1 0,0 1-1,0 0 1,0-1 0,0 1-1,-1-1 1,1 1 0,0 0-1,0-1 1,0 1 0,-1-1-1,1 1 1,0 0 0,-1-1-1,1 1 1,0-1 0,-1 1-1,1-1 1,-1 1 0,1-1-1,0 0 1,-1 1 0,1-1-1,-1 0 1,0 1 0,1-1-1,-1 0 1,0 1-15,-3 2 35,-1-1 1,0 0-1,0 1 1,0-1-1,0-1 0,0 1 1,0-1-1,-2 0-35,-47 6-1009,22-3-499,1 2 635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20.5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67 108 4249,'44'-62'2905,"-42"59"-2540,0 0 0,-1 0 0,1-1 0,-1 1 0,1 0 1,-1-1-366,-1-10 2374,0 7-423,-3 6-85,3 1-1729,-1 0-1,1 0 1,0 1 0,-1-1-1,1 0 1,0 1 0,-1-1-1,1 0 1,0 1 0,0-1-1,-1 0 1,1 1 0,0-1-1,0 1 1,0-1 0,-1 0-1,1 1 1,0-1-137,-11 33 865,0-1 0,-4 34-865,-25 175 1169,37-195-995,3-30-447,-1 0 0,-2 9 273,3-24-39,0-1 0,0 1-1,0 0 1,0-1 0,0 1 0,0 0-1,-1-1 1,1 1 0,0 0 0,0-1-1,-1 1 1,1-1 0,0 1 0,-1-1 0,1 1-1,0-1 1,-1 1 0,1-1 0,-1 1-1,1-1 1,-1 1 0,1-1 0,-1 1-1,1-1 1,-1 0 0,1 1 0,-1-1 0,1 0-1,-1 0 1,0 0 0,1 1 0,-1-1-1,0 0 1,1 0 0,-1 0 0,0 0-1,1 0 1,-1 0 0,1 0 0,-1 0-1,0 0 1,1 0 0,-1-1 39,-9-4-968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20.8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33 7858,'-8'-11'780,"6"8"-275,0 0-1,0 0 1,-1 0 0,0 0 0,1 0 0,-2 0-505,4 3 30,0 0 0,-1 0 0,1-1 0,0 1 0,0 0 0,0 0 0,0 0 0,0 0 0,0 0-1,-1 0 1,1 0 0,0 0 0,0 0 0,0 1 0,0-1 0,0 0 0,0 0 0,-1 0 0,1 0 0,0 0 0,0 0-1,0 0 1,0 0 0,0 0 0,0 0 0,0 0 0,0 0 0,-1 0 0,1 1 0,0-1 0,0 0 0,0 0 0,0 0-1,0 0 1,0 0 0,0 0 0,0 0 0,0 1 0,0-1 0,0 0 0,0 0 0,0 0 0,0 0 0,0 0 0,0 0-1,0 1 1,0-1 0,0 0 0,0 0 0,0 0 0,0 0 0,0 0 0,0 0 0,0 1-30,3 20 1447,0-10-953,0 1 1,1-1-1,0 0 0,1 0 1,1 0-1,-1 0 1,2-1-1,-1 0 0,1 0 1,1-1-1,0 0 1,0 0-1,9 6-494,-10-9 141,1 0 0,0-1-1,0 0 1,0 0 0,1 0 0,0-1-1,0-1 1,2 1-141,-4-2 61,0 0 0,0-1 0,0 0 0,0 0 0,0 0 0,0-1 0,0 0 0,0-1 0,0 0 0,0 0 0,3-1-61,-4 1 24,0-1-1,0 0 1,-1-1 0,1 1-1,-1-1 1,1 0-1,-1-1 1,0 1 0,0-1-1,0 0 1,-1 0-1,4-4-23,-3 1-200,1 0 0,-1 0-1,0-1 1,0 0-1,-1 0 1,0 0-1,-1 0 1,1-2 200,-1 1-318,0 1 0,1-1 0,0 1 0,3-3 318,6-11-1222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21.4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94 8050,'-30'-76'3979,"29"75"-3795,1-1 0,-1 1-1,1-1 1,-1 1-1,1 0 1,-1-1 0,0 1-1,0 0 1,0 0 0,1 0-1,-1 0 1,0-1 0,-1 1-184,3 9 1437,14 29 1421,-6-14-779,3 12-2079,20 79 2047,-24-83-1199,4 28-848,-1-5 363,-10-48-358,2 5-27,-1 1 1,0-1-1,0 1 0,-1 0 1,0 0-1,-2 6 22,1-18-30,0 0-1,0 0 1,0 0 0,0 0 0,0 0 0,0 0-1,0 0 1,0 0 0,0-1 0,0 1 0,0 0-1,0 0 1,0 0 0,-1 0 0,1 0 0,0 0-1,0 0 1,0 0 0,0 0 0,0 0 0,0 0 0,0 0-1,0 0 1,0 0 0,0 0 0,0 0 0,-1 0-1,1 0 1,0 0 0,0 0 0,0 0 0,0 0-1,0 0 1,0 0 0,0 0 0,0 0 0,0 0-1,0 0 1,-1 0 0,1 0 0,0 0 0,0 0-1,0 1 1,0-1 0,0 0 0,0 0 0,0 0 0,0 0-1,0 0 1,0 0 0,0 0 0,0 0 0,0 0-1,0 0 1,0 0 0,0 0 0,0 1 0,0-1-1,0 0 1,0 0 0,0 0 0,0 0 0,0 0 30,-6-11-3627,2-4 1716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21.7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70 56 6777,'-57'-52'3632,"56"52"-3559,1-1-1,0 1 1,0 0 0,-1-1 0,1 1 0,0 0-1,-1 0 1,1 0 0,0-1 0,-1 1 0,1 0-1,0 0 1,-1 0 0,1 0 0,0 0-1,-1-1 1,1 1 0,-1 0 0,1 0 0,0 0-1,-1 0 1,1 0 0,0 0 0,-1 0 0,1 0-1,-1 1 1,1-1 0,0 0-73,-1 0 73,1 1 0,0-1 0,-1 0 1,1 1-1,0-1 0,0 1 0,0-1 0,0 1 0,0-1 1,-1 1-1,1-1 0,0 1 0,0-1 0,0 0 0,0 1 0,0-1 1,0 1-1,0 0-73,5 20 2037,42 72 3070,-40-77-4470,1 0-1,1 0 0,3 4-636,-9-16 85,-1-1-1,1 1 0,0 0 0,1-1 1,-1 0-1,0 1 0,1-1 0,0 0 1,0-1-1,0 1 0,0-1 1,0 0-1,0 0 0,5 1-84,-7-2 17,0-1-1,0 0 1,1 1-1,-1-1 1,0 0-1,1-1 1,-1 1-1,0 0 1,0-1-1,1 1 1,-1-1-1,0 0 1,0 1-1,0-1 1,0 0-1,0 0 1,0-1-1,0 1 1,2-2-17,1-1-21,0-1 1,1 0 0,-2 0 0,1 0-1,3-5 21,-5 5-38,16-20 475,-2 0 1,0-2 0,0-4-438,-3 1 722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33.3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9 6257,'0'-2'1737,"4"-4"6971,0 18-7075,-2-2-1251,0 1 1,0 10-383,0 21 586,-2 0-1,-4 23-585,-1-6 318,3 0 0,3 0 0,2 0 0,3 11-318,-4-61-27,0 19-631,-2-27 617,0-1 0,0 0 1,0 0-1,0 0 0,0 0 0,0 0 1,1 0-1,-1 0 0,0 1 0,0-1 1,0 0-1,0 0 0,0 0 1,-1 0-1,1 0 0,0 0 0,0 0 1,0 1-1,0-1 0,0 0 0,0 0 1,0 0-1,0 0 0,0 0 1,0 0-1,0 0 0,0 0 0,0 1 1,0-1-1,0 0 0,-1 0 0,1 0 1,0 0-1,0 0 0,0 0 0,0 0 1,0 0-1,0 0 0,0 0 1,0 0-1,-1 0 0,1 0 0,0 0 1,0 0-1,0 0 0,0 0 0,0 0 1,0 0 40,-5-5-1402,-2-13 248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33.8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8594,'4'11'3697,"6"23"-1849,2 6-136,1 11-87,-1-1-161,3-2-312,1-5-224,5-13-359,4 0-105,-1-20-144,3-8-72,5-8-120,0-18-56,2-12-16,-1-9-248,9-15-1192,-4 2 3472,11 9-1984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51.2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99 13 8946,'-63'-12'4169,"46"12"-1505,2 0-543,11 0-281,4 2-311,8 2-481,2 2-216,7-2-288,0 1-72,11-1-144,1-3-88,-3 1-120,-6-2-96,1-2-1000,-5 0-720,-4 2-433,3 1 961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35.0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264 0 11010,'-8'12'4081,"-8"-2"-3089,4 3-239,-6 11-9,-2 11 56,-8 11 16,-1 5-152,1 6-216,1 0-64,11-5-144,4-3-63,5-14-113,1-9-40,-1-11-849,-2-3-639,-2-9-3089,2-6 2857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35.4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4 8514,'-11'-4'3609,"13"11"-1841,-2 10-264,2 15-127,1 12-49,-4 12-160,3-1-208,1-6-296,5-11-135,7-12-217,5-6-80,4-12-136,2-2-40,3-7-48,1-6 8,0-5-544,0-4-761,-3-5 841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08.3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9 8434,'-16'-8'5325,"16"8"-5218,-1 0-85,1 0 1,0 0-1,0 0 1,0 0-1,0 0 1,0 0-1,0 0 1,0 0-1,0 0 1,-1 0 0,1 0-1,0 0 1,0 0-1,0 0 1,0 0-1,0 0 1,0 0-1,0 0 1,0 0-1,0 0 1,-1 0 0,1 0-1,0 0 1,0 0-1,0 0 1,0 0-1,0 1 1,0-1-1,0 0 1,0 0-1,0 0 1,0 0 0,0 0-1,0 0 1,0 0-1,-1 0 1,1 0-1,0 0 1,0 1-1,0-1 1,0 0-1,0 0 1,0 0 0,0 0-1,0 0 1,0 0-1,0 0 1,0 0-1,0 1 1,0-1-1,0 0 1,0 0-23,-1 3 231,0 1-1,0-1 1,0 1 0,1-1-1,-1 3-230,0 35 715,4 185 802,0-125-965,9 663 1363,-9-633-1827,28 722 369,-14-609-325,10 183 423,-25-370 432,-3 1 0,-8 47-987,10-104 55,-1 0 1,0-1-1,1 1 1,-1 0-1,1-1 1,-1 1-1,1-1 1,-1 1-1,1-1 1,-1 1-1,1-1 0,0 1 1,-1-1-1,1 1 1,-1-1-1,1 0 1,0 0-1,-1 1 1,1-1-1,0 0 1,0 0-1,-1 0 1,1 1-1,0-1-55,5 2 106,17 7-59,0 0 0,8 0-47,-18-6 13,0-1-1,0 0 1,0-1 0,0 0 0,0-1 0,11-1-13,6 0 16,138 0 85,200-6 116,464-18 119,-2 4-74,-82 1-59,-571 18-148,88 0 1,45 0 1,-22 1 7,265-21 90,-7-13-29,-14 1 8,3 13 46,235 27 162,-108-10-46,-460-6-771,-196 10-27,1-1 0,0 0-1,4-1 504,-10 2-72,-1 0 0,1 0-1,-1 0 1,0 0 0,1-1-1,-1 1 1,1 0 0,-1 0 0,0 0-1,1-1 1,-1 1 0,0 0-1,0 0 1,1-1 0,-1 1-1,0 0 1,1-1 0,-1 1 0,0 0-1,0-1 1,0 1 0,1 0-1,-1-1 1,0 1 0,0-1-1,0 1 1,0 0 0,0-1-1,0 1 1,0-1 0,0 1 0,0 0-1,0-1 1,0 1 0,0-1-1,0 1 1,0-1 72,-8-22-1672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08.9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3 9242,'-2'-3'2671,"0"5"-1088,3 10-58,10 63 1070,5 28-1278,-9 29 22,-4 2-1339,-3-67 202,8 440 1025,-5-368-866,12 376 696,28-3-286,-31-411-630,24 140 57,-17-167-965,-17-63-486,-4-20 529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09.6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5 4001,'1'0'337,"-1"-1"0,1 1 1,-1-1-1,1 1 0,-1 0 1,1-1-1,0 1 0,-1 0 0,1-1 1,0 1-1,-1 0 0,1 0 1,0 0-1,-1 0 0,1-1 0,0 1 1,-1 0-1,1 0 0,0 0 1,0 0-1,-1 1 0,1-1-337,-2 3 277,-1-1 1,1 1-1,0 0 0,0 0 1,1 0-1,-1 0 0,0 1 0,1-1 1,0 0-1,0 0 0,0 1-277,-1 2 220,-17 312 4090,17-142-2460,11 57-1850,25 181 1011,6-47-414,11 124 32,-44-390-527,15 224 222,-19-246-275,9 289-174,-13-345-668,-1-15-389,1-8 1137,0-1-1,0 1 1,0 0-1,0 0 1,0 0-1,0 0 1,-1 0-1,1 0 1,0 0-1,0 0 0,0 0 1,0 0-1,0 0 1,0 0-1,0 0 1,0 0-1,0 0 1,0 0-1,0 0 1,0 0-1,0 0 0,0 0 1,0 0-1,0 0 1,0 0-1,0 0 1,0 0-1,0 0 1,0 0-1,0 0 1,0 0-1,0 0 1,0 0-1,-1 0 0,1 0 1,0 0-1,0 0 1,0 0-1,0 0 1,0 0-1,0 0 1,0 0-1,0 0 1,0 0-1,0 0 1,0 0-1,0 0 0,0 0 1,0 0-1,0 0 1,0 0-1,0 0 1,0 0-1,0 0 1,0 0 45,-1-10-1187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10.2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55 6393,'2'-20'7009,"4"-14"-7009,-5 33 1574,1 3-988,1 7 47,2 16 188,-1 0-1,-1 0 1,0 10-821,-1-4 399,17 267 1596,11 118-684,33 72-488,-7-68-414,-27-198-205,-11-84-88,-5-53-36,-6-32-20,0 14-60,-6 35 72,-2-48-2771,3-61-2593,3-8 3784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11.1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 2112,'0'0'94,"0"0"-1,0 0 0,0 0 0,0 0 0,1-1 0,-1 1 0,0 0 0,0 0 0,0 0 0,0 0 0,0 0 0,1 0 0,-1 0 0,0 0 0,0 0 0,0 0 0,0 0 0,1 0 1,-1 0-1,0 0 0,0 0 0,0 0 0,0 0 0,0 0 0,1 0 0,-1 0 0,0 0 0,0 0 0,0 0 0,0 0 0,0 1 0,1-1 0,-1 0 0,0 0 0,0 0 0,0 0 1,0 0-1,0 0 0,0 0 0,0 1 0,1-1-93,2 5 1824,-3-4-103,0 1-94,7 70 4539,-4 1-6166,3 16 3513,17 74-3513,-1-7 379,-18-94-1690,-4-61 1271,0 0 1,0 0-1,0 0 1,1-1-1,-1 1 1,0 0-1,1 0 1,-1-1-1,0 1 0,1 0 1,-1-1-1,1 1 1,-1 0 39,0-1-1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11.5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3 13515,'-11'0'5561,"-14"-2"-3400,17 4-1513,5 0-296,3 0-352,0-2 48,0 0-1224,0 0-1169,17 10 1457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11.9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 12699,'2'17'5049,"4"6"-2737,-4-5-2168,7 5-736,10-2 440</inkml:trace>
  <inkml:trace contextRef="#ctx0" brushRef="#br0" timeOffset="1">461 5 12955,'28'28'4809,"-15"0"-3673,6-5-640,-7-1-1336,1-5-256,12-8 584</inkml:trace>
  <inkml:trace contextRef="#ctx0" brushRef="#br0" timeOffset="2">809 1 10810,'3'13'4017,"9"3"-2649,4 11-1079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12.5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3 10290,'0'-1'85,"0"1"0,0 0 0,0 0 0,0 0-1,0 0 1,0 0 0,0 0 0,0 0 0,0 0 0,0-1 0,-1 1-1,1 0 1,0 0 0,0 0 0,0 0 0,0 0 0,0 0-1,0 0 1,0 0 0,0 0 0,0 0 0,0 0 0,-1 0 0,1 0-1,0 0 1,0 0 0,0 0 0,0 0 0,0-1 0,0 1-1,0 0 1,0 0 0,-1 0 0,1 0 0,0 0 0,0 1 0,0-1-1,0 0 1,0 0 0,0 0 0,0 0 0,0 0 0,-1 0 0,1 0-1,0 0 1,0 0 0,0 0 0,0 0 0,0 0 0,0 0-1,0 0 1,0 0 0,0 0 0,0 0-85,-5 9 1124,-2 13-791,2 3 557,1 0-1,0 22-889,2-24 303,-12 243 3263,12 64-3566,30 335 1123,5 51-563,-18-471-449,2 113-9,-17-339-148,-1-10-318,1 1-1,0-1 1,1 1-1,0-1 1,2 7 364,4 2-3057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51.7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7554,'0'16'4257,"2"-8"-393,4-2-1839,2 1-57,9-3-423,1 3-225,6-6-400,3-1-104,-3 0-184,-1 0-120,-7 0-208,-4 0-87,-3 0-401,2 1-585,-7-1 409,7-4-8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20.7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642 28 6033,'0'-1'317,"0"0"-1,1 1 0,-1-1 0,0 0 0,0 0 1,0 1-1,1-1 0,-1 0 0,0 0 1,0 0-1,0 1 0,0-1 0,-1 0 0,1 0 1,0 1-1,0-1 0,0 0 0,-1 0 1,1 1-1,0-1 0,-1 0 0,1 1 0,0-1 1,-1 0-1,1 1 0,-1-1 0,1 0 1,-1 1-1,1-1 0,-1 1 0,0-1 1,1 1-1,-1-1 0,0 1 0,1 0 0,-1-1 1,0 1-317,-1-1 215,0 1 1,0-1-1,0 1 1,0 0-1,0-1 1,0 1 0,0 0-1,0 0 1,0 1-1,0-1 1,0 0-1,0 1 1,0-1 0,0 1-1,-1 0-215,-9 4 214,1 1-1,-1 1 1,1 0-1,1 1 1,-1 0-1,1 1 1,1 0 0,-1 0-214,-50 55 471,2 3 0,-6 15-471,-43 51 298,75-96-222,-49 58 96,63-72-141,1 2 0,1 0 0,0 3-31,15-27-43,-25 52-128,20-33-2976,8-29 2247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21.0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133 381 7602,'-3'2'963,"1"-1"1,-1 1 0,1 0 0,0 0-1,0 0 1,0 0 0,0 0 0,-1 1-964,-1 3 540,1 0 1,-1-1-1,1 1 1,1 1 0,-1-1-541,-5 12 722,-2 3-20,-13 29 1639,0 4-2341,17-36 267,0-1 0,2 1-1,0 1 1,0-1 0,2 3-267,1-12 94,0 1 1,1-1-1,0 1 0,1-1 0,0 1 1,0-1-1,1 0 0,1 4-94,-1-10 21,-1 1 0,1-1 0,-1 1 0,1-1 0,0 1 0,0-1 0,1 0 0,-1 0 0,1 0 0,-1 0 0,1 0 0,0-1 0,0 1 0,0-1 0,0 0 0,1 0 0,-1 0 0,1 0 0,-1 0 0,1-1 0,1 1-21,2 0 32,1 0 1,-1 0-1,1-1 0,-1 0 1,1 0-1,0-1 0,0 0 1,-1 0-1,1-1 0,0 0-32,3-1-48,1-1 0,-1 0 0,0-1 0,0 0 0,-1-1 0,5-2 48,-7 3-916,0 0 0,0 1 0,1 0 0,-1 1 0,5-1 916,12-1-1864</inkml:trace>
  <inkml:trace contextRef="#ctx0" brushRef="#br0" timeOffset="1">4088 7 8682,'-3'-6'5756,"5"6"-1259,4 6-2984,10 12-1017,-1 1-1,-1 1 0,8 15-495,-14-22 201,-1 0 0,0 1 1,-1 0-1,-1 0 0,2 7-201,-2-3 133,53 191 816,-37-129-766,65 238 176,-83-307-372,0-2-28,-1 1 0,0-1 0,0 1-1,-1-1 1,0 5 41,-1-14-30,0 0 0,0 0-1,0 0 1,0 1 0,0-1-1,0 0 1,0 0 0,0 0-1,0 0 1,0 0 0,0 0-1,0 0 1,0 0 0,0 0-1,0 0 1,0 0 0,0 1-1,0-1 1,0 0 0,-1 0-1,1 0 1,0 0 0,0 0-1,0 0 1,0 0 0,0 0-1,0 0 1,0 0 0,0 0-1,0 0 1,0 0 0,0 0-1,0 0 1,0 0 0,-1 0-1,1 0 1,0 0 0,0 0-1,0 0 1,0 0 0,0 0-1,0 0 1,0 0 0,0 0-1,0 0 1,0 0 30,-6-2-1294,-4-7-866,-4-4 812</inkml:trace>
  <inkml:trace contextRef="#ctx0" brushRef="#br0" timeOffset="2">4058 622 9986,'0'4'971,"0"1"0,0-1 0,0 1 0,1-1 0,0 4-971,2 4 1127,1 0-1,3 7-1126,5 15 1514,-7-14-908,2 0 0,0-1 0,1 0 0,0 0 0,2-1 0,5 8-606,-10-20 147,-1 0-1,1 0 0,0 0 0,1-1 1,0 1-1,0-1 0,0-1 0,4 4-146,-5-6 94,0 1 1,0-1-1,0 0 0,0 0 0,1 0 1,-1-1-1,1 0 0,-1 0 0,1 0 1,-1-1-1,1 1 0,4-2-94,-3 1 56,0-1 0,0-1 1,-1 1-1,1-1 0,0-1 0,-1 1 0,0-1 0,1 0 0,-1 0 0,0-1 0,0 0 1,-1 0-1,1 0 0,-1-1 0,2-2-56,11-12 91,0-1 0,-2-1 0,7-11-91,-1 1 27,-20 29-34,46-60-904,-39 52-153,0 0-1,0 1 1,1 0-1,9-6 1065,1 5-1251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21.6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77 7418,'-1'-3'484,"-9"-31"2765,10 31-2870,-1 0-1,1 0 1,-1-1 0,1 1-1,0 0 1,0 0 0,1 0-1,-1-1 1,1-1-379,-1 5 80,0 0 0,0 0 0,0-1 0,0 1-1,0 0 1,0 0 0,0-1 0,0 1 0,0 0 0,1 0 0,-1-1 0,0 1-1,0 0 1,0 0 0,0 0 0,0-1 0,0 1 0,1 0 0,-1 0-1,0 0 1,0-1 0,0 1 0,1 0 0,-1 0 0,0 0 0,0 0 0,0 0-1,1 0 1,-1-1 0,0 1-80,4 7 1034,0 14-71,2 45 1062,-4 4-2025,1 11 489,34 329 510,-2-25-666,-25-162-203,-3-39 168,11 29-298,-11-156 46,16 134 85,-18-118-41,-2 44-90,-3 34 153,9 21-153,9 166 95,-18-319-101,2 0 1,0 0-1,1 0 1,1 0-1,5 12 6,-5-22-398,-4-9 377,0 0 1,0 0-1,0 0 0,0 0 1,0 0-1,0-1 1,0 1-1,0 0 1,0 0-1,0 0 0,0 0 1,0 0-1,0 0 1,0 0-1,0 0 0,0-1 1,0 1-1,0 0 1,0 0-1,0 0 1,0 0-1,0 0 0,0 0 1,0 0-1,0 0 1,0 0-1,1 0 1,-1-1-1,0 1 0,0 0 1,0 0-1,0 0 1,0 0-1,0 0 0,0 0 1,0 0-1,1 0 1,-1 0-1,0 0 1,0 0-1,0 0 0,0 0 1,0 0-1,0 0 1,0 0-1,0 0 1,1 0-1,-1 0 0,0 0 1,0 0-1,0 0 1,0 0-1,0 0 0,0 0 1,0 0-1,0 0 1,0 1-1,1-1 1,-1 0-1,0 0 0,0 0 1,0 0-1,0 0 1,0 0-1,0 0 1,0 0-1,0 0 0,0 0 21,3-19-654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22.4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0 8266,'-1'0'3618,"-3"1"-2139,4-1 3123,7 31-4063,-1 0 0,-2 0 0,-1 1-1,-1 21-538,17 163 1055,-5-79-679,16 211 155,-20-225-449,7 108 93,25 582 1010,-5-44-891,-26-628-292,2 53-120,-13-169 30,0 2-94,1 1 0,1-1 0,1 1 0,7 25 182,-9-50-61,-1-1 34,0-1 0,1 0 0,-1 1 1,0-1-1,1 0 0,-1 0 0,1 0 0,-1 1 1,1-1-1,-1 0 0,1 0 0,0 0 0,0 0 0,0 0 1,0 0-1,-1 0 0,1 0 0,0 0 0,2 0 27,4-1-174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40.4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354 144 5353,'5'-15'947,"0"2"1114,-1-1 0,0 1 0,-1-4-2061,-2 15 324,-1 1 0,0 0 0,0-1 1,0 1-1,0-1 0,0 1 0,0 0 1,0-1-1,-1 1 0,1-1 0,0 1 0,-1 0 1,1-1-1,-1 1 0,0 0 0,1 0 1,-1-1-1,0 0-324,-1 1 218,1-1 1,-1 1-1,0-1 0,1 1 1,-1 0-1,0-1 0,0 1 1,0 0-1,0 0 0,0 1 1,0-1-1,0 0-218,-2 0 143,-1 0-1,1 0 0,0 0 1,0 1-1,-1 0 1,1-1-1,0 2 1,-1-1-1,1 0 1,0 1-1,-2 0-142,-8 3 274,0 0 1,-10 5-275,12-5 106,-7 3 3,-3 1 39,-1 1 0,-15 9-148,32-15 16,0 1 0,0 0-1,0 0 1,1 1-1,-1-1 1,1 1 0,0 0-1,0 1 1,1-1 0,0 1-1,-2 3-15,-2 7 25,1 0 0,1 1 0,1 0 0,0 0 0,-1 11-25,2-11 13,-4 20 12,3 0 1,0 0 0,3 1-1,1-1 1,3 24-26,1-28 11,2 0 0,1 0 0,1 0 0,2-1 0,2-1 0,12 27-11,-18-46 4,1 1 0,0-1-1,1-1 1,0 1 0,1-1-1,0 0 1,1-1 0,0 0-1,1-1 1,0 0 0,0 0-1,10 5-3,-9-7 1,1-1-1,0-1 1,0 0-1,0-1 1,1 0-1,-1-1 0,2 0 0,7 1 0,1-2 0,0 0 0,19-1 0,-20-2 4,0-1 0,0-1 0,0 0 0,0-2 0,0-1 0,-1 0 0,0-1 0,-1-2 0,0 0 0,0 0 0,0-2 0,-2 0-1,1-2 1,-1 0 0,9-9-4,-9 5 24,-1 1-1,-1-2 1,0 0-1,-1-1 1,-1 0-1,-1-1 1,-1-1-1,-1 0 1,0 0-1,-2-1 1,0 0-1,-2 0 1,0-1-1,-1-4-23,-2 5 45,-1 0 0,-1 1 0,-1-1 1,-1 0-1,0 0 0,-2 1 0,-1-1 0,0 1 0,-2 0 0,0 0 0,-2 0 0,0 1 0,-1 0 0,-3-3-45,3 8-4,0 0-1,0 1 1,-2 0-1,1 1 0,-2 0 1,0 1-1,0 0 1,-1 1-1,-1 0 0,0 1 1,0 1-1,-1 0 0,0 1 1,-1 0-1,1 2 1,-1-1-1,-1 2 0,-3-1 5,-7 1-80,-1 2 0,1 0 0,0 1 0,-1 2-1,1 1 1,-1 1 0,-16 4 80,-10 1-408,28-5-1191,-1 2 0,-20 6 1599,46-10-171,-1 1-1,0-1 1,0 1 0,1 0 0,-1-1 0,1 1-1,-1 0 1,1 0 0,-1 0 0,1 0 0,-1 1 171,1-1-115,0 0 0,1 1 1,-1-1-1,0 0 0,0 1 0,1-1 1,-1 1-1,0 0 0,1 0 115,0-2-6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40.7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12075,'2'2'4794,"2"8"-3215,1 26 2663,1 24-4242,-1-11 936,3 6-267,3-1 0,2 0 0,13 32-669,-24-80-30,0-2-6,0 1 1,-1-1-1,0 0 0,0 1 0,0-1 0,-1 1 0,1 0 0,-1-1 0,0 1 0,0 0 36,-2-6-1616,-4-14-1633,-1-9 1266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43.8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32 5377,'1'-8'2134,"0"6"-1770,-1 1 0,0 0 0,1 0 0,-1-1-1,0 1 1,0 0 0,0-1 0,0 1 0,0 0 0,0-1 0,0 1 0,0 0-1,-1-1 1,1 1-364,-2-2 3518,2 5 225,-1 11-2723,-12 67-27,-4 32-288,12-30 307,5 75-1012,1-85 177,-1-36-130,2 0-1,1 0 1,3 3-47,-3-7-1444,-3-32 1399,0 0 0,0 0 0,0 0 0,0 0 0,0 0 0,0 0 0,0 0 0,0 0 0,0 0 0,0 0 0,0 1 0,0-1 0,0 0 0,0 0 0,0 0 0,0 0 0,0 0 0,0 0 0,0 0 0,0 0 0,0 0 1,0 0-1,0 0 0,0 0 0,0 0 0,0 0 0,0 0 0,0 0 0,0 0 0,0 0 0,-1 1 0,1-1 0,0 0 0,0 0 0,0 0 0,0 0 0,0 0 0,0 0 0,0 0 0,0 0 0,0 0 0,0 0 0,0 0 0,0 0 0,0 0 0,0 0 0,0 0 0,0 0 0,0 0 0,-1 0 0,1 0 0,0 0 1,0 0-1,0 0 0,0 0 0,0 0 0,0 0 0,0 0 0,0 0 0,0 0 0,0 0 0,0 0 0,0-1 0,0 1 0,0 0 0,0 0 0,0 0 0,0 0 0,0 0 0,-1 0 45,-4-5-1360,-4-12-69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44.2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10554,'-1'9'1926,"1"0"0,0 0 0,1 3-1926,5 28 2274,-1-18-1293,2 1 0,3 5-981,-4-13 298,1-1 1,-1 0-1,2 0 0,0-1 0,1 0 0,0-1 0,1 0 0,0 0 0,1-1 0,0 0 0,1-1 0,13 9-298,-20-15 69,1 0 0,0-1 0,1 1-1,-1-1 1,0 0 0,1-1 0,0 0 0,0 0 0,-1 0-1,1-1 1,0 0 0,5 0-69,-6-1 27,0 0 1,1-1-1,-1 1 0,-1-1 1,1-1-1,0 1 0,0-1 1,0 0-1,-1 0 0,1-1 0,-1 0 1,0 0-1,1 0 0,3-4-27,14-13-432,0-2 0,-1 0-1,-1-2 1,-2 0 0,1-3 432,-7 10-1006,12-14-128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46.6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28 7058,'-4'-5'1756,"-7"-11"2882,11 16-4554,-1 0-1,1 0 0,0-1 0,0 1 1,0 0-1,0 0 0,0 0 0,0-1 1,0 1-1,0 0 0,0 0 0,0 0 1,0-1-1,0 1 0,0 0 0,0 0 1,0 0-1,0 0 0,0-1 0,0 1 1,0 0-1,0 0 0,1 0 0,-1-1 1,0 1-1,0 0 0,0 0 0,0 0-83,9-1 2218,-9 1-2163,1 0-1,-1 0 0,0 0 0,1 0 1,-1 0-1,1 1 0,-1-1 1,0 0-1,1 0 0,-1 1 1,0-1-1,1 0 0,-1 0 1,0 1-1,1-1 0,-1 0 1,0 1-1,0-1 0,1 0-54,29 41 2003,-11-9-1346,-1 1-1,-2 0 0,-1 1 0,4 15-656,41 147 1291,-53-169-1136,-5-21-126,36 135 782,-2 18-811,-33-144 11,-1-6-76,0 1-1,-1-1 1,0 1-1,-1 0 1,0 5 65,0-14-58,0-1 0,0 1 0,0-1 0,0 1 0,0-1 0,0 1 0,0-1 0,0 0 0,0 1 0,0-1 0,0 1 0,-1-1 0,1 1 0,0-1 0,0 1 0,0-1 0,-1 0 0,1 1 0,0-1 0,-1 1 0,1-1 0,0 0 1,-1 0-1,1 1 0,0-1 0,-1 0 0,1 1 0,-1-1 0,1 0 0,0 0 0,-1 0 0,1 1 58,-1-2-146,0 1 0,0 0 1,0 0-1,1 0 0,-1-1 0,0 1 1,0 0-1,0-1 0,1 1 1,-1-1-1,0 1 0,1-1 0,-1 1 1,0-1-1,0 0 146,-12-12-1170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47.1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0 121 11658,'35'71'7364,"-1"-2"-5236,-30-61-1867,14 30 1182,2 0-1,15 21-1442,-28-49 124,1 1 0,0-2-1,0 1 1,1-1-1,0 0 1,0-1 0,1 0-1,0-1 1,1 0 0,-1 0-1,4 0-123,-9-5 31,0 0 1,0 0-1,0 0 0,0-1 1,0 0-1,1 0 0,-1 0 0,0-1 1,1 0-1,-1 0 0,1 0 1,-1 0-1,0-1 0,1 0 0,-1 0 1,0-1-1,0 1 0,0-1 1,0 0-1,0-1 0,0 1 0,0-1 1,-1 0-1,0 0 0,1 0 1,2-4-32,5-6 44,0-2 0,-1 0 0,0 0 1,-1-1-1,7-16-44,2-9-60,-1-1 0,-3-1 0,-1-2 60,11-30-946,1 3-513,0 12 550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53.0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270 81 4457,'40'15'2805,"-39"-14"-2593,1-1 1,-1 1-1,0-1 1,1 0-1,-1 0 1,1 1-1,-1-1 1,1 0-1,-1-1 1,0 1-1,1 0 1,-1 0-1,1 0 1,-1-1-1,1 1 1,-1-1-1,0 1 1,1-1-1,-1 0 1,0 1-1,0-1 1,0 0-1,1 0 1,-1 0-1,0 0 1,0 0-1,0 0 1,0 0-1,0 0 1,-1-1-1,1 1 1,0 0-1,-1 0 0,1-1 1,0 1-1,-1 0 1,1-1-1,-1 1 1,0-1-1,0 1 1,1 0-1,-1-1 1,0 1-1,0-1 1,0 1-1,-1-1 1,1 1-1,0-1 1,0 1-1,-1 0 1,1-1-1,-1 1 1,1-1-213,-2-1 133,0 0 0,0 0 0,0 1 0,0-1 0,0 0 0,-1 1 0,1-1-1,-1 1 1,0 0 0,0 0 0,1 0 0,-1 0 0,-1 0 0,1 1 0,0 0 0,0-1 0,0 1 0,-3 0-133,-5-2 151,0 0-1,0 1 1,-1 1-1,1 0 1,-3 1-151,4 0 63,1 0 0,0 1 0,-1 0 0,1 0 0,0 1 1,0 1-1,0 0 0,-1 0-63,6-1 25,0 0 0,1-1 0,-1 1 0,1 1 0,0-1 0,-1 1-1,1-1 1,0 1 0,-1 1-25,3-2 15,-1 0-1,0 0 1,1 1-1,0-1 0,-1 0 1,1 1-1,0-1 1,0 1-1,1-1 0,-1 1 1,0-1-1,1 1 1,0 0-1,-1-1 1,1 1-16,1 5 50,-1-1 0,1 1 0,0-1-1,0 1 1,1-1 0,2 4-49,18 46 293,-10-28-137,8 25 210,-3 2 0,2 12-366,-11-31 135,-2 1 1,-1-1 0,0 35-136,-5-60 24,-1-1 0,0 1 0,0-1 1,-1 1-1,0-1 0,-1 0 0,-1 0-24,2-5 15,0 0 0,-1 0 0,0 0 1,0-1-1,0 1 0,-1-1 0,0 0 0,0 0 0,0 0 0,0-1 0,-1 1 0,0-1 0,-1 0-15,-12 8 39,-2-2 0,1 0 1,-1-1-1,-1-1 0,-19 5-39,29-9 7,7-2-67,12-3-70,0 1 111,14-1 28,0 2 0,16 1-9,-34-1 9,0 0 1,1 0-1,-1 0 0,0 0 0,0 1 0,0 0 0,0-1 1,0 2-1,0-1 0,-1 0 0,1 1 0,-1-1 0,1 1 0,-1 0 1,0 0-1,0 1 0,0-1 0,-1 0 0,1 1 0,1 3-9,2 5 76,-1-1 0,0 1 0,-1 1 0,0-1 0,1 12-76,4 20 437,-2-1 0,0 32-437,-2 90 802,-4-127-600,-2 5-21,0-28-150,1 0 1,0 0-1,2 1 0,-1-1 1,2 0-1,2 9-31,-5-23-51,1 0 1,-1 0-1,0 0 0,1 0 0,-1-1 0,0 1 1,1 0-1,-1 0 0,1 0 0,0-1 1,-1 1-1,1 0 0,0-1 0,-1 1 0,1-1 1,0 1-1,-1-1 51,1 1-79,-1-1 0,1 0 0,-1 0 1,1 0-1,-1 0 0,1 0 0,-1 0 0,1 0 1,-1 0-1,1 0 0,-1 0 0,1-1 0,-1 1 1,1 0-1,-1 0 0,1 0 0,-1-1 1,1 1-1,-1 0 0,0 0 0,1-1 0,-1 1 1,0 0-1,1-1 0,-1 1 0,0 0 0,1-1 1,-1 1-1,0-1 0,1 1 0,-1-1 79,12-23-2862,2-14 1103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51.1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314 112 5913,'-7'-2'2490,"2"0"-1604,0 1 0,0-1 1,0 1-1,0 0 0,0 1 0,0-1 0,-2 1-886,0 0 295,3-1-131,0 1 0,0 0 1,-1 0-1,1 0 0,0 1 0,0-1 0,0 1 1,0 0-1,0 0 0,0 1 0,0-1 0,0 1 1,-3 1-165,-7 6 268,1 0 1,0 0 0,0 2-1,1-1 1,1 2-1,0 0 1,0 0 0,1 0-1,0 2 1,-4 7-269,5-4 63,0 0 1,1 0-1,1 1 1,0 0-1,2 1 1,0-1-1,1 1 1,-2 16-64,3-11 37,1 1 0,1-1 1,2 0-1,0 1 0,2 1-37,1-1 27,2-1-1,1 0 1,0 0-1,2-1 1,1 0-1,1 0 1,5 7-27,-5-13 63,1 0 0,0-1 0,1-1 0,1 1-63,5 4 57,1-1 0,1-1 1,1-1-1,20 13-57,-27-21 12,0 0 0,1-1-1,0-1 1,1 0 0,-1-2 0,1 1 0,0-2 0,10 1-12,-8-2 2,0-2 0,0 0 0,0-1 0,-1-1 0,1-1 0,0 0-1,0-2 1,9-3-2,-14 3 7,0 0 0,-1-2 0,1 0 0,-1 0 0,0-1 0,-1-1 0,0 0 0,0-1 0,0 0 0,-1 0 0,2-5-7,-1 1 32,-1-1 1,0-1 0,-1 1-1,-1-2 1,-1 1-1,0-1 1,0-1-1,-2 1 1,0-1-1,-1-1 1,-1 1-1,1-8-32,-2 0 64,0 0 1,-2 0-1,-1 0 0,0 0 0,-2 0 0,-1 0 0,-1 0 0,-5-16-64,0 8 88,-2 1 0,-1 0 1,-1 0-1,-2 1 0,-15-22-88,19 34 39,-2 0-1,0 2 0,-2-1 1,0 2-1,0 0 0,-2 1 1,0 0-1,0 2 1,-10-6-39,8 8 21,0 0 1,-1 2 0,0 0 0,-1 1 0,0 1 0,0 1 0,-21-4-22,29 8-8,-1 1 0,0 0 0,0 1 0,0 0 0,0 1 0,-1 1 8,6-1-38,-1 1 0,1 1 1,0-1-1,0 1 0,0 1 0,1 0 0,-1 0 1,1 1-1,-1 0 38,7-3-161,0-1 1,0 0-1,0 1 0,0 0 1,0-1-1,1 1 0,-1 0 1,1 0-1,-2 2 161,2-3-135,1 0 1,0-1-1,-1 1 0,1 0 0,0 0 0,0 0 0,-1 0 1,1 0-1,0 0 0,0 0 0,0 0 0,0 0 1,0 0-1,0 0 0,1 0 0,-1 0 0,0 0 0,0 0 1,1 0-1,-1 0 0,1 1 135,10 15-1292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51.5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0 11827,'-3'2'7299,"3"2"-5349,5 4-1211,-3-7-608,0 1-1,0-1 1,1 0-1,-1 1 1,1-1-1,-1 0 1,0 0-1,1-1 1,0 1-131,24 10 380,-3 1-168,-2 1 83,1-2 1,6 2-296,-22-10 46,-1-1 0,0 1 0,0 1 0,0-1 0,-1 1-1,1 0 1,-1 0 0,2 3-46,-5-5 10,0 0-1,0 0 1,-1 0-1,1 0 1,-1 0-1,1 0 1,-1 1-1,0-1 1,0 0-1,0 1 1,0-1-1,-1 1 1,1-1-1,-1 1 1,1 0-1,-1-1 1,0 1-1,0-1 1,0 1-1,0 0 1,-1-1-1,1 1 1,-1 0-10,0 3 17,-1-1 0,0 1 0,0-1 0,-1 0 0,0 0 0,1 0 0,-2 0 0,1-1 0,0 1 0,-1-1 0,0 0 0,0 0 0,0 0 0,-1 0 0,1-1-1,-1 0 1,-1 1-17,-10 5 69,-2-1-1,1 0 1,-1-1-1,-8 1-68,25-8 3,12-3 34,0 1 0,9-2-37,6 0 31,231-49-408,-220 45-30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57.0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355 63 6857,'-5'-37'2690,"5"35"-2312,-1 0-1,1 0 0,0 0 1,0-1-1,1 1 0,-1 0 0,0 0 1,1-2-378,2 0 3753,-11 13 39,0 2-3301,-3 7-365,0-2-11,-2 3 67,0 0 0,2 1 1,-7 14-183,-7 23 595,-26 40-595,7-16 498,3 2 0,3 2 1,-16 59-499,53-142 166,-3 11-943,2-10-602,1-7-676,1 2 824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57.5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1 9290,'-2'59'8645,"-9"45"-8645,3-39 1694,3 23-1694,4-68 307,2 0-1,0 0 1,2 0-1,0 0 1,1 0 0,3 8-307,-6-25 74,0 1 0,1-1 0,-1 0 1,1 0-1,-1 1 0,1-1 0,2 2-74,-3-4 23,0 0 0,0 0 0,0 0 0,0 0 0,0 0 0,0-1 0,0 1 0,0 0 0,0-1 0,1 1-1,-1-1 1,0 1 0,1-1 0,-1 1 0,0-1 0,0 0 0,1 0 0,-1 0 0,1 0 0,-1 0 0,0 0 0,1 0-23,7-1 80,0-1-1,1 0 1,-1-1 0,0 0-1,0 0 1,5-3-80,18-10 248,2-2-248,-34 17 2,22-12 49,0-1 1,-1-1-1,-1-1 0,3-3-51,2-2-288,-20 19 249,0-1 0,0 1-1,0 0 1,2 0 39,-7 2 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58.8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112 18 4809,'-3'-3'4150,"3"3"-3518,-1-1-1,0 1 1,1-1 0,-1 1 0,1-1 0,-1 1 0,1-1-1,-1 0 1,1 1 0,-1-1 0,1 0 0,0 0 0,-1 1-1,1-1 1,0 0 0,0 0 0,0 0 0,-1 1-1,1-1 1,0 0-632,0 1 434,0 0-64,-1 11 199,-10 119 68,3-56-152,-6 13-485,-2 16 182,7-14 27,2 53-209,3-51 3,4-88-104,0 0-1,-1 0 1,1-1 0,-1 1 0,1 0-1,-1 0 1,0 0 0,0 0 0,0 0-1,-1-1 1,1 1 0,-2 1 101,3-4-86,0 1 0,0-1 0,0 0 0,0 0 1,-1 1-1,1-1 0,0 0 0,0 0 0,0 0 0,-1 1 0,1-1 0,0 0 1,0 0-1,-1 0 0,1 0 0,0 0 0,-1 1 0,1-1 0,0 0 0,0 0 1,-1 0-1,1 0 0,0 0 0,-1 0 0,1 0 0,0 0 0,-1 0 0,1 0 1,0 0-1,0 0 0,-1 0 0,1 0 0,0-1 0,-1 1 0,1 0 0,0 0 1,0 0-1,-1 0 0,1 0 0,0-1 0,0 1 0,-1 0 0,1 0 1,0 0-1,0-1 0,0 1 0,-1 0 0,1 0 0,0-1 0,0 1 0,0 0 86,-7-11-1445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6:59.2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24 9618,'6'14'4989,"-5"-11"-4597,0-1 1,0 1-1,0 0 0,0 0 0,0 0 1,-1 0-1,1 0-392,0 8 718,1-1 1,0 1-1,1-1 1,1 0-1,-1 0 1,2 1-719,6 12 1938,13 20-1938,-19-35 230,0-1 0,0 0 0,1 0-1,4 4-229,-8-8 55,1-1-1,-1 0 0,1 1 0,0-1 0,0-1 0,0 1 0,0 0 0,0-1 0,0 1 1,1-1-1,-1 0 0,3 1-54,-3-2 30,0 0 0,1 0 0,-1 0 0,0 0 0,0-1 0,1 1 0,-1-1 0,0 0 0,0 0 0,1 0-30,29-15 166,-26 12-136,-1 0-1,0-1 0,0 0 0,0 0 0,0 0 0,-1-1 0,0 0 0,0 0 0,2-4-29,8-13-274,-2-1-1,1-3 275,8-13-1248,1 2-944,4 4 790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04.8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83 1 5121,'-39'35'2950,"38"-34"-2671,0 0-1,-1 0 0,1 0 1,0-1-1,-1 1 1,1 0-1,-1-1 1,1 1-1,-1-1 1,1 1-1,-1-1 1,1 0-1,-1 0 1,1 0-1,-1 0 1,0 0-1,1 0 1,-1 0-1,1 0 1,-1 0-1,1-1 0,-1 1 1,0-1-279,0 1 1006,2 0-877,0 0 0,-1 0 0,1 0-1,0-1 1,0 1 0,-1 0 0,1 0 0,0 0 0,0 0 0,0 0 0,-1 0-1,1 0 1,0 0 0,0 0 0,0 0 0,-1-1 0,1 1 0,0 0 0,0 0-1,0 0 1,0 0 0,0-1 0,-1 1 0,1 0 0,0 0 0,0 0-1,0-1 1,0 1 0,0 0 0,0 0 0,0 0-129,0-1 68,0 1 0,1 0 0,-1 0 0,0-1 0,0 1 0,1 0-1,-1 0 1,0 0 0,1 0 0,-1 0 0,0-1 0,0 1 0,1 0 0,-1 0 0,0 0 0,1 0 0,-1 0 0,0 0 0,1 0 0,-1 0-1,0 0 1,1 0 0,-1 0 0,0 0 0,1 0-68,12 1 167,1 0 0,-1 1-1,0 0 1,0 1 0,7 3-167,-14-5 74,2 1 4,-1 0 0,0 1 0,0 0 0,0 0 0,-1 0 0,1 1 0,-1 0 0,1 0-78,-5-2 21,0-1-1,0 1 1,0 0 0,-1-1-1,1 1 1,-1 0 0,1 0-1,-1 0 1,1 0 0,-1 1-1,0-1 1,0 0 0,0 0 0,0 1-1,-1-1 1,1 0 0,-1 1-1,1-1 1,-1 1 0,0-1-1,0 1 1,0-1 0,0 1 0,0-1-1,-1 0 1,1 2-21,-2 2 40,0 0-1,0 0 1,-1 0-1,1 0 1,-1 0 0,-1-1-1,1 1 1,-1-1-1,-3 4-39,-8 7 131,0-1 0,-6 5-131,-15 14 165,35-33-159,1 0-1,-1-1 1,0 1 0,0 0 0,1 0-1,-1 0 1,1 1 0,-1-1 0,1 0 0,-1 0-1,1 0 1,-1 0 0,1 0 0,0 1-6,0-2 2,0 1 1,0-1-1,0 1 1,0 0-1,0-1 0,0 1 1,1-1-1,-1 1 1,0-1-1,0 1 1,1-1-1,-1 1 1,0-1-1,0 1 1,1-1-1,-1 0 1,1 1-1,-1-1 0,0 1 1,1-1-1,-1 0 1,1 1-1,-1-1 1,1 0-1,-1 0 1,1 1-1,-1-1 1,1 0-1,-1 0 0,1 0-1,16 6 72,0-1 1,1-1 0,4 0-74,-7-2 137,0 1 0,0 1 0,0 1 0,0 0 0,-1 0-137,-11-3 52,-1-1-1,1 0 0,-1 1 0,0-1 0,1 1 0,-1 0 0,0 0 1,0 0-1,0 0 0,-1 0 0,1 0 0,0 0 0,-1 1 0,0-1 1,1 0-1,-1 1 0,0 0-51,0-1 42,-1 1 0,1-1-1,-1 0 1,1 1 0,-1-1 0,0 0 0,0 1-1,0-1 1,-1 1 0,1-1 0,0 0 0,-1 1-1,0-1 1,1 0 0,-1 0 0,0 0 0,0 1-1,0-1 1,0 0 0,-1 0-42,-4 7 48,-1-1 0,0 0 1,-1 0-1,0 0 0,0-1 0,-1 0 0,0-1 0,0 0 1,0 0-1,-1-1 0,0-1 0,0 1 0,0-1 1,0-1-1,-1 0 0,-9 2-48,2-4-603,11-2 5,7 1 579,0-1-1,0 1 1,-1 0 0,1 0 0,0 0-1,0 0 1,0 0 0,0-1-1,0 1 1,0 0 0,0 0-1,0 0 1,0 0 0,0-1-1,0 1 1,0 0 0,0 0 0,0 0-1,0 0 1,0-1 0,0 1-1,0 0 1,0 0 0,0 0-1,0 0 1,0-1 0,0 1 0,0 0-1,1 0 1,-1 0 0,0 0-1,0-1 1,0 1 0,0 0-1,0 0 1,0 0 0,1 0 19,8-10-676,4-3-270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05.4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190 103 7330,'-16'7'1174,"1"1"0,0 1 1,1 0-1,0 1 0,-9 8-1174,15-11 231,1 0 0,0 1 0,0 0-1,1 0 1,0 1 0,0 0-1,1 0 1,0 0 0,1 0 0,0 2-231,-3 8 262,2 1 0,0-1 0,1 1 0,1 0 0,1 0 0,1 1 0,1-1 0,0 0 0,2 0 0,0 0 0,1 0 0,6 19-262,0-8 249,1 0 1,2-1-1,0 0 1,3 0-1,0-2 1,1 0-1,16 19-249,-19-29 108,1-1 0,1 0 1,0-2-1,1 1 0,1-2 0,17 13-108,-24-21 23,0 0 0,0 0 0,0-1 0,1 0 1,-1-1-1,1 0 0,1-1 0,-1 0 0,0-1 0,1 0 0,-1-1 0,1 0 0,-1-1 0,2 0-23,0-1 17,-1-1 0,0 0-1,0-1 1,0 0-1,0-1 1,0 0 0,-1-1-1,0 0 1,6-4-17,-2 0 19,-1-1-1,0 0 1,0-1-1,-2 0 1,1-1 0,7-10-19,-6 6 20,-1-2 0,-1 1 1,-1-1-1,0-1 0,-1 0 1,-2 0-1,1-1 1,-2 0-1,-1 0 0,0-1 1,-1-5-21,-1 8 46,-3 10-16,1 0 0,-1 1 0,-1-1 0,0-7-30,0-20 52,-2 0-1,-1 0 0,-2 1 1,-2 0-1,-1 0 0,-11-31-51,10 41 38,-2 1-1,0 0 0,-1 1 1,-1 0-1,-1 1 1,-15-16-38,22 28 12,-1 1 1,0 0 0,0 0 0,-1 0 0,0 1 0,-1 1-1,1-1 1,-1 2 0,-1-1 0,1 1 0,-1 1 0,0 0-1,0 0 1,0 1 0,0 1 0,-1 0-13,-6 0-50,0 2-1,1 0 1,-1 1 0,0 1 0,0 0-1,1 2 1,-1 0 0,1 0 0,0 2 0,1 0-1,-1 1 1,-5 4 50,12-6-26,0 1-1,-6 5 27,13-10 85,1 1 0,-1 0 0,1 0 0,0 1 0,0-1 0,0 0 0,0 1 0,0-1 0,0 1 0,1 0 0,-2 2-85,-1 6 725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10.5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37 117 3481,'59'-76'2656,"-45"54"-746,-12 14 194,-2 1 264,0 4 773,-3 7-1272,-29 128-235,14-66-1248,3 2 0,4 0 0,2 0 0,3 1 0,3 4-386,4-54-43,-1-2-653,0 0 0,-1 0-1,-1 1 697,2-18-41,-3 8-995,3-8 1002,0 1 0,0-1 0,0 0 0,0 0 0,0 0 0,0 0 0,0 0 0,0 0 0,0 0 0,0 1 0,-1-1 0,1 0 0,0 0 0,0 0-1,0 0 1,0 0 0,0 0 0,0 0 0,0 0 0,0 0 0,-1 0 0,1 0 0,0 0 0,0 0 0,0 0 0,0 0 0,0 0 0,0 0 0,-1 0-1,1 0 1,0 0 0,0 0 0,0 0 0,0 0 0,0 0 0,0 0 0,-1 0 0,1 0 0,0 0 0,0 0 0,0 0 0,0 0 0,0 0 0,0 0 0,0 0-1,-1 0 1,1-1 0,0 1 0,0 0 0,0 0 0,0 0 0,0 0 0,0 0 0,0 0 0,0 0 0,0-1 0,0 1 0,0 0 0,0 0 0,0 0-1,0 0 1,0 0 0,0 0 0,0-1 0,0 1 0,0 0 0,0 0 34,-4-8-1759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10.9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 6953,'-1'8'1082,"0"0"0,1 0 0,0 0 0,0 0 0,1 0-1,0 0 1,2 5-1082,3 14 1990,7 14-1990,-7-21 982,-1-3-499,1-1-1,0 0 0,1 0 1,1 0-1,1-1 0,6 9-482,-11-19 102,-1 0-1,1-1 0,1 1 1,-1-1-1,0 0 0,1-1 0,0 1 1,0-1-1,4 2-101,-5-3 43,0-1-1,0 1 1,0-1-1,1 0 1,-1 0-1,1 0 1,-1 0-1,1-1 1,-1 0-1,0 0 1,1 0-1,-1 0 1,5-2-43,2 0-3,0-1 0,0-1 0,-1 1 1,1-2-1,2-1 3,52-31-423,-26 15 201,-6 3-188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53.9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46 4057,'37'-31'2571,"-36"30"-2173,-1 1-1,1-1 1,0 0-1,0 0 1,0 1-1,0-1 1,0 0-1,-1 0 1,1 0-1,0 0 1,-1 0-1,1 0 1,-1 0-398,3-1 1474,-3 2-1292,1-1 586,0 1-79,0 3 4885,5 15-4455,0 1-1,1 8-1118,-4-14 337,3 14 1419,1 19-1756,0-1 756,-4-24-418,-1 1-1,-1-1 0,-2 10-337,2 5 237,-1-29-190,0 15 54,-1-21-94,1 0-1,0 1 0,0-1 1,0 0-1,-1-1 1,1 1-1,-1 0 0,1 0 1,0 0-1,-1 0 1,0 0-1,1 0 1,-1 0-1,0-1 0,1 1 1,-1 0-1,0 0-6,0-1-2,1 0 0,0 0 0,0 0 0,-1 1 0,1-1 0,0 0 0,0 0 0,0 0 0,-1 0 0,1 0 0,0 1 0,0-1 0,0 0 0,-1 0 0,1 0 0,0 0 0,0 1 0,0-1 0,0 0 0,0 0 0,0 1 0,0-1 0,-1 0 0,1 0 0,0 0 0,0 1 0,0-1 0,0 0 0,0 0 0,0 1 0,0-1 0,0 0 0,0 0 0,0 1 0,0-1 0,0 0 0,1 0 0,-1 1 0,0-1 2,4 1-3153,-5-2 1076,0 0 906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12.0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49 42 6489,'-43'-35'3241,"37"29"-1237,8 5-1313,7 5 1,-4-1-320,-1 1 0,0 0 0,-1 0 0,1 0-1,-1 0 1,1 1 0,-1-1 0,0 1 0,1 4-372,6 12 1958,5 18-1958,-11-29 295,19 58 1300,-2 1-1,-1 11-1594,21 144 1482,-35-181-1666,-2-1 0,-1 18 184,-5-42-2020,2-18 1950,0 0 0,0 0 0,0 1 0,0-1 0,0 0 0,-1 0 0,1 0 0,0 0 0,0 0 0,0 0 0,0 1 0,0-1 0,0 0 0,0 0 0,0 0 0,-1 0 0,1 0 0,0 0 0,0 0 0,0 0-1,0 1 1,0-1 0,0 0 0,-1 0 0,1 0 0,0 0 0,0 0 0,0 0 0,0 0 0,-1 0 0,1 0 0,0 0 0,0 0 70,-6-7-2212,0-3-814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12.3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1 8602,'-1'2'490,"0"1"0,0 0 0,0-1 0,0 1 0,1 0 0,-1 0 0,1-1 0,-1 1 1,1 0-1,0 0 0,0 0 0,1 0 0,-1-1 0,1 3-490,1 6 504,1 0 1,1 0-1,1 1-504,-3-5 538,8 17 598,0 0-1,2 0 1,3 5-1136,-7-17 373,-1-1 1,2 1-1,0-1 0,0-1 1,1 1-1,9 7-373,-15-15 72,1 0 0,-1 0 1,0 0-1,1-1 0,0 1 0,-1-1 1,1 0-1,0 0 0,0-1 0,0 0 0,1 0 1,-1 0-1,0 0 0,0-1 0,5 0-72,-4 0 34,0-1-1,0 0 1,0-1-1,0 1 0,0-1 1,0 0-1,0 0 1,-1-1-1,1 0 0,-1 0 1,1 0-1,-1-1 1,0 0-34,6-5-125,0-1 0,0 0 1,-1-1-1,8-11 125,6-11-1152,2-7 1152,-16 24-287,-1 0-1,0-1 1,-1-1 0,0-3 287,5-21-1051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14.2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274 125 4801,'64'3'3358,"-57"-5"-1925,-8-2-433,-11-4 306,10 7-1016,-5-3 403,0 0 1,-1 0-1,1 1 0,-1 0 1,1 0-1,-1 1 0,0 0 1,0 0-1,0 1 0,-1 0-693,4 0 159,-1 1 0,1 1 0,0-1 0,0 1 0,0 0 0,0 0-1,0 0 1,0 1 0,0 0 0,0 0 0,0 0 0,1 0 0,-1 1 0,1 0-1,0 0 1,-3 2-159,-5 6 127,0 0-1,1 1 1,1 0-1,0 1 1,1 0 0,-5 7-127,1 4 57,0 1 0,1 0 0,-2 11-57,7-17 9,2-1-1,0 2 1,1-1-1,1 0 1,0 1-1,2-1 1,0 1-1,1 0 1,2 4-9,-1-9 7,1 0 0,1-1 0,1 1 1,0-1-1,0 0 0,2-1 0,0 1 0,0-1 0,1 0 1,1 0-1,0-1 0,7 8-7,-5-9 11,0 0 0,1 0 1,0-2-1,0 1 0,1-1 0,1-1 1,-1 0-1,2-1 0,-1 0 0,0-1 1,1-1-1,0 0 0,1 0 0,-1-2 1,12 2-12,-7-3 28,1 0 0,-1-1 0,0-1 0,0-1 0,0-1 1,1-1-1,-2 0 0,1-1 0,0-1 0,-1-1 0,0-1 1,0-1-29,1 0 47,-1-2 0,-1 0 1,1-2-1,-2 1 0,0-2 1,0 0-1,-1-1 0,-1-1 1,0 0-1,-1-1 0,-1 0 0,0-1 1,5-12-48,-7 11 42,-1 0 0,-1 0 0,-1-1 1,-1 0-1,0 0 0,-2 0 0,0-1 1,-1 0-1,-1 0 0,0 0 0,-2 0 1,-1 0-1,-2-18-42,0 23 15,0-1 1,-2 2-1,1-1 1,-2 0-1,0 1 0,-1 0 1,0 1-1,-1-1 1,0 1-1,-1 1 0,-1-1 1,0 2-1,0-1 1,-2 2-1,1-1 1,-1 1-1,-8-4-15,8 6-90,0 0 0,-1 1-1,0 1 1,-1 0 0,1 1 0,-1 0-1,0 1 1,-11-2 90,13 4-249,0 1 0,-1 0 0,1 0 1,0 2-1,0-1 0,0 2 0,0-1 0,0 2 0,1-1 0,-12 5 249,6 0-1274,0 0 0,0 1 0,1 1 1,-14 9 1273,14-6-1789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14.5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0 8130,'22'9'2432,"0"1"-1,1 2-2431,-22-12 127,0 1-1,0 0 0,0-1 1,0 1-1,0 0 0,-1-1 1,1 1-1,0 0 0,0 0 1,-1 0-1,1 0 0,0 0 0,-1-1 1,1 1-1,-1 0 0,1 0 1,-1 1-1,0-1 0,1 0 1,-1 0-1,0 0 0,0 0 1,0 0-1,0 0-126,0 1 148,0 0 0,-1 0 0,1 0 0,-1 0 0,1 0 0,-1 0 0,0 0 0,0-1 0,0 2-148,-1 0 259,-15 30 2076,-9 21-895,19-40-1210,2 1-1,0 0 0,0 1 0,2-1 1,0 1-1,0 6-229,2-18 28,1 1 1,0-1-1,0 1 0,0-1 1,1 1-1,-1 0 0,1-1 1,0 1-1,1-1 0,-1 0 0,1 1 1,0-1-1,0 0 0,0 0 1,0 0-1,1 0 0,0-1 1,-1 1-1,2-1 0,-1 1 0,0-1 1,0 0-1,1 0 0,1 0-28,6 4 81,1-1 0,0 0 0,0 0 0,1-1 0,0-1 0,0 0 0,0-1 0,2 0-81,31 4-1447,33 0 1447,-65-6-537,3 0-314,1-1-436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15.0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2 10970,'-13'-2'5434,"1"13"-2954,7 8-1480,4 10 465,-3 7-321,1 10-280,0 5-176,-1 3-360,3 1-328,1-5-832,0-3 1872,3-15-1048,3-5 64,-7-18 160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26.2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303 45 3665,'1'-6'5238,"0"-12"2730,-2 17-7825,1 0 1,0 1 0,0-1-1,0 0 1,-1 1 0,1-1-1,0 0 1,0 1 0,-1-1 0,1 1-1,-1-1 1,1 0 0,-1 1-1,1-1 1,-1 1 0,1-1-1,-1 1 1,1-1 0,-1 1 0,1 0-1,-1-1 1,0 1 0,1 0-1,-1-1 1,0 1-144,-3-1 24,0 0-1,0 0 1,0 0-1,0 0 1,0 0-1,0 1 1,0 0-1,0 0 1,0 0-1,0 0 1,-1 1-1,1 0 1,0-1-1,0 2 1,0-1-1,1 0 1,-1 1-1,0 0 1,0-1-1,1 2 1,-1-1-1,1 0 1,0 1-1,-1 0-23,-18 16 98,1 1 1,2 1-1,-12 15-98,19-20 21,0 0 1,2 0 0,0 1-1,1 1 1,0 0-1,1 0 1,2 0-1,0 1 1,0 0-1,2 0 1,-1 10-22,2-8 17,1 0 0,2 0 1,0 0-1,1 0 0,1 0 0,1 0 1,0-1-1,2 1 0,1-1 0,5 15-17,3-4 43,1-1 0,2 0 0,0-1 0,2-1 0,1 0-1,1-2 1,2-1 0,23 22-43,-33-35 22,0-1 1,0 0-1,1-1 1,0 0-1,1-1 0,0-1 1,1-1-1,0 0 0,0 0-22,-6-4 8,0 0 0,-1-1 0,1 0-1,0-1 1,0 0 0,1 0 0,-1-1-1,0 0 1,0-1 0,0 0 0,0-1-1,0 0 1,0-1 0,-1 0-1,10-4-7,-2-1 20,0-1 0,0-1 0,-2 0-1,1-1 1,-1-1 0,-1 0 0,3-4-20,0-2 32,0 0 0,-1 0 1,-2-2-1,0 0 1,1-3-34,-6 7 33,-1 0-1,-1-1 1,-1 0-1,0 0 1,-1 0-1,-1-1 0,2-13-31,-2-4 43,-2-1-1,-1 1 0,-2-8-42,0 20 27,-1-1 0,-2 1 0,0 0 0,-1 0 0,-2 1 0,0-1 0,-1 1 0,-1 1 0,-1 0 0,-4-4-27,5 10 23,0 2 0,-1-1 0,0 2 0,-1-1 0,0 1 1,-12-9-24,13 13 10,-1 0 1,0 1 0,0 1 0,0-1 0,-1 2-1,0-1 1,0 2 0,0 0 0,-2 0-11,-10-2-4,0 2 0,0 0 0,0 2 0,0 1 0,-24 1 4,16 3-81,0 0 0,1 2 0,0 2 0,-4 1 81,32-7-185,-1 0 0,1 0 0,0 1 0,0-1 1,-1 1-1,1-1 0,0 1 0,0 0 0,1 0 0,-1 1 1,0-1-1,1 0 0,-1 1 0,1-1 0,0 1 1,0 0-1,0 0 0,0 0 0,0 0 0,1 0 0,-1 0 1,1 1-1,0-1 0,0 1 185,-5 18-1072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26.6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119 3 8482,'0'0'557,"-1"-2"4156,-5 4-2306,3 0-2203,-1 1 1,1 0-1,-1 0 0,1 0 0,-1 1-204,3-2 39,-13 13 489,0 1 1,1 1-1,-4 7-528,13-16 195,-1 0-1,2 0 1,-1 0 0,1 1 0,0-1-1,0 1 1,1-1 0,1 1-1,-1 0 1,1 0 0,1 0 0,0 1-195,0-6 28,0-1 0,1 0 1,0 0-1,0 1 1,0-1-1,0 0 0,0 0 1,1 0-1,0 0 1,-1 0-1,1 0 0,0-1 1,0 1-1,0-1 1,1 1-1,-1-1 1,1 0-1,-1 1 0,1-1 1,0-1-1,0 1 1,0 0-29,10 5 121,0 0 1,1-1 0,0 0 0,6 0-122,-12-3 76,27 9 226,-1-2 582,-1 3 1,8 5-885,-40-18 32,0 1 0,0-1 0,0 1 0,0-1 0,1 1 0,-1-1 0,-1 1 0,1 0 0,0 0 0,0 0 0,0-1 0,0 1 0,0 0 0,-1 0 0,1 0 0,0 0 0,-1 0 0,1 1 0,-1-1 0,1 0 0,-1 0 0,0 0 0,1 0 0,-1 0 0,0 1 0,0-1-1,0 0 1,0 0 0,0 1 0,0-1 0,0 0 0,0 0 0,0 0 0,-1 0 0,1 1 0,0-1 0,-1 0 0,1 0 0,-1 0 0,0 0 0,1 0-32,-2 3 36,0-1 0,-1 0 0,1 0 0,-1 0 0,1 0-1,-1 0 1,0-1 0,0 1 0,0-1 0,-1 0 0,1 0 0,-1 0-36,-11 5-454,-1 0 0,0-1 1,-14 3 453,22-7-569,0 0 1,0-1-1,0 0 1,0-1-1,0 1 1,0-2-1,0 1 1,-1-1-1,1 0 569,2-1-323,1 1 0,-1-1 0,1-1 0,-1 1 323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27.2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86 7762,'13'-11'3528,"14"-5"-1239,1 1-337,-2 2 73,4 2-177,0 3-472,3 3-319,-2 2-529,-4-1-184,-5 4-144,-4 0-288,-6 0-1016,-4 6 800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29.3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238 126 2673,'0'-1'410,"-1"-1"0,0 1 1,1 0-1,-1-1 1,1 1-1,0-1 1,0 1-1,-1-1 1,1 1-1,0-1 1,0 1-1,0-1 1,1 1-1,-1 0 0,0-1-410,0-10 3010,0 11-2770,0 0 0,0 0 1,0 0-1,0 0 1,0 0-1,0 0 1,-1 0-1,1 0 1,0 0-1,-1 0 0,1 0 1,-1 0-1,1 0 1,-1 0-1,1 0 1,-1 0-1,0 1 1,1-1-1,-1 0 1,0 0-241,-1 1 120,0-1 0,0 0 1,0 1-1,0 0 0,0-1 1,0 1-1,0 0 0,0 0 1,0 0-1,0 0 0,0 0 1,0 1-1,-1 0-120,-4-1 70,0 1 1,1 1-1,-1-1 0,1 1 0,-1 0 1,1 1-1,0 0 0,0 0 1,0 0-1,0 0 0,-2 3-70,-2 3 76,1 0 0,0 0 0,0 1-1,1 0 1,1 0 0,0 1 0,0 0-1,1 1 1,0-1 0,1 1 0,0 0-1,1 1 1,0-1 0,1 1 0,1 0-76,-5 18 94,2-1 1,1 1-1,2 0 1,1 1-1,1-1 1,2 0-1,1 0 1,2 0-1,0 0 1,3-1-1,0 0 1,2 0-1,1-1 1,11 20-95,-13-31 61,1 0 1,1 0 0,0-2 0,13 15-62,-17-24 17,-1 0 0,1 0 1,1-1-1,-1 0 0,1 0 0,0 0 1,0-1-1,1-1 0,-1 1 1,1-1-1,5 1-17,-2-2 16,-1-1 1,1 0-1,-1-1 0,1 0 0,0 0 1,-1-2-1,1 1 0,0-1 1,-1-1-1,1 0 0,-1-1 1,9-3-17,3-2 30,0-1 1,-1-1 0,-1-1 0,0-1-1,12-9-30,-25 15 16,1 0 0,-2-1-1,1 0 1,-1-1-1,0 1 1,4-8-16,7-10 127,8-18-127,-23 39 10,11-24 79,-1-1 0,-1 0 0,-1 0 0,6-30-89,-12 38 38,-1 1-1,-1-1 1,-1 0 0,0 1-1,-2-1 1,0-3-38,-2-4 65,-1-1 0,-2 1 1,0 0-1,-4-7-65,4 18 50,0 1 0,-1 0 0,-1 0 0,-1 0 0,0 1 0,-1 0 0,-1 0 0,-9-11-50,12 18 23,-1 0 0,0 0 0,0 0 0,-1 1 0,0 1 0,0-1 0,-1 1 0,1 1 0,-1 0 0,0 0 0,-1 1 0,1 0 0,-1 1-1,-3-1-22,-5 1 30,0 0 0,0 1-1,0 1 1,0 1-1,0 1 1,0 1 0,-4 0-30,8 1-135,1 0 1,-1 1-1,1 0 1,-1 1-1,1 0 1,1 1-1,-1 1 1,1 0 0,-5 5 134,13-8-315,0 0 0,0 0 1,0 0-1,1 1 0,-1 0 1,1 0-1,0 0 0,1 0 1,-3 5 314,4-6-213,0 0 0,0 1 0,1-1 0,-1 0 1,1 1-1,0-1 0,0 1 0,1 0 0,-1-1 0,1 1 0,0 0 0,0-1 1,1 1-1,-1 0 213,9 25-192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29.8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97 1 11346,'-1'0'272,"1"0"0,-1 1 0,0-1 0,1 0 0,-1 1-1,0-1 1,1 1 0,-1-1 0,1 1 0,-1-1 0,1 1-1,-1-1 1,1 1 0,-1-1 0,1 1 0,0 0 0,-1-1-1,1 1 1,-1 0-272,-4 18 289,3-11 228,-17 66 1442,-4 40-1959,17-74 100,2 0 1,2 0 0,3 36-101,-1-67 32,1 1 0,1-1 0,0 1 0,0-1 1,1 0-1,0 0 0,0 0 0,3 3-32,-4-8 5,-1-1 1,1 1-1,1-1 0,-1 0 0,0 0 1,1 0-1,-1 0 0,1 0 0,0-1 1,0 1-1,0-1 0,0 0 1,0 0-1,1 0 0,-1 0 0,1-1 1,-1 1-1,1-1 0,0 0 0,-1 0 1,4 1-6,-3-2-2,-1 0 0,0 0 1,1 0-1,-1 0 0,0-1 1,0 1-1,1-1 0,-1 0 1,0 0-1,0 0 0,0 0 1,0 0-1,0-1 0,0 1 1,0-1-1,0 0 1,-1 0-1,1 0 0,-1 0 1,1-1-1,-1 1 0,0-1 1,0 1-1,0-1 0,0 0 2,2-3 12,-1 0 0,0 0-1,0 0 1,0 0-1,-1-1 1,0 1 0,0-1-1,-1 1 1,0-1 0,0 0-1,0-5-11,-1 9 15,0 0 0,0 0-1,0 0 1,-1 1-1,1-1 1,-1 0 0,1 0-1,-1 1 1,0-1 0,0 1-1,0-1 1,0 0-1,-1 1 1,1 0 0,-1-1-1,1 1 1,-1 0 0,0 0-1,0 0 1,0 0-1,0 0 1,0 0 0,0 1-1,-1-1 1,1 1 0,0-1-1,-1 1 1,1 0 0,-1 0-1,0 0 1,1 0-1,-1 0 1,-2 1-15,-2-2 24,-1 2 0,0-1 0,0 1 0,0 0 0,0 1 0,0-1 0,0 2-1,1-1 1,-1 1 0,0 0 0,-2 2-24,6-3-33,1 1-1,-1 0 1,0-1-1,0 2 1,1-1-1,0 0 0,-1 1 1,1-1-1,0 1 1,0 0-1,0 0 1,0 0-1,1 0 1,0 1-1,-1-1 1,1 1-1,0-1 0,0 1 1,1 0-1,-1 0 1,1 0-1,0 1 34,0 9-855,3 0 370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55.8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63 7634,'-8'-46'3094,"8"45"-2755,0 0 1,-1 0-1,1 0 1,0 0-1,0 0 1,0-1 0,0 1-1,0 0 1,0 0-1,1 0 1,-1 0-1,0 0 1,0 0 0,1-1-340,2 3 3336,0 6-1840,4 22-938,-2 0 0,0 0 1,-2 0-1,-1 16-558,-1-43 35,10 228 2120,-12-217-2009,1-12-147,0-1-1,0 0 1,-1 0 0,1 0 0,0 0 0,0 0 0,0 0-1,0 0 1,0 0 0,0 0 0,0 0 0,-1 0-1,1 0 1,0 0 0,0 0 0,0 0 0,0 0-1,0 0 1,0 0 0,-1 0 0,1 0 0,0 0-1,0 0 1,0 0 0,0 0 0,0 0 0,0 0-1,0 0 1,-1-1 0,1 1 0,0 0 0,0 0 0,0 0-1,0 0 1,0 0 0,0 0 0,0 0 0,0 0-1,0 0 1,0-1 0,0 1 0,0 0 0,-1 0-1,1 0 1,0 0 0,0 0 0,0 0 1,-10-22-187,7 12 170,0 0 0,1 0 0,0 0-1,1 0 1,-1 0 0,2-3 17,0 10-2,0 1 1,0 0-1,1-1 0,-1 1 0,1 0 0,0 0 0,-1-1 1,1 1-1,0 0 0,0 0 0,0 0 0,1 0 0,-1 0 0,0 0 1,1 1-1,-1-1 0,1 0 0,0 1 0,-1-1 0,1 1 1,0-1-1,1 1 2,1-2-1,1 1 0,0-1-1,0 1 1,1 0 0,-1 0 0,0 1 0,1 0 0,-1 0 1,3 0 30,0 0 0,-1 0 0,1 1 0,0 1 0,0-1 0,0 1-1,-1 1 1,1-1 0,0 1 0,1 1-30,-6-2 49,0 0-1,0 0 0,0 1 0,1-1 1,-1 1-1,0-1 0,-1 1 0,1 0 1,0 0-1,-1 1 0,1-1 0,-1 0 1,1 1-1,-1 0 0,0-1 0,0 1 1,0 0-1,-1 0 0,1 0 0,-1 0 1,0 0-1,1 1 0,-1-1 1,0 1-49,-1 0 43,0-1 0,0 1 1,0 0-1,0 0 0,-1 0 0,1-1 1,-1 1-1,0 0 0,0-1 1,0 1-1,-1 0 0,1-1 1,-1 0-1,0 1 0,0-1 1,0 0-1,0 0 0,-2 2-43,-3 3 59,0-1-1,-1 0 1,1 0-1,-2 0 1,1-1-1,-3 1-58,2-2-234,1-1 0,-1 0-1,-1 0 1,1-1 0,0-1-1,-1 1 1,0-1 0,1-1-1,-1 0 1,0 0 0,-3-1 234,0-1-2052,8-2 826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36.5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410 257 6457,'-27'-39'4513,"-11"-23"-4513,30 47 721,-1 1 0,0 0 0,-1 1 0,-1-1-1,0 2 1,-3-3-721,12 13 109,0 1-1,0-1 1,0 1-1,0-1 0,0 1 1,-1 0-1,1 0 1,0 0-1,-1 0 1,1 0-1,-1 0 0,1 1 1,-1-1-1,0 1 1,1 0-1,-1-1 1,1 1-1,-1 1 0,0-1 1,1 0-1,-1 1 1,1-1-1,-1 1 1,1 0-1,-1-1 0,1 1 1,-1 1-1,1-1 1,0 0-1,0 0 1,-2 2-109,-4 3 167,0 1 1,0 0 0,1 0 0,0 1-1,1-1 1,-1 2 0,-1 2-168,-10 18 355,1 1-1,-10 24-354,23-46 30,-8 19 65,0 0 0,1 1 1,2 0-1,1 1 0,1 0 1,-3 26-96,9-39 49,1 0 1,1 0 0,0 0-1,1 0 1,1-1 0,0 1-1,1-1 1,1 0-1,0 0 1,6 12-50,5 6 165,1-2 1,2 0-1,1-1 0,6 6-165,-16-23 63,0-1 0,1 0 0,1 0 0,8 6-63,-12-12 13,0 0 0,0-1 0,0 0 0,1 0 0,0-1 0,0 0 0,0 0 1,4 0-14,-2-1 6,1-1 1,0 0 0,-1-1 0,1 0 0,0 0 0,0-1 0,-1-1 0,1 0 0,0-1 0,-1 0 0,1 0 0,-1-2 0,1 1 0,-1-1-1,0-1 1,3-2-7,3-2 22,0-2 0,-1 0 0,0 0 0,-1-2 0,0 0 0,-1-1 0,0 0 0,-1-1 0,5-8-22,-5 6 23,-2-1 1,1 0-1,-2 0 1,-1-1 0,0 0-1,-1-1 1,-1 1-1,-1-2 1,-1 1 0,-1-1-1,0 1 1,-2-1-1,0-7-23,-2 6 30,-1 0 0,0 0-1,-2 0 1,-1 0-1,0 0 1,-2 1 0,0-1-1,-1 2 1,-2-1 0,0 1-1,-1 0 1,-1 1-1,0 0 1,-2 1 0,0 0-1,-1 1 1,-1 0-1,0 1 1,-8-5-30,11 11-11,-1 0 0,0 1 1,0 0-1,0 1 0,-1 1 0,-3-1 11,8 4-39,0 1-1,0 0 1,-1 1 0,1 0-1,-1 0 1,0 1-1,1 0 1,-1 0 0,0 1-1,-3 1 40,1 0-157,-1 1-1,1 1 0,0 0 0,0 0 1,0 1-1,-5 3 158,10-4-333,1 0 0,0 0 0,0 1 0,0 0 0,0 0 0,1 0 0,0 0 0,0 1 0,0 0 0,0 0 0,1 1 0,-1 0 333,-9 18-1132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7:36.9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10562,'3'4'864,"0"1"-1,0 0 1,0-1-1,0 0 1,1 1-1,-1-1 1,1-1-1,0 1 1,0 0 0,1-1-1,3 3-863,-1-2 416,0-1 1,1 1-1,0-1 0,-1-1 0,1 1 1,0-1-1,4 0-416,13 1 111,1-1 0,0-1 0,-1-1 0,13-2-111,-34 1 134,3 1-88,-4-1-23,1 1 0,0 0 0,-1 0 0,1 0 0,1 1-23,-4-1 9,-1 0 0,1 0 1,-1 0-1,1 0 0,0 1 1,-1-1-1,1 0 0,0 0 1,-1 1-1,1-1 0,-1 0 0,1 1 1,-1-1-1,1 1 0,-1-1 1,1 0-1,-1 1 0,0-1 1,1 1-1,-1 0 0,0-1 1,1 1-1,-1-1 0,0 1 1,1-1-1,-1 1 0,0 0 0,0-1 1,0 1-1,0 0-9,1 5 92,-2 1 1,1-1-1,0 0 0,-1 0 0,-1 0 1,0 3-93,-1 10 202,-12 93 576,13-90-738,1 0 1,2-1-1,0 1 0,2 5-40,-3-23-354,1 1-1,0-1 1,0 0-1,0 1 1,0-1-1,1 0 1,-1 0-1,1 0 0,0 0 1,0 0-1,1 0 1,2 3 354,1-2-1286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8:54.1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132 147 5385,'31'31'2590,"-22"-24"1080,-5-8-510,-3-10 560,-1 8-3533,0-19 416,-1-25-90,0 41-467,0 1 0,0 0-1,0 0 1,0 0-1,-1 0 1,0 0 0,0 0-1,0 1 1,-1-1 0,1 0-1,-1 1 1,0 0 0,-1 0-1,1 0 1,-1 0 0,0 0-1,1 1 1,-4-2-46,5 3 10,0 1 0,0-1 0,-1 1 0,1 0 0,-1-1 1,0 1-1,1 0 0,-1 1 0,0-1 0,1 0 0,-1 1 0,0-1 0,0 1 1,1 0-1,-1 0 0,0 0 0,0 1 0,0-1 0,1 0 0,-1 1 0,0 0 1,0 0-1,1 0 0,-1 0 0,1 0 0,-1 0 0,1 1 0,-1-1 0,1 1 1,0 0-1,0-1 0,-1 2-10,-1 1 32,0 1-1,1-1 1,-1 1 0,1 0-1,1-1 1,-1 1 0,0 1-1,1-1 1,0 0 0,1 0-1,-1 1 1,1-1 0,-1 5-32,-1 10 208,2 0 1,0 0-1,1 3-208,0-16 81,0 1 0,1-1-1,0 0 1,0 1 0,1-1 0,0 0-1,0 0 1,1 0 0,3 6-81,-5-10 15,0-1 1,1 1 0,-1-1 0,1 1-1,0-1 1,-1 0 0,1 0-1,0 0 1,1 0 0,-1 0 0,0-1-1,0 1 1,1-1 0,-1 1-1,1-1 1,-1 0 0,1 0 0,0 0-1,0 0 1,-1-1 0,1 1-1,0-1 1,0 1 0,-1-1 0,1 0-1,2 0-15,-1-1 2,0 0-1,0 0 0,0 0 0,0 0 1,0-1-1,0 0 0,-1 0 0,1 0 1,-1 0-1,1 0 0,-1-1 0,0 1 1,0-1-1,0 0 0,0 0 0,0 0-1,7-10 1,0 0-1,0 0 1,1-5-1,-6 11 11,-1 1 0,0-1 0,-1-1 0,0 1 0,0 0 0,0-1 0,-1 0 0,0 1 0,-1-1 0,0 0 0,0-5-11,6 46 1576,-6-31-1550,2 10 131,0 0 0,0-1 0,1 0-1,1 1 1,0-2 0,3 6-157,9 6 138,-16-22-216,0 1-1,0 0 1,-1 0 0,1-1-1,0 1 1,0 0-1,0-1 1,0 1 0,0-1-1,0 1 1,0-1-1,0 1 1,0-1-1,0 0 1,0 0 0,0 1-1,1-1 1,-1 0-1,0 0 1,0 0 0,0 0-1,0 0 79,12-6-624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8:54.9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9 6681,'0'-3'2238,"0"-3"5772,0 11-3362,2 5-5019,11 68 1986,2 17-566,3 21 585,13 32-1634,-29-138 30,0 0-32,-1-9-58,-2-7-64,-1-13-145,0 1 0,2 0 0,0-1 0,1 1 0,1-1 1,1-6 268,-1 17-7,0 1 0,0-1 0,0 1 0,1 0 0,0 0 0,0 0 0,1 0 0,-1 1 0,2-1 0,-1 1 0,1 0 0,0 0 0,0 0 1,0 1-1,1 0 0,4-3 7,-7 6 9,-1 1 0,1-1 0,0 1 0,-1-1 0,1 1 0,0 0 0,0 0 0,0 1 0,-1-1 0,1 1 0,0-1 0,3 1-9,-4 0 22,0 0 1,-1 0 0,1 0-1,0 1 1,-1-1-1,1 1 1,-1-1-1,1 1 1,0-1-1,-1 1 1,1 0-1,-1 0 1,0 0 0,1 0-1,-1 0 1,0 0-1,1 0 1,-1 0-1,0 0 1,0 1-1,0-1 1,0 1 0,0 0-23,2 4 88,0-1 0,-1 1 0,0 0 0,0 1 0,0-1 0,-1 0 0,0 0 1,0 1-1,-1-1 0,1 0 0,-2 1 0,1-1 0,-1 0 0,1 1-88,-2 1 81,1 1 0,-1-1 0,-1 0 0,1 0-1,-1 0 1,-1-1 0,0 1 0,0-1 0,0 1-1,-3 2-80,4-6 24,-1 0 0,1-1-1,0 0 1,-1 1-1,0-1 1,0-1 0,0 1-1,0-1 1,0 1 0,0-1-1,-1 0 1,1-1 0,-1 1-1,0-1 1,1 0 0,-1 0-1,0 0 1,1-1-1,-1 1 1,0-1 0,0-1-1,-2 1-23,5 0-97,1 0 0,-1-1 0,0 1 0,0 0 0,1-1 0,-1 1 0,1-1 0,-1 1 0,0-1 0,1 0 0,-1 0 0,1 0 0,-1 0 0,1 0 0,0 0 0,-1 0 0,0-2 97,1 3-208,1-1-1,-1 0 1,1 0 0,-1 0 0,1 0-1,-1 0 1,1 0 0,0 0-1,-1 0 1,1 0 0,0 0-1,0 0 1,0 0 0,0 0 0,0 0-1,0 0 1,0-1 0,0 1-1,0 0 1,0 0 0,0 0 0,1 0-1,-1 0 1,1 0 0,-1 0-1,0 0 1,1 0 0,0 0 208,10-10-1623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8:55.2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156 137 9234,'1'0'235,"-1"0"-1,1-1 1,-1 1 0,1 0 0,0 0-1,-1-1 1,1 1 0,-1-1-1,1 1 1,-1 0 0,1-1 0,-1 1-1,1-1 1,-1 1 0,1-1-1,-1 1 1,0-1 0,1 1 0,-1-1-1,0 0 1,1 1 0,-1-1-1,0 1 1,0-1 0,0 0 0,0 1-1,1-1 1,-1 0 0,0 1-1,0-1 1,0 0-235,1-23 1766,-1 23-1617,-1-9 509,1 0 0,-1 1 0,-2-7-658,2 12 89,0 0 1,-1 0-1,1 0 1,-1 1-1,0-1 1,0 1 0,0-1-1,0 1 1,-3-3-90,4 5 26,0 0 0,1 0 1,-1 0-1,0 0 0,0 1 1,0-1-1,0 0 0,0 0 1,0 1-1,0-1 0,0 1 1,0-1-1,0 1 0,-1 0 1,1-1-1,0 1 0,0 0 1,0 0-1,0 0 0,-1 0 1,1 0-27,-1 0 36,0 0 0,0 1 0,0-1 0,0 1 0,0 0 1,0-1-1,0 1 0,0 0 0,0 0 0,1 0 0,-2 1-36,-3 3 68,0 1 0,0-1-1,1 1 1,0 0-1,0 0 1,0 1-68,-4 5 165,1 1 0,0 1 0,1 0 1,-5 13-166,8-18 97,2-1 0,-1 1 0,1 0 1,1 0-1,0 0 0,0 0 1,0 0-1,1 0 0,1 1-97,-1-7 40,1 0 0,-1 0 0,1-1-1,-1 1 1,1 0 0,0-1 0,0 1-1,1-1 1,-1 1 0,0-1 0,1 1 0,1 1-40,-2-3 6,0 0 1,-1 0-1,1-1 0,0 1 1,0 0-1,0-1 1,0 1-1,0 0 1,0-1-1,0 1 1,0-1-1,1 0 1,-1 1-1,0-1 1,0 0-1,0 0 1,0 1-1,0-1 0,1 0 1,-1 0-1,0 0 1,0-1-1,0 1 1,0 0-1,1 0 1,-1-1-1,0 1 1,0 0-1,0-1 1,0 1-1,0-1 1,0 1-1,0-1-6,5-3 2,-2 0 1,1 1-1,0-1 0,-1-1 1,0 1-1,0-1 0,0 0 1,0 0-1,1-3-2,1-2 16,0 0 0,-1-1 0,-1 1 0,3-9-16,-7 18 0,1 0 0,-1 0 0,0 0-1,1 0 1,-1 1 0,0-1 0,1 0 0,-1 0-1,1 0 1,-1 0 0,1 1 0,0-1-1,-1 0 1,1 1 0,0-1 0,-1 0 0,1 1-1,0-1 1,0 1 0,0-1 0,0 1 0,0-1 0,0 1 14,1 0 1,-1 0 0,0 0 0,0 0 0,0 0 0,0 0 0,0 0 0,1 1 0,-1-1 0,0 0 0,0 1 0,0-1 0,0 1 0,0-1 0,0 1 0,1 0-15,4 4 154,0 0 1,1 0 0,-2 0 0,1 1 0,1 2-155,-3-3 145,-1-3-99,-1 1-1,0-1 1,1 0 0,0 1-1,-1-2 1,1 1 0,2 1-46,-4-3-121,0 1 1,0-1 0,0 0-1,0 1 1,-1-1-1,1 0 1,1 0-1,-1 0 1,0 0-1,0 0 1,0 0-1,0 0 1,0 0 0,0 0-1,0 0 1,0 0-1,0-1 1,0 1-1,-1 0 1,1-1-1,0 1 1,0-1-1,0 1 1,0-1 0,0 0-1,0 1 1,-1-1-1,2 0 121,13-14-1137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8:55.7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55 14075,'8'28'5497,"-2"16"-3616,0 4 7,-2 6-416,3-3-207,2-1-625,1-3-200,0-11-256,0-4-72,-1-16-240,0-3-288,-2-13-680,0-8-449,-3-8-951,-2-8-361,1-12 1817</inkml:trace>
  <inkml:trace contextRef="#ctx0" brushRef="#br0" timeOffset="1">148 2 9026,'9'-2'4817,"1"12"-1336,2 12-1017,-4 10-199,-2 19-513,2-1-248,0 7-495,0-1-225,-1-8-368,-7-8-112,0-13-168,4-6-40,-4-12-184,0 1-448,-5-10-1185,-3-8-783,-2-11 1408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8:56.3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43 8794,'-1'-1'288,"1"0"0,-1-1 0,0 1 1,1 0-1,0-1 0,-1 1 0,1 0 0,0-1 1,0 1-1,-1 0 0,1-1 0,0 1 0,1-1 1,-1 1-1,0 0 0,0-1 0,0 1 0,1 0 0,-1-1 1,1 1-1,-1 0 0,1-1 0,0 1 0,-1 0 1,1 0-1,0 0 0,0 0 0,0 0 0,0 0 1,0 0-1,0 0-288,-1 0 61,0 1 0,0 0 0,1 0 0,-1 0 0,0-1 1,0 1-1,1 0 0,-1 0 0,0 0 0,1 0 0,-1 0 0,0 0 0,0 0 1,1 0-1,-1-1 0,0 1 0,1 0 0,-1 0 0,0 0 0,1 0 0,-1 1 0,0-1 1,0 0-1,1 0 0,-1 0 0,0 0 0,1 0 0,-1 0 0,0 0 0,0 0 1,1 1-1,-1-1 0,0 0 0,0 0 0,1 0 0,-1 1 0,0-1 0,0 0 1,1 0-1,-1 1 0,0-1 0,0 0 0,0 0 0,0 1 0,1-1-61,6 16 829,-6-14-721,3 10 239,0 1 0,0 0 1,-2 1-1,1-1 0,-2 0 0,0 2-347,1 31 1186,-3 7-1186,0-21 347,1 1-65,0-2 38,-1 0 1,-2 1-321,-2-17 119,5-15-118,0 0 0,0 1 0,0-1 0,0 0 0,0 0 0,0 0 0,-1 1 0,1-1 0,0 0 0,0 0 0,0 0 0,-1 1 0,1-1 0,0 0 0,0 0 0,0 0 0,-1 0 0,1 0 0,0 1 0,0-1 0,-1 0 0,1 0 0,0 0 0,0 0 0,-1 0 0,1 0 0,0 0 0,-1 0 0,1 0 0,0 0 0,0 0 0,-1 0 0,1 0 0,0 0 0,0 0 0,-1-1 0,1 1 0,0 0 0,0 0 0,-1 0 0,1 0 0,0 0 0,0-1 0,0 1 0,-1 0 0,1 0 0,0 0 0,0 0 0,0-1-1,0 1-17,-1-1 1,1 1-1,0-1 1,0 0-1,0 1 1,0-1-1,0 1 1,0-1-1,0 1 1,0-1-1,1 1 1,-1-1-1,0 1 1,0-1-1,0 0 1,1 1-1,-1-1 1,0 1 16,1-3-50,4-11-13,0 1 1,1-1 0,8-11 62,-6 10-24,1-2 0,0 0-1,11-12 25,-16 24 2,0 0 1,1 0-1,-1 1 0,1-1 0,0 1 0,0 0 0,0 1 1,0-1-1,4 0-2,-8 3 12,1 0-1,0 0 1,0 0 0,0 1 0,0-1-1,0 1 1,0-1 0,0 1 0,0 0-1,1 0 1,-1 0 0,0 0 0,0 0-1,0 1 1,0-1 0,0 0 0,0 1 0,0 0-1,0-1 1,0 1 0,0 0 0,0 0-1,-1 0 1,1 0 0,0 1 0,-1-1-1,1 0 1,0 1 0,-1-1 0,0 1-1,1-1 1,-1 1 0,0 0-12,5 6 108,-1 0 1,-1-1-1,1 2 1,-1-1-1,-1 1 0,0-1 1,0 1-109,3 15 241,-4-17-316,-1-1-1,1 1 1,0-1 0,0 1-1,1-1 1,2 3 75,-3-7-1087,-1-2-1790,-1-1 1471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8:56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178 82 12315,'0'-3'570,"-1"0"0,1 0 1,0 0-1,-1 0 0,0 0 1,1 0-1,-1 1 0,0-1 1,-1 0-1,1 0 1,0 1-1,-1-1 0,0 0-570,0 0 343,-1 0 0,1 0 0,-1 0 0,0 1 0,0-1 0,0 1 0,0-1 0,0 1 0,-3-1-343,2 1 79,-1 0 1,0 0-1,0 0 1,0 0-1,0 1 1,0 0-1,0 0 1,0 0-1,-1 1 0,1-1 1,0 1-1,0 1 1,-1-1-1,1 1 1,-1 0-80,4-1 21,-1 1 0,1 0 0,-1 0 0,1 0 0,0 1 0,-1-1 0,1 0 0,0 1 0,0-1 1,0 1-1,0 0 0,0 0 0,1 0 0,-1 0 0,0 0 0,1 0 0,-1 0 0,1 0 0,0 1 0,0-1 0,0 1 0,0-1 0,0 1 1,0 1-22,-1 7 180,0 1 1,0 0 0,1-1 0,1 12-181,0-10 182,0-8-107,-1 1 40,1 0 0,1 0-1,-1-1 1,1 5-115,-1-9 17,1 0-1,-1 0 1,0 0 0,0 0 0,1 0-1,-1 0 1,1 0 0,-1 0 0,1 0-1,-1 0 1,1 0 0,0 0-1,-1 0 1,1 0 0,0 0 0,0 0-1,0-1 1,0 1 0,0 0-1,0-1 1,0 1 0,0-1 0,0 1-1,0-1 1,1 1-17,0-1 10,1 1-1,-1-1 1,1 0-1,-1 0 1,1 0-1,-1-1 1,1 1-1,-1-1 1,1 1-1,-1-1 1,1 0-1,-1 0 1,0 0 0,1 0-1,-1 0 1,0 0-1,0-1 1,0 1-1,1-2-9,2-1 11,0 0 0,0-1 0,-1 0 1,1 0-1,-1 0 0,-1 0 0,2-2-11,-4 5 7,1-1 0,-1 1 0,1-1 0,0 1 0,0 0 0,2-2-7,-3 4 6,-1-1 0,1 1 0,-1 0 0,1-1 0,-1 1 0,1-1 0,0 1 0,-1 0 0,1 0 0,0-1 1,-1 1-1,1 0 0,0 0 0,-1 0 0,1 0 0,0 0 0,-1 0 0,1 0 0,0 0 0,0 0 0,-1 0 0,1 0 0,0 1 0,-1-1 0,1 0 0,0 0 0,-1 1 1,1-1-1,0 0 0,-1 1 0,1-1 0,0 1-6,0 0 19,0 0 1,0 1 0,1-1 0,-1 0-1,0 1 1,0-1 0,0 1-1,0 0 1,-1-1 0,1 1 0,0 0-1,-1 0-19,7 24 234,-4-12-99,-3-13-189,0 0 0,0-1-1,1 1 1,-1-1 0,0 1-1,1-1 1,-1 1 0,0 0-1,1-1 1,-1 0 0,0 1 0,1-1-1,-1 1 1,1-1 0,-1 1-1,1-1 1,-1 0 0,1 1-1,-1-1 1,1 0 0,-1 0 0,1 1-1,-1-1 1,1 0 0,0 0-1,-1 0 1,1 0 0,-1 1-1,1-1 1,0 0 0,-1 0 0,1 0-1,-1-1 1,1 1 0,0 0-1,-1 0 55,4-1-183,1 0 0,-1 0 0,0 0-1,0-1 1,0 0 183,2-1 455,26-10-369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8:57.1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132 12 12547,'-1'-1'414,"0"0"0,0 0 0,0 0 0,0 0 0,0 1 1,0-1-1,0 0 0,-1 0 0,1 1 0,0-1 0,0 1 0,-1-1 1,1 1-1,0 0 0,-1-1 0,1 1 0,-1 0 0,1 0 0,0 0 0,-1 0 1,0 0-415,0 1 262,0-1 0,0 1 1,0-1-1,1 1 1,-1 0-1,0 0 1,0 0-1,1 0 0,-1 0 1,1 1-1,-1-1 1,1 0-1,0 1 1,-1 0-264,-1 1 136,1 0 0,0 0-1,0 0 1,0 0-1,0 0 1,1 0 0,-1 1-1,1-1 1,0 1 0,0-1-1,0 1 1,0-1-1,1 1 1,0 0 0,-1-1-1,1 4-134,1-3 65,0 0 0,1 1 0,-1-1 0,1 0 0,0 0 0,0 0 0,0 0-1,0 0 1,0-1 0,1 1 0,3 2-65,5 6 200,0-1 0,10 7-200,10 10 480,-28-24-402,1 0 34,0 0 0,0 0 0,-1 1 0,2 1-112,-4-5 19,-1 0 1,1 0-1,-1 0 0,1 0 0,-1 0 1,1 0-1,-1 0 0,0 0 1,0 0-1,1 0 0,-1 0 1,0 0-1,0 0 0,0 0 1,0 0-1,0 0 0,0 0 1,0 0-1,-1 0 0,1 0 0,0 0 1,0 0-1,-1 0 0,1 0 1,-1 0-1,0 0-19,-1 2 36,-1 1 0,0-2 0,0 1 0,-1 0-1,1-1 1,-1 1 0,1-1 0,-3 1-36,-32 14 120,25-11-111,2-1-165,0-1 1,0 1-1,-1-2 1,1 0-1,-1 0 1,-3-1 155,14-2-120,0 0 1,0 0 0,0 0 0,0 0 0,0 0 0,0 0 0,0 0 0,0-1-1,0 1 1,0 0 0,-1-1 119,2 1-64,0 0 0,0 0 0,-1-1 0,1 1-1,0 0 1,0 0 0,0-1 0,-1 1 0,1 0 0,0 0 0,0-1-1,0 1 1,0 0 0,0-1 0,0 1 0,0 0 0,-1-1 0,1 1 0,0 0-1,0-1 1,0 1 0,0 0 0,0 0 0,0-1 0,1 1 0,-1 0-1,0-1 1,0 1 0,0 0 0,0-1 0,0 1 0,0 0 0,0-1-1,1 1 1,-1 0 0,0 0 64,12-19-1183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8:57.7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13259,'4'7'1702,"0"1"1,0 0-1,-1 0 1,1 2-1703,0 2 1611,-1 1 1,1 8-1612,0 11 1631,0 29-1631,-2-21 1116,12 178 587,-14-217-1697,0 0 1,0-1-1,0 1 1,0 0-1,0-1 1,0 1-1,0 0 1,0-1-1,0 1 1,-1 0-1,1-1 1,0 1-1,0-1 1,-1 1-1,1 0 1,0-1-7,-2-1-44,1-8-200,3-7 103,0 0 0,1 0 0,0 1 0,4-11 141,-5 18-42,3-6-19,-1 0-1,2 1 1,0-1-1,0 1 1,2 0-1,-1 1 1,3-3 61,-6 11 1,-1-1 0,1 0 0,0 1 0,0 0 0,1 0 0,1-1-1,-5 4 10,0 0 0,1 0 0,-1 0 0,0 0 0,1 0 1,-1 1-1,1-1 0,-1 1 0,1-1 0,-1 1 0,1-1 0,-1 1 1,1 0-1,0-1 0,-1 1 0,1 0 0,-1 0 0,1 1 0,0-1 1,-1 0-1,1 0 0,-1 1 0,1-1 0,1 1-10,0 1 60,0 0 0,0 1 0,0-1 0,0 1 0,0 0 0,0-1 0,-1 1 0,1 0 0,-1 1 0,0-1 0,0 0 0,0 1 0,1 2-60,4 10 354,-1 0 1,2 9-355,-4-13 149,-1-2-319,5 16 883,-6-7-3843,-2-21 2137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56.1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15 119 10986,'29'14'4825,"-24"-5"-2072,-1 1-569,3 6-151,-7-3-281,7 10-576,-7-3-399,-2-2-473,2 6-80,0-13-464,6 6-408,-5-12-969,0-5-607,2-8-721,0-11 1705</inkml:trace>
  <inkml:trace contextRef="#ctx0" brushRef="#br0" timeOffset="1">0 0 10682,'1'1'3969,"-1"-1"-3329,4 0-536,-5 0-168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8:58.0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1 213 10858,'88'4'4687,"-83"-3"-4051,1-1-1,-1 0 1,1 0 0,-1-1 0,1 0 0,-1 0 0,0 0 0,1 0 0,2-2-636,-3 0 306,-1 1 0,1-1 0,-1 0 0,0 0 1,0 0-1,-1-1 0,2-1-306,0 1 210,1-3-44,1 0 0,-1-1 0,0 0 1,0 0-1,-1 0 0,0 0 0,0-3-166,-2 5 36,0 0 0,-1 0 0,0 0 0,0 0 0,-1 0 0,0 0 0,0-1 0,0 1 0,-1 0 0,1-1 0,-2-3-36,1 8 12,0 0-1,0 1 1,-1-1-1,1 0 1,-1 0 0,1 1-1,-1-1 1,0 0 0,1 1-1,-1-1 1,0 0-1,0 1 1,0-1 0,-1 1-1,1 0 1,0-1-1,0 1 1,-1-1-12,0 1 14,1 1 0,-1-1 1,1 0-1,-1 1 0,1-1 0,-1 1 0,1-1 1,-1 1-1,0 0 0,1-1 0,-1 1 0,1 0 1,-1 0-1,0 0 0,1 0 0,-3 1-14,1 0 35,-1 0 0,1 0-1,0 0 1,-1 0 0,1 1-1,0 0 1,0-1 0,0 1-1,0 0 1,0 0 0,0 1-1,0-1 1,1 1 0,-1-1-1,1 1 1,0 0 0,-2 2-35,2 0 64,0 0 0,0 0 0,0 0 0,0 0 0,1 0 0,0 0 0,0 1 0,0-1 0,0 1-64,1 11 308,0 1-1,0 0-307,0-14 45,1 3 34,0 0-1,0 0 1,0-1 0,0 1-1,1 0 1,0-1 0,1 1-1,-1-1 1,1 0 0,3 3-79,-5-6-17,1 0 0,0 0 1,1 0-1,-1 0 1,0-1-1,1 1 1,0-1-1,-1 0 0,1 0 1,0 0-1,0 0 1,0 0-1,0-1 1,1 1-1,-1-1 0,0 0 1,1 0-1,-1 0 1,1 0-1,-1-1 1,2 1 16,-1-1-16,0 0 1,0 0 0,-1-1-1,1 0 1,0 1 0,0-1-1,0-1 1,-1 1 0,1 0-1,3-3 16,22-9 15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8:58.5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113 154 12627,'5'15'5649,"3"0"-2784,0 5-585,-2 0-288,1-3-671,-3-5-457,0-5-592,0-5-168,-4-4-688,0 0-496,-1 1-1217,-1 0-639,1-1 1831</inkml:trace>
  <inkml:trace contextRef="#ctx0" brushRef="#br0" timeOffset="1">2 0 12859,'-1'3'5201,"1"1"-2953,2-2-271,-2-2-537,0 0-256,0 0-744,6 2-704,8 2-1592,4 0 2792,34 6-1288</inkml:trace>
  <inkml:trace contextRef="#ctx0" brushRef="#br0" timeOffset="2">347 224 10578,'6'1'1775,"-1"0"-450,0-1 0,0 1 0,0-1 0,0 0 0,4 0-1325,-8 0 126,1 0 1,-1-1-1,0 1 1,0 0 0,0-1-1,1 1 1,-1-1-1,0 1 1,0-1-1,0 1 1,0-1 0,0 0-1,0 0 1,0 1-1,0-1 1,0 0 0,0 0-1,-1 0 1,1 0-1,0 0 1,-1 0-1,1 0 1,0 0 0,-1-1-1,0 1 1,1 0-127,0-4 157,0 0-1,0 0 1,0 0 0,0 0 0,-1 0-1,0 0 1,0-1 0,-1 1 0,1 0 0,-1 0-1,0 0 1,0 0 0,-1 0-157,1 3 19,1-1 0,-1 1 0,0-1 0,0 1 0,0 0 0,-1-1 0,1 1 0,0 0 0,-1 0 0,0 0-1,1 0 1,-1 0 0,0 1 0,0-1 0,0 0 0,0 1 0,0-1 0,0 1 0,-1 0 0,1 0 0,0 0 0,-1 0 0,1 0 0,-1 0 0,1 1 0,-3-1-19,1 1 26,1-1 16,-1 1 1,0 0-1,1 0 0,-1 0 0,-3 1-42,6-1 12,0 0 0,1 1 0,-1-1 0,0 0 1,0 0-1,1 1 0,-1-1 0,0 0 0,1 1 0,-1-1 0,0 1 0,1-1 0,-1 1 0,1-1 1,-1 1-1,1-1 0,-1 1 0,1 0 0,-1-1 0,1 1 0,-1 0 0,1-1 0,0 1 1,0 0-1,-1 0 0,1-1 0,0 1 0,0 0 0,0 0 0,0 0-12,0 5 34,0 0-1,0 0 1,1 0 0,0-1-1,1 1 1,-1 0 0,1 0-1,1 1-33,4 15 141,27 99 884,-15-51-344,-4-12-40,-11-43-412,0 0 1,-1-1 0,0 1 0,-1 3-230,-2-12 62,0-1 0,0 1 0,0 0-1,0 0 1,-1 0 0,0-1 0,0 1 0,-1 0 0,0-1 0,0 1 0,0-1-1,-1 2-61,0-2 40,0-1-1,0 1 0,0-1 0,-1 1 0,1-1 1,-1 0-40,3-3-25,0 0 1,0 0-1,0 0 1,0-1 0,0 1-1,0 0 1,0-1-1,0 1 1,0-1-1,0 1 1,0-1 0,0 1-1,0-1 1,-1 0-1,1 0 1,0 1-1,0-1 1,0 0 0,-1 0-1,1 0 1,0 0-1,0-1 1,0 1 0,-1 0-1,1 0 1,0-1-1,0 1 1,0-1-1,0 1 1,-1-1 24,-2-2-321,1-1 0,-1 1 0,1-1 0,0 0 0,0 0 0,0 0 1,1 0-1,-1-1 0,1 1 0,0-1 0,-1-2 321,-15-45-1170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8:59.1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11723,'4'2'1070,"-1"1"-390,0-1 0,1 1 1,-1 0-1,0 0 0,0 0 0,-1 0 0,1 1 0,-1-1 1,0 1-1,1-1 0,-2 1 0,1 0 0,0 0 0,-1 0-680,3 9 863,-1 0 0,-1 1 0,0-1 0,-1 5-863,0 58 1739,-1-36-1200,6 85 342,-6-116-844,0-7-28,0 0 1,0 0-1,0-1 1,0 1-1,1 0 1,-1 0-1,0 0 1,1 0-1,0 0 1,-1-1 0,2 3-10,-2-4 0,0 0 0,1 0 0,-1 0 0,0 1 0,0-1 0,0 0 0,1 0 0,-1 0 0,0 0 0,0 0 0,1 0 0,-1 0 0,0 0 1,0 0-1,1 0 0,-1 0 0,0 0 0,0 0 0,1 0 0,-1 0 0,0 0 0,0 0 0,1 0 0,-1 0 0,0 0 0,0 0 0,1 0 1,-1 0-1,0-1 0,0 1 0,1 0 0,-1 0 0,0 0 0,0 0 0,0-1 0,0 1 0,1 0 0,-1 0 0,0 0 0,0-1 0,0 1 1,0 0-1,0 0 0,0-1 0,1 1 0,8-13-77,-4 0-80,1 0-1,-2-1 0,2-6 158,-1 3-145,0-1 1,4-3 144,-7 16-5,0 0 0,1 1 0,-1 0 0,1-1 1,0 1-1,0 0 0,1 0 0,-1 1 0,1-1 0,0 0 5,-3 4 8,0-1 0,0 0 0,0 0 0,1 0 0,-1 1 0,0-1 0,0 1 0,0-1-1,1 1 1,-1-1 0,0 1 0,0 0 0,1 0 0,-1-1 0,0 1 0,1 0 0,-1 0 0,0 0-1,1 0 1,-1 1 0,0-1 0,1 0 0,-1 1 0,0-1 0,1 0 0,-1 1 0,1 0-8,0 0 34,0 1 0,0-1 0,0 1-1,0 0 1,-1 0 0,1 0 0,0-1 0,-1 2 0,0-1 0,1 0 0,-1 0 0,0 0 0,0 0 0,0 1 0,0-1-34,5 19 262,-1-1 0,-2 1 0,3 18-262,0 7-3,-2-32-934,0-10-143,-3-5 1054,-1 1 0,1 0 0,-1 0 0,0 0-1,1 0 1,-1-1 0,0 1 0,0 0 0,1 0 0,-1-1 0,0 1 0,1 0 0,-1 0-1,0-1 1,0 1 0,0 0 0,1-1 0,-1 1 0,0-1 0,0 1 26,6-14-392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8:59.4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85 0 13139,'17'39'5609,"-13"6"-2464,5 11-1089,-2 8-464,1 4-279,4-10-737,-7-10-280,12-17-184,-3-13-280,11-18-992,0-6-641,-7-22-959,4-4 1503</inkml:trace>
  <inkml:trace contextRef="#ctx0" brushRef="#br0" timeOffset="1">11 129 12619,'-8'2'5593,"6"-2"-2520,7 0-1081,6-2-200,11 2-279,5-1-289,12 0-664,0 1-200,0-4-32,-4 4-616,-5-2 232,15 5 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8:59.9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53 180 14283,'0'-7'5825,"0"0"-3336,4 8-777,1 10-71,2 11-257,-2 9-312,6 10-584,-3 3-144,1-4-176,4-3 56,-3-15-832,-1-8-776,-1-16 128,-4-10 335</inkml:trace>
  <inkml:trace contextRef="#ctx0" brushRef="#br0" timeOffset="1">1 1 14483,'5'5'6009,"3"-5"-3232,5 3-1073,-1-2-15,-1 6-505,2 2-392,2 2-464,1 3-1024,3-8 560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01.1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 9930,'8'-6'4433,"-2"4"-1808,-4 0-489,12 5-208,0 5-223,26 39-409,-34-25-280,0-1-360,-6 1-127,5-5-233,-1 2-64,0-7-968,-1-2-601,-7-6-1055,1-1 1216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01.6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17 10250,'13'-3'4657,"-2"2"-2056,6 5-1185,-1 5-144,0 7-640,3 3-664,6 1-1584,1-3-632,23-5 1191</inkml:trace>
  <inkml:trace contextRef="#ctx0" brushRef="#br0" timeOffset="1">522 50 9202,'-1'-3'475,"0"1"0,0-1 1,0 1-1,-1-1 0,1 1 0,0 0 1,-1-1-1,0 1 0,1 0 0,-1 0 1,0 0-1,0 0 0,0 0 0,-1 1 1,1-1-1,0 1 0,-1-1 0,1 1 1,-1 0-476,0-1 218,0 1 1,0 0 0,0 0 0,-1 0 0,1 0 0,0 0-1,0 1 1,-1-1 0,1 1 0,0 0 0,-1 0-1,1 0 1,0 0 0,-1 1 0,-1 0-219,3 0 99,-1 0-1,1 0 1,0 1 0,0-1-1,1 0 1,-1 1 0,0-1 0,0 1-1,1 0 1,-1-1 0,1 1-1,-1 0 1,1 0 0,0 0 0,0 0-1,0 0 1,0 1 0,0-1-1,0 0 1,0 0 0,1 1 0,-1 1-99,-1 8 321,0 0 0,1-1 0,0 12-321,1-23 4,0 49 521,3 0 0,1-1 0,8 31-525,37 141 706,-39-178-532,-6-27-129,5 22-118,-9-34-123,1 0 0,-1 1-1,0-1 1,0 0 0,0 1-1,0-1 1,0 0 0,-1 0-1,0 1 197,1-4-48,0 1 0,0-1 0,0 0 0,0 0 0,0 0-1,0 0 1,0 1 0,0-1 0,0 0 0,0 0 0,0 0 0,-1 0-1,1 1 1,0-1 0,0 0 0,0 0 0,0 0 0,0 0-1,-1 0 1,1 0 0,0 0 0,0 0 0,0 0 0,0 1 0,0-1-1,-1 0 1,1 0 0,0 0 0,0 0 0,0 0 0,-1 0-1,1 0 1,0 0 0,0 0 0,0 0 0,0 0 0,-1 0 0,1 0-1,0 0 1,0 0 0,0-1 0,0 1 0,-1 0 0,1 0-1,0 0 1,0 0 48,-11-8-1461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02.1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15 13331,'13'-1'5329,"2"-5"-3137,6 5-223,4-2-345,6 3-223,-2 0-689,3 0-112,0 2-1576,-1-8 2432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02.5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138 232 10842,'0'10'5009,"3"3"-2272,-2 4-689,0 10-207,1-2-561,-2-1-328,2-1-672,0-7-680,0-6-1640,0 1 2760,3-4-1136</inkml:trace>
  <inkml:trace contextRef="#ctx0" brushRef="#br0" timeOffset="1">12 6 13619,'-10'0'5713,"9"-1"-3000,4-1-1145,-1 0-48,-2 2-367,0 0-233,8 0-416,12 1-584,36 11-1841,-31-5 1505,10-3-384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03.0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118 0 15419,'0'12'5706,"-10"7"-4322,4 7-376,10 16-144,-3 3-72,6 15-199,6 5-241,3-1-232,5-4-40,-2-20-216,-2-16-433,3-23-1151,0-6-648,12-11 1327</inkml:trace>
  <inkml:trace contextRef="#ctx0" brushRef="#br0" timeOffset="1">1 214 14251,'5'11'5825,"2"-11"-3384,9 0-969,9-3-128,12 3-415,4-1-281,5 1-712,-3 1-816,11-5 599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56.6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1 8282,'-1'6'1187,"0"-1"0,1 1 1,0 0-1,0 0 0,0-1 1,1 1-1,0 0 0,0-1 1,1 1-1,0 3-1187,0-2 875,-1 1 0,0 0 0,0 0 0,-1 0-1,0 3-874,1 15 1262,-1-20-1033,0-5-138,0-2-59,-2-6-193,1 5 110,1-1 0,-1 0 0,1 0 0,0 0 0,-1 0 0,1 1 0,1-1 0,-1 0 0,0 0 0,1 0 0,-1 0 0,1 1 0,0-1 0,1-2 51,0-4-46,1 0 0,1 0 0,-1 1-1,2-1 1,-1 1 0,1 0 0,0 0 0,2-2 46,-6 9 2,1-1 1,-1 1-1,1-1 1,-1 1-1,1 0 1,-1 0-1,1 0 1,0 0 0,-1 0-1,1 0 1,0 0-1,0 1 1,0-1-1,0 0 1,-1 1-1,1 0 1,1-1-3,-2 1 22,0 0 0,1 0 1,-1 1-1,0-1 0,0 0 1,1 0-1,-1 1 0,0-1 1,1 1-1,-1-1 0,0 1 1,0-1-1,0 1 0,0 0 1,0 0-1,0 0 0,0-1 1,0 1-1,0 0 0,0 0 1,0 0-1,0 1 0,0-1 1,-1 0-1,1 1-22,4 8 240,-2 0-1,1 0 1,-1 0 0,-1 1-1,0-1 1,-1 1 0,1 6-240,1 8 345,-2-17-218,0-5-124,-1-1 0,1 1 0,-1-1 0,0 1-1,0-1 1,0 1 0,0-1 0,-1 3-3,1-5-66,0 0 1,0 0 0,0 0 0,0 0 0,0 0 0,0 0 0,0 0 0,0 0 0,0 0 0,-1 0 0,1 1 0,0-1-1,0 0 1,0 0 0,0 0 0,0 0 0,0 0 0,-1 0 0,1 0 0,0 0 0,0 0 0,0 0 0,0 0-1,0 0 1,0 0 0,-1 0 0,1 0 0,0 0 0,0-1 0,0 1 0,0 0 0,0 0 0,0 0 0,0 0-1,-1 0 1,1 0 0,0 0 0,0 0 0,0 0 0,0 0 0,0 0 0,0-1 0,0 1 0,0 0 0,0 0-1,0 0 1,0 0 0,0 0 0,-1 0 0,1 0 0,0-1 0,0 1 0,0 0 0,0 0 0,0 0 0,0 0-1,0 0 66,-1-9-1053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03.6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4 14947,'-34'-4'5537,"40"7"-3864,2 7-41,-2 9-192,4 5-79,-4 11-689,2-5-232,0-1-128,-2-7-208,4-8-1216,-2-6-825,0-20-4984,3-5 4448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03.9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0 8978,'-12'4'4545,"17"-1"-1288,-1 1-1729,11 4-920,-2 4-680,6 1-1520,9-1 1128</inkml:trace>
  <inkml:trace contextRef="#ctx0" brushRef="#br0" timeOffset="1">429 36 7402,'22'9'4537,"-22"-9"-4424,-1 0 1,1 0-1,0 0 1,0 0-1,0 0 1,0 0-1,0 0 1,0 0 0,0 0-1,0 0 1,0 0-1,0 0 1,-1 0-1,1 0 1,0 0 0,0 0-1,0 0 1,0 0-1,0 0 1,0 0-1,0 0 1,0 0-1,0 1 1,0-1 0,0 0-1,0 0 1,0 0-1,0 0 1,0 0-1,0 0 1,0 0 0,0 0-1,0 0 1,0 0-1,0 1 1,0-1-1,0 0 1,0 0 0,0 0-1,0 0 1,0 0-1,0 0 1,0 0-1,0 0 1,0 0-1,0 0 1,0 1 0,0-1-1,0 0 1,0 0-1,0 0 1,0 0-1,0 0 1,0 0 0,0 0-1,0 0 1,0 0-1,0 0 1,1 0-1,-1 0 1,0 0-1,0 0 1,0 1 0,0-1-1,0 0 1,0 0-1,0 0 1,0 0-114,-10 3 1704,8-2-851,-10 2 613,-1 0-444,1 1 0,0 1 0,0 0 1,-7 4-1023,18-8 29,0 0 0,0-1 0,0 1 1,0 0-1,0 0 0,0 0 0,0 0 0,1 0 1,-1 0-1,0 0 0,0 1 0,1-1 1,-1 0-1,1 0 0,-1 0 0,1 1 1,0-1-1,-1 0 0,1 1 0,0-1 0,0 0 1,0 1-1,0-1 0,0 0 0,0 0 1,0 1-1,1-1 0,-1 0 0,0 1 0,1-1 1,-1 0-1,1 0 0,-1 1 0,1 0-29,1 1 15,0 1 0,0-1 0,0 1 0,0-1 0,1 0 0,-1 0 0,1 0 0,0 0 0,0-1 1,0 1-1,1 0-15,15 8 84,15 7-84,13 7 108,-31-15-1,-13-9-65,1 1 1,-1 0-1,0 0 0,0 0 1,0 1-1,0-1 0,0 1 1,-1-1-1,1 1 0,1 2-42,-4-5 15,0 1-1,1 0 0,-1-1 0,0 1 0,1 0 1,-1 0-1,0-1 0,0 1 0,1 0 0,-1 0 1,0-1-1,0 1 0,0 0 0,0 0 0,0-1 1,0 1-1,0 0 0,0 0 0,0-1 0,-1 1 1,1 0-1,0 0 0,0-1 0,-1 1 0,1 0 1,0-1-1,-1 1 0,1 0 0,-1-1 0,1 1 1,-1 0-1,1-1 0,-1 1 0,1-1 0,-1 1 1,0-1-1,1 0 0,-1 1-14,-3 2 34,-1-1-1,1 0 1,0 0 0,-1 0 0,-2 0-34,3-1 25,-8 4-286,0-1 0,0-1 0,-1 0 1,0-1-1,1 0 0,-1-1 0,0 0 0,0-1 1,-6-1 260,18 1-215,-1 0 0,1 0 1,0-1-1,-1 1 1,1 0-1,-1-1 1,1 1-1,0-1 0,0 0 1,-2 0 214,3 1-63,0-1 0,-1 1 0,1 0 0,0-1 0,0 1 1,-1 0-1,1-1 0,0 1 0,0-1 0,0 1 0,0 0 0,0-1 0,-1 1 1,1-1-1,0 1 0,0-1 0,0 1 0,0 0 0,0-1 0,0 0 63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04.4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15019,'-1'8'5625,"1"7"-3944,0 9-49,0 8-288,0 1-191,5 0-697,3-5-232,3-9-440,1-6-576,-1-16-1201,-1-3 1217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04.7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4 11466,'0'-1'4665,"0"-1"-2392,-1 1-569,-1 1-71,-2 17-65,-1 18-384,-8 69-224,14-42-287,4-3-153,14-11-264,5-10-112,8-20-72,5-13-72,3-21-912,0-12-641,-5-16-4432,-14-8 3905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05.2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11 13955,'-20'20'5545,"23"-13"-3312,5 2-721,9-4-216,8-1-160,12-1-431,6-3-281,4-3-624,-1-2-560,5-6-1369,-1-1-3912,-10-16 4040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05.6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13691,'2'5'1671,"-1"0"0,0 0 0,0 0 0,-1 0 0,1 2-1671,-1 8 1414,-1 0-1,-1 6-1413,-1 4 1126,3 15-442,1 0 1,1 0-1,3 0 1,2 5-685,-5-31 66,0 1 0,-1-1 0,-1 1 0,0 5-66,-1-16-114,0-7-418,-1-10-221,11-54 430,-8 56 303,-1 9 52,0 1 1,0 0-1,0-1 1,0 1-1,0-1 1,1 1-1,-1 0 1,0-1-1,1 1 1,0-1-33,-1 2 13,0 0 0,1 0 0,-1 0-1,1-1 1,-1 1 0,1 0 0,-1 0 0,0 0 0,1 0 0,-1 0 0,1 0 0,-1 0 0,1 0 0,-1 0 0,1 0-1,-1 0 1,0 0 0,1 0 0,-1 0 0,1 0 0,-1 1 0,1-1 0,-1 0 0,0 0 0,1 1 0,-1-1 0,0 0-1,1 0 1,-1 1 0,1-1-13,3 3 127,0 0-1,1 0 0,-1 0 1,-1 1-1,1-1 1,0 2-127,10 8 306,-10-10-223,0 0 1,1 0-1,0 0 1,-1-1-1,1 1 1,0-1 0,0 0-1,0-1-83,42 10 423,-32-8-333,-4-1-56,0-1-1,0 0 0,-1-1 1,1 0-1,0-1 1,0 0-1,0 0 1,0-1-1,-1-1 1,5-1-35,-10 3-5,0-1 0,0 0 0,0 0-1,0-1 1,0 1 0,0-1 0,-1 0-1,0 0 1,1-1 0,-1 1 0,0-1-1,-1 0 1,1 0 0,-1 0-1,1-1 1,-1 1 0,-1-1 0,1 0-1,-1 0 1,1 1 0,0-4 6,-2 4-16,-1 0 0,1 0 0,-1-1 0,1 1 0,-1 0 0,0 0 0,-1 0-1,1 0 1,-1 0 0,1 0 0,-1 0 0,-1 0 0,1 0 0,-1-2 16,1 4-1,0 1 0,0-1 0,0 0 0,0 1 1,0-1-1,0 0 0,0 1 0,0 0 0,-1-1 0,1 1 0,0 0 0,-1-1 0,0 1 0,1 0 0,-1 0 0,1 0 0,-1 1 0,0-1 1,0 0-1,0 1 0,1-1 0,-1 1 0,0-1 0,0 1 0,0 0 0,0 0 0,0 0 0,0 0 0,1 0 0,-1 0 0,-1 1 1,0-1 6,-1 1 0,1 0 0,0 0-1,0 0 1,0 0 0,0 0-1,0 1 1,0-1 0,1 1 0,-1 0-1,0 0 1,1 0 0,-1 0 0,1 1-1,0-1 1,0 0 0,0 1-6,-1 1 16,1 0 0,0 0 0,0 0 0,0 0 0,1 0 0,0 0 0,-1 0 0,1 1 1,1-1-1,-1 1 0,0 2-16,1 2 27,0 0 0,1 0 0,0 0 1,0 0-1,1 0 0,0 0 0,1 0 0,0 0 1,0-1-1,1 1 0,3 6-27,-4-11-11,-1 0 0,1-1 1,0 1-1,0-1 0,0 0 1,0 0-1,1 0 0,-1 0 0,1 0 1,0-1-1,-1 1 0,1-1 0,1 0 1,-1 0-1,0-1 0,0 1 1,4 0 10,1-1-187,0 1 1,0-1-1,0-1 1,0 0-1,0 0 1,0-1 0,0 0-1,3-1 187,35-8-492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06.2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123 198 12403,'13'10'5473,"-13"-3"-2272,8 8-849,-5 10-416,5 5-247,0 2-665,-12-4-400,1-2-336,3-9-184,6-9-1288,-2-8-856,5-16 1167</inkml:trace>
  <inkml:trace contextRef="#ctx0" brushRef="#br0" timeOffset="1">1 43 13787,'8'0'5617,"0"0"-2936,4 0-937,4 3-552,-3 1-207,15 3-1001,-8-3-873,14 2-1367,13-3 1360</inkml:trace>
  <inkml:trace contextRef="#ctx0" brushRef="#br0" timeOffset="2">359 237 16211,'-10'14'6210,"10"-14"-4338,0 0-231,14 1-521,2-1-184,5-4-464,6 4-88,-5-4-1208,1-5-904,1-2 1111</inkml:trace>
  <inkml:trace contextRef="#ctx0" brushRef="#br0" timeOffset="3">662 1 15811,'4'24'6002,"-4"12"-4170,-3 5-112,-1 15-351,-2 1-209,12 0-648,2-5-224,8-17-208,8-4-8,-2-13-160,8-12-336,-1-10-1128,-5-8-705,-1-15 1297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06.6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 14851,'6'8'5585,"0"-9"-3832,6-1-209,9 2-296,5 2-183,0 0-601,2 1-184,3-2-1433,-7-6-847,14-12 1192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07.1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12931,'14'50'9774,"-3"0"-5436,0 24-2279,-2 5-2059,-8-67 90,1 9 66,0 0 1,2 0-1,0 0 0,4 10-156,-7-29 4,0 0 0,0 0-1,0 0 1,0 0 0,0-1-1,0 1 1,0 0 0,0 0-4,0-2-6,-1 0 0,0 1-1,1-1 1,-1 0 0,1 1 0,-1-1 0,1 0-1,-1 0 1,0 1 0,1-1 0,-1 0 0,1 0 0,-1 0-1,1 0 1,-1 0 0,1 1 0,-1-1 0,1 0-1,-1 0 1,1 0 0,-1-1 0,1 1 0,-1 0 0,1 0-1,-1 0 1,1 0 0,-1 0 0,1 0 0,-1-1-1,0 1 1,1 0 0,-1 0 0,1-1 0,-1 1 0,1 0-1,-1-1 1,0 1 0,1 0 0,-1-1 0,0 1 6,7-8-87,-1 0-1,-1-1 1,1 1 0,-2-1 0,1 0 0,-1 0 0,1-3 87,-3 6-9,7-15-15,-5 10 33,0 1 0,1-1 0,1 0-9,-5 10 8,-1 1 1,0-1 0,1 0 0,-1 1 0,0-1 0,1 1 0,-1-1 0,1 1 0,-1-1 0,1 1-1,-1-1 1,1 1 0,-1 0 0,1-1 0,0 1 0,-1 0 0,1-1 0,-1 1 0,1 0-1,0 0 1,-1 0 0,1-1 0,0 1 0,-1 0 0,1 0 0,0 0 0,0 0-9,0 0 21,0 1 1,0-1-1,0 1 0,0-1 1,0 1-1,-1-1 1,1 1-1,0 0 1,0-1-1,0 1 0,0 0 1,-1 0-1,1 0 1,0-1-1,0 2-21,2 3 111,0-1-1,-1 1 1,1 1 0,-1-1-1,2 5-110,7 37 470,-8-34-405,0 1 0,0-1 0,2 0 0,1 5-65,-5-16-10,0-1-1,0 1 1,-1 0-1,1 0 1,0 0 0,0 0-1,1-1 1,-1 1 0,0 0-1,1-1 1,-1 1-1,1-1 1,-1 0 0,1 1-1,0-1 1,-1 0-1,1 0 1,0 0 0,0 0-1,0 0 1,0-1 0,0 1-1,1 0 11,22 1-22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07.5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 11650,'2'-2'1316,"-2"2"-1196,0-1 0,1 1 0,-1 0 0,0 0 0,0-1 0,0 1 0,0 0 0,0 0-1,1-1 1,-1 1 0,0 0 0,0 0 0,0 0 0,1-1 0,-1 1 0,0 0 0,0 0 0,1 0 0,-1 0 0,0 0 0,0-1-1,1 1 1,-1 0 0,0 0 0,0 0 0,1 0 0,-1 0 0,0 0 0,1 0 0,-1 0 0,0 0 0,0 0 0,1 0 0,-1 0-1,0 0 1,1 0 0,-1 0 0,0 1 0,0-1 0,1 0 0,-1 0 0,0 0 0,0 0 0,1 0 0,-1 1 0,0-1 0,0 0-1,0 0 1,1 0 0,-1 1 0,0-1 0,0 0 0,0 0 0,0 1 0,1-1 0,-1 0 0,0 0 0,0 1 0,0-1-120,4 7 570,0 1 1,-1 0-1,0 0 1,0 0 0,-1 0-1,0 0 1,-1 1-571,4 23 1892,-1 9-1892,-1-14 674,0 11-109,2 0 0,2-1 0,8 21-565,11 32 364,-25-89-360,-1 0 0,0 0-1,0 0 1,1 0 0,-1-1 0,0 1 0,0 0 0,0 0 0,0 0 0,0 0-1,0 0 1,0 0 0,0 0 0,-1 1-4,1-2-1,0 0 0,0 0 1,0 0-1,0 0 0,0 0 0,0 0 0,0 0 0,-1 0 0,1 0 1,0 0-1,0 0 0,0 0 0,0 0 0,0 0 0,0 0 0,0 0 1,0 0-1,0 0 0,0 0 0,-1 0 0,1 0 0,0 0 1,0 0-1,0 0 0,0 0 0,0 0 0,0 0 0,0 0 0,0 0 1,0 0-1,-1 0 0,1 0 0,0 0 0,0 0 0,0 0 0,0 0 1,0 0-1,0 0 0,0 0 0,0 0 0,0 0 0,0-1 1,-6-7-108,1-5-20,0 0 0,1 0-1,1 0 1,0 0-1,1-1 1,-1-8 128,3 18-16,0 0 1,0 1 0,0-1-1,0 0 1,1 1 0,-1-1-1,1 0 1,0 1 0,0-1 0,0 1-1,2-3 16,-2 4-3,0 1 0,0-1-1,0 0 1,1 0 0,-1 1-1,1-1 1,0 0 0,-1 1-1,1 0 1,0-1 0,0 1-1,0 0 1,-1 0 0,1 0 0,1 0-1,-1 0 1,0 1 0,0-1 3,4-1 25,0 1 1,0 0-1,-1 1 1,1-1 0,0 1-1,0 0 1,0 0 0,0 1-1,0 0 1,0 0 0,-1 0-1,1 1 1,0 0 0,2 1-26,-1 0 100,1 1 0,-1 0 0,0 0 1,-1 1-1,1-1 0,-1 1 0,0 1 1,0-1-1,0 1 0,0 2-100,-3-6 62,-1 1-1,0 0 0,0 0 1,-1 0-1,1 0 0,-1 0 1,1 0-1,-1 0 1,0 0-1,0 0 0,-1 1 1,1-1-1,0 2-61,-1-2 39,0-1 1,-1 1-1,1 0 0,0 0 0,-1-1 1,1 1-1,-1-1 0,0 1 1,0 0-1,0-1 0,0 0 0,-1 1 1,1-1-1,-1 0 0,1 1 1,-1-1-1,0 0-39,-5 5 71,1-1 1,-1 0 0,0 0-1,0-1 1,-1 0 0,-6 3-72,8-5-11,0 0 1,0 0-1,0-1 1,0 1 0,-1-2-1,1 1 1,-1-1-1,1 0 1,-6 0 10,10-1-162,1 1 1,-1-1 0,0 0-1,1-1 1,-1 1-1,1 0 1,-1 0 0,0-1-1,1 1 1,-1-1-1,1 1 1,-1-1 0,1 0-1,-1 0 1,1 0-1,0 1 1,-1-1 0,1-1-1,0 1 1,0 0-1,-1 0 1,1 0-1,0-1 1,0 1 0,0 0-1,1-1 1,-1 1-1,0-1 1,1 1 0,-1-1-1,0 0 162,1-1-239,0 0 1,0 1-1,1-1 0,-1 0 0,0 1 0,2-3 239,-2 5-6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56.9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10218,'4'1'4673,"0"0"-1816,2 1-497,0 18-439,31 34-273,-35-26-552,0-4-280,2 0-415,0-8-113,0-5-352,0-6-465,-3-9-1063,-1-7-680,-3-10-241,-1-6 1313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07.9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138 268 12387,'4'-1'1231,"-1"0"0,1-1 0,0 1 0,-1-1 0,0 1 0,3-3-1231,-5 4 123,0-1 1,-1 1-1,1-1 1,-1 1-1,1-1 0,-1 1 1,1-1-1,-1 1 1,1-1-1,-1 1 1,0-1-1,1 0 1,-1 1-1,0-1 0,1 0 1,-1 1-1,0-1 1,0 0-1,0 0 1,0 1-1,0-1 1,1 0-1,-1 0 0,0 1 1,-1-1-1,1 0 1,0 1-1,0-1 1,0 0-1,0 0 1,-1 1-1,1-1 0,0 0 1,0 1-1,-1-1 1,1 0-1,-1 1 1,1-1-1,-1 1 1,1-1-124,-5-5 236,0 1 0,-1 0 0,1 0 0,-1 1 0,0-1 1,0 1-1,-1 1 0,1-1 0,-1 1 0,0 0 0,0 0 1,-7-1-237,12 4 17,0-1 0,0 1-1,-1 0 1,1 0 0,0 0 0,-1 0 0,1 0 0,0 0 0,-1 1 0,1-1 0,0 1 0,0 0 0,-1 0 0,1-1 0,0 1 0,0 1 0,0-1 0,0 0 0,0 0 0,0 1 0,1-1 0,-1 1 0,0 0 0,1-1 0,-1 1 0,1 0 0,-1 0 0,1 0 0,0 1-17,-3 3 43,1 1 1,0 0-1,0 0 0,1 0 0,-1 1 1,2-1-1,-1 0 0,1 5-43,0-7 51,1 0 0,0 0 0,0 0-1,1 0 1,-1-1 0,1 1 0,0 0 0,1 0-1,-1-1 1,1 1 0,1 3-51,-2-7 12,0 1 0,-1 0 1,1-1-1,0 1 0,0-1 1,0 0-1,1 1 0,-1-1 1,0 0-1,0 1 0,1-1 0,-1 0 1,1 0-1,-1 0 0,1 0 1,-1 0-1,1-1 0,0 1 1,-1 0-1,1-1 0,0 1 0,-1-1 1,1 0-1,0 0 0,0 1 1,0-1-1,-1 0 0,1 0 0,0-1 1,0 1-1,-1 0 0,1-1 1,1 0-13,7-2 17,-1-1 1,0-1 0,0 0 0,0 0-1,-1-1 1,0 0 0,0-1-1,0 1 1,1-4-18,30-22 42,-38 31-40,-1 1 1,1-1-1,0 1 1,-1-1 0,1 1-1,0 0 1,0-1-1,-1 1 1,1 0-1,0 0 1,0-1-1,-1 1 1,1 0-1,0 0 1,0 0-1,0 0 1,-1 0-1,1 0 1,0 0-1,0 0 1,-1 0-1,1 1 1,0-1-1,0 0 1,-1 0-1,1 1 1,0-1-1,0 0 1,-1 1-1,1-1 1,0 1-1,-1-1 1,1 1-1,-1-1 1,1 1-1,-1-1 1,1 1-1,-1 0 1,1-1-1,-1 1 1,1 0-3,1 3 37,0-1 0,-1 1 0,1 0 0,-1 0 0,1 0 1,-1 0-1,0 3-37,20 83 743,-21-87-727,1 1 0,0-1 0,0 0 0,0 0 0,1 1 0,-1-1 0,1 0 0,-1 0 0,3 2-16,-4-5-10,0 0 1,0 0-1,0 0 1,0 0-1,0 0 1,0 1-1,0-1 1,0 0-1,1 0 1,-1 0-1,0 0 1,0 0-1,0 0 1,0 0-1,0 0 1,0 0-1,1 0 1,-1 0-1,0 1 1,0-1-1,0 0 1,0 0-1,0 0 1,1 0-1,-1 0 1,0 0-1,0 0 1,0 0-1,0 0 1,1 0 0,-1-1-1,0 1 1,0 0-1,0 0 1,0 0-1,0 0 1,0 0-1,1 0 1,-1 0-1,0 0 1,0 0-1,0 0 1,0 0-1,0-1 10,3-2-403,0-1 0,0 1 0,0-1 1,-1 0-1,0 0 0,0 0 0,0 0 0,0-1 0,-1 1 403,18-43-1286</inkml:trace>
  <inkml:trace contextRef="#ctx0" brushRef="#br0" timeOffset="1">384 0 14251,'8'22'5841,"0"15"-3264,-4 11-81,-4 9-527,-5 4-345,-1-5-896,6-8-296,6-15-264,0-10-40,4-14-288,-4-5-448,1-16-1304,0-9-881,2-14 1633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08.3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11971,'4'6'5361,"5"12"-2041,0 5-767,-6 14-369,-2 7-135,-1 7-657,-2-2-408,0-7-568,2 1-159,3-12-81,0-12-80,3-3-825,2-13-751,3-4 1928,5 1-896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08.7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160 162 14299,'-1'0'5617,"-7"14"-3368,3 14-497,3 40-112,8-32-135,-9-4-553,3-1-352,0-14-240,-5-6-88,5-9-1584,-4-8-816,2-18-5114,16-12 4473</inkml:trace>
  <inkml:trace contextRef="#ctx0" brushRef="#br0" timeOffset="1">1 1 13051,'20'0'5577,"-12"1"-2792,0 10-1137,4-3-112,-7 2-432,0 1-279,3 0-2106,-1 3-239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09.1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13467,'18'29'2476,"21"40"5186,-36-63-7032,-1 1 0,1-1-1,-1 0 1,0 1 0,-1 0-1,0-1 1,1 4-630,-2-6 92,0 0-1,0 0 1,0 0-1,0 0 1,-1 1-1,1-1 1,-1 0-1,0 0 1,0 0 0,-1 0-1,1 0 1,-2 1-92,3-5-6,0 0 0,0 0 0,0 0 0,0 0 0,0 0 0,0-1 1,0 1-1,0 0 0,0 0 0,0 0 0,0 0 0,-1 0 1,1 0-1,0 0 0,0 0 0,0 0 0,0 0 0,0 0 1,0 0-1,0 0 0,0 0 0,0-1 0,0 1 0,-1 0 0,1 0 1,0 0-1,0 0 0,0 0 0,0 0 0,0 0 0,0 0 1,0 0-1,0 0 0,0 0 0,-1 0 0,1 0 0,0 0 1,0 0-1,0 1 0,0-1 0,0 0 0,0 0 0,0 0 0,0 0 1,0 0-1,-1 0 0,1 0 0,0 0 0,0 0 0,0 0 1,0 0-1,0 0 0,0 0 0,0 0 0,0 1 0,0-1 0,0 0 1,0 0-1,0 0 0,0 0 0,0 0 0,0 0 0,0 0 1,0 0-1,0 1 0,0-1 0,0 0 0,0 0 0,0 0 1,0 0 4,-2-13-554,1-16-337,2 23 823,-1-1 0,1 1 0,0 0-1,1 0 1,-1 0 0,1 0 0,1 0 0,-1 0 0,1 0-1,0 1 1,0-1 0,3-2 69,-3 4 50,0 0 1,0 0-1,0 1 0,1-1 0,0 1 1,0 0-1,0 0 0,0 0 0,0 0 1,1 1-1,-1 0 0,1 0 1,-1 0-1,1 0 0,3 0-50,-5 1 61,-1 1 0,0 0 1,0 0-1,1 0 0,-1 0 0,0 0 0,1 0 0,-1 0 1,0 1-1,0-1 0,1 1 0,-1 0 0,0-1 0,0 1 1,0 0-1,0 0 0,0 1 0,0-1 0,0 0 0,0 1 1,0-1-1,-1 1 0,2 0-61,-1 1 74,1 0 1,-1 0 0,0 1-1,0-1 1,0 0-1,-1 1 1,1-1 0,-1 1-1,0-1 1,0 1 0,0 0-1,0-1 1,-1 1-1,1 0-74,3 64-1007,-4-54 566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09.5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126 55 14923,'-8'-7'5840,"4"-2"-3464,4 7-2212,-1 1-1,0-1 1,1 1-1,-1 0 1,0-1 0,0 1-1,0 0 1,0 0-1,0-1 1,0 1-1,0 0 1,-1 0-1,0 0-163,-3-2 351,0 0 0,0 0 0,-1 1 0,1-1 1,-1 1-1,-2 0-351,6 1 17,1 1 1,-1 0 0,1-1 0,-1 1-1,1 0 1,-1 0 0,1 0 0,-1 0 0,1 0-1,-1 0 1,1 0 0,-1 0 0,1 1 0,0-1-1,-1 0 1,1 1 0,-1-1 0,1 1-1,0 0 1,-1 0 0,1-1 0,0 1 0,0 0-1,-1 0 1,1 0 0,0 0 0,0 0 0,0 0-1,0 1-17,-1 3 4,-1 1-1,1 0 0,1 0 0,-1 0 1,1 0-1,0 0 0,0 0 1,1 0-1,-1 0-3,-1 17 4,0-8 15,2 0 1,0-1-1,0 1 1,1 0-20,-1-11 4,0-3-2,1 1 0,-1-1 0,0 1 0,0 0 0,1-1 0,-1 1 0,1-1 0,-1 1 0,1-1 0,-1 1-1,1-1 1,0 0 0,0 1 0,0-1 0,0 0 0,0 1-2,0-2 1,-1 0-1,1 1 1,0-1 0,0 1-1,-1-1 1,1 0-1,0 0 1,0 1 0,-1-1-1,1 0 1,0 0-1,0 0 1,0 0 0,-1 0-1,1 0 1,0 0-1,0 0 1,0 0 0,-1-1-1,1 1 1,0 0-1,0 0 1,-1-1 0,1 1-1,0 0 1,-1-1-1,1 1 1,0-1 0,-1 1-1,1-1 1,0 1-1,-1-1 1,1 0-1,7-7-5,0 0 0,0-1 0,-1 0 0,0 0 0,3-7 5,-2 5 2,0 0 0,0 1 0,10-10-2,-17 19 1,0 0 1,0 0-1,0 0 0,0 0 0,0 0 0,0 1 0,0-1 1,0 1-1,1-1 0,-1 0 0,0 1 0,1 0 0,0-1-1,-2 1 15,1 0 0,0 0 0,-1 0 0,1 0 0,-1 0 0,1 0 0,-1 0-1,1 1 1,0-1 0,-1 0 0,1 0 0,-1 1 0,1-1 0,-1 0 0,1 0 0,-1 1-1,1-1 1,-1 1 0,1-1 0,-1 0 0,1 1-15,0 1 75,0 1-1,1-1 1,-1 0-1,0 1 1,0-1 0,0 1-1,-1-1 1,1 1-1,-1-1 1,1 1 0,-1 2-75,1 19 401,-1-18-349,0 0 1,1 1 0,-1-1-1,1 0 1,0 0 0,1 0 0,0 0-1,0 1-52,-2-6-59,1 0-1,-1-1 0,1 1 0,-1 0 0,1-1 0,-1 1 0,1 0 0,-1-1 0,1 1 0,0-1 0,0 1 0,-1-1 1,1 1 59,10 2 330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10.0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0 13115,'3'15'3966,"0"0"0,0 11-3966,-2 12 2529,-2 8-2529,0-24 893,1 11-97,-1 172 2208,2-193-2904,-10-58-819,6 33 663,2 7 32,0 1 0,0-1 0,0 1 0,1-1 1,0 0-1,0 0 0,0 1 0,0-1 0,1 0 0,0 1 0,2-5 24,-2 6-5,1 0-1,0 0 0,0 0 1,1 0-1,-1 1 0,1-1 1,0 1-1,0 0 0,0-1 1,0 1-1,1 0 0,-1 1 1,1-1-1,-1 1 0,1 0 1,0-1-1,0 2 0,0-1 1,1 0-1,-1 1 0,3-1 6,-3 1 32,-1 0 0,0 1 0,1-1 0,-1 1 0,1 0-1,-1 0 1,1 0 0,-1 0 0,1 1 0,-1-1 0,1 1 0,-1 0 0,1 0-1,-1 0 1,0 0 0,0 1 0,1-1 0,-1 1 0,0 0 0,-1 0-1,1 0 1,0 0 0,0 1 0,-1-1 0,0 1 0,1 0 0,0 1-32,0 1 99,0 0 1,0 0 0,-1 0 0,0 1-1,0-1 1,0 1 0,-1-1 0,1 4-100,-1-6 64,-1 1 0,1 0 0,-1 0 0,0-1 0,0 1 0,-1 0 0,1 0 0,-1 0-1,1-1 1,-1 1 0,-1 0 0,1-1 0,-1 3-64,-1-2 48,0 1-1,0-1 0,-1 1 1,1-1-1,-1 0 0,0-1 1,0 1-1,0 0 0,-1-1 1,1 0-1,-1 0 0,0-1 0,1 1 1,-1-1-1,-1 0 0,-4 1-47,0 0-28,0 0 0,-1-1-1,0 0 1,1-1-1,-1-1 1,0 1-1,1-2 1,-3 0 28,11 1-144,0 0 0,0 0-1,0 0 1,0-1 0,0 1 0,0-1 0,0 0 0,0 1 0,0-1 0,0 0-1,0 0 1,-1-1 144,2 1-116,1 1 0,0-1-1,-1 0 1,1 1 0,-1-1-1,1 0 1,0 1 0,0-1-1,-1 0 1,1 1-1,0-1 1,0 0 0,0 0-1,0 1 1,0-1 0,0 0-1,0 0 1,0 1 0,0-1-1,0 0 1,0 0 0,0 1-1,1-1 1,-1 0-1,0 0 1,1 1 0,-1-1-1,0 1 1,1-1 0,-1 0-1,1 1 1,-1-1 0,1 0 116,15-22-2078,9-7 954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10.4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84 10962,'-1'15'5602,"-2"-1"-1114,2 9-2119,-3 1-209,-4 4-471,8 0-409,-2-11-680,1-2-344,4-10-1624,-2-12-880,12-17 1255</inkml:trace>
  <inkml:trace contextRef="#ctx0" brushRef="#br0" timeOffset="1">5 0 9722,'-5'8'5033,"9"3"-520,3 0-2176,-1 1-729,0 0-312,2 1-1136,1-4-800,3-2-1672,5-1-153,6-7 1329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11.0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15 11274,'3'3'1018,"0"1"-1,0 0 0,-1 1 0,0-1 0,1 0 0,-2 1 0,1-1 0,0 1 1,-1-1-1,0 1 0,0 3-1017,0-1 598,-1 0 0,0 1 1,0-1-1,-1 0 0,0 0 1,0 0-1,-1 2-598,0-2 358,1 0 0,0 1 0,0-1 0,0 0 0,1 0 0,0 2-358,0-9 2,0 0 0,0 0 0,0 0 0,0 0 0,0 0 0,0 0 0,0 0 0,0 1 0,0-1 0,0 0 0,0 0 0,0 0 0,0 0 0,0 0 0,0 0 0,0 0 0,0 0 0,0 0-1,0 0 1,0 0 0,0 1 0,0-1 0,0 0 0,0 0 0,0 0 0,0 0 0,1 0 0,-1 0 0,0 0 0,0 0 0,0 0 0,0 0 0,0 0 0,0 0 0,0 0 0,0 0 0,0 0-1,0 0 1,0 0 0,1 0 0,-1 0 0,0 0 0,0 0 0,0 0 0,0 0 0,0 0 0,0 0 0,0 0 0,0 0 0,0 0 0,0 0 0,1 0 0,-1 0 0,0 0 0,0 0 0,0 0-1,0 0-1,4-5-56,77-135-1167,-79 135 1218,1 1-1,0 0 1,0 0-1,0 0 1,0 1-1,4-4 6,-6 6 10,0 1-1,0-1 0,0 0 0,0 1 0,0-1 0,0 1 1,0-1-1,1 1 0,-1-1 0,0 1 0,0 0 1,0 0-1,1 0 0,-1-1 0,0 1 0,0 0 1,1 1-1,-1-1 0,0 0 0,0 0 0,1 0 0,-1 1 1,0-1-1,0 1 0,0-1 0,0 1 0,0-1 1,1 1-1,-1-1 0,0 2-9,2 0 67,0 1 0,0 0-1,-1 0 1,1-1 0,-1 2 0,0-1 0,0 0-1,0 0 1,0 1 0,-1-1 0,1 1 0,-1 0 0,0-1-1,0 1 1,0 3-67,3 11 462,-2 0 0,1 14-462,-3-32 4,1 108 1133,-1-107-1213,0 1 0,1 0-1,-1 0 1,0-1 0,1 1-1,-1 0 1,1-1 0,0 1-1,0 1 77,12 11-296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11.5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9346,'0'0'167,"0"0"0,1 0 1,-1 0-1,0 0 0,1 0 0,-1 0 0,0 0 1,1 0-1,-1 0 0,1 0 0,-1 0 0,0 0 1,1 0-1,-1 0 0,0 0 0,1 0 0,-1 0 1,1 1-1,-1-1 0,0 0 0,1 0 0,-1 0 1,0 1-1,0-1 0,1 0 0,-1 0 0,0 1 1,1-1-1,-1 0 0,0 0-167,4 13 1041,-3-10-766,1 8 348,-1 0 0,0 0 0,-1 1 0,0 8-623,0-17 78,1 150 2365,8 606 1379,2-418-3094,0 3-95,17-1-20,-25-315-566,23 163 497,12 24-544,-32-190-14,1 1 1,7 19 13,-7-32-251,-7-13 218,1 0 0,-1 0 0,0 1 0,0-1 0,0 0 0,0 0 0,0 0 0,1 0 0,-1 1 0,0-1 0,0 0 0,0 0 0,1 0 0,-1 0 0,0 0 0,0 0 0,0 0 0,1 0 0,-1 0 0,0 1 0,0-1 0,0 0 0,1 0 0,-1 0 0,0 0 0,0 0 0,1 0 0,-1-1 0,0 1 0,0 0 33,1-1-140,0 0 0,0 0-1,0 0 1,0 0 0,-1-1-1,1 1 1,0 0 0,-1 0-1,1-1 1,-1 1 0,0-1-1,1 1 1,-1 0-1,0-1 1,0 0 140,6-36-1147,1-15 362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12.4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1 9658,'-4'7'810,"1"0"1,0 0-1,0 1 1,1-1-1,-1 1 0,2 0 1,-1 0-1,1-1 1,0 1-1,1 0 0,0 0 1,0 1-811,0-7 138,1 1 1,-1-1 0,0 1-1,1 0 1,-1-1-1,1 1 1,0-1 0,0 1-1,0-1 1,0 1-1,0-1 1,1 0 0,-1 0-1,1 0 1,-1 0-1,1 0 1,2 2-139,-1-1 98,0-1 1,1 1-1,0-1 0,-1 0 0,1 0 1,0 0-1,0-1 0,0 1 1,0-1-1,3 0-98,10 2 140,0-1 0,0-1 1,0 0-1,0-1 0,2-2-140,-16 2 45,59-5 528,-1-4 1,15-5-574,3 0 382,-22 5-112,225-33 881,-239 37-988,77-8 815,24-10-978,-136 21-420,1 0 0,-1 0 0,6-3 420,-14 5-44,0 0 0,1 0 0,-1 0 1,0 0-1,0-1 0,0 1 0,1 0 0,-1 0 1,0 0-1,0 0 0,1 0 0,-1-1 0,0 1 0,0 0 1,0 0-1,0 0 0,1-1 0,-1 1 0,0 0 0,0 0 1,0 0-1,0-1 0,0 1 0,0 0 0,1 0 1,-1-1-1,0 1 0,0 0 0,0 0 0,0-1 0,0 1 1,0 0-1,0 0 0,0-1 0,0 1 0,0 0 44,-9-16-1012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54.6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1 6425,'-2'2'4024,"2"7"-3965,0-6 421,1 23 135,2-1 0,1 0 0,1 4-615,2 8 578,13 84 1342,-4 4-1920,15 278 1100,-1-16-545,22 163 9,22-3 17,-45-389-383,10 60-11,40 236-58,-39-189-76,-6-29 1,-19-160-651,3-1 0,4 2 597,-17-61-1715,2 0 0,1 4 1715,-3-13-1085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57.4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9 11570,'4'-3'4842,"4"0"-2658,0 1 0,2 2-551,-2 4-297,-1 1-560,3 2-552,-4-5 1825,1 0-1545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12.9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16 4553,'16'-12'3289,"-15"11"-3112,-1 1 1,0 0 0,1 0-1,-1-1 1,0 1-1,0 0 1,1 0 0,-1 0-1,0 0 1,1-1 0,-1 1-1,0 0 1,1 0-1,-1 0 1,0 0 0,1 0-1,-1 0 1,1 0-1,-1 0 1,0 0 0,1 0-1,-1 0-177,5 7 2002,-3-1-1535,0 0 0,0-1 0,0 2 0,-1-1 0,0 0 0,0 5-467,1 42 1415,-2-33-966,1 2-38,2 83 2179,6 14-2590,56 645 3209,-55-244-2084,7 121-303,-8-543-604,4 2-218,-4-49 63,2 1 0,14 34-63,-13-53-487,-5-22-286,-5-13 832,-1-8 482,-3-27-433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13.8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325 121 5489,'0'-6'6341,"0"-5"-491,-1 8-5663,1 0 0,-1 0 0,0 1 0,0-1-1,0 1 1,0-1 0,0 0 0,-1 1 0,1 0 0,-1-1 0,-1 0-187,-1-4 278,2 4-158,0-1 0,0 1 0,0 0 0,0 0 0,-1 0 0,0 1 0,1-1-1,-1 0 1,0 1 0,0 0 0,0 0 0,-1 0 0,1 0 0,0 0 0,-1 1 0,-2-2-120,1 2 125,-1 0 0,1 0 1,-1 1-1,1-1 0,-1 1 1,0 0-1,1 1 0,-1-1 0,1 1 1,-1 0-1,1 0 0,-1 1 1,1 0-1,0 0 0,0 0-125,-3 2 65,1 0-1,0 0 0,1 0 1,-1 1-1,1 0 0,0 1 1,0-1-1,1 1 1,-1 0-1,0 2-64,-6 9 54,0 1 1,1 0-1,0 1 0,2 1 1,0-1-1,2 2 1,0-1-1,1 1 0,-2 14-54,5-20 37,2-1 0,-1 0-1,2 1 1,0-1 0,1 1 0,0-1-1,1 1 1,1-1 0,0 0 0,1 1-37,3 6 71,1 0 1,1-1-1,0 0 1,2-1-1,0 0 0,4 4-70,-10-15 12,1 0 0,0 0 0,1-1 0,0 0 0,0 0 1,0-1-1,1 1 0,0-2 0,0 1 0,0-1 1,1 0-1,0-1 0,0 0 0,0-1 0,0 0 0,1 0 1,-1-1-1,1 0 0,-1 0 0,1-1 0,0 0 1,0-1-1,-1-1 0,1 1 0,0-1 0,0-1 1,3-1-14,-3 0 5,1 0 0,-1-1 0,0 0 1,0-1-1,-1 0 0,1-1 0,-1 0 1,0 0-1,-1-1 0,1 0 0,-2 0 1,1-1-1,-1 0 0,1-1-5,5-9 13,0-1-1,-1 0 1,-1-1 0,0 0-1,-2 0 1,2-7-13,-5 11 19,-1 0-1,0-1 1,-1 0 0,1-12-19,-4 17 15,0 0-1,-1 0 1,0 1-1,-1-1 1,-1 0 0,1 1-1,-3-5-14,0-2 11,-2 1-1,0 0 1,0 0-1,-2 0 1,0 1-1,-1 0 1,-1 1-1,0-1 0,-1 2 1,0 0-1,-2 0 1,1 1-1,-5-2-10,10 9 8,-1 0 0,0 1-1,0 0 1,0 1 0,0 0-1,-1 0 1,1 1 0,-1 0-1,0 0 1,0 1 0,0 0 0,-1 1-1,1 0 1,0 0 0,-2 1-8,3 0-42,0 0 0,1 1 1,-1 0-1,1 1 0,0 0 1,0 0-1,-1 0 0,1 1 1,0 0-1,1 0 0,-1 1 1,1 0-1,-1 0 0,1 1 1,0-1-1,1 1 0,-1 1 1,-4 5 41,8-9-150,-17 24-974,17-24 762,1 0-1,0 1 0,0-1 1,0 0-1,0 1 1,0-1-1,1 1 1,-1-1-1,1 1 1,-1-1-1,1 2 363,0-4-86,0 1-1,0-1 0,0 0 1,0 1-1,0-1 0,0 0 1,0 1-1,0-1 0,0 0 1,0 1-1,0-1 0,0 0 1,1 1-1,-1-1 0,0 0 0,0 1 1,0-1-1,0 0 0,1 1 1,-1-1-1,0 0 0,0 0 1,1 1-1,-1-1 0,0 0 1,0 0-1,1 0 0,-1 1 1,1-1 86,1 0-229,0 1 1,1-1-1,-1 0 1,1 0-1,-1 0 1,3 0 228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14.7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242 56 6033,'-6'-6'2559,"6"6"-2293,-1-1-1,1 0 1,-1 0-1,0 1 1,1-1 0,-1 0-1,0 1 1,0-1 0,1 1-1,-1-1 1,0 1-1,0-1 1,0 1 0,0 0-1,0-1 1,1 1-1,-1 0 1,0 0 0,0-1-1,0 1 1,0 0-1,0 0 1,0 0 0,0 0-1,0 0 1,0 1-1,0-1 1,0 0 0,0 0-1,0 1 1,0-1-1,1 0 1,-2 1-266,-8 5 502,1 0 1,0 0-1,0 1 0,0 0 0,1 0 1,-5 7-503,0-1 317,-3 2 37,1 1 1,0 0-1,2 1 0,0 0 0,-10 19-354,18-28 79,1 1 0,0 0 0,0 0-1,1 0 1,0 0 0,1 0 0,0 1 0,0 0 0,1-1 0,0 1 0,1 0 0,0-1 0,0 1 0,2 4-79,0-2 62,1 0 1,1 0 0,0 0 0,1 0 0,0-1-1,1 0 1,0 0 0,0-1 0,1 0-1,1 0 1,0 0 0,0-1 0,0 0-1,2-1 1,-1 1 0,6 2-63,-9-7 33,0 0 0,0 0 1,1 0-1,-1-1 0,1 0 1,0-1-1,0 1 0,0-1 0,0-1 1,1 1-1,-1-1 0,0 0 0,1-1 1,-1 0-1,7 0-33,0-2 34,1 0 0,-1-1 1,0-1-1,0 0 0,0-1 0,0 0 1,4-3-35,-3 0 15,-1 0-1,0 0 1,0-1 0,-1-1 0,-1-1 0,1 1 0,-2-2 0,0 0 0,0 0-1,-1-1 1,0 0 0,6-13-15,-11 16 10,0 0 0,0 0 0,-1-1 0,0 1 0,-1-1 0,-1 0 0,1 0 0,-1-11-10,-1 13 7,-1 0 0,0 0 0,-1 1-1,0-1 1,-1 0 0,1 1 0,-2-1 0,1 1-1,-1-1 1,0 1 0,-1 0 0,0 0-7,-3-3-18,0 0 0,0 1 0,-1 0 0,-1 0 0,0 0 0,0 1 0,0 1 0,-7-5 18,1 2-44,-1 0 0,-1 1-1,0 1 1,0 0-1,-7-1 45,7 3-20,0 1 0,-1 1 0,-14-2 20,24 6-41,1 0 0,-1 0-1,0 0 1,0 1 0,0 1 0,0-1 0,0 1 0,1 1 0,-8 1 41,11-2-273,1 1 1,-1 0-1,1-1 1,0 1-1,-1 0 1,1 1-1,0-1 1,0 1 0,0-1-1,0 1 1,1 0-1,-1 0 1,1 0-1,0 0 1,0 1-1,0-1 1,0 0-1,0 1 1,1 0-1,-1 1 273,-9 24-1733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15.1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253 125 7042,'-11'-11'1770,"4"4"-562,0 0 0,0 0 0,-1 1 0,-5-4-1208,10 8 269,0 1 1,0-1-1,-1 1 1,1-1-1,-1 1 0,1 0 1,-1 0-1,1 1 1,-1-1-1,0 1 0,1-1 1,-1 1-1,0 0 1,-2 1-270,-1 0 229,0 1 0,0-1 0,0 2 0,0-1 0,0 1 0,0 0 0,1 0 0,-1 1 0,1 0 0,0 0 0,0 1 0,0-1 1,1 1-1,-1 0 0,1 1 0,1-1 0,-1 1 0,1 0 0,0 1 0,0-1 0,1 0 0,-1 1 0,1 0 0,1 0 0,-2 7-229,2-5 97,0 1 0,1 0 0,1-1-1,-1 1 1,1 0 0,1-1 0,0 1 0,1 0-1,-1-1 1,2 1 0,-1-1 0,1 0 0,1 0-1,0 0 1,0 0 0,2 2-97,-2-4 20,1 1 0,0-1 0,0-1 0,0 1 0,1-1-1,0 0 1,0 0 0,1 0 0,0-1 0,0 0 0,0-1 0,0 1 0,1-1 0,-1-1 0,1 0 0,0 0-1,0 0 1,7 1-20,-3-2 6,0-1 0,0 0 0,0-1-1,0 0 1,0-1 0,0-1 0,0 0 0,-1 0-1,1-1 1,0 0 0,-1-1 0,0-1 0,0 1-1,2-3-5,-4 2 2,0 0 0,0-1 0,-1 0-1,0 0 1,0 0 0,-1-1 0,0-1 0,0 1-1,-1-1 1,0 0 0,0-1 0,0 1-1,-2-1 1,1 0 0,-1 0 0,3-8-2,-5 10 1,-1 0 0,0 1 0,0-1 0,0 0 0,0 0-1,-1 1 1,-1-1 0,1 0 0,-1 0 0,0 1 0,0-1 0,-1 0 0,0 1 0,0 0 0,-1-1 0,1 1 0,-2 0 0,1 0 0,0 0 0,-5-4-1,-3-4-10,0 1 1,-1 0-1,-1 0 1,0 2-1,-1 0 0,0 0 1,-7-3 9,6 5-10,0 0 0,-10-4 10,17 10-62,1 0 0,0 0-1,-1 1 1,0 0 0,1 0-1,-7 1 63,13 0-49,0 1 0,0 0 0,0 0 0,0 0 0,0 0 0,1 1 0,-1-1 0,0 0 0,0 0 0,0 0 0,0 1 0,-1-1 49,2 1-83,0-1-1,-1 0 1,1 0 0,0 1 0,-1-1-1,1 0 1,0 0 0,0 1 0,-1-1-1,1 0 1,0 1 0,0-1 0,0 0-1,-1 1 1,1-1 0,0 1 0,0-1-1,0 0 1,0 1 0,0-1 0,0 1 83,0 0-262,0 1 0,0-1-1,0 1 1,1 0 0,-1-1 0,1 1 0,-1-1 0,1 1 0,0-1 0,-1 1 0,1-1-1,0 0 1,0 1 262,9 12-1193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16.2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473 40 5521,'4'-1'1125,"0"0"-1,0 0 0,0-1 1,-1 0-1,1 0 1,0 0-1,0-1-1124,4 0 3093,-6 3-536,-10 1 2474,-350 41-3172,307-37-1774,28-2-49,-1-2 1,-20 0-37,44-1-26,0 0 1,0 0 0,-1 0-1,1 0 1,0 0 0,0 0-1,-1 0 1,1 0 0,0 0-1,0-1 1,0 1 0,-1 0-1,1 0 1,0 0 0,0 0-1,0 0 1,-1 0 0,1 0-1,0-1 1,0 1 0,0 0-1,-1 0 1,1 0 0,0 0-1,0-1 1,0 1 0,0 0-1,0 0 1,0 0 0,-1-1-1,1 1 1,0 0 0,0 0-1,0 0 1,0-1 0,0 1-1,0 0 1,0 0 0,0-1-1,0 1 1,0 0 0,0 0-1,0-1 1,0 1 0,0 0-1,0 0 1,0 0 0,0-1-1,0 1 1,1 0 0,-1 0-1,0-1 1,0 1 0,0 0-1,0 0 1,0 0 0,1 0-1,-1-1 1,0 1 0,0 0-1,0 0 1,0 0 0,1 0 25,10-12-1604,-1 4-133,1 0 0,5-3 1737,-5 4-531,21-13-606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16.5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159 0 9546,'-33'34'6381,"-17"15"-3614,29-27-1554,12-13-662,0 0 0,1 1 0,-3 4-551,9-11 120,0 0 1,0 1 0,0-1 0,1 1 0,-1 0 0,1-1 0,0 1 0,0 0 0,0 0-1,0 0 1,1 0 0,-1 3-121,1 2 200,-1-5-130,1-1 0,0 1 0,0 0 0,1-1 0,-1 1 0,1-1 0,-1 1 0,2 1-70,0 1 41,1-1 0,0 1 0,1-1 0,-1 0-1,1 1 1,0-2 0,0 1 0,0 0 0,1-1-1,0 0 1,-1 0 0,1 0 0,1-1 0,-1 1-1,1-1 1,-1-1 0,2 1-41,120 51-1939,-112-46 1211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17.2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 9346,'2'45'10656,"2"4"-10656,-1-23 1002,-2-1-1,0 1 0,-1 0 1,-2 0-1,-1 4-1001,-5 40 907,8-69-903,0-1 0,0 0-1,0 1 1,0-1 0,0 1-1,-1-1 1,1 0 0,0 1-1,0-1 1,0 1 0,1-1-1,-1 0 1,0 1 0,0-1-1,0 1 1,0-1 0,0 0-1,0 1 1,0-1 0,1 0-1,-1 1 1,0-1 0,0 0-1,1 1 1,-1-1 0,0 0-1,0 1 1,1-1 0,-1 0-1,0 0 1,1 1 0,-1-1-1,0 0 1,1 0 0,-1 0-1,0 0 1,1 1 0,-1-1-1,0 0 1,1 0 0,-1 0-1,1 0 1,-1 0 0,0 0-1,1 0 1,-1 0 0,1 0-1,-1 0 1,0 0 0,1 0-1,-1 0 1,1 0 0,-1-1-1,0 1 1,1 0 0,-1 0-1,0 0 1,1-1 0,-1 1-1,0 0-3,2-6-49,21-105-142,-22 105 184,0 1 0,1-1 0,0 1 0,0 0 0,1 0 0,-1-1 0,1 2 0,3-5 7,-5 8 1,0-1 0,0 1 1,0 0-1,0-1 0,1 1 0,-1 0 0,0 0 0,0 0 1,1 0-1,-1 0 0,1 0 0,-1 1 0,1-1 0,-1 0 1,1 1-1,0-1 0,-1 1 0,1-1 0,0 1 0,-1 0 1,1 0-1,0 0 0,-1 0 0,1 0 0,0 0 0,-1 0 1,1 1-1,0-1 0,-1 1 0,1-1 0,1 1-1,1 2 43,1-1 0,-1 1-1,0 0 1,0 0 0,-1 1-1,1-1 1,-1 1 0,1 0-1,-1-1 1,0 1 0,-1 1-1,1-1 1,-1 0 0,0 1-1,0-1 1,0 1 0,1 4-43,1 3 223,-1 0-1,-1 1 1,1-1 0,-2 1-1,0 0 1,0 4-223,-2-6-63,1 5-199,1-13-1857,2-7-2519,-2 2 2986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17.8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1 124 9530,'2'2'4181,"2"0"-2389,2-1-613,0 3-726,1-1 0,0 0 0,-1-1 0,1 0 0,1 0 0,-1 0 0,0-1 0,2 1-453,-6-3 116,0 1 0,0 0 1,0-1-1,0 1 1,0-1-1,0 0 0,0 0 1,0 0-1,0-1 0,0 1 1,0-1-1,-1 1 1,1-1-1,1-1-116,1 0 144,-2 1-108,0-1 0,0 1 0,0-1 0,-1 0 0,1 0 0,-1 0 0,1 0 0,-1 0-1,0 0 1,0-1 0,-1 1 0,1-1 0,-1 1 0,1-1 0,-1 0 0,0 0 0,0 1 0,-1-1-1,1 0 1,-1 0-36,0 1 3,0 1 0,0 0 0,0-1 0,0 1 0,-1 0 0,1-1 0,-1 1 0,1 0 0,-1-1 0,0 1 0,0 0 0,0 0 0,0 0 0,0 0 0,0 0 0,-1 0 0,1 0 0,-1 0 0,1 1 0,-1-1 0,0 0 0,0 1 0,0-1 0,0 1 0,0 0 0,0 0 0,0 0 0,0 0 0,0 0 0,0 0 0,-1 0 0,-1 0-3,2 1 0,0-1-1,0 1 1,1 0-1,-1 0 1,0-1 0,0 1-1,0 1 1,0-1 0,1 0-1,-1 0 1,0 1 0,0-1-1,0 1 1,1-1 0,-1 1-1,0 0 1,1-1 0,-1 1-1,1 0 1,-1 0 0,0 1 0,0 0 64,0 0 0,0 0 1,1 0-1,-1 0 0,1 1 1,-1-1-1,1 0 0,0 1 1,0-1-1,0 1 0,0 0 1,0-1-1,0 3-64,0-1 120,0 0 0,1 1 1,-1-1-1,1 0 0,0 1 0,0-1 0,1 0 0,-1 1 0,1-1 0,0 0 0,0 1 1,1-1-1,-1 0 0,1 0 0,0 0 0,0 0 0,0 0 0,0-1-120,2 2-72,0-1 0,0 0 0,0-1 0,1 1 0,-1-1 0,1 0 0,0 0 0,0 0 0,0-1 0,0 0 72,-2 0-450,1-1 0,-1 0 0,0 0 0,1-1 0,-1 1 0,1-1-1,-1 0 1,1 0 0,-1 0 0,0 0 0,1 0 0,-1-1 0,1 1 0,-1-1 0,1 0 0,1-1 450,15-9-1880</inkml:trace>
  <inkml:trace contextRef="#ctx0" brushRef="#br0" timeOffset="1">240 116 5481,'10'-3'3857,"28"3"752,-35 4-1568,5 7-881,-5-1-175,4 4-425,5 3-296,-10-5-552,8 2-592,-11-7-1472,-8-6-640,9-3 1047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18.1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11210,'14'0'4753,"-2"8"-2192,0-1-641,6 5-455,-2 0-209,-4 3-608,6-1-600,-9 0-1240,7 2-713,-2-2 1009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18.7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0 272 10730,'1'0'411,"1"1"0,-1-1 0,0 1 0,0-1 0,0 0 0,0 0 0,1 1 0,-1-1-1,0 0 1,0 0 0,0 0 0,1-1 0,-1 1 0,0 0 0,0 0 0,1-1-411,1 0 404,-1 0 1,1 0-1,-1 0 1,0 0 0,1-1-1,-1 1 1,1-2-405,5-3 551,-1-1 1,0-1 0,5-6-552,-11 13 109,1-1-60,-1 0 1,1 0-1,-1 0 1,1 0 0,-1 0-1,0 0 1,0-1-1,0 1 1,0 0 0,0-1-1,-1 1 1,1 0-1,-1-1 1,0 1-1,1-1 1,-1 1 0,0-1-1,-1 1 1,1-1-1,0 1 1,-1-1 0,1 1-1,-1-1 1,0 1-1,0 0 1,0-1 0,0 1-1,0 0 1,0 0-1,0 0 1,-1 0-1,0 0 1,1 0-50,-2-1 120,1 0 0,-1 0 1,0 0-1,0 0 0,0 1 0,0 0 1,0-1-1,0 1 0,-1 0 0,1 1 0,-1-1 1,1 1-1,-1-1 0,-1 1-120,5 1 18,0 0 0,-1-1 0,1 1 0,0 0-1,-1 0 1,1 0 0,0 0 0,0 0 0,-1 0 0,1 0 0,0 0 0,0 0-1,-1 0 1,1 0 0,0 0 0,-1 0 0,1 1 0,0-1 0,0 0 0,-1 0-1,1 0 1,0 0 0,0 0 0,-1 1 0,1-1 0,0 0 0,0 0-1,0 0 1,-1 1 0,1-1 0,0 0 0,0 0 0,0 0 0,0 1 0,0-1-1,-1 0 1,1 0 0,0 1 0,0-1 0,0 0 0,0 1 0,0-1 0,0 0-1,0 0 1,0 1 0,0-1-18,0 17 99,1-10-44,5 71 510,10 42-565,5 54 1217,-21-167-1136,0 1 0,0 0 1,-1 2-82,1-7 12,0-1 1,-1 0-1,1 1 1,-1-1-1,0 0 1,0 1-1,0-1 1,0 0-1,0 0 0,0 0 1,-1 0-1,0 1-12,2-3-21,-1 1 0,1-1-1,0 1 1,-1-1-1,1 0 1,0 1-1,-1-1 1,1 0-1,-1 1 1,1-1 0,0 0-1,-1 0 1,1 1-1,-1-1 1,1 0-1,-1 0 1,1 0 0,-1 0-1,1 1 1,-1-1-1,1 0 1,-1 0-1,1 0 1,-1 0 0,1 0-1,-1 0 1,0-1-1,1 1 1,-1 0 21,0 0-104,0-1 0,0 1 0,1-1 0,-1 0 0,0 0 0,0 1 0,0-1 0,0 0 0,1 0 0,-1 0 0,0 0 0,1 0 0,-1 0 104,-2-4-613,1-1-1,-1 1 1,1-1-1,1 1 0,-1-2 614,-3-28-2376,4-10 1170</inkml:trace>
  <inkml:trace contextRef="#ctx0" brushRef="#br0" timeOffset="1">196 0 9066,'3'1'785,"0"-1"0,0 1 1,0-1-1,0 1 0,0 0 0,0 0 0,0 1 1,0-1-1,-1 0 0,4 3-785,-5-3 283,1 1 0,-1-1 0,1 1 0,-1 0 0,0 0 1,1-1-1,-1 1 0,0 0 0,0 0 0,0 0 0,-1 0 0,1 1 0,0-1 0,-1 0 0,1 0 0,-1 2-283,2 9 872,-1 1-1,0 0 0,-1 0 1,-2 9-872,-8 55 1670,5-48-1121,1 0 0,1 21-549,3-51-3,0 0 0,0 0 1,0 1-1,-1-1 1,1 0-1,0 0 1,0 1-1,0-1 0,0 0 1,0 1-1,0-1 1,0 0-1,1 0 1,-1 1-1,0-1 0,0 0 1,0 0-1,0 1 1,0-1-1,0 0 1,0 1-1,1-1 1,-1 0-1,0 0 0,0 0 1,0 1-1,0-1 1,1 0-1,-1 0 1,0 0-1,0 1 0,1-1 1,-1 0 2,7-6-423,9-21-673,-15 25 977,15-29-800,-6 12 624,0 0 0,2 0 0,0 1 295,-10 15 2,0 1-1,0 0 1,0 0-1,1-1 0,-1 1 1,1 1-1,-1-1 0,2 0-1,-4 1 14,1 1 0,-1 0 1,1-1-1,-1 1 0,1 0 0,-1 0 0,1-1 0,-1 1 0,1 0 0,0 0 1,-1 0-1,1 0 0,-1 0 0,1 0 0,0 0 0,-1 0 0,1 0 0,-1 0 0,1 0 1,0 0-1,-1 0 0,1 1 0,-1-1 0,1 0 0,-1 0 0,1 1 0,-1-1 0,1 0 1,-1 1-1,1-1 0,-1 0 0,1 1 0,-1-1 0,0 1 0,1-1 0,-1 1 1,1-1-1,-1 1 0,0-1 0,0 1 0,1 0-14,1 3 174,-1 1 0,1-1 0,-1 1 0,0 0 0,0 0 0,-1-1 0,0 1 0,1 0 0,-1 0-174,-1 13 959,-3 15-959,1-4 308,3-10-3313,6-28 1986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57.7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0 18780,'-1'5'1016,"4"1"-336,-3 11 745,1 7-289,-1 3-384,3 2-128,3-8-240,-4-1-112,6-7-328,-11-13-496,3-1-1344,12-8 3784,-3-21-1920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19.0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134 0 12283,'26'20'5201,"-26"20"-2585,0 7-895,-9 12-657,-3 5-184,12-6-472,3-5-96,5-21-128,-5-10-72,7-11-504,0-7-528,0-12-864,10-4 999</inkml:trace>
  <inkml:trace contextRef="#ctx0" brushRef="#br0" timeOffset="1">0 104 12019,'14'8'5033,"-5"-5"-2417,8-1-903,5 5-609,3-2-112,3 2-696,-5-2-880,12-2 376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19.6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43 9722,'6'-4'1668,"0"-1"1,1 1-1,0 1 1,2-2-1669,0 1 946,0 1 0,0 0 1,3 0-947,2 0 770,1 0 1,0 2-1,0 0 1,7 0-771,-17 1 172,0 0 0,1 1-1,-1 0 1,0-1 0,0 2 0,2 0-172,-5-2 20,-1 0-1,0 1 1,0-1 0,0 1-1,0-1 1,0 1 0,0-1-1,0 1 1,0 0 0,0 0-1,0-1 1,0 1 0,0 0 0,0 0-1,0 0 1,-1 0 0,1 0-1,0 0 1,-1 0 0,1 0-1,-1 0 1,1 1 0,-1-1-1,0 0 1,1 0 0,-1 0-1,0 1 1,0-1 0,0 0-1,0 0-19,0 2 16,-1 0-1,1 0 0,-1 0 0,0 0 0,0-1 0,0 1 0,0 0 1,-1-1-1,1 1 0,-1-1 0,0 1 0,1-1 0,-3 2-15,-4 5 55,-1 0-1,-6 4-54,-18 13 80,-11 9 11,40-31-79,-1 0-1,1 1 1,0 0-1,0 0 1,1 0-1,-1 0 1,-1 4-12,2-4 4,-3 11-3,5-15-1,1-1 0,0 1 1,0 0-1,0-1 0,0 1 1,0 0-1,0-1 0,0 1 0,0-1 1,0 1-1,1 0 0,-1-1 1,0 1-1,0 0 0,0-1 1,1 1-1,-1-1 0,0 1 0,1-1 1,-1 1-1,0-1 0,1 1 1,-1-1-1,1 1 0,6 4 49,1-1-1,-1 0 1,1 0-1,0-1 1,0 0 0,0 0-1,8 1-48,9 4 232,-11-3 187,0 1-1,8 4-418,-17-7 157,-1-1 0,1 1-1,-1 1 1,0-1 0,0 1 0,0-1-1,0 1 1,2 3-157,-6-6 41,1 0 1,0 0-1,0 0 0,-1 0 1,1 0-1,-1 0 0,1 1 1,-1-1-1,1 0 0,-1 0 1,0 0-1,1 0 0,-1 1 1,0-1-1,0 0 0,0 0 1,0 0-1,0 1 0,0-1 1,0 0-1,0 0 0,-1 0-41,1 1 44,-1 0-1,0-1 1,0 0-1,0 1 1,0-1 0,0 0-1,0 1 1,0-1-1,0 0 1,0 0-1,-1 0 1,1 0-1,0 0 1,-2 0-44,-3 3 97,0-1 0,-1 0 0,0-1 0,1 1 0,-1-1 0,-6 0-97,1 1 84,0-2 1,-13 1-85,21-2-336,0 0 1,-1 0-1,1 0 0,0-1 1,-1 0-1,1 0 1,0 0-1,0 0 0,-1-2 336,4 3-61,1 0 0,0 0 0,0 0 0,0 0 0,-1 0 0,1 0 0,0-1 0,0 1 0,0 0 0,-1 0 0,1 0 0,0 0-1,0-1 1,0 1 0,0 0 0,0 0 0,0 0 0,0-1 0,-1 1 0,1 0 0,0 0 0,0-1 0,0 1 0,0 0 0,0 0 0,0 0 0,0-1-1,0 1 1,0 0 0,0 0 0,0-1 0,0 1 0,0 0 0,0 0 0,1-1 0,-1 1 0,0 0 0,0 0 61,6-16-1439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25.9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89 4185,'16'-39'2930,"-16"36"-2238,1 0 0,0 1 0,-1-1 0,1 0 0,-1 0 0,0 0 0,0 0 0,0-2-692,0 4 278,-1 0 0,1 0 0,0-1 0,0 1 0,0 0 0,0 0 0,1 0 0,-1 0 1,0 0-1,0 0 0,1 0 0,-1 0 0,0 0 0,1-1 0,-1 1 0,1 1 0,0-2-278,0 1 81,-1 1 1,1 0-1,-1 0 0,1 0 0,-1 0 0,1 0 0,-1-1 0,1 1 0,-1 0 0,1 0 0,-1 0 0,1 0 0,-1 1 1,1-1-1,-1 0 0,1 0 0,0 0 0,-1 0 0,0 0 0,1 1 0,-1-1 0,1 0 0,-1 0 0,1 1 0,-1-1 1,1 0-1,-1 1 0,0-1 0,1 0 0,-1 1-81,5 5 312,0-1 0,0 1 1,-1 0-1,0 1 0,0-1 0,-1 1 1,0-1-1,1 5-312,7 18 1246,2 14-1246,-8-27 231,18 69 598,0-2 37,11 17-866,-33-97 9,2 4 27,-1 0-1,1 0 0,-1 0 1,-1 0-1,1 0 0,-1 1 1,0 2-36,-1-10 1,0 0 0,0 0 0,-1 0 0,1 0 0,0 1 0,0-1 0,0 0 0,0 0 0,0 0 0,0 0 0,0 0 0,0 0 0,0 0 0,0 0 1,0 0-1,0 0 0,0 0 0,0 0 0,0 0 0,0 0 0,0 0 0,-1 0 0,1 0 0,0 0 0,0 0 0,0 0 0,0 0 0,0 0 1,0 0-1,0 0 0,0 0 0,0 0 0,0 0 0,0 0 0,0 0 0,0 0 0,-1 0 0,1 0 0,0 0 0,0 0 0,0 0 0,0 0 1,0 0-1,0 0 0,0 0 0,0 0 0,0 0 0,0 0 0,0 0 0,0 0 0,0 0 0,0 0 0,0-1 0,0 1-1,-4-2-1,3 0-7,1 1 1,-1 0-1,0-1 1,1 1-1,-1-1 1,1 1-1,-1-1 1,1 1 0,0-1-1,-1 0 8,-1-9-68,-4-6-54,1 1 8,1 0 1,0 0 0,0-8 113,4 20-8,-1 0 0,1 0 0,0 0 0,0 0 0,0 0 0,1 0 0,-1 0 0,1 0 0,0 0 0,0 1 0,0-1 0,1 0 0,-1 0 0,1 1 0,0-1 0,0 1 0,0 0 8,2-2 3,0 1 0,1 0 0,-1 0-1,1 0 1,-1 1 0,1 0 0,0 0-1,0 0 1,1 0 0,-1 1 0,0 0 0,1 0-1,0 0 1,-1 1 0,1 0 0,0 0-1,0 0 1,2 1-3,-1-1 36,-1 1 1,1 1-1,0-1 0,-1 1 1,1 0-1,-1 1 0,1 0 1,-1 0-1,0 0 0,0 1 1,1 0-1,-2 0 0,1 0 1,0 1-1,-1 0 0,1 0-36,-3-1 45,0 0 0,0 0-1,0 0 1,0 0 0,0 1 0,-1-1-1,0 1 1,0 0 0,0-1 0,0 1-1,-1 0 1,1 0 0,-1 0 0,0 0-1,0 1 1,0-1 0,-1 0 0,0 0-1,1 0 1,-1 1 0,-1-1 0,1 0-1,-1 0 1,0 0 0,0 1 0,0-1-1,0 0 1,0 0 0,-1 0 0,0-1-1,0 1 1,0 0 0,0-1 0,-1 1-1,0-1 1,1 0 0,-1 0 0,-3 3-45,2-3-16,0 0 0,0-1 0,-1 1 0,1-1-1,-1 0 1,1 0 0,-1 0 0,0 0 0,0-1 0,1 0 0,-1 0 0,0-1 0,0 1 0,0-1 0,0 0 0,0 0 0,-2-1 16,5 1-291,0 0-1,0-1 1,0 1-1,0-1 1,-1 1-1,1-1 1,0 0-1,0 0 1,1 0-1,-1 0 1,0 0-1,0 0 1,0 0-1,1-1 1,-1 1-1,1-1 1,-1 1-1,1-1 1,-1 0-1,1 1 1,0-1-1,0 0 1,0 0-1,0 0 1,0 0-1,0 0 1,1 0-1,-1 0 1,0-2 291,-1-16-1559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26.2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45 9074,'5'-6'2896,"-1"3"2434,-6 15-2431,-7 37 150,4-29-2381,1-1 0,1 1-1,1 0 1,1 0-668,1-16 68,0 0 0,0-1 0,1 1 0,-1 0 1,1 0-1,0-1 0,0 1 0,0 0 0,1-1 0,-1 1 0,1-1 1,0 0-1,0 1-68,0-2 16,-1 0-1,1-1 1,0 1 0,-1 0 0,1-1 0,0 1 0,0-1 0,0 1-1,0-1 1,1 0 0,-1 0 0,0 0 0,0 0 0,1 0 0,-1-1-1,0 1 1,1-1 0,-1 1 0,1-1 0,2 0-16,1 0 7,1-1 1,-1 1 0,0-1-1,1-1 1,-1 1 0,0-1-1,1 0 1,-1-1 0,0 1-1,-1-1 1,1 0-1,0-1 1,-1 1 0,2-3-8,0 1-7,-1-1-1,1 1 1,-1-2 0,-1 1 0,1-1-1,-1 1 1,0-1 0,-1-1 0,0 1-1,3-6 8,-6 9-8,1 0-1,-1 0 0,0 0 1,0 0-1,0 0 0,0 0 0,-1 0 1,0 0-1,0 0 0,0 0 1,0 0-1,-1 0 0,1 0 0,-1 0 1,0 0-1,-1-1 9,0 0-4,0 0 0,0 1 0,-1-1 0,0 1 0,0-1 0,0 1 0,0 0 0,0 0 0,-1 1 1,0-1-1,0 1 0,0-1 4,-2 0-4,0 0 1,-1 0 0,0 0 0,1 0 0,-1 1 0,0 0 0,-1 1 0,1 0-1,0 0 1,-1 0 0,1 1 0,-1 0 0,0 1 0,1-1 0,-1 1 0,0 1-1,-3 0 4,8 0-58,1 0 0,-1 0 0,0 0-1,0 0 1,0 1 0,1-1 0,-1 1-1,0-1 1,1 1 0,0 0-1,-1 0 1,1 0 0,0 1 0,0-1-1,0 1 59,0-1-249,1 0 0,0 0-1,-1-1 1,1 1 0,0 0 0,1 0-1,-1 0 1,0 1 0,0-1-1,1 0 1,-1 0 0,1 0-1,0 0 1,0 1 0,0-1 0,0 0-1,0 0 1,0 0 0,0 1-1,1-1 1,0 1 249,8 11-1363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26.7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12 8538,'1'6'6837,"3"17"-3563,-3 7-1056,-1-12-1284,1-1 0,1 1 0,1-1-1,0 0 1,4 13-934,-6-27 60,0 0 0,1-1 0,-1 1 0,0 0 0,1 0 0,0-1 0,0 1 0,0-1 0,0 0 0,0 1 0,0-1 0,0 0 0,1 0 0,-1 0 0,2 0-60,-2-1 11,0 0 0,0 0 1,0-1-1,0 1 0,0 0 0,0-1 0,1 0 0,-1 1 1,0-1-1,0 0 0,0 0 0,1 0 0,-1-1 0,0 1 1,0 0-1,0-1 0,0 0 0,0 1 0,0-1 0,0 0 1,0 0-1,0 0-11,4-3-20,0 1 1,0-1-1,-1-1 1,0 1 0,0-1-1,0 0 1,-1 0-1,1 0 1,-1-1 0,-1 1-1,4-6 20,-1-1-154,0 1 0,-1-1 1,0 0-1,-1 0 0,2-12 154,-3 12-67,-2 1 1,1-8 66,-2 15 10,1 1 0,-2-1-1,1 0 1,0 0 0,-1 0 0,1 0-1,-1 0 1,-1-3-10,2 7 2,0 0 1,0 0-1,0 0 0,0 0 0,0 0 1,0 0-1,0 0 0,-1 0 0,1 1 1,0-1-1,0 0 0,0 0 0,0 0 0,0 0 1,0 0-1,0 0 0,0 0 0,0 0 1,0 0-1,0 0 0,0 0 0,0 0 1,0 0-1,0 0 0,0 0 0,-1 0 1,1 0-1,0 0 0,0 0 0,0 0 0,0 0 1,0 0-1,0 0 0,0 0 0,0 0 1,0 0-1,0 0 0,0 0 0,-1 0 1,1 0-1,0 0 0,0 0 0,0 0 1,0 0-1,0 0 0,0 0 0,0 0 0,0 0 1,0 0-1,0 0 0,0 0 0,0 0 1,0 0-1,0 0 0,0 0 0,0-1 1,-1 1-1,1 0 0,0 0 0,0 0 1,0 0-1,0 0 0,0 0 0,0 0 1,0 0-1,0 0 0,0 0 0,0 0 0,0 0-2,-1 6 118,-1 10 60,2 1-1,0-1 1,1 1-1,1-1 1,0 0-1,1 0 1,1 0-1,0 0 1,3 3-178,-6-15 66,1-1-1,-1 0 1,1 1 0,0-1-1,1 1-65,-3-4-59,0 1-1,1-1 1,-1 1-1,0-1 1,1 0-1,-1 1 1,1-1-1,-1 1 1,0-1-1,1 0 1,-1 1-1,1-1 0,-1 0 1,1 0-1,-1 1 1,1-1-1,-1 0 1,1 0-1,-1 0 1,1 1-1,-1-1 1,1 0-1,-1 0 1,1 0-1,0 0 1,-1 0-1,1 0 1,-1 0-1,1 0 1,-1-1-1,1 1 1,-1 0-1,1 0 1,-1 0-1,1 0 1,-1-1-1,1 1 60,7-8-771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27.0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11354,'2'1'455,"0"1"-1,-1-1 0,1 0 0,0 1 1,0-1-1,-1 1 0,1 0 0,-1-1 1,1 1-1,-1 0 0,0 0 0,0 0 1,0 0-1,0 0 0,0 0 1,0 0-1,0 0 0,-1 1 0,1 1-454,1 6 1094,0-1 1,-1 1-1,1 10-1094,-3 52 3401,-1-22-2313,2-44-1001,-1-11-142,0-14-191,3 9 169,0 0-1,0 1 1,1-1-1,0 1 1,1-1 0,0 1-1,0 0 1,1 1-1,0-1 1,1 1-1,0 0 1,0 0-1,1 1 1,3-4 77,-8 10 9,0-1 1,0 0-1,0 1 1,1 0-1,-1-1 1,1 1 0,-1 0-1,1 0 1,0 0-1,-1 1 1,3-1-10,-4 0 20,0 1 1,1 0-1,-1 0 1,0 0-1,1 0 1,-1 0 0,0 1-1,0-1 1,1 0-1,-1 1 1,0-1 0,0 0-1,1 1 1,-1 0-1,0-1 1,0 1 0,0 0-1,0-1 1,0 1-1,0 0 1,0 0 0,0 0-1,0 0 1,0 1-21,4 5 162,-1 0 1,0 1-1,-1-1 1,1 1-1,-1 0 1,1 7-163,4 11 241,1 3-2,-7-20-514,1 0 0,3 8 275,-6-16-180,1 0 0,-1 0 0,1 0 0,-1-1 0,1 1 0,-1 0 0,1 0 0,-1-1 0,1 1 0,0 0 0,-1-1 0,1 1 0,0 0 0,0-1 0,-1 1 0,1-1 0,0 1 0,0-1 0,0 0 0,0 1 0,-1-1 0,1 0-1,0 0 1,0 0 0,0 1 0,0-1 0,0 0 0,0 0 0,0 0 0,0-1 180,3 1-911,-1-1-1,0 0 0,1 0 0,-1 0 1,0-1-1,0 1 0,0-1 1,0 0 911,23-12-2866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27.5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136 228 7762,'1'-4'1019,"0"-1"1,-1 0-1,1 1 1,-1-1-1,0 0 1,0 1-1,-1-1 1,0 0-1,0-2-1019,1 6 179,0 0 0,-1 0 0,1-1 0,-1 1 0,1 0 1,-1 0-1,1 0 0,-1-1 0,0 1 0,1 0 0,-1 0 0,0 0 0,0 0 0,0 0 0,0 0 0,0 1 0,0-1 1,0 0-1,0 0 0,0 1 0,0-1 0,-1 1 0,1-1 0,0 1 0,0-1 0,0 1 0,-1 0 0,1-1 0,0 1 1,-1 0-1,1 0 0,0 0 0,-1 0 0,1 0 0,-1 1-179,-1-1 186,0 1 0,0 0 0,0 1 1,0-1-1,0 0 0,1 1 0,-1-1 0,0 1 0,1 0 0,0 0 0,-1 0 1,1 0-1,0 1 0,-2 1-186,-6 9 580,1 0 0,-3 5-580,7-10 211,2-3-101,0 0 1,0 1-1,0 0 1,1 0-1,-1 0 1,1 0-1,1 0 1,-1 0-1,1 1-110,1-4 27,0-1-1,-1 1 0,1 0 0,0-1 0,1 1 0,-1-1 1,0 1-1,1 0 0,-1-1 0,1 1 0,0-1 0,0 1 1,0-1-1,0 0 0,1 1 0,-1-1 0,0 0 0,1 0 0,0 0 1,-1 0-1,1 0 0,0 0 0,1 0-26,-2-1 4,0 0-1,0-1 1,0 1 0,0 0-1,0-1 1,0 1 0,0-1-1,0 1 1,1-1-1,-1 1 1,0-1 0,0 0-1,0 0 1,1 0 0,-1 0-1,0 0 1,1 0-1,-1 0 1,1 0-4,0-1 2,0 1 1,0-1-1,0 0 1,-1 1-1,1-1 1,0 0-1,-1 0 0,1-1 1,0 1-1,-1 0 1,0 0-1,1-1-2,3-4-32,0 0 1,0-1-1,-1 1 1,0-1-1,3-4 32,5-15-351,-1 0 0,-1 0 0,-2-1 0,0 0 0,-2 0 0,-1-1 0,-1 0 0,-1 0 0,-1-3 351,-5 8 80,3 23-76,0 0 1,0 0 0,1 0 0,-1-1 0,-1 1-1,1 0 1,0 0 0,0 0 0,0 0 0,0 0-1,0 0 1,0 0 0,0 0 0,0-1 0,0 1 0,0 0-1,0 0 1,0 0 0,0 0 0,0 0 0,0 0-1,0 0 1,0 0 0,0 0 0,-1 0 0,1 0-1,0-1 1,0 1 0,0 0 0,0 0 0,0 0 0,0 0-1,0 0 1,0 0 0,0 0 0,-1 0 0,1 0-1,0 0 1,0 0 0,0 0 0,0 0 0,0 0-1,0 0 1,0 0 0,-1 0 0,1 0 0,0 0-5,-5 11 317,2 1-69,1 1 0,0-1 0,1 1 0,0 0 0,1-1 0,0 5-248,2 9 571,1-1 1,4 17-572,-3-23 379,1 0 0,5 11-379,-7-22 84,0-1 0,1 1-1,-1-1 1,1 0 0,1-1-1,0 1 1,4 4-84,-8-9-119,1 0-1,0 0 0,0 0 1,1-1-1,-1 1 1,0-1-1,0 1 0,1-1 1,-1 0-1,1 0 1,-1 0-1,1 0 0,0 0 1,-1-1-1,1 1 1,0-1-1,-1 1 0,1-1 1,0 0-1,0 0 1,-1 0-1,1-1 0,0 1 1,-1-1-1,2 0 120,26-11-1057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28.1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 13467,'2'2'5161,"2"20"-3433,-3 3 1,-1 15-65,-8 9-104,1 15-479,7 3-289,-1-6-408,8-4-136,10-21-160,-1-9 32,11-17-608,-1-10-456,-2-21-1361,-2-8-783,-11-11 1895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28.4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17 12187,'-1'6'5033,"1"-4"-2961,5-2-255,-5 0-281,0 0-208,20 2-392,45 6-264,-30-10-399,9-1-626,-8-4-1615,4-5 32,-5 2 807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30.9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79 8426,'17'-23'3946,"2"2"-2718,-7 10-384,-9 8-507,0 0 270,-1 0-1,1 0 1,0 0 0,0 1-1,4-3-606,-7 5 92,0 0-1,1 0 1,-1-1 0,1 1-1,-1 0 1,1 0 0,-1 0-1,1 0 1,-1 0-1,1 0 1,-1 0 0,1 0-1,-1 0 1,1 0 0,-1 0-1,1 0 1,-1 0 0,1 0-1,-1 0 1,0 1-1,1-1 1,-1 0 0,1 0-1,-1 0 1,1 1 0,-1-1-1,0 0 1,1 1-1,-1-1 1,0 0 0,1 1-1,-1-1 1,0 0 0,1 1-1,-1-1 1,0 1-1,0-1 1,1 1 0,-1-1-1,0 1-91,3 5 342,0 1 0,-1 0 0,0-1 0,0 1 1,0 0-1,-1 0 0,0 0 0,0 1-342,0 21 1255,0 11-1255,-2-23 277,1 55 427,-2-4 40,8 53-744,-4-115-17,-2-6 15,0 0 1,0 0 0,0 0 0,0 0 0,0 1 0,0-1-1,0 0 1,0 0 0,0 0 0,0 0 0,1 0 0,-1 0-1,0 0 1,0 0 0,0 0 0,0 0 0,0 0 0,0 0 0,0 0-1,0 0 1,0 0 0,0 0 0,0 0 0,0 0 0,0 0-1,1 0 1,-1 0 0,0 0 0,0 0 0,0 0 0,0 0-1,0 0 1,0 0 0,0 0 0,0 0 0,0 0 0,0 0-1,0 0 1,0 0 0,1 0 0,-1 0 0,0 0 0,0 0 0,0 0-1,0-1 1,0 1 0,0 0 0,0 0 0,0 0 0,0 0-1,0 0 1,0 0 0,0 0 0,0 0 0,0 0 0,0 0-1,0 0 1,0 0 0,0 0 0,0-1 0,0 1 0,0 0-1,0 0 1,0 0 0,0 0 1,2-7-148,-1-1 0,0 1 0,-1-1-1,0-4 149,1-8-235,1 4 57,0 0 0,1 0-1,1 0 1,1-1 178,-3 9-20,1 0-1,0 0 1,0 1 0,1-1-1,0 1 1,1 0-1,-1 0 1,6-5 20,-9 11 5,0 0 0,0-1 1,0 1-1,1 0 0,-1 0 0,0 1 0,1-1 1,-1 0-1,1 0 0,-1 1 0,1-1 1,-1 0-1,1 1 0,-1 0 0,1-1 1,-1 1-1,1 0 0,0 0 0,-1 0 1,1 0-1,-1 0 0,1 0 0,0 0 1,-1 1-1,1-1 0,-1 0 0,1 1 1,-1 0-1,1-1 0,-1 1 0,1 0 1,-1 0-1,0-1 0,1 1 0,-1 0 1,1 2-6,2 0 60,1 1 0,-2 0-1,1 0 1,0 0 0,-1 0 0,0 1 0,0 0 0,0-1 0,-1 1 0,1 1-60,5 16 275,-1 0-1,0 1 1,-2 0 0,0 0 0,-1 10-275,-4-3-881,-1-27-264,4-6 1334,13-7-252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58.3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12003,'4'8'4793,"4"1"-3009,0 3-216,6 0-615,0-5-265,3 1-1248,2-6-713,2 1-2247,5 1 2127</inkml:trace>
  <inkml:trace contextRef="#ctx0" brushRef="#br0" timeOffset="1">285 114 9074,'-23'16'6665,"18"-13"-5702,-1 1 1,1 0-1,0 0 0,0 1 1,0-1-1,-2 3-963,6-5 95,0 0 0,0-1 0,0 1 1,0 0-1,0 0 0,0 0 0,1 0 0,-1-1 0,1 1 0,-1 0 0,1 0 0,0 0 0,0 0 1,0 0-1,0 0 0,0 0 0,0 0 0,0 0 0,1 0 0,-1 0 0,1 0 0,-1 0 0,1 1-95,2 2 60,-1 0-1,0 0 0,1 0 1,0-1-1,0 1 1,0-1-1,1 0 0,-1 0 1,2 1-60,7 6 189,1-1 0,5 3-189,-10-7 173,0-1 1,0 1-1,-1 1 1,0 0-1,0 0 1,-1 0 0,4 5-174,-10-11 32,1-1 1,-1 1 0,1 0 0,-1 0 0,1 0 0,-1-1 0,1 1 0,-1 0 0,0 0-1,0 0 1,1 0 0,-1-1 0,0 1 0,0 0 0,0 0 0,0 0 0,0 0 0,0 0-1,0 0 1,0 0 0,-1-1 0,1 1 0,0 0 0,0 0 0,-1 0 0,1 0 0,-1-1 0,1 1-1,0 0 1,-1 0 0,0-1 0,1 1 0,-1 0 0,1-1 0,-1 1 0,0 0 0,1-1-1,-1 1 1,0-1 0,0 1 0,0-1-33,-1 1 18,0 0-1,0 0 1,0 0 0,0-1-1,0 1 1,0-1 0,0 0-1,0 1 1,0-1-1,0 0 1,0 0 0,0 0-1,0 0 1,0-1 0,0 1-1,0-1 1,-1 1-18,0-2-311,0 1 1,0 0-1,-1-1 0,1 0 1,0 0-1,1 0 0,-1 0 1,0 0-1,0 0 1,1-1-1,0 1 0,-1-1 1,1 0-1,-1-1 311,0-5-1112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31.4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31 114 7410,'0'11'2792,"0"2"-1928,4 4-2192,0-2 1008</inkml:trace>
  <inkml:trace contextRef="#ctx0" brushRef="#br0" timeOffset="1">46 185 5601,'-3'-1'14462,"5"1"-8613,17-7-7885,-7 1 3720,-6 2-1626,0-1-1,1 0 1,-2 0-1,1 0 1,0-1-1,-1 0 0,0 0 1,-1 0-1,1 0 1,1-5-58,-3 6 26,-1-1 0,0 0 0,0 0 0,0 0 0,0 0 0,-1 0 1,0-1-1,0-2-26,-1 7 7,0 0 1,0 1-1,0-1 1,0 0 0,0 0-1,-1 0 1,1 1-1,-1-1 1,1 0 0,-1 0-1,0 1 1,1-1-1,-1 0 1,0 1 0,0-1-1,0 1 1,0-1-1,0 1 1,-1 0-1,1-1 1,0 1 0,-1 0-1,1 0 1,-1 0-1,1 0 1,-1 0 0,1 0-1,-1 0 1,0 1-1,0-1 1,1 1-8,-2-1 7,0 0-1,0 0 1,0 1 0,-1-1-1,1 1 1,0 0 0,0 0-1,0 0 1,0 0 0,0 1-1,0-1 1,0 1 0,0 0-1,0 0 1,0 0 0,0 0-1,0 0 1,0 1 0,1-1-1,-1 1 1,1 0 0,-1 0-1,1 0 1,-1 0 0,1 0-1,0 0 1,0 1 0,0 0-7,-3 4 39,0 0 0,1 0 0,0 1 0,0-1 1,0 1-1,1 0 0,1 0 0,-1 0 1,1 0-1,1 1-39,-1 0 63,1 0 1,0 1-1,0-1 1,1 1-1,1-1 1,0 0-1,0 1 1,0-1-1,1 0 1,3 7-64,-3-11 29,0 1 1,1-1-1,-1 1 1,1-1-1,0 0 1,1 0-1,0 0 1,-1-1-1,1 1 1,1-1-1,-1 0 1,1 0-1,-1 0 1,1-1-1,0 0 1,1 0-1,1 1-29,0-1-77,1 0 0,-1 0-1,1-1 1,0 0 0,0 0 0,-1-1-1,1 0 1,8 0 77,-3-1-1186,-1-1-1,1 0 1,0-1-1,0 0 0,1-2 1187,29-7-2595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32.1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48 10834,'15'-16'5298,"0"2"-3763,-7 8-487,-8 6-953,0-1 1,0 1 0,1 0 0,-1 0 0,0-1-1,1 1 1,-1 0 0,0-1 0,1 1 0,-1 0-1,0 0 1,1 0 0,-1-1 0,0 1 0,1 0-1,-1 0 1,1 0 0,-1 0 0,1 0 0,-1 0-1,0 0 1,1 0 0,-1 0 0,1 0 0,-1 0-1,1 0 1,-1 0 0,0 0 0,1 0 0,-1 0-1,1 0 1,-1 1 0,0-1 0,1 0 0,-1 0-1,0 0 1,1 1 0,-1-1 0,0 0 0,1 1-1,-1-1 1,1 0-96,0 2 218,-1 0 0,1-1 0,0 1 0,0 0 0,-1 0 0,1 0 0,0 1-218,-1-1 352,6 21 655,-2 1 0,0 0 0,-1 9-1007,0 74 766,-3-103-735,-2-4-15,-1-9-516,2 3 345,1 0-1,0 1 1,0-1 0,0 0-1,1 1 1,-1-1 0,1 0-1,2-2 156,2-10-351,1 0-1,2 1 352,-6 10-110,3-3 100,0 1 1,0-1 0,0 1 0,1 0 0,1 0-1,0 1 1,0 0 0,0 0 0,1 1 0,3-3 9,-11 10 0,4-3 30,0-1 0,0 1 0,0 0 0,0 1 0,4-3-30,-7 4 26,0 1 0,1-1-1,-1 1 1,0 0-1,0-1 1,0 1-1,0 0 1,1 0 0,-1 0-1,0 0 1,0 0-1,0 0 1,1 0-1,-1 0 1,0 0 0,0 0-1,0 1 1,0-1-1,1 1 1,-1-1-1,0 0 1,0 1 0,0 0-1,0-1 1,0 1-1,0 0 1,0 0-1,0 0-25,1 1 92,0 1-1,0-1 0,0 1 0,0 0 1,0-1-1,0 1 0,-1 0 1,0 0-1,1 0 0,-1 1-91,8 34 613,-2-5-214,29 64 285,-33-88-669,-3-9-88,0 1 0,0-1 0,1 1 0,-1-1 0,0 1 1,0-1-1,0 1 0,1-1 0,-1 1 0,0-1 0,0 0 0,1 1 1,-1-1-1,0 1 0,1-1 0,-1 0 0,0 1 0,1-1 1,-1 0-1,1 1 0,-1-1 0,1 0 0,-1 0 0,1 0 1,-1 1-1,1-1 0,-1 0 0,1 0 0,-1 0 0,1 0 1,-1 0-1,1 0 0,-1 0 0,1 0 0,0 0 73,0-1-164,1 1 0,0-1-1,0 0 1,0 0 0,-1-1-1,1 1 1,-1 0 0,2-2 164,3-2 315,16-10-437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32.4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99 23957,'0'3'175,"1"10"1018,0 0-1,4 10-1192,-5-20 130,1 0-1,0 0 1,0 0 0,0 0-1,0-1 1,1 1-1,-1 0 1,1 0-1,0-1 1,-1 1 0,1-1-1,0 1 1,1-1-1,0 1-129,-2-2 15,0-1-1,1 1 0,-1 0 1,1 0-1,0 0 0,-1-1 1,1 1-1,-1-1 0,1 0 1,0 1-1,-1-1 0,1 0 1,0 0-1,0 0 0,-1 0 1,1 0-1,0 0 0,-1 0 1,1-1-1,0 1 0,-1-1 1,1 1-1,-1-1 0,1 0 1,-1 1-1,1-1 0,-1 0 1,1 0-1,-1 0 0,0 0 1,1 0-1,0-1-14,3-4-73,1 1 0,0-2 0,-1 1 0,0 0 1,-1-1-1,2-2 73,2-5-170,-1 1 0,0-1 0,-1-1 0,-1 1 0,0-1 0,-1 0-1,0 0 1,0-10 170,-2 55 1069,0-6-771,0 17 855,7 34-1153,-9-73-3,0-1-1,1 1 1,-1 0 0,1-1 0,-1 1 0,1-1 0,0 1 0,-1-1-1,1 1 1,0-1 0,0 1 0,0-1 0,0 0 0,1 1 3,-2-2-83,1 1 1,0-1 0,-1 0-1,1 1 1,-1-1-1,1 0 1,0 1 0,-1-1-1,1 0 1,0 0-1,-1 0 1,1 0 0,0 0-1,0 1 1,-1-1-1,1-1 1,0 1 0,-1 0-1,1 0 1,0 0-1,0 0 1,-1 0-1,1 0 1,0-1 0,-1 1-1,1 0 1,-1-1-1,1 1 1,0 0 0,-1-1-1,1 1 1,-1-1-1,1 0 83,10-10-669,-6-5 35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32.9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 10914,'1'0'418,"1"0"-1,-1 1 0,1-1 0,-1 1 1,1-1-1,-1 1 0,0-1 1,1 1-1,-1 0 0,0 0 0,0 0 1,1 0-1,-1 0 0,0 0-417,1 2 813,0 0 0,0 0 0,0 0 0,-1 1 0,2 1-813,-1 0 561,1 3 270,0 0 0,-1 0 0,0-1 0,0 2 1,-1-1-1,0 0 0,0 0 0,-1 0 0,0 4-831,1-26-301,1-1-1,0 1 1,1 0-1,2-5 302,-4 14-59,1-2 17,0 1 1,0 0 0,0-1 0,3-4 41,-4 10 0,0 0-1,-1 0 0,1-1 1,0 1-1,0 0 1,0 0-1,0 0 0,0 0 1,0 0-1,1 0 0,-1 0 1,0 0-1,0 0 1,1 1-1,-1-1 0,0 0 1,1 1-1,-1-1 1,1 1 0,0 0 12,-1 0 0,0 0 0,1 0 0,-1 1 0,0-1 0,0 0 0,1 1 0,-1-1 0,0 1 0,0 0 0,1-1 0,-1 1 0,0 0 0,0-1 0,0 1 0,0 0 0,1 1-12,-1-1 18,2 2 79,0 1 0,1-1 0,-1 1-1,0 0 1,-1 0 0,1 0 0,-1 0-1,0 1 1,0-1 0,0 0 0,0 1-1,0 3-96,0 3 171,0-1-1,0 1 0,-1 0 0,-1 0 1,1 0-171,-1-2 149,2-15-252,2-10-269,1 5 23,3-12-1189,6-9 1538,-10 26-148,-1-1 0,1 1 0,0 0 0,1 0 0,0 0 0,4-5 148,-7 10-4,-1 0 0,1-1 0,-1 1 0,1 0 0,0 0 0,0 0 0,-1 0 0,3-1 4,-3 2 12,-1 0-1,1 0 0,-1 0 0,1-1 1,0 1-1,-1 0 0,1 0 0,-1 0 1,1 0-1,0 1 0,-1-1 0,1 0 1,0 0-1,-1 0 0,1 0 0,-1 1 0,1-1 1,-1 0-1,1 0 0,0 1 0,-1-1 1,1 1-1,-1-1 0,0 0 0,1 1 1,-1-1-1,1 1 0,-1-1 0,0 1 1,1-1-1,-1 1 0,1 0-11,1 3 151,0 1 0,0-1 0,0 1 0,0 0 0,-1 0-1,1 0 1,-1 2-151,5 39 981,-3-19-452,-3-27-535,4 21 434,-1-14-525,-3-7 63,0 0 1,0 0 0,1 0-1,-1 0 1,0 0 0,0-1-1,0 1 1,1 0-1,-1 0 1,0 0 0,0 0-1,0 0 1,0-1 0,0 1-1,1 0 1,-1 0 0,0 0-1,0-1 1,0 1-1,0 0 1,0 0 0,0 0-1,0-1 1,0 1 0,0 0-1,0 0 1,0-1 0,0 1-1,0 0 1,0 0 0,0-1-1,0 1 1,0 0 33,4-15-1562,2-8 585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33.4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13675,'7'14'3823,"-1"0"-1,4 15-3822,-4-7 3903,2 17-3903,-1 17 2885,-1 11-2885,-4-41 710,0 10-291,0-10-133,0 1-1,6 23-285,-6-44-67,-2-8-127,-3-10-225,-2-3-58,1 1 1,0-1-1,1 1 0,-1-14 477,3 22-44,1 0-1,0 1 0,0-1 0,1 0 0,-1 1 0,1-1 1,1 0-1,-1 1 0,1-1 0,0 1 0,0 0 0,0 0 1,1 0-1,2-4 45,-3 7 5,-1 0-1,1 0 1,0 1 0,1-1 0,-1 0 0,0 1 0,0-1-1,1 1 1,-1 0 0,0 0 0,1 0 0,-1 0 0,1 0-1,0 1 1,-1-1 0,1 1 0,-1-1 0,1 1-1,0 0 1,2 0-5,-1 0 69,0 0-1,0 1 0,0-1 0,0 1 0,0 0 0,0 0 1,0 0-1,-1 1 0,1-1 0,0 1 0,0 0 0,-1 0 1,3 2-69,-3-1 111,-1 0 0,1 0 0,-1 0 1,0 1-1,0-1 0,0 1 0,0 0 1,-1 0-1,1-1 0,-1 1 0,0 0 1,0 0-1,-1 0 0,1 3-111,0 0 84,-1 0-1,1 0 0,-2 1 0,1-1 1,-1 0-1,0 0 0,-1 0 1,1 0-1,-1 0 0,-1 0 0,-1 4-83,3-9 9,0 0 0,0 0-1,0 0 1,0 0 0,0 0-1,0 0 1,-1-1-1,1 1 1,-1 0 0,1-1-1,-1 1 1,1-1-1,-1 0 1,0 1 0,0-1-1,0 0 1,-2 1-9,-2 0 8,0 0 0,0 0-1,-1-1 1,1 0 0,-2 1-8,-21 3-18,29-5 17,-1 0-1,1 0 0,0 0 0,0 0 0,0 0 0,-1 0 0,1 1 1,0-1-1,0 0 0,0 0 0,-1 0 0,1 0 0,0 0 0,0 0 1,0 0-1,0 0 0,-1 0 0,1 1 0,0-1 0,0 0 0,0 0 0,0 0 1,0 0-1,0 0 0,-1 1 0,1-1 0,0 0 0,0 0 0,0 0 1,0 1-1,0-1 0,0 0 0,0 0 0,0 1 2,6 3-56,13 0-26,-13-3 60,-1-1 0,1-1 1,0 1-1,-1-1 0,1 0 0,-1 0 0,0-1 0,1 1 0,-1-1 1,0-1-1,0 1 0,0-1 0,0 1 0,-1-2 0,1 1 1,-1 0-1,3-3 22,9-9-209,0-1 0,0 0 0,7-14 209,-18 25-46,3-5-35,-1 0 0,1 0 0,-2-1 0,1 0 0,-2-1 0,1 1 0,1-8 81,-6 17-2,-1 0 0,1 0-1,-1 1 1,1-1 0,-1 0 0,0 0 0,0 0-1,0 0 1,0 0 0,0 1 0,0-1 0,0 0-1,-1 0 1,1-1 2,-1 2 7,1 1-1,-1-1 1,1 0 0,-1 1-1,1-1 1,-1 0 0,1 1 0,-1-1-1,1 1 1,-1-1 0,0 1-1,1 0 1,-1-1 0,0 1-1,0-1 1,1 1 0,-1 0-1,0 0 1,0-1 0,1 1-1,-1 0 1,0 0 0,0 0-1,0 0 1,1 0 0,-1 0-1,0 0 1,0 0 0,0 0-1,0 1-6,-1-1 29,0 0-1,0 0 1,-1 1-1,1-1 1,0 1-1,0 0 1,0 0-1,0-1 1,0 1-1,1 0 0,-1 1 1,0-1-1,0 0 1,1 0-1,-1 1 1,1-1-1,-1 1 1,1 0-1,-1-1 1,1 1-1,0 0 0,0 0 1,0 0-1,0-1 1,0 2-29,-1 3 75,1 0 0,-1 0 1,1 0-1,0 1 0,1-1 0,0 0 1,0 1-1,0-1-75,0 1 51,0 3 34,0-1-1,1 1 1,0-1-1,1 1 1,0-1-1,1 4-84,-2-11 4,-1 0 0,1-1 0,0 1 0,0 0 0,0 0-1,0 0 1,0 0 0,0-1 0,1 1 0,-1-1 0,1 1-1,-1-1 1,1 1 0,-1-1 0,1 0 0,0 0 0,0 0 0,-1 0-1,1 0 1,0 0 0,0 0 0,0-1 0,0 1 0,0-1 0,0 1-1,0-1 1,0 0 0,0 0 0,1 0 0,-1 0 0,0 0-1,1 0-2,4-1-99,-1 0 1,1-1 0,0 0 0,-1 0-1,0 0 1,1-1 0,-1 1 0,0-2 0,2-1 97,10-6-998,-2-1 1,7-7 997,-14 10-304,1 1-1,0 1 1,0 0-1,1 0 1,-1 1-1,1 0 1,1 1-1,2-1 305,-13 6 15,1-1-1,0 1 1,0-1 0,-1 1-1,1 0 1,0 0-1,0 0 1,0 0-1,-1 0 1,1 0-1,0 1 1,0-1 0,-1 0-1,1 1 1,0 0-1,0-1 1,-1 1-1,1 0 1,-1 0-1,1 0 1,-1 0-1,1 0 1,-1 0 0,0 0-1,1 0 1,-1 1-1,0-1 1,0 1-1,0-1 1,0 1-1,0-1-14,4 8 291,-1-1 0,0 1 1,0 0-1,-1 0 0,1 5-291,4 10 971,-13-46-416,-2 6-488,1-1 1,1 0-1,0-5-67,3 17-27,2 1 0,-1-1 0,0 1 0,1-1 0,0 1 0,0-1 0,0 1 0,1 0 0,0-1 0,-1 1 0,1-1 0,1 1 0,-1 0 0,1 0 0,2-4 27,-2 5-241,0 1 0,0-1 0,1 1 0,-1 0 0,1-1-1,-1 1 1,1 1 0,0-1 0,0 0 0,0 1 0,0-1-1,1 1 242,9-4-644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33.9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56 7378,'0'0'137,"0"-1"1,-1 1-1,1 0 1,0 0 0,0 0-1,0 0 1,0 0 0,0 0-1,0 0 1,0 0-1,0-1 1,0 1 0,0 0-1,0 0 1,-1 0 0,1 0-1,0 0 1,0 0-1,0 0 1,0 0 0,0 0-1,0 0 1,0 0 0,-1 0-1,1 0 1,0 0-1,0 0 1,0 0 0,0 0-1,0 0 1,0 0 0,0 0-1,-1 0 1,1 0-1,0 0 1,0 0 0,0 0-1,0 0 1,0 0 0,0 0-1,0 0 1,-1 0-1,1 0-137,-7 5 2940,-5 11 14,10-11-2488,0 0 0,0 0 1,0 0-1,1 1 0,-1-1 0,1 0 0,1 1 0,-1 0 0,1-1 0,0 1 0,0-1 0,0 1-466,1-3 114,-1 0 0,1 0-1,-1 0 1,1 0 0,0 0 0,0 0 0,0-1 0,0 1 0,1 0 0,-1 0-1,1-1 1,-1 1 0,1-1 0,0 1 0,0-1 0,0 0 0,1 0 0,-1 0-1,0 0 1,1 0 0,-1-1 0,3 2-114,-1-1 25,0-1 0,0 1 0,1-1 0,-1 0 0,0 0 0,1-1 0,-1 1 0,1-1 0,-1 0 0,1 0 0,-1-1 0,1 1 0,-1-1 0,0 0 0,1 0 0,-1 0 0,0-1 0,0 1 0,0-1 0,0 0 0,0 0-1,0-1 1,0 1 0,-1-1 0,1 0 0,1-2-25,-1 2-16,0-1-1,-1 1 0,0-1 0,1 0 0,-1 0 1,-1 0-1,1-1 0,-1 1 0,0-1 0,0 1 1,0-1-1,0 0 0,-1 1 0,0-1 0,0 0 1,0 0-1,0 0 0,-1 0 0,0 0 0,0 0 0,0 0 1,-1 0-1,0-3 17,-1 5-7,1-1-1,-1 0 1,1 1 0,-1-1 0,-1 1 0,1 0-1,0-1 1,-1 1 0,1 0 0,-1 0 0,0 1-1,0-1 1,0 1 0,0-1 0,-1 1-1,1 0 1,-1 0 7,-1-1-4,0 1 0,1 0 0,-1 0 0,-1 0 0,1 0-1,0 1 1,0 0 0,-1 0 0,1 0 0,0 1 0,-6 0 4,9 0-28,0 0 1,-1 1-1,1-1 1,0 1-1,0 0 1,-1 0-1,1 0 0,0 0 1,0 0-1,0 0 1,0 0-1,0 1 1,1-1-1,-1 0 0,0 1 1,1 0-1,-1-1 1,1 1-1,-1 0 1,1 0-1,0 0 1,0 0-1,0 0 0,0 0 1,0 0-1,0 1 1,1-1-1,-1 0 1,0 1 27,0 2-216,0 0 0,1 0 0,-1 0 0,1 0 0,0-1 0,1 1 0,-1 0 0,1 0 0,0 0 0,0 0 1,0-1-1,0 1 0,1 1 216,0-3-319,0 0 0,-1 1 0,1-1 0,0 0 0,1 0 0,-1 0 0,0 0 1,1-1-1,0 1 0,-1-1 0,1 1 0,0-1 0,0 0 0,1 0 0,-1 0 0,3 1 319,29 8-1645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34.4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167 25 10290,'-2'-3'877,"0"1"-1,0-1 1,0 1 0,0 0-1,0 0 1,-1 0-1,1 0 1,-1 0 0,0 0-877,2 2 143,0-1 1,1 1-1,-1 0 1,0-1-1,0 1 1,0 0-1,0 0 1,0 0-1,0 0 0,1 0 1,-1 0-1,0 0 1,0 0-1,0 0 1,0 0-1,0 0 1,0 0-1,1 1 1,-1-1-1,0 0 1,0 1-1,0-1 1,1 1-1,-1-1 1,0 1-1,0-1 1,1 1-1,-1-1 1,1 1-1,-1 0 1,0-1-1,1 1 1,-1 0-1,1 0-143,-3 3 270,1 0 0,0 0 0,1 0 0,-1 0 0,0 0 0,1 1 0,0-1 0,0 1 0,1-1 0,-1 1 0,1 2-270,-1-3 115,-1 30 684,1 0 0,1 0 1,4 19-800,5 24 928,4 0-928,-1-23 429,14 37-429,-9-36-480,-17-55 444,0 0 0,0 0 1,-1 0-1,1 0 0,0 0 0,0 0 0,0 0 0,0 0 0,0 0 0,0 0 0,0 0 0,0 0 0,0 0 0,-1 0 1,1 0-1,0 0 0,0 0 0,0 0 0,0 0 0,0 0 0,0 0 0,0 0 0,0 0 0,0 0 0,-1 0 0,1 0 1,0 0-1,0 0 0,0 0 0,0 0 0,0 0 0,0 1 0,0-1 0,0 0 0,0 0 0,0 0 0,0 0 0,0 0 1,0 0-1,0 0 0,0 0 0,-1 0 0,1 0 0,0 1 0,0-1 0,0 0 0,0 0 0,0 0 0,0 0 0,0 0 1,0 0-1,0 0 0,0 0 0,0 0 0,0 1 0,0-1 36,-8-8-1620,-24-27-4965,3-1 0,-16-24 6585,36 48-405,1-1 0,0 0 0,0 0-1,1-1 1,1 0 0,0 0 0,1-3 405,4 15 177,1 0 1,-1 0 0,1 0-1,0 0 1,0 0-1,-1 0 1,1 0-1,1 0 1,-1 1 0,0-1-1,0 0 1,1 0-1,-1 0 1,1 0-1,0 0 1,-1 0 0,2 0-178,-1 0 255,0 1 0,0-1 1,1 1-1,-1 0 1,0 0-1,1-1 0,-1 1 1,1 0-1,-1 0 0,1 0 1,0 1-1,-1-1 1,1 0-1,0 1 0,0-1-255,7-1 906,1 0 1,-1 1-1,1 1 0,-1-1 0,0 2 0,5-1-906,-7 1 116,44 0 3528,3-2-3644,-17-3 875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34.9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14243,'6'15'5005,"-3"3"-3494,-1-3-616,10 55 1360,23 115 1383,-20-118-2233,19 48-1405,-33-111 22,5 15 11,-6-17-96,-5-10-92,-7-13-194,2 4 9,1 1 0,0-2 340,8 14-44,-1 0 0,0 0 1,1-1-1,0 1 0,0 0 1,0 0-1,1-1 0,0 1 1,-1 0-1,1-1 0,1 0 44,-1 2-9,1 1-1,0 0 0,0-1 1,0 1-1,0-1 1,0 1-1,0 0 0,0 0 1,1-1-1,-1 1 1,1 0-1,0 0 1,0 1-1,0-1 0,-1 0 1,2 1-1,-1-1 1,0 1-1,0-1 0,0 1 1,1 0-1,-1 0 1,0 0-1,2 0 10,2-1 11,0 0 0,0 1-1,0 0 1,1 0 0,-1 0 0,0 1-1,1-1 1,-1 2 0,2-1-11,-2 1 90,1 0 1,-1 1-1,0 0 0,0 0 1,0 0-1,0 1 0,0 0 1,0 0-1,-1 0 0,2 2-90,-4-4 72,-1 1-1,1 0 1,0 1-1,-1-1 0,0 0 1,1 1-1,-1-1 1,0 1-1,0 0 1,0 0-1,-1 0 0,1 0 1,-1 0-1,1 0 1,-1 0-1,0 0 0,0 1 1,-1-1-1,1 4-71,-1-4 46,0 0 0,-1 0-1,1 0 1,-1 0 0,0 0-1,0 0 1,0 0 0,0 0-1,-1 0 1,1-1 0,-1 1-1,0 0 1,0-1 0,-1 2-46,-2 2 70,0-1 1,0 1-1,-1-1 1,0-1 0,-4 4-71,6-6-74,0 1 1,0-1 0,0 0 0,-1-1-1,1 1 1,-1-1 0,0 1 0,1-1-1,-1-1 1,0 1 0,0-1 0,1 0-1,-1 0 1,-4 0 73,4-1-556,-1 0 1,1 0-1,0 0 1,1-1-1,-1 1 0,0-1 1,0 0-1,-1-2 556,-2-2-2994,9-1 1168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35.4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132 322 7338,'8'-4'1459,"0"0"0,0 0 0,0-1 1,-1-1-1,1 1 0,5-7-1459,-11 11 157,-1 0 1,0 0-1,0-1 0,0 1 0,0 0 1,0-1-1,0 1 0,0-1 0,0 1 1,-1-1-1,1 1 0,0-1 1,-1 0-1,0 1 0,1-1 0,-1 1 1,0-1-1,0 0 0,0 1 0,0-1 1,0 0-1,0 0 0,0 1 0,0-1 1,-1 1-1,1-1 0,-1 0 0,1 1 1,-1-1-1,0 1 0,0-1 0,1 1 1,-1-1-1,0 1 0,0 0 1,-1-1-1,1 1 0,0 0 0,0 0 1,0 0-1,-1 0-157,-1-2 153,0 0 0,-1 1 0,1-1 0,-1 1 0,1 0 0,-1 0 0,0 0 0,0 1 0,1-1 1,-1 1-1,0 0 0,-1 0 0,1 0 0,0 1 0,0 0 0,0-1 0,0 1 0,0 1 0,0-1 0,-1 0 0,1 1 0,0 0 1,-1 1-154,-1-1 121,1 1 0,0 1 1,0-1-1,0 1 0,0 0 1,0 0-1,0 0 0,1 1 1,0 0-1,-1 0 1,1 0-1,1 0 0,-1 0 1,1 1-1,-1 0 0,0 3-121,0-2 116,2-1 0,-1 1-1,1 0 1,0 0-1,0 0 1,1 1 0,-1-1-1,1 6-115,1-11 15,-1 1 0,1 0 0,0-1 0,0 1 0,1 0 0,-1-1 0,0 1 0,0-1 0,1 1 0,-1 0 0,1-1 0,-1 1 0,1-1 0,0 1 0,0-1-1,0 0 1,0 1 0,0-1 0,0 0 0,0 1 0,0-1 0,0 0 0,0 0 0,1 0 0,-1 0 0,0 0 0,1 0 0,-1-1 0,1 1 0,-1 0 0,1-1 0,-1 1 0,1-1 0,0 1 0,0-1-15,1 0 3,0 1 0,-1-1 0,1 0 0,0 0 0,0 0 0,-1-1 0,1 1 0,-1 0 0,1-1 0,0 0 0,-1 0 0,1 0 0,-1 0 0,2-1-3,3-2 0,0-1-1,0 1 0,6-7 1,0 1 1,-9 6-2,13-9 16,0 1-1,1 0 1,9-4-15,-26 16 3,0-1 0,-1 1 1,1-1-1,0 1 0,0 0 1,-1 0-1,1-1 0,0 1 1,0 0-1,-1 0 0,1 0 1,0 0-1,0 0 0,0 0 1,-1 0-1,1 0 0,0 0 1,0 0-4,0 1 6,0-1 1,-1 1-1,1-1 0,0 1 1,-1 0-1,1 0 1,0-1-1,-1 1 0,1 0 1,-1 0-1,1 0 1,-1-1-1,1 1 1,-1 0-1,0 0 0,1 1-6,1 6 54,0 0 0,-1 0 0,1 0 0,-1 0 1,-1 5-55,4 22 167,-4-34-197,0 0 1,0 0 0,1 0-1,-1 0 1,0-1-1,1 1 1,-1 0 0,0 0-1,1 0 1,-1 0-1,1 0 1,-1 0 0,1-1-1,0 1 1,-1 0 29,1-1-68,-1 0 0,1 0 0,-1 0 0,1 0 0,-1 0 0,1 0 0,-1 0 0,0 0 0,1 0 0,-1 0 0,1 0 0,-1 0 0,1 0 0,-1-1 1,0 1-1,1 0 0,-1 0 0,1 0 0,-1-1 0,0 1 0,1 0 0,-1-1 0,0 1 0,1 0 0,-1-1 0,0 1 0,1 0 0,-1-1 0,0 1 0,0-1 0,0 1 0,1 0 0,-1-1 69,1-1-178,1 0 1,-1 0 0,0 0 0,0-1 0,0 1-1,0 0 1,0-1 0,-1 1 0,1-1 176,4-40-1070</inkml:trace>
  <inkml:trace contextRef="#ctx0" brushRef="#br0" timeOffset="1">378 0 10218,'14'23'5433,"-14"7"-640,4 21-2440,-5 5-25,0 1-527,3 2-377,1-21-936,1-5-112,7-19-512,-7-13-648,8-20-1528,-2-14 3096,-4-19-1176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35.9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12227,'6'3'5425,"0"27"-2073,2 8-887,-5 14-345,4 6-247,1-2-673,-4 0-392,4-12-416,-8-7-112,8-6-152,-7-9-96,6-11-1136,3 0-752,-6-14 2440,12-12-1136</inkml:trace>
  <inkml:trace contextRef="#ctx0" brushRef="#br0" timeOffset="1">280 190 9282,'-2'0'623,"1"-1"-1,0 0 1,-1 0-1,1 1 1,0-1-1,-1 1 1,1-1 0,-1 1-1,1 0 1,-1 0-1,1-1 1,-1 1 0,1 0-1,-1 0 1,0 1-1,1-1 1,-1 0 0,1 0-1,-1 1 1,0 0-623,0 0 384,0 0-1,0 0 1,0 0 0,0 1 0,0-1 0,0 1 0,0-1-1,1 1 1,-1 0 0,0-1 0,1 1 0,-1 2-384,-1 0 205,1 0 0,-1 0 1,1 1-1,0-1 0,1 1 1,-1-1-1,1 1 0,0 0 1,0 0-1,1-1 0,-1 1 1,1 0-1,0 1-205,1-1 117,0 0 0,0 0 0,0 0 0,1 0 0,0-1 0,0 1 1,0 0-1,1-1 0,-1 0 0,1 1 0,3 2-117,5 6 480,1 0 0,11 9-480,-23-22 13,6 7 105,-6-7-110,0 0-1,1 0 1,-1 0 0,0 0-1,0 0 1,0 0 0,0 0-1,0 0 1,0 1-1,0-1 1,1 0 0,-1 0-1,0 0 1,0 0-1,0 0 1,0 1 0,0-1-1,0 0 1,0 0 0,0 0-1,0 0 1,0 1-1,0-1 1,0 0 0,0 0-1,0 0 1,0 0-1,0 1 1,0-1 0,0 0-1,0 0 1,0 0 0,0 0-1,0 0 1,0 1-1,0-1 1,0 0 0,0 0-1,-1 0 1,1 0 0,0 0-1,0 1 1,0-1-1,0 0 1,0 0 0,0 0-1,-1 0 1,1 0-1,0 0-7,-24 7-505,1-2-1,-2 0 0,-13 0 506,35-5-232,-11 0-736,14 0 939,-1 0 1,1 0-1,-1 0 1,0 0-1,1 0 0,-1 0 1,1 0-1,-1 0 1,1 0-1,-1-1 1,1 1-1,0 0 1,-1 0-1,1 0 0,-1-1 1,1 1-1,-1 0 1,1-1-1,0 1 1,-1-1 28,3-3-475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59.1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1 184 9090,'0'1'338,"0"0"0,-1 1 0,1-1 0,0 0 0,1 1 0,-1-1 1,0 0-1,0 1 0,0-1 0,1 0 0,-1 0 0,1 1 0,0 0-338,-1-1 191,1 0-1,0-1 1,0 1 0,0 0-1,0-1 1,0 1 0,0-1-1,0 1 1,0-1 0,0 1-1,0-1 1,0 0 0,0 1-1,0-1 1,0 0 0,0 0-1,1 0 1,-1 0-191,2 1 232,0-1-1,0 0 1,0 0 0,-1 0 0,1 0-1,0 0 1,0-1 0,0 1 0,0-1-1,0 0 1,-1 0 0,4-1-232,-2-1 116,0 1-1,0-1 1,-1 0 0,1 0 0,-1 0 0,1 0 0,-1 0-1,0-2-115,10-10 139,-1-1 0,3-6-139,-11 16 16,-1 1 0,1-1 0,-1-1 0,-1 1 0,1 0 0,-1-1 0,0 1 0,0-5-16,-2 8 11,1 1 0,-1-1 0,0 0 1,0 1-1,-1-1 0,1 1 0,0-1 0,-1 1 1,1-1-1,-1 1 0,0-1 0,0 1 0,0-1 1,0 1-1,-1 0 0,1 0 0,0 0 0,-1-1 0,0 1 1,1 1-1,-1-1 0,-2-2-11,2 3 42,1 0 1,-1 0-1,0 0 0,0 0 1,0 0-1,0 1 0,0-1 0,0 0 1,0 1-1,0 0 0,0-1 1,0 1-1,-1 0 0,1 0 1,0 0-1,0 0 0,0 1 0,0-1 1,0 0-1,0 1 0,0 0 1,0-1-1,0 1 0,0 0 1,0 0-1,0 0 0,-1 1-42,-2 2 149,0 0 0,0 0 0,0 1 0,1 0 0,-1-1-1,1 1 1,0 1 0,1-1 0,-1 1 0,1-1 0,0 1 0,1 0 0,-1 0-1,1 0 1,-1 6-149,1-4 117,0 1 0,1-1 0,0 0 0,0 1 0,1 0 0,0-1 0,0 1 0,1-1 0,0 1 0,0-1 0,3 7-117,-3-11 13,0-1 1,1 0 0,-1 0-1,0 0 1,1 0 0,0-1-1,0 1 1,0 0 0,0-1-1,0 1 1,0-1 0,1 0-1,-1 1 1,1-1 0,-1 0 0,1-1-1,2 2-13,-2-2-48,0 1-1,0-2 0,0 1 0,0 0 1,0 0-1,0-1 0,0 0 0,0 0 1,0 0-1,0 0 0,1 0 0,-1 0 1,0-1-1,0 0 0,0 1 0,0-1 1,0 0-1,-1-1 0,1 1 49,6-3-709,-1 0-1,-1 0 1,1-1 0,0 0 0,-1-1-1,0 0 1,-1 0 0,1 0-1,-1-1 1,0 0 0,-1 0-1,0 0 1,0-1 0,0 0-1,1-4 710,-2 2-2173,0 1 0,6-7 2173,-9 14 27,0 0 1,0 0-1,0 1 1,0-1-1,1 0 1,-1 1-1,1-1 1,-1 1-1,1 0 1,-1-1-1,1 1 1,0 0-1,0 0 1,0 0-1,0 0 0,0 1 1,0-1-28,-2 1 122,1 0 1,-1 0-1,1 0 1,-1 0-1,1 0 1,-1 0-1,1 0 1,-1 0-1,1 0 1,-1 0-1,1 0 1,-1 1-1,1-1 1,-1 0-1,0 0 0,1 0 1,-1 1-1,1-1 1,-1 0-1,0 1 1,1-1-1,-1 0 1,0 1-1,1-1 1,-1 0-1,0 1 1,1-1-1,-1 1 1,0-1-1,0 1 1,0-1-1,1 1-122,3 17 2352,-3-11-1766,18 65 3681,-18-68-4056,-1 0-1,1 0 1,-1 0 0,0 0 0,0 0 0,-1 0-211,2 17 772,-1-22-817,0-1-1,0 1 0,0 0 0,0-1 0,1 1 0,-1 0 0,0-1 0,1 1 1,-1 0-1,1-1 0,0 1 0,-1 0 0,1 0 0,0-1 46,3-4-60,0 0-1,1 0 0,4-3 61,2-4-16,-5 6 15,1 0-1,0 0 1,1 0 0,-1 1 0,3-1 1,-9 6 16,0 0 0,0 0 1,0 1-1,1-1 0,-1 0 1,0 0-1,1 1 0,-1-1 1,0 1-1,1-1 1,-1 1-1,1 0 0,-1 0 1,0-1-1,1 1 0,-1 0 1,1 0-1,-1 0 0,1 1-16,-1-1 29,0 1 0,0-1 0,0 1 0,0-1 0,0 1 0,0-1 0,0 1 0,0 0 0,0 0 0,-1-1 0,1 1 0,0 0 0,0 0 0,-1 0 0,1 0 0,-1 0 0,1 0 0,-1 0 0,1 0 0,-1 0 0,0 0 0,1 0 0,-1 1-29,1 3 176,1 1 0,-2 0-1,1 0 1,-1 1 0,0-1 0,0 2-176,0-1 204,0 0 1,0 0-1,1 1 1,0 1-205,6 18 376,-7-34-460,1 0 1,0 0 0,1 1 0,-1-1 0,1 1-1,1-1 1,-1 1 0,4-6 83,-2 3-60,-3 7 56,-1 0 0,1 0 0,0 0 0,0 0 0,1 0 0,-1 0 0,0 0 0,1 1 0,-1-1 0,1 0 0,-1 1 0,1-1 0,0 1 0,0 0 0,1-2 4,-1 2 1,0 0 0,0 0 1,0-1-1,-1 1 0,1-1 0,0 1 0,-1-1 0,1 0-1,-2 1 5,0 1 0,0 0 0,1-1 0,-1 1-1,0 0 1,0-1 0,0 1 0,1 0-1,-1 0 1,0-1 0,0 1 0,0 0 0,1 0-1,-1-1 1,0 1 0,1 0 0,-1 0 0,0 0-1,1 0 1,-1-1 0,0 1 0,1 0-1,-1 0 1,0 0 0,1 0 0,-1 0 0,0 0-1,1 0 1,-1 0 0,0 0 0,1 0-1,-1 0 1,0 0 0,1 0 0,-1 0 0,0 0-1,1 1 1,-1-1 0,0 0 0,1 0-1,-1 0 1,0 0 0,0 1 0,1-1 0,-1 0-1,0 0 1,0 0 0,1 1 0,-1-1 0,0 0-1,0 1 1,0-1 0,1 0 0,-1 0-1,0 1 1,0-1 0,0 1-5,7 20 422,-6-20-404,1 9 209,0 1 1,0 0 0,-1 0 0,-1-1 0,0 1 0,0 0 0,-2 7-228,3-11-464,3-11-714,8-18 1037,3-14 149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36.2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 46 13411,'-17'29'7038,"13"-25"-6601,1 1 0,0 0 0,0 0 1,1 0-1,-1 1 0,1-1 0,0 0 1,1 1-1,-2 5-437,2-4 482,1 1 1,-1-1-1,1 1 1,1 2-483,-1-8 104,0 1 1,1-1-1,-1 1 1,1-1 0,0 1-1,-1-1 1,1 1-1,0-1 1,1 0 0,-1 0-1,0 1 1,1-1-1,-1 0 1,2 1-105,-2-1 26,1 0 0,1 0 0,-1-1 0,0 1 0,0-1 0,0 1 0,1-1 1,-1 0-1,1 1 0,-1-1 0,1-1 0,0 1 0,-1 0 0,1-1 0,0 1 0,-1-1 0,1 0 0,0 0 0,0 0 0,-1 0 0,1 0 1,0 0-1,0-1 0,-1 0 0,1 1 0,0-1 0,-1 0 0,1 0 0,-1-1 0,0 1 0,2-1-26,2-2 3,0 0-1,0-1 0,-1 1 1,1-1-1,-1-1 1,-1 1-1,1 0 1,-1-1-1,0 0 0,0 0 1,1-4-3,-1 4-2,-1-1 1,0 0-1,-1 0 0,1 0 1,-1 0-1,-1-1 1,1 1-1,-1 0 0,-1-1 1,1-1 1,-2 6 5,1 1 1,0-1 0,0 0-1,-1 0 1,0 0-1,0 0 1,0 0 0,0 0-1,0 1 1,0-1-1,-1 0 1,1 1-1,-1-1 1,1 1 0,-1 0-1,0-1 1,0 1-1,0 0 1,-1 0 0,1 0-1,0 1 1,-1-1-1,1 0 1,-1 1 0,0 0-1,-1-1-5,0 0 12,0 1-1,-1-1 1,1 1-1,0 1 1,-1-1 0,1 0-1,0 1 1,-1 0-1,-3 0-11,6 0-2,1 0 0,-1 1 0,0-1 0,0 0 0,1 1 0,-1-1-1,0 1 1,0-1 0,1 1 0,-1 0 0,1 0 0,-1 0 0,1 0-1,-1 0 1,1 0 0,-1 0 0,1 0 0,0 0 0,0 1 0,0-1-1,0 1 1,0-1 0,0 1 0,0-1 0,0 1 2,0 0-107,0 0-1,1 0 1,-1 0 0,1 0 0,-1 0 0,1 0 0,0 0 0,0 0-1,0 0 1,0 0 0,0 0 0,0 0 0,0 0 0,1 0-1,-1 0 1,1 0 0,0 0 0,-1-1 0,1 1 0,0 0-1,1 1 108,-1-1-252,0-1 0,1 1 0,-1-1 0,1 0 0,-1 1 0,1-1 0,0 0 0,-1 0 0,1 0 0,0 0 0,0 0 0,0-1 0,0 1 0,0 0 0,0-1 0,0 0 0,0 1 0,0-1 0,0 0 0,0 0 0,0 0 0,2 0 252,27-5-1394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36.7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79 3 12347,'0'0'149,"0"0"0,0 0 1,0 0-1,0-1 0,-1 1 1,1 0-1,0 0 0,0 0 1,0 0-1,-1-1 0,1 1 1,0 0-1,0 0 0,0 0 0,-1 0 1,1 0-1,0 0 0,0 0 1,-1 0-1,1 0 0,0-1 1,-1 1-1,1 0 0,0 0 1,0 0-1,-1 1 0,1-1 1,0 0-1,0 0 0,-1 0 1,1 0-1,0 0 0,0 0 1,-1 0-1,1 0 0,0 0 1,0 1-1,0-1 0,-1 0 1,1 0-1,0 0 0,0 0 1,0 1-1,0-1 0,-1 0 0,1 0 1,0 1-1,0-1 0,0 0 1,0 0-1,0 0 0,0 1-149,-8 17 2134,2 5-1199,2 0 1,0 1-1,2-1 1,0 1-1,2 9-935,2 27 1717,6 31-1717,5 0 533,5-1-1,3 0 0,10 16-532,-28-97-13,-1-4-126,-1-1-1,0 1 1,0-1-1,0 1 0,0 0 1,-1-1-1,1 5 140,-1-9-48,0 0 0,0 0-1,0 0 1,0 1 0,0-1-1,0 0 1,-1 0 0,1 1 0,0-1-1,0 0 1,0 0 0,0 0-1,0 0 1,0 1 0,0-1-1,0 0 1,-1 0 0,1 0-1,0 0 1,0 1 0,0-1 0,0 0-1,0 0 1,-1 0 0,1 0-1,0 0 1,0 0 0,0 0-1,-1 1 1,1-1 0,0 0 0,0 0-1,0 0 1,-1 0 0,1 0-1,0 0 1,0 0 0,0 0-1,-1 0 1,1 0 0,0 0 0,0 0-1,0 0 1,-1 0 0,1 0-1,0-1 1,0 1 0,0 0-1,-1 0 49,-10-6-1038,10 6 769,-19-14-1138</inkml:trace>
  <inkml:trace contextRef="#ctx0" brushRef="#br0" timeOffset="1">1 372 14291,'24'-4'5713,"4"1"-3440,2 2-89,1 0-743,2 1-121,7 0-1792,1 0 472,-2-10-160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37.1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 10082,'1'-1'325,"0"1"0,0 0 0,0 0 0,0-1 0,1 1 1,-1 0-1,0 0 0,0 0 0,0 0 0,0 0 0,0 0 0,0 1 0,0-1 0,0 0 0,0 0 0,0 1 0,0-1 0,0 1 0,0-1 1,0 1-1,0-1 0,0 1 0,0 0 0,-1-1 0,1 1 0,0 0 0,0-1 0,-1 1 0,1 0 0,0 0 0,0 1-325,1 2 453,0 1 0,0 1-1,0-1 1,0 0 0,-1 0-1,0 2-452,2 5 738,11 49 689,-2 0-1,-4 1 1,-1 0 0,-4 8-1427,-5-6 312,1-62-348,0-5-27,-2-8-92,-1-12-190,3 18 266,0 0 0,0-1 0,1 1-1,-1-1 1,1 1 0,1-3 79,0-7-119,1 1-1,1-1 1,3-7 119,-5 18-2,0-1 0,1 1-1,0 0 1,-1 0 0,2 0 0,-1 0 0,0 0-1,1 1 1,0-1 0,0 1 0,0 0 0,0 0-1,3-3 3,-4 5 24,0-1-1,0 1 0,0 0 1,-1 0-1,1 0 0,0 0 1,0 1-1,0-1 0,0 1 0,1-1 1,-1 1-1,0 0 0,0-1 1,0 1-1,0 0 0,0 0 1,0 1-1,1-1 0,-1 0 1,0 1-1,0-1 0,0 1 1,0 0-1,0 0 0,0-1 0,0 1 1,-1 1-1,1-1 0,0 0 1,0 0-1,-1 1 0,1-1 1,-1 1-1,1-1-23,4 7 167,1-1 0,-2 1 0,1-1 0,-1 1 0,-1 1 0,5 8-167,1 8 255,-9-20-242,1 1 0,0-1 0,0 0-1,1 0 1,-1 0 0,1 0 0,0-1 0,0 1-1,1-1 1,3 4-13,-7-8-84,1 0 0,-1 1 0,1-1 0,-1 0 0,1 0-1,-1 0 1,1 0 0,-1 1 0,1-1 0,-1 0 0,1 0 0,-1 0 0,1 0-1,-1 0 1,1 0 0,0 0 0,-1-1 0,1 1 0,-1 0 0,1 0 0,-1 0 0,1 0-1,-1-1 1,1 1 0,-1 0 0,1 0 0,-1-1 0,0 1 0,1 0 0,-1-1-1,1 1 1,-1-1 0,0 1 0,1-1 0,-1 1 0,0 0 0,1-1 0,-1 1-1,0-1 85,9-17-1174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37.6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1 196 12771,'13'3'1393,"-8"-2"-936,-1 0 0,0 0-1,0-1 1,1 1 0,-1-1-1,0 0 1,1 0 0,-1 0-1,0-1 1,1 0 0,-1 1-1,0-1 1,0-1 0,1 1-457,2-3 530,-1 1 0,1-1 0,-1 0 1,0 0-1,-1-1 0,1 0 0,-1 0 0,0 0 1,0-1-1,0 1 0,-1-1 0,2-3-530,-3 5 81,-1 0 1,1-1-1,-1 1 0,0-1 0,0 1 0,-1-1 0,1 0 0,-1 0 1,0 0-1,0 0 0,-1 0 0,0 0 0,1 0 0,-2 0 0,1 0 0,-1 0 1,1 0-1,-2-1-81,2 4 7,-1-1 0,0 1 0,0 0 0,0 0 0,0 0 0,0-1 0,-1 1 0,1 0 0,0 1 1,-1-1-1,0 0 0,1 0 0,-1 1 0,0-1 0,0 1 0,0-1 0,0 1 0,0 0 0,0 0 0,-2-1-7,2 2 4,0-1-1,0 1 0,1-1 1,-1 1-1,0 0 1,0 0-1,0 0 0,0 0 1,0 0-1,0 1 0,0-1 1,0 0-1,0 1 0,1-1 1,-1 1-1,0 0 0,0 0 1,1-1-1,-1 1 0,0 0 1,1 1-1,-1-1 0,1 0 1,-1 0-1,0 2-3,-2 1 17,1 0 1,0 1-1,0 0 0,0 0 0,0 0 1,1 0-1,0 0 0,0 1 0,0-1 1,0 1-1,1-1 0,0 1 1,0-1-1,1 4-17,-1 0 45,1 1 0,0 0 0,0 0 0,1-1 0,1 1 0,0 0 0,0-1 0,1 1-45,-2-6 41,0 0 0,1 0 0,0 0 1,0 0-1,0-1 0,0 1 0,1-1 1,-1 1-1,1-1 0,0 0 0,0 0 1,0 0-1,0 0 0,3 1-41,-3-2-48,0-1-1,0 1 1,0-1 0,0 0-1,0 0 1,0 0-1,0 0 1,0-1-1,0 1 1,0-1 0,0 0-1,1 0 1,-1 0-1,0 0 1,0-1 0,0 1-1,0-1 1,0 0-1,0 0 1,1 0 48,4-3-472,0 1 0,0-2 0,-1 1 0,1-1 0,-1 0 0,-1-1 0,1 0 0,2-2 472,22-27-1292</inkml:trace>
  <inkml:trace contextRef="#ctx0" brushRef="#br0" timeOffset="1">361 83 9970,'-6'16'5577,"8"6"-264,0-2-2920,-2 0-49,8-1-503,-7-7-393,0-3-744,2-6-256,-2-7-1472,3-8-816,11-16 1040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37.9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12667,'11'5'5353,"-10"7"-2409,-1-4-815,11 8-521,-4 0-327,10 0-1201,1 0-985,2-1-2479,8 1 2183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38.3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46 195 8802,'3'0'884,"1"0"1,0-1-1,-1 1 1,1-1-1,-1 1 0,1-1 1,-1 0-1,1-1-884,-1 1 339,0-1-1,-1 1 0,1-1 1,-1 1-1,1-1 0,-1 0 1,0 0-1,0 0 0,0-1 1,0 1-1,0 0 0,0-1 1,-1 1-1,1-1 0,0-1-338,0-1 260,0 0-1,0 0 0,0 0 0,-1 0 0,0-1 0,0 1 0,0 0 0,0 0 0,-1-1 1,0 1-1,0-1 0,0 1 0,-1 0 0,0-2-259,0 2 134,0 1 1,-1 0-1,1 0 0,-1-1 0,0 1 1,0 0-1,0 1 0,0-1 1,-1 0-1,1 1 0,-1-1 1,0 1-1,0 0 0,0 0 0,-1 0 1,1 0-1,-3-1-134,5 3 45,-1 0 0,1 1 0,0-1 0,-1 0 0,1 1 0,0-1 0,-1 0-1,1 1 1,-1 0 0,1-1 0,-1 1 0,1 0 0,-1 0 0,1 0 0,-1 0 0,1 0 0,-1 0 0,1 0-45,-1 1 39,1-1 1,0 1-1,0 0 1,0-1-1,-1 1 1,1 0-1,0-1 1,0 1-1,0 0 1,0 0-1,0 0 1,1 0-1,-1 0 1,0 0 0,0 0-1,0 1-39,-1 3 72,-1 0 0,1 0 0,1 0 0,-1 0 0,1 1 0,0-1 0,0 0-1,0 6-70,0 13 111,1 0 0,2 0 0,0 0 1,1-1-1,2 1 0,3 11-112,5 8 242,2-1 0,1 0-1,3-1-241,-9-18 128,1-1 162,3 11-290,-12-27 35,0-1 0,0 0 0,-1 1-1,0-1 1,0 1 0,-1-1 0,1 1 0,-1 5-35,0-10 2,-1 0 0,1 0 1,0 0-1,0 0 1,-1 0-1,1 0 0,-1 0 1,1 0-1,-1 0 1,1 0-1,-1 0 0,0 0 1,1 0-1,-1 0 0,0 0 1,0 0-1,0-1 1,1 1-1,-1 0 0,0-1 1,0 1-1,0-1 1,0 1-1,0-1 0,0 1 1,-1-1-1,1 0 1,0 1-1,0-1 0,0 0 1,0 0-1,0 0 0,0 0 1,-1 0-1,1 0 1,0 0-1,0 0-2,-4-1-115,1 1 1,-1-1-1,1 0 0,0 0 0,-1 0 1,1-1-1,0 1 0,0-1 0,-1-1 115,0 0-367,0 0 0,0-1-1,0 0 1,0 0 0,1-1-1,0 1 1,0-1 0,0 0-1,0 0 1,1 0 0,-2-3 367,-12-32-1234,16 36 1155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38.8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14667,'3'3'488,"0"-1"0,1 1 0,-1 0 0,-1 1-1,1-1 1,0 0 0,-1 1 0,1 0 0,-1-1 0,0 1 0,-1 0 0,1 0-1,-1 0 1,1 1 0,-1-1 0,0 0 0,-1 0-488,6 40 2680,-1 1-1,-3 35-2679,0-31 710,-2-18-274,0 1-1,-6 31-435,6-61 6,-1 16 48,1-18-57,0 1 0,0-1 0,0 0 0,0 0 0,0 0 0,0 1 0,0-1 0,0 0 0,0 0 0,1 1-1,-1-1 1,0 0 0,0 0 0,0 0 0,0 0 0,0 1 0,1-1 0,-1 0 0,0 0 0,0 0 0,0 0 0,0 0 0,1 1 0,-1-1-1,0 0 1,0 0 0,0 0 0,1 0 0,-1 0 0,0 0 0,0 0 0,0 0 0,1 0 0,-1 0 0,0 0 0,0 0 0,1 0 0,-1 0 0,0 0-1,0 0 1,1 0 0,-1 0 0,0 0 0,0 0 0,0 0 0,1 0 0,-1 0 0,0-1 0,0 1 0,0 0 0,0 0 0,1 0 0,-1 0-1,0 0 1,0-1 0,0 1 0,0 0 0,1 0 0,-1 0 0,0-1 3,2 0-42,-1-1 0,1 0-1,-1 0 1,1 0 0,-1 0-1,1 0 1,-1 0 0,0 0 0,0 0-1,0-1 1,-1 1 0,1 0 0,0-1-1,-1 1 1,1 0 0,-1-1 0,0 1-1,0-1 43,3-13-198,11-62-269,-13 71 448,0 5 35,-1 0 1,1-1-1,-1 1 1,1 0-1,0 0 0,0-1 1,1 0-17,-2 3 7,0 0 0,0-1 1,1 1-1,-1 0 1,0 0-1,0 0 0,0-1 1,1 1-1,-1 0 1,0 0-1,0 0 0,1 0 1,-1 0-1,0 0 1,0-1-1,1 1 0,-1 0 1,0 0-1,0 0 0,1 0 1,-1 0-1,0 0 1,1 0-1,-1 0 0,0 0-7,1 0 23,0 1-1,-1-1 1,1 0-1,0 1 1,-1-1-1,1 1 1,0-1-1,-1 0 1,1 1-1,0 0 1,-1-1-1,1 1 1,0 0-23,2 3 123,0 1 0,0-1 1,-1 1-1,1 0 1,-1 0-1,0 0 1,0 0-1,-1 0 0,1 0 1,-1 5-124,8 21 346,-7-28-327,14 36 382,-14-35-395,0 0 0,0-1 0,0 1 0,1 0 0,-1-1 1,1 1-1,3 1-6,-6-4-53,1-1 0,-1 1 0,1-1 0,-1 1 0,1-1 0,0 0 0,-1 1 1,1-1-1,0 0 0,0 1 0,-1-1 0,1 0 0,0 0 0,-1 0 0,1 0 1,0 1-1,0-1 0,0 0 0,-1 0 0,1-1 0,0 1 0,0 0 0,-1 0 1,1 0-1,0 0 0,-1-1 0,1 1 0,0 0 0,-1-1 0,1 1 0,0 0 1,-1-1-1,1 1 0,0-1 0,-1 1 0,1-1 0,-1 1 0,1-1 0,-1 0 1,1 0 51,18-25-732</inkml:trace>
  <inkml:trace contextRef="#ctx0" brushRef="#br0" timeOffset="1">336 53 13963,'4'33'5937,"0"18"-2688,-3 3-921,2 13-423,1-2-329,5-13-816,7-3-352,4-22-216,0-9-79,-1-17-1018,-3-14-687,-6-20 2120,-4-6-1032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39.2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1 147 14843,'4'1'5825,"9"6"-3568,8 2-425,4-2-463,5 3-297,8-6-560,4 1-616,5-2-1320,8 1-2121</inkml:trace>
  <inkml:trace contextRef="#ctx0" brushRef="#br0" timeOffset="1">1076 226 11002,'12'-5'6402,"-10"18"55,1 5-3592,-7 11-1089,4 8-336,4 3-559,-4 1-313,0-9-368,-4-9-64,-1-12-152,5-5-464,0-12-1561,5-8-39,10-16 984</inkml:trace>
  <inkml:trace contextRef="#ctx0" brushRef="#br0" timeOffset="2">1010 0 12171,'24'10'6049,"-10"-4"-1392,-2 0-2169,-6 3-1143,6 0-121,-2 2-1488,2-2-744,21 12 608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39.6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17724,'21'16'7145,"-19"-11"-4384,-2-1-1393,0-5-560,0-1-224,0 1-1704,0 0-4153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51.2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49 5401,'-5'-4'7728,"-9"-4"-2874,12 7-2235,16 3-393,1-1-1994,28 3 440,0-2 0,32-3-672,-33-4-36,-1-1 0,1-1 0,25-10 36,-64 16-460,-1 1 0,1-1 0,-1 0-1,1 0 1,-1 0 0,3-2 460,-9 8-907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1:59.5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0 12963,'2'28'5393,"-2"10"-2905,3 5-319,-4 7-481,-3 8-247,0-3-657,0-6-320,4 2-304,2-12-72,5-12-56,0-7-112,-3-13-672,-2-7-361,-4-16-911,-1-7-552,-5-10-49,0-6 1441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51.7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13 10578,'9'10'4529,"9"1"-2488,3-6-361,1 1 48,9-4-303,1-2-249,4 0-416,0 0-176,-4-2-272,-4-1-152,-8-4-792,-6 1-488,-8-4-1305,-5 0-1735,-5 2 2743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52.0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8 12203,'3'17'4865,"5"10"-3041,1 13-88,-2 8-271,-2 4-249,2 4-536,-3-4-208,5-6-248,8-2-88,-7-15-288,2-7-384,-6-14-1216,-3-8-561,8-10 1313</inkml:trace>
  <inkml:trace contextRef="#ctx0" brushRef="#br0" timeOffset="1">150 0 10490,'6'23'4601,"8"3"-1928,0 6-537,-5 12-247,-1 11-145,-4 3-520,1 6-296,-1-3-455,0-7-169,0-12-128,-1-7-208,1-14-953,0-8-631,1-10-3545,1-14 3305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52.6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91 344 9842,'-1'-2'513,"0"0"0,0 1 0,-1-1 0,1 1 0,0-1 0,-1 1 0,1 0 0,-1-1 0,0 1 0,1 0 0,-1 0 0,0 0 0,0 0 0,1 1 0,-1-1 0,0 0 0,0 1 0,0-1 0,0 1 0,0 0 0,-1-1-513,1 1 145,-1 0 0,1 0 0,0 0 0,0 1 1,0-1-1,0 0 0,0 1 0,0 0 0,0-1 0,0 1 0,0 0 0,0 0 0,0 0 0,0 0 1,0 0-1,1 1 0,-1-1 0,0 1 0,1-1 0,-1 1 0,1-1 0,0 1 0,-1 0 0,1-1 1,0 1-1,0 0 0,0 0 0,0 0 0,1 0 0,-1 2-145,0 2 47,0 0 1,1 0-1,0 0 1,0 0-1,0 0 0,1 0 1,0-1-1,0 1 1,0 0-1,1 0 0,0 0 1,0-1-1,1 1 1,-1-1-1,1 0 0,0 1 1,1-1-1,-1-1 1,1 1-1,0 0 1,0-1-1,4 3-47,-5-5-1,0 0 1,0 0-1,0 0 0,0-1 1,1 1-1,-1-1 1,0 0-1,1 0 0,-1 0 1,1 0-1,-1-1 1,1 1-1,-1-1 0,1 0 1,-1 0-1,1 0 1,-1-1-1,1 1 0,-1-1 1,0 0-1,1 0 1,-1 0-1,0 0 0,1-1 1,-1 1-1,0-1 1,0 0-1,0 0 0,2-2 1,2-1-13,-1 0 0,-1-1-1,1 0 1,-1 0-1,0 0 1,0 0-1,0-1 1,-1 0-1,0 0 1,-1 0 0,0-1-1,2-4 14,-3 5-10,1-1 0,-2-1 0,1 1 0,-1 0 0,0 0 0,-1 0 0,0-1 0,0 1-1,-1 0 1,0-4 10,0 8 6,0-1 0,-1 1-1,1-1 1,-1 1-1,1 0 1,-1 0 0,0 0-1,-1 0 1,1 0-1,-1 0 1,0 1-1,0-1 1,0 1 0,0 0-1,-1 0 1,1 0-1,-1 0 1,1 0 0,-3 0-6,-1 0 14,0 0 1,0 0 0,0 0-1,0 1 1,-1 0 0,1 1 0,-1-1-1,-4 1-14,8 1-20,1-1-1,-1 1 0,0 0 1,0 0-1,0 1 0,1-1 1,-1 1-1,0 0 0,1 0 0,-1 0 1,1 0-1,-1 1 0,1-1 1,-1 1-1,1 0 0,0 0 1,0 0-1,-1 1 21,3-1-117,0-1 0,-1 1 0,1 0 0,0-1 0,0 1 0,0 0 0,0 0 0,1 0-1,-1 0 1,0 0 0,1 0 0,-1 0 0,1 0 0,0 0 0,-1 0 0,1 0 0,0 0 0,1 1 0,-1-1 0,0 0 0,0 0 0,1 0 0,0 0 117,0 3-462,0-1-1,1 1 1,0-1 0,0 0 0,0 0-1,1 0 1,-1 0 0,1 0 0,3 3 462,17 15-1327</inkml:trace>
  <inkml:trace contextRef="#ctx0" brushRef="#br0" timeOffset="1">434 2 12219,'-2'-1'461,"0"1"0,0 0 1,0 0-1,0-1 1,0 1-1,0 1 0,0-1 1,0 0-1,0 0 1,0 1-1,0-1 1,0 1-1,0 0 0,-1 0-461,0 1 300,1-1 0,-1 1 0,1 0 0,0 0 0,0-1 1,0 1-1,0 1 0,0-1 0,0 0 0,0 1-300,-1 2 263,-1 1 1,1 0-1,0 0 1,1 1-1,-1-1 1,1 1-1,1-1 1,-1 1-1,1 0-263,-3 20 527,0 0-1,2-1 0,2 1 0,1 21-526,2-21 156,1 0 1,1-1 0,2 0-1,0 0 1,9 19-157,9 10 37,21 32-37,-39-69-1393,-7-12-283,-1-6 1570,1 0 0,0 0 0,-1 1 0,1-1 0,0 0 0,-1 0 0,1 0 0,0 0 0,-1 0 0,1 0 0,0 0 0,-1 0-1,1 0 1,-1-1 0,1 1 0,0 0 0,-1 0 0,1 0 0,0 0 0,0 0 0,-1-1 0,1 1 0,0 0 106,-13-8-1607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52.9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48 9594,'13'-21'4577,"3"21"-1424,-8-7-865,13 7-375,-3 0-193,3-4-560,4 3-296,11 1-536,4-4-664,5-4-232,5 5 296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53.2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9058,'4'12'9055,"14"49"-5139,-9-23-2589,27 108 1135,-34-140-2409,5 23 140,-7-28-184,0 0 1,0 1 0,0-1-1,0 0 1,0 0-1,0 0 1,0 1-1,0-1 1,-1 0-1,1 0 1,0 0-1,-1 1 1,1-1-1,-1 0 1,1 0 0,-1 0-1,1 0 1,-1 0-1,0 0 1,0 0-1,0 0-9,1 0-2,-1-1-1,0 0 1,0 1-1,1-1 1,-1 0-1,0 1 1,0-1-1,1 0 1,-1 0-1,0 0 1,0 0-1,0 0 1,1 1-1,-1-1 1,0-1-1,0 1 1,0 0-1,1 0 1,-1 0-1,0 0 1,0-1-1,0 1 1,1 0-1,-1-1 0,0 1 1,1 0-1,-1-1 1,0 1-1,1-1 1,-1 1-1,0-1 1,1 1-1,-1-2 3,-2 0-49,1-1 0,-1 1-1,1-1 1,0 0 0,0 0-1,0 0 1,0-1 49,1 0-27,-1 0-1,1 1 0,0-1 1,0 0-1,0 0 0,1 0 1,0 0-1,-1 0 0,1 0 1,1 0-1,-1 0 0,0 1 1,1-1-1,0 0 0,0 0 1,0 0-1,0 1 0,1-1 1,0 0-1,-1 1 0,2-2 28,0 1-1,0-1-1,0 1 1,0 0-1,1-1 1,-1 2-1,1-1 1,0 0-1,0 1 0,1-1 1,-1 1-1,1 0 1,-1 1-1,1-1 1,0 1-1,2-1 2,0 1 61,0 0-1,0 0 1,0 1-1,1 0 1,-1 1-1,0-1 1,0 1-1,1 0 1,-1 1-1,0 0 1,3 1-61,-5-1 81,-1 0 0,0 0 0,1 1 0,-1 0 0,0 0 0,0 0-1,0 0 1,0 1 0,-1-1 0,1 1 0,-1 0 0,1 0 0,-1 1 0,0-1 0,0 0 0,0 1 0,-1 0 0,2 2-81,-2-3 71,-1 1 1,1-1-1,-1 0 0,0 1 1,0-1-1,0 1 0,-1-1 0,1 1 1,-1 0-1,0-1 0,0 1 1,0 0-1,0-1 0,-1 2-71,1-3 31,-1 1 0,1 0 0,-1-1 0,0 1-1,0-1 1,0 0 0,0 1 0,-1-1 0,1 0 0,-1 1 0,1-1-1,-1 0 1,0 0 0,0 0 0,0-1 0,0 1 0,0 0 0,0-1 0,-2 2-31,-3 0-49,-1 0 0,0-1 0,0 1 0,0-1 0,0-1 0,0 0 0,0 0 0,0 0 0,-1-1 0,-2-1 49,8 1-350,0 0 0,0 0 0,0 0 0,0-1 0,-1 0-1,0 0 351,3 1-90,0-1-1,0 1 0,0 0 1,0-1-1,0 1 0,0-1 0,0 0 1,0 1-1,1-1 0,-1 0 0,0 1 1,0-1-1,1 0 0,-1 0 0,0 0 1,1 0-1,-1 1 0,1-1 0,-1 0 1,1 0-1,0 0 91,-2-11-615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53.7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164 100 9674,'12'-3'3098,"-11"2"-2669,0 1 0,0 0 0,1 0 0,-1-1 0,0 1 0,0-1 0,0 1 0,0-1 0,0 1 0,0-1 0,0 0 0,1 0-429,-2 0 147,1 0 0,-1 0-1,0 1 1,0-1 0,0 0 0,1 0-1,-1 0 1,0 0 0,0 1 0,0-1-1,0 0 1,0 0 0,-1 0 0,1 0-1,0 0 1,0 1 0,0-1 0,-1 0-1,1 0 1,0 0 0,-1 1-1,1-1 1,-1 0-147,-3-5 355,0-1 0,0 1-1,-1 0 1,0 0 0,0 1 0,-1-1-1,0 1 1,-3-2-355,6 5 14,1 0 0,-1 1 0,0-1 0,0 1 0,0-1 0,0 1 0,0 0 0,0 0 0,0 0 0,-1 1 0,1-1 0,0 1 0,0-1 0,-1 1 0,1 0 0,0 1 0,-1-1 0,1 1 0,0-1 0,0 1 0,0 0 0,-1 0 0,1 0 0,0 0 0,0 1 0,1-1 0,-1 1 0,0 0 0,0 0 0,1 0 0,-1 0 0,1 0 0,-2 2-14,0 2 30,0 0-1,0 0 1,0 0 0,1 1 0,0-1 0,0 1 0,0 0 0,1 0 0,0 0 0,0 0 0,1 0 0,0 0 0,0 4-30,1-6 44,0 0 0,-1-1 0,2 1 0,-1 0 1,1 0-1,-1 0 0,1-1 0,1 1 0,-1 0 0,1-1 1,0 1-1,0-1 0,0 0 0,0 1 0,1-1 0,-1 0 0,1-1 1,0 1-1,1 0 0,1 1-44,-4-4 20,0 0 1,1 0 0,-1 0-1,0-1 1,0 1-1,1 0 1,-1-1 0,0 1-1,1-1 1,-1 1-1,0-1 1,1 0-1,-1 0 1,1 1 0,-1-1-1,0 0 1,1 0-1,1-1-20,-1 1 19,0-1-1,0 1 1,1-1-1,-1 0 0,0 0 1,0 0-1,0 0 1,0 0-1,0-1 0,0 1 1,0-1-19,4-4 24,0 0 1,0 0-1,-1-1 0,0 1 1,4-8-25,1 0 15,-4 5-5,0 0 0,0-1 0,-1 1 1,0-1-1,-1 0 0,0 0-10,-2 3 9,6-18 65,-8 25-72,0 0-1,0 0 1,0 0-1,0 0 1,0 0 0,0 0-1,0 0 1,0-1-1,0 1 1,0 0 0,0 0-1,0 0 1,0 0-1,0 0 1,0 0 0,0 0-1,1 0 1,-1 0-1,0 0 1,0 0 0,0 0-1,0-1 1,0 1-1,0 0 1,0 0 0,0 0-1,0 0 1,0 0-1,0 0 1,1 0 0,-1 0-1,0 0 1,0 0-1,0 0 1,0 0 0,0 0-1,0 0 1,0 0-1,0 0 1,1 0 0,-1 0-1,0 0 1,0 0-1,0 0 1,0 0 0,0 0-1,0 0 1,0 0-1,0 0 1,0 0 0,0 0-1,1 1 1,-1-1-1,0 0 1,0 0 0,0 0-2,3 14 147,-3-2-51,2 0 0,0 0 0,0 0 0,1-1 0,0 1 0,1 0 0,1-1 0,0 0 0,0 0 0,2 2-96,-6-12-74,1 1 0,-1-1-1,0 1 1,0-1 0,0 0 0,1 0 0,-1 1 0,1-1 0,0 0 74,-1 0-113,0-1 1,-1 0 0,1 1-1,0-1 1,-1 0 0,1 0 0,0 1-1,0-1 1,-1 0 0,1 0 0,0 0-1,0 0 1,-1 0 0,1 0-1,0 0 1,0-1 0,0 1 112,0-1-239,1 0-1,0 0 1,0 0 0,-1 0-1,1 0 1,-1-1 0,1 1 0,-1-1-1,0 1 1,1-1 0,-1 1-1,0-1 1,0 0 0,0 0-1,0 0 1,0 1 0,-1-1 239,15-35-1342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54.1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11482,'5'5'5042,"4"15"-2274,-2 10-319,-2 16-385,-1 7-224,2 7-591,-2-1-329,5-6-472,3-8-160,-1-17-104,1-5-192,-4-20-1032,-2-7-592,-2-18-1545,-1-7-424,-6-7 2305</inkml:trace>
  <inkml:trace contextRef="#ctx0" brushRef="#br0" timeOffset="1">97 36 10314,'10'-1'5113,"2"3"-1760,4 12-904,0 8-193,3 18-400,-3 1-255,-4 7-633,4 3-224,-8-8-368,1 0-120,-4-11-112,-2-4-72,-2-8-848,-1-2-616,0-9-1585,-2-6 3785,0-2-1072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54.5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117 4 11258,'-12'-1'6992,"1"0"-3401,6 0-3093,1 1 0,-1-1 0,0 1 0,1 0 1,-1 0-1,1 1 0,-1 0-498,2-1 206,-1 1 0,1-1-1,0 1 1,0 0 0,0 1 0,0-1-1,0 0 1,1 1 0,-2 0-206,3-1 43,1 0 0,-1 0 0,0 0 0,0 0 0,0 0 0,0 0 0,1 1 1,-1-1-1,1 0 0,-1 0 0,1 1 0,-1-1 0,1 0 0,0 1 0,-1-1 0,1 0 0,0 1 0,0-1 1,0 1-1,0-1 0,0 1-43,1 3 43,-1 0 0,1 1 0,0-1 0,0 0 0,1-1 1,0 1-1,0 0 0,0 0 0,0-1 0,1 1 0,0 0-43,6 8 92,1 0 0,10 10-92,-1-2 173,8 9 191,-27-30-352,0 0 0,1 0 1,-1 1-1,0-1 1,1 0-1,-1 1 0,0-1 1,1 1-1,-1-1 1,0 0-1,0 1 0,1-1 1,-1 1-1,0-1 1,0 1-1,0-1 0,0 1 1,0-1-1,1 1 1,-1-1-1,0 0 0,0 1 1,0-1-1,0 1 0,-1-1 1,1 1-1,0-1 1,0 1-1,0-1 0,0 1 1,0-1-1,-1 1 1,1-1-1,0 1 0,0-1 1,-1 0-1,1 1 1,0-1-1,0 0 0,-1 1 1,1-1-1,0 0 1,-1 1-1,1-1 0,-1 0 1,1 1-1,-1-1 1,1 0-1,0 0 0,-1 0 1,1 1-1,-1-1-12,-3 1 48,-1 1-1,1-1 0,-1 0 1,1-1-1,-3 1-47,5-1 5,-9 1-137,0-1-1,-8-1 133,-18 1-2403,30 3 496,6 2 697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54.9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17 12451,'-17'4'5227,"14"-3"-4942,0 0 1,0 1 0,1-1-1,-1 0 1,0 1 0,1 0 0,-2 0-286,3 0 151,0-1 0,0 0 0,0 0 0,0 1 0,0-1 0,0 0 0,1 1 1,-1-1-1,0 1 0,1-1 0,-1 1 0,1 0 0,0-1 0,-1 1 0,1-1 1,0 1-1,0 0 0,0-1 0,0 1 0,0 0-151,0 5 438,-1 6 199,1 0 0,0-1 0,1 1 0,1 9-637,-1-17 81,0 0 1,0-1 0,1 1-1,-1 0 1,1-1 0,0 1-1,0-1 1,0 0-1,1 0 1,-1 1 0,1-2-1,0 1 1,3 3-82,-4-6 9,-1 1 1,1-1-1,0 0 1,-1 0-1,1 0 0,0 0 1,0 0-1,0 0 1,0 0-1,0 0 0,0-1 1,0 1-1,0-1 1,0 0-1,0 1 0,1-1 1,-1 0-1,0 0 1,0-1-1,0 1 0,0 0 1,0-1-1,0 1 1,0-1-1,0 1 0,0-1 1,0 0-1,0 0 1,1-1-10,0 0 2,1 0 1,-1-1 0,1 1 0,-1-1 0,0 0 0,0 0 0,0 0 0,-1 0 0,1-1 0,-1 1 0,0-1 0,0 1 0,0-1-1,1-2-2,-1-1 4,0 1 0,0-1 0,-1 0 0,0 0-1,0 0 1,-1 0 0,0-1 0,0 1-1,-1 0 1,1 0 0,-1 0 0,-1 0-1,0 0 1,0-1-4,1 4 7,-1 1 1,1-1-1,0 1 0,-1 0 0,0 0 0,0 0 0,0 0 1,0 0-1,0 0 0,0 0 0,-1 1 0,1-1 0,-1 1 1,0 0-1,0 0 0,0 0 0,0 0 0,0 0 0,0 1 1,-1-1-1,1 1 0,0 0 0,-1 0 0,1 0 0,-1 0 1,1 1-1,-1-1 0,-3 1-7,5 0-5,0 1 1,0-1 0,1 0-1,-1 1 1,0-1 0,0 1-1,0 0 1,0 0 0,1 0-1,-1-1 1,1 2 0,-1-1-1,0 0 1,1 0-1,0 0 1,-1 1 0,1-1-1,0 1 1,-1-1 0,1 1-1,0-1 1,0 1 0,1 0-1,-1 0 1,0-1 0,0 1-1,1 0 1,-1 0-1,1 0 5,-1 0-122,1-1-1,-1 1 1,1 0-1,0 0 1,0-1-1,0 1 1,0 0-1,0-1 1,0 1-1,0 0 1,1 0-1,-1-1 1,1 1-1,-1 0 1,1-1-1,-1 1 1,1-1-1,0 1 1,0-1-1,0 1 1,0-1-1,0 0 1,0 1-1,0-1 1,0 0-1,1 0 1,-1 0-1,0 0 1,1 0-1,-1 0 1,1 0-1,-1 0 1,2 0 122,0 0-366,0 0 1,1 0-1,-1-1 1,0 0-1,1 1 0,-1-1 1,1 0-1,-1-1 1,1 1-1,-1 0 0,0-1 1,1 0-1,-1 0 1,1 0 365,31-16-1305,-35 17 1291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55.3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202 8 9170,'-1'-1'416,"0"0"0,0 1 1,0-1-1,0 0 0,0 1 1,0-1-1,0 1 0,0-1 0,0 1 1,0 0-1,0-1 0,-1 1 0,1 0 1,0 0-1,0 0 0,0-1 0,-1 1 1,1 1-1,0-1 0,-1 0-416,1 0 198,0 1-1,-1-1 1,1 1 0,0 0-1,0-1 1,0 1 0,0 0-1,0 0 1,0 0-1,0-1 1,0 1 0,0 0-1,0 1-197,-3 4 580,-1 1-1,2-1 1,-1 1-1,1 1 1,0-1-1,-1 6-579,2-7 229,-3 7 116,2 0 0,0 1 0,1 0 0,0-1 0,1 1 0,1 0 0,0 0 0,1 3-345,3 30 1223,10 36-1223,-10-59 214,5 25 109,2-1 1,2-1-1,6 11-323,6 4-539,-24-61 378,-1 0 0,1 0 1,-1 1-1,1-1 0,-1 0 0,1 0 0,-1 0 0,0 1 0,0-1 1,0 0-1,0 1 161,0-2-78,0 0 0,0 0 0,0 1 0,0-1-1,-1 0 1,1 0 0,0 0 0,0 0 0,0 0 0,0 0 0,-1 0 0,1 0 0,0 0 0,0 0 0,0 0 0,0 0 0,-1 0 0,1 0 0,0 0 0,0 0 0,0 0 0,-1 0 0,1 0 0,0 0 0,0 0 0,0 0-1,0 0 1,-1 0 0,1-1 0,0 1 0,0 0 0,0 0 0,0 0 0,0 0 0,-1 0 0,1 0 0,0-1 0,0 1 0,0 0 78,-23-22-5680,20 19 5249,-13-14-2328,-65-68-7895,43 40 9136,6-2 4263,28 41-1826,1 1 0,0-1 0,0 0 0,1 0 0,0 0 0,0 0 1,0 0-1,1-1-919,0 5 226,1 1 0,0-1 1,0 0-1,0 1 0,0-1 1,0 1-1,0-1 0,0 0 1,1 1-1,-1-1 0,1 1 1,-1-1-1,1 1 0,-1-1 1,1 1-1,0 0 0,0-1 1,0 1-1,0 0 1,0-1-1,0 1 0,0 0 1,0 0-1,0 0 0,0 0 1,1 0-1,-1 0 0,0 0 1,1 1-1,-1-1 0,1 0 1,-1 1-1,1-1 0,0 1-226,7-3 736,0 1 0,1 1 0,0-1-1,-1 1 1,9 1-736,3-1 849,22-3-640,28-6-209,-20 1-460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00.0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0 148 10250,'34'2'7770,"1"5"-4306,-30-6-3146,0 0 0,0 1 0,0 0 0,0 0 0,0 1 0,-1-1 0,1 1 0,-1 0 1,0 0-1,0 1 0,4 3-318,-7-6 64,0 1 1,0-1-1,0 1 1,0-1-1,0 1 1,-1-1-1,1 1 1,0 0-1,-1 0 1,1-1-1,-1 1 1,0 0-1,0 0 1,1-1-1,-1 1 1,0 0-1,-1 0 1,1 0-1,0-1 1,0 1-1,-1 0 1,1 0-1,-1-1 1,0 1-1,1 0 1,-1-1-1,0 1 1,0 0-65,-2 3 56,-1 1 1,1-1-1,-1 0 1,-1 0-1,1 0 1,0 0-1,-1-1-56,-6 5-467,1 0 0,-1 0 1,0-2-1,-1 1 0,0-1 0,-1-1 467,11-5-295,-7 3-1209,9-4 1454,-1 0 0,1-1 1,0 1-1,0 0 0,-1 0 1,1 0-1,0 0 0,0 0 0,-1 0 1,1 0-1,0 0 0,0-1 1,0 1-1,-1 0 0,1 0 0,0 0 1,0 0-1,0-1 0,0 1 1,-1 0-1,1 0 0,0 0 0,0-1 1,0 1-1,0 0 0,0 0 1,0-1-1,0 1 0,-1 0 0,1 0 1,0-1-1,0 1 0,0 0 1,0 0-1,0-1 0,0 1 0,0 0 50,1-14-1068</inkml:trace>
  <inkml:trace contextRef="#ctx0" brushRef="#br0" timeOffset="1">238 0 12315,'19'19'5241,"-18"21"-2721,-1 9-455,-9 14-665,-4 3-232,9-13-544,5 1-232,8-25-215,7-4-169,-1-11-721,-6-16-447,-1-11-1240,-8-18-177,0-5 1593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55.7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63 10658,'-9'-52'4300,"9"43"-2150,0 9-2122,0 0-1,0-1 0,0 1 0,0 0 1,0 0-1,0 0 0,0 0 0,0 0 1,0 0-1,0 0 0,0 0 0,0 0 1,0 0-1,0 0 0,0 0 0,1 0 1,-1 0-1,0-1 0,0 1 0,0 0 1,0 0-1,0 0 0,0 0 0,0 0 1,0 0-1,0 0 0,0 0 0,0 0 1,0 0-1,0 0 0,1 0 0,-1 0 1,0 0-1,0 0 0,0 0 0,0 0 1,0 0-1,0 0 0,0 0 0,0 0 1,0 0-1,0 0 0,0 0 0,0 0 1,1 0-1,-1 1-27,5 5 1574,-1 0-1079,-1 0 0,0 0 1,-1 0-1,1 1 0,-1-1 0,-1 1 0,1 0 0,-1 1-495,3 20 1662,-1 11-1662,-2-27 292,5 70 866,5 66-128,-11-138-1003,-2-10-387,0-7-886,2-6 971,0 1 0,0-1 0,1 1 1,0-1-1,1 1 0,3-10 275,-4 18-9,0 0 0,1 0 0,-1-1 1,1 1-1,0 0 0,0 0 1,1 0-1,-1 1 0,1-1 1,-1 1-1,1-1 0,0 1 0,1 0 1,-1 0-1,3-2 9,-5 4 32,1 0 1,-1 0-1,1 1 0,0-1 1,0 0-1,-1 0 1,1 1-1,0-1 0,0 1 1,0 0-1,0 0 0,-1-1 1,1 1-1,0 0 0,0 0 1,0 1-1,0-1 1,0 0-33,2 1 90,-1 0 0,0 1 1,1-1-1,-1 0 1,1 1-1,-1 0 1,0 0-1,0 0 1,1 1-91,4 4 298,0 1 1,0 0 0,-1 0-1,0 0 1,5 9-299,0 1 541,-2 1 0,2 5-541,2 3 5,-8-19-438,-6-8 445,0 1 1,0-1 0,1 0 0,-1 0 0,0 0-1,0 1 1,0-1 0,1 0 0,-1 0 0,0 0-1,0 1 1,1-1 0,-1 0 0,0 0-1,0 0 1,1 0 0,-1 0 0,0 0 0,1 0-1,-1 0 1,0 1 0,0-1 0,1 0 0,-1 0-1,0 0 1,1-1 0,-1 1 0,0 0-1,1 0 1,-1 0 0,0 0 0,1 0-13,0-4 85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56.2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0 236 10818,'6'1'1875,"1"1"-1,-1-1 0,1 0 0,2 0-1874,-4 0 764,0-1 0,-1-1-1,1 1 1,-1-1 0,5 0-764,-3-1 326,-1 0 1,1 0-1,0-1 0,-1 1 1,0-1-1,0 0 0,1-1 1,-2 1-1,1-1 0,0-1-326,3-2 136,-1 0 0,0-1 1,0 0-1,-1 0 0,0 0 0,0-1 0,1-4-136,-5 8 25,1 0 0,-1 0 0,0-1 0,0 1 0,0 0 0,-1-1 0,0 0 0,0 1 0,0-1 0,-1 1 0,0-1 0,0 0 0,0 1 0,-1-3-25,0 5 8,0 0-1,-1 0 1,1 0-1,0 0 1,-1 1 0,0-1-1,0 0 1,0 1-1,0-1 1,0 1-1,0-1 1,-1 1-1,1 0 1,-1 0-1,0 0 1,1 1-1,-1-1 1,0 1-1,0-1 1,0 1-1,0 0 1,0 0-1,0 0 1,0 0-1,-1 1 1,0-1-8,2 1 1,-1-1 0,0 1 0,0 0-1,1 0 1,-1 0 0,0 0 0,0 0 0,0 0 0,1 1 0,-1 0-1,0-1 1,1 1 0,-1 0 0,0 0 0,1 0 0,-1 1 0,1-1-1,0 1 1,-1-1 0,1 1 0,0 0 0,0 0 0,0 0 0,0 0-1,0 0 1,1 0 0,-1 0 0,1 1 0,-1-1 0,0 3-1,0 2 16,0 1 0,1-1 0,-1 1 1,2 0-1,-1 7-16,1-7 32,-1 0 36,1 0 0,1 0 0,0 0 0,0 1 1,0-1-1,1-1 0,0 1 0,1 0 0,0 0 0,0-1 0,0 1 0,4 4-68,-4-8 25,-1 0 0,1 0 0,0-1-1,0 1 1,0-1 0,0 0 0,1 0 0,-1 0-1,1 0 1,0 0 0,0-1 0,0 0 0,0 0 0,0 0-1,0 0 1,1-1 0,-1 1 0,1-1 0,-1 0-1,1-1 1,-1 1 0,5-1-25,-4 1-254,1-2-1,-1 1 1,0 0-1,0-1 1,0 0 0,0 0-1,0-1 1,0 0-1,0 1 1,0-1 0,0-1-1,-1 1 1,1-1-1,-1 0 1,0 0 0,0 0-1,2-2 255,20-25-1396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56.5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58 133 8738,'7'21'5185,"-3"-5"184,1 8-3248,2-2 15,-2 1-328,0-4-231,2-6-705,-4-5-240,-1-1-1624,1-9-873,-2-24 1097</inkml:trace>
  <inkml:trace contextRef="#ctx0" brushRef="#br0" timeOffset="1">1 1 12403,'5'5'5153,"2"2"-2497,1 1-543,0 2-457,0 1-256,4-2-1528,2-1-1024,5-5 720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56.9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24 173 6409,'1'2'571,"1"-1"-1,0 0 0,0 0 1,0 0-1,0 0 1,0 0-1,0 0 0,0 0 1,0-1-1,1 1 0,-1-1 1,0 0-1,0 1 0,1-1 1,-1 0-1,0 0 0,0-1 1,0 1-1,1 0 1,0-1-571,0 0 393,0 0 0,0 0 0,0-1 1,-1 1-1,1 0 0,0-1-393,1-1 339,-1 0-1,1 0 1,-1 0-1,0 0 1,0-1-1,0 1 1,-1-1-1,1 1 1,-1-1-1,0-1-338,4-6 509,-2 1-1,0-1 1,1-3-509,-4 11 79,0 0 1,0 0-1,-1-1 1,1 1-1,-1 0 1,0 0 0,1 0-1,-2 0 1,1 0-1,0 0 1,-1 0-1,1-1 1,-1 1 0,-1-2-80,1 2 46,0 1 1,0 0-1,-1-1 1,1 1-1,-1 0 1,0 0-1,1 0 1,-1 0-1,0 0 1,0 1-1,0-1 1,-1 0-1,1 1 1,0 0-1,0-1 1,-1 1-1,0 0-46,0-1 56,-1 1 0,1 0 0,0 0 1,0 0-1,-1 1 0,1-1 0,0 1 0,-1 0 0,1-1 0,0 2 0,-1-1 0,1 0 1,0 1-1,-2 0-56,3-1 42,-1 1 1,1 0 0,-1 0 0,1 1-1,0-1 1,0 0 0,-1 1 0,1-1-1,0 1 1,0 0 0,1 0 0,-1 0-1,0 0 1,1 0 0,-1 0 0,1 0-1,-1 0 1,0 2-43,-1 4 46,0 0-1,1 0 1,-1 0 0,2 0 0,-1 0-1,1 1 1,0-1 0,1 0-1,0 1 1,0-1 0,1 1-1,0-1 1,0 0 0,1 1-46,5 19 109,1-1 1,1-1-1,8 16-109,13 26 262,-15-38-96,-1 1 0,-2 1 0,-2-1 0,2 12-166,-10-36 33,-2 0 1,1 1-1,0-1 0,-1 1 1,-1-1-1,0 4-33,1-9-12,0 1-1,-1-1 1,1 0-1,-1 1 1,1-1-1,-1 0 1,0 0-1,0 1 1,0-1-1,0 0 1,0 0-1,-1 0 1,1 0-1,-1 0 1,1 0-1,-1-1 1,0 1-1,1 0 1,-1-1 0,-1 1 12,2-1-97,0-1 0,1 0 0,-1 1 1,0-1-1,0 0 0,1 0 1,-1 1-1,0-1 0,0 0 1,1 0-1,-1 0 0,0 0 1,0 0-1,0 0 0,1 0 0,-1-1 1,0 1-1,0 0 0,1 0 1,-1 0-1,0-1 0,1 1 1,-1 0-1,0-1 0,0 1 1,1-1-1,-1 1 0,1-1 0,-1 1 1,1-1-1,-1 1 0,0-1 1,1 0-1,0 1 0,-1-1 1,1 0 96,-2-2-604,0 0 0,1 0 0,0 0 0,-1 0 0,1 0 0,1-1 0,-2-1 604,-1-30-2558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57.2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15059,'4'9'2123,"0"1"0,-1-1 1,1 5-2124,1 14 2274,1 11-2274,-1-11 1158,5 22 1816,15 46-2974,-20-76 162,-1 0 0,-1 0 0,-1 0 0,0 1 0,-2-1-1,0 0 1,-2 1 0,-1 3-162,9-62-767,1 0 1,5-13 766,-10 43-7,1 0 1,0-1-1,0 1 1,0 0-1,1 0 1,1-2 6,-4 10 14,-1-1 0,1 0 0,-1 1 0,1-1-1,-1 0 1,1 1 0,-1-1 0,1 1 0,-1-1 0,1 1 0,0-1 0,-1 1 0,1 0 0,0-1 0,0 1 0,-1 0 0,1 0-1,0-1 1,0 1 0,-1 0 0,1 0 0,1 0-14,-1 0 35,0 0 0,1 0-1,-1 1 1,1-1 0,-1 0-1,0 1 1,1-1 0,-1 1 0,0 0-1,1-1 1,-1 1 0,0 0-35,4 3 149,0 0 1,0 0 0,-1 0-1,0 1 1,3 3-150,1 4 195,-1-1 1,0 1-1,-1 0 0,2 9-195,-1-6 200,0 0 0,9 12-200,-16-26-87,1 0 0,-1 0 0,1 0-1,0-1 1,-1 1 0,1 0-1,0 0 1,0-1 0,-1 1-1,1-1 1,0 1 0,0-1 0,0 1-1,0-1 1,0 1 87,-1-1-95,1 0 0,0 0 1,-1 0-1,1 0 0,0 0 0,-1 0 0,1 0 1,-1 0-1,1-1 0,0 1 0,-1 0 0,1 0 1,-1 0-1,1-1 0,0 1 0,-1 0 0,1-1 1,-1 1-1,1 0 0,-1-1 0,1 1 0,-1-1 1,0 1-1,1-1 0,-1 1 0,1-1 95,11-20-1215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57.7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88 1 14875,'9'9'6198,"-9"-9"-6016,0 1-1,0 0 1,1-1 0,-1 1-1,0 0 1,0-1-1,0 1 1,0 0 0,0-1-1,0 1 1,0 0 0,0 0-1,0-1 1,0 1 0,0 0-1,-1-1 1,1 1 0,0 0-1,0-1 1,-1 1-1,1 0 1,0-1 0,-1 1-182,0 0 113,1 0 0,0 0 0,-1 0 0,1-1 0,0 1 0,0 0 0,-1 0 0,1 0 0,0 0 0,0 0 0,0 0 0,0 0 0,0 0-113,0 0 8,1-1 1,-1 0-1,0 0 0,0 1 0,0-1 1,0 0-1,0 1 0,0-1 1,0 0-1,0 0 0,1 1 0,-1-1 1,0 0-1,0 0 0,0 0 0,0 1 1,1-1-1,-1 0 0,0 0 1,0 0-1,1 0 0,-1 1 0,0-1 1,0 0-1,1 0 0,-1 0 0,0 0 1,0 0-1,1 0 0,-1 0 1,0 0-1,0 0 0,1 0 0,-1 0 1,0 0-1,1 0 0,-1 0 0,0 0 1,0 0-1,1 0 0,-1 0 1,0 0-1,1 0 0,-1 0 0,0 0-8,2-17 183,2 4 0,-4 13-171,0 0-1,0 0 1,0 0 0,0 0 0,1 0-1,-1 0 1,0 0 0,0 0-1,0 0 1,0 0 0,0-1 0,0 1-1,0 0 1,0 0 0,0 0 0,0 0-1,0 0 1,0 0 0,0 0 0,0 0-1,0 0 1,1 0 0,-1 0 0,0 0-1,0 0 1,0 0 0,0 0 0,0 0-1,0 0 1,0 0 0,0 0-1,0 0 1,0 0 0,0 0 0,1 0-1,-1 0 1,0 0 0,0 0 0,0 0-1,0 0 1,0 0 0,0 0 0,0 0-1,0 0 1,0 0 0,0 0 0,0 1-1,0-1 1,0 0 0,0 0-1,1 0 1,-1 0 0,0 0 0,0 0-1,0 0 1,0 0 0,0 0 0,0 0-1,0 0 1,0 0 0,0 1-12,7 27 1024,-5-17-1185,8 49 909,1 35-748,-8-65 126,1 0 0,1-1 0,2 1 0,1-1-1,3 5-125,-8-24 41,1-1-1,1 0 0,0 0 0,0 0 1,6 8-41,-9-14-58,1 0 1,-1-1-1,0 1 1,1 0 0,0-1-1,0 0 1,0 1-1,0-1 1,0 0 0,0 0-1,0-1 1,1 1-1,-1-1 1,1 0-1,-1 1 1,1-2 0,2 2 57,-4-2-115,-1 0 0,1 0 0,-1 0 1,1 0-1,-1-1 0,1 1 1,-1 0-1,1-1 0,-1 1 0,1-1 1,-1 1-1,0-1 0,1 0 0,-1 1 1,0-1-1,1 0 0,-1 0 0,0 0 1,0 0-1,0 0 0,0 0 1,0 0-1,0-1 0,0 1 0,0 0 1,-1 0-1,1-1 0,0 1 0,-1-1 1,1 1 114,12-29-1329</inkml:trace>
  <inkml:trace contextRef="#ctx0" brushRef="#br0" timeOffset="1">12 208 12419,'-12'4'5689,"12"0"-2016,8-1-1385,7 0-463,-2-2-113,3-2-384,6-3-440,5 0-504,8 0-119,5 0 95,-5 2-576,3-1 760,1 3-424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58.1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23 11699,'11'-8'1974,"-9"6"-1316,1 1 1,0-1-1,-1 0 1,1 1-1,0-1 0,0 1 1,0 0-1,0 0 1,1 0-659,-4 1 93,0 0 0,0 0 0,0 0 0,0 0-1,1 0 1,-1 0 0,0 0 0,0 0 0,0 0 0,0 0 0,0 0 0,0 0 0,1 0 0,-1 0 0,0 0 0,0 0-1,0 1 1,0-1 0,0 0 0,0 0 0,0 0 0,1 0 0,-1 0 0,0 0 0,0 0 0,0 1 0,0-1 0,0 0 0,0 0-1,0 0 1,0 0 0,0 0 0,0 0 0,0 1 0,0-1 0,0 0 0,0 0 0,0 0 0,0 0 0,0 0 0,0 1-1,0-1 1,0 0 0,0 0 0,0 0 0,0 0 0,0 0 0,0 0 0,0 1 0,0-1 0,0 0 0,0 0 0,0 0-1,-1 0-92,-2 10 916,3-9-618,-9 18 2153,-7 13-2451,8-17 279,0 1 1,1 0-1,0 2-279,5-13 41,1 1-1,-1-1 0,1 1 0,1-1 0,-1 1 0,1-1 0,0 1 0,0 0 0,0-1 0,1 1 0,1 3-40,0-2 16,0-1 0,0 0 0,1 0 1,0 0-1,0 0 0,1 0 0,-1-1 1,1 0-1,0 1 0,1-1 1,-1-1-1,1 1 0,0-1 0,0 0 1,1 0-1,-1 0 0,1-1 0,0 1 1,0-2-1,0 1 0,0 0 0,0-1 1,0-1-1,1 1 0,-1-1 0,4 1-16,9 0 33,0-1-1,0-1 0,0 0 0,0-1 1,0-1-1,18-5-32,-10 2 0,-5 2-412,0-2 1,0-1-1,5-2 412,-23 6-281,11-5-1024,-14 6 1250,-1 1 0,1-1 0,-1 1 0,0-1 0,1 0 0,-1 1 0,0-1 0,1 0 0,-1 1 0,0-1-1,0 0 1,0 0 0,0 1 0,0-1 0,0 0 0,0 1 0,0-1 0,0 0 55,0 1-6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58.7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1 13595,'0'22'5945,"0"7"-2888,0 17-897,0 8-111,-1 9-489,-4 2-408,1-1-712,0-6-120,4-15-224,4-13-528,6-19-1608,4-10-377,2-13 1185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59.0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242 10 12395,'0'0'146,"0"0"0,1 0 0,-1 0 0,0-1 1,0 1-1,0 0 0,0 0 0,0 0 0,1 0 0,-1 0 1,0-1-1,0 1 0,0 0 0,0 0 0,0 0 0,0 0 1,0-1-1,0 1 0,1 0 0,-1 0 0,0 0 0,0-1 1,0 1-1,0 0 0,0 0 0,0 0 0,0-1 0,0 1 1,0 0-1,0 0 0,0 0 0,-1-1 0,1 1 1,0 0-1,0 0 0,0 0 0,0-1 0,0 1 0,0 0 1,0 0-1,0 0-146,-1 0 125,1-1 0,0 1 0,-1 0 0,1 0 0,-1-1 1,1 1-1,0 0 0,-1 0 0,1 0 0,-1 0 0,1 0 1,0 0-1,-1 0 0,1 0 0,-1 0 0,1 0 0,0 0 1,-1 0-1,1 0 0,-1 0 0,1 0 0,0 0 0,-1 0 0,1 1 1,-1-1-126,-10 5 1193,0 0 0,1 1 0,-9 6-1193,-20 12 517,14-12-328,-33 19 207,50-26-307,1 0 1,-1 0-1,1 1 0,0 0 0,-5 6-89,11-11 13,0 0 1,0 0-1,0 0 0,0 1 0,0-1 0,1 0 0,-1 1 0,0-1 0,1 0 1,-1 1-1,1-1 0,-1 1 0,1-1 0,0 1 0,0-1 0,-1 1 0,1-1 1,0 1-1,0-1 0,1 1 0,-1-1 0,0 1 0,0-1 0,1 1 0,-1-1 1,1 1-1,-1-1 0,1 1 0,0-1 0,0 0 0,-1 1 0,1-1 0,0 0 0,0 0 1,0 0-1,1 1-13,3 3 30,0-1 1,0 1 0,0-1-1,1 0 1,0 0 0,0-1-1,0 1-30,9 3 51,1 0 0,-1-1 0,1-1 0,0 0-1,0-1 1,0-1 0,1-1 0,9 1-51,-19-2-434,-6-1 238,0 1 0,0-1 1,0 0-1,1 0 1,-1 1-1,0-1 0,0 0 1,0 0-1,0 0 1,0-1-1,0 1 0,0 0 1,0 0-1,1-1 196,-1-3-1248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59.5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10130,'20'13'4681,"-8"-9"-1592,5-1-945,-1-3-95,3-1-161,-1 1-528,1 0-335,2-2-1065,-1 2-841,11-4 561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00.4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10074,'1'3'821,"1"-1"-1,-1 1 1,1 0 0,0-1 0,0 1-1,0-1 1,1 0 0,-1 0-1,0 0 1,1 0 0,0 0-1,0 0-820,1 1 400,1-1 0,-1 0-1,1-1 1,-1 1 0,1-1 0,0 0-1,3 1-399,7-1-31,1 0-1,0-1 0,0 0 1,7-2 31,-22 2 79,25-3-285,-14 1-376,-1 1 1,0 0-1,1 1 1,-1 0-1,1 1 0,4 1 582,-16-2-11,1 0-1,0 0 0,-1 0 0,1 0 0,-1 0 1,1 1-1,-1-1 0,1 0 0,-1 0 0,1 1 1,-1-1-1,1 0 0,-1 1 0,1-1 0,-1 1 1,1-1-1,-1 1 0,0-1 0,1 1 0,-1-1 1,0 1-1,1-1 0,-1 1 0,0-1 0,0 1 1,1-1-1,-1 1 0,0-1 0,0 1 0,0 0 1,0-1-1,0 1 0,0-1 0,0 1 0,0 0 1,0-1-1,0 1 12,1 7 228,-1 1 289,0 0-1,0 0 1,0 0-1,-1 0 1,-1 1-517,1 2 989,0 0 1,0 8-990,1-17 173,0 1 0,1 0 0,-1-1 0,1 1 0,0-1 0,0 1 0,0-1 0,1 1 0,-1-1 0,2 3-173,-2-5 10,-1-1 0,0 1-1,1 0 1,-1-1 0,1 1-1,-1-1 1,1 1 0,0 0-1,-1-1 1,1 1 0,0-1 0,-1 0-1,1 1 1,0-1 0,0 1-1,-1-1 1,1 0 0,0 0-1,0 1 1,-1-1 0,1 0-1,0 0 1,1 0-10,-1 0-11,1 0 0,0-1-1,0 1 1,0 0 0,-1-1 0,1 0 0,0 1-1,-1-1 1,1 0 0,1-1 11,4-2-148,0-2 0,0 1-1,-1-1 1,3-2 148,-8 7-34,65-61-1217,-63 59 1248,0 1 0,0 0 0,0 0-1,0 0 1,1 0 0,-1 0-1,1 1 1,-1-1 0,4 0 3,-7 2 10,0 0 0,1 1 0,-1-1 0,0 0 0,0 0 0,1 0 0,-1 0 0,0 0 0,0 1 0,1-1 0,-1 0 0,0 0 1,0 0-1,0 1 0,1-1 0,-1 0 0,0 0 0,0 0 0,0 1 0,0-1 0,0 0 0,1 1 0,-1-1 0,0 0 0,0 0 0,0 1 0,0-1 0,0 0 0,0 1 0,0-1 0,0 0 0,0 0 0,0 1-10,1 14 315,-1-10-176,4 44 629,2 1-1,3-1 1,3 4-768,2 11 646,0 26-646,-13-81 40,0 1 0,-1-1 0,0 1 0,0-1 0,-1 1 0,0-1 0,-2 3-40,3-9 13,-1 0-1,0 0 1,0-1-1,0 1 0,0 0 1,-1 0-1,1-1 1,-1 1-1,0-1 1,0 0-1,1 1 0,-2-1 1,1 0-1,0 0 1,0 0-1,-1 0 1,1-1-1,-1 1 0,1-1 1,-1 1-1,1-1 1,-1 0-1,0 0 0,0 0 1,0 0-13,-2 0 6,0-1 0,0 1 1,0-1-1,0 0 0,0 0 1,0-1-1,0 1 0,0-1 0,0 0 1,0 0-1,0-1 0,1 1 0,-1-1 1,0 0-1,-3-3-6,5 3-8,-1 0 0,1 0 0,0 0-1,0 0 1,0-1 0,0 0 0,0 1 0,1-1-1,-1 0 1,1 0 0,0-1 0,0 1 0,0 0 0,0-1-1,0 1 1,1-1 0,0 0 0,-1 1 0,1-1 0,0-3 8,1 5-11,0 0 0,0 0 0,0 0 1,0 0-1,0 0 0,0-1 0,1 1 1,-1 0-1,1 0 0,-1 0 1,1 0-1,0 0 0,0 0 0,0 0 1,0 1-1,0-1 0,1 0 11,0-1-10,0 1 0,1-1 1,-1 1-1,1 0 0,0 0 0,0 0 0,0 0 0,0 0 1,0 0-1,0 1 10,9-4-126,-1 1 1,1 1-1,0 0 1,0 1-1,6-1 126,59-5 434,-43 5-146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19:59.8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13227,'2'3'1717,"0"1"0,0-1 0,0 0 0,0 1 0,1 3-1717,4 19 3637,-5-10-3144,0 1 1,-1 5-494,-1-1 1035,1-14-927,3 52 455,-2-50-515,-1 0 0,1 0 0,0-1 0,1 1 0,2 3-48,-5-11 2,0 0 0,1-1 0,-1 1 0,0 0-1,1-1 1,-1 1 0,0 0 0,1-1 0,-1 1 0,1-1 0,-1 1-1,1-1 1,0 1-2,-1-1-2,0 0 0,0 0 0,1 0 0,-1 0-1,0 0 1,0 0 0,0 0 0,0 0 0,0 0-1,1 0 1,-1 0 0,0 0 0,0 0 0,0 0 0,0 0-1,0 0 1,1 0 0,-1-1 0,0 1 0,0 0-1,0 0 1,0 0 0,0 0 0,0 0 0,0 0-1,0 0 1,0-1 0,0 1 0,1 0 0,-1 0 0,0 0-1,0 0 1,0 0 0,0-1 0,0 1 0,0 0-1,0 0 3,2-20-230,-5-13-117,1 21 227,1-1 0,1 1 0,0-1 0,0-2 120,1 11-12,-1 1 0,1-1-1,0 1 1,0 0-1,0-1 1,0 1 0,0 0-1,1 0 1,0-1-1,-1 1 1,1 1 0,0-1-1,0 0 1,1 0 0,-1 1-1,1-1 1,0 0 12,5-3 16,0 1 0,1-1 1,-1 1-1,1 1 0,0-1 0,1 2 0,-1-1 1,1 1-1,-1 1 0,1-1 0,8 1-16,-15 2 45,1 0 0,-1 0 0,0 0 0,0 1 0,0 0 0,1-1 0,-1 1 0,0 1 0,0-1 0,0 0 0,0 1 0,-1-1 0,1 1 0,0 0 0,-1 0-1,1 0 1,0 0-45,2 3 108,-1 0-1,0-1 1,1 2-1,-1-1 1,-1 0-1,1 1 1,1 4-108,-2-5 84,-1 0-1,-1 1 1,1-1 0,-1 0-1,0 1 1,0-1 0,0 6-84,-2 39 408,0-15-214,1-28-493,1 1 0,-1-1 0,1 0 0,0 0 0,1 1 1,0-1-1,1 4 299,2-4-1922,4-2 728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00.3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56 14459,'-4'8'3538,"4"-5"-511,14-3-341,-10-1-2948,176-15 4762,71-10-2932,-107 9-1086,-105 14-576,0 2 0,26 3 94,-52-2-3298,-18-5 2111</inkml:trace>
  <inkml:trace contextRef="#ctx0" brushRef="#br0" timeOffset="1">436 103 10402,'1'6'850,"0"1"0,0-1-1,-1 1 1,0-1 0,0 1-1,-1 0 1,0-1 0,0 1 0,0-1-1,-1 0 1,0 1 0,0-1-1,-1 0 1,-1 3-850,-3 3 638,1-1-1,0 1 1,1 0 0,0 1-1,1-1 1,1 1 0,0 0-1,0 7-637,2-16 66,1 1-1,0-1 0,0 0 0,0 1 0,1-1 0,0 0 0,-1 1 0,1-1 0,1 0 0,-1 0 0,1 0 0,1 2-65,-1-3 24,0 0 0,0 0-1,0 0 1,1 0 0,-1 0 0,1-1-1,0 1 1,0-1 0,0 0-1,0 0 1,0 0 0,0 0-1,0-1 1,1 1 0,-1-1-1,3 1-23,4 1 20,1-1-1,0 0 0,0 0 0,0-1 1,6 0-20,57-3 10,-63 1-27,1 1-585,0-1 0,-1 0-1,1-1 1,0 0 0,-1-1 0,11-4 602,-4-3-1151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00.7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0 8642,'-11'16'4745,"13"14"-520,0 3-1625,0 14-487,-2 4-329,0 7-592,-3-1-335,3-1-521,0-4-312,4-11-1033,7-4-719,4-9 960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24.4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1 103 3993,'0'-31'2903,"-1"8"4652,3-18-7555,-2 40 79,0 1 0,0 0 1,0 0-1,0-1 0,0 1 0,0 0 0,0 0 1,0-1-1,0 1 0,0 0 0,0 0 0,0-1 1,0 1-1,0 0 0,0 0 0,0 0 0,0-1 1,1 1-1,-1 0 0,0 0 0,0 0 0,0-1 1,0 1-1,1 0 0,-1 0 0,0 0 0,0 0 1,0-1-1,1 1 0,-1 0 0,0 0 0,0 0 1,1 0-1,-1 0 0,0 0 0,0 0 0,1 0 1,-1 0-1,0 0-79,1 0 1293,-1 0-100,1 5-81,6 45 185,-1 0 1,-3 44-1298,1 266 1576,18-1-938,-2-144-426,32 287-7,-12-238-11,-40-259-162,1 1 0,1-1 1,-1 1-1,1-1 0,0 0 1,0 1-1,2 2-32,-2-6 63,0 1 1,0-1 0,0 1-1,0-1 1,1 0-1,-1 0 1,0 0-1,1 0 1,0 0 0,-1 0-1,1-1 1,0 1-1,0-1 1,1 1-64,5 1 71,0-1-1,0 1 1,0-1 0,1-1-1,-1 1 1,0-2 0,1 1-1,1-2-70,19 0 197,28-7-197,-22 3 113,1 2-113,17 3 89,0 2 0,47 9-89,-36-4 38,207 15 258,220-13-296,-140-13 207,89 21-207,-203 3 63,231 14 59,259-33 22,-88-7-34,0 24 131,-381-6-151,292 4 250,-457-15-249,0 4 0,8 6-91,-42-3 39,8 2 25,0-3 0,18-3-64,-84-4-3,2 1-113,0-1-1,0-1 0,0 1 0,0 0 0,0-1 0,0 0 1,0 0-1,0 0 0,3-2 117,9-4-419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25.1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0 7482,'0'1'245,"1"-1"1,-1 1-1,1 0 1,-1 0 0,0-1-1,1 1 1,-1 0-1,0 0 1,0-1 0,0 1-1,0 0 1,0 0-1,0 0 1,0-1 0,0 1-1,0 0 1,0 0 0,0 0-1,0-1 1,0 1-1,-1 0 1,1 0 0,0 0-246,-2 6 608,-5 25 1184,-1-3-697,3 2 605,1 11-1700,0-5 614,-6 66 1556,5 7-2170,3 106 1008,2-49-607,-3-7-156,-2 286 527,12-324 79,16 84-851,3 34 388,-25-220-362,4 55 378,9 36-404,-12-102 30,3 23 236,0 5-266,-5-27 48,1 0 0,-1 0-1,-1-1 1,0 1 0,-2 8-48,3-15-71,-1 1-1,1 0 1,0 0-1,0-1 1,0 4 71,0 0-2448,-10-20 1028,-6-12 749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27.1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74 45 7258,'-53'-34'3215,"34"24"285,18 11-535,3 4-422,1 3-1340,5 12-665,1 1 0,1-2 0,1 1-1,0-1 1,15 17-538,-1-5 698,1-1 1,1-2-1,8 5-698,-28-26 126,1 0 0,0-1 0,7 4-126,-12-8 22,0-1-1,0 1 1,0-1-1,0 1 0,0-1 1,0 0-1,1 0 0,-1-1 1,0 1-1,0-1 1,1 1-1,-1-1 0,2 0-21,-4 0 6,0-1-1,1 1 1,-1 0-1,0-1 0,0 1 1,0-1-1,0 1 1,0-1-1,0 1 0,1-1 1,-1 0-1,0 1 1,-1-1-1,1 0 1,0 0-1,0 0 0,0 0 1,0 0-1,-1 0 1,1 0-1,0 0 1,-1 0-1,1 0-5,1-4 10,0 0-1,0-1 1,-1 1 0,1-5-10,4-9 19,-4 12-18,1 1 0,0 0 0,1 0 0,-1 0 0,1 0 0,1 1 0,-1-1 0,1 1 0,0 0 0,0 1 0,0-1 0,5-2-1,8-5-1,0 1 0,1 1 0,11-3 1,-9 4 31,1 1-1,0 1 1,0 1-1,0 1 1,1 1-1,0 1 1,0 1-1,0 1 1,0 1-1,0 1 0,0 1 1,0 1-1,3 2-30,-14-3 104,-1 1-1,0 1 1,0 0-1,0 0 0,0 1 1,-1 0-1,1 1 0,-1 0 1,-1 1-1,1 0 1,-1 0-1,0 1 0,-1 0 1,0 1-1,0 0 1,-1 0-1,0 0 0,-1 1 1,0 0-1,0 1 1,0 2-104,-5-11 29,0 1 0,0-1 0,0 1 0,0-1 0,-1 1 1,1-1-1,-1 1 0,0 0-29,-1-4 119,1 1-119,-1 0-1,1 0 0,0-1 0,0 1 0,-1 0 0,1 0 0,0-1 1,0 1-1,-1 0 0,1 0 0,0-1 0,0 1 0,0 0 1,0 0-1,-1-1 0,1 1 0,0 0 0,0-1 0,0 1 1,0 0 0,0-3-6,0 0 0,0 1 0,0-1 1,0 1-1,0-1 0,1 1 0,-1-1 0,1 1 1,-1-1-1,1 1 0,0-1 0,0 1 1,1 0-1,-1-1 0,1 0 6,1-2-6,0 1 0,1-1 0,0 1-1,0 0 1,3-3 6,-3 4-4,-1 0-1,2 1 0,-1-1 1,0 1-1,0 0 0,1 0 1,-1 1-1,1-1 0,-1 1 1,1 0-1,0 0 5,11-1-13,0 0 1,9 1 12,-21 1-1,186 4 82,-28 1 131,-72-8 181,1-4 0,51-12-393,-132 16-54,-10 0-464,-8-1-381,-13-3-760,-6 1 571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27.6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12427,'1'0'515,"0"0"0,0 0 0,0-1 1,1 1-1,-1 0 0,0 1 0,0-1 1,0 0-1,0 0 0,1 0 0,-1 1 0,0-1 1,0 1-1,1 0-515,0 0 294,-1 0 0,1 0 1,-1 0-1,1 0 0,-1 0 0,1 1 1,-1-1-1,0 1 0,0-1-294,3 4 390,-1 1 0,0-1 0,0 1 0,-1-1 1,1 3-391,2 8 493,0 1 1,-1-1 0,0 1 0,-1 3-494,5 67 547,-8-82-506,0-4-40,0-1 1,0 0-1,0 0 0,0 1 1,0-1-1,0 0 1,0 0-1,0 1 0,0-1 1,0 0-1,0 0 1,0 1-1,0-1 0,0 0 1,0 0-1,0 0 1,0 1-1,0-1 0,0 0 1,-1 0-1,1 0 1,0 1-1,0-1 0,0 0 1,0 0-1,-1 0 1,1 0-1,0 1 0,0-1 1,0 0-1,-1 0 1,1 0-1,0 0 0,0 0 1,-1 0-2,1 0-14,0 0 0,0 0-1,0 0 1,-1 0 0,1 0 0,0 0 0,0 0 0,0 0 0,0 0 0,-1 0 0,1-1 0,0 1 0,0 0 0,0 0 0,0 0-1,0 0 1,-1 0 0,1-1 0,0 1 0,0 0 0,0 0 0,0 0 0,0 0 0,0-1 0,0 1 0,0 0 0,0 0-1,0 0 1,-1-1 0,1 1 0,0 0 0,0 0 0,0 0 0,0-1 0,0 1 0,1 0 0,-1 0 0,0 0 0,0-1 14,1-10-65,2 1 1,-1-1 0,2 0 0,-1 1 0,1 0 0,1 0-1,0 0 1,2-2 64,-4 7-2,1-1-1,-1 1 1,1 0-1,1 0 1,-1 1-1,1-1 1,0 1-1,0 0 1,0 0-1,3-1 3,2 0 34,0 0 0,-1 1 0,2 0-1,-1 1 1,3-1-34,-8 2 62,0 1 0,0 0-1,0 1 1,0-1 0,0 1-1,0 0 1,0 0 0,0 0 0,-1 1-1,1-1 1,0 1 0,0 1-1,0-1 1,2 2-62,-4-2 77,1 1-1,-1 0 1,0 0-1,-1 0 1,1 0-1,0 0 1,-1 1 0,1-1-1,-1 1 1,0 0-1,1-1 1,-1 1-1,-1 0 1,1 1 0,0-1-1,-1 0 1,0 0-1,1 1 1,-1-1-1,0 3-76,7 40 618,-7-36-554,0 0-1,1 0 1,0 0-1,1 0 1,0 0-1,4 8-63,-6-16-169,3 8-24,-4-10 126,0 0 0,1 0 0,-1 1 0,0-1 0,0 0 0,0 0 0,0 1 0,0-1 0,0 0 0,0 0 0,0 1 1,0-1-1,0 0 0,0 0 0,0 1 0,0-1 0,0 0 0,0 0 0,-1 1 0,1-1 0,0 0 0,0 0 0,0 1 1,0-1-1,0 0 0,0 0 0,-1 0 0,1 1 0,0-1 0,0 0 0,0 0 0,-1 0 0,1 0 0,0 0 67,0 1-66,-1-1 0,1 0 0,0 0 0,0 0 0,0 0 0,-1 0 0,1 0 0,0 0 0,0 0 0,-1 0 1,1 0-1,0 0 0,0 0 0,-1 0 0,1 0 0,0-1 0,0 1 0,-1 0 0,1 0 0,0 0 0,0 0 0,0 0 0,-1 0 0,1-1 0,0 1 66,-10-10-1178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27.9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5 14795,'-1'12'5441,"9"-1"-3952,6 2-305,13-1 120,9-2-80,21-4-271,11-6-233,9-15-176,-1-2-56,-5 0-152,-8 2-72,-8 11-136,-6 4 0,-16 0-120,-7 5-352,-16-3-1208,-4-1-849,-9 0 1369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28.4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169 0 10754,'-24'51'6647,"-17"20"-3066,9-17-2180,10-17-699,12-23-361,2 0-1,0 1 1,0 0 0,2 0 0,-3 9-341,8-23 21,1 1-1,0-1 1,0 0 0,0 0-1,0 1 1,0-1-1,0 0 1,1 0-1,-1 1 1,0-1 0,0 0-1,1 0 1,-1 1-1,1-1 1,-1 0-1,1 0 1,0 0 0,-1 0-1,1 0 1,0 0-1,0 0 1,0 0-1,0 0 1,0 0 0,0-1-1,0 1 1,0 0-1,0 0 1,0-1 0,0 1-1,1 0-20,5 2 45,0 0-1,1 0 1,-1-1-1,7 1-44,-11-2 26,24 5 109,0-1 0,1-2 1,12 0-136,84-2-1757,-95-4 24,1-8 599</inkml:trace>
  <inkml:trace contextRef="#ctx0" brushRef="#br0" timeOffset="1">297 107 13587,'-7'16'5513,"0"17"-3112,3 7-545,-1 21-272,-6 4-231,7 2-625,-2-1-248,2-11-256,5-2-256,4-13-1312,-2-15-785,17-18 1153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59.8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5 8258,'-6'-2'3342,"-2"0"-518,3 2 2124,5 1-4824,-1 0-1,1 0 0,0 0 1,0 0-1,0 0 1,0 0-1,0 0 0,0 0 1,0 0-1,0 0 1,0 0-1,0 1 0,1-1-123,2 11 237,0-1-1,1 0 1,0-1-1,0 1 1,6 8-237,-3-6 171,94 192 2224,-85-174-2619,1-2 0,20 26 224,-53-75-4362,2 2 2963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01.2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63 19 7074,'-2'-1'591,"0"1"1,0-1-1,0 1 1,0 0-1,0-1 1,0 1 0,1 0-1,-1 0 1,0 1-1,0-1 1,0 0-1,0 1 1,0-1 0,-2 1-592,3 0 265,-1 0 0,1 0 0,-1 0 0,1 0 0,-1 0 0,1 0 0,-1 0 0,1 1 0,0-1 0,0 1 0,0-1 0,0 1 0,-1 0-265,0 2 199,0 0-1,0 1 1,1-1 0,-1 1 0,1-1-1,0 1 1,1-1 0,-1 1 0,1 0-1,0-1 1,0 4-199,1 3 229,0 0-1,0 0 1,1 0 0,1 0-1,0-1 1,1 1-1,0-1 1,0 0-1,1 0 1,0 0 0,1 0-1,4 5-228,-6-11 30,-1 1-1,1-1 1,0 0-1,0 0 1,0 0 0,1 0-1,0-1 1,-1 1-1,1-1 1,1-1-1,-1 1 1,0-1 0,0 0-1,1 0 1,-1 0-1,1-1 1,0 0-1,-1 0 1,1 0 0,0-1-1,0 0 1,0 0-1,-1 0 1,6-2-30,-7 1-2,1 0-1,-1 0 1,1-1 0,-1 0 0,0 0-1,1 0 1,-1 0 0,0-1 0,-1 1-1,1-1 1,0 0 0,-1-1 0,1 1-1,-1 0 1,0-1 0,0 0 0,-1 0-1,1 1 1,-1-2 0,0 1 0,0 0-1,0 0 1,1-4 2,-1 2-18,0 0 0,0-1 0,-1 1-1,0-1 1,0 0 0,-1 1 0,1-1 0,-2 0-1,1 1 1,-1-1 0,1 0 0,-2 1 0,1-1 0,-1 1-1,0 0 1,-2-4 18,1 3-18,-1 1 0,-1-1-1,1 1 1,-1-1 0,0 1 0,0 1 0,-1-1-1,0 1 1,0 0 0,0 0 0,-1 1 0,1-1-1,-1 1 1,-1 0 18,1 1-72,1 0 0,-1 1-1,0-1 1,0 1 0,0 1 0,0-1-1,0 1 1,0 0 0,0 1-1,-1 0 1,1 0 0,0 0 0,0 1-1,0 0 1,-4 2 72,-1 1-820,12-4 771,0 0 0,-1 0-1,1 0 1,0 1 0,0-1-1,-1 0 1,1 0 0,0 0-1,0 1 1,-1-1-1,1 0 1,0 0 0,0 1-1,-1-1 1,1 0 0,0 0-1,0 1 1,0-1 0,0 0-1,0 1 1,-1-1 0,1 0-1,0 0 1,0 1-1,0-1 1,0 0 0,0 1-1,0-1 1,0 1 49,7 6-695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00.1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95 10002,'24'39'7654,"-7"-12"-5567,-9-16-1416,-1 0 1,2-1-1,0 0 1,9 8-672,-9-9 369,-3-4-87,-1 1 0,1-1 0,0-1 0,1 1 0,-1-1 0,7 3-282,-10-6 72,-1 0 0,0 0 0,1 0 0,-1 0 0,1 0 0,-1-1 1,1 1-1,0-1 0,-1 0 0,1 0 0,-1 0 0,1 0 0,-1 0 0,1-1 0,0 1 1,-1-1-1,1 1 0,-1-1 0,1 0 0,-1 0 0,0 0 0,1 0-72,5-5 99,0 0 0,-1-1 0,1 0-1,-1 0 1,-1-1 0,6-7-99,-6 8 37,46-63 83,-33 43-631,1 0 0,1 2 0,6-5 511,-7 13-1363,-6 11 558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02.9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224 8 8050,'28'-6'3576,"-33"4"1987,-8 2-4515,-9 4-438,0 0 0,0 2 0,0 0-1,1 1 1,0 2 0,0 0 0,1 1-1,0 1 1,-6 5-610,24-15 34,1 0-1,0 0 1,0-1 0,0 1-1,0 0 1,0 0 0,0 0-1,0 1 1,0-1 0,0 0-1,1 0 1,-1 0 0,0 1-1,1-1 1,-1 0 0,1 1-1,-1-1 1,1 0 0,0 1-1,-1-1 1,1 1-34,0 1 31,0-1 0,1 0 0,-1 1 0,1-1 0,-1 0 0,1 1 0,0-1 0,-1 0 0,1 1 0,1-1 0,-1 0 0,0 0-31,4 5 46,-1 0 0,1-1 1,1 0-1,0 0 0,-1 0 0,7 4-46,1-1 82,0 0-1,0-1 1,0 0-1,6 1-81,58 22 347,-12-6-282,-54-19-339,-11-6 136,1 0 0,-1 0-1,0 1 1,1-1-1,-1 0 1,0 0-1,1 0 1,-1 0-1,0 1 1,1-1-1,-1 0 1,0 0-1,0 0 1,1 1 0,-1-1-1,0 0 1,0 1-1,1-1 1,-1 0-1,0 0 1,0 1-1,0-1 1,0 0-1,0 1 1,1-1 0,-1 0-1,0 1 1,0-1 138,-1 0-1766,-1-2 595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03.3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74 16 9306,'27'-8'4040,"-11"0"1839,-27 11-3204,9-3-2622,0 1 1,-1-1-1,1 1 1,0-1-1,-1 1 1,1 0-1,0 0 0,0 0 1,0 0-1,-1 1-53,-10 7 206,0 1-1,-5 7-205,14-14 92,0 1 0,0-1 1,1 1-1,0 0 0,-1 0 1,2 0-1,-1 1 0,0-1 0,1 1 1,-1 2-93,2-6 18,1 1 0,0 0 0,-1-1 0,1 1 0,0 0 0,0-1 0,0 1 0,0 0 0,1-1 0,-1 1 0,0 0 0,1-1 0,-1 1 0,1-1 0,-1 1 0,1-1 0,0 1 0,0-1 0,0 1 0,0-1 0,0 0 0,0 1 0,0-1 0,0 0 0,0 0 0,1 0 0,-1 0 0,1 1-18,5 3 7,1 0 1,-1-1-1,1 0 0,0 0 1,0 0-1,0-1 1,0-1-1,0 1 0,1-1 1,4 0-8,13 2 7,-1-2 0,1-1 0,0-1-7,8-1-66,-17 0-636,0 1-1,0 1 0,0 0 0,8 2 703,-13 1-2222,-7-1 862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03.8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0 9906,'-6'6'4729,"8"4"-1504,-2 12-1473,-6 7-71,5 15-377,0 4-288,1 6-456,9 2-144,-9-7-136,3 0-64,1-13-96,-3-5-200,7-10-632,-3-7-472,7-12-1249,-1-6-3280,5-5 3897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45.8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149 9 8810,'-100'28'3887,"56"-19"1129,44-9-4953,-1 0-1,1 0 1,0 0 0,0 0-1,0 0 1,-1 0 0,1 0-1,0 0 1,0 1 0,0-1-1,0 0 1,0 0 0,-1 0-1,1 0 1,0 0 0,0 0-1,0 0 1,0 1 0,0-1-1,0 0 1,-1 0 0,1 0-1,0 0 1,0 0 0,0 1-1,0-1 1,0 0 0,0 0-1,0 0 1,0 0 0,0 1-1,0-1 1,0 0 0,0 0-1,0 0 1,0 1 0,0-1-1,0 0 1,0 0 0,0 0-63,6 6 1066,11 2-223,-6-5-459,0-1 1,0-1 0,-1 0 0,1 0 0,11-1-385,15-3 965,2-1-965,-35 3 54,183-30 1039,-109 17-956,-64 11-242,-6 2-233,0 0 1,-1-1-1,1 0 1,0 0-1,-1-1 1,0 0 337,-11 2-3826,-5 0 1641,-15 1-1852,-9 2 1860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46.1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6 6817,'-18'-5'3673,"6"6"-624,3 6-281,8 11-439,1 10-201,0 12-487,2 8-257,4 11-472,0 5-200,6 1-287,-1-1-129,4-12-160,1-7 8,0-11-640,-1-6-681,-1-6-5280,-8-12 4376</inkml:trace>
  <inkml:trace contextRef="#ctx0" brushRef="#br0" timeOffset="1">15 441 11514,'10'-1'5162,"4"1"-2402,8 0-1055,2 0-73,7 3-512,4-2-304,2 2-456,-3-2-88,-5 3-736,-4 1-608,-5 5-1648,-7-1 1591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46.8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6 638 11138,'-5'10'4713,"8"-2"-2536,2 5 7,11 2-407,3-4-225,11 5-600,2-13-280,7-3-272,-3-4-600,6-5-1288,-2 1 1064</inkml:trace>
  <inkml:trace contextRef="#ctx0" brushRef="#br0" timeOffset="1">765 1 15571,'-4'0'1565,"0"1"0,1-1 0,-1 1 0,0 0 0,1 0 0,-3 1-1565,-7 3 541,1 0 0,-5 4-541,4-2 828,9-4-752,-82 43 548,70-36-618,0 1 0,1 0-1,0 1 1,0 2-6,12-11-7,0-1 0,1 1 1,0 0-1,-1 0 0,1 0 1,1 0-1,-1 1 0,0-1 0,1 0 1,-1 1-1,1 1 7,0 0-14,-1 1-1,2 0 1,-1 0 0,1 0-1,0 0 1,0 6 14,2 8 7,1 1 0,1 0 0,1-1-1,1 0 1,2 3-7,8 19 206,20 36-206,-1-9 207,33 66 198,-62-116-350,3 4 21,-9-22-113,0-1-1,1 1 1,-1-1 0,1 1 0,-1-1 0,1 0 0,-1 1-1,1-1 1,0 0 0,-1 0 0,1 1 0,-1-1 0,1 0 0,-1 0-1,1 0 1,0 0 0,-1 0 0,1 1 0,0-1 0,-1 0-1,1 0 1,-1-1 0,1 1 0,0 0 0,-1 0 0,1 0-1,-1 0 1,2-1 37,2 1-276,18-4-1557,-1 0 0,1-2-1,-1 0 1,0-1-1,11-6 1834,15-8-1834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47.1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51 14267,'-22'0'5633,"21"4"-3272,1 1-577,10-1-288,9 3-15,3-7-505,9-8-312,9 1-352,-3-5-80,6 2-72,-5 2-56,-3 0-608,-8 0-696,-11 5-1577,-7-3-887,-16 14 2183</inkml:trace>
  <inkml:trace contextRef="#ctx0" brushRef="#br0" timeOffset="1">91 140 11042,'-19'16'4681,"9"1"-2416,6 1-9,4-4-343,6 1-265,9-7-608,9-1-240,8-7-343,5-2-129,0-4-104,-3-4-144,-6 2-992,-6 2-745,-10-1-1624,-8 2 1841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47.7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 11090,'0'13'5306,"6"6"-2178,0 17-759,4 6-217,0 16-528,0 7-303,0-4-593,-1 0-208,2-14-256,0-11-40,1-16-904,0-10-592,-2-20-1433,-2-6 2089,0-16 40</inkml:trace>
  <inkml:trace contextRef="#ctx0" brushRef="#br0" timeOffset="1">135 1 12059,'9'20'5393,"2"9"-1921,1 10-815,1 12-561,-1 12-295,1 7-881,-2-2-336,2-5-336,0-11-56,1-16-152,-1-11-352,3-13-1352,0-5-553,-12-15 1193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48.0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87 42 11755,'-3'2'633,"1"0"0,0 0 0,0 1 0,1-1 0,-1 0 0,0 1 1,1 0-1,-1-1 0,1 1 0,0 0 0,0-1 0,0 1 1,0 0-1,0 1-633,0 3 540,1 0 0,-1 0 0,1 0 0,1 0 1,0 3-541,-1-1 377,2 0 1,-1 0-1,2 0 1,-1 0-1,1-1 1,0 1 0,1-1-1,3 6-377,-6-11 54,1 0 1,0 0-1,0 0 0,1-1 0,-1 1 0,0-1 1,1 0-1,-1 1 0,1-1 0,0 0 0,1 0-54,-2-1 10,1 0 0,-1 0-1,0 0 1,0 0 0,1-1-1,-1 0 1,0 1 0,0-1-1,1 0 1,-1 0 0,0 0-1,1 0 1,-1 0-1,0-1 1,1 1 0,-1-1-1,2 0-9,1-1 0,0 0 0,0 0 0,-1-1 0,1 0 0,-1 0 0,1 0 0,-1 0 0,0 0 0,0-1 0,0 0 0,-1 0 0,0 0 0,1 0 0,-1-1 0,-1 1 0,1-1 0,-1 0 0,1 1 0,0-6 0,-1 6-3,-1-1 0,0 0 0,0 0 0,0 1 0,0-1 0,-1 0 1,1 0-1,-1 0 0,-1 0 0,1 0 0,-1 0 0,0 0 0,0 1 0,0-1 0,-1 0 1,1 1-1,-1-1 0,0 1 0,-1-1 0,1 1 0,-2-2 3,0 1 10,-1 0 0,1 0 0,-1 0 0,0 1 0,-1-1 0,1 1 0,-1 0 0,0 1 0,0 0 0,0 0 0,0 0 0,-1 0 0,1 1 0,-7-1-10,9 2 3,0 0-1,-1 0 1,1 1-1,-1-1 1,1 1-1,-1 0 1,1 1-1,-1-1 1,1 1-1,-1-1 1,1 2-1,0-1 1,-1 0-1,1 1 0,0 0 1,0 0-1,0 0 1,0 0-1,0 0 1,0 1-1,1 0 1,-2 1-3,1 0-65,1 0 0,0 0 1,0 0-1,0 0 0,0 0 1,1 1-1,0-1 0,0 1 1,0 0-1,0-1 0,1 1 1,0 0-1,0 0 0,0 0 1,0 0-1,1 4 65,0-7-137,0 0 1,0-1-1,0 1 1,0 0-1,1 0 1,-1-1-1,0 1 1,1 0-1,-1-1 1,1 1-1,0-1 1,0 1-1,-1 0 1,1-1-1,0 0 1,0 1-1,0-1 1,1 0-1,-1 1 1,0-1-1,0 0 1,1 0-1,-1 0 1,1 0-1,0 1 137,20 8-1325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01.9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52 9 8850,'30'-6'4041,"-28"5"-1227,-5 0-1844,-7 4-29,7-2-756,1 0 0,0 1 0,0 0 0,0-1-1,-1 1 1,2 0 0,-1 0 0,0 0 0,0 0 0,1 1 0,-1-1 0,1 0 0,0 1 0,-2 1-185,1 3 196,-1 0 1,1-1-1,0 1 1,0 0-1,1 1-196,-1 3 197,1 0 0,0 0 0,1 0-1,0 0 1,1 0 0,0 0 0,1 0 0,2 7-197,-3-13 42,1 1 1,0-1-1,0 0 1,0 0 0,0-1-1,1 1 1,-1 0 0,1-1-1,1 0 1,-1 1 0,0-1-1,1 0 1,0-1-1,0 1 1,0-1 0,1 0-1,-1 0 1,5 2-43,-8-4 2,1 0 0,0-1 0,-1 1 0,1-1 0,0 1 0,0-1 0,-1 0 0,1 0 0,0 0 0,0 0 1,-1 0-1,1 0 0,0 0 0,0-1 0,-1 1 0,1-1 0,0 1 0,-1-1 0,1 1 0,0-1 0,-1 0 0,1 0 0,-1 0 0,1 0 0,-1 0 0,1-1-2,3-2-1,-1 0 0,0-1 0,0 0 0,0 0 0,0 0-1,-1 0 1,1-1 1,-1-1 3,1 0 0,-1 1 0,-1-1 0,1 0-1,-1 0 1,0-1 0,-1 1 0,1-1-3,-2 3 6,1 1 0,-1-1 0,0 1 1,0-1-1,-1 1 0,0-1 0,1 1 0,-1-1 1,-1 1-1,1 0 0,-1-1 0,1 1 1,-1 0-1,-1-1-6,-2-3 34,-1 0-1,0 0 1,0 1 0,0-1 0,-8-5-34,10 9 22,-1 1 0,1-1-1,-1 1 1,0 0 0,0 0-1,0 1 1,0-1 0,0 1-1,-1 0 1,1 0 0,-1 1-22,-9-1-402,0 1 1,0 0 0,-8 2 401,14 0-1147,9-1 1135,0 0 0,0 0 0,0 0 1,0 0-1,0 0 0,0 0 0,0 0 0,0 0 1,0 0-1,0 0 0,0 0 0,0 1 0,0-1 0,0 0 1,0 0-1,0 0 0,0 0 0,0 0 0,0 0 0,0 0 1,0 0-1,0 0 0,0 0 0,0 0 0,0 0 0,0 0 1,0 1-1,0-1 0,0 0 0,0 0 0,0 0 1,0 0-1,0 0 0,0 0 0,0 0 0,0 0 0,0 0 1,0 0-1,0 0 0,0 0 0,0 0 0,0 0 0,0 0 1,-1 0-1,1 0 0,0 0 0,0 1 0,0-1 0,0 0 1,0 0-1,0 0 0,0 0 0,0 0 0,0 0 1,0 0-1,0 0 0,0 0 0,0 0 0,-1 0 0,1 0 1,0 0-1,0 0 0,0 0 0,0-1 0,0 1 0,0 0 12,5 1-380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48.4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175 0 13051,'-2'2'602,"1"-1"-1,0 0 1,0 1 0,-1-1 0,1 0 0,0 1 0,0-1-1,0 1 1,0 0 0,1-1 0,-1 1 0,0 0-1,1 0 1,-1 1-602,0 1 321,1 1 0,-1 0 0,1 0 0,1 4-321,-1-2 609,8 171 3578,-4-139-3742,2 0-1,1-1 1,7 19-445,11 12 461,2-1 0,20 33-461,-19-43 132,-22-45-192,-1 0 1,0 0 0,0 1-1,-1 2 60,-3-15-103,-1 1-1,0-1 0,0 0 0,0 0 1,0 0-1,0 1 0,0-1 1,0 0-1,0 0 0,0 0 1,0 1-1,-1-1 104,1 0-83,0-1 0,0 0-1,0 0 1,-1 1 0,1-1 0,0 0 0,0 1 0,-1-1 0,1 0-1,0 0 1,0 1 0,-1-1 0,1 0 0,0 0 0,-1 0 0,1 0-1,0 1 1,-1-1 0,1 0 0,0 0 0,-1 0 0,1 0 0,0 0-1,-1 0 1,1 0 83,-2 0-434,-1 0-1,1-1 0,0 1 1,0-1-1,-1 0 0,1 1 1,0-1-1,0 0 0,0 0 1,0-1 434,-4-1-1425,0-1 0,0 0 0,0 0 0,-1-1 1425,-30-32-3046</inkml:trace>
  <inkml:trace contextRef="#ctx0" brushRef="#br0" timeOffset="1">1 463 10874,'29'-12'4841,"-3"7"-1992,2 5-497,3 0-567,1-1-353,5-2-1112,10-5-984,7 2 368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48.8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15603,'7'27'5801,"-1"13"-4224,-1-7-706,63 325 2915,-56-311-3700,6 32 33,-18-79-118,0 0 0,0 1 0,0-1-1,1 0 1,-1 1 0,0-1 0,0 0 0,0 1-1,0-1 1,0 0 0,0 1 0,0-1-1,0 0 1,0 0 0,0 1 0,0-1 0,0 0-1,-1 1 1,1-1 0,0 0 0,0 1 0,0-1-1,0 0 1,0 0 0,-1 1 0,1-1-1,0 0 1,0 0 0,0 1 0,-1-1 0,1 0-1,0 0 1,0 0-1,-1 0 0,1 0 0,-1 0 0,1 0 0,0 0 0,-1 0 0,1 0-1,-1 0 1,1 0 0,0 0 0,-1 0 0,1 0 0,0 0 0,-1-1 0,1 1 0,0 0 0,-1 0-1,1 0 1,0-1 0,-1 1 0,-1-3-16,-1 1-1,1-1 1,0 0-1,0 0 1,0 0-1,0 0 1,0 0-1,1 0 1,0-1 16,-11-30-204,7 14 56,0 0-1,2-1 1,0 0 0,1-11 148,1 28-9,2 1 1,-1-1-1,0 1 1,1-1-1,-1 1 1,1 0-1,0-1 1,0 1-1,0 0 1,1 0-1,-1 0 1,1 0-1,0 0 1,0 0-1,0 0 1,0 0-1,0 1 1,0-1-1,1 1 1,-1-1-1,1 1 1,0 0-1,0 0 1,0 0-1,0 1 1,0-1-1,0 1 1,0-1-1,1 1 9,1 0 44,1-1 1,-1 1-1,1 0 1,-1 0-1,1 0 0,0 1 1,-1 0-1,1 0 1,0 1-1,-1-1 0,1 1 1,0 1-1,-1-1 1,1 1-1,-1 0 0,0 0 1,3 2-45,1 0 143,-1 1-1,0 1 1,-1 0 0,0 0-1,0 0 1,0 1 0,0 0-1,2 5-142,-5-8 63,-1 0 0,0 0 0,-1 1 0,1-1 0,-1 1-1,0 0 1,0 0 0,0-1 0,-1 1 0,0 0 0,0 1 0,0-1-1,0 0 1,-1 0 0,0 0 0,0 2-63,0-4 19,-1 0 1,0 0-1,0 0 0,0 0 0,0 0 1,-1 0-1,1-1 0,-1 1 0,1 0 1,-1-1-1,0 1 0,0-1 0,0 0 1,0 0-1,-1 0 0,1 0 0,-1 0 1,1 0-1,-1 0 0,1-1 1,-1 1-20,-8 3 31,0 0 1,0-1-1,0 0 1,-9 1-32,18-4-21,-27 7-341,-6-1 362,28-6-618,-1 0 0,1 0 0,0 0 0,-1-1 0,1-1 0,0 1 0,-6-2 618,13 2-65,0 0-1,0 0 1,0 0 0,-1 0 0,1 0-1,0 0 1,0 0 0,0 0 0,0 0-1,-1 0 1,1 0 0,0 0 0,0 0-1,0-1 1,0 1 0,0 0 0,-1 0-1,1 0 1,0 0 0,0 0 0,0 0-1,0 0 1,0-1 0,0 1 0,0 0-1,-1 0 1,1 0 0,0 0 0,0 0-1,0-1 1,0 1 0,0 0 0,0 0-1,0 0 1,0 0 0,0-1 0,0 1-1,0 0 1,0 0 0,0 0 65,4-6-1640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49.2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184 17 11803,'8'-1'1747,"-7"1"-1192,1 0 1,0 0-1,-1 0 1,1-1-1,0 1 1,-1-1-1,1 1 1,-1-1-1,1 1 1,-1-1-1,2-1-555,-12 0 3822,3 1-3108,-7-2-4,0 1 1,0 1-1,0 0 1,-7 1-711,-53 5 735,70-5-686,-1 0-24,1 0 0,-1 1 0,0 0 0,1 0-1,-1 0 1,1 0 0,-1 0 0,-2 2-25,5-3 5,0 1-1,1 0 1,-1-1 0,0 1-1,0 0 1,0 0 0,0-1-1,1 1 1,-1 0 0,0 0 0,1 0-1,-1 0 1,1 0 0,-1 0-1,1 0 1,-1 0 0,1 0-1,-1 0 1,1 0 0,0 0-1,0 0 1,0 0 0,0 0-1,0 0 1,0 1 0,0-1-1,0 0 1,0 0 0,0 0-1,0 0 1,1 0-5,0 5 16,1-1 0,-1 0 0,1 0 0,1 0 0,-1 0 0,1-1 0,0 1 0,0 0 0,0-1 0,0 0 0,1 0 0,2 2-16,-3-3 4,0-1-1,0 1 1,0-1 0,0 0 0,1 0 0,-1 0-1,1-1 1,0 1 0,-1-1 0,1 0-1,0 0 1,0 0 0,-1-1 0,1 1 0,0-1-1,0 0 1,4 0-4,-2-1 0,0 0 0,-1 0 0,1 0-1,0-1 1,-1 0 0,1 0 0,-1-1 0,0 1 0,0-1-1,0 0 1,0-1 0,0 0 0,3-2 4,-1 0 0,0 0 0,-1-1 0,0 0 0,0 0 0,0-1-1,0-1-3,-3 3 13,1 0 33,-4 6-44,1 0 0,-1 0 0,0-1 0,0 1 1,1 0-1,-1 0 0,0 0 0,1 1 1,-1-1-1,0 0 0,0 0 0,1 0 1,-1 0-1,0 0 0,0 0 0,0 0 0,1 0 1,-1 0-1,0 1 0,0-1 0,1 0 1,-1 0-1,0 0 0,0 0 0,0 1 0,0-1 1,1 0-1,-1 0 0,0 0-2,1 1 103,-1 1 25,-1 8 30,1-7-146,-1 0-1,1 1 0,0-1 1,0 0-1,1 0 1,-1 0-1,0 0 0,1 1-11,1 3-163,0-1 0,0 1 0,2 4 163,-3-10-84,-1-1 1,0 1-1,1-1 0,-1 1 1,0-1-1,1 0 0,-1 1 1,1-1-1,-1 1 1,1-1-1,-1 0 0,1 1 1,-1-1-1,1 0 0,-1 1 1,1-1-1,-1 0 1,1 0-1,0 0 0,-1 0 1,1 1-1,-1-1 0,1 0 1,0 0-1,-1 0 1,1 0-1,-1 0 0,1 0 1,0-1-1,-1 1 0,1 0 1,-1 0-1,1 0 1,0-1-1,-1 1 0,1 0 1,-1 0-1,1-1 0,-1 1 1,1 0-1,-1-1 1,1 1-1,-1-1 0,1 0 84,9-11-1332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49.6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48 9970,'-5'20'5153,"12"21"-568,-1 13-1968,-6 12-409,2 6-231,2 5-657,2-5-512,7-12-536,-1-11-8,-1-29-568,-2-12-664,-4-24-1465,2-11 3242,-2-10-1161</inkml:trace>
  <inkml:trace contextRef="#ctx0" brushRef="#br0" timeOffset="1">100 0 13595,'8'10'6057,"0"12"-2720,2 17-1273,-1 10-199,-1 16-625,-1-1-424,-3 1-576,0-2-88,3-17-24,-1-2-104,0-17-976,1-9-648,-3-8-1161,3-5 1449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49.9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150 0 9858,'0'1'193,"0"-1"1,0 0-1,1 0 0,-1 0 1,0 0-1,0 0 0,0 1 0,1-1 1,-1 0-1,0 0 0,0 0 1,0 1-1,0-1 0,1 0 0,-1 0 1,0 1-1,0-1 0,0 0 1,0 0-1,0 1 0,0-1 1,0 0-1,0 0 0,0 1 0,0-1 1,1 0-1,-1 0 0,-1 1 1,1-1-1,0 0 0,0 0 0,0 1 1,0-1-1,0 0 0,0 1 1,0-1-194,-11 3 5242,1 0-4071,0 0-760,0 1 0,0 0 0,1 0 1,0 1-1,0 1 0,0-1 0,0 1 0,1 1 0,0-1 0,0 2 0,1-1 0,0 1 0,-2 3-411,7-9 29,1 0-1,0 0 1,0 0 0,0 0-1,0 0 1,1 0-1,-1 0 1,1 0 0,-1 1-1,1-1 1,-1 0 0,1 0-1,0 0 1,0 1-1,0-1 1,1 0 0,-1 0-1,1 1-28,-1 0 15,1 0-1,1 0 1,-1 0-1,0-1 0,1 1 1,-1 0-1,1-1 1,0 1-1,0-1 1,0 0-1,0 0 0,0 0 1,1 1-15,10 7 30,0 0 0,6 1-30,-9-4 50,0 0 1,0 0-1,-1 0 0,7 8-50,-15-14 18,0-1 0,-1 1 0,1-1 0,-1 1 0,1 0 0,0-1 0,-1 1 0,0 0 0,1-1 0,-1 1 0,1 0 0,-1 0 0,0-1-1,0 1 1,1 0 0,-1 0 0,0 0 0,0 0 0,0-1 0,0 1 0,0 0 0,0 0 0,0 0 0,0 0 0,0-1 0,0 1 0,-1 0 0,1 0 0,0 0-1,0-1 1,-1 2-18,-3-1 132,-2 0-313,-74 15-2646,54-11 1791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50.4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142 20 8338,'-10'0'2408,"3"-1"-384,-1 1 0,1 1 1,-5 0-2025,11-1 205,-1 0 0,1 0 0,0 1 1,0-1-1,0 0 0,-1 1 1,1-1-1,0 1 0,0-1 1,0 1-1,0-1 0,0 1 1,0 0-1,0 0 0,0-1 0,0 1 1,1 0-1,-1 0 0,0 0 1,0 0-1,1 0 0,-1 0 1,0 1-206,0 2 313,0-1 0,0 1 0,0 0 0,1 0 1,0 0-1,-1 0 0,1 0 0,0 0 0,1 0 0,-1 0 1,1 0-1,1 3-313,1 4 553,1 1 0,1-1 0,3 7-553,-7-15 78,1 0-1,-1 0 1,1 0 0,0-1 0,0 1 0,0 0-1,1-1 1,-1 1 0,0-1 0,2 1-78,-2-1 21,0-1 1,0 0-1,1 0 1,-1 0 0,0 0-1,0 0 1,1-1-1,-1 1 1,0-1-1,1 1 1,-1-1 0,1 0-1,-1 0 1,0 0-1,2 0-21,-2 0 2,0-1-1,0 1 1,0 0-1,-1-1 0,1 0 1,0 1-1,0-1 1,0 0-1,0 0 1,-1 0-1,1 0 0,0 0 1,-1 0-1,1-1 1,-1 1-1,1 0 1,-1-1-1,0 1 0,0-1 1,1 0-1,-1 1 1,0-1-1,-1 0 1,1 0-1,0 0 0,0 1 1,-1-1-1,1 0 1,-1 0-1,1-2-1,0-2 0,-1 0 0,1 0 0,-1 0 0,0 0 0,0 0 0,-1 1 0,0-1 0,0 0 0,0 0 0,-1 0 0,1 1 4,-1 1 0,0-1-1,0 1 1,0-1 0,-1 1 0,0 0-1,0 0 1,0 0 0,0 0 0,0 0-1,-1 1 1,1 0 0,-1 0 0,0 0-1,-3-2-3,4 3 3,-1 0 0,1 1 0,0-1 0,-1 1 0,1 0 0,0 0 0,-1 0 0,1 1 0,-1-1 0,0 1 0,1 0 0,-1 0 0,1 0 0,-1 0 0,1 1 0,-1-1 0,1 1 0,-1 0 0,1 0 0,-1 0 0,-1 2-3,0-1-65,0 0 0,1 1 1,0-1-1,0 1 0,0 0 0,0 0 1,0 1-1,0-1 0,1 1 1,0 0-1,0 0 0,0 0 0,0 0 1,0 1-1,1-1 0,0 1 0,-1 1 65,3-5-124,-1 0-1,1 0 0,0 1 0,0-1 0,-1 0 1,1 0-1,0 0 0,0 1 0,0-1 0,0 0 1,1 0-1,-1 1 0,0-1 0,0 0 1,1 0-1,-1 0 0,1 0 0,-1 1 0,1-1 1,-1 0-1,1 0 0,0 0 0,-1 0 0,1 0 1,0 0-1,0 0 0,0-1 0,1 2 125,0 0-309,1-1 0,0 1 0,0-1 1,0 0-1,0 0 0,0 0 0,0 0 0,0 0 0,0-1 0,0 1 0,0-1 309,36 0-1416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50.7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151 10 14507,'-15'-9'5833,"5"14"-3576,0 10-233,4 19-535,3 13-145,4 14-456,9 6-176,4 3-224,4-2-112,6-3-168,-2-4-56,1-7-40,-5-4 33,-6-18-682,-6-7-815,-13-25-1480,-6-8 1583</inkml:trace>
  <inkml:trace contextRef="#ctx0" brushRef="#br0" timeOffset="1">1 280 11763,'25'-1'5409,"5"-2"-2585,10 4-807,0 2-473,6 1-896,9 1-1016,8-10 168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51.2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0 15939,'1'0'185,"-1"0"-1,0 1 0,1-1 1,-1 0-1,0 0 0,0 0 1,1 0-1,-1 0 0,0 0 1,0 0-1,1 1 0,-1-1 0,0 0 1,0 0-1,1 0 0,-1 1 1,0-1-1,0 0 0,0 0 1,0 1-1,1-1 0,-1 0 1,0 0-1,0 1 0,0-1 1,0 0-1,0 0 0,0 1 1,0-1-185,3 12 911,-2 1-1,0-1 1,0 0 0,-1 1 0,0-1 0,-3 9-911,2-2 645,-8 308 2515,7-316-3130,2-11-31,-1 0 0,1 0 0,0 0 0,0 0-1,0 0 1,0 0 0,0 0 0,0 0 0,0 0 0,-1 1-1,1-1 1,0 0 0,0 0 0,0 0 0,0 0-1,0 0 1,0 0 0,-1 0 0,1 0 0,0 0-1,0 0 1,0 0 0,0 0 0,0 0 0,-1 0-1,1 0 1,0 0 0,0 0 0,0 0 0,0 0 0,0 0-1,0 0 1,-1 0 0,1-1 0,0 1 0,0 0-1,0 0 1,0 0 1,-1-1-17,0 0-1,0 0 1,0 0-1,0 0 1,1 0-1,-1 0 1,0 0-1,1-1 1,-1 1 0,1 0-1,-1 0 1,1-1-1,-1 0 18,0-11-142,-1-1 1,1 0-1,1 1 0,1-1 1,0 1-1,0-1 0,2 1 1,1-8 141,-3 15-26,1 0 1,0 0 0,0 0-1,1 0 1,0 0 0,0 0-1,0 0 26,-1 4 1,-1 0 0,0 0 0,1 0 0,0 0 0,-1 1-1,1-1 1,0 0 0,0 1 0,0 0 0,0-1-1,0 1 1,0 0 0,0 0 0,0 0 0,0 0-1,1 1 1,-1-1 0,0 1 0,1-1 0,-1 1 0,1 0-1,1 0 40,0 0 1,0 0-1,1 1 1,-1 0-1,0 0 1,0 0-1,0 0 1,0 1 0,0-1-1,0 1 1,0 0-1,0 1 1,-1-1-1,1 0 1,-1 1 0,0 0-1,0 0 1,0 0-1,0 0 1,1 1-41,7 11 218,-1-1 1,0 1-1,-1 0 1,1 5-219,-6-14 47,2 5 85,-1 0 0,0 1 0,1 2-132,-2-2 2,-1-8-101,-2-4 98,-1 0 1,0 0-1,0 0 0,0 0 1,0 0-1,0 0 0,0 0 0,0 0 1,0 0-1,0 0 0,0 0 1,0 0-1,0 0 0,0 0 0,0 0 1,0 0-1,1 0 0,-1 0 1,0 0-1,0 0 0,0 0 0,0 0 1,0 0-1,0 0 0,0 0 0,0 0 1,0 0-1,0 0 0,0 0 1,0 0-1,0 0 0,0 0 0,0 0 1,0 0-1,0 0 0,0 0 1,1 0-1,-1 0 0,0-1 0,0 1 1,0 0-1,0 0 0,0 0 1,0 0-1,0 0 0,0 0 0,0 0 1,0 0-1,0 0 0,0 0 1,0 0 0,4-9 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51.5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6 154 15475,'4'1'1084,"0"1"-1,0-1 1,0 0-1,0 0 1,1-1-1,-1 1 0,0-1 1,0 0-1,1 0-1083,1 0 491,-1-1-1,0 0 0,0 0 0,0 0 0,0-1 0,0 0 0,2 0-490,-3 0 32,0 0 0,0 0-1,0-1 1,0 1-1,-1-1 1,1 1 0,-1-1-1,0 0 1,1-1-1,-1 1 1,-1 0 0,1-1-1,-1 0 1,1 1-1,-1-1 1,0 0 0,0 0-1,0-2-31,-1 2-78,0 0-1,0 0 1,0 0-1,-1 0 1,1 0 0,-1 0-1,0 0 1,0 0-1,-1 0 1,0-4 78,1 6-65,-1 0-1,0-1 1,1 1 0,-1 0-1,0 0 1,0 1 0,0-1 0,-1 0-1,1 0 1,0 0 0,-1 1 0,1-1-1,-1 1 1,1-1 0,-1 1-1,0 0 1,0-1 0,0 1 0,0 0-1,0 0 1,0 0 65,-1 0-26,1 0 0,-1 0 0,0 0-1,1 1 1,-1-1 0,0 1 0,1 0 0,-1-1 0,0 1 0,1 0-1,-1 1 1,0-1 0,0 0 0,1 1 0,-1 0 0,0-1-1,1 1 1,-1 0 0,1 0 0,-1 1 0,1-1 0,0 0 0,-1 1-1,1-1 1,0 1 0,0 0 0,0 0 0,0 0 0,0 0-1,0 2 27,-4 3 73,1 1 0,0 0 0,0 0 0,1 1 0,0-1 0,1 1 0,-1 0 0,1 5-73,1-7 133,1 0-1,-1 1 1,2-1 0,-1 0 0,1 1-1,1 2-132,-1-7 78,0 1 1,1-1-1,-1 1 0,1-1 0,0 1 0,0-1 0,0 1 0,0-1 1,1 0-1,-1 0 0,1 0 0,0 0 0,1 3-78,0-4 24,0 0 1,-1 0-1,1 0 0,0 0 0,0-1 1,0 1-1,0-1 0,0 1 1,0-1-1,0 0 0,0-1 0,1 1 1,-1 0-1,0-1 0,0 0 0,1 0 1,0 0-25,0 0-158,1 0 0,-1 0-1,1-1 1,-1 0 0,0 0 0,1 0 0,-1 0 0,0-1 0,0 1 0,0-1 0,0 0 0,2-2 158,-1 0-179,-1 0-1,0 0 1,0 0 0,4-5 179,-8 9-3</inkml:trace>
  <inkml:trace contextRef="#ctx0" brushRef="#br0" timeOffset="1">297 38 14699,'0'19'6426,"-1"2"-3258,1-4-1071,1 3-217,0-2-792,1-2-464,-1-10-416,-1-3-464,1-3-1736,-1-1-793,0-1 1441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51.9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10410,'2'17'5337,"4"-2"-920,6 5-2600,0-4-1,4-5-664,4 1-608,8-8-1328,5-4-520,11-4-1265,3-3-447,5-5 1912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02.4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144 1 12763,'6'22'5145,"-5"20"-3161,-1 6-207,-3 15-593,2 0-232,2-9-560,6-4-160,4-20-136,1-4-160,0-16-688,-3-6-504,-6-9-1377,-5-7-816,-7-15 2169</inkml:trace>
  <inkml:trace contextRef="#ctx0" brushRef="#br0" timeOffset="0.71">1 182 8378,'1'-4'4497,"3"1"-1113,9 0-1111,3 1-265,11 2-655,4 1-321,2 3-584,0 0-176,0-1-536,-1-2-704,0-2 3224,-4-3-2048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52.2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334 120 5521,'0'0'118,"0"1"0,0-1 0,0 0 0,0 0-1,0 0 1,0 0 0,0 1 0,0-1 0,0 0 0,-1 0-1,1 0 1,0 0 0,0 0 0,0 0 0,0 1 0,0-1 0,0 0-1,-1 0 1,1 0 0,0 0 0,0 0 0,0 0 0,0 0-1,-1 0 1,1 0 0,0 0 0,0 0 0,0 0 0,0 0 0,-1 0-1,1 0 1,0 0 0,0 0 0,0 0 0,0 0 0,-1 0-1,1 0 1,0 0 0,0 0 0,0 0 0,0 0 0,-1 0-1,1 0 1,0 0 0,0 0-118,-1-1 360,0 1 0,1 0-1,-1 0 1,1-1 0,-1 1 0,0 0-1,1-1 1,-1 1 0,1-1 0,-1 1-1,1-1 1,-1 1 0,1-1 0,-1 0-360,-5-13 2724,3 9-2111,1-1-1,-1 1 1,1 0-1,-3-2-612,-20-30 1459,22 34-1236,0 0 1,0 0-1,0 0 0,0 0 0,0 0 1,0 0-1,-1 1 0,1-1-223,-12-8 1305,17 13-1271,-1 1 0,1 0 0,-1-1 0,1 1 0,-1 0 0,0-1 0,0 1 0,0 2-34,2 4 11,5 13 78,-1 0 0,-1 0 0,0 0-1,-2 1 1,-1 0-89,4 55 1198,-5-45-696,1 0 1,2 0-1,2 1-502,-4-15 122,0 1 0,-2 0 0,0-1 0,-1 1 0,-1 0 0,-1 0 0,-1-1-1,0 1 1,-7 18-122,8-31 21,0 0 0,0-1-1,-1 1 1,0-1-1,-1 0 1,1 0-1,-1 0 1,0 0-1,-1-1 1,1 0-1,-1 1 1,0-2 0,0 1-1,-1 0 1,0-1-1,1 0 1,-1-1-1,0 1 1,-1-1-1,1 0 1,-1-1 0,-4 2-21,2-1-284,-1-1 1,0 0 0,1-1-1,-1 0 1,0 0 0,-7-2 283,11 1-659,0-1 1,0 1 0,0-2-1,0 1 1,0-1-1,0 0 1,1 0 0,-1 0-1,1-1 1,-1 0 0,-1-1 658,-3-4-1675,0 0 1,-5-5 1674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52.6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14051,'4'2'856,"0"0"-1,-1 1 1,1 0 0,-1 0 0,0 0-1,0 0 1,0 1 0,-1-1-1,2 2-855,-1 1 558,0-1-1,0 2 0,-1-1 0,1 0 1,-1 0-1,-1 1-557,6 29 1172,-1-1 0,-2 1 1,-2 0-1,-1 8-1172,0-12 235,0 31 108,-1-17-183,2 0 0,5 20-160,-9-81-799,1 0 0,0 0 0,2-12 799,-1 18-48,1-1 1,1 1-1,-1-1 1,1 1 0,1-1-1,0 1 1,2-5 47,-4 13 39,0-1-1,0 1 1,0-1-1,0 1 1,0 0-1,0-1 1,0 1-1,1 0 1,-1 0-1,0 0 1,1 0-1,-1 0 1,1 0 0,-1 1-1,1-1 1,-1 0-1,1 1 1,0-1-1,-1 1 1,1-1-1,0 1 1,-1 0-1,1 0 1,0 0 0,-1 0-1,1 0 1,0 0-1,-1 0 1,1 0-1,0 1 1,-1-1-39,3 1 93,-1 0 0,0 0 1,1 0-1,-1 1 0,0-1 0,0 1 1,0-1-1,0 1 0,0 0 1,-1 0-1,1 0 0,-1 1 0,1-1 1,-1 1-1,2 2-93,-1-1 57,0 1 0,-1 0 1,1 0-1,-1 0 0,0 1 0,-1-1 1,1 1-1,-1 3-57,2 7-32,-2 1-1,0 5 33,-1-18-88,1 9-428,-1-12 437,0-1-1,0 1 1,0-1-1,0 1 1,0-1-1,0 0 1,0 1 0,1-1-1,-1 1 1,0-1-1,0 0 1,0 1-1,1-1 1,-1 0-1,0 1 1,0-1-1,1 0 1,-1 1-1,0-1 1,1 0-1,-1 1 1,1-1 79,-1 0-55,0 0 1,1 0-1,-1 0 1,0 0-1,1 0 1,-1 0-1,0 0 1,0-1-1,1 1 1,-1 0-1,0 0 1,0 0-1,1 0 1,-1-1-1,0 1 1,0 0-1,0 0 1,1 0-1,-1-1 1,0 1-1,0 0 1,0 0-1,0-1 1,1 1-1,-1 0 1,0 0-1,0-1 1,0 1-1,0 0 1,0 0-1,0-1 55,7-19-1069</inkml:trace>
  <inkml:trace contextRef="#ctx0" brushRef="#br0" timeOffset="1">459 162 23845,'-9'26'1072,"5"10"-159,3 23 735,7 4-696,6-8-392,8-12-368,-4-8-16,-8-13-224,7-9-808,-8-13-832,7-7 976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53.0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23 12643,'16'4'5705,"-1"-4"-2192,6 0-1537,6 1-7,2 1-625,1 0-392,5-2-968,4 0-696,3-5-1177,3-7-3328,9-3 3393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53.5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140 5 14523,'-1'0'652,"1"-1"0,-1 1 0,0-1 0,0 1 0,0-1 0,0 1 0,0 0 0,0-1 0,0 1 0,-1 0 0,1 0 0,-1 0-652,1 0 300,1 0-1,-1 0 1,0 0 0,0 0-1,0 1 1,0-1-1,0 0 1,0 1 0,0-1-1,0 0 1,1 1 0,-2 0-300,-1 1 305,0 1 1,1 0 0,-1 0-1,0 0 1,1 0 0,-2 2-306,-2 3 976,-1 0-725,1 1-1,0 1 1,0-1 0,1 1 0,0 0-1,1 0 1,0 1 0,-2 8-251,4-14 20,1-1 1,1 1-1,-1 0 0,1 0 1,-1-1-1,1 1 0,1 0 1,-1 0-1,1-1 0,0 1 1,0 0-1,0-1 1,0 1-1,1-1 0,0 1 1,0-1-1,0 0 0,1 0 1,-1 0-1,1 0 0,0 0 1,0 0-21,9 7 32,0 0 0,0-1 0,1-1-1,5 3-31,-7-5 75,0 1 0,0 0 0,-1 0 0,-1 1 0,1 0 0,6 9-75,-15-17 11,0 0 0,0 0 0,-1 0-1,1 1 1,0-1 0,-1 0 0,1 0 0,0 1 0,-1-1-1,0 0 1,1 1 0,-1-1 0,0 0 0,0 1 0,0-1-1,0 1 1,0-1 0,0 0 0,0 1 0,0-1 0,0 1-1,-1-1 1,1 0 0,0 1 0,-1-1 0,0 0-1,1 1 1,-1-1 0,0 0 0,1 0 0,-1 0 0,0 0-1,0 0 1,0 0 0,0 0 0,0 0 0,0 0 0,0 0-1,0 0 1,-1 0-11,-3 2-15,-1 0 0,1 0 0,0-1 0,-1 1 1,1-1-1,-1-1 0,0 1 0,0-1 0,-1 0 15,-5 1-516,0-1 0,0-1 0,-8 0 516,15 0-104,0-1 0,0 1-1,0-1 1,0 0 0,0-1 0,0 0 0,0 1-1,0-1 1,0-1 0,0 1 104,-25-22-463</inkml:trace>
  <inkml:trace contextRef="#ctx0" brushRef="#br0" timeOffset="1">54 77 14131,'28'-8'5633,"5"2"-3328,-4 0 15,2 5-687,-3 0-257,-3 1-1048,-2 0-960,1-3-1729,0 7 1529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53.9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 14467,'26'-1'7755,"1"0"-5128,17 2-574,-9 0-738,11 3-1315,-37-3 84,1 1 0,0 0 1,-1 1-1,1 0 0,-1 0 0,8 4-84,-13-4 20,0-1-1,-1 1 1,1-1 0,-1 1-1,1 0 1,-1 0-1,0 1 1,0-1 0,-1 1-1,1-1 1,-1 1-1,1 0 1,-1 0 0,0 0-1,-1 0 1,1 1-1,-1-1 1,0 0 0,1 2-20,1 11 96,-1 1 0,0-1 0,-2 1 1,0 5-97,0-11 62,22 341 1315,-21-339-1312,1 10 73,-1 1 0,0-1-1,-2 0 1,-1 1 0,-1-1 0,-2 2-138,3-18-10,-1 0 1,0 0-1,0-1 1,-1 1-1,0-1 1,-1 0-1,1 0 1,-2 0-1,1 0 1,-1-1-1,1 0 1,-2 0-1,1 0 1,-1-1-1,1 0 1,-2-1-1,1 1 0,0-1 1,-1 0-1,0-1 1,0 0-1,-2 0 10,6-1-281,0-1 1,0 0-1,0-1 0,0 1 0,0-1 0,0 0 0,1 0 0,-1 0 0,0 0 0,0 0 0,0-1 0,-3-1 281,-21-7-1256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54.3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243 15 11955,'26'-15'9168,"-72"49"-5881,19-13-2570,-82 68 584,87-71-1070,9-7 21,0 1 0,1 0 0,-4 5-252,15-16 30,0 0 0,0 0 0,0 1 0,0-1 0,0 1 0,0-1 0,1 1 0,-1-1 0,0 1 0,1-1 0,-1 1 0,1 0 0,-1 0-30,2-1 18,-1 0 1,0 1-1,0-1 0,0 0 0,1 0 1,-1 0-1,0 0 0,1 0 1,-1 0-1,1 0 0,0 0 0,-1 0 1,1 0-1,0-1 0,-1 1 0,1 0 1,0 0-1,0-1 0,0 1 0,-1 0 1,2 0-19,5 4 87,1 0 0,0-1 0,0 0 1,0 0-1,0-1 0,1 0 0,-1 0 0,1-1 1,0 0-1,9 1-87,15 0-84,0-2 0,12-1 84,-22 0-443,36 0-341,-45-1 572</inkml:trace>
  <inkml:trace contextRef="#ctx0" brushRef="#br0" timeOffset="1">54 407 14731,'-4'12'5657,"5"-8"-3488,6 0-305,6 0-71,4 3-121,6-4-712,2 1-312,2 1-160,3-2-104,4-3-1528,-1-3 1664,8-5-760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57.2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11 9970,'0'0'300,"0"0"-1,0 0 0,0-1 1,1 1-1,-1 0 1,0 0-1,0-1 0,0 1 1,0 0-1,0 0 0,0 0 1,0-1-1,1 1 1,-1 0-1,0 0 0,0 0 1,0-1-1,1 1 1,-1 0-1,0 0 0,0 0 1,0 0-1,1 0 1,-1 0-1,0-1-299,9 0 2457,-8 1-2376,0 0 0,-1 0 0,1 0 0,0 0 0,-1 0 0,1 0 0,0 0 0,0 0 0,-1 1 0,1-1 0,0 0 0,-1 1 0,1-1 0,0 0 0,-1 1 0,1-1 1,-1 1-1,1-1 0,-1 1 0,1-1 0,-1 1 0,1-1 0,-1 1 0,1 0 0,-1-1-81,10 29 903,-5-17-732,0 0 30,0 0 0,-1 0 0,0 1 0,-1-1 0,0 1 1,1 11-202,-4-11 170,1 0 17,0 0 0,0 0-1,2 0 1,-1 0 0,2 0-1,2 7-186,-4-17 132,-1-9-113,-3-10-71,0 6 42,-2-9-69,1 0 1,0 0-1,2 0 0,0-15 79,2 29-13,-1-1-1,1 1 1,0-1 0,0 1 0,1 0 0,-1 0-1,1 0 1,0 0 0,1 0 0,-1 0 0,1 0-1,0 1 1,0-1 0,0 1 0,1 0 0,-1 0-1,1 0 1,0 0 0,2 0 13,-2 0 46,1 1 1,0 0-1,0-1 0,0 2 1,1-1-1,-1 1 0,1-1 1,3 1-47,-7 1 23,0 1 1,0-1-1,0 1 1,0 0-1,0 0 1,0 0-1,1 0 1,-1 0-1,0 1 0,0-1 1,0 1-1,0-1 1,0 1-1,0 0 1,0 0-1,0 0 1,0 0-1,-1 0 1,1 0-1,0 0 1,-1 0-1,1 1 1,0-1-1,-1 1 1,1 0-24,2 3 118,-1 0 0,1 0 0,-1 0 0,0 1 0,0-1 1,0 1-1,-1 0 0,0 1-118,5 13 884,1 17-884,-4-21 227,0 0-1,0-1 0,3 4-226,-7-19-17,4 8 112,-1 0 0,0 1 0,1 4-95,-4-9-777,1 0 0,-1-1-1,1 1 1,-1 0 0,-1 3 777,1 1-2530,4 2 1080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57.6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1 12115,'-25'12'4211,"18"-5"-2416,7-6-1749,-1-1 0,1 0 1,0 0-1,0 0 0,0 1 0,0-1 0,0 0 0,0 0 1,0 0-1,0 1 0,0-1 0,0 0 0,0 0 1,0 0-1,0 1 0,1-1 0,-1 0 0,0 0 1,0 0-1,0 0 0,0 1 0,0-1 0,0 0 0,0 0 1,0 0-1,1 0 0,-1 1 0,0-1-46,1 1 192,1 0-1,0 0 0,-1-1 1,1 1-1,-1 0 1,1 0-1,0-1 1,0 1-192,-1-1 104,24 7 745,0-1 1,0-1-1,0-1 1,16 0-850,103-1 1168,28-11 499,20-9-1667,-80 6 344,41 2 85,-116 9-432,1 1 0,0 2 0,4 3 3,-42-6-29,0-1-1,0 1 1,0 0-1,0 0 1,0 0 0,0 0-1,1 0 1,-1 0-1,0 0 1,0 0-1,0 0 1,0 0-1,0 0 1,0 0-1,0 0 1,0 0-1,0 0 1,1 1 0,-1-1-1,0 0 1,0 0-1,0 0 1,0 0-1,0 0 1,0 0-1,0 0 1,0 0-1,0 0 1,0 0-1,0 0 1,1 0-1,-1 0 1,0 1 0,0-1-1,0 0 1,0 0-1,0 0 1,0 0-1,0 0 1,0 0-1,0 0 1,0 0-1,0 0 1,0 1-1,0-1 1,0 0 0,0 0-1,0 0 1,0 0-1,0 0 1,0 0-1,0 0 1,0 0-1,0 1 30,-7 3-1619,-13 5-825,-13 5 935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58.0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13515,'15'5'5353,"-14"19"-3072,11 8-625,-5 13-40,-3 6-135,0 3-457,-4 1-296,3-9-264,3-2-88,2-12-136,-4-4-72,4-11-80,-12-3-192,3-8-1200,0-3-801,1-10 1193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58.5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0 14019,'-7'45'5900,"-2"21"-1706,3-16-2750,2 0-1,2 6-1443,2-41 198,0 0-1,2 1 0,0-1 0,1 0 0,0 0 0,1 0 1,6 14-198,-7-23 60,0 0 1,0 0 0,1 0 0,-1 0 0,1-1 0,1 0-1,-1 1 1,5 3-61,-5-6 19,0 0 0,0 0 0,0 0 0,1-1 0,-1 1 0,0-1 0,1 0-1,0-1 1,-1 1 0,1-1 0,0 0 0,0 0 0,0 0-19,-1 0 3,0-1 1,0 0-1,0 0 1,0 0-1,0 0 0,0-1 1,0 0-1,0 1 1,-1-1-1,1-1 0,0 1 1,0 0-1,-1-1 1,1 0-1,-1 0 0,1 0 1,-1 0-1,1-1-3,-1 1 2,0 0 0,-1 0 0,1 0 0,-1-1-1,1 1 1,-1-1 0,0 1 0,0-1 0,0 0-2,-1 1 3,0 0 0,0 1 0,-1-1 0,1 0 0,0 0 0,-1 0 0,0 0 0,1 0 0,-1 0 0,0 0 0,0 0 0,0 0 0,0 0 0,-1 0 1,1 0-1,-1-1-3,0-2 12,-1 0 0,0 0 0,0 0 0,0 1 0,0-1 1,-1 1-1,0 0 0,0-1 0,0 1 0,-1 1 0,1-1 1,-1 0-1,0 1 0,0 0 0,0 0 0,0 0 0,-1 0 0,0 0-12,0 0 10,1 1 0,-1 0 0,1 0-1,-1 1 1,0-1 0,1 1-1,-1 0 1,0 0 0,0 1-1,0-1 1,0 1 0,0 0-1,0 1 1,0-1 0,0 1-1,1 0 1,-1 0 0,0 0-1,-1 1-9,2 0-27,-1 0 0,1 1 0,0-1 0,-1 1 0,1 0 0,1 0 0,-1 1 0,-3 2 27,4-3-650,0 1 0,1 0 0,-1-1 1,1 1-1,-1 0 0,1 1 650,1 1-5648,7-12 2469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55.7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0 2937,'0'0'2325,"0"2"1388,0 6-1704,-3 20 1978,0-6-3468,-12 137 272,15-75-596,3 0-1,11 62-194,20 199 1115,-14-123-789,-2-58-219,49 592 488,-19-62-137,22-30 125,-51-497-401,-16-143-202,3 30-703,-1 43 723,-6-70-1064,1-27 1048,0 1-1,0-1 1,0 0-1,0 0 1,0 0 0,-1 1-1,1-1 1,0 0-1,0 0 1,0 0-1,0 1 1,0-1-1,0 0 1,0 0 0,0 0-1,0 0 1,-1 1-1,1-1 1,0 0-1,0 0 1,0 0-1,0 0 1,-1 0-1,1 1 1,0-1 0,0 0-1,0 0 1,0 0-1,-1 0 1,1 0-1,0 0 1,0 0-1,-1 0 1,1 0 0,0 0-1,0 0 1,0 0-1,-1 0 1,1 0 16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03.0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12499,'5'40'8916,"-2"14"-8916,-3 87 3906,1 11-2763,-1-150-1139,0 1-1,0 0 1,1 0-1,0-1 0,-1 1 1,1 0-1,0-1 1,1 3-4,-1-3-29,6-45-3069,1 6 3077,-8 36 30,0 0 1,1 0-1,-1 0 0,1 0 1,-1 0-1,0 0 1,1 0-1,0 1 1,-1-1-1,1 0 1,-1 0-1,1 0-9,0 1 12,-1 0 1,0-1-1,1 1 0,-1 0 1,0 0-1,1 0 1,-1-1-1,0 1 0,1 0 1,-1 0-1,0 0 0,1 0 1,-1 0-1,1 0 0,-1 0 1,0 0-1,1 0 1,-1 0-1,1 0 0,-1 0-12,2 0 53,0 1 0,-1 0 0,1 0-1,-1-1 1,1 1 0,-1 0 0,0 0-1,1 0 1,-1 0 0,0 1-53,3 1 89,12 8 394,-9-6-116,0-1 0,0 1-1,8 3-366,-12-7 56,1 0-1,0 0 0,-1 0 0,1 0 0,0 0 0,0-1 0,-1 0 0,1 0 0,0 0 0,3 0-55,4-2 16,0 0 1,-1 0-1,1-1 1,-1-1-1,1 0 1,-1 0-1,0-1 0,0 0 1,4-4-17,-8 6-24,0-1 0,-1 0 0,1-1 0,-1 1 0,0-1 0,0 0 0,-1 0 0,0-1 0,1 1 0,-2-1 0,1 0 0,-1 0 0,0 0 0,0-1 0,1-3 24,-4 8-13,1 1-1,-1 0 1,0-1-1,0 1 1,0-1-1,0 1 1,0-1 0,0 1-1,0-1 1,0 1-1,0-1 1,-1 1 0,1 0-1,-1-1 1,1 1-1,-1-1 1,1 1 0,-1 0-1,0 0 1,0-1-1,1 1 1,-1 0-1,0 0 1,0 0 0,0 0-1,-1 0 1,1 0-1,0 0 1,0 0 0,0 0-1,-1 1 1,1-1-1,0 1 1,-1-1 0,1 0-1,0 1 1,-1 0-1,1-1 1,-1 1 13,-2-1 7,1 1 0,0-1 1,0 1-1,-1 0 0,1 0 0,0 0 1,0 0-1,-1 0 0,1 1 0,0-1 0,0 1 1,-1 0-1,1 0 0,0 0 0,0 1 1,0-1-1,-1 2-7,1-1 34,1 1-1,-1-1 1,1 1 0,0 0 0,0 0-1,0 0 1,0 0 0,0 0 0,1 0-1,-1 0 1,1 1 0,0-1-1,0 0 1,0 1 0,1-1 0,-1 3-34,-1 7 192,1 1 0,1-1 0,1 11-192,-1-19 64,1 0 0,-1 0 0,1 0 0,1 0 0,-1 0 0,1 0 0,-1 0 0,2 0 0,-1 0 0,2 2-64,-3-5 8,0 0-1,1 0 1,-1-1 0,1 1 0,-1 0 0,1-1 0,0 1 0,-1-1-1,1 1 1,0-1 0,0 0 0,0 0 0,0 0 0,0 0 0,0 0 0,1 0-1,-1 0 1,0-1 0,0 1 0,1-1 0,-1 0 0,0 0 0,0 0-1,1 0 1,-1 0-8,5-1-458,0-1 0,0 0 0,0 0 0,0 0 0,-1-1-1,1 0 1,-1 0 0,0-1 0,0 0 0,3-2 458,-1 0-1056,0 1-1,0 1 1,0-1-1,1 1 1,5-1 1056,-12 4 98,0 0-1,0 1 1,0-1 0,0 1-1,-1-1 1,1 1 0,0 0 0,0 0-1,0 0 1,0 0 0,0 0-1,0 0 1,0 1 0,0-1 0,0 1-1,-1-1 1,1 1 0,0-1-1,0 1 1,0 0 0,-1 0 0,1 0-1,-1 0 1,1 0 0,-1 1-1,1-1 1,-1 0 0,1 1 0,-1-1-1,0 1 1,0-1 0,0 1 0,1 1-98,8 16 3244,-10-20-3215,-1 1 0,1-1 0,-1 0 0,1 0 1,-1 1-1,1-1 0,-1 0 0,1 0 0,0 0 0,-1 0 0,1 0-29,-2-6 55,-31-76 88,30 74-139,0 0 1,1 0-1,0 0 1,0-1-5,2 7-8,0 1 1,0-1-1,0 1 0,0-1 0,0 0 0,0 1 1,1-1-1,-1 1 0,1-1 0,-1 1 0,1 0 1,0-1-1,0 1 0,1-1 8,-2 2-59,1 0 0,0 0 0,0 0 0,0 1 0,0-1 0,0 0 0,0 0 0,0 1 0,0-1 0,0 0 0,0 1 0,0-1 0,0 1 0,0 0 0,0-1 0,0 1 0,1 0 0,-1 0 0,0-1 0,0 1 59,28 1-2442,-21 0 1600,20 1-1529,3-2 918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57.6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88 62 2673,'3'-4'895,"-1"0"160,0 0 1,1 0-1,-2 0 0,1-1 0,0 1 0,-1 0 0,0-1 0,1-2-1055,-2 6 119,0 1 1,0-1-1,1 1 0,-1-1 0,0 1 1,0-1-1,0 1 0,1-1 0,-1 1 1,0 0-1,1-1 0,-1 1 0,0-1 1,1 1-1,-1 0 0,1-1 0,-1 1 1,1-1-120,-1 1 220,0 0 0,1 0 0,-1-1 0,0 1 1,1 0-1,-1 0 0,0-1 0,0 1 0,1 0 1,-1-1-1,0 1 0,0 0 0,1-1 1,-1 1-1,0 0 0,0-1 0,0 1 0,0-1 1,0 1-1,0 0 0,0-1-220,0 1 916,0 0-89,0-1 20,-3 4 14,-5 13-581,0-1 0,0 6-280,1-3 111,1-4 22,1 1 1,1 0-1,0 1 0,1 1-133,-3 9 134,-5 19 67,1-4-39,2-1-1,1 1 1,1 9-162,5-38-471,-1-10-613,-2-6-409,-2-7 466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58.0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9234,'3'31'7086,"8"15"-3405,-5-25-2540,-2-4-656,1 0 0,1-1 1,1 0-1,0 0 0,1-1 1,10 14-486,-13-21 93,1 1 0,1-1 0,0-1 0,0 1 0,0-1 0,1 0 0,0-1 0,0 0 0,1 0 1,-1-1-1,1 0 0,3 1-93,-9-5 24,-1 0 0,1 0 0,0 0 0,0 0 0,-1 0 0,1 0 0,0-1 0,0 1 0,0-1 0,-1 0 0,1 0 0,0 0 0,0 0 0,0 0 0,0-1 0,0 0 0,-1 1 0,1-1 0,0 0 0,-1 0 0,1 0 0,0-1 0,1 0-24,8-7 3,-1 0 0,0 0 0,0-1 0,-1 0 1,0-1-1,-1 0 0,2-4-3,2-1-228,10-10-898,-20 24 610,-1 0 1,0 0-1,1 1 0,-1-1 0,1 1 1,-1-1-1,1 1 0,0 0 0,0 0 0,2-1 516,11 1-1997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16.3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32 7986,'-9'-31'3435,"17"52"4508,0-3-4682,-3-9-3145,-1 0 0,0 1 0,-1-1 0,0 1 0,-1 0 0,0-1 0,0 1 0,-1 1-116,5 45 959,3-2 0,6 19-959,-5-27 233,-4-14 113,8 17-346,-14-48-206,0 0 0,1 1 0,-1-1 0,1 0 0,-1 0 0,1 0 0,-1 0 0,1 0 0,0 0 0,0 0 0,-1 0 0,1 0 206,-11-8-2448,-1-6 930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16.6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9450,'20'30'8527,"5"3"-8527,-5-9 4603,12 11-4603,-16-19 713,2 0 0,0-1 0,0-1-1,1-1 1,13 6-713,-27-16 70,0-1 0,0 0 0,1 0 0,-1-1 0,0 1 0,1-1 0,-1 0 0,1-1 0,0 1 0,-1-1 0,1 0 0,-1-1 0,1 1 0,-1-1 0,1 0 0,4-2-70,-4 1 25,0 0 0,0 0 1,-1-1-1,1 0 0,-1 0 1,1 0-1,-1 0 0,0-1 0,0 0 1,0 0-1,-1-1 0,0 1 1,1-1-1,2-5-25,0-1-284,0 0-1,-1-1 1,0 1-1,-1-1 1,0-1 0,-1 1-1,-1-1 1,0 1 0,1-6 284,-3-5-862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17.1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17 10762,'5'-11'7701,"-4"11"-7513,-1-1-1,1 1 0,-1-1 1,1 1-1,-1-1 1,1 1-1,0 0 0,-1-1 1,1 1-1,0 0 1,-1-1-1,1 1 1,0 0-188,1 0 86,0-1 0,0 1 0,0 0 0,0 1 0,0-1 1,0 0-1,0 0 0,-1 1 0,1-1 0,0 1 1,0 0-1,0-1 0,0 1 0,0 1-86,6 2 199,0 1-1,-1 0 1,0 0 0,0 1-1,0 0 1,-1 0-1,0 1 1,1 1-199,10 13 682,-1 0 0,5 12-682,43 74 1276,-38-66-947,27 42 349,-40-66-758,0 0 0,1 0 0,9 6 80,-11-10-3376,-9-12 2127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1:17.6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1 124 9378,'13'14'2817,"0"0"-1,0 1 1,-1 0-1,1 5-2816,-3-6 1317,1 0 0,0 0 0,0-1 0,13 10-1317,-22-20 103,1-1 0,0 0 0,0 0 0,0 0-1,0-1 1,0 1 0,0-1 0,1 0 0,-1 1 0,0-2 0,1 1-1,-1 0 1,1-1 0,-1 1 0,1-1 0,-1 0 0,2 0-103,0-1 75,0 0-1,-1 0 1,1 0 0,0-1 0,-1 1 0,1-1 0,-1-1 0,0 1 0,1 0 0,-1-1 0,2-2-76,6-5 79,0-1-1,-1-1 1,0 0-1,-1 0 0,0-1 1,7-13-78,7-13-1697,-2-1 0,13-32 1697,-23 42-1126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29.2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 5185,'0'0'221,"0"-1"-1,0 1 1,0 0 0,0-1 0,0 1-1,0 0 1,0-1 0,0 1-1,0 0 1,0-1 0,0 1-1,0-1 1,0 1 0,1 0-1,-1-1 1,0 1 0,0 0 0,0-1-1,0 1 1,1 0 0,-1 0-1,0-1 1,0 1 0,1 0-1,-1 0 1,0-1-221,1 1 155,-1 0 1,0 0-1,1 0 0,-1 0 1,1 0-1,-1 0 0,1 0 1,-1 0-1,0 0 0,1 0 1,-1 0-1,0 1 0,1-1 1,-1 0-1,1 0 0,-1 0 1,0 0-1,1 1 1,-1-1-1,0 0 0,1 0 1,-1 1-1,0-1 0,0 0 1,1 1-1,-1-1 0,0 0 1,1 1-156,0 0 260,0 1 1,0 0 0,-1-1 0,1 1 0,0 0-1,-1-1 1,1 1 0,-1 0 0,1 0 0,-1 0 0,0 0-1,0-1 1,1 2-261,-2 29 1450,0-13-811,26 589 4158,18-101-3510,-32-388-1168,-3-23-49,0 8 121,10 32-191,-7-83 23,-6-36-122,-2 1 0,0 0 0,0-1 0,-2 1-1,0 0 1,-2 8 99,-8 33-4083,8-57 3039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30.0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50 109 6521,'-36'-18'3545,"23"14"-300,13 4-1160,2 0 1675,40 6-2470,6 0 106,22-1-1396,124-3 2180,95-15-2180,221-31 1010,-45 3 373,-381 35-869,-1 4 0,1 4 0,56 9-514,-111-6 156,0 0 0,0 3 0,-1 0 0,16 8-156,-15-7 109,-30-8-506,-6-1 35,-6-2-444,7 1 698,1 1 0,-1-1 0,1 1 0,-1 0 0,1 0 1,-1 1-1,-1 0 108,-20 7 180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31.2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12 7426,'0'-12'9624,"0"12"-7755,1 7-940,0-1 1,1 1-1,2 5-929,25 63 844,-23-49-495,0 0-1,-2 1 0,1 23-348,-1-14 221,42 618 350,-46-634-2467,0-13-749,-1-5-264,-2-3 1278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31.7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0 12091,'-5'51'7076,"6"-1"-3455,8 51-1983,-2-26-628,-3-21-729,36 403 836,-38-435-1324,4 28-686,-5-45-158,0 0-1,1 0 1,0 1 0,2 3 1051,-4-9-279,2 2-1307,1-10 606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03.7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8938,'1'5'1553,"1"0"0,-1 0 0,1 0 0,0-1 0,0 1 0,1 0-1553,-1 0 805,1 0-1,-1 0 1,0 1-1,1 3-804,-2 1 944,0 0-1,0 1 1,-1 1-944,2 22 1340,-2-27-1230,1-1 0,0 1 0,1 0 0,0-1-1,0 1 1,0-1 0,0 0 0,1 0-1,0 0 1,2 3-110,-5-9-10,1 0 0,-1 1 0,0-1 0,0 0 0,0 0 0,1 0 0,-1 1 0,0-1 0,0 0-1,0 0 1,1 0 0,-1 0 0,0 1 0,1-1 0,-1 0 0,0 0 0,0 0 0,1 0 0,-1 0 0,0 0 0,0 0 0,1 0 0,-1 0 0,0 0 0,1 0-1,-1 0 1,0 0 0,1 0 0,-1 0 0,0 0 0,0 0 0,1 0 0,-1 0 0,0 0 0,0-1 0,1 1 0,-1 0 0,0 0 0,0 0 0,1 0 0,-1-1 0,0 1-1,0 0 1,0 0 0,1 0 0,-1-1 0,0 1 0,0 0 0,0 0 0,0-1 0,0 1 0,1 0 0,-1-1 10,8-15-811,-8 15 713,3-6-296,-1 0-1,0-1 0,-1 1 1,0 0-1,0-1 395,-1 2-143,1 0-1,0 0 1,0 0-1,1 0 1,0 0 0,0 1-1,0-1 1,3-4 143,-3 6 17,1 0 0,0 0 0,0 0 0,0 1 1,1-1-18,-4 3 36,1 1 0,-1-1 0,1 1 1,-1-1-1,1 1 0,-1-1 1,1 1-1,0-1 0,-1 1 0,1 0 1,0-1-1,-1 1 0,1 0 0,0 0 1,-1-1-1,1 1 0,0 0 0,0 0 1,-1 0-1,1 0 0,0 0 1,-1 0-1,1 0 0,0 0 0,0 0 1,-1 1-1,1-1 0,0 0 0,-1 0 1,1 1-1,0-1 0,-1 0 0,1 1 1,0-1-1,-1 0 0,1 1 1,-1-1-1,1 1 0,0-1-36,2 6 326,1 0-1,-1-1 1,0 1-1,0 0 0,0 0 1,-1 1-1,0-1 1,1 4-326,0 0 558,0 0 1,5 10-559,-5-16 151,-1 1-1,1-1 1,0 1-1,0-1 1,2 1-151,-3-3 21,-1-1-1,0 0 1,0 0 0,1 1-1,-1-1 1,1 0 0,-1 0-1,1-1 1,-1 1 0,1 0-1,0 0 1,-1-1 0,1 1-1,0-1 1,-1 0-1,1 1 1,1-1-21,-2 0-11,-1 0 1,1 0-1,0-1 0,0 1 1,0 0-1,-1-1 0,1 1 1,0 0-1,0-1 0,-1 1 1,1-1-1,0 1 0,-1-1 1,1 1-1,-1-1 0,1 1 1,0-1-1,-1 0 0,0 1 1,1-2 10,9-16-709,-10 17 679,13-28-2245,2 0 1,15-23 2274,-29 51-31,-1-1 1,1 1-1,1 0 1,-1-1-1,0 1 1,0 0-1,0 0 1,1 0-1,-1 0 1,1 0 30,-2 1 11,0 0 0,0 0 1,1 1-1,-1-1 0,0 0 1,0 0-1,0 1 0,0-1 1,1 0-1,-1 1 0,0-1 1,0 0-1,0 1 0,0-1 1,0 0-1,0 0 0,0 1 1,0-1-1,0 0 0,0 1 1,0-1-1,0 0 0,0 1 1,0-1-12,0 11 234,-2 23 1896,1 4-2130,1-36 76,1 1-805,2-11-4422,0-10 3703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32.0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11490,'3'0'547,"0"-1"-1,0 2 0,0-1 0,0 0 0,0 1 0,0-1 0,0 1 0,2 0-546,-3 0 284,0 1 0,0-1 1,-1 0-1,1 1 0,0-1 0,0 1 0,-1 0 0,1-1 0,-1 1 0,0 0 0,1 0 0,0 1-284,5 10 694,0 0 0,-1 1 0,-1-1 1,0 1-1,-1 0 0,3 12-694,-1 10 940,-1-1 0,0 12-940,-1 66 932,-2-35-631,4 270 451,0-6-1483,-4-319-937,-1-19 582,0-4 50,1-5-432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32.6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 5961,'39'30'3633,"-39"-30"-3486,0 0-1,1 1 1,-1-1 0,0 0-1,1 1 1,-1-1 0,1 0-1,-1 1 1,0-1 0,1 0-1,-1 0 1,1 0 0,-1 1-1,1-1 1,-1 0 0,1 0-1,-1 0 1,1 0 0,-1 0-1,1 0 1,0 0-147,-1 0 239,1 0-71,-1-1 0,1 1 0,-1 0 0,1 0-1,0 0 1,-1 0 0,1 0 0,-1 0-1,1 0 1,0 0 0,-1 0 0,1 0 0,0 0-1,-1 1 1,1-1 0,-1 0-168,0 0 94,1 0 0,-1 0 1,0 1-1,0-1 0,0 0 1,0 0-1,1 0 0,-1 1 0,0-1 1,0 0-1,0 0 0,0 0 0,0 1 1,0-1-1,0 0 0,0 0 0,0 0 1,0 1-1,0-1 0,0 0 0,0 0 1,0 1-1,0-1 0,0 0 0,0 0 1,0 1-1,0-1 0,0 0 0,0 0 1,0 0-1,0 1-94,-4-1 1424,3 0-1398,1 0-1,0 0 1,0 0 0,-1 0 0,1 0 0,0 0 0,0 0-1,0 0 1,-1 0 0,1 0 0,0 0 0,0 0 0,-1 0-1,1 0 1,0 0 0,0 0 0,0 0 0,-1 0-1,1 0 1,0 1 0,0-1 0,0 0 0,-1 0 0,1 0-1,0 0 1,0 0 0,0 0 0,0 1 0,-1-1 0,1 0-1,0 0-25,-2 7 21,1 1 0,0-1 0,0 1-1,0-1 1,1 1 0,0-1-1,1 3-20,-1 2 13,0-9-6,0 1-1,1-1 1,-1 0 0,0 1 0,1-1 0,0 0-1,0 0 1,0 1 0,0-1 0,0 0-1,1 0 1,-1 0 0,1 0 0,0-1 0,0 1-1,0 0 1,0-1 0,1 1 0,-1-1 0,0 0-1,1 0 1,0 0 0,0 0 0,-1 0-1,1 0 1,0-1 0,0 1 0,0-1 0,1 0-1,-1 0 1,0 0 0,0-1 0,1 1-1,1 0-5,-2-1 0,-1 0 0,1 0 0,0 0 0,0-1 1,0 1-1,0-1 0,0 1 0,0-1 0,-1 0 1,1 0-1,0 0 0,-1-1 0,1 1 0,-1 0 1,1-1-1,-1 0 0,1 0 0,-1 1 1,0-1-1,0-1 0,0 1-1,3-3 1,-1-1 0,1 0 0,-1 0 0,0-1 1,-1 1-1,0-1 0,2-4-1,-4 8 4,0 0 1,0 0-1,0 0 1,0 0-1,-1 0 0,1 0 1,-1-1-1,0 1 1,0 0-1,0 0 0,-1 0 1,1-1-1,-1 1 1,1 0-1,-1 0 0,0 0 1,-1-2-5,0 1 17,0 0 0,-1 0 0,1 0-1,-1 1 1,0-1 0,0 1 0,0 0 0,0 0 0,0 0 0,-1 0 0,0 1 0,0-1-17,-1-1 22,-1 1 1,1 1 0,-1-1 0,1 1 0,-1 0-1,0 0 1,0 0 0,1 1 0,-1 0 0,-1 0-1,1 1 1,0-1 0,0 1 0,0 1 0,0-1-1,0 1 1,0 0 0,-5 2-23,7-2-44,1 1 1,0-1-1,-1 1 0,1 0 0,0 0 1,0 0-1,0 0 0,0 1 1,1-1-1,-1 1 44,2-1-159,-1-1 1,1 1-1,0 0 0,-1 0 1,1 0-1,0 0 0,0 0 1,1 0-1,-1 0 1,0 0-1,1 0 0,-1 1 1,1-1-1,0 0 0,-1 0 1,1 1-1,0-1 159,2 15-980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33.0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106 23 9274,'-7'-4'2317,"5"2"-1793,-1 0-1,1 0 0,-1 1 1,0-1-1,1 1 0,-1 0 1,0 0-1,0 0 1,0 0-1,0 0-523,0 1 116,1-1-18,0 0 0,0 1 1,-1 0-1,1-1 0,0 1 1,0 0-1,0 0 0,0 0 1,0 0-1,-1 1-98,2-1 49,0 0-1,0 1 1,0 0 0,0-1 0,0 1-1,0 0 1,0-1 0,0 1-1,1 0 1,-1 0 0,0 0-1,0 0 1,1 0 0,-1 0-1,1 0 1,-1 0 0,1 0 0,-1 0-1,1 0 1,-1 0 0,1 0-1,0 0 1,0 1-49,-3 7 260,0 0-1,1 1 1,0 0-1,1-1 1,0 5-260,0-2 203,1-1 1,0 1-1,0-1 1,2 1-1,-1-1 1,2 1-1,-1-1 1,3 4-204,-4-12 61,1 2 67,0 0 0,0 0-1,0-1 1,0 1-1,4 3-127,-5-7 17,-1 0-1,1 0 0,0 0 0,0 0 0,0-1 0,0 1 0,0 0 1,0 0-1,0-1 0,0 1 0,0-1 0,0 1 0,0-1 0,0 0 0,0 1 1,0-1-1,1 0 0,-1 0 0,0 0 0,0 1 0,0-1 0,0 0 0,1-1 1,-1 1-1,0 0 0,0 0 0,1-1-16,0 0 8,1 0 0,-1 0-1,1 0 1,-1-1 0,0 1 0,0-1 0,1 1-1,-1-1 1,-1 0 0,1 0 0,0 0 0,0 0-1,-1 0 1,1 0 0,-1-1 0,1 1 0,-1 0-1,0-1 1,0 1 0,0-1-8,1-3 11,0-1 1,0 1-1,0-1 0,-1 0 0,0 1 0,0-1 1,-1-3-12,0 2 19,-1 1 0,0 0 0,0 0 0,-1 0 0,0 0 0,0 0 0,0 1 0,-1-1 0,0 1 0,0-1 0,-1 1 0,0 0 0,0 0 1,0 1-1,-1-1 0,1 1 0,-3-1-19,5 4 20,-1 0-1,1 0 1,-1 0 0,0 0 0,0 1 0,0-1-1,0 1 1,-2-1-20,3 2-12,1-1 0,-1 1 0,1 0 0,-1 0 0,0-1-1,1 1 1,-1 0 0,1 0 0,-1 1 0,1-1 0,-1 0 0,1 0-1,-1 1 1,1-1 0,-1 1 0,1-1 0,-1 1 0,1 0 12,0 0-195,0 0 0,0 0-1,0 0 1,0 0 0,0 0 0,0 1 0,1-1 0,-1 0 0,0 1 0,1-1 0,-1 0-1,1 1 1,0-1 0,-1 2 195,0 0-815,1 1-1,-1 0 0,1 0 1,0 0-1,0 2 816,4 15-1303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33.5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0 10066,'-1'2'473,"-1"0"0,1-1 0,-1 1 0,1 0 1,0 0-1,0-1 0,-1 1 0,1 0 0,1 0 0,-1 0 0,0 1 0,0-1 0,1 0 0,-1 0 0,1 1-473,-4 10 1189,2-5-878,0 0 1,0 0-1,1 1 1,0-1-1,1 0 1,-1 1 0,2-1-1,-1 0 1,2 8-312,0-3 310,-2-6-169,1 0 1,0-1 0,0 1 0,1-1 0,0 1 0,0-1 0,2 6-142,-3-11 8,0 0 1,0 0 0,-1 1-1,1-1 1,0 0-1,0 0 1,0 0-1,0 0 1,0 0-1,1 0 1,-1 0-1,0 0 1,0 0 0,1 0-1,-1-1 1,0 1-1,1-1 1,-1 1-1,1-1 1,-1 1-1,1-1 1,-1 0 0,1 0-1,-1 1 1,1-1-1,-1 0 1,1-1-1,-1 1 1,1 0-1,-1 0 1,1-1-1,-1 1 1,0 0 0,1-1-1,-1 0 1,1 1-1,0-2-8,2 1 2,-1-1-1,0-1 1,1 1 0,-1 0-1,0-1 1,0 0 0,0 1-1,-1-1 1,3-3-2,1-2 1,0-1 1,0 0-1,-1-1-1,-3 6 4,0 1-1,-1-1 1,0 0 0,1 0 0,-1 0 0,-1 0-1,1 0 1,-1 0 0,1-1 0,-1 1 0,0 0-1,-1 0 1,1 0 0,-1 0 0,0 0 0,0 0-1,-1-4-3,0 4 17,1-1 0,-1 1 1,-1 0-1,1 0 0,-1-1 0,1 2 0,-1-1 0,0 0 0,-1 1 0,1-1 0,0 1 0,-1 0 0,0 0 0,0 0 0,-2 0-17,4 1 24,-1 1 0,1 0 0,-1 1 0,1-1-1,-1 0 1,1 1 0,-1 0 0,0-1 0,1 1 0,-1 0 0,0 0 0,1 1 0,-1-1 0,0 0 0,1 1-1,-1 0 1,0 0-24,1-1 3,0 1-1,0-1 0,1 1 0,-1 0 0,0 0 0,0 0 0,0 0 0,1 0 1,-1 1-1,1-1 0,-1 0 0,1 1 0,-1-1 0,1 1 0,0 0 1,0-1-1,-1 1 0,1 0 0,1 0 0,-1 0 0,0 0 0,0 0-2,0 2-353,0-1-1,0 1 1,1-1-1,-1 1 1,1 0-1,0-1 0,0 1 1,1 0-1,-1-1 1,1 1-1,-1 0 1,1-1-1,0 1 0,0-1 1,1 0-1,-1 1 1,2 2 353,12 10-1481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35.2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72 72 9610,'0'0'292,"0"0"0,-1 0 1,1 0-1,0 0 0,0-1 0,0 1 0,-1 0 0,1 0 1,0 0-1,0 0 0,-1 0 0,1 0 0,0 0 0,0 0 1,-1-1-1,1 1 0,0 0 0,0 0 0,-1 0 0,1 0 1,0 0-1,0 1 0,-1-1-292,-5 3 1705,-2 9-1212,3 0-167,0 0 0,0 0-1,-2 1-325,-4 9 250,10-20-210,0 1 0,0-1 0,1 0 1,0 1-1,-1-1 0,1 0 0,0 1 0,0-1 0,0 1 0,0-1 1,1 0-1,-1 1 0,1-1 0,-1 1 0,1-1 0,0 0 1,0 0-1,0 0 0,0 1 0,0-1 0,0 0 0,1 0 1,-1 0-1,1-1 0,0 1 0,-1 0 0,2 1-40,-1-2 22,-1 1-1,1-1 1,0 1-1,0-1 1,-1 0 0,1 1-1,0-1 1,0 0-1,0 0 1,0-1-1,0 1 1,0 0 0,1-1-1,-1 1 1,0-1-1,0 1 1,0-1-1,1 0-21,0 0 13,1-1 0,-1 1 0,0-1 0,0 0-1,1 0 1,-1 0 0,0 0 0,0 0-1,0-1 1,0 1 0,1-2-13,3-1 5,-1-1-1,0 0 0,0 0 1,-1-1-1,1 0 1,-1 0-1,0 0 1,-1 0-1,1-1 1,-1 0-5,-1 0 4,1 0 1,-1-1 0,-1 1-1,1-1 1,-2 1 0,1-1-1,-1 0 1,0 0 0,0-2-5,-1 6 4,0 1 1,0-1 0,0 1-1,0-1 1,-1 1 0,1-1-1,-1 1 1,0-1-1,0 1 1,0 0 0,-1 0-1,1 0 1,-1-1 0,0 1-1,0 1 1,0-1-1,0 0 1,0 0 0,-1 1-1,1-1 1,-1 1 0,0 0-5,1 0 4,-1 1 0,0-1 0,0 1 0,0 0 0,-1 0 0,1 0 0,0 0 0,0 1 1,0-1-1,-1 1 0,1 0 0,0 0 0,0 0 0,-1 0-4,-3 1 2,-1 0-1,1 0 1,-1 1-1,1 0 1,-3 1-2,3-1-49,1 1 1,0-1-1,0 2 0,0-1 1,0 0-1,0 1 1,0 1 48,4-4-115,1 0 1,0 0-1,0 0 1,-1 1-1,1-1 1,0 0-1,0 1 1,0-1-1,0 1 1,0-1-1,1 1 1,-1-1-1,0 1 1,1-1 0,-1 1-1,1 0 1,0-1-1,-1 1 1,1 0-1,0 0 1,0-1-1,0 1 1,0 0-1,0-1 1,1 1-1,-1 0 1,0-1 0,1 1-1,-1 0 1,1-1-1,0 2 115,13 18-793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36.1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160 79 5601,'-4'-1'7701,"1"-2"-3410,-4-2-1366,4 3-2736,1 1-114,0 0 1,0-1-1,0 1 1,0 0-1,0 1 1,-1-1-1,1 0 1,0 1 0,-1-1-1,1 1 1,0-1-1,-1 1 1,-1 0-76,1 0 26,-1 0 0,0 0 0,1 0 1,-1 0-1,1 1 0,-1-1 1,1 1-1,-1 0 0,1 0 0,0 1 1,-1-1-1,1 0 0,0 1 0,0 0 1,0 0-1,0 0 0,0 0 1,0 0-1,1 1 0,-1 0-26,-2 2 29,1 1 0,-1 0 0,1 0-1,1 1 1,-1-1 0,1 1 0,0 0 0,1-1-1,0 1 1,0 0 0,-1 3-29,3-6 3,-1-1-1,1 1 1,0-1 0,0 1 0,0 0-1,0-1 1,1 1 0,-1-1 0,1 1-1,0-1 1,0 1 0,0-1 0,1 0-1,-1 0 1,1 1 0,0-1 0,0 0-1,0 0 1,0-1 0,0 1 0,0 0-1,1-1 1,0 1 0,0-1-3,0 1-2,1-1-1,0 1 1,-1-1 0,1 0-1,0 0 1,1 0 0,-1-1-1,0 0 1,0 1 0,1-1-1,-1-1 1,0 1 0,1-1-1,-1 0 1,1 0 0,-1 0-1,1 0 1,3-2 2,2 0-19,0 0-1,-1-1 1,1-1 0,-1 1-1,0-1 1,0-1-1,7-5 20,-12 8-10,-1-1 0,0 1 0,1-1-1,-1 0 1,0 0 0,0 0-1,-1 0 1,1-1 0,-1 1 0,1-1-1,-1 0 1,0 0 0,-1 1-1,1-1 1,0-3 10,0 2-2,-1-1 0,0 0 1,0 0-1,-1 1 0,1-1 0,-1 0 1,-1 0-1,1 0 0,-1 0 0,0 1 0,0-2 2,-1 1 22,0-1 0,0 1-1,-1-1 1,0 1 0,0 0-1,0 0 1,-1 0 0,0 0 0,-2-2-22,3 4 40,-1 0 1,1 0 0,-1 1 0,0 0 0,0 0-1,0 0 1,-1 0 0,1 0 0,-1 1 0,1 0-1,-1 0 1,-3-1-41,6 2 21,0 1-1,1-1 1,-1 1-1,0 0 0,1 0 1,-1 0-1,0 0 1,1 0-1,-1 0 1,0 0-1,1 1 0,-1-1 1,0 0-1,1 1 1,-1-1-1,1 1 1,-1 0-1,0 0-20,0 1-42,0-1-1,0 1 1,0 0 0,0-1-1,0 1 1,0 0-1,1 1 1,-1-1 0,1 0-1,-1 0 1,1 1 42,-2 3-471,0 1 0,1-1 0,0 0 0,0 1 0,1 0 0,0-1 0,0 1 0,0 4 471,4 11-1866,2-5 655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36.5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82 87 8298,'-2'-14'7897,"-4"-1"-4202,6 14-3627,-1 1 0,1-1 0,0 0 0,-1 1 0,1-1 0,-1 0 0,1 1 0,-1-1 0,1 1 0,-1-1 0,1 1 0,-1-1 0,0 1 0,1-1 0,-1 1 0,0 0 0,1-1 0,-1 1 0,0 0 0,0-1 0,1 1 0,-1 0 0,0 0 0,0 0 0,1 0 0,-1 0 0,0 0 0,0 0 0,0 0 0,1 0 0,-1 0 0,0 0 0,0 0 0,1 1 0,-1-1 0,0 0 0,0 1-68,1-1 5,0 0 0,-1 0 0,1 1 0,0-1 0,0 0 0,-1 0-1,1 1 1,0-1 0,0 0 0,-1 1 0,1-1 0,0 0 0,0 1 0,0-1 0,0 0 0,0 1 0,-1-1-1,1 0 1,0 1 0,0-1 0,0 0 0,0 1-5,-3 10 34,0 0 0,0-1-1,-6 10-33,-2 8 29,11-25-25,-1 0 0,0 0 1,1 0-1,-1 0 0,1 0 1,0 0-1,0 0 0,0 0 1,1 0-1,-1 0 0,1 0 1,0 0-1,-1 0 1,1 0-1,1-1 0,-1 1 1,0 0-1,1 0 0,0 0-4,-1-1 2,0 0 1,0-1-1,1 1 0,-1-1 0,1 1 0,-1-1 1,1 1-1,-1-1 0,1 0 0,0 0 0,0 0 1,0 0-1,0 0 0,0 0 0,-1-1 0,2 1 0,-1 0 1,0-1-1,0 0 0,0 1 0,0-1 0,0 0 1,0 0-1,0 0 0,1-1-2,0 1 2,0-1 0,1 0 1,-1 0-1,0 0 0,0 0 0,0 0 0,0-1 1,0 0-1,-1 1 0,1-1 0,0 0 1,-1 0-1,1-1 0,-1 1 0,2-2-2,-1 0 3,0 0 0,0-1 0,-1 1-1,0-1 1,1 1 0,-1-1 0,-1 0-1,1 1 1,-1-1 0,0-1-3,1-1 12,-1 1 0,-1-1 0,1 0 1,-1 1-1,0-1 0,-1 0 0,1 1 0,-1-1 1,-1 1-1,1-1 0,-1 1 0,0-1 0,-1 1 1,1 0-1,-1 0 0,-1 0-12,3 3 18,-1 1 0,0 0 0,1 0 0,-1 0 0,0 0-1,0 0 1,-1 1 0,1-1 0,0 0 0,0 1 0,-1 0 0,1 0 0,-1-1 0,1 1 0,-1 1 0,0-1 0,1 0 0,-1 1-1,0-1 1,0 1 0,1 0 0,-1 0 0,0 0 0,1 0 0,-1 0 0,0 1 0,0-1 0,1 1 0,-1 0 0,0 0 0,1 0-1,-1 0 1,1 0 0,0 0 0,-1 1 0,1-1 0,0 1 0,0 0 0,0 0 0,0 0 0,-1 0-18,0 2-415,0 0 0,0 1 0,0-1 0,-2 5 415,4-6-572,0 0 0,-1 0 0,1 0 0,1 1 0,-1-1 1,0 0-1,1 0 0,0 1 0,0-1 572,1 18-1618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36.9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81 38 6737,'0'-1'448,"0"0"1,-1 0-1,1 0 0,-1 0 0,0 0 0,1 0 0,-1 0 0,0 0 0,1 0 0,-1 0 0,0 1 0,0-1 0,0 0 0,0 1 0,0-1 0,0 0-448,0 1 226,-1-1 0,1 1-1,0 0 1,0-1 0,0 1 0,0 0-1,0 0 1,-1 0 0,1 0-1,0 0 1,0 0 0,0 0 0,-1 0-1,1 1-225,-1-1 145,0 1 1,-1 0-1,1 0 0,0 0 0,0 0 0,-1 0 0,1 1 1,0-1-1,0 1 0,0-1 0,1 1 0,-1 0 1,0-1-1,-1 3-145,1 0 80,-1 0 0,1 1 0,0-1 0,0 1 1,0-1-1,1 1 0,0 0 0,0 0 0,0-1 1,0 1-1,1 0 0,-1 0 0,1 0 0,1 1-80,-1-3 22,0 0 1,0 0-1,1-1 0,-1 1 0,1 0 0,0 0 0,0 0 0,0-1 0,0 1 0,0-1 0,1 1 0,-1-1 0,1 1 0,0-1 0,-1 0 1,1 0-1,0 0 0,0 0 0,0 0 0,1 0 0,-1 0 0,0-1 0,1 1 0,2 0-22,0 0 30,-1 0 0,1-1-1,0 0 1,0 0 0,1 0 0,-1-1 0,0 0-1,0 0 1,0 0 0,0 0 0,0-1-1,0 0 1,0 0 0,0 0 0,0-1 0,0 0-1,0 0 1,3-2-30,-2 2 25,-1-1 0,0-1 1,0 1-1,0-1 0,0 0 0,-1 0 0,1 0 0,-1-1 1,0 1-1,0-1 0,-1 0 0,1-1 0,-1 1 0,0 0 1,1-4-26,-3 7 16,-1-1 1,1 1 0,0 0 0,-1-1-1,1 1 1,-1-1 0,0 1-1,0 0 1,0-1 0,0 1 0,0-1-1,0 1 1,-1-1 0,1 1-1,-1 0 1,0-1 0,0 0-17,0 0 38,-1 0-1,0 1 1,1-1 0,-1 1 0,0-1 0,0 1-1,0 0 1,-1 0 0,1 0 0,0 0 0,-1 0-1,-1-1-36,-2 0 41,1 1 0,-1-1 1,1 1-1,-1 0 0,0 0 1,0 0-1,1 1 0,-1 0 1,0 0-1,0 1 0,-1 0 1,1 0-1,-3 0-42,5 1-219,0-1 0,0 1 1,0 0-1,1 0 0,-1 0 1,0 1-1,1-1 0,-1 1 0,1 0 1,0 0-1,-1 0 0,1 1 1,0-1-1,0 1 0,-2 2 219,-2 11-972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37.4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66 14 9026,'-2'-1'404,"0"1"0,0-1 0,0 1 1,0 0-1,0 0 0,0 0 0,0 0 0,0 0 0,0 0 0,0 0 1,0 0-1,0 1 0,0-1 0,0 1 0,1 0 0,-1 0 0,0-1 1,0 1-1,0 0 0,-1 1-404,1 0 138,0 0 0,1 0-1,-1 1 1,0-1 0,1 0 0,-1 0 0,1 1-1,0-1 1,0 1 0,0-1 0,0 1 0,0-1-1,0 1 1,1 0 0,-1 0-138,0 4 190,0 1 1,0-1-1,1 1 0,0 0 1,0-1-1,1 1 0,0-1 1,0 1-1,0-1 0,2 4-190,-2-8 54,0 0 1,1 0-1,-1 1 0,1-1 0,0 0 1,-1 0-1,1-1 0,1 1 0,-1 0 0,0-1 1,1 1-1,-1-1 0,1 0 0,-1 1 0,1-2 1,0 1-1,0 0 0,0 0 0,0-1 0,1 0 1,-1 1-1,0-1 0,4 0-54,-1 0 44,-1 0 1,1-1-1,0 1 1,0-1-1,0-1 0,0 1 1,0-1-1,0 0 0,-1-1 1,1 1-1,0-1 0,-1 0 1,5-2-45,-7 2 16,1 0 0,0 0-1,-1 0 1,1-1 0,-1 1 0,0-1 0,1 0 0,-1 0 0,-1 0 0,1 0 0,0 0 0,-1-1 0,0 1-1,1-1 1,-1 0 0,-1 1 0,1-1 0,-1 0 0,1-2-16,-1 2 17,0-1 1,0 0-1,-1 0 1,0 0-1,0 0 0,0 0 1,-1 0-1,1 0 1,-1 0-1,-1 0 0,1 0 1,0 1-1,-1-1 1,0 0-1,-3-3-17,4 5 24,-1-1 0,0 1 0,-1 1 0,1-1 0,0 0 0,-1 0 0,0 1 0,0-1 0,1 1 0,-1 0 0,-1 0 0,1 0 0,0 0 0,0 1-1,-1-1 1,1 1 0,-1 0 0,1 0 0,-1 0 0,1 1 0,-1-1 0,0 1-24,-2 0 31,0 0 0,0 0 0,0 1 0,1 0 1,-1 0-1,0 1 0,1 0 0,-1 0 0,1 0 0,-3 1-31,4 0-230,-1-1 1,1 1-1,0-1 1,0 1-1,0 0 1,0 1-1,0-1 1,1 1-1,-1-1 1,1 1-1,0 0 1,-1 2 229,-2 10-1290,6 3 490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39.0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128 17 6521,'23'27'5360,"-28"-30"-4804,-1 1 0,0 0 1,0 0-1,0 0 0,0 1 0,0 0 0,0 0 0,0 1 0,0 0 0,0 0 1,-1 0-557,4 1 108,0-1 0,0 1 0,0-1 1,0 1-1,0 0 0,0 0 1,0 0-1,0 1 0,0-1 1,1 1-1,-1-1 0,0 1 1,1 0-1,0 0 0,-1 0 1,1 0-1,0 1 0,0-1 1,0 1-1,0-1 0,1 1 0,-1 0 1,1-1-1,-1 3-108,-2 3 142,1-1 0,1 1 1,0 0-1,0 0 0,0 0 0,1 0 0,0 0 0,0 8-142,1-11 52,0 0 0,1 0 0,-1 0 0,1 1 0,0-1 0,1 0 0,-1 0-1,1 0 1,1 3-52,-1-5 13,-1-1-1,1 0 0,-1 1 0,1-1 0,0 0 1,0 0-1,0 0 0,0 0 0,0-1 0,0 1 1,0-1-1,1 1 0,-1-1 0,0 0 0,1 1 1,-1-1-1,1-1 0,0 1 0,1 0-12,2 1 8,0-1-1,1 0 1,-1-1 0,0 1-1,0-1 1,0-1-1,1 1 1,-1-1 0,0 0-1,0 0 1,0-1 0,0 0-1,0 0 1,0-1-8,-2 1 3,0 0 0,0 0 0,0 0 0,0-1 0,-1 0 0,0 0 0,1 0 0,-1 0 0,0-1 0,0 1 0,-1-1 0,1 1 0,-1-1 0,0 0 0,0 0 0,0 0 0,0 0 0,-1-1 0,2-3-3,-3 4 8,1 1-1,-1-1 1,1 1-1,-1-1 1,0 0-1,0 1 1,-1-1-1,1 0 1,-1 1-1,0-1 1,0 1 0,0-1-1,0 1 1,-1-1-1,1 1 1,-1 0-1,0 0 1,0 0-1,0 0 1,0 0-1,-1 0 1,1 0-8,-10-8 49,1 0 1,-1 1-1,-1 0 0,-9-5-49,-8-6 29,30 20-125,-1 0 0,0 1 0,0-1-1,1 1 1,-1-1 0,0 1 0,0-1 0,0 1-1,0-1 1,0 1 0,0 0 0,0-1 96,0 1-118,1 1 1,0-1 0,-1 0 0,1 0-1,-1 1 1,1-1 0,0 0-1,0 1 1,-1-1 0,1 0 0,0 1-1,0-1 1,-1 0 0,1 1 0,0-1-1,0 1 1,0-1 0,0 1-1,0-1 1,-1 0 0,1 1 0,0-1-1,0 1 1,0-1 0,0 1 0,0-1-1,0 0 1,0 1 117,-1 11-1076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04.0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6297,'3'2'3777,"1"4"8,6 8-2577,0 3-352,3-1-664,6 1-424,1-5-1096,4-4-632,5-1 1136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39.4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40 10850,'0'-33'3861,"0"33"-3817,0-1 1,0 1-1,0 0 0,0 0 0,0-1 0,0 1 1,0 0-1,0 0 0,0 0 0,0-1 0,0 1 1,0 0-1,0 0 0,0 0 0,0-1 0,-1 1 1,1 0-1,0 0 0,0 0 0,0-1 1,0 1-1,0 0 0,0 0 0,-1 0 0,1 0 1,0 0-1,0-1 0,0 1 0,0 0 0,-1 0 1,1 0-1,0 0 0,0 0 0,0 0 0,-1 0 1,1 0-1,0 0 0,0 0 0,0-1 1,-1 1-1,1 0 0,0 0 0,0 0 0,-1 0 1,1 1-1,0-1 0,0 0 0,0 0 0,-1 0 1,1 0-1,0 0-44,-8 6 1054,6-2-861,-1-1 0,1 1 0,0 0 0,0 0 0,1 0 0,-1 1 0,1-1 0,0 0 0,0 1 1,0-1-1,0 0 0,1 4-193,-1 9 192,1 1-1,1 9-191,-1-22 20,1 0 0,-1 0-1,1 0 1,0 0 0,1-1-1,-1 1 1,1 0 0,0-1-1,0 1 1,1-1 0,0 2-20,-1-4 11,0 1 1,0-1-1,0 0 1,0 0-1,0 0 1,0 0 0,1 0-1,-1-1 1,1 1-1,-1-1 1,1 1 0,0-1-1,-1 0 1,1 0-1,0 0 1,0 0-1,0-1 1,0 1 0,3-1-12,-1 0 11,1 0 1,-1 0 0,0-1 0,1 0-1,-1 0 1,0 0 0,1 0 0,-1-1-1,0 0 1,0 0 0,0-1 0,0 1-1,-1-1 1,1 0 0,-1 0 0,1-1-1,-1 1 1,1-3-12,-1 3 6,-1-1-1,1 0 1,-1 0 0,-1 0 0,1 0-1,0 0 1,-1 0 0,0-1-1,0 1 1,0-1 0,-1 0-1,1 1 1,-1-1 0,0 0-1,-1 0 1,1 0 0,-1 0 0,0 0-1,0 0 1,-1-2-6,1 4 14,-1 1 0,0-1 0,1 0 1,-1 1-1,-1-1 0,1 0 0,0 1 0,-1 0 1,1-1-1,-1 1 0,0 0 0,1 0 0,-1 0 0,0 0 1,-1 0-1,1 0 0,0 0 0,0 1 0,-1-1 1,1 1-1,-1 0 0,1 0 0,-1 0 0,0 0 0,1 0-14,-4-1 19,0 1 0,1 0 0,-1 0 0,0 0-1,0 1 1,0-1 0,1 2 0,-1-1 0,0 0 0,0 1-1,-5 2-18,9-3-74,-1 1 0,0 0-1,1 0 1,-1 0 0,1 1-1,-1-1 1,1 1 0,0-1 0,0 1-1,-1 0 1,0 1 74,-1 1-440,1 1 0,0-1 0,-1 1 0,2-1-1,-3 5 441,-6 17-965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39.8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56 73 7378,'-1'1'1044,"-1"0"0,1 0 0,-1 0 0,1-1 0,-1 1 0,0-1 0,1 1 0,-1-1 1,0 1-1,1-1 0,-1 0 0,-1 0-1044,2 0 36,1 0 0,-1 1 1,1-1-1,0 0 0,-1 1 0,1-1 1,0 0-1,-1 1 0,1-1 0,0 0 1,-1 1-1,1-1 0,0 0 0,0 1 1,0-1-1,-1 1 0,1-1 0,0 1 1,0-1-1,0 0 0,0 1-36,-2 4 160,-2 1-77,1 0 0,-1 1 1,1-1-1,1 1 0,-1 0 0,1 0 0,1 0 0,-2 6-83,3-11 13,0 0 0,-1 0 0,1-1 0,0 1 0,0 0 0,1-1 0,-1 1 0,0 0 0,1 0 1,-1-1-1,1 1 0,-1 0 0,1-1 0,0 1 0,-1-1 0,1 1 0,0-1 0,0 1 0,0-1 0,0 0 1,1 1-1,-1-1 0,0 0 0,0 0 0,1 0 0,-1 0 0,1 0 0,-1 0 0,1 0 0,-1-1 0,1 1 1,0 0-1,-1-1 0,1 1-13,2 0 12,0 0 1,0-1 0,0 1 0,1-1-1,-1 0 1,0 0 0,0 0-1,0 0 1,0-1 0,0 1-1,1-1 1,1-1-13,4-3 8,-1 1 0,1-1 0,-1-1 1,-1 0-1,1 0 0,-1 0 0,0-1 0,0-1 0,2-3-8,-8 9 4,1-1 0,-1 0 0,0 0 0,0 0 0,0 0 0,0-1 0,0 1 0,-1 0 0,1-1 0,-1 1 0,0-1 0,0 0 0,-1 1 0,1-1 0,-1 0 0,0 1 0,1-1 0,-2 0 0,1 1 0,0-1 0,-1 0 0,0 1 0,1-1 0,-2 0 0,1 1-1,0-1 1,-1 1 0,1 0 0,-1-1 0,0 1 0,0 0 0,0 0 0,-1 0 0,1 1 0,-1-1 0,-2-2-4,3 3 12,0 1 0,-1-1 0,1 1 0,-1-1 0,0 1 0,1 0 0,-1 0 0,0 0 0,0 0 0,1 0 0,-1 0 0,0 1 0,0 0 0,0-1 0,0 1 0,0 0-1,0 1 1,0-1 0,0 0 0,0 1 0,0 0 0,1-1 0,-1 1 0,0 0 0,0 1 0,1-1-12,-5 2-307,0 1 1,1-1-1,0 1 0,0 1 0,0-1 1,1 1-1,-1 0 0,1 0 0,0 0 1,1 1 306,-7 9-970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40.1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42 7706,'0'0'133,"0"0"1,0-1-1,0 1 1,-1 0-1,1 0 1,0 0-1,0 0 1,0-1-1,0 1 1,-1 0-1,1 0 1,0 0-1,0 0 1,0 0-1,0 0 1,-1 0-1,1 0 1,0 0-1,0 0 1,0 0 0,-1-1-1,1 1 1,0 0-1,0 0 1,0 0-1,-1 1 1,1-1-1,0 0 1,0 0-1,0 0 1,-1 0-1,1 0 1,0 0-1,0 0 1,0 0-1,-1 0 1,1 0-1,0 0 1,0 1-1,0-1-133,-11 4 1405,9-3-1181,0 1 0,0-1 0,0 1 0,1-1 0,-1 1 0,0 0-1,0-1 1,1 1 0,-1 0 0,1 0 0,0 0 0,0 0 0,-1 0 0,1 1 0,1-1 0,-1 0 0,0 1-1,0-1 1,1 1-224,-1 1 149,1-1-1,0 1 1,0 0-1,0 0 1,1-1 0,-1 1-1,1 0 1,0-1-1,0 1 1,0-1-1,0 1 1,1 0-149,0 1 39,1 0 0,-1-1-1,1 1 1,0-1 0,0 0 0,0 0 0,1 0 0,-1 0 0,1 0-1,0-1 1,0 1 0,0-1 0,1 0 0,-1-1 0,1 1-1,0-1 1,-1 0 0,3 1-39,-3-2 6,-1-1 0,1 1 0,0-1-1,-1 0 1,1 0 0,0 0 0,0 0-1,-1-1 1,1 1 0,-1-1 0,1 0 0,0 0-1,-1-1 1,1 1 0,-1-1 0,0 1-1,3-3-5,-3 2 8,-1 1 0,0-1 0,1 0 0,-1 0-1,0-1 1,0 1 0,0 0 0,-1-1-1,1 1 1,-1-1 0,1 1 0,-1-1 0,0 0-1,0 1 1,0-1 0,0 0 0,0 0-1,-1 0 1,1 0 0,-1 0 0,0 0 0,0-2-8,-1-4 49,0 0 1,-1-1 0,0 1-1,0 0 1,-1 0 0,-1 0-1,1 0 1,-5-6-50,7 12 58,-1 0 1,0 1-1,0-1 0,0 0 1,-1 1-1,1-1 0,0 1 1,-1 0-1,0 0 0,1 0 0,-1 0 1,0 1-1,0-1 0,0 1 1,0-1-1,0 1 0,-1 0 1,1 0-1,0 1 0,0-1 1,-1 0-1,1 1 0,0 0 1,-1 0-1,1 0 0,-1 0 0,1 1 1,0-1-1,0 1 0,-1 0 1,1 0-1,0 0 0,-3 2-58,-12 6 827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40.5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74 0 7266,'-6'3'929,"0"0"1,1 0-1,-1 0 1,1 0-1,0 1 1,0 0-1,-4 3-929,6-4 300,1-1 0,0 1 0,-1 0 0,1 0 0,0 0 0,0 0 0,1 0 0,-1 0 0,1 1 0,-1-1 0,1 0 0,0 1 0,0-1 0,0 3-300,1-5 97,0 1-1,0 0 1,0-1 0,0 1-1,0-1 1,0 1 0,1-1 0,-1 1-1,1-1 1,-1 1 0,1-1 0,-1 0-1,1 1 1,0-1 0,0 0-1,0 2-96,1-1 76,0 0-1,0 1 1,1-1-1,-1 0 1,1 0-1,-1 0 0,1 0 1,1 0-76,2 1 40,0 0 0,1 0-1,0-1 1,0 1 0,0-1 0,0-1 0,1 1-40,-1-1 10,0 0-1,0-1 1,0 0 0,0 0 0,-1 0 0,1-1 0,0 0 0,0-1 0,-1 1-1,1-1 1,-1 0 0,1-1 0,-1 0 0,0 0 0,1 0-10,-6 1 11,1 1 0,-1 0 0,1-1 0,-1 1 1,0-1-1,0 0 0,0 1 0,0-1 0,0 0 1,0 0-1,0 0 0,0 0 0,-1 0 0,1 1 0,-1-1 1,1 0-1,-1 0 0,0 0 0,0-1 0,0 1 1,0 0-1,0 0 0,0 0 0,-1 0 0,1 0 0,-1 0 1,1 0-1,-1 1 0,0-1 0,0 0 0,0 0 1,0 0-1,0 1 0,0-1 0,0 0 0,0 1 0,-1-1 1,1 1-1,-1-1-11,-4-3 36,-1 1 1,0 0-1,0-1 1,0 2-1,-1-1 0,1 1 1,-2 0-37,-5-1-1028,0 0 1,0 1 0,-9-1 1027,22 4-108,1 0 1,0 0-1,0 0 1,-1 0-1,1 0 1,0 0 0,0-1-1,-1 1 1,1 0-1,0 0 1,-1 0-1,1 0 1,0 0 0,0 0-1,-1 1 1,1-1-1,0 0 1,-1 0-1,1 0 1,0 0 0,0 0-1,-1 0 1,1 0-1,0 1 1,0-1 0,-1 0-1,1 0 108,6 8-2250,5 5 1501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40.8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84 44 8258,'5'-3'1679,"-3"2"1207,-6 1 3432,2 3-6031,0 6-224,0-1-1,1 1 1,0 0 0,0-1-1,1 9-62,0-6 49,0-6-16,0 0 0,0-1 1,1 1-1,0-1 1,0 1-1,0-1 1,0 1-1,1-1 1,1 5-34,-3-8 7,1 0 0,0 0 0,-1 0 0,1 0 0,-1 0 1,1 0-1,0 0 0,0-1 0,0 1 0,0 0 0,-1 0 0,1 0 1,0-1-1,0 1 0,0-1 0,0 1 0,1-1 0,-1 1 1,0-1-1,0 1 0,0-1 0,0 0 0,0 0 0,1 1 1,-1-1-1,0 0 0,0 0 0,0 0 0,1-1 0,-1 1 1,0 0-1,0 0 0,0 0 0,0-1 0,0 1 0,1-1-7,3-2 16,-1 1-1,1-1 0,-1-1 0,0 1 1,0-1-1,0 1 0,0-1 1,-1 0-1,0-1 0,1 1 0,-1-2-15,0 3 13,-1 0 1,0-1-1,-1 0 0,1 1 0,-1-1 0,1 0 0,-1 0 0,0 1 0,0-1 0,-1 0 0,1 0 0,-1 0 0,0 0 1,0 0-1,0 0 0,-1 0 0,1 0 0,-1 0 0,0 0 0,-1-2-13,1 3 29,0 0-1,0 0 1,0 0 0,-1 1-1,1-1 1,-1 0 0,0 1 0,0-1-1,0 1 1,0 0 0,0 0-1,0 0 1,-1 0 0,1 0-1,-1 0 1,1 0 0,-1 1-1,0-1 1,0 1 0,0 0-1,0 0 1,1 0 0,-1 0 0,-1 1-1,1-1 1,0 1 0,0-1-29,-3 1 0,1 1 0,0-1 1,-1 1-1,1 0 0,0 0 1,0 0-1,0 1 0,0-1 1,0 1-1,0 1 0,0-1 1,1 1-1,-4 2 0,4-3-333,1 1 0,-1 0 0,1-1 0,0 1 0,0 1 0,0-1 0,0 0 0,0 1 0,1 0 0,0-1 0,0 1 0,0 0 0,0 0 0,0 0-1,1 0 1,0 1 0,0-1 333,-1 16-1180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41.2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86 15 4577,'0'-1'303,"0"1"0,0-1 0,0 1 0,0-1 0,0 1 0,0-1 0,0 1 0,0-1 0,-1 1 0,1-1 0,0 1 0,0-1 0,-1 1 0,1-1 0,0 1 0,-1 0 0,1-1 0,0 1 0,-1 0 0,1-1 0,0 1 0,-1-1-303,0 1 304,0-1 1,0 1-1,0-1 1,0 1-1,0 0 1,0-1-1,0 1 1,0 0-1,0 0 1,-1 0-305,-1 0 272,1 0 0,-1 0 1,0 0-1,0 0 0,1 1 1,-1-1-1,0 1 0,0 0-272,1 0 141,-1 1 1,0-1-1,1 1 0,-1 0 1,1 0-1,0 0 0,-1 0 0,1 0 1,0 0-1,0 0 0,1 1 1,-1-1-1,0 1 0,1 0 0,-1-1 1,1 1-1,0 0 0,0 0 1,-1 2-142,1 0 122,0 1 1,0-1 0,0 1-1,1-1 1,-1 1 0,1-1 0,1 1-1,-1-1 1,1 1 0,0 2-123,0-6 28,-1-1 0,1 1 0,0 0 0,0 0 0,0 0 0,0-1 0,0 1 0,0 0 0,1-1 1,-1 1-1,0-1 0,1 1 0,-1-1 0,1 0 0,-1 0 0,1 0 0,0 0 0,0 0 0,-1 0 0,1 0 0,0 0 0,0-1 1,0 1-1,0-1 0,0 1 0,0-1 0,1 0-28,1 1 17,1-1 1,-1 0-1,1 0 1,-1 0-1,1 0 1,-1-1-1,1 0 1,-1 0-1,0 0 1,0 0-1,1-1 1,-1 0-18,1 0 17,0 0 0,0-1 1,0 0-1,0 0 0,0-1 0,-1 1 0,1-1 1,-1 0-1,0 0 0,0 0 0,0-1 1,1-2-18,-5 6 15,1 0 0,-1 1 0,0-1 0,0 0 1,0 1-1,0-1 0,0 0 0,0 1 1,0-1-1,0 0 0,0 0 0,0 1 0,0-1 1,0 0-1,0 1 0,0-1 0,-1 0 1,1 1-1,0-1 0,0 0 0,-1 1 0,1-1 1,-1 0-1,1 1 0,-1-1 0,1 1 1,-1-1-1,1 1 0,-1-1-15,-1-1 92,0 0 1,-1 0-1,1 1 1,0-1-1,-1 1 1,0-1-93,-4-1 27,1 1-1,-1 0 1,1 1 0,-1-1 0,0 1-1,0 1 1,-6-1-27,-3 0-715,15 1 586,0-1 0,0 1 0,0 0 0,1 0 0,-1 0 0,0 0 1,0 0-1,0 0 0,0 0 0,1 0 0,-1 1 0,0-1 0,0 0 0,0 0 0,1 1 1,-1-1-1,0 1 0,1-1 0,-1 0 0,0 1 0,0 0 129,0 0-293,1 0 0,-1 1 0,1-1 0,-1 0 0,1 1 1,-1-1-1,1 0 0,0 1 0,0-1 0,0 0 0,0 1 0,0-1 0,0 1 293,0 16-1039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0:41.6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61 14 7866,'-1'-1'426,"0"1"0,-1-1 0,1 0 0,0 1 0,-1-1 1,1 1-1,0-1 0,-1 1 0,1 0 0,0-1 0,-1 1-426,1 0 135,0 1 1,0-1-1,1 0 0,-1 1 0,0-1 0,0 0 1,1 1-1,-1-1 0,1 1 0,-1-1 0,0 1 0,1-1 1,-1 1-1,1 0 0,-1-1 0,1 1 0,-1-1 1,1 1-1,0 0 0,-1 0 0,1-1 0,0 2-135,-2 3 201,0 0-1,1 0 0,0 0 0,0 0 0,0 0 1,1 0-1,0 0 0,0 1 0,0-1 0,0 0 1,1 0-1,0 0 0,0 1-200,1 3 143,0-1 0,1 1 0,0-1 0,0 1 0,1-1 0,0 0 0,2 3-143,-5-10 27,-1 0 1,1 0-1,-1 0 1,1 0 0,0-1-1,-1 1 1,1 0-1,0 0 1,0-1-1,-1 1 1,1 0 0,0-1-1,0 1 1,0-1-1,0 1 1,0-1-1,0 1 1,0-1 0,0 0-1,0 0 1,0 1-1,0-1 1,0 0-1,0 0 1,0 0 0,0 0-1,0 0 1,0 0-1,0 0 1,0-1-1,0 1 1,0 0 0,0-1-1,0 1 1,0 0-1,0-1 1,0 1-1,0-1 1,0 1 0,-1-1-1,1 0 1,0 1-1,0-1 1,-1 0-1,2 0-27,0-2 61,1 0 0,0 0-1,-1 0 1,1-1-1,-1 1 1,0 0 0,0-1-1,-1 0 1,1 1-1,-1-1 1,1-2-61,-1 2 57,-1-1 1,0 0 0,0 1-1,0-1 1,0 0-1,-1 1 1,0-1-1,0 1 1,0-1 0,0 1-1,-1-1 1,0 1-1,0 0 1,0 0-1,0 0 1,0 0 0,-1 0-58,1 0 37,-1 1 0,1-1 1,-1 1-1,0 0 0,0 0 1,0 1-1,0-1 0,0 0 1,-1 1-1,1 0 0,-1 0 1,1 0-1,-1 0 0,0 1 1,0-1-1,0 1 0,0 0 1,0 0-1,0 0-37,3 1-52,0 0 1,-1 0-1,1 0 0,0 0 0,-1 0 1,1 0-1,0 0 0,0 1 0,-1-1 1,1 0-1,0 1 0,0-1 0,0 1 1,0-1-1,-1 1 0,1 0 0,0 0 1,0-1-1,0 1 0,0 0 0,1 0 1,-1 0-1,0 0 0,0 0 0,0 0 1,1 0-1,-1 0 0,0 0 0,1 0 1,-1 1-1,1-1 0,0 0 0,-1 0 1,1 0-1,0 1 0,0 0 52,3 20-627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17.3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17 5649,'-6'1'5046,"-1"-1"870,6 1-3388,3 1-711,6 1-1693,-1 1 0,1-1 0,0-1 0,0 0 0,0 0-1,0 0 1,2-1-124,-5 0 57,0-1-1,-1 0 0,1 0 0,0 0 0,0-1 0,-1 1 1,1-1-1,0 0 0,1-1-56,7-1 102,37-8 36,1 2-1,0 2 1,0 3-1,0 2 0,1 2 1,28 5-138,-33 0 67,129 18 279,-159-20-257,0-1 1,1 0-1,-1-1 0,4-1-89,2-4 962,-23 4-825,0 0-58,0 0-48,10 0-11,15 1 104,-25-1-72,0 0 78,0 1-77,0 0 0,0 1 0,1-1 0,-1 0 0,0 0 0,1 0-1,-1 0 1,0 0 0,1 0 0,0 1-53,5 11 77,-4-5-41,1-1 0,-1 0 0,-1 1-1,1 0 1,-1-1 0,0 1 0,-1 0 0,0-1 0,0 1 0,-2 6-36,0 6 70,1 1 0,1-1 0,0 0 0,3 11-70,14 82 137,-4-28-45,1 4-1586,-14-89 1459,0 0-1,0 0 0,0 0 0,0 0 0,0 0 0,0 1 0,0-1 0,0 0 0,0 0 0,0 0 0,0 0 0,0 0 0,0 1 0,0-1 0,0 0 0,0 0 0,0 0 0,0 0 0,0 0 0,0 0 1,0 1-1,0-1 0,0 0 0,1 0 0,-1 0 0,0 0 0,0 0 0,0 0 0,0 0 0,0 0 0,0 1 0,0-1 0,0 0 0,1 0 0,-1 0 0,0 0 0,0 0 0,0 0 0,0 0 1,0 0-1,0 0 0,1 0 0,-1 0 0,0 0 0,0 0 36,6-8-1047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18.3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1 146 8426,'0'-10'8928,"0"-5"-3340,0 11-5560,1 0-1,-1 0 1,1 1 0,0-1 0,0 0-1,1 1 1,-1-1 0,1 1 0,0-1 0,0 0-28,20-30 96,-20 32-88,-1 0 0,1 0 0,0 0 0,0 1 0,0-1 0,0 1 0,0-1 0,1 1 1,-1-1-1,0 1 0,1 0 0,-1 0 0,1 0 0,-1 1 0,3-1-8,1-1 13,0 0-11,0 1-1,0-1 0,0 1 0,1 1 0,-1-1 0,0 1 1,0 0-1,1 1 0,-1-1 0,0 1 0,0 0 0,3 2-1,-4-2 8,-1 1 1,1 0-1,-1 0 0,0 0 0,0 0 0,0 1 0,0 0 0,0 0 0,0 0 0,-1 0 0,1 1 0,-1-1 0,0 1 0,0 0 0,0 0 0,1 4-8,5 11 176,-6-12-64,0 0 0,0-1 1,1 0-1,-1 1 0,3 1-112,-5-6 15,0-1 0,0 0 0,0 0-1,1 0 1,-1 0 0,0 0 0,0 0-1,1 0 1,-1 0 0,0 0 0,1-1 0,-1 1-1,1 0 1,-1-1 0,1 0 0,-1 1 0,1-1-1,-1 0 1,1 1 0,0-1 0,-1 0-1,1 0 1,-1-1 0,1 1 0,-1 0 0,2-1-15,2 0-4,0-1 0,0 0 0,0 0-1,-1 0 1,1-1 0,-1 0 0,1 0 0,2-2 4,8-8-134,9-10 134,-10 10-52,-1-1 5,3-1-14,0 1 1,13-9 60,-28 22 9,0 0-1,1 0 1,-1 0-1,0 0 1,1 0 0,-1 1-1,1-1 1,-1 1 0,1-1-1,-1 1 1,1-1 0,0 1-1,-1 0 1,1 0 0,-1 0-1,1 0 1,0 0 0,-1 0-1,1 0 1,-1 0 0,1 1-1,0-1 1,-1 1-1,1-1 1,-1 1 0,1-1-1,-1 1 1,0 0 0,1 0-1,-1 0 1,0 0 0,1 0-1,-1 0 1,0 0 0,0 0-1,0 0 1,1 1-9,14 19 419,-8-11 75,0-1 0,0 1 1,8 5-495,-12-12 103,0 0 1,0 0-1,0-1 1,1 1-1,-1-1 1,1 0-1,-1 0 1,1-1 0,0 1-1,-1-1 1,5 0-104,2 1 78,0-1 1,0-1 0,1 0 0,-1-1 0,0 0-1,1-1-78,18-3 172,18-7-172,-45 11 10,1 0-1,-1 1 1,1 0 0,0-1 0,1 1-10,-4 0 2,0 0 1,0 0 0,-1 0-1,1 0 1,0 0-1,0 1 1,0-1 0,-1 0-1,1 0 1,0 0 0,-1 1-1,1-1 1,0 0-1,0 1 1,-1-1 0,1 0-1,-1 1 1,1-1 0,0 1-1,-1-1 1,1 1 0,-1 0-1,1-1 1,-1 1-1,1-1 1,-1 1 0,1 0-3,-1 0-26,0-1-1,0 1 1,0-1 0,0 0 0,0 1 0,-1-1-1,1 1 1,0-1 0,0 1 0,0-1 0,0 0-1,-1 1 1,1-1 0,0 1 0,0-1-1,-1 0 1,1 1 0,0-1 0,0 0 0,-1 1-1,1-1 1,0 0 0,-1 0 0,1 1 0,-1-1-1,1 0 1,0 0 26,-1 1-83,1-1-1,-1 0 0,1 0 0,-1 1 1,1-1-1,0 0 0,-1 1 1,1-1-1,0 0 0,-1 1 0,1-1 1,0 1-1,0-1 0,-1 0 1,1 1-1,0-1 0,0 1 0,0-1 1,-1 1-1,1-1 0,0 1 1,0-1-1,0 1 0,0 0 84,0-1-162,0 0 0,0 0 0,0 0 0,0 0 0,0 0 0,0 1 0,0-1 0,0 0 0,0 0 0,-1 0 0,1 0 0,0 0 0,0 0 0,0 1 0,0-1 0,0 0 0,0 0 0,0 0 0,0 0 0,-1 0 0,1 0 0,0 0 0,0 0 0,0 0 0,0 0 0,0 0 0,0 0 0,-1 0 0,1 1 0,0-1 0,0 0 0,0 0 0,0 0 0,0 0 0,-1 0 0,1-1 0,0 1 0,0 0 0,0 0 0,0 0 0,0 0 0,-1 0 0,1 0 0,0 0 0,0 0 163,-1 0-662,1 0 479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18.8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0 11883,'1'3'8869,"1"2"-4923,8 31-3528,-8-27-306,3 13 245,-2 0 1,1 13-358,1 7 296,-5-42-296,0 0 0,0 0-1,0 0 1,0 0 0,0 1 0,1-1 0,-1 0-1,0 0 1,0 0 0,0 0 0,0 0 0,0 0-1,0 0 1,0 0 0,0 0 0,0 0 0,0 1-1,0-1 1,0 0 0,0 0 0,0 0 0,0 0-1,0 0 1,0 0 0,0 0 0,0 0 0,0 0-1,0 1 1,0-1 0,0 0 0,0 0 0,0 0-1,0 0 1,-1 0 0,1 0 0,0 0 0,0 0-1,0 0 1,0 0 0,0 0 0,0 0 0,0 1-1,0-1 1,0 0 0,0 0 0,0 0 0,0 0-1,-1 0 1,1 0 0,0 0 0,0 0 0,0 0-1,0 0 1,0 0 0,0 0 0,0 0 0,0 0-1,0 0 1,-1 0 0,1 0 0,0 0 0,0 0-1,0 0 1,0 0 0,0 0 0,0 0 0,0 0-1,0 0 1,-7-10-155,-2-9 77,0 0 0,-3-15 78,12 32-6,-1-1 0,0 0 0,1 0 0,-1 1 0,1-1 0,0 0 0,0 0 1,0 0-1,0 1 0,0-1 0,1 0 0,-1 0 6,1 2 2,-1-1-1,1 1 1,-1 0 0,1 0-1,0 0 1,-1 0 0,1 0-1,0-1 1,0 1-1,-1 0 1,1 1 0,0-1-1,0 0 1,0 0 0,0 0-1,1 1 1,-1-1 0,0 0-2,2 0 18,0 0 0,0 0 0,0 1 0,0-1 0,0 1 0,0 0-1,0 0 1,0 0 0,0 0 0,0 0 0,0 1 0,0-1 0,0 1 0,-1 0 0,1 0 0,0 0 0,0 0 0,0 1-18,17 8 435,-1 1 0,-1 1 0,0 0-1,8 8-434,-25-18 55,1 0 0,0-1-1,0 1 1,-1 0 0,0 0 0,1 0-1,-1 1-54,0-3-9,-1 1 0,0-1 0,0 0 0,1 1 0,-1-1 0,0 1 0,0 0 0,1-1 0,-1 1 0,0-1 0,0 1 0,0-1 0,0 1 0,0-1 0,0 1 0,0 0 0,0-1 0,0 1 0,0-1 0,0 1 0,-1-1 0,1 1 0,0-1 0,0 1 0,0-1 0,-1 1 0,1-1 0,0 1 0,0-1 0,-1 1 0,1-1 0,-1 1 0,1-1 9,-1 0-89,1 1 1,-1-1-1,1 0 1,-1 0 0,1 0-1,-1 1 1,1-1-1,-1 0 1,1 0 0,-1 0-1,1 0 1,-1 0-1,0 0 1,1 0-1,-1 0 1,1 0 0,-1-1-1,1 1 1,-1 0-1,1 0 1,-1 0 0,1-1-1,-1 1 1,1 0-1,-1 0 1,1-1 0,-1 1-1,1 0 1,0-1-1,-1 1 1,1-1-1,0 1 1,-1-1 0,1 1 88,-13-11-1178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04.4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5 4241,'21'-2'5477,"-13"0"-218,-11 2 2022,0 4-5327,1-1-1549,-4 5-115,0 1 0,1-1 0,1 1 0,-1 0 0,0 6-290,4-13 37,0-1 1,1 1-1,-1 0 1,1 0-1,-1 0 1,1 0-1,0 0 1,0 0-1,0 0 1,0 0-1,0-1 0,0 1 1,1 0-1,-1 0 1,1 0-1,0 1-37,1 6 104,-1-4-45,1 0 1,0 0-1,0 0 1,0 0-1,0 0 1,1 0-1,0-1 1,1 3-60,7 7 435,12 12-435,-18-20 73,8 6 90,-11-10-135,0-1 1,0 1-1,0-1 1,0 1-1,-1 0 0,1 0 1,-1 0-1,1 0 0,-1 0 1,0 0-1,1 0 1,-1 0-1,0 1-28,-1-3 4,0 0 0,0 1-1,0-1 1,0 0 0,0 1 0,0-1 0,0 0-1,0 1 1,0-1 0,0 0 0,0 1 0,0-1-1,0 0 1,0 1 0,0-1 0,-1 0 0,1 1 0,0-1-1,0 0 1,0 0 0,0 1 0,-1-1 0,1 0-1,0 0 1,0 1 0,-1-1 0,1 0 0,0 0-1,0 0 1,-1 1 0,1-1-4,-14 4-114,-15-3-403,28-1 469,-14-2-385,3 1-103,12 1 521,0 0 0,0 0 0,0 0 0,0 0 0,0 0 0,0 0 0,0 0 0,0 0 0,0 0 0,0 0 0,0 0 0,0 0 1,0 0-1,0 1 0,0-1 0,0 0 0,0 0 0,0 0 0,0 0 0,0 0 0,0 0 0,0 0 0,0 0 0,0 0 0,0 0 0,0 0 0,0 0 0,0 1 0,0-1 0,0 0 0,0 0 1,0 0-1,0 0 0,0 0 0,0 0 0,0 0 0,0 0 0,0 0 0,0 0 0,0 0 0,0 0 0,0 0 0,-1 0 0,1 0 0,0 0 0,0 0 0,0 1 0,0-1 0,0 0 1,0 0-1,0 0 15,1 0-14,0 1 1,0-1 0,0 1 0,0-1 0,0 1 0,0-1 0,0 0-1,1 1 1,-1-1 0,0 0 0,0 0 0,0 0 0,0 0-1,0 0 1,1 0 0,-1 0 0,0 0 0,0-1 13,31-9 33,-32 10-33,8-3 1,-2 2 1,-1-1 0,1 0 0,-1-1 0,0 0 0,0 1 0,0-2 0,0 1 0,0 0 0,-1-1 1,1 0-1,2-4-2,0 0 11,-1 0 0,0 0 1,-1 0-1,0-1 1,0 0-1,-1 0 1,3-9-12,-3 9 17,-2 6-8,-1 0 1,1 0-1,-1 0 0,0 0 1,0 0-1,0 0 1,-1-1-10,0 4 5,0-1 1,0 1-1,0-1 0,0 1 1,0 0-1,0-1 1,0 1-1,0-1 1,0 1-1,0-1 1,0 1-1,-1 0 1,1-1-1,0 1 0,0-1 1,-1 1-1,1 0 1,0-1-1,0 1 1,-1 0-1,1-1-5,-1 1 15,1 0-1,-1-1 0,0 1 1,0-1-1,1 1 0,-1 0 1,0 0-1,0 0 1,0-1-1,0 1 0,1 0 1,-1 0-1,0 0 1,0 0-1,0 0-14,-1 1 37,0-1 0,0 0 0,0 1 0,0-1 0,0 1 0,1-1 0,-1 1 0,0 0 0,0 0 0,1 0 0,-1 0 0,0 0 0,1 0 0,-1 0 0,1 0 0,0 1 0,-1-1 0,1 1 0,0-1-1,0 1 1,0-1 0,0 1 0,0 0 0,0 0 0,0-1 0,0 3-37,-2 5 151,0-1 0,1 1-1,1 1 1,-1-1 0,1 1-151,1-8 17,0 0 3,0-1-1,0 1 0,0 0 1,0 0-1,0 0 0,0 0 0,1-1 1,-1 1-1,1 0 0,-1 0 1,1-1-1,0 1 0,-1 0 0,1-1 1,0 1-1,0-1 0,0 1-19,2 1 20,-1-1-1,0 1 0,1-1 0,-1 0 0,1 0 1,0 0-1,0 0 0,0-1 0,1 1-19,3 2 26,1-1-1,1 0 1,-1 0 0,0-1-1,1-1 1,-1 1-1,2-1-25,-6-1-32,0 1 0,0-1 0,1 0 0,-1 0 0,0-1 0,0 1-1,1-1 1,-1 0 0,0 0 0,0 0 0,0-1 0,0 1-1,0-1 1,0 0 0,-1 0 0,1-1 0,0 1 0,1-2 32,-1-1 11,1-1 0,-1 0 0,3-5-11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19.4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267 1 14067,'0'4'5257,"0"-2"-3488,-4 4-65,2-6-56,1 0-167,-3 25-713,-53 45-240,25-24-200,-2 0-64,5 6-88,-1-8 0,8-4-408,0-4-488,6-15-1137,6-4-815,6-11 1576</inkml:trace>
  <inkml:trace contextRef="#ctx0" brushRef="#br0" timeOffset="1">345 186 8914,'-12'5'5033,"3"12"-184,1 7-2873,-7 3-687,-10 3-273,5 2-384,0 3-264,7 0-800,5-2-312,1-8-792,4-8-497,1-9 1305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20.4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82 97 5753,'22'-59'2482,"-12"37"-590,-10 22-1718,1-1 0,-1 0-1,1 0 1,-1 1 0,0-1 0,1 0-1,-1 0 1,0 0 0,0 0-1,0 1 1,1-1 0,-1 0 0,0 0-1,0 0 1,0 0 0,-1 0-174,1 0 351,-1 1 0,1 0 0,-1 0 0,0 0 1,1-1-1,-1 1 0,0 0 0,1 0 0,-1 0 0,0 0 0,1 0 1,-1 0-1,0 0 0,1 0 0,-1 1 0,0-1 0,1 0 0,-1 0 1,0 0-1,1 1 0,-1-1 0,1 0 0,-1 1 0,0-1 1,1 1-1,-1-1-351,0 3 490,1-1-281,0-1 1,0 0-1,0 0 1,0 1-1,-1-1 0,1 0 1,-1 0-1,1 0 1,-1 0-1,1 1 0,-1-1 1,0 0-1,1 0 1,-1 0-1,-1 1-209,2-2 47,0 0-23,0 0-12,0-2 1,0-4 133,-4 14-22,-36 125 201,40-132-324,-7 24 144,-2 18-145,8-36 9,0 0-1,0 1 0,1-1 1,0 1-1,0-1 1,1 1-1,0-1 0,0 3-8,0-8 0,0 0-1,-1 1 1,1-1 0,0 0-1,0 1 1,0-1-1,1 0 1,-1 0-1,0 0 1,1 0 0,0 0-1,-1-1 1,1 1-1,0 0 1,0-1-1,0 1 1,0-1-1,0 0 1,0 1 0,0-1-1,0 0 1,1 0-1,-1 0 1,0-1-1,1 1 1,-1-1-1,0 1 1,2-1 0,-1 0-15,0 0-1,1 0 1,-1 0 0,1 0-1,-1-1 1,0 1 0,1-1-1,-1 0 1,0 0-1,0 0 1,0-1 0,0 1-1,0-1 1,0 0 0,0 0-1,0 0 1,-1 0 0,1 0-1,1-2 16,-1 1-31,-1-1-1,1 1 0,-1 0 1,0-1-1,0 1 0,-1-1 1,1 0-1,-1 1 0,1-1 1,-1 0-1,0-4 32,-1 7 3,1-1-1,-1 0 1,0 1-1,0-1 1,0 0-1,0 1 1,0-1 0,0 0-1,-1 1 1,1-1-1,-1 0 1,1 1 0,-1-1-1,1 0 1,-1 1-1,0-1 1,0 1 0,0 0-1,0-1 1,0 1-1,0 0 1,0-1-1,0 1 1,0 0 0,-1 0-1,1 0 1,0 0-1,-1 0 1,-1 0-3,0-1 18,-1 1 1,0 0-1,0 0 0,0 0 0,1 1 1,-1 0-1,0-1 0,0 1 1,0 0-1,0 1 0,0-1 1,0 1-1,0 0 0,1 0 0,-1 0 1,0 0-1,0 1 0,1-1 1,-1 1-19,-2 2-100,0-1-1,0 0 1,0 1 0,1 0 0,-1 0 0,1 1 0,0 0 0,0 0 0,1 0-1,-3 4 101,0 5-1100,6-4 424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23.2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72 37 7898,'-51'-36'3704,"34"35"-1359,13 2-849,5 3 105,11 3-129,8 1-160,15 1-336,6-2-183,10-3-305,-2-3-120,-5-3-176,1-1-56,-8-1-64,-1 3 0,-8 1-760,-9 0-737,-11 2-2543,-4 2 2431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23.6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 10250,'5'-4'4113,"-2"12"-2088,2 6-273,8 20 56,-9-2 9,5 20-465,3 5-280,8 3-384,3 10-144,-3-10-256,-4-5-71,-7-5-121,6-10 40,-6-9-625,3-5-543,-9-11-1384,-6-6 4000,4 0-1632</inkml:trace>
  <inkml:trace contextRef="#ctx0" brushRef="#br0" timeOffset="1">76 407 11202,'34'12'4449,"-8"-3"-2608,9 2-513,5 5 72,-4-7-159,5 0-457,-4-1-232,-5-8-488,0 7-408,-12 2-1257,-8-4-655,-12 21 1248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24.1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1 8778,'-30'14'4097,"20"-2"-1321,7 3-679,1-4-289,11-2-103,4-3-321,0-4-216,11-2-336,-1-3-128,4 0-263,2 1-65,-1-1-1433,0 2 2738,1-7-1545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24.4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153 143 10090,'29'-80'3826,"-27"76"-3492,0 0 0,0 0 0,0 0 0,1 0 0,-1 0-1,1 0 1,0 1 0,0-1 0,1 1-334,-2 1 362,0 0 1,0 0 0,-1 0-1,1-1 1,0 1-1,0-2-362,-2 4 39,0 0 0,0 0 0,0 0 0,0 0 0,1-1-1,-1 1 1,0 0 0,0 0 0,0 0 0,0 0 0,0-1 0,0 1 0,0 0 0,0 0 0,0 0-1,0 0 1,0-1 0,0 1 0,0 0 0,0 0 0,0 0 0,0-1 0,0 1 0,0 0-1,0 0 1,0 0 0,0-1 0,0 1 0,0 0 0,0 0 0,0 0 0,0 0 0,0-1 0,0 1-1,-1 0 1,1 0 0,0 0 0,0 0 0,0 0 0,0-1 0,0 1 0,-1 0 0,1 0-1,0 0 1,0 0 0,0 0 0,0 0 0,-1 0 0,1 0 0,0 0 0,0 0 0,0-1 0,-1 1-1,1 0 1,0 0 0,0 0 0,0 0 0,0 0 0,-1 0 0,1 1 0,0-1 0,0 0-1,0 0 1,-1 0-39,-12 3 919,12-3-897,-10 4 190,0 0-1,0 1 1,0 1 0,1 0-1,-1 0 1,1 1-212,-11 9 170,0 1 0,-3 4-170,12-9 143,1 0-1,-1 1-142,8-9 38,1 1-1,0-1 0,0 1 0,0-1 0,1 1 0,0 0 0,0 0 1,-1 2-38,3-5 6,0 0 0,-1 1 1,1-1-1,0 0 0,1 0 1,-1 0-1,0 0 0,0 0 1,1 1-1,0-1 0,-1 0 1,1 0-1,0 1-6,4 15 16,10 105 407,-4 17-423,-10-123 71,0-1-1,1 1 1,1 0-1,1-1 1,1 1-1,0-1 1,6 12-71,-8-21 39,0 0 1,1 0 0,0 0 0,1 0-1,-1-1 1,1 0 0,1 0 0,-1 0 0,1 0-1,0-1 1,0 0 0,1 0 0,-1-1-1,1 0 1,0 0 0,0 0 0,4 0-40,12 3 212,0-1 0,12 1-212,0 1-1816,-2 1-4077,-17-5 3532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24.7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54 0 12755,'-33'8'4849,"25"-2"-3313,-4-2-80,12 4-127,5-2 47,10 2-328,13 0-232,10-4-424,5-2-111,2-2-129,2-4-24,-5 0-360,-3 1-393,-14 2-1151,-6 1-608,-18 0 1399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25.2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0 307 12315,'12'20'4529,"9"-12"-3049,5-5-144,7-3 369,4-3-105,2-2-496,-2 1-296,-2 4-368,-9-2-96,-6 4-1304,-2 3-872,-13-1 1120</inkml:trace>
  <inkml:trace contextRef="#ctx0" brushRef="#br0" timeOffset="0.99">97 1 14011,'-2'15'5361,"10"18"-3472,2 7-561,-4 12-80,0 6-152,2 1-488,0-1-263,4-2-241,-2-3-32,-1-10-256,0-8-433,-2-20-1287,-1-7-633,0-13 1433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25.5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13251,'6'21'5393,"0"7"-3137,-2 15-687,-2 3 55,2 9-216,0-2-263,4 0-649,4-1-224,-2-11-144,0-5-280,0-14-1272,0-6-745,-6-6 1185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25.9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83 49 9226,'0'0'253,"-1"0"0,1 0 0,-1 1 1,1-1-1,-1 0 0,1 0 0,-1 1 0,1-1 0,-1 0 0,1 0 1,-1 0-1,1 0 0,-1 0 0,1 0 0,-1 0 0,1 0 0,-1 0 1,1 0-1,-1 0 0,0 0 0,1-1 0,-1 1-253,-12-1 2107,11 2-1841,0 0-1,0 0 1,0-1-1,0 1 1,0 0-1,1 0 1,-1 1-1,0-1 1,0 0-1,1 1 0,-1-1 1,1 1-1,-1-1 1,1 1-1,-1 1-265,0 0 227,0 0-1,0 1 1,0-1-1,1 1 1,0-1-1,-1 1 1,1 0-1,1 0 1,-1-1-227,0 2 149,0 1 0,1-1-1,0 0 1,0 0 0,0 0 0,1 1 0,0-1 0,0 0 0,0 0 0,0 0 0,1 0 0,0 0 0,1 3-149,-2-6 21,1 0 0,-1 0 0,0 0 1,1 0-1,-1 0 0,1-1 0,0 1 0,0 0 1,0-1-1,-1 1 0,1-1 0,1 0 1,-1 0-1,0 1 0,0-2 0,0 1 0,0 0 1,1 0-1,-1-1 0,0 1 0,1-1 1,-1 1-1,1-1 0,-1 0 0,1 0-21,1-1 3,1 1-1,-1-1 0,0 0 1,0 0-1,0-1 0,0 1 1,0-1-1,0 0 1,0 0-1,0 0 0,-1-1 1,1 1-1,2-3-2,-2 2-3,-1 0-1,-1 0 0,1 0 1,0 0-1,-1 0 1,1 0-1,-1-1 1,0 1-1,0-1 1,-1 0-1,1 1 1,-1-1-1,1 0 1,-1 0-1,0 0 1,-1 0 3,1-1-8,-1 0 0,0 0 0,0 0 0,-1 0 0,1 0 0,-1 0 1,0 0-1,-1 0 0,1 0 0,-1 0 0,0 1 0,0-1 0,-1 0 8,0 0 4,1 1 0,-1 0 0,0 1 0,0-1-1,0 0 1,0 1 0,0 0 0,-1-1 0,0 1-1,0 1 1,0-1 0,0 1 0,0-1 0,0 1-1,-4-1-3,4 2-13,1 0-1,0 0 0,0 0 1,0 1-1,-1-1 0,1 1 1,0 0-1,-1 0 0,1 0 1,0 1-1,-1-1 0,1 1 1,0-1-1,0 1 0,0 0 1,0 1-1,0-1 0,0 0 1,0 1-1,0 0 0,0-1 1,0 1-1,0 1 14,1-2-134,0 1 0,0 0 0,0 1 0,1-1 0,-1 0 0,0 0-1,1 1 1,0-1 0,-1 2 134,1-3-161,1 0 0,-1 1 0,1-1 0,-1 0 0,1 1 0,0-1 0,0 0 0,-1 1-1,1-1 1,0 0 0,0 1 0,0-1 0,1 0 0,-1 1 0,0-1 0,0 1 0,1-1 0,-1 0-1,1 2 162,13 13-1284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06.6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32 4849,'2'-4'2380,"1"1"1,-1-1-1,1 0 1,0 1-1,0 0 1,3-3-2381,-5 5 146,-1 1 0,1 0 0,-1-1 0,1 1 0,0-1 0,-1 1 0,1 0 0,0 0 0,-1-1 0,1 1 0,0 0 0,-1 0 0,1 0-1,0 0 1,-1 0 0,1 0 0,0 0 0,0 0 0,-1 0 0,1 0-146,0 0 52,0 1-1,0-1 0,0 1 1,0 0-1,0-1 0,0 1 1,-1 0-1,1-1 0,0 1 0,0 0 1,-1 0-1,1 0 0,-1 0 1,1 0-1,-1-1 0,1 1 1,-1 0-1,1 0 0,-1 1-51,48 110 1131,-40-87-964,-2-1-1,0 1 1,-1 1 0,-2-1-1,0 5-166,7 42 213,-3-39-170,1 0 0,5 11-43,-10-32-139,-3-11 111,0-1 1,0 0 0,1 0-1,-1 0 1,0 0 0,0 1-1,0-1 1,0 0-1,0 0 1,0 1 0,0-1-1,0 0 1,0 0 0,0 0-1,0 1 1,0-1 0,0 0-1,0 0 1,0 0-1,0 1 1,0-1 0,-1 0-1,1 0 1,0 0 0,0 1-1,0-1 1,0 0 0,0 0-1,0 0 1,0 0-1,-1 0 1,1 1 0,0-1-1,0 0 1,0 0 0,0 0-1,-1 0 1,1 0 0,0 0-1,0 0 1,0 1 0,-1-1-1,1 0 1,0 0-1,0 0 28,-1-1-154,0 0-1,0 0 0,0 1 1,1-1-1,-1 0 0,0 0 0,1 0 1,-1 0-1,1 0 0,-1 0 1,1 0-1,-1 0 0,1 0 1,0 0-1,-1-1 0,1 1 0,0 0 155,-1-3-310,-6-19-648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26.4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264 1 12435,'-16'1'4985,"-4"7"-3049,-1 11-199,1 22-289,3 11-168,7 21-376,8 6-200,8 8-215,1-3-73,8-11-160,-1-5-40,1-12-112,0-8 0,-7-8-704,-4-12-513,-8-14-959,-6-6 1088</inkml:trace>
  <inkml:trace contextRef="#ctx0" brushRef="#br0" timeOffset="1">1 432 8490,'10'3'5081,"10"-5"584,7 0-2936,5 2-1433,2 4-104,5-2-200,2 2-175,7-4-1362,3-1-359,-5-6 520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27.1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56 19 7634,'0'-3'808,"3"-8"2533,-3 11-3193,0 0 1,0-1-1,0 1 0,0 0 1,0 0-1,0 0 0,0-1 1,0 1-1,0 0 1,1 0-1,-1 0 0,0-1 1,0 1-1,0 0 0,0 0 1,0 0-1,1 0 1,-1-1-1,0 1 0,0 0 1,0 0-1,1 0 0,-1 0 1,0 0-1,0 0 1,1 0-1,-1 0 0,0 0 1,0 0-1,0-1 0,1 1 1,-1 0-1,0 0 1,0 0-1,1 1 0,-1-1 1,0 0-1,0 0 0,1 0 1,-1 0-1,0 0 1,0 0-149,1 1 131,0 0 0,0 0 1,0-1-1,0 1 1,0 0-1,0 1 1,0-1-1,-1 0 1,1 0-1,0 0 0,-1 0 1,1 1-1,-1-1 1,1 0-1,-1 0 1,0 1-1,1-1 1,-1 0-1,0 1 1,0-1-1,0 1-131,1 4 386,7 48 2855,0 50-3241,-4-45 1162,7 29-1162,-8-69 119,1 4 88,0-1 1,6 16-208,-4-22 57,-3-6 3,1 0 1,1 10-61,-4-13 40,0-2-91,-7-11-154,-9-11-294,1 2 14,1-1 1,-9-15 484,19 27-27,0 0 0,1-1 0,0 1 0,0-1 0,0 0 0,0 1 0,1-1 0,0 0 0,0 0 0,0 0 0,0 0 0,1 0 0,0-3 27,0 5-4,1 0 0,-1 0 0,1 0 0,-1 1 0,1-1 0,0 0 0,0 1 0,0-1 0,1 1 0,-1-1 0,1 1 0,-1 0-1,1 0 1,0-1 0,2 0 4,-1-1 4,1 1 0,0 0 0,1 0 0,-1 1 0,0-1 0,1 1-1,-1 0 1,5-1-4,2-1 61,0 1 0,0 1 0,1 0 0,-1 1 1,0 0-1,1 0 0,6 2-61,-14-1 50,0 0 0,0 0 0,0 1 1,0 0-1,0 0 0,-1 0 0,1 0 0,0 1 1,-1-1-1,1 1 0,0 0 0,1 2-50,-2-2 72,0 1-1,-1-1 1,1 1-1,-1 0 1,1 0-1,-1 0 1,0 0-1,-1 0 1,1 1-1,0-1 1,-1 0-1,0 1 1,1 1-72,0 0 83,-1 0 1,0 0-1,0 0 1,0-1 0,-1 1-1,1 0 1,-1 0-1,0 0 1,-1 0-1,1 0 1,-1 0-1,0 2-83,-1-3 36,1 0-1,-1-1 0,1 1 1,-1 0-1,0-1 1,-1 0-1,1 1 1,-1-1-1,1 0 0,-1 0 1,0-1-1,0 1 1,0 0-1,0-1 1,-3 2-36,-2 1 33,-1-1 1,0 1 0,0-2 0,0 1 0,0-1 0,-4 1-34,-17 2-400,-11 1 400,28-5-201,-1 0-830,-1 0 0,0-1 0,0-1-1,-5-1 1032,18 1-648,0 0 0,0 0-1,-1-1 1,1 1 0,0-1-1,0 0 1,0 1 0,-2-2 648,-9-9-3001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27.5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144 66 10834,'6'1'1357,"21"1"2471,-26-2-3656,0 0 1,0 0 0,-1 0 0,1 0 0,0 0 0,0 0-1,-1 0 1,1 0 0,0 0 0,0-1 0,-1 1-1,1 0 1,0 0 0,-1-1 0,1 1 0,0 0 0,-1-1-1,1 1 1,0-1 0,-1 1 0,1-1 0,-1 1 0,1-1-1,-1 1 1,1-1 0,-1 0 0,0 1 0,1-2-173,-1 2 91,0-1 0,0 0 0,0 0 0,0 1 0,-1-1 0,1 0 0,0 0 0,0 1 0,-1-1 0,1 0 0,-1 0 0,1 1 0,0-1 0,-1 1 0,1-1 0,-1 0 0,0 1 1,1-1-1,-1 1 0,1-1 0,-1 1 0,0-1-91,-2-1 256,-2-2-166,1 0 0,-2 0-1,1 1 1,0-1 0,-1 1 0,0 1 0,0-1 0,1 1-1,-2 0 1,-2-1-90,0 1 20,-1 0 0,1 1 0,0 0 1,0 0-1,0 1 0,-9 1-20,15-1 1,1 0-1,0 1 1,0-1 0,0 1 0,0-1 0,0 1 0,0 0-1,0 0 1,0 0 0,0 0 0,1 1 0,-1-1 0,0 0 0,1 1-1,-1-1 1,1 1 0,-1-1 0,1 1 0,-1 0 0,1 0-1,0-1 1,0 1 0,0 0 0,0 0 0,1 0 0,-1 0-1,0 0 1,1 0 0,-1 1 0,1-1 0,0 0 0,0 0-1,-1 6 54,1 0 1,0 0 0,0-1 0,1 1 0,0 0 0,0 0-1,1-1 1,1 4-55,-2-8 44,0 0 0,0-1 0,0 1 0,1 0-1,-1 0 1,1-1 0,-1 1 0,1-1 0,0 1-1,0-1 1,0 0 0,0 0 0,1 0 0,-1 0 0,0 0-1,1 0 1,0-1 0,-1 1 0,1-1 0,0 0-1,0 0 1,-1 0 0,1 0 0,0 0 0,0 0 0,0-1-1,0 0 1,0 1 0,0-1 0,0 0 0,0-1-1,0 1 1,0 0 0,0-1 0,2 0-44,12-3 138,1-1 0,10-4-138,-24 7 21,0 1 0,0-1 0,0 0 0,0 0-1,0 0 1,-1-1 0,1 0 0,-1 1 0,0-1-1,1 0 1,-1-1 0,-1 1 0,2-2-21,1 0 410,-2 6-86,2 10 27,-1-1-420,13 2-318,22 13-508,-39-24 799,1-1 0,0 0 0,0 1 0,0-1 0,0 0 0,0 1 0,0-1 0,0 0 0,0 0 0,0 0 0,0 0 0,-1 0 0,1 0 0,0 0 0,0 0-1,0 0 1,0 0 0,0 0 0,0-1 0,0 1 0,0 0 0,0-1 0,0 1 0,-1-1 0,1 1 0,0-1 0,0 1 0,-1-1 0,1 0 0,0 1 0,0-1 0,-1 0 0,1 0-1,-1 1 1,1-1 0,-1 0 0,1 0 0,-1 0 0,1 0 0,-1 1 0,0-2 96,7-24-1225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28.0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31 12147,'23'15'5089,"-17"21"-2425,6 7-703,-5 15-153,-1 9-224,4-2-583,-4-5-337,6-12-392,-5-10-88,5-11-144,-1-7-264,-6-11-736,0-2-433,-3-14-1071,-1 0 287,10-25 1329</inkml:trace>
  <inkml:trace contextRef="#ctx0" brushRef="#br0" timeOffset="1">173 1 12099,'10'13'5329,"-2"-1"-2665,1 20-607,-2 11-41,0 16-480,-1 5-295,2 0-689,4-5-192,-2-14-176,2-5-56,1-8-128,-1-12-136,1-6-736,1-3-569,-5-11-1047,0 0-2481,-6-24 3353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29.3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83 58 6809,'8'-4'1057,"0"0"-1,0-1 0,2-2-1056,-10 6 112,1 1 1,-1-1-1,0 1 0,1-1 0,-1 1 0,0-1 1,1 1-1,-1-1 0,0 1 0,0-1 1,1 1-1,-1-1 0,0 0 0,0 1 1,0-1-1,0 1 0,0-1 0,0 0 0,0 1 1,0-1-1,0 1 0,0-1 0,0 0 1,0 1-1,0-1 0,0 1 0,-1-1 0,1 1 1,0-1-1,0 0 0,-1 1 0,1-1 1,0 1-1,-1-1 0,1 1 0,0-1 0,-1 1 1,1 0-1,-1-1 0,1 1 0,-1 0 1,1-1-1,-1 1 0,1 0 0,-1-1-112,-2-1 458,1 1 0,-1-1-1,0 0 1,0 1 0,0 0-1,0 0 1,0-1-458,-1 2 224,1-1-1,0 1 1,-1 0-1,1 0 1,-1 0 0,1 0-1,0 0 1,-1 1-1,1 0 1,0-1 0,-1 1-1,1 0 1,0 1 0,-3 1-224,5-3 43,-1 1 0,1-1 1,0 1-1,0 0 1,0 0-1,0 0 1,0 0-1,0 0 1,0 0-1,0 0 0,0 0 1,1 0-1,-1 0 1,0 0-1,1 1 1,-1-1-1,1 0 1,-1 0-1,1 1 1,-1-1-1,1 0 0,0 1 1,0-1-1,0 0 1,0 1-1,0-1 1,0 0-1,0 1 1,0-1-1,0 0 1,1 1-1,-1-1 0,0 0 1,1 1-1,-1-1 1,1 0-1,0 1-43,2 3 56,0 0-1,0 0 0,0 0 1,1 0-1,0 0 0,0-1 1,0 0-1,0 0 1,1 0-1,0 0 0,0 0-55,11 6 163,1 0-1,14 6-162,-19-11 129,0 1-1,0 1 0,-1 0 1,0 0-1,0 1 1,4 4-129,-14-10 46,0-1 1,0 0 0,0 1 0,0-1 0,0 1 0,-1-1-1,1 1 1,-1 0 0,1-1 0,-1 1 0,1 0-1,-1-1 1,0 1 0,0 0 0,0-1 0,0 1 0,0 0-1,0-1 1,0 1 0,0 0 0,-1 0 0,1-1-1,-1 1 1,1-1 0,-1 1 0,0 0 0,0-1 0,0 0-1,1 1 1,-1-1 0,-1 1 0,1-1 0,0 0 0,0 0-1,0 1 1,-1-1 0,0 0-47,-3 2 45,-1 0-1,1-1 1,-1 0 0,0 0-1,1-1 1,-1 1 0,0-1-1,-1 0-44,-15 1-124,-13-1 124,16-1-257,0 1-292,-22 0-1851,26-5 423,8-2 716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29.8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74 36 10970,'-27'1'6418,"27"-1"-6314,-1 0 0,1 0 0,-1 0 0,1 0 0,0 0 0,-1 0 0,1 1 0,0-1 0,-1 0 0,1 0-1,0 0 1,-1 0 0,1 0 0,0 1 0,0-1 0,-1 0 0,1 0 0,0 1 0,-1-1 0,1 0 0,0 1 0,0-1 0,0 0 0,-1 0 0,1 1 0,0-1 0,0 0 0,0 1 0,0-1-104,-2 13 1295,2-11-1028,-2 10 445,2 0 1,0 1 0,1 1-713,-1-10 104,1 1 0,0-1 1,0 1-1,0-1 0,0 0 0,1 1 1,0-1-1,0 0 0,0 0 0,0 0 0,1 0-104,0 0 24,0 0 0,0-1 0,0 0 0,0 0 0,1 0 0,-1 0-1,1 0 1,0-1 0,0 1 0,0-1 0,0 0 0,3 1-24,-4-3 3,-1 1 0,0 0 1,0-1-1,0 0 0,0 1 1,0-1-1,1 0 0,-1 0 0,0 0 1,0 0-1,0 0 0,1-1 1,-1 1-1,0-1 0,0 1 1,0-1-1,0 0 0,0 0 0,0 0 1,0 0-1,0 0 0,0 0 1,-1-1-1,1 1 0,0-1 1,-1 1-1,1-1 0,0-1-3,0 1 3,-1 0 0,1 0 0,-1 0 0,0 0 0,0-1 0,0 1 1,0-1-1,0 1 0,0-1 0,-1 1 0,1-1 0,-1 1 0,0-1 0,1-1-3,-2-1 7,1 1 1,0 0-1,-1-1 1,0 1-1,0 0 1,0-1-1,-1 1 1,0-2-8,-4-4 41,1-1 0,-1 1 0,-1 0 0,0 1 0,0 0 1,-3-2-42,7 7 29,0 1 1,-1 1-1,1-1 1,-1 0-1,1 1 1,-1 0-1,0 0 1,0 0-1,0 0 1,0 0-1,-1 1 1,1 0-1,0 0 1,-1 0-1,1 0 1,-3 1-30,6 0-19,-1 0 0,0 0 0,0 0 0,0 0 0,0 0 0,0 1 0,0-1 0,0 0 0,0 1 0,1 0 0,-1 0 0,0-1 0,0 1 0,1 0 0,-1 0 0,1 0 0,-1 1 0,1-1 0,-1 0 0,1 1 0,-1-1 0,1 0 0,0 1 0,0 0 0,0-1 0,0 1 0,0 0 0,0-1 0,1 1 0,-1 0 0,0 0 0,1 0 0,-1 0 0,1 0 0,0-1 0,0 1 0,0 1 19,-1-1 0,1-1 0,0 0 1,0 1-1,0-1 0,0 1 1,0-1-1,0 1 0,0-1 1,1 1-1,-1-1 0,0 1 1,1-1-1,-1 1 0,1-1 0,0 0 1,-1 1-1,1-1 0,0 0 1,0 0-1,0 0 0,0 1 1,0-1-1,0 0 0,0 0 1,0 0-1,2 0 0,21 10 123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30.2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296 1 12299,'-15'9'5297,"-11"6"-2841,-1 13-855,3 9-1,11 27-392,6 8-152,12 19-487,10 2-145,5-10-184,8 1-72,1-15-72,4-3-24,-10-6-32,-11-16-424,-5-13-1057,-14-13-727,-13-16 1168</inkml:trace>
  <inkml:trace contextRef="#ctx0" brushRef="#br0" timeOffset="1">0 504 11795,'20'-7'5217,"10"3"-2617,6-1-959,2 1-265,11 2-528,-1 1-464,10 0-1552,5 1 872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30.7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22 7962,'19'-18'4694,"-19"18"-4426,1-1 0,-1 1 0,1 0 0,-1-1 0,0 1 0,1 0 0,-1 0 0,1 0 0,-1-1 0,1 1 0,-1 0-1,1 0 1,-1 0 0,1 0 0,-1 0 0,1 0 0,-1 0 0,1 0 0,-1 0 0,1 0-268,7 6 2016,0 10-652,-8-16-1316,6 21 1193,0 0-1,-2 1 1,2 17-1241,-4-25 295,3 34 746,-1 23-1041,-2-32 207,-3-8-63,0-22-73,0 0 1,1-1-1,1 9-71,0-17 1,-1 0 1,0 0-1,0 0 0,0 0 1,0 1-1,0-1 1,0 0-1,0 0 1,0 0-1,0 0 0,0 1 1,0-1-1,0 0 1,0 0-1,0 0 1,0 0-1,0 1 0,0-1 1,0 0-1,0 0 1,0 0-1,0 1 1,0-1-1,0 0 0,0 0 1,0 0-1,0 0 1,-1 0-1,1 1 1,0-1-1,0 0 0,0 0 1,0 0-1,0 0 1,0 0-1,-1 0 0,1 1 1,0-1-1,0 0 1,0 0-1,0 0 1,-1 0-1,1 0 0,0 0 1,0 0-1,0 0 1,0 0-1,-1 0 1,1 0-1,0 0 0,0 0 1,0 0-1,0 0 1,-1 0-1,1 0 1,0 0-1,0 0 0,0 0 1,-1 0-1,1 0 1,0 0-1,0 0 0,0-1 1,0 1-1,0 0 1,-1 0-2,1 0-11,-1-1-1,0 1 1,0-1 0,0 0 0,1 1-1,-1-1 1,0 0 0,1 1 0,-1-1-1,1 0 1,-1 0 0,1 0 0,-1 0 11,0-2-38,0 0 0,1 1 0,0-1 1,-1 0-1,1 0 0,0 1 0,0-1 0,1 0 1,-1 1-1,0-1 0,1 0 0,0 0 38,12-35-143,-8 25 112,1 0 24,-1-2 26,0 0 1,2 1-1,0 0 1,0 1-1,10-13-19,-16 24 19,0 1 0,0 0 1,0 0-1,0 0 0,0 0 0,1 0 0,-1 0 0,0 0 0,1 0 0,-1 0 0,0 0 0,1 1 0,-1-1 0,1 1 0,-1-1 1,1 1-1,-1 0 0,1-1 0,0 1 0,-1 0 0,1 0 0,-1 0 0,1 0 0,-1 0 0,1 0 0,0 1 0,-1-1 0,1 1 1,-1-1-1,1 1 0,-1-1 0,0 1 0,1 0 0,-1-1 0,1 1 0,0 1-19,3 2 92,-1-1 0,0 1-1,1 1 1,-1-1 0,-1 0-1,1 1 1,-1 0 0,1 0 0,0 2-92,7 17 581,0 1 0,7 26-581,3 7 209,-15-47-1083,-6-11 800,0 1 1,0-1 0,1 0-1,-1 1 1,0-1 0,0 0-1,1 1 1,-1-1 0,0 0-1,1 0 1,-1 0 0,0 1-1,1-1 1,-1 0 0,0 0-1,1 0 1,-1 0 0,1 0-1,-1 1 1,0-1 0,1 0-1,-1 0 1,0 0 0,1 0-1,-1 0 1,1 0 73,8-6-1054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31.0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1 142 12747,'35'16'7319,"5"8"-5555,-38-23-1618,-1 0 0,1-1 1,0 1-1,0 0 0,0-1 0,-1 0 0,1 1 1,0-1-1,0 0 0,0 0 0,0 0 0,0 0 1,0 0-1,0 0 0,-1 0 0,1-1 1,0 1-1,0-1 0,0 1 0,-1-1 0,1 0 1,0 0-1,0 0-146,2-2 214,0 0 0,0 0 0,-1 0 0,1-1 0,-1 1 0,0-1 0,1-1-214,4-4 104,-1-1 0,0-1 0,0 1 0,0-3-104,-6 10 11,1 1 0,-1-1 0,0 0 0,0 0 0,0 1 0,0-1-1,-1 0 1,1 0 0,-1 0 0,0 0 0,0 0 0,0 0 0,0 0-1,0 0 1,-1 0 0,1 0 0,-1 0 0,0 0 0,0 0 0,0 0-11,-1 0 12,0 0 1,0 0 0,0 0 0,0 0-1,0 0 1,-1 0 0,1 1 0,-1-1 0,0 1-1,0 0 1,0 0-13,2 1 3,0 0 0,0 1 0,-1-1 0,1 0 0,0 1 0,0-1-1,-1 1 1,1 0 0,0-1 0,-1 1 0,1 0 0,0 0 0,-1 0 0,1 0 0,0 0 0,-1 0 0,1 0-1,-1 0 1,1 1 0,0-1 0,0 0 0,-1 1 0,1-1 0,0 1 0,0 0 0,-1-1 0,1 1 0,0 0-1,0 0 1,0 0 0,0 0-3,-2 2-1,0 0 0,1 0 0,0 1 0,0-1-1,0 0 1,0 1 0,0 0 0,1-1 0,0 1 0,0 0-1,0 0 1,0 0 0,0 0 0,1 0 0,-1 2 1,1 2 1,0 0 0,0 1 0,1-1 0,0 0 1,0 0-1,1 0 0,1 3-1,-1-3 15,1-1 0,0 1 1,1 0-1,0-1 0,0 0 1,2 2-16,-4-5 11,1-1 1,0 1 0,0-1-1,0 0 1,0 0 0,0 0 0,1-1-1,-1 1 1,1-1 0,0 0 0,-1 0-1,1 0 1,3 0-12,-2 0-201,0-1 1,1 0-1,-1 0 0,0 0 1,1 0-1,-1-1 1,0 0-1,1-1 0,-1 1 1,1-1-1,-1 0 0,0 0 1,0 0-1,0-1 1,1 0-1,3-2 201,20-16-991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31.4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70 186 12459,'8'14'5305,"2"-2"-2857,-3 0-511,1 4 135,-4-3-543,-3-4-353,3 2-784,-1-4-312,-2 1-1008,-1-4-745,3-7 953</inkml:trace>
  <inkml:trace contextRef="#ctx0" brushRef="#br0" timeOffset="1">0 4 13107,'10'-4'5145,"-9"7"-2961,7 6-671,0 2-81,3 1-248,6 4-568,0-3-568,4-1-968,-1 1-544,6 1-1553,2 3-608,-4 0 2281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07.0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21 7538,'2'-1'980,"0"-1"0,0 0 0,0 1 1,0-1-1,1 1 0,-1 0 0,2-1-980,17-4 3379,-9 4-2707,-1 1 0,0 1 1,1 0-673,4 0 963,-2 0-502,0 1 0,0 0 0,0 1 0,0 0 0,4 2-461,-11-2 97,-1-1 0,0 1 0,0 1 0,0-1 0,-1 1 0,1 0 0,0 1 0,-1-1 0,0 1 0,0 0 0,0 1 0,2 2-97,-5-5 15,0 0 1,-1 0 0,1 1-1,-1-1 1,1 1 0,-1 0-1,0-1 1,0 1 0,0 0 0,0-1-1,-1 1 1,1 0 0,-1 0-1,1 0 1,-1 0 0,0 0-1,0-1 1,-1 1 0,1 0 0,0 0-16,-3 7 16,1 0 0,-2-1 1,1 0-1,-1 0 1,-1 2-17,-6 13-7,8-18 1,0-1 0,0 1 0,0-1 0,-1 0 1,0 0-1,0 0 0,-1-1 0,1 0 0,-1 1 0,0-1 0,0-1 1,0 1-1,-1-1 0,1 0 0,-1 0 6,4-2 2,-1 1-1,1-1 1,-1 1 0,1-1 0,0 1 0,-1 0-2,3-1-1,-1 0 0,1 0 1,-1-1-1,0 1 0,1 0 1,0 0-1,-1 0 1,1 0-1,-1 0 0,1 0 1,0 0-1,0 0 0,-1 0 1,1 0-1,0 0 0,0 0 1,0 0-1,0 0 1,0 0 0,1 0-1,-1 0 0,0 0 1,1-1-1,-1 1 1,0 0-1,1-1 0,-1 1 1,1 0-1,-1-1 1,1 1-1,-1 0 0,1-1 1,0 1-1,-1-1 1,1 1-1,0-1 0,-1 0 1,1 1-1,0-1 1,-1 1-1,1-1 0,0 0 1,0 0 0,3 2-1,14 7 28,0-2 0,0 0 0,13 2-27,10 5 76,-30-10-23,-1 0 0,0 1-1,-1 0 1,1 1-1,0 1-52,-6-4 79,0 0-1,0 0 1,0 0 0,0 1-1,0 0 1,-1 0-1,0 0 1,0 0-1,0 0 1,0 1-1,1 2-78,-3-5 46,-1 0-1,1 0 1,0 0 0,-1 1-1,1-1 1,-1 0 0,0 0-1,0 0 1,0 1 0,0-1-1,0 0 1,0 0 0,-1 0-1,1 0 1,-1 1 0,1-1-1,-1 0 1,0 1-46,-1 0 53,0 0 0,0 0 0,0 0 0,0-1 0,-1 1 0,1 0 0,-1-1 0,1 1 0,-1-1 0,-2 2-53,-6 2 109,0 0 1,0 0-1,-1-1 1,1-1-1,-12 3-109,-8 4 105,14-5-156,0-1 0,0-1 0,-7 1 51,24-5-47,-1 0 1,1 0-1,-1 1 0,1-1 0,0 0 1,-1 0-1,1 0 0,-1 0 1,1 0-1,0 0 0,-1 0 0,1 0 1,0-1-1,-1 1 0,1 0 0,-1 0 1,1 0-1,0 0 0,-1 0 0,1-1 1,0 1-1,-1 0 0,1 0 0,0 0 1,-1-1-1,1 1 0,0 0 0,0-1 1,-1 1-1,1 0 0,0-1 0,0 1 1,0 0 46,-1-1-179,1-1 0,0 1 0,0 0 0,0 0 0,0 0 0,0 0 0,0 0 0,1 0 0,-1 0 0,0 0 0,0 0 0,1 0 0,-1 0 179,8-19-1101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31.7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35 191 5073,'4'3'877,"1"-1"-1,-1-1 1,0 1-1,1-1 1,-1 1-1,1-1 1,0 0-1,3-1-876,-6 1 209,-1-1 0,1-1 0,0 1 0,-1 0 0,1 0 0,0-1 0,-1 1 0,1-1 0,0 1 0,-1-1 0,1 1 0,-1-1 0,1 0 0,-1 0 0,0 0 0,1 0 1,-1 0-1,0 0 0,0 0 0,0-1 0,0 1 0,0 0 0,0-1 0,0 1 0,0-1 0,0 0-209,1-2 263,0 0 1,-1-1 0,0 1 0,0-1-1,0 1 1,0-1 0,-1 0 0,0 1-1,0-1 1,0 0 0,0 1 0,-1-1-1,0 1 1,0-1 0,0 0 0,-2-2-264,0-4 312,-1 1 0,0 0 0,-1 1 0,-1-1 0,1 1 0,-6-6-312,9 12 102,0 1 1,-1-1 0,1 1-1,-1-1 1,0 1-1,1 0 1,-1 0 0,0 0-1,-3-1-102,5 3 31,0-1-1,0 1 1,0-1-1,0 1 1,0 0-1,0 0 1,0-1-1,0 1 1,0 0-1,0 0 1,0 0-1,0 0 1,0 0-1,0 0 1,0 0-1,0 0 1,0 1-1,0-1 1,0 0-1,0 1 1,0-1-1,0 1 1,1-1-1,-1 1 1,0-1-1,0 1 1,0-1-1,0 1 1,1 0-1,-1-1 1,0 1-1,1 0 1,-1 0-1,1 0 1,-1 0-31,-1 2 45,1 0 1,-1 1-1,1-1 1,0 1-1,0 0 0,0-1 1,0 1-1,1 0 1,0-1-1,-1 1 1,1 0-46,1 10 131,0 0 1,1 5-132,1 2 121,2-1 1,0 0-1,1 0 1,1 0 0,5 9-122,15 28 812,7 6-812,14 28 707,-45-85-660,0 0 1,-1 0-1,1 1 0,-1-1 1,-1 1-1,1-1 1,-1 1-1,-1-1 0,1 7-47,-1-11 12,0 1-1,-1 0 0,1 0 1,-1-1-1,1 1 0,-1 0 0,0-1 1,0 1-1,0 0 0,-1-1 1,1 1-1,-1-1 0,1 0 0,-1 0 1,0 1-1,0-1 0,0 0 0,0 0 1,0-1-1,0 1 0,0 0 1,-1-1-1,1 1 0,-1-1-11,-1 1-121,-1 0-1,1 0 1,-1 0-1,0-1 1,1 0-1,-1 0 0,0 0 1,0 0-1,0-1 1,0 0-1,1 0 1,-4 0 121,4-1-189,0 1 1,1-1-1,-1 0 0,0 0 1,1 0-1,-1 0 0,1-1 1,0 1-1,-1-1 0,1 0 1,0 0-1,0 0 0,0-1 1,0 1-1,0-1 0,-1-1 189,0-2-239,1 1 0,-1 0 0,1-1 0,-2-5 239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41.2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9266,'2'2'946,"1"0"0,-1 0 1,1 0-1,-1 0 0,0 0 0,0 1 0,1 1-946,-1-1 544,1 1-1,-2-1 1,1 1-1,0 0 0,0 1-543,1 7 669,0 0 1,-1-1-1,0 8-669,-2-18 84,7 77 3384,-4 61-3468,-3-57 1447,7 38-1447,-6-117 14,-1 0-2,0 0 0,0 0 0,0-1-1,1 1 1,0 0 0,-1 0 0,1-1-1,0 1 1,0 0 0,1-1-1,-1 1 1,1 1-12,-2-4 0,0 0-1,1 0 0,-1 0 1,0 0-1,0 0 0,0 0 1,0 0-1,0 0 0,0 1 1,0-1-1,1 0 0,-1 0 1,0 0-1,0 0 0,0 0 1,0 0-1,0 0 0,0 0 1,1 0-1,-1 0 0,0 0 1,0 0-1,0 0 0,0 0 1,0 0-1,0 0 0,1 0 1,-1-1-1,0 1 0,0 0 1,0 0-1,0 0 1,0 0-1,0 0 0,0 0 1,0 0-1,1 0 0,-1 0 1,0 0-1,0-1 0,0 1 1,0 0-1,0 0 0,0 0 1,0 0-1,0 0 0,0 0 1,0 0-1,0-1 0,0 1 1,0 0-1,0 0 1,3-9-16,-2 6 9,13-39-28,3-9 22,-9 24 14,0 0 1,5-7-2,-8 23 6,1-1 1,0 1 0,0 1-1,1-1 1,0 1-1,3-3-6,-8 11 7,0 0 0,0 0-1,0 0 1,0 0-1,0 1 1,0-1-1,1 1 1,-1-1-1,0 1 1,3-1-7,-4 2 7,0 0 1,0-1-1,0 1 1,0 0-1,0 0 1,0 0-1,0 0 1,0 0-1,0 0 1,0 0-1,0 1 1,0-1 0,0 0-1,0 0 1,0 1-1,0-1 1,0 1-1,0-1 1,0 1-1,-1-1 1,1 1-1,0-1 1,0 1-1,-1 0 1,1-1-1,0 1 1,-1 0 0,2 1-8,1 3 66,0 0 1,0 0 0,0 1 0,-1-1-1,0 1 1,0 0 0,0 0 0,-1 1-67,4 10 156,2 5-50,11 30 344,-15-46-539,0 0 0,0 0 1,0 0-1,1 0 0,0-1 1,0 0-1,1 1 89,-4-5-292,0 0 0,0 0 0,0 0 0,0 0 1,0 0-1,1 0 0,-1-1 0,0 1 0,1 0 0,-1-1 0,0 1 0,1-1 1,-1 1-1,0-1 0,1 0 0,-1 1 0,1-1 0,-1 0 0,1 0 0,-1 0 1,1 0-1,1-1 292,5-5-1470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41.8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1 11803,'0'5'4528,"1"6"-3007,-1 23-193,-2 20 240,-9 13-39,1 19-217,2 0-568,4-7-152,12-14-192,3-11-96,13-23-175,2-7-17,6-15-609,2-9-487,-3-18-408,-1-16 640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42.1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14 11690,'-16'-13'4858,"5"13"-2738,7 4-440,4 3 1,5 2-249,9-1-392,6-3-328,12 2-472,6 0-200,15 1-1200,1 0-800,7 3 1128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42.4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118 0 12171,'-2'1'805,"-1"-1"0,1 1 1,0 0-1,-1 0 1,1 0-1,0 0 0,-2 1-805,3-1 210,0 0-1,-1 1 0,1-1 1,0 1-1,0-1 0,0 1 1,0-1-1,0 1 0,0 0 1,0-1-1,0 3-209,-11 30 1371,1 0 0,1 1-1,0 9-1370,-1 22 1124,0 20-1124,8-44 625,1 32-625,3-55 146,0 0 0,1 0 0,1 0 0,6 17-146,-7-30 18,0 0-1,0 0 0,1 0 0,0 0 0,0 0 0,1-1 1,-1 1-1,1-1 0,1 0 0,-1 0 0,1 0 1,-1-1-1,1 0 0,0 0 0,1 0 0,-1 0 0,4 1-16,-5-3-5,1 0 0,-1 0 1,1-1-1,-1 1 1,1-1-1,0 0 0,-1-1 1,1 1-1,0-1 1,0 0-1,-1 0 0,1 0 1,0-1-1,0 1 1,-1-1-1,1 0 0,0-1 1,-1 1-1,1-1 1,-1 0-1,0 0 0,1 0 1,1-3 3,-3 3-9,0 1 0,0-1 0,0-1 1,0 1-1,-1 0 0,0-1 0,1 1 1,-1-1-1,0 0 0,0 0 0,0 0 1,0 0-1,-1 0 0,0 0 0,1 0 1,-1-1-1,0 1 0,0 0 0,-1-1 0,1 1 1,-1-1-1,1 1 0,-1-1 0,0 1 1,-1-1-1,1 1 0,0-1 0,-1 1 1,0 0-1,0-1 0,0 1 0,0 0 1,-1 0-1,1-1 0,-2 0 9,-2-4 17,-1 1 0,0 0 0,0 0 1,0 0-1,-1 1 0,0 0 0,-1 0 0,0 1 0,1 0 0,-1 0 1,-1 1-1,1 0 0,-1 0 0,0 1 0,0 0 0,0 1 0,0 0 1,0 0-1,0 1 0,0 0 0,-9 1-17,15 0-1,-1 0-1,0 1 1,1-1-1,-1 1 1,1 0-1,-1 0 1,1 0-1,-1 1 1,1-1-1,0 1 1,-1 0-1,1 0 1,0 0-1,0 0 1,1 0-1,-1 1 1,0-1-1,1 1 2,1-3-49,1 1 0,0-1-1,0 0 1,-1 1 0,1-1 0,0 0-1,0 1 1,0-1 0,-1 0-1,1 1 1,0-1 0,0 0-1,0 1 1,0-1 0,0 1-1,0-1 1,0 0 0,0 1-1,0-1 1,0 0 0,0 1-1,0-1 1,0 1 0,0-1 0,0 0-1,0 1 1,0-1 0,1 0-1,-1 1 1,0-1 0,0 1-1,0-1 1,1 0 0,-1 0-1,0 1 1,0-1 0,1 0-1,-1 1 1,0-1 0,0 0-1,1 0 1,-1 1 0,0-1 0,1 0-1,-1 0 1,1 0 0,-1 0 49,20 1-142,15-5-282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43.0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15 14419,'0'0'161,"0"0"0,0 0 0,-1 0 0,1 0 0,0 0 0,0 0 0,0 0 0,-1 0 0,1 0 0,0-1 0,0 1 0,0 0 0,-1 0 0,1 0 1,0 0-1,0 0 0,0 0 0,0 0 0,0 0 0,-1-1 0,1 1 0,0 0 0,0 0 0,0 0 0,0 0 0,0 0 0,0-1 0,-1 1 0,1 0 0,0 0 0,0 0 0,0 0 0,0-1 0,0 1 0,0 0 0,0 0 0,0 0 0,0-1 0,0 1 0,0 0 0,0 0 0,0 0 0,0-1 0,0 1 0,0 0 0,0 0 0,0 0 0,0 0 0,0-1 1,1 1-162,-1-1 147,1 1 1,-1-1 0,1 1-1,0 0 1,-1-1 0,1 1-1,0-1 1,0 1 0,-1 0-1,1-1 1,0 1 0,0 0 0,-1 0-1,1 0 1,0 0 0,0 0-1,0 0-147,30-2 376,0 2 0,14 2-376,-21-1 142,-22-1-129,8 1 52,0-1 0,0 2 0,0-1 0,7 3-65,-14-3 11,-1 0 1,1 0-1,-1 0 0,1 0 1,-1 0-1,1 1 0,-1-1 1,0 1-1,0-1 0,1 1 1,-1 0-1,0 0 0,-1 0 0,1 0 1,0 0-1,-1 1 0,1-1 1,-1 0-1,1 3-11,2 6 66,0 0 0,-1 0 0,0 1 0,-1-1 0,0 9-66,2 61 337,-2-28-137,0-5-29,3 25 394,6 28-565,7-11 337,1 13 127,-16-84-336,-1 0 0,-2 0 0,0 1 1,-1 5-129,1-21 25,-1 1 0,1-1 1,-1 0-1,0 0 1,0 0-1,-1 0 0,1 0 1,-1 0-1,0 0 1,0 0-1,0-1 0,-2 3-25,2-4 11,0 0 0,0 1-1,-1-1 1,1 0-1,-1-1 1,0 1-1,1 0 1,-1-1-1,0 1 1,0-1-1,0 0 1,0 0 0,0 0-1,0 0 1,0-1-1,0 1 1,-1-1-11,-7 1-151,0-1 1,0 0 0,0-1-1,0 0 1,0 0-1,-10-4 151,-16-5-2104,-11-6 2104,39 13-163,-37-13-585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43.7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204 6 12371,'0'-1'291,"-1"0"0,0 1 0,0-1 0,0 1 0,0-1 1,0 1-1,0 0 0,0-1 0,0 1 0,0 0 0,0 0 1,0 0-1,0-1 0,0 1 0,0 0 0,0 0 0,0 1 1,0-1-1,0 0 0,0 0 0,0 0 0,0 1 0,0-1 1,0 0-1,1 1-291,-6 1 360,0 1 1,0 0-1,-4 2-360,4-1 631,-13 7 158,-4 1 1052,-20 15-1841,37-23 144,0 1 0,0 0 0,0 1 0,0 0 0,1 0 0,0 0 0,0 0 0,-1 4-144,5-8 28,-1 0 0,1-1 0,0 1 0,1 0 0,-1 0 0,0 1 0,0-1 1,1 0-1,0 0 0,-1 0 0,1 0 0,0 0 0,0 1 0,0-1 0,0 0 0,0 0 0,1 0 0,-1 0 0,1 1 0,-1-1 0,1 0 0,0 0 0,0 0-28,1 1 22,0 0 0,0 0 0,0 0 0,0 0 0,1-1 0,-1 1 0,1-1 1,0 0-1,0 0 0,0 0 0,0 0 0,0 0 0,0-1 0,1 1-22,8 2 95,0 0 1,1 0 0,-1-1 0,1-1-1,2 0-95,-2 0-578,0 0-1,0 1 0,0 1 0,-1 0 0,3 1 579,-2 3-2123,-8 2 856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44.0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0 7738,'-14'12'4489,"12"-5"152,7-6-2889,9 3 8,10 0-159,3-1-185,8-3-592,-2-2-168,1 0-1504,-2-2-2096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54.2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82 5649,'-1'0'2835,"-3"-5"4465,4 5-7181,0 0 0,0 0-1,-1 0 1,1 0 0,0-1 0,0 1 0,0 0-1,0 0 1,0 0 0,0 0 0,-1 0-1,1 0 1,0 0 0,0 0 0,0 0 0,0 0-1,0 0 1,0 0 0,-1 0 0,1 0-1,0 0 1,0 0 0,0 0 0,0 0 0,0 0-1,0 1 1,-1-1 0,1 0 0,0 0-1,0 0 1,0 0 0,0 0 0,0 0 0,0 0-1,0 0 1,0 0 0,-1 0 0,1 1 0,0-1-1,0 0 1,0 0 0,0 0 0,0 0-1,0 0 1,0 0 0,0 1 0,0-1 0,0 0-1,0 0 1,0 0 0,0 0 0,0 0-119,-2 8 259,0 0 0,1-1 0,0 1 0,0 0 0,1-1 0,0 1 0,0 1-259,0 10 358,0 5 202,1 0-1,1 0 1,1 0 0,4 11-560,-3-22 170,-3-11-138,0 0 0,0 0 0,-1 0 0,1 0 0,-1 0 0,1 0 1,-1 1-1,0-1 0,0 0-32,0-2 3,-1 0 0,1 0 1,0 0-1,0 0 0,-1 0 0,1 0 1,0 0-1,0 0 0,-1 0 1,1 0-1,0 0 0,0 0 1,-1-1-1,1 1 0,0 0 0,0 0 1,0 0-1,-1 0 0,1-1 1,0 1-1,0 0 0,0 0 0,-1 0 1,1-1-1,0 1 0,0 0 1,0 0-1,0-1-3,-8-10-74,6 4-11,1 0-1,0 0 1,0 0-1,0 0 1,1 0-1,0-1 1,1 1-1,-1 0 0,1 0 1,1 0-1,0-3 86,5-14-373,0 0 0,7-14 373,-8 25-38,0 0-1,0 0 0,1 0 1,1 0-1,0 1 0,1 1 1,4-5 38,-10 13 18,1-1 0,0 1 0,0 1 0,0-1 0,0 1 1,0-1-1,0 1 0,1 0 0,-1 1 0,1-1 0,-1 1 0,1 0 1,4-1-19,-6 2 48,0-1 1,0 1 0,0 0 0,0 0-1,0 0 1,0 1 0,0-1 0,0 1 0,0-1-1,0 1 1,0 0 0,0 0 0,0 0-1,0 1 1,0-1 0,-1 1 0,1 0 0,-1-1-1,1 1 1,-1 0 0,1 2-49,2 2 148,0 0 1,-1 0-1,0 1 0,0 0 0,0 0 1,0 4-149,16 46 736,-12-35-458,0 5-21,-1 0-1,-1 0 0,-1 0 1,0 12-257,-4-34-382,-1 1 0,0-1 1,-1 0-1,1 1 0,-1-1 0,0 0 1,0 0-1,-1 1 0,0-1 0,0 0 1,0 0-1,-2 3 382,-5 4-1295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54.6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69 29 12899,'-21'3'2976,"-23"4"1876,44-7-4824,0 0-1,0 0 1,0 0 0,0 0 0,-1 0-1,1 0 1,0 0 0,0 0-1,0 0 1,0 0 0,0 0-1,0 0 1,0 0 0,0 0-1,0 0 1,-1 0 0,1 0-1,0 0 1,0 0 0,0 0-1,0 0 1,0 0 0,0 0 0,0 0-1,0 1 1,0-1 0,0 0-1,-1 0 1,1 0 0,0 0-1,0 0 1,0 0 0,0 0-1,0 0 1,0 0 0,0 0-1,0 0 1,0 1 0,0-1-1,0 0 1,0 0 0,0 0 0,0 0-1,0 0 1,0 0 0,0 0-1,0 0 1,0 0 0,0 1-1,0-1 1,0 0 0,0 0-1,0 0 1,0 0 0,0 0-1,0 0 1,0 0 0,0 0-1,0 0 1,0 0 0,0 1-28,7 2 749,7 1-74,0-1 1,7 0-676,-4 0 219,67 8 439,1-4 0,-1-3-1,20-5-657,258-22 765,-159 1-528,93-7 230,-197 23 325,95 8-792,-167 0 135,-20 0-164,-11-2-309,-112 10-4822,57-3 3796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07.6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67 22 9610,'-44'-16'4025,"36"14"-2017,-1 1-31,7-2-249,-2 3-296,11 2-567,-7-2-233,0 0-280,19 4-24,42 5-184,-33-8-72,2-1-376,1 0-424,-10 3-1145,-3 0-775,-10 9 1584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55.0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0 10018,'0'0'4225,"-1"0"-2193,1 10-375,-7 3 143,6 20-151,1 18-273,-1 14-640,3 11-184,-2-6-144,2-7-40,3-11-72,-2-10-64,3-10-88,0-3-40,-1-10-944,-1-8-864,0-13 1040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55.5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71 1 14635,'-16'53'5923,"-4"19"-4459,16-52-1124,-6 19 465,2 0-1,2 0 1,0 30-805,5-52 105,2 0 1,0 0-1,1 0 1,0 0-1,2 0 1,0 0-106,-2-10 23,0 0 1,1 0-1,0 0 1,0 0-1,1-1 1,0 0-1,0 1 1,0-1-1,1-1 1,-1 1-1,1-1 1,1 1-1,-1-1 1,1-1-1,0 1-22,-2-3 9,-1 0 1,0 0-1,1 0 1,-1-1-1,1 1 1,0-1 0,-1 0-1,1 0 1,0 0-1,0-1 1,0 1-1,0-1 1,0 0 0,-1 0-1,1 0 1,0-1-1,0 1 1,0-1 0,0 0-1,-1 0 1,1 0-1,0 0 1,-1-1-1,1 0-10,-1 0 13,0 1 0,0-1-1,0 0 1,0-1 0,-1 1-1,1 0 1,-1-1 0,0 0-1,0 1 1,1-1 0,-2 0-1,1 0 1,0 0 0,-1 0-1,1 0 1,-1-1-1,0 1 1,0 0 0,0-1-1,-1 1 1,1-1 0,-1 1-1,0-1 1,0 1 0,0-1-1,0-1-12,-1 1 22,1 0-1,-1 0 1,0 0 0,0 1-1,-1-1 1,1 0-1,-1 1 1,0-1-1,0 1 1,0-1 0,0 1-1,0 0 1,-1 0-1,0 0 1,1 0-1,-1 0 1,0 0 0,0 1-1,-1 0 1,1-1-1,0 1 1,-1 1-1,0-1 1,1 0 0,-1 1-1,-1-1-21,0 1 20,1 0 0,-1-1 0,0 2 0,0-1 0,0 1 0,0-1 0,0 1 0,0 1 0,0-1 0,0 1 1,0-1-1,1 2 0,-1-1 0,0 0 0,0 1 0,1 0 0,-1 0 0,1 0 0,0 1 0,-1-1 0,1 2-20,3-3-13,-18 15-226,19-16 71,-1 1-1,0 0 1,0 0-1,0 0 1,1 0-1,-1 0 1,0 0 0,1 1-1,-1-1 1,1 0-1,-1 0 1,1 0-1,0 0 1,-1 1-1,1-1 1,0 0 0,0 1 168,0-2-110,0 0 1,0 0 0,0 0 0,0 1-1,0-1 1,0 0 0,0 0 0,0 0 0,0 1-1,1-1 1,-1 0 0,0 0 0,0 0 0,0 0-1,0 1 1,0-1 0,0 0 0,0 0 0,1 0-1,-1 0 1,0 0 0,0 0 0,0 0 0,0 1-1,1-1 1,-1 0 0,0 0 0,0 0 0,0 0-1,1 0 1,-1 0 0,0 0 0,0 0 0,0 0-1,1 0 110,11 0-2296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55.9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1 297 16123,'1'0'5954,"1"0"-4194,1 2-88,-3-2-191,0 0-193,0 0-752,0 0-72,0 0-1336,0 0-768,0 0 1032</inkml:trace>
  <inkml:trace contextRef="#ctx0" brushRef="#br0" timeOffset="1">185 3 14875,'-12'-3'5321,"12"10"-3864,2 6-353,-6 17 272,2 12 16,-6 16-455,2 7-417,3 4-368,-1-5-56,3-11-8,1-10-456,9-16-1457,4-8-39,13-22 808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56.3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95 1 10666,'0'2'779,"1"1"0,-1 0 0,1-1 0,-1 1 0,0-1 0,0 1 0,0 0 0,0-1 0,-1 1 0,1 0 0,-1-1 0,0 2-779,0 1 457,-15 64 1999,1-5-615,3 0 1,-3 53-1842,14-101 84,1 0 0,0-1 1,1 1-1,1 0 1,1 0-1,0-1 0,1 1-84,-2-9 26,1-1 0,-1 1 0,1-1 1,1 0-1,-1 0 0,1 0 0,0 0 0,0 0-26,-1-3 14,0 0 0,1 0 0,-1 0 1,0 0-1,1 0 0,0 0 0,0-1 0,0 0 1,0 0-1,0 0 0,0 0 0,4 0-14,-5-1 2,1-1 0,0 1 0,0-1 0,0 0-1,-1 0 1,1 0 0,0 0 0,0-1 0,0 0 0,-1 0-1,1 0 1,0 0 0,-1 0 0,1-1 0,-1 1 0,1-1-1,-1 0 1,2-2-2,-3 3 1,0 0 0,0-1 0,-1 1 0,1 0 0,-1-1 0,1 1 0,-1-1 0,0 0 0,0 1-1,0-1 1,0 0 0,0 0 0,0 0 0,0 0 0,0 0 0,-1 0 0,1 0 0,-1 0 0,1 0 0,-1 0-1,0 0 1,0 0 0,0 0 0,0 0 0,0 0 0,0 0 0,-1 0 0,1 0 0,-1 0 0,1 0 0,-1 0-1,0 0 1,0 0 0,-1-2-1,0 1 9,0 0 0,-1 0 0,1 0 0,-1 0 0,0 0 1,0 0-1,0 1 0,0-1 0,-1 1 0,1 0 0,-1 0 0,1 0 0,-1 1 0,0-1 0,-3 0-9,-1 0 10,0 0 1,0 0 0,0 1-1,0 0 1,0 0-1,0 1 1,-5 1-11,7-1 1,0 1 0,0 0 0,0 1 0,1-1 0,-1 1 0,0 1 0,1-1 0,-1 1 0,-3 2-1,7-4-108,0 0 0,0 1 0,0-1 0,0 1 0,0-1 0,0 1 0,0 0 0,1 0 0,-1-1 0,1 1 0,-1 0 0,1 1-1,0-1 1,-1 0 0,1 0 0,0 1 0,1-1 0,-1 0 0,0 1 0,1-1 0,-1 1 0,1-1 0,0 0 0,0 2 108,0-3-119,0-1-1,0 1 1,0 0 0,0 0-1,1-1 1,-1 1-1,0 0 1,0-1-1,1 1 1,-1 0-1,0-1 1,1 1-1,-1-1 1,1 1-1,-1-1 1,1 1 0,-1 0-1,1-1 1,-1 1 119,16 6-1411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56.8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0 14675,'-11'7'6001,"3"6"-3592,3-11-1129,5-2-256,4 0-63,-4-2-9,0 2-296,28 0-488,36 0-56,-30 2 8,1 2-680,-7 0-1448,-4 1-745,-12 0 1361</inkml:trace>
  <inkml:trace contextRef="#ctx0" brushRef="#br0" timeOffset="1">62 160 11506,'-3'19'4665,"5"-15"-2384,7-4-521,6 1 193,2-6-81,8-2-544,4 2-391,3-3-713,6 4-800,-2-2-3577,-6-9 2904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57.2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9866,'2'2'1049,"0"0"-1,0 1 0,0 0 1,0-1-1,-1 1 1,1 0-1,-1 0 0,1 0 1,-1 0-1,0 1-1048,3 14 1916,-2 2-911,-1-1-1,0 0 1,-2 7-1005,0-11 269,1 0 1,0 0-1,1 0 0,1 0 1,0 0-1,2 3-269,-3-17 2,-1 1-1,1 0 0,-1-1 1,1 1-1,0-1 0,0 1 1,0-1-1,0 1 0,0-1 0,1 1-1,-2-2-2,0 1-1,0-1 1,0 0-1,1 0 1,-1 0-1,0 0 0,0 0 1,0 0-1,0 0 1,0 0-1,1 0 0,-1 0 1,0 1-1,0-1 1,0 0-1,0 0 0,1 0 1,-1 0-1,0 0 1,0 0-1,0 0 0,0 0 1,1 0-1,-1-1 1,0 1-1,0 0 0,0 0 1,0 0-1,1 0 1,-1 0-1,0 0 0,0 0 1,0 0 2,4-10-158,-1-19-184,-3 20 227,1-1 1,0 1-1,2-5 115,3-5-61,0 1 1,2 0-1,0 0 0,1 1 0,1 0 61,-6 11 2,0-1 0,0 1 0,1 0 0,0 0 0,0 1 0,0-1 0,6-3-2,-8 6 30,0 1 0,-1 0 0,1 1 1,0-1-1,0 0 0,1 1 0,-1 0 0,0 0 1,0 0-1,1 0 0,-1 0 0,1 1 1,-1-1-1,0 1 0,1 0 0,-1 0 0,1 0 1,1 1-31,-3-1 46,0 1 0,0 0 1,0-1-1,0 1 1,-1 0-1,1 0 0,0 0 1,-1 0-1,1 0 1,0 1-1,-1-1 0,0 0 1,1 1-1,-1-1 1,0 1-1,0 0 0,1-1 1,-1 1-1,-1 0 1,1 0-1,0-1 0,0 3-46,2 4 213,0 1 0,-1-1 0,-1 1 0,1 4-213,-1-9 51,7 78 766,-6-50-1271,2-1 1,1 0-1,3 9 454,-7-36-715,1 0 0,-1 0 0,1 0 0,0 0 0,0-1 1,2 4 714,3 4-1543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57.6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49 12963,'-7'3'3921,"7"-3"-1218,11-1-392,45-3 252,1 3 0,1 2-2563,40 0 981,203-22 232,-200 12-1070,-42 4-174,22-2-99,-27 1-4726,-68 9-33,-24 6 2262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58.0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13659,'16'8'3405,"1"-1"-1,7 1-3404,35 9 3274,-33-10-2230,-1 1 0,0 1 0,9 5-1044,-29-12 62,0 1 0,-1-1 0,1 1 0,-1 0 0,0 1 0,0-1 0,0 1 0,0 0 0,-1 0 0,1 0 0,-1 1-62,-1-3 14,-1 1 1,1 0-1,-1 0 0,0 0 0,0 0 0,0 0 0,0 0 0,0 0 1,-1 0-1,1 0 0,-1 0 0,0 0 0,0 0 0,0 1 1,0-1-1,0 0 0,-1 0 0,0 0 0,1 0 0,-2 0-14,-5 18 6,-2-2 0,-1 1-1,0-1 1,-2-1 0,0 0 0,0 0-1,-10 8-5,14-17 9,0 1 0,2-1 0,-1 1 0,-3 8-9,9-17 5,1-1 0,-1 1-1,1 0 1,0-1-1,0 1 1,-1 0 0,1-1-1,0 1 1,0 0-1,0-1 1,0 1 0,0 0-1,0 0 1,0-1-1,0 1 1,0 0 0,0-1-1,0 1 1,1 0-1,-1-1 1,0 1 0,0 0-1,1-1 1,-1 1-1,0 0 1,1-1 0,-1 1-1,0-1 1,1 1-1,-1-1 1,1 1 0,-1-1-1,1 1 1,0-1-1,-1 1 1,1-1 0,-1 0-1,1 1 1,0-1-1,-1 0 1,1 1 0,0-1-1,-1 0 1,1 0-1,0 0-4,4 2 55,0-1 0,0 0-1,0-1 1,0 1 0,4-1-55,-7 0 22,14 0 68,0-1 1,0-1-1,0 0 1,-1-1-1,1-1 0,10-3-90,-10 1-1852,0 0 0,0-2 1852,6-4-2612,1-6 1077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58.4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71 0 11923,'0'0'5628,"-3"4"-3903,-4 6 1033,-1 1 0,-1 6-2758,5-10 514,0 1 1,1 0 0,0 0-1,0 2-514,2-5 52,-1 0 0,2 0 0,-1 0-1,0 0 1,1 0 0,0 0 0,0 0 0,1 1-1,-1-1 1,1 0 0,0 0 0,0 0 0,1-1 0,0 1-1,-1 0 1,3 2-52,-1-1 33,1 0-1,0 0 0,0 0 1,1-1-1,-1 0 0,1 0 1,0 0-1,0-1 1,5 3-33,7 4 235,0 0 0,12 4-235,-3-2 264,-20-10-176,-1 0 1,0 1-1,1-1 1,-1 1-1,-1 0 1,1 0-1,2 3-88,-6-6 21,0 0 0,0 0 0,0 1 0,-1-1 0,1 0 0,0 0 0,-1 1 0,1-1 0,-1 0 0,1 1 0,-1-1 0,0 1 0,0-1 0,1 0 0,-1 1 0,0-1 0,0 1 1,0-1-1,-1 1 0,1-1 0,0 0 0,0 1 0,-1-1 0,1 1 0,-1-1 0,1 0 0,-1 1 0,0-1 0,1 0 0,-1 0 0,0 0 0,0 0 0,0 1 0,0-1 0,0 0-21,-3 2 29,0 1 1,-1-1-1,1 0 0,0 0 1,-1 0-1,0-1 1,0 0-1,0 0 0,0 0 1,-3 1-30,-6 1-263,0-1 0,-1 0 0,-4 0 263,13-3-488,-1 1-1,1-1 1,-1 0-1,1 0 1,-1-1-1,1 0 1,-1 0-1,-4-2 489,6 1-335,0 0 0,0-1 0,0 1 0,0-2 335</inkml:trace>
  <inkml:trace contextRef="#ctx0" brushRef="#br0" timeOffset="1">1 100 12075,'5'-12'5153,"14"12"-2545,3 4-655,5-4-145,1 3-224,0 1-471,-1-4-377,-3 5-720,1 2-656,-5-1 2024,-3 9-1264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2:58.8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1 10018,'-4'4'1915,"0"0"0,1 1 0,-1 0 0,1-1 1,0 1-1,0 1 0,-1 3-1915,0 0 1025,2-1 1,-1 1-1,1 0 0,-1 7-1025,1 10-243,1 0 0,0 0 1,3 3 242,-2-9 1078,1 4-932,0 27 303,2-1 1,7 35-450,-8-77 35,0 1 0,1-1 0,-1 1 1,2-1-1,-1 0 0,1-1 0,0 1 1,1 0-1,0-1 0,0 0 0,6 5-35,-7-8 8,0 0 0,0 0-1,0-1 1,0 1-1,1-1 1,0 0 0,0-1-1,0 1 1,0-1-1,0 0 1,0 0-1,0 0 1,1-1 0,-1 0-1,0 0 1,1 0-1,-1-1 1,1 0 0,0 0-8,-3 0-5,0-1 0,0 1 1,1-1-1,-1 1 0,0-1 0,0 0 1,0-1-1,0 1 0,0 0 1,0-1-1,0 0 0,0 0 1,-1 0-1,1 0 0,-1 0 1,1 0-1,1-2 5,-1 0-30,0 0 0,-1 0 0,1 0 0,-1 0 1,0-1-1,0 1 0,0 0 0,0-1 0,-1 1 0,0-1 0,0 0 1,0 0 29,0 1-29,-1-1-1,0 0 1,0 1 0,0-1 0,0 0 0,-1 1 0,0-1 0,0 1 0,0-1 0,0 1 0,-1-1 0,0 0 29,1 2-3,0 1 0,-1-1 0,0 0 0,1 1 0,-1-1 0,0 1 0,0 0 1,-1 0-1,1-1 0,0 1 0,-1 1 0,1-1 0,-1 0 0,1 1 0,-1-1 1,0 1-1,0 0 0,-1-1 3,0 1-85,-1 1 1,1-1-1,0 1 1,0 0-1,0 0 1,0 0-1,0 1 1,0-1-1,0 1 1,0 0-1,0 0 1,0 1-1,0-1 1,0 1-1,1 0 1,-1 0-1,0 0 1,1 0-1,0 1 1,-1-1-1,1 1 1,0 0-1,1 0 1,-1 0-1,-2 3 85,3 3-46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07.9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141 1 5233,'-109'44'3417,"91"-35"416,5-1-1201,14 0-519,-1-3-273,4 2-440,7-2-231,6-1-385,1-1-128,7-3-288,-3 0-112,0-5-336,3 2-504,-8-2 2816,5-2-1872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02.2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10314,'3'41'3781,"-3"-39"-3559,0 0 0,1 0 0,-1 0 0,0 0 1,1 0-1,0-1 0,-1 1 0,1 0 0,0 0 0,0 0 0,0 0 0,0-1 0,0 1 1,0-1-1,1 1 0,-1-1 0,0 1 0,1-1 0,-1 0 0,1 1 0,0-1 0,-1 0 0,1 0 1,0 0-1,0 0 0,0-1 0,0 1 0,-1 0 0,1-1 0,2 1-222,5 0 304,-1 0 0,1 0 0,0-1 0,0 0 0,-1 0 0,2-1-304,-7 0 110,46-4 699,-18 2 89,26-1-898,-48 4 109,0 1 0,0-1 0,0 2 0,-1-1 1,1 1-1,0 0 0,-1 1 0,4 2-109,-8-4 72,-1 1 0,-1-1-1,1 1 1,0 0 0,0 0-1,-1 1 1,1-1 0,-1 0 0,0 1-1,0 0 1,0-1 0,0 1 0,0 0-1,0 0 1,-1 0 0,1 0 0,-1 0-1,0 1 1,0-1 0,0 0 0,0 1-72,1 10 291,0 1 1,-1-1 0,-1 0 0,-1 9-292,1 4 165,0-19-112,7 176 728,-3-151-682,1 0 1,1 0-1,1 0 0,7 15-99,-12-42-2,0-4-8,-1 1 0,-1-1 0,1 1 0,0-1-1,0 1 1,-1-1 0,0 1 0,1 0 0,-1 0 0,0-1-1,0 1 1,-1 2 10,1-5-42,0 0-1,0 1 0,0-1 1,0 0-1,-1 0 0,1 1 1,0-1-1,0 0 0,0 1 1,0-1-1,-1 0 0,1 0 1,0 1-1,0-1 1,0 0-1,-1 0 0,1 0 1,0 1-1,-1-1 0,1 0 1,0 0-1,0 0 0,-1 0 1,1 0-1,0 1 0,-1-1 1,1 0-1,0 0 0,-1 0 1,1 0 42,-1 0-157,0 0-1,0-1 1,0 1 0,1 0 0,-1 0-1,0 0 1,0-1 0,0 1-1,0-1 1,1 1 0,-2-1 157,0 0-295,0-1 0,0 0 0,0 0-1,0 1 1,0-1 0,0 0 0,0 0 0,0-2 295,-9-23-971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03.2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248 3 12875,'0'-1'2425,"0"-1"1295,-4 3-867,-2 2-1108,-128 42-244,129-43-1468,-12 4 164,1 1 0,-6 3-197,18-9 40,1 1 0,0 0-1,-1 0 1,1 0 0,0 0 0,0 1-1,1-1 1,-1 1 0,0 0 0,1 0-1,0 0 1,-1 0 0,0 3-40,2-4 17,1 0-1,-1 0 1,1 0 0,0 0-1,-1 0 1,1 0 0,0 0 0,0 0-1,1 0 1,-1 0 0,0 0-1,1-1 1,-1 1 0,1 0 0,-1 0-1,1 0 1,0 0 0,0 0-1,0-1 1,0 1 0,0 0-1,0-1 1,1 1 0,-1-1 0,1 1-17,4 5 48,0-1 0,1 0 0,0 0 0,0-1 1,1 1-49,6 3 99,0-1 1,1 0 0,0-1-1,0-1 1,0 0-1,1-1 1,0-1 0,0 0-1,1-1 1,14 1-100,-20-3 41,-6 0-273,0-1 0,0 1 0,-1-1 0,1 0 0,0 0 0,0-1 0,2 0 232,-4 0-618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03.5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11971,'19'12'5057,"-6"-8"-2305,6 0-783,2-3-177,-1 0 80,-3 5-423,1-4-425,3 6-640,-5-1-88,-3-3-1176,6-3-784,7-3 999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04.6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11 101 7050,'-2'-2'741,"1"0"1,0 0 0,0 0 0,0 0 0,0 0-1,0 0 1,1 0 0,-1-1 0,1 1 0,-1 0 0,1 0-1,0-2-741,0 4 52,0 0-1,0-1 1,0 1-1,0 0 1,0 0-1,0 0 0,0 0 1,0-1-1,0 1 1,1 0-1,-1 0 1,0 0-1,0 0 0,0 0 1,0-1-1,0 1 1,0 0-1,1 0 1,-1 0-1,0 0 0,0 0 1,0 0-1,0 0 1,0-1-1,1 1 1,-1 0-1,0 0 1,0 0-1,0 0 0,1 0 1,-1 0-1,0 0 1,0 0-1,0 0 1,1 0-1,-1 0 0,0 0 1,0 0-1,0 0 1,0 0-1,1 0 1,-1 0-1,0 1 0,0-1-51,8 2 1030,-7-1-870,0 0-1,0 0 0,0 0 1,0 0-1,0 0 1,-1 0-1,1 0 1,0 0-1,0 0 1,-1 1-1,1-1 0,0 0 1,-1 0-1,0 1 1,1-1-1,-1 1-159,4 22 1132,-4-23-1090,4 27 735,1 0 0,1 0 0,6 15-777,-11-38 36,0-1 1,-1 1-1,1 0 0,-1-1 0,0 4-36,0-8 1,0 0-1,0 0 0,0 0 0,0 1 0,0-1 0,0 0 0,0 0 0,0 0 0,0 0 0,0 0 0,0 0 0,0 0 1,0 0-1,0 0 0,0 1 0,0-1 0,0 0 0,0 0 0,0 0 0,-1 0 0,1 0 0,0 0 0,0 0 0,0 0 0,0 0 1,0 0-1,0 0 0,0 0 0,0 0 0,0 0 0,0 0 0,-1 0 0,1 0 0,0 1 0,0-1 0,0 0 0,0 0 1,0 0-1,0 0 0,0 0 0,0-1 0,-1 1 0,1 0 0,0 0 0,0 0 0,0 0 0,0 0 0,0 0 0,0 0 1,0 0-1,0 0 0,0 0 0,-1 0 0,1 0 0,0 0 0,0 0 0,0 0 0,0 0 0,0 0 0,0-1 0,0 1 1,0 0-1,0 0 0,0 0 0,0 0 0,-6-25-224,3 12 173,0 1 1,1-1-1,1 1 0,0-1 1,1 1-1,0-1 1,0 0-1,2 1 0,0-1 1,0 1-1,1-1 1,0 1-1,1 0 0,1 0 1,2-4 50,-6 13 19,1 0-1,0 0 1,0 0 0,0 0-1,0 1 1,0-1 0,1 0-1,-1 1 1,1 0 0,0-1-1,0 1 1,0 0 0,0 0-1,0 1 1,0-1 0,0 1-1,0-1 1,1 1 0,-1 0-1,0 0 1,1 1 0,-1-1-1,1 1 1,-1-1 0,1 1-1,2 0-18,-1 1 39,-1 0 0,1 0-1,0 0 1,-1 0-1,1 0 1,0 1 0,-1 0-1,0 0 1,1 0-1,-1 1 1,0-1 0,0 1-1,-1 0 1,1 0-1,0 1 1,-1-1 0,0 1-1,0-1 1,0 2-39,5 6 263,-1 1 0,0 1 0,-1-1 0,-1 1 0,2 6-263,5 20 1132,1 10-1132,-11-42 34,-1 1-1,1 0 1,-2-1 0,1 1-1,-1 2-33,0-7-216,0-1 0,0 1-1,0-1 1,-1 0 0,1 1-1,-1-1 1,0 1-1,0-1 1,0 0 0,0 0-1,0 1 1,0-1 0,0 0-1,-1 0 1,1 0 0,-1 0-1,0-1 1,0 1 216,-6 3-1303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05.2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43 112 7594,'-4'-2'1064,"0"0"1,1-1-1,-1 1 0,0 0 1,1-1-1,-2-2-1064,0 1 845,4 4-654,0-1 1,1 0 0,-1 1-1,0-1 1,0 0 0,1 0 0,-1 0-1,0 1 1,1-1 0,-1 0-1,1 0 1,-1 0 0,1 0 0,-1 0-1,1 0 1,0 0 0,-1 0 0,1 0-193,0 0 66,0 0 0,1 0 0,-1 0 0,0 1 0,0-1 0,1 0 0,-1 0 0,1 1 0,-1-1 0,1 0 0,-1 1 0,1-1-1,-1 1 1,1-1 0,-1 1 0,1-1 0,0 1 0,-1-1 0,1 1 0,0-1 0,-1 1 0,1 0 0,0-1 0,0 1-65,5-3 345,1 0 0,-1 1 0,1 0 0,-1 1 0,1-1 0,4 1-345,41-3 1007,-36 4-784,80-4 762,182-9 779,250-10 167,-271 24-557,6 12-1374,-119 2-538,-140-14 302,0-1-1,0 1 1,0 0-1,0 1 1,0-1-1,0 1 237,-3-2-31,-1 0 1,0 0-1,0 0 0,1 0 0,-1 1 0,0-1 1,0 0-1,0 0 0,1 0 0,-1 1 1,0-1-1,0 0 0,0 0 0,1 1 0,-1-1 1,0 0-1,0 0 0,0 1 0,0-1 0,0 0 1,0 0-1,0 1 0,0-1 0,0 0 1,1 1-1,-1-1 0,0 0 0,-1 0 0,1 1 1,0-1-1,0 0 0,0 1 0,0-1 0,0 0 1,0 0-1,0 1 0,0-1 0,0 0 1,0 0-1,-1 1 0,1-1 0,0 0 0,0 0 1,0 1-1,-1-1 0,1 0 0,0 0 1,0 0 30,-4 4-266,0-1 1,0-1 0,0 1 0,-2 1 265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05.6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 11971,'-5'10'5719,"8"-12"-4525,10 1-319,-1 1 0,1 0 0,-1 0 0,12 3-875,10 0 840,-24-2-680,10 0 169,-1 0 0,0 2 0,0 0 0,13 5-329,-29-7 43,0 0 1,0 0-1,-1 0 1,1 0-1,0 1 1,-1 0-1,1-1 1,-1 1-1,2 1-43,-3-2 18,0 0-1,0 1 1,0-1-1,0 0 1,0 0-1,-1 1 0,1-1 1,0 0-1,-1 1 1,1-1-1,-1 1 1,1-1-1,-1 1 0,0-1 1,1 1-1,-1-1 1,0 1-1,0-1 1,0 1-1,-1 0-17,0 5 26,0 0 1,-1 0-1,0 0 0,0-1 0,-1 1 0,0-1 1,0 1-1,-3 3-26,-3 4 49,-1 1 0,-11 12-49,-21 16 62,32-34-49,0 0 0,1 1 1,0 0-1,1 1 0,0 0 1,-4 8-14,10-16 1,1-1 1,0 0 0,0 1-1,0-1 1,0 1 0,1-1-1,-1 1 1,1 0 0,-1-1-1,1 1 1,0 0 0,0-1-1,0 1 1,1 0 0,-1-1-1,0 1 1,1-1 0,0 1-1,0 0 1,0-1 0,0 0-1,0 1 1,1 1-2,1-1 23,-1 1 0,1-1 0,0 0 0,1 0 0,-1 0-1,0 0 1,1 0 0,0-1 0,0 1 0,0-1 0,0 0 0,0 0 0,3 0-23,8 3 200,2 0 1,-1-1 0,0-1 0,1-1 0,6 0-201,4 0 180,1-2 0,23-3-180,-46 3-141,1-1-1,0 0 1,0 0-1,0-1 1,0 0 141,11-5-189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05.9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141 0 12835,'-1'4'1498,"0"0"-1,-1 0 1,0 0 0,0-1 0,-1 2-1498,-22 28 2148,8-12-858,11-12-979,0-1-1,0 1 0,1 0 0,0 1 1,-1 4-311,5-12 46,0 1 0,0 0 0,0 0 0,0 0 0,1-1 0,-1 1 0,1 0 0,0 0 0,0 0 0,0 0 0,0 0 0,1 0 0,-1 0 0,1-1 1,0 1-1,-1 0 0,1 0 0,1-1 0,-1 1 0,0 0 0,1-1 0,0 3-46,3-1 53,-1 1 1,0 0-1,1-1 0,0 0 1,0 0-1,1 0 0,-1-1 1,1 1-1,-1-1 0,4 1-53,14 5 151,-1-1 0,7 1-151,15 4 300,-41-11-268,8 1 206,0 2 0,9 5-238,-17-9 50,-1 0-1,0 0 0,0 1 1,1-1-1,-1 1 0,0 0 1,-1 0-1,1 0 0,0 0 1,0 0-1,-1 0 0,1 0 1,-1 0-1,0 1 0,1 1-49,-2-3 18,1 0 0,-1 0 1,0 0-1,0 0 0,0 0 0,1 0 0,-1 0 0,0 0 0,0 0 0,-1-1 1,1 1-1,0 0 0,0 0 0,0 0 0,-1 0 0,1 0 0,0 0 0,-1 0 1,1 0-1,-1 0 0,1-1 0,-1 2-18,-1-1 10,1 1-1,-1-1 1,1 0-1,-1 1 1,1-1-1,-1 0 1,0 0-1,0 0 1,0 0 0,-1 0-10,-5 2-200,0-1 1,0 0-1,1-1 1,-1 0-1,-3 0 200,-3 0-1081,0 0-1,0-1 0,1-1 1,-3-1 1081,9 1-763,-1 0 1,1-1-1,0 0 1,0 0-1,0-1 1,0 0 0,1 0-1,-5-3 763,-20-18-1658</inkml:trace>
  <inkml:trace contextRef="#ctx0" brushRef="#br0" timeOffset="1">0 152 7378,'14'-15'3784,"3"3"-871,3 5-440,8 3-505,-4 1-248,8 0-583,2 3-265,1 1-432,4 2-312,-4-3-1296,1-8 872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06.6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85 1 13627,'-10'71'9441,"3"-26"-6274,0 37-3167,7-76 90,-1 30 464,2 0 1,2 6-555,-2-32 77,0 0 0,1-1-1,0 1 1,0-1 0,1 0 0,1 0 0,0 0-1,0 0 1,0-1 0,4 6-77,-6-12 25,1 1 0,-1 0 0,1 0 0,-1-1 0,1 1 0,0-1 0,0 0 0,0 0 0,0 0 0,1 0 0,-1-1 0,0 1 0,1-1-25,-3 0 4,1-1 0,-1 0 0,1 1 1,-1-1-1,1 0 0,-1 0 0,1 0 1,-1 0-1,1 0 0,-1 0 0,1 0 1,-1 0-1,1-1 0,-1 1 0,1-1 1,-1 1-1,1-1 0,-1 1 0,0-1 0,1 0 1,-1 0-1,0 0 0,0 0 0,1 0 1,-1 0-1,0 0 0,0 0 0,0 0 1,0 0-1,-1 0 0,1-1-4,1-1-3,0-1 0,0 1-1,-1-1 1,1 0 0,-1 1 0,0-1 0,0 0-1,-1 0 1,1 0 0,-1 0 0,0 0 0,0 0-1,0 1 1,0-1 0,-1 0 0,1 0 0,-1 0-1,0 0 1,0 0 3,-1-1-4,0 0-1,0 1 1,0-1-1,0 0 1,-1 1-1,0 0 1,0 0-1,0 0 1,0 0-1,-1 0 1,1 0-1,-1 1 1,0 0-1,-2-2 5,0 2-25,1 0 0,-1 0 0,0 1 0,-1-1 0,1 1 0,0 1 0,-1-1 0,1 1 0,0 0 0,-3 1 25,6-1-46,-1 1 0,1 0 0,-1 0 0,0 0-1,1 1 1,-1-1 0,1 1 0,-1 0-1,1 0 1,-1 0 0,1 0 0,0 0 0,0 1-1,-1 0 1,1 0 0,0 0 0,0 0 0,-2 2 46,4-3-160,0 1 1,0-1-1,1 0 1,-1 1 0,0-1-1,0 1 1,1 0-1,-1-1 1,1 1 0,0-1-1,-1 1 1,1 0-1,0-1 1,0 1 0,0 0-1,0-1 1,0 1-1,0 0 1,1-1 0,-1 1-1,1 0 1,-1-1-1,1 1 160,1 2-242,0-1-1,0 0 0,1 0 1,-1 0-1,2 1 243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06.9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84 10618,'-5'7'5481,"6"-3"-503,3 1-3130,3-1 8,0 7-295,-2-2-289,2 2-704,-1-3-1064,2-4-1240,4 6 1159</inkml:trace>
  <inkml:trace contextRef="#ctx0" brushRef="#br0" timeOffset="1">242 8 20220,'-9'-7'2957,"8"6"-1558,1 1-91,0 0-226,4 1-377,25 4-418,0-1 0,8-2-287,-22-1 74,-9-1-52,0 1-1,0 0 0,0 0 0,0 0 0,0 1 1,0-1-1,1 2-21,-5-2 3,0 0-1,-1 0 1,1 0 0,0 0-1,-1 0 1,1 1 0,-1-1 0,1 0-1,-1 1 1,1 0 0,-1-1-1,0 1 1,0 0 0,0-1-1,0 1 1,0 0 0,0 0 0,-1 0-1,1 0 1,0 0 0,-1 0-1,0 0 1,1 0 0,-1 1-3,0 5 2,-1 0 0,0-1 0,0 1 0,-1 0 1,0-1-1,0 1 0,-4 6-2,-1 9 9,-1 0-2,5-14-1,0 0 0,0 0 0,-1 8-6,2 36 40,2-51-36,0 0-1,0 0 1,1 0 0,-1 0-1,0 0 1,1 0-1,-1 0 1,1 0 0,0 0-1,0 0 1,0 1-4,2 4 19,-2-5-5,0 0 1,0 0 0,0 0-1,0 0 1,1 0-1,-1 0 1,0 0 0,1-1-1,-1 1 1,1-1-1,-1 1 1,1-1 0,0 0-1,0 1 1,0-1 0,0 0-1,-1 0 1,1 0-1,1 0 1,-1-1 0,0 1-1,2 0-14,1 0-41,0 1 0,0-1 0,1-1 0,-1 1 0,0-1-1,1 0 1,-1 0 0,0 0 0,1-1 0,-1 1 0,0-1 0,0-1-1,3 0 42,-2 0-632,0-1-1,0 0 0,-1 0 1,1 0-1,-1 0 0,0-1 0,3-3 633,15-12-1681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07.4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1 10650,'-5'8'3250,"0"0"-1,1 0 0,0 0 0,-1 5-3249,2-6 815,1 0 0,0 0 0,1 0 0,0 1 0,0 4-815,0-7 68,1 0 0,0 0 0,1 0 0,-1 0 1,1 0-1,0-1 0,0 1 0,0 0 0,1 0 0,0-1 1,0 1-1,0-1 0,0 0 0,1 1 0,0-1 1,0 0-1,0 0 0,3 2-68,2 2 125,0 0 1,0 0-1,1-1 0,0 0 1,1-1-1,9 5-125,-7-5 170,0 0 0,-1 0 0,6 5-170,-15-9 32,1 0 0,-1 0 1,1 0-1,-1 0 0,0 1 1,0-1-1,0 0 0,0 1 1,0 0-1,0-1 0,-1 1 1,1 0-1,-1 0 0,0 0 1,0 0-1,0 2-32,0-3 13,-1 0 0,0-1 0,-1 1 0,1 0 0,0-1 0,0 1 0,-1 0 0,1-1 0,-1 1 0,0-1 0,1 1 0,-1-1 0,0 1 0,0-1 0,0 1 0,0-1 0,0 0 0,0 1 0,0-1 0,0 0 0,-1 0 0,1 0 0,-1 1-13,-4 2-10,0-1 1,1 1 0,-1-1-1,-7 3 10,7-4-351,1 0-1,-1 0 1,0 0 0,0-1-1,0 0 1,0-1-1,0 1 1,0-1 0,0 0-1,0 0 1,0-1-1,0 0 1,0 0 0,1 0-1,-1-1 1,0 1-1,0-2 1,-1 0 351,-16-14-1411</inkml:trace>
  <inkml:trace contextRef="#ctx0" brushRef="#br0" timeOffset="1">2 43 12587,'-2'4'5233,"12"-6"-2617,2 2-583,1 0-65,2 4-263,2 1-641,1 2-456,2-1-360,-1 0-856,1 0-1008,-1-2 1063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09.2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64 1 11274,'-12'4'1117,"0"0"1520,0 0 0,-11 2-2637,19-5 1616,4 0-1483,0-1-1,0 0 0,0 0 0,0 1 1,0-1-1,1 0 0,-1 0 0,0 0 1,0 1-1,0-1 0,0 0 0,1 0 1,-1 0-1,0 1 0,0-1 0,0 0 1,1 0-1,-1 0 0,0 0 0,0 0 1,1 0-1,-1 0 0,0 0 0,0 0 1,1 1-1,-1-1 0,0 0 0,0 0 1,1 0-1,-1 0 0,0-1-132,38 13 602,-1-3 0,30 4-602,-30-9 138,-1-3-1,27-1-137,-46 0 17,-9 0-12,0 0-4,0 0-1,0 0 1,0-1 0,0 0 0,0 0 0,0-1 0,0 0-1,0-1 1,2 0-1,1-5-80,-9 3-1999,-7 2-5329,3 1 5465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07.9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63 1 15379,'-3'3'5789,"0"6"-5450,2-6 284,-17 62 1586,3 0 0,2 8-2209,9-45 186,1 0-1,1 0 0,2 0 1,1 1-1,1-1 1,1 0-1,1 0 0,6 16-185,-8-35 58,1 0-1,-1 0 1,2-1-1,-1 1 1,1-1-1,1 0 1,3 7-58,-6-12 12,0-1 0,0 1-1,1-1 1,-1 0 0,0 1 0,1-1 0,-1 0 0,1 0 0,0-1 0,0 1 0,-1 0 0,1-1-1,0 0 1,0 1 0,1-1 0,-1-1 0,0 1 0,0 0 0,0-1 0,1 0 0,-1 1 0,0-1-1,3-1-11,-3 1 5,0-1-1,0 1 1,0-1-1,-1 0 1,1 0-1,0 0 1,0-1-1,0 1 1,-1 0-1,1-1 1,-1 0-1,1 0 1,-1 0-1,0 0 1,0 0-1,0 0 1,0-1-1,0 1 1,0 0-1,0-1 1,-1 0-1,0 1 1,1-1-1,0-2-4,-1 1 6,1 0-1,-1-1 0,0 1 0,0 0 1,0-1-1,-1 1 0,1-1 0,-1 1 1,0-1-1,0 1 0,-1 0 0,0-1 1,1 1-1,-1-1 0,-1 1 1,0-3-6,0 3 12,0 0 1,-1 0-1,1 0 1,-1 0 0,0 0-1,0 0 1,-1 1 0,1 0-1,-1 0 1,0 0 0,1 0-1,-1 0 1,0 1 0,-4-2-13,6 3-3,0-1 1,-1 1-1,1 0 0,-1 1 1,1-1-1,-1 0 1,0 1-1,1-1 1,-1 1-1,0 0 1,1 0-1,-1 0 0,0 0 1,1 1-1,-1-1 1,1 1-1,-1-1 1,0 1-1,1 0 1,-1 0-1,1 0 0,0 0 1,-1 0-1,1 1 1,0-1-1,-2 2 3,2-1-126,1 0-1,-1 0 1,1 0-1,-1 0 1,1 0 0,-1 0-1,1 0 1,0 1-1,0-1 1,0 1-1,1-1 1,-1 0 0,0 1-1,1-1 1,-1 3 126,0 23-692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11.4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22 11058,'-16'0'4481,"13"-1"-2736,4-1-185,10 1-184,4-3-135,13-1-257,8 1-144,12 1-240,7 2-72,3 4-104,-4 2-72,-9-1-128,-7-2 0,-16-2-488,2-4-408,-10 2-1112,-12 2-793,-7 1 1585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11.7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16 7546,'-9'-12'4928,"6"8"-1653,7 6-791,-3-1-625,1 3-193,7 15-1111,-2 0 0,0 0 0,-1 0 0,-1 1 0,0 0 0,0 16-555,-4-30 84,19 118 1141,-15-98-1041,2-1-1,1 1 0,8 17-183,-6-19-53,0-1-2783,9 16 2836,-18-37-233,0-1-41,0 0 0,-1-1 0,1 1 0,0 0-1,-1 0 1,1 0 0,-1 0 0,1 1 0,-1-1-1,0 0 1,0 0 0,1 0 0,-1 0 0,0 0 0,0 0-1,0 1 1,0-1 0,0 0 0,0 0 274,-1 0-84,1-1 1,0 0-1,-1 0 1,1 0-1,0 1 1,-1-1-1,1 0 1,-1 0-1,1 0 1,0 0-1,-1 0 0,1 0 1,-1 0-1,1 0 1,0 0-1,-1 0 1,0 0 83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12.2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23 9922,'26'-4'4161,"3"-6"-2033,2 2-519,1 7 95,-6 1-200,-2 7-487,5 1-281,-6 1-544,4 0-464,-13 1-1184,-8-1-593,-5 7-1632,-9 1 2177</inkml:trace>
  <inkml:trace contextRef="#ctx0" brushRef="#br0" timeOffset="1">115 202 8026,'-4'11'4281,"4"0"-1169,8-9-999,-3 0-281,10 3-352,-1-3-167,8 0-393,4-1-224,2-1-696,4 1-824,11 3 520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12.5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215 12 11586,'0'0'293,"0"0"0,1-1 0,-1 1 0,0 0 0,1-1 0,-1 1 0,0-1 0,0 1 0,1 0 0,-1-1 0,0 1 0,0-1 0,0 1 0,0-1 0,1 1 0,-1-1 0,0 1 0,0-1-293,-1 0 120,1 1-1,0 0 1,-1 0-1,1-1 1,-1 1 0,1 0-1,0 0 1,-1-1 0,1 1-1,-1 0 1,1 0-1,-1 0 1,1 0 0,-1 0-1,1 0 1,-1 0 0,1 0-1,-1 0 1,1 0-1,-1 0 1,1 0 0,-1 0-1,1 0 1,-1 0-120,-4 1 249,-1 0 1,0 0-1,0 1 1,0-1-1,1 1 1,-1 0-1,1 1 1,-1 0-1,1-1 1,0 2-250,-15 9 445,-17 14-445,27-19 91,1-1-48,1 0 0,-1 0 1,2 0-1,-1 1 0,1 0 0,-5 8-43,10-12 21,-1 0 1,1 1-1,0-1 1,0 1-1,0-1 1,1 1-1,0-1 1,0 1-1,0 0 1,0 0-1,1-1 1,0 1-1,0 0 1,0 0-1,0 0 1,1-1-1,0 1-21,7 25 335,1-1 0,1-1-1,2 0 1,6 11-335,-16-35 39,28 56 822,3-1 1,2-2 0,18 20-862,-49-71-24,1-1 0,-1 1 0,2-1 1,2 2 23,-7-6-73,-1 0 0,1-1 0,0 1 0,0-1 1,0 1-1,-1 0 0,1-1 0,0 0 0,0 1 0,0-1 0,0 1 1,0-1-1,0 0 0,0 0 0,0 0 0,0 1 0,0-1 0,0 0 1,0 0-1,0 0 0,0 0 0,1-1 73,1 0-380,0-1 0,0 1 1,0-1-1,0 0 0,0 0 0,2-2 380,-3 3-112,33-26-1015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12.8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75 10906,'2'-8'4769,"6"-3"-2464,12-1-673,7 2 17,5 0-473,6 4-272,8-1-512,0 2-112,-2 2-736,-4 0-672,-7 5-1417,-5 2 1457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13.4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23 326 11298,'-13'11'4617,"4"-6"-2616,9 1-625,3-8 184,11 2-207,7 2-281,11-9-520,3 0-216,0-1-208,4-1-400,-7 1-1352,2 0-673,-9-7 1217</inkml:trace>
  <inkml:trace contextRef="#ctx0" brushRef="#br0" timeOffset="1">142 0 13635,'0'20'5209,"-1"12"-3657,-3 10-111,-2 8-177,2 7-184,4-2-440,3 2-144,2-13-160,3-8-352,2-9-928,-4-13-536,6-9-1241,-4-5 1537,-1-14 560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13.8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13987,'0'7'5321,"3"17"-3601,0 4 113,-2 15-65,-1 7-279,0 5-745,0-5-288,5 1-200,-5-7-296,6-14-1264,2-3-785,-4-15 1145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15.0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11098,'6'17'1510,"0"-1"0,-2 1 0,0 0 0,1 14-1510,0 18 1557,-2 1-1557,-1-4 1115,3 4-401,-2-23-250,-1 1-1,-2 23-463,-2-34 110,1-13-77,1-12-89,0-8-145,1-1-1,0 1 1,4-12 201,-4 20-36,1 0-1,1 1 1,-1-1-1,1 1 0,0 0 1,1 0-1,0 0 1,4-6 36,-6 10 11,1 1 0,0-1 0,0 0-1,0 1 1,0-1 0,0 1 0,0 0 0,0 0 0,1 1 0,-1-1 0,1 0 0,-1 1 0,1 0 0,0 0 0,0 0 0,-1 1 0,1-1 0,0 1 0,1 0-12,0-1 71,-1 1 0,1 1 0,0-1 0,0 1 0,0 0 0,0 0-1,-1 0 1,1 1 0,-1-1 0,1 1 0,-1 0 0,1 1-1,-1-1 1,4 3-70,-7-3 69,1-1-1,-1 0 1,1 0-1,-1 1 0,0-1 1,1 1-1,-1-1 1,0 1-1,0 0 1,0-1-1,0 1 1,-1 0-1,1 0 0,0 0 1,-1 0-1,1-1 1,-1 1-1,0 0 1,1 1-69,-1 0 91,-1-1 1,1 1 0,0 0 0,-1 0 0,0 0 0,1-1 0,-1 1 0,0 0 0,0-1 0,-1 1 0,1-1 0,-1 1-92,-2 4 136,-1-1 0,0 1 0,0-1 0,-1-1 0,1 1 0,-1-1 0,-1 0 0,-4 3-136,6-4 32,-1-2-1,1 1 1,-1 0 0,0-1 0,1 0 0,-1-1 0,0 1-1,-5 0-31,9-2-198,0 0-1,-1 1 1,1-1-1,0 0 1,-1 0-1,1 0 1,0 0-1,0-1 1,-1 1 0,1-1-1,0 1 1,0-1-1,0 0 1,-1 0-1,1 0 1,0 0-1,0 0 1,0 0-1,1-1 1,-1 1-1,0-1 1,0 1-1,1-1 1,-1 0 198,-4-12-2217,5-5 932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15.4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177 124 8362,'3'-2'589,"0"0"1,0 0-1,0 0 1,0-1-1,0 1 1,0-1-1,0-1-589,-2 3 164,0-1 0,0 1-1,0-1 1,0 1-1,0-1 1,-1 1-1,1-1 1,0 1 0,-1-1-1,1 0 1,-1 1-1,0-1 1,0 0-1,1 0 1,-1 1 0,0-1-1,-1 0 1,1 0-164,-1-1 192,1 1 1,-1-1 0,-1 0-1,1 0 1,0 0 0,-1 1-1,1-1 1,-1 1 0,0-1 0,0 1-1,0 0 1,0-1 0,0 1-1,-1 0 1,0 0-193,-2-2 265,0 0-1,-1 1 1,0-1 0,1 1-1,-1 0 1,-5-1-265,6 2 146,0 1 1,0 0-1,0 0 1,0 0-1,-1 0 0,1 1 1,0 0-1,-1 0 1,-2 0-147,5 1 70,0-1 0,0 1 0,0 0 0,0 0 0,0 0 0,0 0 0,0 0 0,0 1 0,1-1 0,-1 1 0,0 0 0,1 0 0,0 0 0,-1 0 0,1 0 0,-2 3-70,-1 1 108,1 1 0,0-1 1,1 1-1,-1 1 0,1-1 1,1 0-1,-1 1 0,1-1 1,0 1-1,1 0 0,0-1 0,0 3-108,1-2 102,-1 0-1,1-1 0,1 1 0,0 0 0,0-1 1,0 1-1,1-1 0,0 1 0,0-1 0,1 0 0,0 0 1,2 3-102,-4-8 21,0 0 1,0 0-1,0 0 1,1 0-1,-1 0 1,1 0-1,0-1 1,-1 1-1,1-1 1,0 1-1,0-1 1,0 0-1,0 0 1,0 0-1,0 0 1,0 0-1,0 0 1,2 0-22,-1-1 10,0 1-1,0-1 1,0 0 0,0 0 0,0 0 0,0-1 0,0 1 0,0-1 0,0 0-1,0 1 1,0-1 0,-1-1 0,1 1-10,6-3 6,0-1 1,-1-1-1,0 1 1,0-1-1,0-1 1,-1 1-1,0-1 0,0-1-6,38-41 94,-44 49-92,-1-1 1,0 1-1,1-1 1,-1 1-1,0 0 1,1-1-1,-1 1 1,0 0-1,1 0 1,-1-1-1,1 1 1,-1 0-1,0 0 0,1 0 1,-1-1-1,1 1 1,-1 0-1,1 0 1,-1 0-1,1 0 1,-1 0-1,1 0 1,-1 0-1,1 0 1,-1 0-1,0 0 1,1 0-3,-1 1 5,1-1 1,-1 0 0,1 1-1,-1-1 1,0 1 0,0-1-1,1 1 1,-1-1 0,0 1-1,0-1 1,0 1 0,1 0-1,-1-1 1,0 1 0,0-1-1,0 1 1,0-1 0,0 1-1,0 0-5,0 5 69,-1 1-1,1 0 1,-2 3-69,2-7 15,-1 3-85,0 1 0,0-1 0,1 1 1,0 0-1,1-1 0,-1 1 1,2 4 69,-2-10-209,1 1 1,-1 0 0,1 0-1,-1-1 1,1 1 0,0 0 0,-1-1-1,1 1 1,0-1 0,0 1-1,0-1 1,0 1 0,0-1-1,1 0 1,-1 0 0,0 1-1,1-1 1,-1 0 0,1 0-1,-1 0 1,1 0 0,-1-1-1,1 1 1,0 0 0,-1-1-1,1 1 1,0-1 0,0 1-1,-1-1 1,1 0 208,-1 0-152,0 0 0,0 0 0,0 0-1,0 0 1,0 0 0,0 0 0,-1 0 0,1 0-1,0 0 1,0 0 0,0-1 0,0 1 0,0 0-1,-1-1 1,1 1 0,0-1 0,0 0 152,1 0-195,0-2 1,-1 1-1,0 0 0,1 0 1,-1 0-1,0-1 0,1-1 195,-2 4-11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09.7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1 9954,'-1'0'165,"1"0"0,0 0 0,-1 0 0,1 1 0,0-1 0,-1 0 0,1 0 0,0 0 0,-1 1 0,1-1 0,0 0 0,0 0 0,-1 1 0,1-1 0,0 0 0,0 1 0,-1-1 0,1 0 0,0 1 0,0-1 1,0 0-1,0 1 0,0-1 0,-1 0 0,1 1 0,0-1 0,0 1 0,0-1 0,0 0 0,0 1 0,0-1 0,0 1 0,0-1 0,0 0 0,1 1 0,-1-1 0,0 0 0,0 1 0,0-1 0,0 0 0,0 1 0,1-1 0,-1 0 0,0 1 0,0-1 0,1 0 0,-1 1 0,0-1-165,16 18 1945,-15-16-1602,9 7 182,0 0 0,1-1 0,0 0 0,0 0 0,1-1 0,0-1-525,9 4 215,-1-1 0,1-1 0,7 1-215,-12-5 74,51 18 144,-56-18-184,-1 1 0,1 0 0,-1 1 1,9 6-35,-16-10 6,0 0 0,-1 0 1,1 1-1,-1-1 0,1 1 1,-1-1-1,2 3-6,-4-3 2,1-1 0,0 0 1,-1 1-1,1-1 0,-1 1 0,1-1 1,-1 1-1,1-1 0,-1 1 0,0-1 0,0 1 1,0-1-1,0 1 0,0-1 0,0 1 1,0-1-1,-1 1 0,1-1 0,0 1-2,-3 4-4,1 0 0,-1 0 0,0 0 0,-1 0 0,1-1 1,-1 0-1,0 1 0,0-1 0,-4 3 4,-10 9-92,-20 14 92,22-18-10,-11 6 25,-3 2-15,-8 5 80,38-26-80,-1 1 9,0 0 1,-1 0 0,1 0 0,0 0-1,0 0 1,0 0 0,0 0 0,-1 2-10,2-3 6,0 1 1,0-1 0,0 0 0,-1 1 0,1-1-1,0 1 1,0-1 0,0 1 0,0-1 0,0 1-1,0-1 1,0 0 0,1 1 0,-1-1 0,0 1-1,0-1 1,0 1 0,0-1 0,0 0 0,1 1-1,-1-1 1,0 1 0,0-1 0,1 0 0,-1 1-1,0-1 1,1 0 0,-1 1 0,0-1 0,1 0-1,-1 0 1,0 1 0,1-1 0,-1 0 0,1 0-7,4 3 70,0-1 0,1 1-1,-1-2 1,1 1 0,0 0 0,0-1 0,0 0 0,-1-1 0,4 1-70,0 0 67,26 2 175,0-2 1,0-1 0,32-5-243,-61 5 56,1-2 0,-1 1 0,6-3-56,4 0-1255,-15 4 308,-1 0 239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15.8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19 13571,'3'27'5145,"-2"19"-3561,-6 6-127,-1 11-17,-1 5-192,7-9-520,2-4-264,5-20-440,3-12-304,0-17-784,4-12-488,4-15-1097,-2-9-367,4-8 1903</inkml:trace>
  <inkml:trace contextRef="#ctx0" brushRef="#br0" timeOffset="1">165 0 10922,'7'6'5289,"-4"10"-2088,-3 24-1080,-4 12-345,-3 14-576,1 7-272,6-8-471,1-6-137,7-15-648,4-14-481,1-14-1119,3-13-665,4-16 1569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16.2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149 13 12963,'-1'-1'457,"0"-1"0,-1 1 1,1 0-1,-1 0 0,1 0 0,-1 0 1,0 0-1,1 1 0,-1-1 0,0 0 1,1 1-1,-1-1 0,0 1 1,0 0-1,-1-1-457,0 1 337,1 0 0,-1 1 0,0-1 0,0 0 0,0 1 0,0-1 0,1 1 0,-1 0-1,-2 1-336,0 0 259,1 1-1,-1-1 0,1 1 1,-1 0-1,1 0 0,0 1 1,0-1-1,0 1 0,0 0 0,-1 3-258,2-4 95,1 1-1,0-1 0,1 1 0,-1-1 0,1 1 0,-1 0 0,1-1 1,0 1-1,1 0 0,-1 0 0,0 0 0,1 0 0,0 0 0,0 0 1,0 0-1,1 0 0,0 0 0,-1 0 0,1 0-94,1 3 82,0-1 1,1 0-1,-1 1 0,1-1 0,0 0 1,1 0-1,-1-1 0,1 1 0,0-1 1,4 4-83,27 27 335,13 15 285,-48-51-612,1 0 0,-1 0 1,0 0-1,1 1 0,-1-1 1,0 0-1,0 0 0,0 1 1,1-1-1,-1 0 0,0 1 1,0-1-1,0 0 0,0 0 1,1 1-1,-1-1 1,0 0-1,0 1 0,0-1 1,0 0-1,0 1 0,0-1 1,0 0-1,0 1 0,0-1 1,0 1-1,0-1 0,0 0 1,0 1-1,0-1 1,0 0-1,-1 0 0,1 1 1,0-1-1,0 0 0,0 1 1,0-1-1,-1 0 0,1 1 1,0-1-9,-1 1 3,-1-1 0,1 1 0,0-1-1,-1 1 1,1-1 0,0 1 0,-1-1 0,1 0 0,0 0 0,-1 1 0,0-1-3,-8 0-355,0 0 1,-9-1 354,19 1-4,-43-5-2341,38 4 1914,0 0-1,1-1 1,-1 1 0,0-1 0,0 0-1,1 0 1,-1 0 431,3 0-187,-1 1 1,1-1-1,0 0 0,0 0 0,0 0 1,-1-2 186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16.6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0 12443,'8'9'5037,"-1"3"-3429,1 16-402,-3 0-351,-2 1 0,0 0-1,-2 0 1,-1 0 0,-3 18-855,-8 46 1042,-5 6-1042,11-73 132,2-8-50,1 0 0,0 12-82,2-30-4,0 0 1,0-1-1,0 1 0,0 0 1,0 0-1,0 0 1,0 0-1,0 0 1,0 0-1,1-1 1,-1 1-1,0 0 1,0 0-1,0 0 1,0 0-1,0 0 1,0 0-1,0 0 1,1 0-1,-1 0 1,0-1-1,0 1 1,0 0-1,0 0 1,0 0-1,1 0 1,-1 0-1,0 0 1,0 0-1,0 0 1,0 0-1,0 0 1,1 0-1,-1 0 1,0 0-1,0 0 1,0 0-1,0 0 1,0 0-1,1 0 1,-1 1-1,0-1 1,0 0-1,0 0 1,0 0-1,0 0 1,0 0-1,1 0 1,-1 0-1,0 0 1,0 0-1,0 1 1,0-1-1,0 0 1,0 0-1,0 0 0,0 0 1,0 0-1,0 0 1,0 1-1,0-1 1,0 0-1,1 0 1,-1 0-1,0 0 1,0 0-1,0 1 1,0-1 3,6-15-351,0 0-1,1-7 352,9-24-204,-1 8 162,8-19 49,-20 51 25,1-1-1,0 1 0,0 0 1,0 0-1,0 0 0,6-5-31,-8 9 33,0 1 0,0-1 0,0 0 0,0 1 0,1-1 0,-1 1 0,0 0 0,1 0-1,-1 0 1,1 0-33,-2 1 24,0-1-1,0 1 1,-1 0 0,1 0-1,0 0 1,0 0-1,0 0 1,-1 0-1,1 0 1,0 0-1,0 0 1,0 1-1,-1-1 1,1 0 0,0 0-1,0 1 1,0-1-1,-1 1 1,1-1-1,0 0 1,-1 1-1,1-1 1,0 1-1,-1 0 1,1-1 0,-1 1-1,1-1 1,-1 1-1,1 0 1,-1 0-1,1-1 1,-1 1-1,0 0 1,1 0-24,1 7 221,1 0-1,-1 1 1,0 0-1,-1-1 1,0 1 0,0 0-1,-1 8-220,2 9 272,-2-14-269,1-2-168,-1-1 1,1 1-1,1 0 0,0-1 0,0 1 0,1-1 0,3 6 165,2-3-1677,0-6 595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17.0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0 245 12099,'40'0'4597,"-38"0"-4364,1-1 0,-1 1 1,0-1-1,0 0 1,1 0-1,-1 0 0,0 0 1,0 0-1,0-1 1,0 1-1,0-1 0,0 1 1,0-1-1,-1 0 1,1 0-1,-1 1 0,1-1 1,-1 0-1,1-1 1,-1 1-1,0 0-233,2-3 396,6-8-239,-1-1 0,0 0 1,-1 0-1,-1 0 1,0-1-1,-1 0 0,-1 0 1,0 0-1,-1-1 0,0 1 1,-1-6-158,-2 19 3,0 1 1,0-1-1,0 1 1,0-1 0,-1 1-1,1-1 1,0 0-1,-1 1 1,1-1-1,-1 1 1,1 0 0,-1-1-1,-1-1-3,2 3 2,0 0-1,-1-1 1,1 1-1,-1-1 0,1 1 1,-1 0-1,1-1 1,-1 1-1,1 0 1,-1 0-1,0-1 1,1 1-1,-1 0 1,1 0-1,-1 0 0,1 0 1,-1 0-1,0 0 1,1 0-1,-1 0 1,1 0-1,-1 0 1,0 0-1,1 0 1,-1 0-1,1 0 0,-1 0 1,0 1-1,1-1 1,-1 0-1,1 0 1,-1 1-1,1-1 1,-1 0-1,1 1-1,-3 1 7,0 0 0,0 0-1,1 1 1,-1-1 0,1 1 0,0 0-1,-1-1 1,1 1 0,0 0 0,1 0-1,-1 0 1,1 0 0,-1 1 0,1-1-1,0 0 1,0 1 0,0 1-7,-1 7 210,0-1 1,1 1-1,0 0 0,1 7-210,-1-8 378,2 0 0,-1 0 0,1 0 0,1-1 0,3 11-378,-5-19-30,1 1-1,0 0 0,0 0 1,1-1-1,-1 1 1,0-1-1,1 1 1,0-1-1,0 1 1,-1-1-1,1 0 1,0 0-1,1 0 1,-1 0-1,0 0 1,1-1-1,-1 1 1,1-1-1,-1 1 1,1-1-1,0 0 1,-1 0-1,1 0 1,2 0 30,2 0-605,-1 0-1,1-1 1,-1 0 0,0 0 0,1-1-1,-1 0 1,3 0 605,23-6-1374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17.4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95 194 13003,'-4'21'5561,"-5"3"-2752,6-3-1177,-2-1-224,2-7-520,3-2-792,3-10-1328,1-1-616,-3-9-1441,2-7 312,5 0 1801</inkml:trace>
  <inkml:trace contextRef="#ctx0" brushRef="#br0" timeOffset="1">0 1 12851,'6'0'5049,"-8"1"-3113,4-1-1648,-2 0-624,0 0 232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17.8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1 215 11330,'15'-7'3988,"-1"0"0,5-3-3988,-6 2 1355,-1 1 0,9-10-1355,-14 12 157,-1-1-1,1-1 0,-1 1 1,-1-1-1,1 0 0,-1 0 1,0-1-1,-1 1 0,1-1 1,2-8-157,-6 12 79,0 1 0,0 0 0,0-1 0,-1 1 0,1-1 0,-1 1 0,0-1 0,0 0 0,0 1 0,0-4-79,-1 6 34,1-1-1,0 1 1,-1 0-1,1-1 1,-1 1-1,0-1 1,1 1-1,-1 0 0,0-1 1,0 1-1,0 0 1,0 0-1,0-1 1,0 1-1,0 0 1,0 0-1,0 0 1,0 1-1,-1-1 1,1 0-1,0 0 0,-1 1 1,1-1-1,-2 0-33,-1 0 41,-1 0-1,0 0 0,0 0 0,0 1 0,0-1 0,0 1 1,1 0-1,-1 1 0,0-1 0,0 1 0,0 0 0,-3 2-40,5-3 6,-1 2-1,1-1 0,0 0 1,0 1-1,0-1 0,0 1 0,0 0 1,1 0-1,-1 0 0,0 0 1,1 1-1,0-1 0,-1 1 1,1-1-1,0 1 0,0 0 1,0 0-1,1 0 0,-1 1-5,-1 3 11,2 0 0,-1 0 0,1 0 0,0 0 0,0 0 0,0 0 0,1 1 0,1-1 0,0 7-11,3 13 133,1 0 0,1-1-133,-5-21 23,22 78 485,-10-40-11,-3-1 0,3 22-497,-12-51 82,1 0 1,-2 1 0,1-1-1,-2 1 1,0-1 0,-1 1 0,0-1-1,-1 0 1,0 0 0,-2 1-83,5-11-3,-1-1-1,0 0 1,0 0 0,0 0 0,0-1 0,-1 1 0,1 0-1,0 0 1,-1-1 0,1 1 0,-1-1 0,0 1 0,1-1 0,-2 1 3,2-1-75,0-1 0,0 1 0,1-1 0,-1 0 0,0 0 0,0 1 0,0-1 1,0 0-1,1 0 0,-1 0 0,0 0 0,0 0 0,0 0 0,0 0 0,0 0 1,1 0-1,-1 0 0,0 0 0,0-1 0,0 1 0,0 0 0,1-1 0,-1 1 1,0 0-1,0-1 0,1 1 0,-1-1 0,0 0 0,1 1 0,-1-1 1,0 1-1,1-1 0,-1 0 0,1 1 75,-2-2-250,1 0-1,0 0 1,0 0 0,0 1-1,0-1 1,0 0 0,0 0 0,0-1-1,0-1 251,-3-33-1409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18.1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10554,'5'5'1095,"-1"-1"0,0 1 0,0 0-1,0 0 1,0 1 0,-1-1 0,0 1-1,0 0 1,0 0-1095,0 3 661,0-1 1,-1 1-1,0-1 0,0 1 1,-1 0-1,0 2-661,-1 15 422,-1 1 1,-1-1-1,-5 26-422,3-31 537,-2 21-370,-2 7 79,0 40-246,8-73-18,0-15 13,0-1 1,0 0 0,0 0 0,1 0-1,-1 0 1,0 0 0,0 1 0,0-1-1,0 0 1,0 0 0,0 0 0,0 0-1,0 0 1,0 0 0,0 0 0,0 1-1,0-1 1,0 0 0,0 0 0,1 0-1,-1 0 1,0 0 0,0 0 0,0 0-1,0 0 1,0 0 0,0 0 0,1 0-1,-1 0 1,0 1 0,0-1 0,0 0-1,0 0 1,0 0 0,0 0 0,1 0-1,-1 0 1,0 0 0,0 0 0,0 0-1,0 0 1,0 0 0,0-1 0,1 1-1,-1 0 1,0 0 0,0 0-1,0 0 1,0 0 0,0 0 0,0 0-1,1 0 1,-1 0 0,0 0 0,0 0-1,0-1 1,0 1 4,6-6-213,1-5-45,0-1-1,-1 0 1,0 0 0,0-2 258,-1 0-86,2 1-1,-1 0 0,8-10 87,-11 19 7,2-3-1,0 0 1,1 1-1,1-3-6,-6 8 19,0 0 0,1 0 0,-1 0 0,0 0 0,0 0 0,0 0 0,1 0 0,-1 1 0,0-1 0,1 0 0,-1 1 0,0-1 0,1 1 0,-1 0 0,1-1 0,-1 1 0,1 0-1,-1 0 1,1 0 0,-1 0 0,1 0-19,-1 0 25,-1 1-1,1-1 0,0 0 0,-1 1 0,1-1 0,0 1 0,0-1 0,-1 1 1,1 0-1,-1-1 0,1 1 0,-1 0 0,1-1 0,-1 1 0,1 0 1,-1 0-1,0-1 0,1 1 0,-1 0 0,0 0 0,1 0 0,-1-1 0,0 1 1,0 0-1,0 0 0,0 0 0,0 0-24,1 5 141,8 27 353,-3 1 1,2 24-495,-7-55-163,-1 0 1,1 0-1,-1 0 0,1 0 1,0 0-1,1 2 163,-2-4-119,1 0-1,-1-1 1,0 1-1,1 0 1,-1-1-1,1 1 1,-1-1-1,1 1 1,-1 0-1,1-1 1,-1 1-1,1-1 1,0 1-1,-1-1 1,1 0 0,0 1-1,-1-1 1,1 0-1,0 1 1,0-1-1,-1 0 1,1 0-1,0 0 1,0 1-1,-1-1 1,1 0-1,0 0 1,0 0-1,-1 0 1,1 0-1,1-1 120,18-7-1242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18.7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175 1 9506,'-13'40'5545,"8"-1"104,-5 8-3656,-2 18-1241,0 8-16,6-1-104,2-3-264,6-17-256,10-12-24,4-17-480,3-11-376,2-24-1000,-5-8-673,-2-13 1521</inkml:trace>
  <inkml:trace contextRef="#ctx0" brushRef="#br0" timeOffset="1">12 126 12755,'-10'-4'5353,"10"4"-2641,-1-2-1071,5 2-425,-4 0-144,0 0-448,17 0-215,18 0-874,46 0-583,-34-8 680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19.0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128 292 14163,'-2'-1'5329,"1"1"-3344,0 0-1137,-8 33 16,-3 36 8,10-39-272,4-10-472,2-7-256,4-11-1152,3-7-656,5-19 1103</inkml:trace>
  <inkml:trace contextRef="#ctx0" brushRef="#br0" timeOffset="1">16 1 14555,'-15'12'5297,"14"-7"-3800,1-2-1049,7-3-136,-7 0-64,0 0-1024,16-2-633,10 1 817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19.6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14 13531,'0'0'343,"-1"0"0,1-1 0,-1 1 0,1-1 0,0 1 0,-1 0 0,1-1-1,0 1 1,-1-1 0,1 1 0,0-1 0,0 1 0,-1-1 0,1 1 0,0-1 0,0 1 0,0-1 0,0 1 0,0-1 0,0 1 0,0-1 0,0 1 0,0-1 0,0 1 0,0-1 0,0 0-343,0 1 29,0 0 532,2 0-454,0 0 1,0 1-1,1-1 0,-1 1 0,0 0 1,0 0-1,0 0 0,0 0 0,0 0 1,0 0-1,1 1-107,2 1 109,7 4 22,45 28 399,-50-30-481,-1 0 1,0 1-1,0 0 1,0 0-1,-1 0 1,0 1-1,0 0 1,0 0-1,-1 0 0,0 1 1,0-1-1,-1 1 1,0 0-1,-1 0 1,1 0-1,-1 5-49,3 17 279,-1 0-1,-1 1 0,-3 27-278,1-37 137,-2 28 220,-1 0 0,-2 0 0,-3 0 1,-2-1-1,-14 46-357,18-79 47,0-1 0,-2 0 0,1 0 0,-2-1 0,0 1 0,0-1 0,-1-1 0,-3 3-47,11-14-57,1-1-1,0 1 1,0-1 0,0 0 0,-1 1-1,1-1 1,0 0 0,-1 1 0,1-1-1,0 0 1,-1 0 0,1 1 0,0-1-1,-1 0 1,1 0 0,-1 1 0,1-1-1,0 0 1,-1 0 0,1 0 0,-1 0-1,1 0 1,0 0 0,-1 0-1,1 0 1,-1 0 0,1 0 0,-1 0-1,1 0 1,-1 0 0,1 0 0,0 0-1,-1 0 1,1 0 0,-1 0 0,1-1-1,0 1 1,-1 0 0,1 0 57,-2-2-479,0 0 0,1 0 0,-1-1 0,1 1 0,0 0-1,0 0 1,-1-2 479,2 4-2,-11-22-1669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56.7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8 5009,'1'-7'4947,"0"8"-1708,2 7-3235,3 8 221,-1-6-109,-1 0 0,0 1 0,-1-1 0,0 1 0,-1 0 0,0 0-1,0 0 1,-1 1 0,-1-1 0,0 3-116,-1 43 628,2 372 1750,19-67-1428,5 165-384,-23-430-502,6 199 228,13-1 78,15 141-22,-29-318-292,3 45 7,0 1 41,19 83-104,-23-201 9,7 89 12,6 41-1,8-49-6,-11-59-32,-2 13 18,-12-64-93,-2-13-74,0 0 0,0 0-1,1 0 1,0 0 0,0 0 0,0 0 0,0 0 0,0 0-1,1 0 1,0 0 0,1 3 167,-2-7-358,-1 1-527,-1-2 430,-8 1-600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10.1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10674,'7'2'4617,"2"14"-2064,-2 1-673,1 9-279,-1-2-225,-1 1-560,1-1-296,-3-5-320,4-5-80,-5-5-736,2-2-592,-5-7-1225,-1-1-439,-1-1 1743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21.2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147 56 5513,'0'-1'271,"0"1"0,0-1 0,0 0 0,0 0 0,1 0 0,-1 1 0,0-1 0,1 0 0,-1 0 0,0 1 0,1-1-1,-1 0 1,1 1 0,-1-1 0,1 0 0,-1 1 0,1-1 0,0 1 0,-1-1 0,1 1 0,0-1 0,-1 1 0,1-1 0,0 1 0,-1 0 0,1-1 0,0 1 0,0 0-1,0 0 1,-1-1 0,1 1-271,16-7 1170,18-17 626,-34 23-1591,0 1-1,0-1 0,0 0 0,0 1 1,0-1-1,0 0 0,0 1 1,0 0-1,1-1 0,-1 1 1,0 0-1,1-1-204,-2 3 1588,-6 2 582,-17 8-1729,-69 50-162,78-51-253,0 0 0,1 1 0,1 0 1,0 0-1,0 2 0,-2 4-26,5-7 22,8-10-19,0 0 1,0 0-1,1 0 1,-1 0-1,0 0 1,0 0-1,1 0 1,-1 0-1,0 1 1,0 0-4,1-1 5,0-1 0,1 1 0,-1 0 0,0 0-1,0-1 1,0 1 0,0 0 0,0 0 0,1-1 0,-1 1 0,0 0 0,1-1 0,-1 1-1,1 0 1,-1-1 0,0 1 0,1-1 0,-1 1 0,1 0 0,0-1 0,-1 1 0,1-1-1,-1 0-4,11 8 129,-1 0 0,1-1 0,1-1 0,-1 0 0,1-1 0,0 0 0,9 2-129,-4-1 40,1-2-1,-1 0 0,1-1 0,0 0 0,8-1-39,-15-2-1140,1 0-1,-1-1 0,4 0 1141,1-3-1263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21.5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0 12883,'-3'8'5305,"-1"-3"-3025,4 1-903,4-1 183,7 3-248,5 1-191,2-1-409,2 2-168,-2-8-272,-1 0-80,3 0-440,0 2-624,0-1-1265,-1 1 1265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23.9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17 5841,'3'-2'1743,"0"1"-11,0-1-1,0 1 1,0-1-1,0 0 1,-1 0-1,2-1-1731,-4 3 78,0 0 0,0 0 0,1 0 0,-1-1 0,0 1 0,1 0 0,-1 0 0,0 0 0,1 0 0,-1 0 0,0 0 0,1 0-1,-1 0 1,0 0 0,1 0 0,-1 0 0,0 0 0,1 0 0,-1 0 0,0 0 0,1 0 0,-1 0 0,0 0 0,1 0 0,-1 0 0,0 1 0,1-1 0,-1 0 0,0 0 0,0 0 0,1 1-1,-1-1 1,0 0 0,0 0 0,1 1 0,-1-1 0,0 0 0,0 0 0,0 1 0,1-1 0,-1 0 0,0 1 0,0-1-78,8 16 1062,-5-5-665,0 0-1,1 0 0,5 8-396,-6-13 101,0 1 0,0-1-1,-1 1 1,0-1-1,0 1 1,-1-1 0,0 1-1,0 0 1,0 0 0,-1 5-101,4 134 1331,-5-128-1241,-1-13-30,1-9 46,-3-21-82,3 20-31,0 0 0,0 1 0,0-1 0,1 0 0,0 0 0,0-1 7,1-13-58,2 1 0,0-1-1,2 1 1,0 0 0,0 0-1,2 1 1,4-9 58,-9 23 15,0-1 0,0 0 0,0 1 1,1-1-1,-1 1 0,1 0 0,0 0 0,0 0 0,0 0 0,1 1 0,-1-1 0,1 1 0,-1 0 0,1-1 1,0 2-1,0-1 0,0 0 0,0 1 0,0 0 0,0 0 0,0 0 0,0 0 0,1 1 0,-1 0 1,0 0-1,0 0 0,0 0 0,1 1 0,-1-1 0,0 1 0,0 0 0,0 0 0,0 1 0,0-1 0,0 1 1,0 0-1,0 0 0,-1 0 0,1 1 0,-1-1 0,3 3-15,0 1 123,0 0 0,0 1 0,0 0 0,-1 0 0,0 1 0,-1 0 0,0-1 0,0 2 0,0-1 0,-1 0 0,2 9-123,-2-6 100,0 1 1,-1 0-1,0 0 0,-1 0 0,0 0 0,-1 0 0,-1 0 0,0 6-100,0-16 0,1-1 0,0 0 0,-1 1 0,1-1-1,-1 0 1,0 0 0,1 0 0,-1 1 0,-1-1 0,2-1-30,0 0 1,1 0-1,-2 0 0,1 0 0,0-1 0,0 1 0,0 0 0,0 0 0,0 0 1,0 0-1,0 0 0,0 0 0,0-1 0,0 1 0,0 0 0,0 0 0,0 0 1,0 0-1,0 0 0,0 0 0,0 0 0,-1-1 0,1 1 0,0 0 0,0 0 1,0 0-1,0 0 0,0 0 0,0 0 0,-1 0 0,1 0 0,0 0 0,0 0 1,0 0-1,0 0 0,0 0 0,0 0 0,-1 0 0,1 0 0,0 0 0,0 0 1,0 0-1,0 0 0,0 0 0,0 0 0,-1 0 0,1 0 0,0 0 0,0 0 1,0 0-1,0 0 0,0 0 0,0 0 0,0 0 0,-1 1 0,1-1 0,0 0 1,0 0-1,0 0 30,0-2-76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25.1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104 174 8578,'-98'-11'9316,"98"11"-9283,0 0 0,-1 0-1,1 0 1,0 0-1,0 0 1,0 0-1,0 0 1,-1 0-1,1 0 1,0 0-1,0 0 1,0 0-1,0 0 1,0 0-1,-1 0 1,1 0-1,0 0 1,0 0-1,0 0 1,0 0-1,0 0 1,-1 0-1,1 0 1,0 0-1,0 0 1,0 0-1,0-1 1,0 1-1,0 0 1,-1 0-1,1 0 1,0 0-1,0 0 1,0 0 0,0 0-1,0-1 1,0 1-1,0 0 1,0 0-1,0 0 1,0 0-1,0 0 1,0-1-1,0 1 1,0 0-1,0 0 1,0 0-1,0 0 1,0-1-1,0 1 1,0 0-1,0 0 1,0 0-1,0 0 1,0 0-1,0-1 1,0 1-1,0 0 1,0 0-1,0 0 1,0 0-1,0 0 1,0 0-1,1-1-32,7-6 667,3 1-436,1 0-1,0 0 1,0 1 0,1 1 0,-1 0 0,1 1 0,11-2-231,22-2 627,27 1-627,-53 4 115,550-36 1561,-203 21-29,283 25-1647,-463-3 1511,5-9-1511,-172 3 127,0-1 1,0 0-128,-10-2 121,-10 4-121,0 0 0,0 0 0,0 0-1,0-1 1,0 1 0,0 0 0,0 0 0,0 0 0,0 0 0,0 0-1,0-1 1,0 1 0,0 0 0,0 0 0,0 0 0,0 0-1,0 0 1,0-1 0,0 1 0,0 0 0,0 0 0,0 0 0,-1 0-1,1 0 1,0 0 0,0 0 0,0-1 0,0 1 0,0 0-1,0 0 1,0 0 0,-1 0 0,1 0 0,0 0 0,0 0 0,0 0-1,0 0 1,0 0 0,-21-9-664,18 8 420,-50-17-309,27 10 496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26.9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27 135 5585,'-2'-1'959,"0"0"1,1 0-1,-1 0 0,0 0 0,1 0 0,-1-1 1,1 1-1,-1-1 0,1 1 0,0-1 1,0 0-960,-1 0 450,1 0 1,0 0-1,0 0 1,0-1-1,1 1 1,-1 0 0,0-1-1,1 1 1,-1-2-451,1 1 101,0 0 0,0 1 0,0-1 1,1 0-1,-1 0 0,1 0 0,-1 1 1,1-1-1,0 0 0,0 0 0,0 1 1,0-1-1,1 1 0,-1-1 0,1 1 1,-1 0-1,1-1 0,0 1 0,1-1-101,1-1 44,-1 1 0,1-1 0,0 1 0,0-1 0,0 1 0,1 1 0,-1-1 0,1 0 0,-1 1 0,1 0 0,0 0 1,0 1-1,0-1 0,0 1 0,3 0-44,12 0 153,-1 1 0,0 1-1,0 1 1,0 0 0,0 1 0,0 2 0,13 4-153,-25-7 47,0 0-1,0 1 1,-1 0-1,1 0 1,-1 0-1,0 1 1,0 0 0,0 0-1,0 1 1,-1-1-1,0 1 1,1 1-1,-2-1 1,1 1-1,-1-1 1,0 1-1,0 0 1,0 1-1,-1-1 1,0 1-1,-1 0 1,1-1-1,-1 1 1,0 3-47,1 3 18,-1 0-1,-1 0 1,0 1 0,-1-1 0,0 0 0,-1 0 0,-1 1-1,0-1 1,0 0 0,-1 0 0,-1-1 0,0 1 0,-1-1-1,-1 0 1,0 0 0,0 0 0,-1-1 0,0 0 0,-1 0-1,-1-1 1,1 0 0,-2 0 0,1-1 0,-1 0 0,-1-1-1,1 0 1,-1-1 0,-1 0 0,1-1 0,-1 0 0,0-1-1,-5 1-17,-56 16 127,84-24-72,0 1 0,0 0 0,0 0 0,2 1-55,24-3 120,47-8 209,-43 4 332,1 2 0,39 1-661,-79 4 15,1 0 0,0 0 1,0 0-1,0 0 0,-1 1 0,1-1 0,0 1 0,-1 0 0,1 0 0,0 0 0,-1 0 0,1 0 0,-1 0 1,1 1-1,-1-1 0,0 1 0,0 0 0,0-1 0,1 2-15,-2-3-1471,-2-2 53,-1 1 350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28.0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12 6793,'-1'0'335,"1"0"0,0 0 0,0 0 0,0 1 0,-1-1 0,1 0-1,0 0 1,0 0 0,-1 0 0,1 0 0,0 0 0,0 0 0,-1 0-1,1 0 1,0 0 0,0 0 0,-1 0 0,1 0 0,0 0 0,0 0-1,-1 0 1,1 0 0,0 0 0,0 0 0,-1 0 0,1 0 0,0 0 0,0 0-1,-1 0 1,1 0 0,0-1 0,0 1 0,0 0 0,-1 0-335,1 0 80,0 0 1,0 0-1,0-1 1,0 1-1,0 0 1,0 0-1,0 0 1,-1 0-1,1 0 1,0 0-1,0 0 1,0-1-1,0 1 1,0 0-1,0 0 1,0 0-1,0 0 1,0 0-1,0-1 1,0 1-1,0 0 1,0 0-1,0 0 1,0 0-1,0 0 1,0-1-1,0 1 1,0 0-1,0 0 1,0 0-1,0 0 1,1 0-1,-1 0 1,0-1-1,0 1 1,0 0-1,0 0 1,0 0-1,0 0 1,0 0-1,0 0 1,0 0-1,1 0 1,-1 0-1,0-1 1,0 1 0,0 0-1,0 0 1,0 0-1,0 0 1,1 0-1,-1 0 1,0 0-1,0 0 1,0 0-1,0 0 1,1 0-81,11-2 229,0 0 1,0 1 0,1 0 0,-1 1 0,9 1-230,-16-1 54,0 1-1,1-1 0,-1 1 1,0 0-1,0 1 1,0-1-1,0 1 1,0 0-1,0 0 1,-1 0-1,1 1 1,-1 0-1,4 3-53,-5-4 24,0 1 0,0 0 0,-1 0-1,1 0 1,-1 1 0,0-1 0,0 1 0,0-1 0,-1 1-1,1 0 1,-1-1 0,0 1 0,0 0 0,0 0 0,0 0-1,-1 0 1,0 1-24,1 3 19,-1 0-1,0-1 0,-1 1 0,0 0 1,0 0-1,-1-1 0,0 1 1,0 0-1,0-1 0,-1 0 0,-1 1 1,1-1-1,-1-1 0,0 1 1,-2 2-19,1-2 18,-1-1 1,0 1-1,0-1 1,0 0-1,-1 0 1,0-1-1,0 1 1,-1-2-1,1 1 1,-1-1-1,0 0 1,0-1-1,-4 2-18,8-4 16,-10 3 18,13-3-30,1-1 0,0 0 0,-1 0 0,1 0 0,-1 1 0,1-1-1,-1 0 1,1 0 0,0 1 0,-1-1 0,1 0 0,0 1-1,-1-1 1,1 0 0,0 1 0,0-1 0,-1 1 0,1-1 0,0 0-1,0 1 1,0-1 0,0 1 0,-1-1 0,1 1-4,14-3 297,41 2-54,-33 1-45,0-1 0,14-3-198,65-13 1176,-90 16-700,-11 0-537,0 0 0,1 0 0,-1 0 0,0 0 0,0 0 0,0 0 0,0 0 0,0 0 0,1 0 0,-1 0 0,0 0 0,0 0 0,0 0 0,0 0 0,0 0 0,1 0 0,-1 0 0,0 0 0,0 0 0,0 0 0,0 0 0,0 1 0,0-1 0,0 0 0,1 0 0,-1 0 0,0 0 0,0 0 0,0 0-1,0 0 1,0 1 0,0-1 0,0 0 0,0 0 0,0 0 0,0 0 0,0 0 0,0 1 0,0-1 0,0 0 0,0 0 0,0 0 0,0 0 0,0 1 0,0-1 0,0 0 0,0 0 0,0 0 0,0 0 0,0 0 0,0 1 0,0-1 0,0 0 0,0 0 0,0 0 61,-2 1-1142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30.0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60 1 5377,'0'0'2961,"0"0"-355,0 0-430,0 0-462,0 0-267,0 2-231,-1 4-951,0 1 1,0 0-1,-1-1 0,0 0 0,-1 1 1,1-1-1,-1 0 0,0 0 0,-3 4-265,-3 6 330,4-4-165,0 0 1,1 1 0,1-1 0,0 1 0,0 0 0,1 0-1,1-1 1,0 1 0,1 0 0,0 0 0,1 0-1,1 0 1,0 0 0,1 0 0,0 0 0,0-1-1,2 0 1,0 1 0,0-2 0,1 1 0,4 5-166,-1-2 112,0-1 1,2-1-1,-1 1 1,2-2-1,0 0 1,6 5-113,-15-15-223,0 0 1,-1 0 0,1-1 0,0 1 0,0-1-1,-1 0 1,3 0 222,-4 0-113,0-1-1,0 1 0,0-1 1,0 0-1,0 0 1,1 0-1,-1 0 0,0 0 1,0 0-1,0 0 1,0 0-1,0 0 0,0 0 1,0 0-1,1-1 1,-1 1-1,0-1 0,0 1 1,0 0-1,0-1 1,1 0 113,2-7-1178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30.5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12 163 11298,'0'1'4817,"0"3"-2360,0 4-1001,0-8 49,0 3-409,-1 17-336,0 41-472,-5-37-104,9-2-112,-3 1-32,8-8-160,-7-6-304,3-5-1144,6-4-673,-4-4 1297</inkml:trace>
  <inkml:trace contextRef="#ctx0" brushRef="#br0" timeOffset="1">0 4 12739,'0'0'4793,"2"-4"-3321,-1 4 0,-1 0 9,0 0-273,0 0-592,0 0-448,15 8-1472,2 0-689,39 23 1073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30.9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0 6649,'-1'0'3761,"0"0"360,-1 0-2441,1 0 65,0 0-97,-1 0-312,1 0-599,1 0-225,0 0-240,4 2-184,15 2-1104,30 9-737,-35-8 1017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31.4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15 12107,'0'-1'248,"0"1"0,0-1 0,0 1 1,0-1-1,0 1 0,0-1 1,0 1-1,0-1 0,1 1 1,-1-1-1,0 1 0,0-1 1,1 1-1,-1 0 0,0-1 0,1 1 1,-1-1-1,0 1 0,1 0 1,-1-1-1,0 1 0,1 0 1,-1-1-1,1 1 0,-1 0-248,2-1 272,-1 1-1,0-1 1,1 1 0,-1-1-1,0 1 1,1 0-1,-1 0 1,1 0 0,0 0-272,4 0 449,-1 0 1,0 1 0,0 0 0,5 1-450,-6-1 130,0 0 0,-1 1 0,1-1-1,0 1 1,-1 0 0,2 1-130,-4-3 16,0 1 1,0 0-1,0 0 1,0 0-1,0 0 0,0-1 1,0 1-1,0 1 1,0-1-1,-1 0 0,1 0 1,0 0-1,-1 0 1,1 0-1,-1 1 0,1-1 1,-1 0-1,1 0 1,-1 1-1,0-1-16,0 2 14,0 1-1,0-1 1,-1 0-1,1 0 1,-1 0-1,1 0 1,-1 0-1,0 0 1,0 0-1,-1 0 1,0 1-14,-3 4-8,0 1 0,-1-1 0,0 0 8,-4 5-54,6-8 24,0 1 0,0-1 0,-1 0 0,1-1 1,-1 1-1,0-1 0,0 0 0,-6 4 30,11-8-3,0 0 0,-1 0 0,1 0 0,0 0 0,0 0 0,0 0 0,-1 1 0,1-1 0,0 0 0,0 0 1,0 0-1,-1 0 0,1 0 0,0 1 0,0-1 0,0 0 0,0 0 0,0 0 0,0 1 0,-1-1 0,1 0 0,0 0 0,0 0 0,0 1 0,0-1 0,0 0 0,0 0 0,0 1 0,0-1 0,0 0 0,0 0 0,0 1 1,0-1 2,6 7-60,15 5 23,-17-10 39,21 10 54,-17-8 21,0 0 0,0 0 0,-1 0 1,1 1-1,-1 0 0,4 4-77,-10-7 44,1-1 0,-1 1 1,0 0-1,0-1 0,0 1 1,0 0-1,0 0 0,-1-1 1,1 1-1,0 0 0,-1 0 1,1 0-1,-1 0 0,0 0 1,0 0-1,1 0 0,-1 0 0,-1 0 1,1 0-1,0 0-44,0 2 84,-1-1-1,0 1 1,0 0 0,0-1-1,0 0 1,0 1 0,-1-1-1,0 0 1,1 0 0,-3 3-84,-7 12 282,9-15-236,0 1 0,0-1 0,-1 0 1,1 0-1,0 0 0,-1 0 0,0 0 0,0 0-46,-3 2 76,5-4-141,0 0-1,1 0 1,-1 0 0,0-1-1,0 1 1,1 0-1,-1-1 1,0 1 0,0-1-1,0 1 1,0-1 0,0 1-1,0-1 1,0 0-1,0 1 1,-1-1 65,2 0-138,0-1 0,0 1-1,0-1 1,0 1 0,0-1 0,0 1-1,0 0 1,0-1 0,0 1-1,0-1 1,0 1 0,0-1 0,0 1-1,0 0 1,0-1 0,1 1 0,-1-1-1,0 1 1,0 0 0,1-1 0,-1 1-1,0 0 1,0-1 0,1 1 138,-1-1-457,8-12-1901,4-1 931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10.5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23 8690,'4'-7'4473,"1"2"-1505,7-1-879,6 1-345,-1 6-744,6 5-319,1-4-505,0 9-544,3-4-1329,1-3-847,-6 5 1399</inkml:trace>
  <inkml:trace contextRef="#ctx0" brushRef="#br0" timeOffset="1">274 117 11250,'-1'0'4505,"0"0"-2576,1 0-281,0 0-312,0 0-215,14 5-609,2-2-208,31 1-192,-31-8-384,5 5-1337,-4 1-247,11 14 904</inkml:trace>
  <inkml:trace contextRef="#ctx0" brushRef="#br0" timeOffset="2">315 242 10962,'-6'7'4617,"11"-2"-2528,-5-1-225,4 2-512,-1-4-279,-3-2-513,0 0-208,1 0-208,24 4 0,34 4-696,-42-8-720,5 0 815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32.1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9722,'0'1'265,"0"0"0,0 0 0,0 0 0,0 0-1,1 0 1,-1-1 0,0 1 0,1 0 0,-1 0 0,1 0 0,-1-1 0,1 1-1,-1 0 1,1 0 0,-1-1 0,1 1 0,0 0 0,0-1 0,-1 1 0,1-1-1,0 1 1,0-1 0,-1 1 0,1-1 0,0 0 0,0 1-265,12 7 1704,0 4-916,-1 1-1,1 1 0,-2 0 0,0 0 1,-1 1-1,0 0 0,-1 1 1,-1 0-1,-1 0 0,1 4-787,-4-10 39,-1-1 1,-1 1-1,0 0 0,0 0 0,-1 0 1,0 0-1,0 1 0,-1-1 0,-1 0 1,0 0-1,0 0 0,-1 0 0,0 0 0,-1 0 1,0-1-1,-1 1 0,1-1 0,-5 7-39,2-5-780,0 0 0,-1-1-1,0 0 1,-1-1 0,0 1-1,0-1 1,-5 2 780,4-4-1034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50.7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266 23 4945,'0'0'316,"0"-1"-1,0 1 1,1-1-1,-1 0 1,0 1 0,1-1-1,-1 1 1,0-1-1,1 1 1,-1-1 0,1 1-1,-1-1 1,1 1-1,-1-1 1,1 1 0,-1-1-1,1 1 1,0 0-316,7-7 3249,-6 1 2639,-2 5-5491,-7 2 988,2 0-1287,1 0 0,-1 1 0,0 0 0,1 0 0,-1 0 0,1 0 0,-2 2-98,-107 75 881,26-18-184,84-58-641,-1 0-1,1 0 1,-1 1-1,1-1 1,0 1 0,1-1-1,-1 1 1,0 0 0,1 0-1,0 0 1,0 0-1,0 1 1,0 0-56,2-4 19,0 1 1,0-1 0,-1 0-1,1 1 1,0-1-1,0 0 1,0 1-1,0-1 1,0 0-1,1 1 1,-1-1-1,0 0 1,1 0 0,-1 1-1,1-1 1,-1 0-1,1 0 1,-1 0-1,1 1 1,0-1-1,0 0 1,0 0-1,-1 0 1,2 1-20,1 1 69,0 0-1,1 0 1,-1-1 0,1 1-1,-1-1 1,1 1-1,2 0-68,9 3 219,0 0-1,1 0 0,-1-2 0,13 3-218,66 7 620,-80-12-544,-13-2-83,13 2 105,1 0 0,6 3-98,-17-4-193,-1 0 0,0 0 1,1 0-1,-1 1 0,0-1 0,0 1 0,0 0 1,0 0-1,0 0 0,0 0 0,0 1 0,1 1 193,-3-2-327,0-1 0,0 1 0,0-1 0,-1 1 0,1-1 0,0 1 0,-1-1-1,1 1 1,-1-1 0,0 1 0,0 0 0,1-1 0,-1 1 0,0 0 0,0-1 0,0 1-1,-1 0 1,1-1 0,0 1 0,-1 0 327,1 2-288,-3 19-691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51.0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87 0 9466,'-68'0'4433,"56"0"-1624,6 0-1065,8 0-16,12 3-87,4 2-105,9 1-256,-3-5-143,-1 2-329,2-2-184,-3 0-312,-2-1-80,-2 0-456,-4 0-488,-2 0-1297,3 4-647,-6 5 1527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52.0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58 156 9986,'-17'18'1516,"11"-10"-196,-2-1 1,1 0 0,-1 0 0,-4 2-1321,43-33 6239,6-9-5045,18-16-1239,-24 22 174,1-1 88,31-20-217,-58 46 65,-3 4 100,-5 9 262,-4 6-119,1-1-1,1 0 1,1 1 0,0 0-1,1 0 1,0 18-308,3 26 63,2 0 0,10 46-63,-7-56-1961,-2-1-3459,-3-35 4017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52.5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71 59 7482,'-53'5'3942,"36"-2"348,20-3 2989,57-14-4126,-37 9-2542,0-1 1,4-1-612,74-21 904,-85 26-972,0-1 1,0 2 0,0 0 0,0 1 0,8 1 67,-19 0-1072,-5 0-304,-7 2-1005,4-2 2011,-11 5-1075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53.2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16 385 5849,'2'5'1044,"0"-1"-1,-1 1 1,0 0 0,0-1-1,0 1 1,0 0 0,-1 0-1,0 0 1,0-1-1,0 1 1,0 0 0,-1 0-1,0 2-1043,1-7 74,0 0-1,0 0 1,0 0-1,0 0 1,0 0-1,0 0 1,0 0-1,0 0 1,0 0 0,0 0-1,0 0 1,0 1-1,0-1 1,0 0-1,0 0 1,-1 0-1,1 0 1,0 0-1,0 0 1,0 0-1,0 0 1,0 0-1,0 0 1,0 0 0,0 0-1,0 0 1,0 0-1,0 0 1,0 0-1,0 0 1,0 0-1,0 0 1,0 0-1,-1 1 1,1-1-1,0 0 1,0 0 0,0 0-1,0 0 1,0 0-1,0 0 1,0 0-1,0 0 1,0 0-1,0 0 1,0-1-1,0 1 1,-1 0-1,1 0 1,0 0 0,0 0-75,-2-7 1311,0-19-1265,1 1 1,2 0-1,2-14-45,-2 23 4,3-47-46,2-21-668,9-42 710,-9 89-390,-6 37 379,0 0-1,0 0 1,0-1-1,0 1 1,0 0-1,0 0 1,0-1-1,0 1 0,0 0 1,0 0-1,0-1 1,0 1-1,0 0 1,0 0-1,0 0 1,0-1-1,0 1 0,0 0 1,-1 0-1,1-1 1,0 1-1,0 0 1,0 0-1,0 0 1,0-1-1,0 1 1,-1 0-1,1 0 0,0 0 1,0 0-1,0 0 1,-1-1-1,1 1 1,0 0-1,0 0 12,-9 4-428,-6 11-603,2 1-137,2 4 513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53.7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38 204 11018,'-31'35'3792,"31"-35"-3760,0 0-1,0 0 1,0-1 0,0 1-1,0 0 1,0 0 0,0 0-1,0 0 1,0 0 0,0-1-1,0 1 1,0 0 0,0 0-1,-1 0 1,1 0 0,0 0-1,0 0 1,0 0 0,0-1-1,0 1 1,0 0 0,0 0-1,0 0 1,0 0 0,-1 0-1,1 0 1,0 0 0,0 0-1,0 0 1,0 0 0,0 0-1,0-1 1,0 1 0,-1 0-1,1 0 1,0 0 0,0 0-1,0 0 1,0 0 0,0 0-1,-1 0 1,1 0 0,0 0-1,0 0 1,0 0 0,0 1-1,0-1 1,0 0 0,-1 0-1,1 0 1,0 0 0,0 0-1,0 0 1,0 0 0,0 0 0,0 0-1,0 0 1,-1 0 0,1 1-1,0-1 1,0 0 0,0 0-1,0 0 1,0 0 0,0 0-32,2-13 966,-1 10-730,4-16 296,1-1 1,1 1 0,1 0 0,1 1-1,0 0 1,1 0 0,1 1 0,14-16-533,-23 30 64,0 0 1,1 0-1,0 0 0,0 0 1,0 0-1,0 1 0,0-1 1,1 1-1,-1 0 1,0 0-1,1 0 0,0 1 1,0-1-1,-1 1 1,1 0-1,0 0 0,0 0 1,0 0-1,0 1 0,0 0 1,0 0-1,0 0 1,0 0-1,0 0 0,0 1 1,0 0-1,0 0 1,0 0-1,0 0 0,-1 1 1,1-1-1,0 1 0,-1 0 1,1 0-1,-1 0 1,2 2-65,1 1 96,1 0 0,-1 1 1,0 0-1,0 0 1,-1 1-1,0 0 0,0 0 1,0 0-1,-1 0 1,0 1-1,-1 0 1,1-1-1,-2 1 0,1 0 1,-1 1-1,0-1 1,0 4-97,0 6 206,-2-11-292,0 0 1,1 0-1,0 0 1,0 0 0,1 0-1,0-1 1,0 1-1,1 0 1,0 1 85,3 1 167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54.2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1 8210,'0'0'304,"0"1"0,0-1 0,1 1 0,-1-1-1,0 1 1,0-1 0,0 1 0,1-1 0,-1 1 0,0-1 0,1 0 0,-1 1 0,0-1 0,1 1 0,-1-1 0,1 0 0,-1 1 0,0-1 0,1 0 0,0 1-304,6 7 1144,-4-2-707,0 1 0,-1-1 0,0 1 0,0 0 0,-1 0 0,1-1 0,-2 1 0,1 0 0,-1 0 0,0 0 0,0 4-437,-3 13 746,0 1-1,-4 13-745,-35 135 1142,41-171-1461,1-2 80,7-19-489,6-4 638,2 1 0,0 1-1,2 0 1,1-1 90,-16 20 35,1-1 0,-1 1-1,1 0 1,0 0 0,0 0 0,-1 0 0,1 0 0,0 1 0,1-1-1,-1 1 1,0 0 0,0 0 0,0 0 0,1 0 0,-1 1-1,1-1 1,-1 1 0,3 0-35,-4 0 67,0 0 0,1 1 0,-1-1 1,0 1-1,1 0 0,-1-1 0,0 1 0,0 0 0,0 0 0,0 0 0,0 1 0,0-1 1,0 0-1,0 1 0,0 0 0,-1-1 0,1 1 0,-1 0 0,1 0 0,-1 0 0,0 0 1,1 0-1,-1 0 0,0 0 0,0 0 0,-1 0 0,1 1-67,3 11 233,-1 0 0,0 0 0,-1 1 0,-1-1 0,-1 0-1,0 5-232,1 16-1670,-1-34 1475,0-1 0,0 1 1,0 0-1,0-1 1,0 1-1,0-1 0,0 1 1,0-1-1,0 1 1,1-1-1,-1 1 0,0-1 1,0 1-1,0-1 0,1 1 1,-1-1-1,0 0 1,0 1-1,1-1 0,-1 1 1,0-1-1,1 0 1,-1 1-1,1-1 0,-1 0 1,0 1-1,1-1 0,-1 0 1,1 0-1,-1 1 1,1-1-1,-1 0 0,1 0 1,-1 0-1,1 0 1,-1 0-1,1 1 0,-1-1 1,1 0-1,-1 0 0,1 0 1,-1 0-1,1-1 195,10 2-1604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54.9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89 89 9122,'2'2'543,"0"0"0,-1 1 0,1-1-1,0 0 1,-1 0 0,1 1 0,-1-1 0,0 1 0,1-1 0,-1 1 0,0 0 0,-1-1-1,1 1 1,-1 0 0,1 0 0,-1 1-543,2 9 1131,-1 1 0,-2 11-1131,1-13 797,0 7-2,-1 17 323,1-33-1044,1 0 1,-1 0-1,0-1 0,1 1 1,0 0-1,0-1 1,0 1-1,0-1 0,0 1 1,1 1-75,-2-4 4,1 1 1,-1-1-1,0 1 0,1 0 1,-1-1-1,1 1 1,0-1-1,-1 1 0,1-1 1,-1 1-1,1-1 1,0 1-1,-1-1 0,1 0 1,0 1-1,-1-1 1,1 0-1,0 0 0,0 0 1,-1 1-1,1-1 1,0 0-1,0 0 0,-1 0 1,1 0-1,0 0 1,0 0-1,0-1 1,-1 1-1,1 0 0,0 0 1,-1 0-1,1-1 1,0 1-1,0 0 0,-1-1 1,1 1-1,0-1-4,2-1-22,1-1 0,0 0-1,-1 0 1,1 0 0,1-4 22,-3 6-10,3-4-60,0-1-1,-1 0 0,0 0 0,0 0 1,0 0-1,-1-1 0,1-1 71,-3 6-28,0-1 0,0 0 0,0 1 0,0-1 0,-1 0 0,1 0 0,-1 1 0,0-1 0,0 0 0,0 0 0,0 0 0,0 0 0,-1 1 0,1-1 0,-1 0 0,0 1 0,0-1 0,0 0 0,0 1 0,-1-3 28,-2 0-16,0 0-1,0 0 1,0 0-1,0 1 0,-1 0 1,0 0-1,0 0 0,0 0 1,0 1-1,-1-1 0,1 1 1,-1 1-1,-5-3 17,-3 0 26,-1 1 0,0 0-1,0 0 1,0 2-1,-2 0-25,-4 1 128,20 1-117,1 0 0,-1 1 0,0-1 0,0 0 0,0 0 0,0 0 0,0 0 0,1 1 0,-1-1 0,0 0 0,0 1 0,0-1 0,1 1 1,-1-1-1,0 1 0,1-1 0,-1 1 0,0-1 0,0 1-11,1 0 1,0-1 1,0 0-1,0 0 0,0 0 1,0 0-1,0 1 0,0-1 1,0 0-1,0 0 1,0 0-1,0 0 0,0 1 1,0-1-1,0 0 0,0 0 1,0 0-1,1 0 1,-1 1-1,0-1 0,0 0 1,0 0-1,0 0 0,0 0 1,0 0-1,0 0 1,1 1-1,-1-1 0,0 0 1,0 0-1,0 0 0,0 0 1,0 0-1,1 0 0,-1 0 1,0 0-1,0 0 1,0 0-1,0 0 0,1 0 1,-1 0-1,0 0 0,0 0 1,0 0-1,1 0-1,7 1 0,3-1-5,-1 0 0,1-1 0,-1-1 0,9-2 5,5 0 0,4-2 6,-3 1 35,21-1-41,-39 5 29,-1 1 0,0 0 0,0 0 0,1 1 0,-1-1 0,0 2 0,0-1 0,0 0 0,6 3-29,-10-3 28,0 0 1,0 1 0,0-1-1,1 0 1,-2 1-1,1-1 1,0 1-1,0 0 1,0-1-1,-1 1 1,1 0-1,-1 0 1,1 0-1,-1 0 1,0 1 0,0-1-1,0 0 1,0 0-1,0 1 1,0-1-1,-1 2-28,2 5 169,-1 0-1,-1-1 1,1 1 0,-2 0-1,1 3-168,-1 12 398,0-1-6,1-18-298,0 1 0,0-1-1,0 0 1,0 1 0,1-1-1,0 1 1,0-1 0,1 0-94,-2-4 4,0 0 1,0 0-1,1-1 1,-1 1-1,0 0 0,1-1 1,-1 1-1,1 0 1,-1-1-1,1 1 0,-1 0 1,1-1-1,0 1 1,-1-1-1,1 1 1,0-1-1,-1 1 0,1-1 1,0 0-1,0 1 1,-1-1-1,1 0 0,0 1 1,0-1-1,0 0 1,-1 0-1,1 0 0,0 0 1,0 0-1,0 0 1,0 0-1,-1 0 1,2 0-5,0-1-17,0 1 1,0-1 0,1 0 0,-1 1 0,0-1 0,0 0 0,0 0-1,0-1 1,0 1 0,0 0 0,1-2 16,32-34-372,-28 29 328,0 1-1,0-1 0,0 1 1,1 1-1,0-1 1,1 1-1,-1 0 1,8-2 44,-15 7 3,0 1 0,0 0 0,0-1 0,1 1 0,-1 0 1,0 0-1,0 0 0,0 0 0,0 0 0,0 0 0,1 0 0,-1 1 1,0-1-1,0 0 0,0 1 0,0-1 0,0 0 0,0 1 0,0 0 1,0-1-1,0 1 0,0-1 0,0 1 0,0 0 0,0 0 0,0 0 0,-1-1 1,1 1-1,0 0 0,-1 0 0,1 0 0,0 1-3,3 5 74,1 0 0,-2 1 0,1-1 1,0 4-75,-1-5 80,-2-1-29,1 0 80,1 1 0,0-1 0,-1 1 0,2-1 0,2 4-131,-6-8 14,1 0 1,-1-1-1,1 1 1,0 0-1,-1-1 1,1 1-1,0 0 0,0-1 1,-1 1-1,1-1 1,0 0-1,0 1 1,0-1-1,0 1 1,-1-1-1,1 0 1,0 0-1,0 1 0,0-1 1,0 0-1,0 0 1,0 0-1,0 0 1,0 0-1,0 0 1,0 0-1,0-1 1,-1 1-1,1 0 0,0 0 1,0-1-1,0 1 1,0-1-1,0 1 1,-1-1-1,1 1 1,0-1-1,0 0-14,2-1 7,0-1 1,0 1-1,-1-1 0,1 0 1,-1 0-1,1 0 0,-1-1 1,0 1-1,1-3-7,12-34-133,-9 24 47,34-98-1717,-37 107 1397,0-1 1,-1 0-1,-1 1 1,1-1 0,-1-4 405,0-5-591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55.3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55 10898,'0'-11'2333,"0"7"-1684,-1 0 1,1 0-1,1-1 1,-1 1-1,0 0 1,1 0-1,0 0 1,1-4-650,-2 8 24,0 0 1,0 0 0,0 0 0,0 0 0,0 0 0,0 0-1,0-1 1,0 1 0,0 0 0,0 0 0,0 0 0,0 0-1,0 0 1,0 0 0,0 0 0,0 0 0,0 0 0,0-1-1,0 1 1,0 0 0,0 0 0,1 0 0,-1 0 0,0 0-1,0 0 1,0 0 0,0 0 0,0 0 0,0 0 0,0 0-1,0 0 1,0 0 0,0 0 0,0 0 0,0-1 0,1 1 0,-1 0-1,0 0 1,0 0 0,0 0 0,0 0 0,0 0 0,0 0-1,0 0 1,0 0 0,0 0 0,1 0 0,-1 0 0,0 0-1,0 0 1,0 1 0,0-1 0,0 0 0,0 0 0,0 0-1,0 0 1,0 0 0,0 0 0,1 0 0,-1 0 0,0 0-1,0 0 1,0 0 0,0 0-25,2 8 962,1 31 67,-2 0-1,-2 6-1028,0 3 354,0 2-77,0-14-67,2-1 0,0 1 0,6 25-210,-7-61-7,5 18-142,-4-17 27,-1-1 1,0 1-1,0 0 1,1-1 0,-1 1-1,1-1 1,-1 1-1,0-1 1,1 1 0,-1-1-1,1 1 1,-1-1-1,1 1 1,-1-1 0,1 1-1,0-1 1,-1 0-1,1 1 1,-1-1 0,1 0-1,0 0 1,-1 1-1,1-1 1,0 0 0,-1 0-1,1 0 122,9-1-4347,1 0 1794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10.8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 3545,'0'-2'1136,"0"-1"-120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55.6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123 125 8890,'6'-17'3917,"-5"14"-3756,1 1-1,-1 0 1,0-1-1,-1 1 0,1-1 1,0 1-1,-1-1 1,1 1-1,-1-1 1,0 0-1,0 1 1,0-1-1,0 1 1,0-1-1,-1 1 1,1-1-1,-1 1 0,0-1 1,0 1-1,0-1 1,0 0-161,-2-2 196,1 1 0,-1-1 0,-1 1 0,1 0 0,-1 0 0,1 0 0,-1 0 0,-5-3-196,8 6 76,-1 0-1,0-1 1,1 1 0,-1 1-1,0-1 1,0 0 0,0 0 0,1 1-1,-1-1 1,0 1 0,0-1-1,0 1 1,0 0 0,0 0 0,0 0-1,0 0 1,0 0 0,0 0 0,0 0-1,0 1 1,0-1 0,0 1-1,0 0 1,0-1 0,1 1 0,-2 1-76,0 0 72,0 0 0,0 1 1,0-1-1,0 1 1,0 0-1,1 0 1,0 0-1,-1 1 1,1-1-1,0 0 0,1 1 1,-1-1-1,1 1 1,-1 0-1,1 0 1,0-1-1,0 2-72,-1 6 353,0-1-1,1 0 1,0 1-1,1-1 1,0 10-353,0-18 36,0 0 0,0 0 0,1-1 0,-1 1 1,0 0-1,1 0 0,-1-1 0,1 1 0,0 0 1,-1 0-1,1-1 0,0 1 0,0-1 0,0 1 1,0-1-1,0 1 0,2 0-36,-2-1 6,0-1 0,0 1 0,0-1 0,1 1 0,-1-1 0,0 1 0,0-1 1,1 0-1,-1 1 0,0-1 0,1 0 0,-1 0 0,0 0 0,1 0 0,-1 0 0,1 0 0,-1-1 0,0 1 0,0 0 0,1-1 0,-1 1 0,0-1 0,1 1-6,5-4 8,-1 1 1,1-1-1,-1 0 0,0-1 0,0 1 0,-1-1 0,4-3-8,14-13 39,-22 21-28,0-1 0,-1 1 0,1-1-1,-1 1 1,1 0 0,-1-1 0,1 1 0,0 0-1,-1 0 1,1-1 0,0 1 0,-1 0 0,1 0-1,0 0 1,0 0 0,-1 0 0,1 0-1,0 0 1,-1 0 0,1 0 0,0 0-11,-1 0 22,1 0 0,0 1 0,-1-1 0,1 0 0,-1 1 0,1-1 0,-1 1 0,0-1 0,1 1 0,-1-1 0,1 0 0,-1 1 0,0-1 0,1 1 0,-1 0 0,0-1 0,0 1 0,1-1 0,-1 1 0,0 0-22,-2 3-2586,2 8 439,1 2 827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56.0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5 160 10386,'1'24'5357,"0"-18"-4127,-1 0 1,1 0 0,-1 0 0,-1 5-1231,1-11 23,0 0 0,0 0 0,0 0 1,0 0-1,0 0 0,0 0 0,0 1 1,0-1-1,0 0 0,0 0 0,-1 0 0,1 0 1,0 0-1,0 0 0,0 0 0,0 0 1,0 0-1,0 0 0,0 0 0,0 0 1,0 0-1,0 0 0,0 0 0,-1 0 0,1 0 1,0 0-1,0 1 0,0-1 0,0 0 1,0 0-1,0 0 0,0 0 0,0 0 0,0 0 1,-1-1-1,1 1 0,0 0 0,0 0 1,0 0-1,0 0 0,0 0 0,0 0 1,0 0-1,0 0 0,0 0 0,0 0 0,-1 0 1,1 0-1,0 0 0,0 0-23,0-1 33,0 1-1,-1 0 0,1 0 1,0-1-1,0 1 0,0-1 1,-1 1-1,1 0 1,0-1-1,0 1 0,0 0 1,0-1-1,0 1 0,0-1 1,0 1-1,0 0 1,0-1-1,0 1 0,0-1 1,0 1-1,0 0 0,0-1-32,7-43 24,4-6-24,-6 32-187,1 1-1,0 1 1,1-1-1,1 1 1,1 0 187,-8 15-153,-1 0-1,1 0 1,-1 0 0,1 0 0,0 0 0,-1 0-1,1 0 1,0 0 0,0 0 0,0 0-1,0 0 1,0 1 0,0-1 0,0 0-1,0 1 1,0-1 0,0 1 0,0-1 0,0 1-1,1-1 154,9 2-997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56.5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70 153 9242,'0'0'180,"0"0"1,1 0-1,-1 1 1,0-1-1,0 0 1,1 0-1,-1 0 0,0 0 1,0 0-1,0 1 1,1-1-1,-1 0 0,0 0 1,0 0-1,1 0 1,-1 0-1,0 0 1,1 0-1,-1 0 0,0 0 1,0 0-1,1 0 1,-1 0-1,0 0 1,0 0-1,1 0 0,-1 0 1,0 0-1,0-1-180,8-6 2199,4-16-1949,-9 16 160,0 2-386,3-6 15,-1 0 0,4-11-39,-7 18 9,-1 1 0,-1 0 0,1 0-1,0-1 1,-1 1 0,1-1 0,-1 1 0,0-1 0,-1 1-1,1 0 1,0-1 0,-2-2-9,2 5 18,-1-1-1,1 1 0,-1 0 1,0 0-1,0 0 1,1 0-1,-1 0 0,0 0 1,0 0-1,0 0 1,0 0-1,0 0 1,-1 0-1,1 0 0,0 1 1,0-1-1,0 1 1,-1-1-18,1 0 52,0 1-1,0 0 1,0-1 0,0 1 0,1 0 0,-1 0 0,0 0 0,0 0 0,0 0-1,0 0 1,0 0 0,0 0 0,1 0 0,-1 0 0,0 0 0,0 0 0,0 0-1,0 1 1,1-1 0,-1 0 0,0 1 0,0-1 0,0 1 0,1-1-1,-1 1 1,0-1 0,1 1 0,-1 0 0,0-1 0,1 1-52,-3 4 230,0-1 1,1 1 0,0 0 0,0 0-1,0 1 1,0-1 0,1 0-1,0 0 1,0 1 0,1 1-231,-2 14 637,1 0 1,1 2-638,2 11 624,1 1 0,1-1 0,5 12-624,7 21 1319,7 14-1319,-17-63 140,-1 0-1,0 0 1,-2 0-1,0 1 1,0 11-140,-3-28 12,0 1 1,0-1-1,0 1 0,0-1 1,-1 0-1,1 1 1,-1-1-1,0 0 1,0 1-1,1-1 0,-2 0 1,1 0-1,0 0 1,0 0-1,-1 0 0,0 1-12,1-2-16,-1 0 0,1 1 0,-1-1 0,0 0 0,1 0 0,-1 0 0,0 0 0,0 0 0,0 0 0,0-1 0,0 1 0,0-1 0,0 1 0,0-1 0,0 0 0,0 1 0,0-1 0,-1 0 16,0 0-185,0-1-1,-1 1 0,1 0 1,0-1-1,0 0 1,0 0-1,0 0 0,0 0 1,0 0-1,0 0 0,0-1 1,1 1-1,-1-1 0,1 0 1,-1 0-1,1 0 0,-1 0 1,1 0-1,-2-3 186,0 0-337,1-1 0,-1 1 1,1-1-1,0 1 0,1-1 0,-1 0 0,1 0 0,1 0 1,-2-3 336,-4-33-774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57.0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1 239 9170,'11'-4'1227,"0"0"1,-1 0 0,1-1-1,-1-1 1,0 1-1,5-5-1227,-2 0 241,-1 0-1,0 0 1,-1-1 0,0-1 0,0 0-1,-2 0 1,2-3-241,-7 10 25,-1 0 0,0-1 0,-1 1 0,1-1 0,-1 1 0,0-1 0,1-5-25,-2 10 38,-1-1 0,0 1 0,1-1 0,-1 0 1,0 1-1,0-1 0,0 1 0,0-1 0,0 0 1,-1 1-1,1-1 0,0 1 0,-1-1 0,1 1 0,-1-1 1,1 1-1,-1-1 0,0 1 0,0-1 0,0 1 1,0 0-1,0 0 0,0-1 0,0 1 0,0 0 0,0 0 1,0 0-1,-1 0 0,1 0 0,-1 0-38,-4-2 252,1 1 0,-1-1 0,0 1-1,0 1 1,0-1 0,0 1 0,-4 0-252,8 0 118,0 1 1,0 0-1,-1 0 0,1 0 0,0 0 1,0 0-1,-1 0 0,1 1 0,0-1 1,0 1-1,0-1 0,0 1 1,-1 0-1,1 0 0,0 0 0,1 0 1,-1 0-1,0 1 0,0-1 1,0 0-1,1 1 0,-2 1-118,2-1 90,0 0 0,0-1 0,0 1 0,1 0 0,-1 0 0,1 0 0,-1 0 0,1 0 0,0 0 0,0 0 0,0 0 0,0 0 0,0 0 0,0 0 0,1 0 0,-1 0 0,0 0 0,1 0-90,2 9 365,0-1-1,5 9-364,-4-10 82,6 17 98,2 0-1,3 4-179,-13-28-81,-1 0-1,0 0 1,1 0-1,-1 0 1,1-1-1,0 1 1,0-1-1,-1 1 1,1-1-1,0 1 1,0-1-1,0 0 1,0 0-1,1 0 1,-1 0-1,0-1 1,0 1-1,1 0 1,1-1 81,3 1-347,0 0 0,1-1 0,-1 0 1,0-1-1,0 0 0,1 0 347,34-6-597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57.3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10 334 11330,'6'0'5001,"-5"4"-2184,6 2-1433,5 6 1,-5 4-17,-1 2-104,-4 6-312,-4 0-183,-3-1-377,0-3-208,1-10-1000,6 0-529,0-8-1351,-2-2-3850,13-2 4570</inkml:trace>
  <inkml:trace contextRef="#ctx0" brushRef="#br0" timeOffset="1">0 2 12235,'11'-1'5953,"1"5"-1376,2 2-3457,1-1-216,-4-1-544,-5-2-776,5-2-1736,4 1-265,11 4 1153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59.0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89 56 8658,'-59'-51'4898,"56"48"-3974,4 2 128,3 1 258,-2 1-52,0 0-87,4 2-909,-1 0 0,1 0 0,-1 1 0,0 0 0,0 0 0,0 0 0,1 2-262,6 5 200,1 1 86,-1 0-1,0 0 1,6 10-286,-13-15 132,0 0 0,0 0-1,4 9-131,-8-14 13,1 1 0,-1 0 0,0-1 0,0 1 0,0 0 0,-1 0 0,1 0 0,-1 0 0,1 0 0,-1 0-1,0 0 1,0 0 0,0 0 0,-1 0-13,0 2-36,0-1 1,-1 0-1,1 0 0,-1 1 1,0-1-1,-1 0 0,1-1 0,0 1 1,-1 0-1,0-1 0,0 1 1,0-1-1,0 0 0,-1 0 0,1 0 1,-1 0 35,-3 1-106,0 0 1,0 0-1,0-1 1,0 1 0,-1-1-1,1-1 1,-1 0-1,-5 1 106,3-1-51,6-1 42,0-1 0,0 1 0,0 0 0,1 0-1,-1 0 1,0 1 0,0-1 0,1 1-1,-1 0 1,1 0 0,0 0 0,-1 1 9,3-3 3,1 1 1,-1-1 0,1 1-1,-1-1 1,1 1-1,-1-1 1,1 1-1,-1-1 1,1 1 0,0-1-1,-1 1 1,1 0-1,0-1 1,0 1 0,0 0-1,-1-1 1,1 1-1,0 0 1,0-1-4,0 1 9,0-1 1,0 1 0,0-1-1,1 1 1,-1-1-1,0 0 1,0 1 0,0-1-1,1 0 1,-1 1 0,0-1-1,1 0 1,-1 1-1,0-1 1,0 0 0,1 1-1,-1-1 1,1 0-1,-1 0 1,0 1 0,1-1-10,2 1 72,0 0 1,0 0-1,0 0 1,0 0 0,0-1-1,3 1-72,31 2 1886,29-3-1886,-22 0-1516,6 3 1516,-25-1-744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3:59.5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1 10802,'-15'11'4921,"5"-1"-2064,7-4-1777,0-6-944,3 1 64,0-1 56,0 0 8,0 0-160,0 0-480,0 0-632,0 0 640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09.9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3 5177,'-3'-1'3202,"3"1"-2954,0 0-1,0 0 1,0 0-1,0-1 0,-1 1 1,1 0-1,0 0 1,0 0-1,-1 0 1,1 0-1,0 0 1,0 0-1,-1 0 1,1 0-1,0-1 1,0 1-1,-1 0 1,1 0-1,0 0 1,0 0-1,-1 0 1,1 0-1,0 1 0,0-1 1,-1 0-1,1 0 1,0 0-1,0 0 1,-1 0-1,1 0 1,0 0-1,0 0 1,0 1-1,-1-1 1,1 0-1,0 0 1,0 0-1,0 0 1,0 1-1,-1-1 1,1 0-1,0 0 0,0 0 1,0 1-1,0-1 1,0 0-248,-4 7 226,1 1 0,1-1 0,-1 0 0,1 1 0,1 0 0,0-1 1,-1 8-227,1-5 179,0 4 42,0 1 1,1-1-1,1 1 1,0-1-1,1 1 1,1-1-1,0 0 1,1 0-1,1 3-221,-3-12-78,0 1 0,0-1 0,0 1 0,1-1 0,-1 0 0,1 0 0,0 0 0,1 1 78,-3-6-59,-1 0 1,0 1-1,0-1 0,1 0 0,-1 0 0,0 1 0,1-1 0,-1 0 0,0 0 1,1 1-1,-1-1 0,0 0 0,1 0 0,-1 0 0,0 0 0,1 1 1,-1-1-1,1 0 0,-1 0 0,0 0 0,1 0 0,-1 0 0,1 0 1,-1 0-1,1 0 0,-1 0 0,0 0 0,1 0 0,-1 0 0,0-1 1,1 1-1,-1 0 0,1 0 0,-1 0 0,0 0 0,1-1 0,-1 1 1,0 0-1,1 0 0,-1-1 0,0 1 0,1 0 0,-1-1 0,0 1 1,0 0-1,0-1 0,1 1 0,-1 0 0,0-1 0,0 1 0,0-1 1,0 1 58,10-25-1014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10.3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5 11490,'-11'-3'4297,"11"2"-2832,1 1-265,6 1 88,-7-1-168,0-1-543,0 1-161,13 0-184,5 0-72,32 8-672,-35-1-777,1 6 825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10.8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15 8498,'14'0'3577,"-7"0"-1393,5-1-1056,0-1 153,1 2-33,2 0-304,5-2-536,1 0-176,4 0-456,5-1-616,-6 0 552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11.4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5953,'0'0'3216,"0"0"-402,0 0-359,0 0-453,0 0-290,7 11 6902,-2-10-8613,-4-1 0,-1 0-1,1 0 0,-1 1 1,0-1-1,1 0 1,-1 0-1,1 0 0,-1 0 1,1 1-1,-1-1 1,0 0-1,1 0 0,-1 0 1,0 1-1,1-1 1,-1 0-1,0 1 0,1-1 1,-1 0-1,0 1 1,0-1-1,1 0 0,-1 1 1,0-1-1,0 1 1,0-1-1,0 1 0,0-1 1,1 0-1,-1 1 1,0-1-1,0 1 1,0-1-1,0 1 0,0-1 1,0 1-1,1 3 3,0 0 0,0 0 1,0 0-1,1-1 1,-1 1-1,3 3-3,-1-1 2,2 4 2,-1-3-1,0 0 0,-1 1 0,0-1 0,-1 1-1,0-1 1,0 1 0,0 1-3,15 96-1251,-16-100-143,-1-8 496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11.2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0 8642,'-9'11'3737,"9"-11"-1137,0 3-871,7-2-377,-7-1 64,0 0-656,0 0-288,6 0-304,14-1-104,38-1-1288,-37 2 3177,16-4-1785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11.8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16 499 7746,'-8'6'4207,"8"-6"-4081,0 0 0,-1 1 0,1-1 1,0 0-1,0 0 0,-1 0 0,1 1 1,0-1-1,0 0 0,-1 0 0,1 0 1,0 1-1,-1-1 0,1 0 0,0 0 1,0 0-1,-1 0 0,1 0 0,0 0 1,-1 0-1,1 0 0,0 0 0,-1 0-125,2 0 104,-1 0 1,1 0 0,0 0 0,-1 0 0,1-1-1,-1 1 1,1 0 0,0-1 0,-1 1 0,1 0-1,-1-1 1,1 1 0,-1 0 0,1-1 0,-1 1-1,1-1 1,-1 1 0,1-1 0,-1 1 0,0-1-1,1 0 1,-1 1 0,0-1-106,12-16 578,-12 16-525,24-38 234,-3-2-1,-1 0 0,-2-1 1,4-19-287,-16 38 25,0 0 0,-1-1-1,-1-6-24,-2 15 15,-1 0 0,-1 0 0,0 0 0,-1 0 0,-2-11-15,2 22 30,0 0-1,0-1 1,-1 1-1,1 0 1,-1 0-1,0 0 1,0 0 0,0 0-1,-3-2-29,5 5 34,-1 0 0,0 0 1,0 0-1,1 0 0,-1 0 0,0 0 0,0 1 0,0-1 1,0 0-1,0 1 0,0-1 0,0 1 0,0-1 0,-1 1 1,1-1-1,0 1 0,0 0 0,0-1 0,0 1 0,-1 0 0,1 0 1,0 0-1,0 0 0,0 0 0,-1 0 0,1 1 0,0-1 1,0 0-1,0 0 0,-1 1 0,1-1 0,0 1 0,0-1 1,0 1-1,-1 0-34,0 1 78,-1 0 0,1 0-1,0-1 1,0 1 0,-1 1 0,2-1 0,-1 0 0,0 0 0,0 1 0,1-1-1,-1 1 1,1 0 0,0-1 0,-1 2-78,-1 6 212,0 0 0,1 0 0,-1 5-212,2-9 95,-5 26 370,2 0 0,1 1 0,1 16-465,2-34 140,1 0 0,0 0 0,2 0 0,-1-1 0,2 1 0,0-1 1,0 0-1,7 12-140,-9-22-17,-1-1 0,1 1 0,1-1 1,-1 0-1,0 0 0,1 0 1,0 0-1,-1 0 0,1 0 0,0-1 1,1 1-1,-1-1 0,0 0 0,1 0 1,-1 0-1,1 0 0,-1-1 1,4 1 16,-3-1-342,1 0 1,0 0 0,0 0 0,0-1-1,0 0 1,0 0 0,0 0 0,0-1-1,0 0 1,0 1 0,0-2 0,0 1-1,-1-1 1,3 0 341,16-10-1292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12.5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33 6873,'0'0'3863,"0"0"-401,0 0-1224,0 0-486,0 0-483,0 0-467,1 5-43,3 6-542,-1 1 0,-1 0 0,0 0 0,-1-1 0,0 3-217,2 16 172,-2-23-128,0 0 0,1 0 0,0 0 0,0 0 0,0 0 1,1-1-1,0 1 0,0-1 0,3 5-44,-4-9 9,-1 0 0,1 0 0,-1 0 0,1 0 1,0 0-1,0 0 0,0-1 0,0 1 1,0-1-1,0 1 0,0-1 0,1 0 1,-1 0-1,0 0 0,1 0 0,-1 0 1,1-1-1,-1 1 0,1-1 0,-1 1 1,1-1-1,-1 0 0,1 0 0,-1 0 0,1 0 1,-1-1-1,1 1 0,1-1-9,-1 0 1,0 0 0,-1 0 0,1-1 0,-1 1-1,0-1 1,1 1 0,-1-1 0,0 0 0,0 0 0,0 0-1,0 0 1,0 0 0,0 0 0,-1 0 0,1-1 0,-1 1-1,1-1 1,-1-1-1,4-6 5,-1 0 0,0-1 0,-1 1 0,0-2-5,-1 5 6,-1-1-1,0 1 1,0-1 0,-1 0 0,1 0-1,-2 1 1,1-1 0,-2-5-6,2 9 6,-1 0 1,0 0 0,-1 0-1,1 0 1,-1 0 0,1 0-1,-1 0 1,0 1-1,-1-1 1,1 0 0,-1 1-1,1 0 1,-1 0 0,0 0-1,0 0 1,-3-2-7,5 4 8,-1 0-1,0 0 1,1 0 0,-1 0 0,0 0-1,0 0 1,0 0 0,0 0 0,1 1-1,-1-1 1,0 1 0,0 0 0,0-1-1,0 1 1,-1 0 0,1 0 0,0 0-1,0 0 1,0 1 0,0-1 0,0 0-1,0 1 1,1 0 0,-1-1 0,0 1-1,0 0 1,0 0 0,0 0 0,1 0-1,-1 0 1,0 1 0,1-1 0,-1 1-8,-1 1 11,0 0 0,0 1 1,0 0-1,0-1 1,1 1-1,0 0 0,0 0 1,0 0-1,0 1 0,1-1 1,-1 0-1,1 1 0,0-1 1,0 3-12,1-5-111,0 0 1,0-1-1,0 1 1,0-1-1,0 1 0,0 0 1,0-1-1,0 1 1,1-1-1,-1 1 1,1-1-1,-1 1 1,1-1-1,0 1 1,-1-1-1,1 1 1,0-1-1,0 0 1,0 0-1,0 1 0,1 0 111,0-1-338,1 1 0,-1-1 0,0 1 0,0-1 0,1 0-1,-1 0 1,1 0 0,-1 0 0,1-1 0,-1 1 0,1-1-1,0 1 1,0-1 338,24 1-1475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12.8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78 247 7930,'1'0'485,"0"0"0,0 0 0,0 0 0,1 0-1,-1 0 1,0-1 0,0 1 0,0 0 0,0-1 0,0 1 0,0-1 0,0 1 0,0-1-485,9-10 2530,-7 6-2195,-1 0 0,0 0-1,0 0 1,1-4-335,-3 8 64,3-8 120,-1-1 1,0 0 0,-1 1-1,0-1 1,-1 0 0,0-3-185,-1-18 270,-3-9-270,2 27 94,2 10-66,0 0-1,-1 1 1,1-1-1,-1 1 1,0-1 0,1 1-1,-1-1 1,0 1 0,-1 0-1,1-1 1,0 1 0,-1 0-1,0-1-27,1 2 29,-1 0-1,1 0 1,0 0-1,-1 0 1,1 0-1,-1 0 1,1 0-1,-1 1 1,1-1-1,-1 0 1,0 1-1,1 0 1,-1-1-1,0 1 1,1 0-1,-1 0 1,0 0-1,0 0 1,1 0-1,-2 0-28,1 0 30,1 1-1,-1-1 1,0 0-1,0 1 0,1-1 1,-1 1-1,0-1 1,1 1-1,-1 0 1,0 0-1,1 0 0,-1 0 1,1 0-1,-1 0 1,1 0-1,0 0 1,-1 1-1,0 0-29,1 1 45,-1-1 1,1 1-1,-1-1 0,1 1 1,0 0-1,0-1 0,0 1 1,1 0-1,-1 0 0,1 0 1,-1 0-46,1 8 123,-1 0 1,2-1 0,0 1 0,0 0 0,1-1-1,0 1-123,4 14 289,0 0-1,2 0 1,7 17-289,8 7 944,13 21-944,-29-58 201,1 2-1,-2-1 1,0 1-1,0 0 1,-1 2-201,-5-15 23,1 1 0,-1-1 0,0 0-1,0 0 1,0 0 0,0 0 0,0 0 0,0 1-1,0-1 1,0 0 0,0 0 0,-1 0 0,1 0 0,0 0-1,-1 0 1,1 0 0,-1 0 0,1 0 0,-1 0 0,1 0-1,-2 1-22,1-1 27,0 1 0,-1-1 0,1 0-1,-1 0 1,0 0 0,1 0 0,-1 0-1,0 0 1,0-1 0,1 1 0,-1 0-1,-1-1-26,-5 2 30,0-1 1,-1 0-1,1-1 0,-1 1 0,-1-2-30,1 1-295,1-1-1,-1 0 1,0 0 0,-5-2 295,12 2-171,0 1 0,0-1 1,0 1-1,0-1 1,0 0-1,1 1 0,-1-1 1,0 0-1,0 0 1,1 0-1,-1-1 0,1 1 1,-1 0-1,1-1 1,0 1-1,-1-1 0,1 1 1,0-1-1,0 1 1,0-1-1,0 0 0,0 1 1,0-3 170,1-13-1098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13.4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19 7882,'-10'2'4779,"8"-2"-1144,4-3-1276,1 2-2024,-1 0 0,1 0 0,0 0 0,-1 0 0,1 0 0,0 0 0,0 1 0,0-1 1,0 1-1,0 0-335,15-3 296,-11 2-234,35-4 253,-38 4-271,1 1 0,-1 1-1,1-1 1,0 0 0,-1 1 0,1 0-1,-1 0 1,1 1 0,0 0-44,-4-2 18,0 1 0,0-1 0,0 1-1,0-1 1,0 1 0,0 0 0,0-1 0,0 1 0,-1 0 0,1 0-1,0 0 1,0 0 0,-1 0 0,1 0 0,-1 0 0,1 0 0,-1 0-1,1 0 1,-1 0 0,1 0 0,-1 0 0,0 0 0,0 0 0,0 0-1,1 0 1,-1 1 0,0-1 0,-1 0 0,1 0 0,0 0 0,0 0-1,0 0 1,-1 0 0,1 1 0,0-1 0,-1 0-18,-1 5 104,-1 0 1,1-1-1,-1 0 1,0 0-1,-1 1 1,0-1-105,-9 11 549,0-1 1,-11 9-550,19-18 194,5-6-169,-1 0 0,1 1 0,0-1 0,-1 0 0,1 1 0,0-1-1,0 0 1,-1 1 0,1-1 0,-1 0 0,1 0 0,0 1 0,-1-1 0,1 0 0,-1 0-1,1 0 1,0 1 0,-1-1 0,1 0 0,-1 0 0,1 0 0,-1 0 0,1 0 0,-1 0-25,2 0-2,-1 0 1,0-1 0,0 1 0,0 0 0,0 0 0,0 0-1,0 0 1,1-1 0,-1 1 0,0 0 0,0 0 0,0 0 0,0 0-1,1 0 1,-1 0 0,0 0 0,0-1 0,0 1 0,1 0-1,-1 0 1,0 0 0,0 0 0,0 0 0,1 0 0,-1 0-1,0 0 1,0 0 0,0 0 1,4-1-37,13-4-682,1-1 0,12-6 719,-16 6-286,-6 2 117,0 1 0,0-1 0,7-6 169,21-20-512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13.8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0 9706,'0'12'4073,"-4"8"-2153,-2 7-111,2 19-145,-1 5-240,5 5-487,0 6-193,0-12-320,1 0-128,6-11-160,2-9-48,1-10-248,4-5-480,4-12-1553,0-2 1441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14.1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6 10674,'-1'6'1539,"-1"0"0,1 0-1,0 0 1,0 2-1539,1 41 3382,0-41-2806,0-5-382,0 1 0,0-1 0,1 1-1,-1-1 1,1 1 0,0-1 0,0 1 0,0-1 0,1 0 0,-1 0-1,1 0 1,0 1 0,1 1-194,-1-3 48,-1-1 0,1 1 0,0 0 0,0-1 0,0 1 0,0-1 0,0 1 0,1-1 0,-1 0 0,0 0 0,0 0 0,1 0 0,-1 0 0,1-1 0,-1 1 0,1-1 0,-1 0 0,1 0 0,1 1-49,0-2 12,0 1 0,0-1-1,-1 1 1,1-1-1,0 0 1,0-1-1,-1 1 1,1-1-1,0 1 1,-1-1 0,1 0-1,-1 0 1,0-1-1,0 1 1,0-1-1,0 0 1,0 1-1,-1-1 1,1 0-1,-1-1 1,0 1 0,1 0-11,-1 0 6,0-1 0,0 1 1,-1 0-1,1-1 0,-1 1 1,1-1-1,-1 1 0,0-1 1,0 0-1,-1 1 1,1-1-1,-1 0 0,0 0 1,0 0-1,0 1 0,0-1 1,-1 0-1,1 0 1,-1 1-1,0-1 0,0 0 1,-2-2-7,1 3 9,1 1 1,-1 0 0,0-1-1,0 1 1,0 0 0,0 0-1,0 1 1,0-1 0,-1 0-1,1 1 1,-1-1-1,1 1 1,-1 0 0,0 0-1,1 0 1,-1 0 0,0 0-1,0 0 1,0 1 0,-2-1-10,-6 0-429,0 0 0,-1 1 0,1 1 0,-7 0 429,17-1-301,-13 2-1168,13-2 1341,1 0 0,0 0 0,-1 0 0,1 0 1,0 0-1,-1 0 0,1 1 0,0-1 0,0 0 0,-1 0 0,1 0 0,0 0 0,-1 0 0,1 1 0,0-1 0,0 0 0,-1 0 0,1 1 1,0-1-1,0 0 0,0 0 0,-1 1 0,1-1 0,0 0 0,0 0 0,0 1 0,0-1 0,0 0 0,0 1 0,-1-1 0,1 0 0,0 1 1,0-1-1,0 0 0,0 1 0,0-1 0,0 0 128,5 10-1354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14.6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58 180 6761,'5'0'911,"0"0"0,0-1-1,0 1 1,0-1 0,0 0-1,0 0 1,0-1 0,-1 1-1,4-2-910,-6 1 201,0 1-1,0 0 1,0-1-1,0 1 1,0-1-1,0 1 1,0-1 0,-1 0-1,1 0 1,-1 0-1,1 0 1,-1 0-1,0 0 1,0 0-1,0 0 1,0-1-1,0 1 1,0 0 0,-1-1-1,1-1-200,0-1 125,0-1-1,-1 0 1,1 0 0,-1 1 0,-1-1-1,1 0 1,-1 0 0,0 1-1,0-1 1,0 1 0,-1-1-1,-1-1-124,2 3 60,-1 1 0,1 0-1,-1-1 1,0 1-1,0 0 1,-1 0 0,1 0-1,-1 1 1,1-1-1,-1 0 1,0 1-1,0 0 1,0 0 0,0 0-1,0 0 1,-1 0-1,1 1 1,0-1 0,-3 0-60,5 2 15,0 0 0,1-1 0,-1 1 0,0 0 0,0 0 0,0 0 0,0 0 0,0 0 0,0 0 0,0 0 0,0 0 1,1 0-1,-1 1 0,0-1 0,0 0 0,0 0 0,0 1 0,0-1 0,1 1 0,-1-1 0,0 1 0,0-1 0,1 1 1,-1-1-1,0 1 0,1 0 0,-1-1 0,0 1 0,1 0 0,-1-1 0,1 1 0,0 0 0,-1 0 0,1 0 0,-1 0-15,0 2 31,0 0-1,0 1 0,0-1 0,0 0 0,1 1 1,-1-1-1,1 1 0,0 2-30,0 8 102,1 0 1,1 0-1,0-1 1,5 13-103,19 54 390,-13-42 22,0 6-412,-5-7 428,-1 0 0,-1 1-1,-3 0-427,-2-32 125,-1 1 0,0-1 0,0 1 0,-2 5-125,2-11 18,0 1-1,-1 0 0,1-1 0,0 1 1,-1-1-1,0 1 0,1-1 1,-1 1-1,0-1 0,0 0 0,0 1 1,0-1-1,0 0 0,0 1 1,0-1-1,0 0 0,0 0 0,-1 0 1,1 0-1,0 0 0,-1-1 1,0 1-18,0 0-77,0 0 1,0 0-1,0-1 1,0 1-1,0-1 1,0 0-1,-1 1 1,1-1 0,0 0-1,0 0 1,-1 0-1,1-1 1,0 1-1,0 0 1,0-1 0,0 0-1,0 1 1,-1-1-1,1 0 1,0 0 76,-5-3-1216,1 0-1,0-1 1,0 0 0,1 1 0,-3-4 1216,-2-1-2519,-9-8 261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14.9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8 5513,'33'-3'8917,"-24"1"-7329,-1 1-1,1 0 0,8 0-1587,-15 1 171,1 1 0,-1-1 0,0 0 0,0 1 0,0-1 0,1 1 0,-1 0 0,0-1 0,0 1 0,0 0 0,0 0-1,0 1 1,0-1 0,-1 0 0,1 0 0,0 1 0,0 0-171,-1 0 45,1 0 0,-1 0 0,0 0 0,0 0 1,0 0-1,0 0 0,0 1 0,0-1 0,-1 0 0,1 1 0,-1-1 0,0 0 0,1 1 0,-1-1 1,0 0-1,0 1 0,-1-1 0,1 1 0,0-1 0,-1 0 0,1 1 0,-1-1 0,0 0 0,0 1-45,-1 1 38,1 0 1,-1 0-1,0 0 0,-1 0 0,1 0 0,-1 0 0,0 0 0,1-1 0,-2 0 0,1 1 0,0-1 0,-2 0-38,-5 1 131,9-4-113,1 0 0,-1 0 0,1 0 0,-1 1 0,1-1 0,-1 0-1,1 0 1,-1 0 0,1 0 0,0 0 0,-1 1 0,1-1 0,-1 0-1,1 0 1,-1 1 0,1-1 0,0 0 0,-1 1 0,1-1 0,-1 0-1,1 1 1,0-1 0,0 1 0,-1-1 0,1 0 0,0 1 0,0 0-18,0-1 5,0-1 0,0 1 1,0 0-1,0 0 0,0 0 1,0 0-1,0 0 0,0 0 1,0 0-1,0 0 0,0 0 1,0 0-1,0 0 0,0 0 1,0 0-1,0 0 0,0 0 1,0 0-1,0 0 1,0 0-1,0 0 0,0 0 1,0 0-1,0 0 0,0 0 1,0 0-1,0 0 0,0 0 1,0 0-1,0 1 0,0-1 1,0 0-1,0 0 0,0 0 1,1 0-1,-1 0 1,0 0-1,0 0 0,0 0 1,0 0-1,0 0 0,0 0 1,0 0-6,3-5 179,14-4-103,-1 0-1,5 0-75,0-1-1711,10-6 1711,-14 3-3453,-1-5 1514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15.4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54 60 6841,'-37'-30'3069,"30"23"-510,10 9-1137,1 10 2983,-6 11-3571,1-6-358,-9 83 1021,8-85-1152,1 0-1,0 1 1,2 11-345,1-18 59,-1-9-59,-1 0 0,0 0 0,0 0 0,0 0 0,0 0 0,0-1 0,1 1 0,-1 0 0,0 0 0,0 0 0,0 0 0,0 0 0,0 0 0,1 0 0,-1 0 0,0 0 0,0 0 0,0 0 0,0 0 0,0-1 0,0 1 0,0 0 0,1 0 0,-1 0 0,0 0 0,0 0 0,0 0 0,0-1 0,0 1 0,0 0 0,0 0 0,0 0 0,7-18-38,0-7 11,-2 2-6,2 0 0,1 0 0,0 1 0,2 0 0,3-5 33,-8 18 6,1-1 0,1 1-1,-1 0 1,1 0 0,1 1 0,2-2-6,-10 9 6,1 0 1,0 0-1,0 1 1,0-1-1,-1 0 1,1 1-1,0-1 1,0 1 0,0-1-1,0 1 1,0 0-1,0-1 1,0 1-1,0 0 1,0 0-1,0-1 1,1 1-1,-1 0 1,0 0-1,0 0 1,0 0-1,0 1 1,1-1-7,-1 1 32,1-1 1,-1 1-1,1 0 1,-1 0-1,1 0 0,-1 0 1,1 0-1,-1 0 1,0 1-1,0-1 0,0 0 1,0 0-1,1 2-32,2 4 174,0 0 0,-1 0-1,1 1 1,-2-1 0,1 0-1,0 3-173,13 69 1303,-8-35-384,4 3-919,-10-32 54,-1-12-209,-1-1-1,0 1 0,1-1 0,0 1 0,-1-1 0,1 1 0,0-1 1,0 0-1,0 1 0,1 0 156,-2-3-60,0 0 1,0 0-1,1 0 0,-1 0 1,0 0-1,0 0 0,0 1 1,0-1-1,0 0 0,1 0 1,-1 0-1,0 0 0,0 0 1,0 0-1,1 0 0,-1 0 1,0 0-1,0 0 0,0 0 1,0 0-1,1 0 0,-1 0 1,0 0-1,0 0 0,0 0 1,1 0-1,-1 0 0,0 0 1,0 0-1,0 0 0,0 0 1,1-1-1,-1 1 0,0 0 60,1-1-306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12.4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57 6529,'32'-42'3781,"-31"41"-3428,0 0-1,-1 0 0,1 0 1,0 0-1,0 1 1,0-1-1,0 0 1,0 0-1,0 1 0,0-1 1,0 1-1,0-1-352,0 1 114,-1 0-1,0 0 0,1 0 1,-1 0-1,0 0 1,1 0-1,-1 0 0,1 0 1,-1 0-1,0 0 1,1 0-1,-1 0 0,0 0 1,1 0-1,-1 0 0,0 1 1,0-1-1,1 0 1,-1 0-1,0 0 0,1 0 1,-1 1-1,0-1 1,0 0-114,1 1 227,0 0 1,0 0 0,0 1 0,-1-1 0,1 0 0,-1 0-1,1 1 1,-1-1 0,1 0 0,-1 0 0,0 1-228,3 17 737,-1-1 0,-1 1 1,-1 0-1,0 0 0,-2 1-737,1 29 625,1-44-611,0-8-310,1-12-184,4-60 98,-5 71 374,1 0 1,0 0-1,0 0 0,0 0 0,0 0 1,0 0-1,1 0 0,0 0 0,0 0 1,0 1-1,0-1 0,1 1 0,-1-1 1,3-1 7,1 0 8,-1 0 0,1 1 0,1-1 1,-1 2-1,1-1 0,-1 0 1,1 1-9,-5 2 33,1 1 1,-1-1 0,0 0 0,0 1 0,1-1 0,-1 1 0,1 0 0,-1 0 0,0 0 0,1 0-1,-1 0 1,0 1 0,1-1 0,-1 1 0,0-1 0,0 1 0,1 0 0,-1 0 0,0 0 0,0 0 0,0 0-1,0 0 1,0 1 0,0-1 0,0 1 0,-1-1 0,2 2-34,0 0 90,0 0 0,0 1 0,0-1 0,0 1 0,0 0 0,-1 0-1,0 0 1,0 0 0,0 1 0,0-1 0,-1 0 0,1 1 0,-1 1-90,2 13 256,-2 0 1,0 0-1,-1 0 1,-1 9-257,-4-14 63,0-8-1536,5-6 1347,0 0 0,0 0-1,0 0 1,0 0 0,0 0-1,0 0 1,0 0 0,-1 0-1,1 0 1,0 0 0,0 0-1,0 0 1,0 0 0,0 0-1,0 0 1,0 0 0,0 0 0,-1 0-1,1 0 1,0 0 0,0 0-1,0 0 1,0 0 0,0 0-1,0 0 1,0 0 0,0 0-1,-1 0 1,1 0 0,0 0-1,0 0 1,0-1 0,0 1 0,0 0-1,0 0 1,0 0 0,0 0-1,0 0 1,0 0 0,0 0-1,0 0 1,0 0 0,0-1-1,0 1 1,0 0 126,-2-1-2248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16.2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9 108 6833,'-9'-2'4798,"10"1"-4358,-1 1 1,1-1 0,-1 1-1,1 0 1,0-1 0,-1 1-1,1 0 1,0 0 0,-1 0-1,1-1 1,-1 1 0,1 0-1,0 0 1,-1 0 0,1 0-1,0 0 1,0 0 0,0 0-441,33-3 1098,-6 1-458,0-1 0,2-2-640,33-10 763,13-7-763,31-8 133,-78 23-121,-8 1-558,0 2 1,3 0 545,-6 3-1308,-18 1 1288,0 0 1,0 0 0,1 0-1,-1 0 1,0 0-1,0 0 1,0 0 0,0 0-1,0 0 1,0 0 0,0 0-1,1 0 1,-1 0 0,0 0-1,0 0 1,0 0-1,0 0 1,0 0 0,0 0-1,0 0 1,1 0 0,-1 0-1,0 1 1,0-1-1,0 0 1,0 0 0,0 0-1,0 0 1,0 0 0,0 0-1,0 0 1,0 0 0,1 0-1,-1 1 1,0-1-1,0 0 1,0 0 0,0 0-1,0 0 1,0 0 0,0 0-1,0 0 20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16.5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9162,'0'2'4041,"5"5"-1761,-2 4-719,0 6 119,-1 12-272,0 6-319,2 5-441,0 4-96,1-4-200,2-3-64,-2-3-120,0-7-216,1-10-800,0-1-665,1-16 873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17.1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 8498,'0'0'229,"0"-1"0,0 1 1,0-1-1,0 0 1,0 1-1,1-1 0,-1 1 1,0-1-1,0 0 0,1 1 1,-1-1-1,0 1 0,1-1 1,-1 1-1,0-1 0,1 1 1,-1-1-1,1 1 0,-1 0 1,1-1-1,-1 1 0,1 0 1,-1-1-1,1 1 0,-1 0 1,1 0-1,0-1 0,-1 1 1,1 0-230,21-4 845,-12 3 39,-2-1-639,0 1-1,0 0 0,0 1 1,0 0-1,0 0 0,0 1 1,0 0-1,0 0 0,0 0 0,0 1 1,-1 1-1,1-1 0,-1 1 1,1 1-1,3 1-244,-10-4 23,-1-1 0,1 1 0,0-1 0,-1 1 0,1 0 0,0-1 1,-1 1-1,1-1 0,-1 1 0,1 0 0,-1-1 0,1 1 0,-1 0 0,0 0 0,1 0 0,-1-1 0,0 1 0,0 0 0,0 0 0,1 0 0,-1-1 1,0 1-1,0 0 0,0 0 0,0 0 0,0 0 0,0 0 0,-1-1 0,1 1 0,0 0 0,0 0 0,-1 0-23,0 3 61,-1 1 0,0-1 0,-1 0 0,1 0 0,-2 2-61,0 1 60,-9 13 133,-2-1 0,1 0 0,-2-1 0,-1 0 0,-6 4-193,23-21 8,-1-1-1,1 0 0,-1 1 1,1-1-1,-1 1 0,1-1 0,-1 1 1,1-1-1,0 1 0,-1 0 0,1-1 1,0 1-1,0-1 0,-1 1 0,1 0 1,0-1-1,0 1 0,0 0 0,0 0-7,0-1 4,0 1 0,0-1 0,0 1 0,0-1 0,1 0 0,-1 1 0,0-1 0,0 1 0,1-1 0,-1 0 0,0 1 0,0-1 0,1 0 0,-1 0-1,0 1 1,1-1 0,-1 0 0,1 0 0,-1 1 0,0-1 0,1 0-4,4 2 10,-1-1 0,1 0 0,-1 0 0,1 0 0,1 0-10,-2-1-1,39 4 72,-24-3-47,-1 1 0,0 1 0,8 2-24,-22-4 45,1 0 1,0 1-1,-1-1 0,0 1 1,1 0-1,-1 0 0,0 1 1,0 0-1,0-1 0,-1 1 1,1 0-1,-1 1 0,1-1 0,-1 1 1,1 0-46,-3-2 60,0 0-1,0 0 1,0 0 0,0 1 0,0-1 0,0 0 0,0 0 0,-1 0-1,1 1 1,-1-1 0,0 0 0,1 1 0,-1-1 0,0 0 0,-1 1-1,1-1 1,0 0 0,-1 0 0,1 1 0,-1-1 0,0 0 0,1 0 0,-1 0-1,0 1 1,0-1 0,-1 0 0,1 0 0,0-1 0,-1 1 0,0 1-60,-4 4 96,0-1 1,-1 0 0,0 0 0,0 0 0,0-1 0,0 0 0,-4 2-97,0-1-12,0 0 0,-10 4 12,16-8-285,0-1 0,1 1-1,-1-1 1,0 0 0,0-1-1,-1 1 1,1-1 0,-2 0 285,6 0-103,0 0 0,0 0 1,0 0-1,0 0 0,0 0 1,1 0-1,-1 0 0,0-1 1,0 1-1,0 0 0,0-1 1,0 1-1,1 0 0,-1-1 0,0 0 103,0 1-77,1-2 0,-1 1 0,0 0-1,1 0 1,0 0 0,-1 0 0,1 0 0,0 0-1,-1 0 1,1-1 0,0 1 0,0 0 77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45.2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10146,'45'13'3609,"-43"-12"-3391,0-1 0,-1 1 1,1 0-1,0 0 0,0 0 1,0 0-1,-1 0 0,1 0 0,0 1 1,-1-1-1,1 0 0,-1 1 1,0-1-1,1 1 0,-1 0 0,0-1 1,0 2-219,1 0 291,-1 0 0,0 0 0,0 1 0,0-1 1,-1 0-1,1 1 0,-1 2-291,1-1 378,1 26 982,-2-18-955,2 0 1,-1 1-1,2 2-405,15 77 867,-18-89-849,1-1 0,-1 0 0,0 1 0,-1-1-1,1 0 1,-1 0 0,0 3-18,1-5 4,0 0 0,-1 0 0,1 1 0,0-1 0,-1 0 0,1 0 0,-1 0 0,1 0 0,-1 0 0,0 0 0,0 0 0,1 0 0,-1 0 0,0 0 0,0 0 0,0 0 0,0-1 0,0 1 0,0 0 0,0 0-4,0-1-1,1 0 0,0 0-1,-1 0 1,1 0 0,0 0 0,-1 0-1,1 0 1,0 0 0,0 0-1,-1 0 1,1 0 0,0 0-1,-1 0 1,1 0 0,0 0-1,0 0 1,-1-1 0,1 1 0,0 0-1,0 0 1,-1 0 0,1 0-1,0-1 1,0 1 0,-1 0-1,1 0 1,0 0 0,0-1 0,0 1-1,-1 0 1,1 0 0,0-1-1,0 1 2,-4-13-48,1 7 29,0-3-3,1 5 10,0-1 1,0 1 0,1-1-1,-1 0 1,1 0-1,0 1 1,0-1-1,1-1 12,0-2-4,0 0-1,0 0 0,1-1 1,1 1-1,-1 0 0,1 0 1,0 0-1,1 1 0,2-5 5,-4 8 3,1 1 0,0 0 0,0 0 0,0 0 0,0 0 0,1 0 0,-1 0 0,1 1 0,-1-1 0,1 1 0,0 0 0,0-1-1,0 1 1,1 1 0,-1-1 0,0 0 0,0 1 0,1 0 0,-1 0 0,1 0 0,0 0 0,3 0-3,0 0 22,1 0 1,-1 1-1,1 0 1,-1 1-1,1 0 0,-1 0 1,0 0-1,1 1 0,-1 0 1,0 1-1,0-1 1,0 2-1,0-1 0,-1 0 1,1 1-1,-1 1 0,0-1 1,0 1-1,2 2-22,0 1 102,-1 0 0,0 0-1,0 1 1,-1 0 0,0 1-1,0-1 1,-1 1 0,0 0 0,-1 0-1,0 1 1,-1 0 0,2 10-102,-2-8 80,-2 1 1,1-1-1,-2 1 1,0-1-1,-1 10-80,-2-9 57,0-11-55,0-10-38,0-11-10,0-1 0,2 1 0,0-1 1,1 1-1,2-17 46,-1 27 1,0 0 1,1 0 0,0 0-1,0 0 1,1 0 0,0 1-1,0-1 1,5-6-2,-5 9 5,-1 1 0,2-1 0,-1 1 0,0 0 0,1 0 0,0 0 0,0 1 0,0-1 0,0 1 0,0 0 1,1 0-1,-1 0 0,1 1 0,0-1-5,-1 2 7,-1 0 0,1 0 0,-1 1 0,1-1 0,-1 1 0,1 0 0,-1 0-1,1 0 1,-1 0 0,1 0 0,-1 1 0,1 0 0,-1-1 0,1 1 0,-1 1 0,0-1 0,1 0 0,-1 1 0,0 0 0,0-1 0,2 3-7,1 0 24,0 1-1,0 0 1,-1 0-1,0 1 1,0-1 0,0 1-1,0 0 1,-1 0-1,3 6-23,2 8 96,0 0-1,0 5-95,-2-5 57,2 0 0,1 3-57,-4-13-11,0 3-150,2 0-1,1 2 162,-6-11-399,0-1 0,0 1 0,1 0 0,-1-1 0,1 0 0,0 1 0,0-1-1,2 1 400,13 4-1162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45.5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212 15 9506,'-1'0'6073,"0"-1"-3566,-5-2-1164,0 2 2084,-11-2-2748,0 1 0,-2 2-679,-4-2 231,13 1-113,1 0-1,-1 1 1,0 0 0,1 1-1,-1-1 1,1 2-1,-2 0-117,9-2 15,-1 1 0,1 0 0,0 0 0,0 0 1,-1 0-1,1 0 0,0 1 0,0-1 0,0 1 0,0-1 0,1 1 0,-1 0 0,0 0 0,1 0 0,-1-1 0,1 2 0,0-1 0,-1 0 0,1 0 0,0 0 0,0 0 1,0 1-1,1-1 0,-1 0 0,1 1 0,-1-1 0,1 3-15,-1 1 9,0 0 0,1 1 0,0-1 1,1 0-1,-1 1 0,1-1 0,0 0 0,1 0 0,-1 1 1,1-1-1,1 1-9,-1-3 3,-1-1 1,1 1-1,0-1 1,0 0-1,0 0 1,1 0-1,-1 0 1,1 0 0,-1 0-1,1 0 1,0-1-1,0 0 1,1 1-1,-1-1 1,0 0-1,1-1 1,-1 1-1,1-1 1,0 1-4,-2-1 0,0-1-1,1 1 1,-1-1 0,0 0 0,1 0-1,-1 0 1,1 0 0,-1 0-1,0 0 1,1-1 0,-1 1 0,0-1-1,0 0 1,1 1 0,-1-1 0,0 0-1,0 0 1,2-2 0,0 1-5,0-1 1,0 0-1,0-1 0,-1 1 0,0 0 1,1-1-1,-1 0 0,2-4 5,10-16 12,10-23-12,-25 46 2,1 0 1,-1 0 0,0 0 0,1 0 0,-1 0 1,1 0-1,0 0 0,-1 0 0,1 0 0,0 0 1,-1 1-1,1-1 0,0 0 0,0 1 1,0-1-1,0 0 0,-1 1 0,1-1 0,0 1 1,0-1-1,0 1 0,1-1-3,-1 1 3,1 0-1,-1 1 1,0-1-1,0 0 1,0 1-1,0-1 1,0 1 0,0-1-1,0 1 1,0-1-1,0 1 1,0 0-1,-1-1 1,1 1-1,0 0 1,0 0 0,0-1-1,-1 1 1,1 0-1,0 1-2,8 9-201,-1 0 335,1 0 0,1-1 0,-1 0 0,6 3-134,-12-10-182,0-1-1,0 1 1,1-1 0,-1 0-1,1 0 1,0-1-1,0 1 1,0-1 0,0 1-1,-1-1 1,2-1-1,-1 1 1,0 0 0,0-1-1,0 0 1,0 0-1,1 0 183,6-4-937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45.9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12635,'26'23'5457,"4"2"-2921,14 8-631,-1 2-1,3 5-463,-7 1-369,6 3-536,2-3-128,-6-10-56,7-4-752,-15-25-1865,-1-8 1393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46.6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261 1 10106,'-3'5'3897,"-3"-1"-2449,4-4 105,-2 1-9,-1 9-232,-2 6-544,-39 40-199,28-28-169,-7-1-64,-1 8-120,6-2-64,-4 1-80,1 0-24,4-3-24,-1-2 8,10-6-760,7-6-809,5-16 977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47.0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10402,'-2'0'3993,"5"12"-2425,1 9-223,1 17 231,1 12-152,0 15-439,5 3-161,0 0-224,7-4-104,1-10-200,-1-7-104,5-12-160,-3-9-432,-4-18-1440,5-8 4096,-3-16-2248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47.7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9330,'4'17'2228,"1"0"1,1 0-1,0-1 0,3 5-2228,4 9 1656,-9-20-1128,0 1 0,1-2 0,0 1 0,1-1 0,0 1 0,2-1-528,-5-5 86,0 0 0,1 0 0,0 0 0,0-1 0,0 0 0,0 1 1,1-2-1,-1 1 0,1 0 0,-1-1 0,1 0 0,0 0 1,3 1-87,-6-3 9,-1 1 1,1-1-1,-1 0 1,1 0 0,-1 0-1,1 1 1,-1-1-1,1-1 1,-1 1 0,0 0-1,1 0 1,-1 0-1,1-1 1,-1 1 0,1-1-1,-1 1 1,0-1-1,1 0 1,-1 1 0,0-1-1,1 0-9,0-1 5,-1 1-1,0-1 0,1 0 0,-1 1 1,0-1-1,0 0 0,0 0 1,0 0-1,0 0 0,0 0 0,-1 0 1,1 0-1,0-2-4,0-1 4,0-1 0,-1 0 0,1 0 0,-1 0 0,-1 0 0,1 1 0,-1-1 0,0 0 0,0 0 0,-2-3-4,1 3 10,-1-1-1,0 1 1,-1 0 0,1 0-1,-1 0 1,-1 1 0,1-1-1,-1 1 1,-2-2-10,-1-1 21,-1 1 0,1 1 0,-1 0 0,0 0 0,-8-3-21,14 7 5,1 1-1,0 0 1,-1 1-1,1-1 1,-1 0-1,1 1 1,-1-1 0,1 1-1,-1 0 1,1-1-1,-1 1-4,2 1-2,0-1 0,0 0 0,1 0 0,-1 0 0,0 0 0,0 1 0,1-1 0,-1 0 0,0 1 0,0-1 0,1 1 0,-1-1 0,0 1 0,1-1 0,-1 1 1,1-1-1,-1 1 0,1-1 0,-1 1 0,1 0 0,-1-1 0,1 1 0,-1 0 0,1 0 0,0-1 0,-1 1 0,1 0 0,0 0 0,0 0 0,0-1 0,0 1 0,0 0 0,-1 0 0,2 0 2,-2 2-124,1-1 0,1 1 0,-1-1 1,0 0-1,1 1 0,-1-1 1,1 0-1,-1 1 0,1-1 1,0 0-1,0 0 0,0 0 0,1 0 1,-1 0-1,0 0 0,2 2 124,0-1-463,0 0 0,0 0 0,1 0 0,-1 0 0,1 0 0,0-1 0,-1 1 0,5 1 463,24 8-1387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48.0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147 30 7242,'0'-1'321,"-1"-1"0,1 1 0,-1-1 0,1 1 0,-1 0 0,1-1 0,-1 1 1,0 0-1,0-1 0,0 1 0,0 0 0,0 0 0,0 0 0,0 0 0,0 0 1,0 0-1,0 0 0,-1 0 0,1 0 0,0 1 0,-1-1 0,1 0 1,0 1-1,-1-1 0,1 1 0,-1 0 0,0-1-321,-1 1 243,0-1 0,1 1 1,-1-1-1,1 1 0,-1 0 0,0 0 0,1 1 0,-1-1 1,0 1-1,1-1 0,-1 1 0,1 0 0,-1 0 1,1 0-1,-1 0 0,1 0-243,-4 3 243,1 0 1,-1 0-1,1 1 1,0 0-1,1 0 1,-1 0-1,1 0 1,0 1-1,1 0 1,-1 0-1,1 0 1,0 0-1,0 0 0,0 4-243,1-3 120,0 0 0,0 1 0,0-1 0,1 1 0,0-1-1,1 1 1,0-1 0,0 1 0,1 0 0,-1-1-1,2 1 1,0 4-120,-1-9 16,0 0 0,0-1 1,-1 1-1,2-1 0,-1 1 0,0-1 0,0 1 0,1-1 0,-1 0 0,1 0 0,0 0 1,0 0-1,0 0 0,0 0 0,0 0 0,0-1 0,0 1 0,0-1 0,1 1 0,-1-1 1,1 0-1,-1 0 0,1 0 0,-1 0 0,2 0-16,3-1 2,-1 0 1,0-1-1,0 1 1,0-1-1,1-1 1,-1 1-1,0-1 1,-1 0-1,1 0 0,0-1 1,0 1-1,3-4-2,-5 4-4,0-1 0,0 0 0,-1 0 0,1 0 0,-1 0-1,0-1 1,0 1 0,0-1 0,-1 0 0,1 0-1,-1 0 1,0 0 0,0 0 0,1-4 4,-1 2 3,0 0 1,-1 0-1,0-1 0,0 1 1,0 0-1,-1-1 0,0 1 0,-1 0 1,1-1-1,-2-2-3,1 0 17,1 5-5,-1-1 0,0 1 0,0 0 0,0-1 0,0 1-1,-1 0 1,0 0 0,0-1-12,2 5 8,0 0-1,0-1 0,0 1 1,-1 0-1,1 0 1,0-1-1,0 1 1,-1 0-1,1-1 1,0 1-1,0 0 1,-1 0-1,1 0 1,0-1-1,-1 1 1,1 0-1,0 0 0,-1 0 1,1 0-1,0 0 1,-1 0-1,1-1 1,0 1-1,-1 0 1,1 0-1,-1 0 1,1 0-1,0 0 1,-1 0-1,1 1 0,0-1 1,-1 0-1,1 0 1,0 0-1,-1 0 1,1 0-1,0 0 1,-1 1-1,1-1 1,0 0-1,-1 0 1,1 0-1,0 1 1,0-1-1,-1 0 0,1 0 1,0 1-1,0-1 1,0 0-1,-1 1-7,0 0 45,0 1 0,0 0 0,0 0 0,0-1 0,0 1 0,0 0 0,0 0 0,0 0 0,1 0-45,-1 1 31,1 1 1,0-1 0,0 0 0,0 0 0,1 0 0,-1 1 0,1-1 0,-1 0 0,1 0-1,0 0 1,0 0 0,1 0 0,-1 0 0,0 0 0,1 0 0,2 2-32,-2-1-262,1 0 0,0 0 1,1-1-1,-1 1 0,0-1 1,1 0-1,0 0 0,0 0 0,0 0 1,0 0-1,1-1 262,15 7-2326,9 4 847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13.1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22 7666,'1'-3'1107,"2"-13"2861,-2 16-3894,-1 0 1,0 0-1,0 0 1,0-1-1,0 1 1,0 0 0,0 0-1,0 0 1,0 0-1,0 0 1,1 0-1,-1-1 1,0 1-1,0 0 1,0 0-1,0 0 1,0 0 0,0 0-1,1 0 1,-1 0-1,0 0 1,0 0-1,0 0 1,0 0-1,1 0 1,-1 0-1,0 0 1,0 0-1,0 0 1,0 0-75,7 6 2463,-6-4-2120,0 1 1,0-1-1,0 1 0,0 0 1,0 0-1,0-1 0,-1 1 1,1 3-344,0 28 1604,0-20-1304,3 48 252,4-1 0,2-1 0,3 1 0,6 11-552,-17-67-1002,-1-8-439,0-10-948,-1 12 2338,-1-24-2668,-1-4 1217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48.4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130 339 9122,'-1'-1'414,"1"0"1,-1 0-1,0 0 1,0 0-1,0 0 1,0 0-1,0 0 1,0 0-1,0 0 1,-1 1-1,1-1 0,0 0 1,0 1-1,-1-1 1,1 1-1,0-1 1,-1 1-1,1 0 1,0-1-1,-1 1-414,-1 0 322,1 0 0,-1 0 1,0 1-1,1-1 0,-1 0 0,1 1 0,0 0 0,-1 0 0,1 0 1,-1 0-1,1 0-322,-4 2 264,1 0 1,-1 1-1,1-1 0,0 1 1,0 1-1,1-1 1,-1 1-1,-2 3-264,3-3 98,1 1 1,0 0-1,0 0 0,0 0 0,1 0 0,0 0 0,0 0 0,0 1 0,1-1 0,0 1 1,0-1-1,1 1 0,0-1 0,0 6-98,0-7 32,1 1 0,0-1 0,0 0 0,0 0 0,0 1 0,1-1 0,0 0 0,0 0 0,0-1 0,0 1 0,1 0 0,0-1 0,0 1 0,0-1 0,1 0 0,-1 0 0,1 0 0,1 1-32,-2-4 4,-1 1 0,0-1 0,0 1 0,1-1 0,-1 1 0,1-1 0,-1 0 0,1 0 0,0-1 0,-1 1 0,1 0 0,0-1 0,-1 1-1,1-1 1,0 0 0,0 0 0,-1 0 0,1-1 0,0 1 0,0-1 0,-1 1 0,1-1 0,0 0 0,-1 0 0,1 0 0,-1 0 0,1 0 0,-1-1 0,0 1 0,1-1 0,-1 1 0,0-1 0,1-2-4,3-1-12,-1-1 1,1 0-1,-2 0 1,1-1-1,-1 0 1,0 1-1,0-2 1,0 1-1,-1 0 1,0-1-1,0-3 12,2-10-89,0-1 1,-2 0-1,-1-1 1,0 1-1,-2 0 1,-1-10 88,-5-38-162,-8-27 162,-4-41 264,22 175 239,2 1 1,1-1-1,2 0 1,11 30-504,-10-38 248,2-1 1,1-1 0,1 0-1,1 0 1,1-1 0,10 10-249,-21-29 8,13 15 206,19 20-214,-31-36-359,0 0 1,1-1-1,0 1 0,0-1 0,0-1 0,1 0 0,0 0 0,3 1 359,17 6-1007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48.7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13811,'5'7'4753,"10"-3"-3905,10 1-200,4-1 96,8-1-31,13-3-425,-3 0-152,1-4-960,-5-1-9,-14-6 409</inkml:trace>
  <inkml:trace contextRef="#ctx0" brushRef="#br0" timeOffset="1">115 173 12715,'-4'11'4729,"9"-6"-3409,1-1 8,12-1-95,8 1-185,8-4-528,2-4-208,5-3-656,3 5 1096,-5-14-680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49.1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139 61 10882,'-12'-15'2006,"-1"0"0,-7-7-2006,19 22 102,1-1 0,-1 0-1,0 0 1,0 1 0,0-1 0,0 0 0,0 1 0,0-1 0,0 1-1,0-1 1,0 1 0,0 0 0,-1-1 0,1 1 0,0 0 0,0 0-1,0 0 1,0 0 0,0 0 0,-1 0 0,1 0 0,0 0 0,0 0-1,-1 1-101,0 0 160,0 0-1,0 0 1,0 0-1,0 0 1,1 1-1,-1-1 0,0 1 1,1-1-1,-2 2-159,-2 3 259,0 0-1,1 1 1,-1 0-1,1 0 0,0 0 1,1 0-1,0 1 1,0-1-1,1 1 1,0 0-1,0 0 0,0-1 1,1 3-259,0 4 207,0 1 1,0-1 0,2 0-1,-1 0 1,2 1 0,0-1-1,1 2-207,-1-7 61,1 0 0,-1-1 0,1 1 0,1-1 0,0 0-1,0 0 1,0 0 0,1 0 0,0-1 0,1 0 0,0 0 0,0 0-1,0-1 1,1 0 0,0 0 0,3 2-61,-1-2 33,0-1 1,0-1 0,1 1-1,-1-2 1,1 1-1,0-1 1,4 0-34,2 0 28,1 0 0,-1-2 1,0 0-1,6 0-28,-12-1 7,-1-1 1,1 0-1,-1 0 1,1-1-1,-1 0 1,0-1-1,1 0 1,6-3-8,-11 3 0,1 0 0,-1 0 1,1-1-1,-1 1 1,-1-1-1,1-1 0,0 1 1,-1 0-1,0-1 1,0 0-1,0 0 1,0 0-1,-1-1 0,0 0 0,0 0 3,0-1 0,-1 0 0,1 0 1,-1 0-1,-1-1 0,0 1 0,0 0 0,0 0 0,-1-1 0,0 1 0,0-1 0,-1 1 0,0 0 0,0 0 0,-1-1 0,0 1 0,0 0 0,-3-6-3,-1 1 19,1 0-1,-2 0 1,0 1 0,0 0-1,-1 0 1,0 1 0,0 0-1,-2 0 1,1 1 0,-3-2-19,5 5 14,-1 1-1,0 0 1,-1 0 0,1 1 0,-1 0 0,0 0 0,0 1 0,0 0-1,0 0 1,0 1 0,-1 0 0,1 1 0,-1 0 0,1 1 0,-4 0-14,6 0 2,0 1 0,1-1 0,-1 1-1,0 1 1,1-1 0,0 1 0,-1 0 0,1 1 0,0-1 0,0 1 0,0 1 0,0-1 0,1 1 0,-1 0 0,1 0 0,0 0 0,0 1 0,0 0 0,1 0 0,0 0-1,0 0 1,0 1-2,0 0-50,1 1 0,0-1 0,0 1 0,1-1 0,-1 1 0,2 0 0,-1 0 0,1 0 0,-1 2 50,2-5-158,0-1-1,0 1 1,0 0 0,0-1-1,1 1 1,-1-1 0,1 1-1,0-1 1,0 1 0,0-1-1,0 1 1,1-1-1,0 0 1,-1 1 0,1-1-1,0 0 1,0 0 0,2 1 158,2 2-358,0-1 1,0 0 0,3 1 357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49.6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217 3 13691,'-16'-3'5225,"-18"13"-3713,-2 10-167,-1 21-41,-6 14-264,18 14-312,5 4-176,15 4-175,6-6-65,13-10-120,6-8-56,11-10-72,8-5 120,1-18-992,9-3-929,3-17 1129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49.9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0 13659,'-14'3'5241,"9"26"-3225,-6 12-599,6 17 127,1 4-216,5 5-551,7-11-281,0-6-304,8-1-48,3-13-80,6-2 88,2-17-872,-2-9-729,2-16-4960,-5-7 4184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50.3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1 114 12331,'0'19'2744,"1"-1"1,1 0 0,3 12-2745,-4-21 447,2-1 0,-1 1 1,1-1-1,0 1 0,1-1 0,0 0 0,0 0 0,2 1-447,-5-8 49,0 1 0,1 0 0,-1-1 0,1 1 0,0-1 0,-1 1 0,1-1 0,0 0 0,0 1 0,0-1 0,0 0 0,0 0 0,0-1-1,0 1 1,0 0 0,0-1 0,0 1 0,1-1 0,-1 0 0,0 0 0,0 1 0,0-2 0,1 1 0,-1 0 0,0 0 0,1-1-49,3 0 14,0-1 0,0 0 0,-1 0 0,1 0 0,-1-1 0,1 1 0,-1-1 0,4-4-14,-2 3-2,-1-1 1,-1 0 0,1 0-1,-1-1 1,1 1-1,-2-1 1,1-1 0,-1 1-1,0 0 1,0-1-1,0 0 1,-1 0 0,2-6 1,-4 8 1,1 0 0,-1-1 0,0 1-1,-1-1 1,1 1 0,-1-1 0,0 1 0,0-1 0,-1 1 0,0-1 0,0 1 0,0-1 0,-1 1 0,1 0 0,-1-1 0,-1 1 0,1 0 0,-1 1 0,-1-3-1,0 0 12,0 1-1,-1 1 1,0-1 0,0 1-1,0-1 1,-1 2 0,1-1 0,-1 0-1,0 1 1,-1 0 0,-5-2-12,8 4-9,0 0 0,-1 1 1,1-1-1,0 1 0,-1 0 0,1 0 1,0 1-1,-1-1 0,1 1 1,-1 0-1,1 0 0,-1 1 0,1-1 1,-1 1-1,1 0 0,0 0 1,0 0-1,-1 1 0,1 0 0,-1 0 9,2-1-155,1 1 0,-1-1 0,1 1-1,0 0 1,-1 0 0,1 0-1,-2 1 156,4-2-143,-1 0 0,0 0-1,1 0 1,-1 0-1,0 0 1,1 0 0,-1 0-1,1 0 1,0 0-1,-1 0 1,1 0 0,0 1-1,0-1 1,0 0 0,-1 0-1,1 0 1,0 0-1,1 0 1,-1 1 0,0-1-1,0 0 144,7 13-1163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50.9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82 201 10850,'3'0'445,"-1"0"-1,1 0 0,-1-1 0,1 1 1,-1 0-1,0-1 0,1 0 1,-1 0-1,0 1 0,1-1 0,-1-1 1,0 1-1,0 0 0,0 0 1,0-1-1,0 1 0,0-1 0,1-1-444,-1 0 269,1 0-1,-1 0 1,0-1-1,-1 1 1,1 0-1,-1-1 1,1 1-1,-1 0 1,0-1-1,0 0 1,-1 1-1,1-1-268,0-2 101,-1-1-1,1 1 1,-1 0-1,0 0 1,-1 0 0,0 0-1,0 0 1,0 0-1,-1 0 1,1 0-1,-2 1 1,1-1-1,0 0 1,-1 1-1,-2-3-100,2 4 22,0 1-1,0-1 1,-1 1 0,0 0-1,0-1 1,0 2-1,0-1 1,0 0 0,0 1-1,-2-1-21,3 2 4,0-1 0,0 1 0,0 0-1,0 0 1,0 1 0,0-1 0,0 1-1,0-1 1,0 1 0,-1 0-1,1 0 1,0 1 0,0-1 0,0 0-1,0 1 1,-2 0-4,3 0 5,0 0 0,1 0 0,-1 0 0,1 1 0,-1-1 0,1 0 0,0 1 0,-1-1 0,1 0 0,0 1 0,0-1 0,0 1 0,0 0 0,0-1 0,0 1 0,0 0 0,1 0 0,-1 0 0,1-1 0,-1 1 0,1 2-5,-2 4 18,1 0 0,1 0-1,-1 0 1,2 7-18,0-4 30,0 0 0,1 0 0,1 0 0,-1 0-1,2 0 1,0-1 0,0 0 0,4 6-30,10 18 513,20 26-513,-15-24 266,47 84 774,-42-69-491,-23-44-453,-2-2-13,0 0 1,-1 0 0,1 0 0,0 4-84,-3-9 12,1 1 0,-1 0 0,0 0 0,0-1 0,1 1 0,-1 0 0,0 0 0,0 0 0,0-1 0,0 1 0,0 0 0,0 0 0,0 0 0,-1-1 1,1 1-1,0 0 0,0 0 0,0 0 0,-1-1 0,1 1 0,-1 0 0,1-1 0,0 1 0,-1 0 0,1-1 0,-1 1 0,1 0 0,-1-1 0,0 1 0,1-1 0,-1 1 1,0-1-13,-4 2-16,0 0 1,0-1 0,0 0 0,0 0-1,0-1 1,-1 1 0,1-1 0,0 0-1,-5-1 16,6 1-97,-4 0-481,-1-1 0,1 0 0,0-1 0,0 0 0,0 0 0,0-1 0,0 0 0,-5-3 578,-4-5-1173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51.2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1 14099,'-5'1'5161,"2"6"-3921,-2 11-55,2 27 127,1 9-280,0 11-376,4 1-152,4-11-120,5-7-63,1-14-33,0-8-392,5-16-1737,5-4 3233,-13-30-1656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51.7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97 18364,'-2'20'1599,"1"-16"-1240,1 0 0,0-1 0,-1 1 0,1 0-1,1-1 1,-1 1 0,0 0 0,1-1 0,0 1 0,0 0-359,0-1 164,0 0 1,0-1 0,1 1 0,-1-1-1,1 1 1,0-1 0,-1 0 0,1 1-1,0-1 1,0 0 0,1 0-1,-1-1 1,0 1 0,1 0 0,-1-1-1,1 1 1,1 0-165,0-1 52,1 1-1,0-1 1,0 0 0,0 0-1,0-1 1,0 1 0,0-1-1,0 0 1,0 0-1,1-1-51,-1 1 3,0-1-1,1 0 0,-1 0 0,0 0 0,0 0 1,0-1-1,0 0 0,0 0 0,0 0 0,0-1 0,3-2-2,-5 3-4,-1-1 0,1 1 0,-1 0 0,0-1-1,0 0 1,0 1 0,0-1 0,0 0 0,0 0-1,-1 0 1,0 0 0,1 0 0,-1 0-1,0-1 1,-1 1 0,1 0 0,0-1 0,-1 1-1,0-2 5,0 0-19,0 0-1,0 0 0,-1 0 0,0 0 0,0 0 0,-1 0 1,1 0-1,-1 0 0,0 1 0,0-1 0,0 1 1,-1-1-1,0 1 0,0 0 0,0 0 0,0 0 1,0 0-1,-1 1 0,0-1 0,0 1 0,0 0 0,0 0 1,0 0-1,-1 1 0,1 0 0,-1-1 20,0 1-21,0 0-1,0 0 0,0 0 0,-1 1 1,1 0-1,0 0 0,-1 0 1,1 1-1,0 0 0,-1 0 1,-2 0 21,4 1-44,0-1 0,0 1 0,0 0 0,0 0 1,0 1-1,0-1 0,0 1 0,1 0 0,-1 0 1,0 0-1,1 0 0,0 1 0,0-1 0,0 1 0,-2 2 44,3-3-222,0 0-1,0 0 0,0 0 1,1 0-1,-1 0 0,1 0 0,0 0 1,0 0-1,0 1 0,0-1 1,0 1-1,0-1 0,0 1 0,1-1 1,-1 1-1,1-1 0,0 1 1,0-1-1,0 1 0,0-1 0,0 2 223,0-3-116,0 0-1,1-1 1,-1 1 0,0 0-1,0 0 1,1-1-1,-1 1 1,0 0-1,1-1 1,-1 1-1,1-1 1,-1 1-1,1-1 1,-1 1-1,1-1 1,-1 1-1,1-1 1,0 1 116,23 7-1160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52.3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55 210 10298,'7'0'962,"0"0"0,-1 0 0,1-1-1,-1-1 1,1 1 0,-1-1 0,4-1-962,-7 2 191,-1 0 0,0 0 0,1 0 0,-1-1-1,0 1 1,1-1 0,-1 1 0,0-1 0,0 0 0,-1 0 0,1 0 0,0 0 0,0 0 0,-1 0 0,1-1 0,-1 1 0,0 0 0,0-1 0,0 1 0,1-2-191,-1-2 153,-1 1 0,1 0 0,-1-1 0,1 1 0,-2 0 0,1-1 0,0 1 0,-1 0 0,0-1 0,-1 1 0,1 0-1,-1 0 1,0 0 0,0 0 0,-1-2-153,0 1 77,-1 0-1,1 0 1,-1 1-1,0-1 1,0 1-1,-1 0 0,0 0 1,0 0-1,0 1 1,0-1-1,-6-2-76,9 5 23,-1 1 0,1 0 0,0 0-1,0 0 1,-1 0 0,1 1 0,-1-1 0,1 1-1,-1-1 1,1 1 0,-1 0 0,-1 0-23,3 0 12,0 0 0,0 0 0,0 0 0,0 1 0,-1-1 0,1 0 0,0 1 0,0-1 0,0 1 0,0 0 0,0-1 0,0 1 0,0 0 0,0-1 0,1 1 1,-1 0-1,0 0 0,0 0 0,0 0 0,1 0 0,-1 0 0,1 0 0,-1 0 0,1 0 0,-1 0 0,1 0 0,-1 1-12,0 2 21,0 0-1,0 0 1,1 1 0,-1-1 0,1 0 0,0 1-1,1-1 1,-1 0 0,1 4-21,3 9 64,4 14-64,-7-29 2,12 37 120,1-1-1,6 9-121,40 73 572,1 5 266,-50-103-508,-2 2 0,6 22-330,-13-38 71,0 0 1,-1 0-1,0 1 1,0-1-1,0 0 1,-1 0-1,-1 0 1,1 1-1,-1-1 1,-2 7-72,1-11 25,1 1 1,-1-2-1,0 1 0,0 0 1,0 0-1,-1-1 1,1 1-1,-1-1 1,0 0-1,0 1 1,0-1-1,-1-1 1,1 1-1,-1 0 1,1-1-1,-1 0 1,0 0-1,0 0 1,0 0-1,0-1 0,0 1 1,0-1-1,0 0 1,-1 0-1,1-1-25,-2 1-129,0 0-1,0-1 0,0 1 1,0-1-1,0-1 0,1 1 1,-1-1-1,0 0 0,0 0 0,0-1 1,1 0-1,-1 0 0,1 0 1,-1-1-1,1 1 0,0-1 1,0-1-1,-2 0 130,3 0-360,0 0 0,0 0 0,0 0 0,1 0 0,-1-1-1,-1-3 361,-1-3-680,1-1-1,-3-9 681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13.5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22 8114,'0'-1'468,"1"-1"1,0 1-1,-1 0 1,1 0-1,0-1 1,0 1-1,0 0 1,0 0-1,0 0 1,0 0-1,0 0 1,0 0-1,0 0 1,1 1-1,-1-1 1,0 0-1,1 0-468,2 0 547,0 1 1,0-1-1,-1 1 0,1 0 0,0-1 0,2 2-547,-5-1 59,16 0 683,0 1 0,-1 0 0,1 2 0,0 0 0,-1 0 0,14 6-742,-27-8 71,0 0 0,-1 1 1,1-1-1,0 1 1,0-1-1,-1 1 0,1 0 1,-1 0-1,1 0 0,-1 1 1,0-1-1,0 0 0,0 1-71,-1-1 22,1 0-1,-1 0 1,-1 1-1,1-1 1,0 0-1,0 0 1,-1 1-1,1-1 0,-1 0 1,0 0-1,0 1 1,0-1-1,0 0 1,0 1-1,0-1 0,-1 0 1,1 1-1,-1 1-21,-1 2 6,-1 0 1,0 0-1,0 0 0,0 0 0,0-1 0,-1 1 0,0-1 0,0 0 0,0 0 0,-1 0 0,0-1 0,0 1-6,-13 9-81,0 0-1,-17 8 82,21-14-4,-4 4 12,17-12-8,1 0-1,0 0 1,0 0 0,0 0 0,-1 1 0,1-1 0,0 0-1,0 0 1,0 0 0,0 1 0,0-1 0,0 0-1,0 0 1,-1 0 0,1 1 0,0-1 0,0 0 0,0 0-1,0 1 1,0-1 0,0 0 0,0 0 0,0 0 0,0 1-1,0-1 1,0 0 0,0 0 0,0 1 0,0-1 0,1 0-1,-1 0 1,0 0 0,0 1 0,0-1 0,0 0 0,8 5-6,12 0 31,0 0 0,-1-1 1,2-2-1,2 0-25,5 1 41,-3 0-1,1 0 77,0 0 0,-1 2 0,1 1 1,3 2-118,-27-7 34,0-1 0,-1 1 0,1 0 0,0-1 0,-1 1 0,1 0 0,0 0 0,-1 0 0,1 0 0,-1 0 0,0 0 0,1 1 0,-1-1 0,0 0 0,0 1 0,0-1 0,0 1 0,0-1 0,0 1-34,-1-1 33,1 1 1,-1-1-1,0 1 1,0-1 0,0 1-1,-1-1 1,1 1-1,0-1 1,0 1 0,-1-1-1,1 0 1,-1 1-1,0-1 1,1 0 0,-1 1-1,0-1 1,0 0-1,1 1 1,-1-1 0,0 0-1,0 0 1,0 0-1,-1 0-33,-8 9 97,0-1 0,0 0 0,-1 0 0,0-1 0,0-1 0,-1 0 0,-12 5-97,0-1-9,0-2 0,-1 0-1,-19 3 10,43-12-14,-24 5-254,24-5 158,0 0 1,0 0 0,-1 0-1,1 0 1,0 0 0,0 0-1,-1 0 1,1 0-1,0 0 1,0-1 0,-1 1-1,1 0 1,0-1 0,0 1-1,0-1 1,0 1 0,0-1-1,-1 0 110,2 1-37,0-1 0,0 1 0,-1 0 0,1 0 0,0 0 0,0-1 0,0 1 0,0 0 0,0 0-1,0-1 1,0 1 0,0 0 0,0 0 0,0-1 0,0 1 0,0 0 0,0 0 0,0-1 0,0 1 0,0 0 0,0 0 0,0-1 0,0 1 0,0 0-1,0 0 1,1 0 0,-1-1 0,0 1 0,0 0 37,8-7-748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4:52.6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0 345 12851,'10'22'5790,"-1"-4"-3632,-1 1 0,0 0 0,2 15-2158,-5-9 1919,2 23-1919,-2-3 421,-6-53-485,1 0 1,-1 0-1,1-1 0,1 1 0,-1 0 0,2 0 0,-1 0 1,1 0-1,0 0 0,1-1 64,-1 2-17,1 1 1,-1 0-1,2 0 0,-1 0 1,0 0-1,1 1 0,0-1 1,1 1-1,-1 0 0,1 0 1,0 0-1,0 1 0,1-1 17,-4 3 4,1 1-1,-1 0 0,0-1 1,0 1-1,1 0 1,-1 0-1,0 0 0,1 1 1,-1-1-1,1 1 1,-1-1-1,1 1 0,-1 0 1,1 0-1,0 0 0,-1 0 1,2 0-4,-1 1 25,0 0 0,0 0 0,0 0-1,0 0 1,0 1 0,0-1 0,0 1 0,0 0 0,0 0 0,-1 0 0,1 0 0,0 0-25,4 6 129,0 0 0,-1 0 0,1 0 0,-2 1-1,1 0 1,-1 0 0,3 8-129,5 15 346,-7-18-140,0 1 0,6 7-206,-8-16-297,-2-5-1091,-3-5-2707,-3-6 1942</inkml:trace>
  <inkml:trace contextRef="#ctx0" brushRef="#br0" timeOffset="1">503 0 12171,'29'14'5457,"-2"3"-2016,6 15-1689,-1 9 104,1 14-327,-2 6-217,-8 4-632,-9 0-168,-10-2-96,-6 4-88,-14-1-136,-8 0-8,-10 3-200,-1-6-528,-1-15-1296,4-14 1424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7:33.9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58 6681,'0'-9'1802,"-1"6"-1290,1 0 1,0 0 0,0 0 0,0-1-1,1 1 1,-1 0 0,1 0 0,-1 0 0,1 0-1,0 0 1,0 0 0,1 0 0,0-2-513,-2 5 79,0-1 0,1 1 1,-1 0-1,0 0 1,0-1-1,0 1 0,1 0 1,-1 0-1,0 0 1,0-1-1,1 1 1,-1 0-1,0 0 0,1 0 1,-1 0-1,0-1 1,0 1-1,1 0 0,-1 0 1,0 0-1,1 0 1,-1 0-1,0 0 1,1 0-1,-1 0 0,0 0 1,0 0-1,1 0 1,-1 0-80,8 7 1415,1 13 50,-6-5-980,0 0-1,-1 1 0,0-1 0,-1 1 1,-2 12-485,2 4 316,-1-8-136,5 75 203,-4-95-426,0-9-42,1-3-6,7-29 50,6-13 41,-11 38 1,1 0-1,0 0 1,0 1-1,1 0 1,1 0 0,0 0-1,-3 6 5,0-1 0,1 1 1,0 0-1,0 1 0,0-1 1,0 1-1,1 0 1,0 0-1,-1 1 0,7-3-5,-10 5 6,0 0-1,1 0 1,-1 0-1,1 0 1,0 0-1,-1 1 1,1 0-1,0-1 1,-1 1 0,1 0-1,0 0 1,-1 0-1,1 1 1,0-1-1,-1 1 1,1-1-1,-1 1 1,1 0-1,-1 0 1,1 0-1,-1 0 1,0 0-1,1 1 1,-1-1-1,0 1 1,0 0-1,0-1 1,0 1-1,1 1-5,1 2 32,0 0 0,-1-1 0,0 1 0,0 0-1,0 0 1,-1 1 0,1-1 0,-1 1 0,0-1-1,-1 1 1,0 0 0,1-1 0,-1 3-32,0 19 483,-1 19-483,1 11 238,0-51-378,0 0 0,-1 0 0,0 0 0,0 0-1,-1 0 1,0 0 0,0 0 0,0 0 0,-2 4 140,3-10-48,0 0-1,0 0 1,0 0 0,0 0 0,-1 0 0,1 0 0,0 0 0,0 1 0,0-1-1,0 0 1,0 0 0,0 0 0,-1 0 0,1 0 0,0 0 0,0 0 0,0 0-1,0 0 1,0 0 0,-1 0 0,1 0 0,0 0 0,0 0 0,0 0-1,0 0 1,0 0 0,-1-1 0,1 1 0,0 0 0,0 0 0,0 0 0,0 0-1,0 0 1,0 0 0,0 0 0,-1 0 0,1 0 0,0-1 0,0 1 0,0 0 48,-4-4 130,1-9-442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7:34.3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0 10930,'-1'2'502,"0"0"0,1-1 0,-1 1-1,1 0 1,0 0 0,-1-1 0,1 1 0,0 0-1,0 0-501,0-1 99,0 0-1,1 0 1,-1 0 0,0-1-1,1 1 1,-1 0-1,0 0 1,1-1-1,-1 1 1,1 0-1,-1-1 1,1 1 0,-1 0-1,1-1 1,-1 1-1,1-1 1,0 1-1,-1-1 1,1 1-1,0-1 1,0 0-1,0 1-98,5 2 366,0-1-1,0 1 1,0-1 0,1-1-1,-1 1 1,1-1-1,4 0-365,12 0 1159,15-1-1159,-27 0 169,64-4 971,3-3-1140,45-4 383,-109 11-491,0 0 1,0 0 0,0 2 0,0-1-1,0 2 1,0 0 0,12 4 107,-23-6-532,-1 1 0,0-1 0,1 0 1,-1 0-1,0 1 0,0 0 0,0-1 0,1 2 532,0 0-1616,5 2-767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7:34.8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7978,'0'0'221,"0"1"0,0 0 0,1 0 0,-1-1 0,0 1 0,0 0 0,0-1 0,1 1 0,-1 0 0,0-1 1,1 1-1,-1 0 0,0-1 0,1 1 0,-1-1 0,1 1 0,-1-1 0,1 1 0,-1-1 0,1 1 0,0-1 0,-1 1 0,1-1 1,-1 0-1,1 1 0,0-1 0,-1 0 0,1 0 0,0 1 0,0-1-221,3 1 430,1 0 0,-1-1 0,1 1-1,3-1-429,-2 0 476,35 0 1328,12 0-330,-48 0-1311,1 1 0,-1 0 0,0 0 0,0 0 0,0 0 0,0 1 0,0 0 0,1 1-163,-4-2 43,0 1 0,0-1 0,0 0 0,0 1 0,-1 0 0,1-1 0,-1 1 1,1 0-1,-1 0 0,0 0 0,1-1 0,-1 2 0,0-1 0,0 0 0,-1 0 0,1 0 0,0 0 0,-1 0 0,1 1 0,-1-1 0,0 0 0,0 1 0,1-1 0,-2 0 0,1 0 0,0 1-43,-1 3 28,1-1 0,-1 1-1,-1 0 1,1 0 0,-1-1-1,0 1 1,0-1 0,-1 0 0,-1 4-28,2-7 8,0 1 0,0-1 0,-1 1 1,1-1-1,0 0 0,-1 0 0,1 0 1,-1-1-1,1 1 0,-1 0 0,0-1-8,-9 6 14,12-7-15,0 0 1,-1 0 0,1 0-1,0 1 1,0-1 0,0 0-1,-1 0 1,1 0 0,0 1-1,0-1 1,0 0 0,-1 0 0,1 0-1,0 1 1,0-1 0,0 0-1,0 1 1,0-1 0,0 0-1,0 0 1,-1 1 0,1-1-1,0 0 1,0 0 0,0 1 0,0-1-1,0 0 1,0 1 0,0-1-1,1 0 1,5 8-14,18 5-8,-18-10 22,10 5 18,1-1-1,0-1 0,5 1-17,-20-7 35,1 1 0,-1 0 1,0 0-1,0 0 0,0 0 0,0 0 0,0 0 0,0 0 0,0 1 0,0-1 0,0 1-35,-2-1 37,1 0 0,-1-1 0,1 1 0,-1 0 0,0-1 0,1 1 0,-1 0 0,0 0 0,1 0 0,-1-1 0,0 1 0,0 0 0,0 0 0,0 0-1,0 0 1,0 0 0,0-1 0,0 1 0,0 0 0,0 0 0,-1 0 0,1 0 0,0-1 0,0 1 0,-1 0 0,1 0 0,-1-1 0,1 1 0,-1 0 0,1-1 0,-1 1 0,0 0-37,-2 3 99,0 0 1,0 0-1,-1-1 1,0 1 0,0-1-1,0 0 1,0 0-1,0-1 1,0 1-1,-1-1 1,1 0 0,-1 0-1,-3 1-99,-1-1 4,-1 1 0,1-1 0,-1-1 0,0 0-1,0 0 1,-3-1-4,12 0-131,-1 0 0,1 0 0,0 0-1,0 0 1,0 0 0,0 0 0,-1-1 0,1 1-1,0-1 1,0 1 0,0 0 0,0-1 0,0 0 0,0 1-1,0-1 1,0 0 0,0 1 0,0-1 0,0 0-1,0 0 1,1 0 0,-1 0 0,0 0 0,1 0-1,-1 0 1,1 0 0,-1 0 0,1 0 0,-1 0 0,1 0-1,-1 0 1,1-1 0,0 1 0,0 0 0,0 0 131,0-2-265,1 0 0,-1 0 0,1-1 0,0 1 0,1-2 265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7:35.4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53 9738,'-5'-14'1592,"4"10"-989,0 1 0,0 0 0,0-1 1,0 1-1,1-1 0,-1 1 0,1-1 0,0-1-603,-1 1 1237,0 3-39,0 4 2110,4 57-2263,0-31-347,-2 10-698,4 50 870,-5-89-869,0 0 0,0 1 0,0-1 0,0 0 0,0 0 1,0 1-1,0-1 0,0 0 0,0 0 0,0 1 1,0-1-1,0 0 0,0 0 0,0 1 0,0-1 1,-1 0-1,1 0 0,0 1 0,0-1 0,0 0 0,0 0 1,-1 0-1,1 1 0,0-1 0,0 0 0,0 0 1,-1 0-1,1 0 0,0 0 0,0 0 0,-1 1 0,1-1 1,0 0-2,-1 0-1,1 0 1,0 0-1,0-1 1,-1 1 0,1 0-1,0 0 1,0 0-1,-1 0 1,1 0 0,0-1-1,0 1 1,-1 0-1,1 0 1,0 0 0,0-1-1,0 1 1,0 0-1,-1 0 1,1-1 0,0 1-1,0 0 1,0 0-1,0-1 1,0 1 0,0 0-1,0-1 1,0 1-1,0 0 1,0 0 0,0-1-1,0 1 1,0 0-1,0-1 1,0 1 0,-1-8-24,-1-15-16,2 0-1,0 0 0,2-8 41,-2 24 0,1 1 0,1-1 0,-1 1 0,1-1 0,0 1 0,0 0 0,1 0 0,0 0 0,0 0 0,1 0 1,-1 1-1,1-1 0,5-4 0,-7 8 4,0 0 1,0 0-1,0 0 0,0 1 1,1-1-1,-1 0 1,1 1-1,-1 0 1,1 0-1,0-1 1,-1 1-1,1 1 1,0-1-1,0 0 1,0 1-1,-1-1 1,1 1-1,0 0 1,0 0-1,0 0 1,0 1-1,0-1 1,0 1-1,-1-1 1,1 1-1,0 0 1,0 0-1,-1 0 0,1 0 1,-1 1-1,1-1 1,-1 1-1,1-1 1,-1 1-1,0 0 1,0 0-1,0 0 1,0 0-1,1 2-4,2 3 75,-1 0-1,-1 0 1,1 0-1,-2 1 0,1-1 1,-1 1-1,0-1 1,1 9-75,1 12 754,0 26-754,0-5 385,-2-20-343,0 15-42,-2-40-2621,1-7 614,-1 1 809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7:35.7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8 11234,'-1'3'982,"-3"13"2493,4-16-3384,0 1 1,0-1 0,0 1-1,0-1 1,0 1 0,0-1-1,1 1 1,-1-1 0,0 1 0,0-1-1,0 1 1,0-1 0,1 1-1,-1-1 1,0 0 0,1 1-1,-1-1 1,0 1 0,1-1-1,-1 0 1,0 1 0,1-1-1,-1 0 1,0 1 0,1-1 0,-1 0-1,1 0 1,-1 1 0,1-1-1,-1 0-91,12 3 487,-1 0 0,0 0 1,1-1-1,-1-1 0,1 0 0,1-1-487,74-2 1357,-48 0-890,110-8 1180,7-8-1647,4 2-2001,-155 15 637,-12-1 418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7:36.3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95 139 10138,'0'0'137,"0"1"1,0-1-1,0 0 0,0 0 1,0 0-1,0 0 0,0 0 1,1 0-1,-1 0 0,0 0 1,0 0-1,0 0 0,0 0 1,0 0-1,0 0 0,0 0 0,0 1 1,1-1-1,-1 0 0,0 0 1,0 0-1,0 0 0,0 0 1,0 0-1,0 0 0,1 0 1,-1-1-1,0 1 0,0 0 1,0 0-1,0 0 0,0 0 1,0 0-1,0 0 0,1 0 0,-1 0 1,0 0-1,0 0 0,0 0 1,0 0-1,0 0 0,0 0 1,0-1-1,0 1 0,0 0 1,0 0-1,0 0 0,1 0 1,-1 0-138,9-10 2299,8-12-690,-15 17-1446,1 0-1,0-1 1,-1 1 0,0-1-1,0 1 1,-1-1-1,0 1 1,0-1 0,0 0-1,0-2-162,-1 6 18,0 0-1,0 0 0,0 1 1,0-1-1,0 0 1,-1 1-1,1-1 1,-1 0-1,1 1 1,-1-1-1,1 0 0,-1 1 1,0-1-1,0 1 1,0-1-1,0 1 1,0 0-1,0-1 0,0 1 1,0 0-1,-1 0 1,1 0-1,0 0 1,-1 0-1,1 0 1,-1 0-1,1 0 0,-1 0 1,1 1-1,-1-1 1,0 1-1,1-1 1,-1 1-1,0 0 0,1-1 1,-2 1-18,0 0 8,0 0 0,0 0-1,0 0 1,0 1 0,0-1 0,0 0 0,1 1-1,-1 0 1,0 0 0,0 0 0,1 0 0,-1 0-1,1 1 1,-1-1 0,1 1 0,0-1 0,-1 1 0,1 0-1,0 0 1,0 0 0,0 0 0,0 1-8,-5 6 15,0 1 1,1 0 0,0 0 0,-4 10-16,3-5 28,6-15-27,1 1 0,-1 0 0,1-1 0,-1 1 0,1 0 0,0-1 0,0 1 0,-1 0 0,1-1 0,0 1 0,0 0 0,0 0 0,0-1 0,0 1 0,0 0 0,0 0 0,0 0 0,0-1 0,0 1 0,0 0 0,0 0 0,1-1-1,-1 1 0,1 0 0,0-1 0,-1 1 1,1-1-1,0 1 0,0-1 0,-1 0 0,1 1 0,0-1 1,0 0-1,0 0 0,0 1 0,0-1 0,0 0 0,-1 0 0,1 0 1,0 0-1,0 0 0,0 0 0,7 0 5,0-1 0,0 0 0,0 0 1,0 0-1,6-3-5,22-3 113,-34 7-70,0 0 0,0 0 0,0 0 0,0 0 1,-1 0-1,1 1 0,0-1 0,0 1 0,0-1 0,0 1 1,-1 0-1,1 0 0,0 0 0,-1 0 0,1 0 0,-1 0 1,1 0-1,-1 0 0,1 1 0,-1-1 0,0 1 0,0-1 1,1 1-1,-1-1 0,0 1 0,-1 0 0,2 0-43,2 8 280,0-1 0,0 1-1,-1 0 1,2 7-280,-2-5 172,7 30 338,-1 0-1,-2 0 1,-2 1-1,-2 0 0,-1 6-509,-2-49-24,-1 17 236,-1-10-374,2-6 139,0-1 0,0 0 1,0 0-1,-1 0 0,1 0 0,0 0 1,0 0-1,0 0 0,0 0 1,0 0-1,0 0 0,0 0 1,0 0-1,0 0 0,0 1 1,0-1-1,-1 0 0,1 0 0,0 0 1,0 0-1,0 0 0,0 0 1,0 0-1,0 0 0,0 0 1,0 0-1,0 0 0,-1 0 0,1 0 1,0 0-1,0 0 0,0 0 1,0 0-1,0 0 0,0 0 1,0-1-1,0 1 0,0 0 0,0 0 1,-1 0-1,1 0 0,0 0 1,0 0-1,0 0 0,0 0 1,0 0-1,0 0 0,0 0 1,0 0 22,-1-2-1113,-1-2 362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7:36.7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10130,'0'0'201,"0"0"-1,1 0 1,-1 0-1,0 0 1,0 0-1,1 0 1,-1 0-1,0 0 1,1 0 0,-1 0-1,0 0 1,0 0-1,1 0 1,-1 0-1,0 0 1,0 0-1,1 0 1,-1 0-1,0 0 1,0 0-1,1 0 1,-1 1-1,0-1 1,0 0 0,1 0-1,-1 0 1,0 0-1,0 1 1,0-1-1,1 0 1,-1 1-201,5 10 1864,0 11-407,-1 1 1,-1 0-1,-1 20-1457,0-11 531,0 11 33,0-12 294,3 21-858,-3-44 51,-1-17-127,0-13 55,1 0 1,0 0-1,4-11 21,-4 24 0,1 1 0,0-1 1,0 1-1,0 0 0,1 0 0,1 0 0,-1 1 0,1-1 0,1 1 1,1-2-1,-5 6 4,0 0 0,1 1 0,-1-1 0,1 0 0,-1 1 0,1 0 0,0 0 0,0 0 0,0 0 0,0 0 0,0 1 0,0-1 0,0 1 0,1 0 0,-1 0 0,1 0 0,-1 0 0,1 0 0,-1 1 0,1 0 0,2 0-4,-2 0 21,0 0 1,1 0-1,-1 0 1,0 1 0,1 0-1,-1 0 1,0 0 0,0 1-1,0-1 1,0 1-1,0 0 1,-1 0 0,1 0-1,0 1 1,-1-1-1,0 1 1,1 0 0,-1 0-1,0 0 1,0 0 0,-1 1-1,1-1 1,-1 1-1,1 1-21,2 5 163,0 1-1,-1 0 0,-1 1 0,1-1 0,-2 1 1,0-1-1,0 1 0,-1 0 0,0 0 1,-1-1-1,-1 12-162,0-13-338,0 0-1,1 0 1,1 0 0,0-1 0,1 8 338,-1-15-2029,-2-6 660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7:37.1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36 10826,'-7'6'1573,"5"-5"-1159,1 1 0,-1-1 0,1 0 0,-1 0 0,1 0 0,-1 0 0,0 0 0,1-1 0,-1 1 0,0 0 0,-1-1-414,12 3 2340,50 2-900,-1-3-1,0-2 1,31-6-1440,218-39 1611,-271 39-1370,-14 3 111,0 2-1,16-1-351,-35 4-162,-8-1-3853,4-1 2869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7:37.7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88 194 9114,'0'2'917,"0"3"4263,2-8-421,2-7-3761,30-59 301,-32 66-1245,-1 1-1,0-1 0,-1 0 1,1 1-1,0-1 0,-1 0 1,1 1-1,-1-1 0,0 0 1,0 0-1,0 0 0,0 1 1,0-1-1,-1 0 0,1 1 1,-1-1-1,0 0 0,0 1 1,0-1-1,0 1 0,0-1 1,0 1-1,-1-1 0,0 0-53,-3-3 51,0 1-1,0-1 0,-1 1 1,0 0-1,1 1 0,-2-1 1,-2-1-51,7 5 7,1 0 0,-1 0 0,1 0 0,-1 0 0,0 0 0,1 1 0,-1-1 0,0 0 0,0 1 0,0 0 0,1-1 0,-1 1 0,0 0 0,0 0 0,0 0 0,0 0 0,1 0 1,-1 0-1,0 1 0,0-1 0,0 0 0,1 1 0,-1 0 0,0-1 0,0 1 0,1 0 0,-1 0 0,1 0 0,-1 0 0,1 0 0,-1 0 0,1 0 0,0 1 0,-1-1 0,1 1 0,0-1 0,0 1 0,0-1 0,0 1 0,0-1 0,0 1 0,1 0 1,-2 1-8,1 0 2,0 0 1,0 1-1,0-1 1,0 0-1,1 1 1,-1-1-1,1 1 1,0-1-1,0 1 1,0-1-1,0 1 1,1-1-1,-1 0 1,1 1-1,0-1 1,1 1-3,0 3 2,2 0 1,-1-1 0,1 0-1,0 0 1,0 0 0,1 0-1,1 1-2,11 11 24,1 0 1,1-1-1,0-1 0,2 0 0,-1-2 1,7 2-25,-19-11 35,-3-2 37,1 0 0,-1 1-1,0-1 1,-1 1 0,1 0 0,-1 0-1,1 0 1,-1 1 0,1 2-72,-4-6 34,-1-1 1,1 1-1,-1 0 0,1 0 1,-1 0-1,0-1 0,1 1 0,-1 0 1,0 0-1,0 0 0,0 0 1,0 0-1,0 0 0,0 0 1,0 0-1,0-1 0,0 1 0,0 0 1,0 0-1,0 0 0,-1 0-34,1 1 58,-1-1 0,0 1 0,0-1 0,0 1 0,0-1 0,0 1 0,0-1 0,-1 1 0,1-1 0,-1 1-58,-4 2 182,0 0-1,0 0 0,0 0 1,-6 2-182,6-3 35,0 0 0,0-1 0,0 1 0,0-1 0,0-1 0,-1 1 0,1-1 0,0-1 0,-1 1 0,1-1 0,0 0 0,-1 0 0,1-1 0,-1 0 0,1 0 0,0 0 0,0-1 0,0 0 1,-1 0-1,2-1 0,-1 1 0,0-1-35,5 2-4,-1 0 0,1 1 1,0-1-1,0 1 1,0-1-1,0 0 1,0 0-1,1 0 0,-1 1 1,0-1-1,0 0 1,0 0-1,1 0 0,-1 0 1,1 0-1,-1-1 1,1 1-1,-1 0 1,1 0-1,-1 0 0,1 0 1,0 0-1,0-2 4,0 2-17,0-1 0,0 0 0,1 1-1,-1-1 1,1 1 0,-1-1 0,1 1 0,0-1-1,0 1 1,-1 0 0,1-1 0,0 1 0,0 0-1,0 0 1,1-1 0,-1 1 0,1-1 17,8-5-990,1-1 1,0 2 0,0 0-1,0 0 1,1 1-1,9-3 990,-16 6-311,30-14-1115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13.9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19 252 13979,'3'19'5825,"5"-2"-3072,0 6-1081,-2-1-7,-6 1-449,-1-3-376,2-7-568,1-5-216,-2-6-1176,5-2-761,0-16 1081</inkml:trace>
  <inkml:trace contextRef="#ctx0" brushRef="#br0" timeOffset="1">0 27 12707,'6'-9'5265,"-1"1"-2785,4 0-607,-7 8-497,7-1-312,-9 2-896,1 0-840,13 5 424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7:38.1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22 7674,'4'-8'3110,"3"-3"1771,-6 11-4721,-1 0 0,0-1 0,1 1 1,-1 0-1,1-1 0,-1 1 0,0 0 0,1 0 0,-1 0 0,1 0 0,-1-1 1,1 1-1,-1 0 0,1 0 0,-1 0 0,1 0 0,-1 0 0,1 0 0,-1 0 1,0 0-1,1 0 0,-1 1 0,1-1 0,-1 0 0,1 0 0,-1 0-160,1 1 154,0-1-1,-1 1 1,1-1 0,0 1-1,-1-1 1,1 1-1,0 0 1,-1 0 0,1-1-1,-1 1 1,1 0-1,-1 0 1,1-1-1,-1 1 1,0 0 0,0 0-1,1 0 1,-1 0-1,0 0-153,4 19 1161,-4-16-862,9 90 2275,-6-62-1634,-2 13-940,-1-20 190,2-1 0,0 1 0,2 0-190,-3-19-84,0 0 0,1-1 0,0 1 0,1 2 84,-3-8-44,0-1 1,0 1-1,0 0 1,0 0-1,0 0 1,0 0-1,0 0 1,0 0-1,0 0 0,1 0 1,-1-1-1,0 1 1,0 0-1,0 0 1,0 0-1,0 0 1,0 0-1,0 0 1,0 0-1,0 0 0,0 0 1,0 0-1,1 0 1,-1 0-1,0 0 1,0 0-1,0 0 1,0-1-1,0 1 0,0 0 1,0 0-1,0 0 1,1 0-1,-1 0 1,0 0-1,0 0 1,0 0-1,0 0 1,0 1-1,0-1 0,0 0 1,0 0-1,1 0 1,-1 0-1,0 0 1,0 0-1,0 0 1,0 0-1,0 0 0,0 0 1,0 0-1,0 0 1,0 0-1,0 0 1,1 1 43,-2-3-82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7:45.4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0 5169,'0'1'417,"-1"-1"0,1 0-1,0 1 1,-1-1 0,1 1 0,0-1-1,0 0 1,-1 1 0,1-1 0,0 1-1,0-1 1,0 1 0,-1-1 0,1 1-1,0-1 1,0 1 0,0-1 0,0 1-1,0-1 1,0 1 0,0-1 0,0 1-417,3 16 3408,-1-6-3413,12 74 1891,4 22 156,-11-147-2222,12-44 122,-18 80 57,0-5 3,1 0 1,1 1-1,0-1 0,0 1 0,0 0 0,2 0-2,-4 5 5,0 1-1,0 0 1,1 1-1,0-1 0,-1 0 1,1 0-1,0 1 1,0-1-1,0 1 1,0-1-1,0 1 1,0 0-1,0 0 0,0 0 1,0 0-1,1 0 1,-1 0-1,0 1 1,1-1-1,-1 1 1,0 0-1,1-1 0,-1 1 1,1 0-5,1 0 14,-1 1 1,0-1 0,0 0-1,0 1 1,0 0-1,0 0 1,0 0-1,0 0 1,0 0-1,0 0 1,-1 1-1,1-1 1,1 2-15,0 0 78,0 1-1,-1-1 1,1 0 0,-1 1 0,0 0 0,0 0 0,0 0 0,0 2-78,5 8 377,-2 1 0,0 1 0,0-1 0,2 12-377,-7-23 60,3 11 133,-2-10-147,0 0-1,-1 0 1,1 1 0,-1-1-1,0 1 1,-1 0-1,1-1 1,-2 6-46,-2-1-1017,3-10 948,0 0 1,0 0-1,-1 1 1,1-1-1,0 0 1,0 0 0,0 0-1,-1 0 1,1 0-1,0 0 1,0 0-1,-1 0 1,1 0-1,0 0 1,0 1 0,-1-1-1,1 0 1,0 0-1,0 0 1,-1 0-1,1-1 1,0 1-1,0 0 1,-1 0-1,1 0 1,0 0 0,0 0-1,0 0 1,-1 0-1,1 0 1,0 0-1,0-1 1,0 1-1,-1 0 1,1 0 0,0 0-1,0 0 1,0-1-1,0 1 1,-1 0-1,1 0 69,-6-6-1172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7:46.2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40 54 7490,'-39'3'9163,"48"-4"-5290,5 0-3466,5 1-271,52-1 261,49-1 434,16-7-831,-32-4 187,72-7 121,-121 17 158,26 4-466,-17 0 264,-55-2-328,-9 1-43,0 0 0,0-1 1,0 1-1,0 0 1,1 0-1,-1 0 0,0 0 1,0 0-1,0 0 1,0 0-1,0-1 0,0 1 1,0 0-1,0 0 1,0 0-1,0 0 0,0 0 1,0 0-1,0-1 1,0 1-1,0 0 1,0 0-1,0 0 0,0 0 1,0 0-1,0 0 1,0-1-1,0 1 0,0 0 1,0 0-1,0 0 1,0 0-1,0 0 0,0 0 1,0-1-1,0 1 1,-1 0-1,1 0 0,0 0 1,0 0-1,0 0 1,0 0-1,0 0 0,0 0 1,0 0-1,0-1 1,-1 1-1,1 0 0,0 0 1,0 0 106,-1-1-1252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7:47.1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99 99 8882,'1'1'312,"0"0"0,0-1 0,-1 1 0,1 0 0,0-1-1,0 1 1,0-1 0,0 1 0,0-1 0,0 1 0,0-1 0,0 1 0,1-1 0,-1 0 0,0 0 0,0 0 0,0 0-1,0 0 1,0 0 0,0 0 0,1 0 0,-1 0 0,0 0 0,0 0 0,0-1 0,0 1-312,2-1 185,0 1 0,0-1 0,0 0 0,0 0 0,0-1 0,-1 1 0,1 0 1,0-1-1,-1 0 0,0 0-185,1 0 78,0-1 0,-1 1 0,0-1 1,0 0-1,0 0 0,0 0 0,0-1 0,0 1 1,-1 0-1,0-1 0,1 1 0,-1-1 0,-1 1 1,1-2-79,0 4 22,-1 0 0,0-1-1,0 1 1,0-1 0,0 1 0,0-1 0,0 1 0,-1-1 0,1 1 0,0 0 0,-1-1 0,1 1 0,-1-1 0,1 1 0,-1 0 0,0-1 0,1 1 0,-1 0 0,0 0 0,0 0 0,0 0-1,0 0 1,0 0 0,0 0 0,0 0 0,-1 0 0,1 0 0,0 0 0,0 1 0,-1-1 0,1 0 0,0 1 0,-1-1 0,1 1 0,-2-1-22,-5 0 30,0 0 0,-1 0 0,1 0 0,-1 1 0,1 0 0,0 1 0,-1 0 1,1 0-1,0 1 0,0 0 0,0 0 0,0 1 0,0 0 0,-2 2-30,8-4 8,0-1 0,0 1 0,1 0 0,-1 0 0,0 0-1,1 0 1,-1 0 0,1 0 0,-1 1 0,1-1 0,0 1 0,-1-1 0,1 1 0,0-1-1,0 1 1,0-1 0,0 1 0,0 0 0,1 0 0,-1-1 0,0 1 0,1 0-1,0 0 1,-1 0 0,1 0 0,0 0 0,0 0 0,0-1 0,0 2-8,0 1 21,1 1 0,0-1 0,0 0 0,1 0 1,-1 1-1,1-1 0,0 0 0,0-1 0,0 1 1,1 0-1,-1-1 0,3 3-21,36 37 168,-26-27 56,0 0 0,4 7-224,-12-14 153,0 1-1,-1 0 0,0 0 1,0 0-1,-1 1 1,3 11-153,-7-20 63,0 1 0,0 0 1,-1 0-1,1 0 0,-1-1 1,1 1-1,-1 0 0,0 0 1,0 0-1,-1 0 0,1 0 1,0 0-1,-1 0 0,0-1 0,0 1 1,0 0-1,0 0 0,0-1 1,0 1-1,-1-1 0,1 1 1,-1-1-1,0 0 0,0 1 0,0-1 1,0 0-1,0 0 0,0 0 1,0-1-1,-2 2-63,1-1 48,0-1 0,0 0 0,0 1-1,0-1 1,0 0 0,0-1 0,0 1 0,-1 0 0,1-1 0,0 0 0,0 0-1,0 0 1,-1 0 0,1 0 0,0-1 0,0 1 0,0-1 0,-2-1-48,2 2 2,0-1 1,0-1 0,-1 1-1,1 0 1,1-1 0,-1 1-1,0-1 1,0 0 0,1 0-1,-1 0 1,1 0 0,-1-1-1,1 1 1,0-1 0,0 1-1,0-1 1,-1-2-3,2 2-9,0 1 1,0-1-1,0 0 1,0 1-1,1-1 0,-1 0 1,1 1-1,0-1 1,0 0-1,0 0 1,0 0-1,0 1 0,0-1 1,1 0-1,-1 0 1,1 1-1,0-1 0,0 1 1,0-1-1,0 0 1,1 1-1,-1 0 1,1-1-1,-1 1 0,1 0 1,0 0-1,0-1 9,7-6-26,0 0 1,1 1-1,0 1 0,0-1 0,5-2 26,-14 10-1,8-6-241,0 1-1,0 1 0,5-3 243,-14 7-112,1 0 0,-1 0 0,0 0 0,1 0 0,-1 0 0,0 0 0,0 0 0,1 0 0,-1 0-1,0 0 1,0 0 0,1 0 0,-1 0 0,0 0 0,0 0 0,1 1 0,-1-1 0,0 0 0,0 0 0,1 0-1,-1 0 1,0 0 0,0 1 0,0-1 0,0 0 0,1 0 0,-1 0 0,0 1 0,0-1 112,1 1-3813,-1-1 2671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7:47.5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27 4913,'39'-23'3045,"-38"22"-2880,-1 1-1,1 0 1,-1-1 0,0 1 0,1 0 0,-1-1 0,1 1 0,-1 0 0,1 0 0,-1 0 0,1 0-1,-1-1 1,1 1 0,-1 0 0,1 0 0,-1 0 0,1 0 0,-1 0 0,1 0 0,-1 0-1,1 0 1,-1 0 0,1 1 0,-1-1 0,1 0 0,-1 0 0,1 0 0,-1 0 0,1 1-1,-1-1 1,1 0 0,-1 1 0,0-1 0,1 0 0,-1 1-165,1 0 249,-1 0 0,1 1 0,-1-1 0,1 0 1,-1 1-1,0-1 0,0 0 0,1 1 0,-1-1 0,0 1-249,1 5 970,6 18 922,0 0 0,-1 5-1892,1 24 1092,-4-28-625,1 0 0,2-1-467,-2-2 188,-4-19-172,1 1-1,0 0 1,0-1-1,0 1 1,1 0-1,-1-1 1,1 0-1,0 1 1,1 0-16,-3-7-1638,-1 0 1025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7:48.0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0 4553,'-12'2'1043,"0"0"282,5 1 3643,8-4 2508,0 0-7436,-1 1-1,0 0 0,0 0 0,0 0 1,0 0-1,1 0 0,-1 0 1,0 0-1,0 0 0,1 0 0,-1-1 1,0 1-1,0 0 0,0 0 0,1 0 1,-1 0-1,0 0 0,0 0 1,1 0-1,-1 0 0,0 0 0,0 1 1,0-1-1,1 0 0,-1 0 1,0 0-1,0 0 0,0 0 0,1 0-39,-1 1-781,0-1-1401,1 0-1433,1 1 1508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7:52.3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72 120 7690,'0'2'381,"0"-1"1,0 1-1,0-1 0,1 1 1,-1-1-1,0 0 1,0 1-1,1-1 1,-1 1-1,1-1 1,0 0-1,-1 1 1,1-1-1,0 0 1,0 1-1,0 0-381,1-1 270,-1 0 0,1 0 0,-1 0 0,1 0 1,-1 0-1,1 0 0,0 0 0,-1-1 0,1 1 0,0-1 0,0 1 0,-1-1 0,1 0 0,1 1-270,-1-1 87,0 0 0,0-1-1,0 1 1,0 0 0,0-1-1,0 1 1,0-1 0,0 1 0,0-1-1,0 0 1,0 0 0,0 0-1,-1 0 1,1 0 0,0-1-1,-1 1 1,1 0 0,-1-1-1,1 1 1,-1-1 0,0 1-1,1-1 1,-1 0 0,0-1-87,1 1 33,0-1 0,0 0 1,-1 0-1,1 0 0,-1-1 1,0 1-1,0 0 1,0 0-1,-1-1 0,1 1 1,-1 0-1,0-1 0,0 1 1,0 0-1,0-1-33,-1 0 20,0 0 0,0 0 0,-1 1 0,1-1 0,-1 0 0,0 1 0,0-1 0,0 1 1,-1 0-1,1 0 0,-1 0 0,1 0 0,-1 0 0,0 1 0,0-1 0,-1 1 0,1 0 0,0 0 0,-3-1-20,2 0 22,-1 1 0,-1-1-1,1 1 1,0 1-1,0-1 1,-1 1 0,1 0-1,-1 0 1,1 1 0,-1-1-1,1 1 1,-1 0 0,-3 1-22,7-1 2,0 1 0,1-1 1,-1 0-1,1 1 0,-1-1 0,0 1 1,1 0-1,-1-1 0,1 1 1,-1 0-1,1 0 0,0 0 0,-1 0 1,1 0-1,0 0 0,0 0 0,0 1 1,0-1-1,0 0 0,0 1 1,0-1-1,0 1 0,0-1 0,0 1 1,1-1-1,-1 1 0,1-1 0,-1 1 1,1 0-1,0-1 0,0 1 1,0 0-1,0-1 0,0 1 0,0 0 1,0 1-3,1 4 17,0 0 0,1 1 0,0-1 0,0 0 0,0 0 0,1 0 0,3 6-17,1 0 35,1-1-1,0 0 0,1 0 1,0 0-1,1 0-34,21 20 458,3 0-458,-28-26 123,0 0 0,-1 0 0,0 0 1,0 1-1,0 0 0,-1 0 0,2 3-123,-5-8 59,0 0 1,0 0-1,0 0 0,0 0 0,-1 0 1,1 0-1,-1 1 0,1-1 0,-1 0 0,0 0 1,0 0-1,0 1 0,0-1 0,0 0 0,0 0 1,-1 1-1,1-1 0,-1 0 0,0 0 0,1 0 1,-1 0-1,0 0 0,0 0 0,0 0 1,-1 0-1,1 0 0,0 0 0,-1 0-59,-2 1 86,0 1-1,0-1 1,0 0-1,0-1 1,0 1-1,-1-1 0,1 0 1,-1 0-1,0 0 1,1-1-1,-1 1 1,0-1-1,0 0 1,0-1-1,0 1 1,-2-1-86,3 0 17,0 0 0,0 0 0,0 0 0,1-1 0,-1 1 0,0-1 0,0 0 0,0 0 0,1-1 0,-1 1 0,1-1 0,-1 1 0,1-1 0,-1 0 0,1-1 0,0 1 0,0 0 0,0-1 0,0 0 0,1 0 0,-1 0-17,2 2-22,0-1 0,1 1 0,-1-1 0,0 0 0,1 1 0,-1-1 0,1 0 0,-1 1 0,1-1 0,0 0 0,0 1 0,0-1 1,0 0-1,0 0 0,0 1 0,0-1 0,1 0 0,-1 0 0,0 1 0,1-1 0,0 0 0,-1 1 0,1-1 0,0 1 0,0-1 0,0 1 1,0-1 21,3-4-348,1-1 1,0 1 0,0 1 0,1-1 0,2-2 347,11-7-3521,11-8 3521,-3 3-2215,-3 0 917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7:52.7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0 10586,'-1'4'1195,"0"-1"0,0 0 1,0 1-1,0-1 0,1 3-1195,0 28 3132,1-5-1529,0-8-973,1 0 1,0 0 0,3 5-631,-1-1 384,-1-1 0,-1 5-384,-2-23 63,-1-1 1,0 0-1,0 1 0,0 1-63,0-4-6,0-1-1,0 1 0,0 0 0,1 0 1,0 0-1,-1 0 0,1 0 0,0 0 1,1 0-1,-1 0 0,0 0 0,1 0 0,0 1 7,-3-6-3780,0 1 2674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8:08.5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3 1456,'-15'0'14041,"5"0"-9650,10 0-4165,0 0-30,1 0-31,47-2 151,-23 1-136,22 2-180,-41 0 31,0 0 0,0 1 0,0-1 0,0 1 1,0 1-1,-1-1 0,1 1 0,-1 0 0,1 0 0,-1 0 0,0 1 0,0 0 0,1 1-31,-5-4 19,-1-1-1,1 1 1,0 0-1,0 0 0,-1 0 1,1 0-1,0 0 1,-1 0-1,1 0 0,-1 0 1,1 0-1,-1 0 1,1 0-1,-1 1 1,0-1-1,0 0 0,0 0 1,0 0-1,0 0 1,0 1-1,0-1 1,0 0-1,0 0 0,0 0 1,0 0-1,-1 1 1,1-1-1,0 0 1,-1 0-20,-2 5 65,1 0-1,-1 0 0,-1-1 0,1 0 0,-1 1-63,1-2 25,-6 9 57,-1 0 1,-1 0-1,-11 10-82,17-18 13,-2 1 0,1-1 1,0 0-1,-1-1 0,0 0 0,0 0 0,-1 0 0,-5 2-13,-39 10 40,49-14-57,5-1-16,-1-1 20,0 1-23,0-1 11,19 0 12,1 1-1,3 2 14,32 2 3,-47-5 1,7 1 18,0 0 1,0 1-1,4 1-22,-16-2 18,0 0-1,0 0 0,1 1 1,-2-1-1,1 1 0,0 0 0,0 0 1,-1 0-1,1 0 0,-1 1 1,1-1-1,-1 1 0,0 0 1,2 3-18,-3-3 53,0-1 0,-1 1 0,0 0 0,1 0 0,-1 0 0,0 0 0,-1 0 1,1 0-1,0 0 0,-1 0 0,0 0 0,1 0 0,-1 1 0,-1-1 1,1 0-1,0 0 0,-1 0 0,1 0 0,-1 0 0,0 0 0,0 0 0,0 0 1,-1 0-1,1 0 0,-1 0-53,0 1 83,0 0 0,-1 0 1,0 0-1,1 0 0,-1-1 0,0 1 0,-1-1 1,1 0-1,0 0 0,-1 0 0,0-1 1,0 1-1,0-1 0,0 0 0,0 0 1,0 0-1,-3 0-83,-5 0 91,0 0-1,-1-1 1,1-1 0,0 0-1,0-1 1,-11-1-91,-28-2-1,51 4-165,0 0 0,0 0 1,0-1-1,-1 1 1,1 0-1,0 0 1,0-1-1,0 1 0,0 0 1,0 0-1,1-1 1,-1 1-1,0 0 0,0 0 1,0 0-1,0-1 1,0 1-1,0 0 1,0 0-1,0-1 0,0 1 1,1 0-1,-1 0 1,0 0-1,0-1 166,8-3 131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8:13.0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26 4889,'-28'-7'2285,"28"7"-2092,-1 0 0,1 0 0,0 0 0,-1-1 0,1 1 0,0 0 0,0 0 0,-1 0 0,1 0 0,0 0 0,0 0 0,-1 0 1,1-1-1,0 1 0,0 0 0,0 0 0,-1 0 0,1-1 0,0 1 0,0 0 0,0 0 0,-1 0 0,1-1 0,0 1 0,0 0 1,0 0-1,0-1 0,0 1 0,0 0 0,0 0 0,0-1 0,0 1-193,3-4 2249,15 1-1740,1 0 1,0 2-1,6 0-509,-20 1 97,0 0 1,0 0-1,0 0 0,-1 1 1,1 0-1,0 0 0,0 0 1,0 0-1,-1 1 0,1 0 1,-1 0-1,3 2-97,-5-3 55,0 1 0,0-1 1,0 1-1,-1-1 0,1 1 1,-1 0-1,1 0 0,-1 0 1,0 0-1,1 0 0,-1 0 1,0 0-1,0 0 0,-1 0 0,1 1 1,0-1-1,-1 0 0,1 1 1,-1-1-1,0 0 0,0 1 1,0-1-1,0 0 0,0 2-55,-1 1 67,0 0-1,0 0 1,0 0 0,-1 0-1,1 0 1,-1 0 0,0 0-1,-1 0 1,1-1-1,-1 1 1,0-1 0,0 0-1,0 0 1,-1 0-1,1 0 1,-1-1 0,-1 2-67,-10 6 75,-1 1-1,0-2 1,0 0 0,-3-1-75,6-1 62,13-8-60,0 0-1,0 0 1,-1 0 0,1 0-1,0 0 1,0 0 0,0 0-1,0 0 1,0 0 0,0 0-1,-1 0 1,1 1 0,0-1-1,0 0 1,0 0 0,0 0-1,0 0 1,0 0 0,0 0-1,0 0 1,0 0 0,0 1 0,-1-1-1,1 0 1,0 0 0,0 0-1,0 0 1,0 0 0,0 1-1,0-1 1,0 0 0,0 0-1,0 0 1,0 0 0,0 0-1,0 1 1,0-1 0,0 0-1,0 0 1,0 0 0,1 0-1,-1 0-1,6 4 38,12 1 2,2-4 80,1-1 1,-1-1-1,0-1 0,1 0 1,2-2-121,30-4 610,-49 7-697,-4 1 56,0 0 0,0 0 1,0 0-1,0 0 1,0 0-1,0 0 1,0 0-1,0 0 0,0 0 1,0 0-1,0 0 1,0 0-1,0 0 1,-1 0-1,1 0 0,0 0 1,0 0-1,0 0 1,0 0-1,0 0 1,0 0-1,0 0 1,0 0-1,0 0 0,0-1 1,0 1-1,0 0 1,0 0-1,0 0 1,0 0-1,0 0 0,0 0 1,0 0-1,0 0 1,0 0-1,0 0 1,0 0-1,0 0 0,0 0 1,0 0-1,0 0 1,0 0-1,0 0 1,0 0-1,0 0 1,0 0 29,-1 0-379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21.3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79 39 9242,'-69'3'5707,"60"-5"-3181,9 1-717,8 0 568,164-15-525,-43 11-1167,53-5-236,-151 5-840,-23 4-2839,-8 1 1316,-11 3-1009,-7 3 1337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8:16.8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 4697,'1'-2'7406,"2"-3"-5351,-3 5-1898,1 0 0,-1 0 0,0 0 0,1 0 0,-1 0 0,1 0 0,-1 0 0,1 0 0,-1 0 0,0 0 0,1 0 0,-1 0 0,0 0 0,1 1 1,-1-1-1,1 0 0,-1 0 0,0 0 0,1 1 0,-1-1 0,0 0 0,1 0 0,-1 1 0,0-1 0,0 0 0,1 1 0,-1-1 0,0 0 0,0 1 0,1-1-157,8 18-267,-4-6 669,0-1-265,1 0 0,-2 1 0,0 0-1,0 0 1,1 10-137,-5-7 136,0-13-126,-1-1-1,1 1 1,0 0 0,0-1 0,1 1 0,-1 0 0,0-1-1,0 1 1,1 0-10,-1 0-1392,-2-4-2657,2 2 2661,-2-2-757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8:17.2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7330,'8'0'3216,"-2"2"-1279,-1 2-457,0 4-112,3-1-119,-1-6-409,7 7-272,-7-2-312,-2 0-88,2 1-88,-7-2-16,0-2-680,3 1-608,-3-4 759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8:23.0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1 3913,'-8'2'7724,"6"-1"-4336,4 1-2926,3 2-411,-4-3-41,0 0 0,0 0 0,0 0-1,0-1 1,1 1 0,-1 0 0,0 0 0,0-1 0,1 1-1,-1-1 1,0 1 0,1-1 0,0 0-10,-1 0 25,8 2 63,8 2-120,-17-4-220,0 0-476,0 0-657,0 0 550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8:28.0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109 20 2176,'-9'-9'10781,"0"-1"-6562,9 10-4202,0 0 0,-1 0 0,1 0 0,-1 0 0,1 0 1,-1 0-1,1 0 0,0 0 0,-1 0 0,1 0 0,-1 0 1,1 0-1,-1 0 0,1 0 0,0 0 0,-1 0 0,1 0 1,-1 1-1,1-1 0,0 0 0,-1 0 0,1 1-17,-3 0 48,-2 1-32,-1 1-1,1-1 1,-1 1-1,1 1 1,0-1-1,0 1 1,1 0-1,-1 1-15,-3 1 11,6-4-15,0 0 0,0-1 0,0 1 0,0 0 0,0 0 0,1 0 0,-1 0 0,1 1 1,0-1-1,-1 0 0,1 1 0,0-1 0,0 0 0,1 1 0,-1 0 0,0 1 4,1 1-21,0 0 0,0 0 0,0 0 0,1-1 0,0 1 0,0 0 0,0 2 21,0-4-4,0 0 0,0 0 0,0 0 0,0 0-1,0 0 1,1-1 0,-1 1 0,1 0 0,0-1-1,0 1 1,0-1 0,0 1 0,2 1 4,0-1-4,0-1 0,0 1 1,0-1-1,0 0 0,1 0 1,-1 0-1,1 0 0,-1-1 0,3 1 4,-2-1 29,-1 0 0,1-1 0,0 1 0,0-1 0,0 0 0,-1 0 0,1 0 0,0-1 0,4 0-29,-6 0-157,-1 1 1,0-1-1,1 0 1,-1 0 0,0 0-1,0 0 1,0 0 0,0-1-1,0 1 1,0-1 0,0 1-1,0-1 1,0 0 0,-1 1-1,1-1 1,-1 0-1,1 0 1,-1 0 0,0 0-1,0-1 1,1 1 156,3-7-924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9:16.9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0 624,'-11'19'312,"8"-14"0,1 2 10643,-1 0-9123,-2 11-640,6-3-496,4 11 273,1 5 111,-1 6-32,0 1-200,1-12-432,2-2-128,0-9-184,-2-6-8,-2-6-1008,-4-6-744,-2-10 1024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9:17.2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3 8410,'-5'0'3649,"18"0"-1673,1 0-688,0-3-424,6 3-143,3 2-313,1-2-176,2 1-400,-2 1-640,-1 0 551</inkml:trace>
  <inkml:trace contextRef="#ctx0" brushRef="#br0" timeOffset="0.99">283 200 10618,'2'16'4041,"2"-15"-2673,4 0-487,5 2-113,0-7-136,5-7-368,2 3-136,-2-8-600,-2 7-584,-1 4 664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9:17.7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0 331 8554,'2'62'3737,"3"-55"-1817,4-8-672,3 5-47,0-4-361,2-6-256,3 2-312,-1-6-736,4 2 352</inkml:trace>
  <inkml:trace contextRef="#ctx0" brushRef="#br0" timeOffset="1">336 1 12275,'-2'14'4529,"6"17"-3329,6 12-32,0 11-64,3 5-95,6 0-441,2-3-184,2-4-232,-2-8-64,-3-11-216,-2-6-584,-4-12-1161,-2-11 1185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9:18.1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44 6929,'6'15'4315,"1"1"0,6 7-4315,-3-7 1679,1 1 0,1-2 0,7 9-1679,-16-21 128,0-1-1,-1 1 0,1 0 1,1-1-1,-1 0 0,0 0 1,0 0-1,3 1-127,-4-2 20,-1 0 1,1-1-1,0 1 0,0-1 1,-1 1-1,1-1 1,0 0-1,0 0 0,0 0 1,0 0-1,-1 0 0,1 0 1,0 0-1,0 0 1,0-1-1,-1 1 0,1-1 1,0 0-1,1 0-20,0-1 2,0 0 0,1 0 0,-1 0 0,0-1-1,-1 1 1,1-1 0,0 0 0,-1 0 0,1 0 0,-1 0 0,0 0 0,0-1 0,0 1-1,-1-1 1,1 1 0,-1-1 0,0 1 0,0-1 0,0 0 0,0 0 0,-1 0 0,1 1-1,-1-1 1,0 0 0,0 0 0,0 0 0,-1 0 0,0-1-2,1 1 12,-1-1 1,0 0-1,0 1 0,-1-1 1,0 1-1,1-1 0,-1 1 1,0 0-1,-1 0 1,1 0-1,-1 0 0,0 0 1,0 1-1,0-1 0,-1 1 1,1 0-1,-1-1 1,1 2-1,-1-1 0,0 0 1,0 1-1,-1 0 0,1 0-12,-2 0 28,0 0 0,0 1 0,1 0 0,-1 0 0,0 0 0,0 1 0,0 0 0,0 0-1,0 0 1,-2 1-28,6 0-40,-1-1 0,1 0 0,0 1 0,0-1 0,0 1 0,0 0 0,0 0 0,0 0 0,0 0 0,0 0 0,0 0 0,1 0 0,-1 0-1,0 1 1,1-1 0,-1 1 0,1-1 0,-1 1 0,1 0 0,0 0 0,0-1 0,-1 1 0,1 0 0,1 0 0,-1 0 0,0 0 0,0 0 0,1 0 0,-1 2 40,1-4-168,0 1 0,0 0 1,0 0-1,0-1 0,0 1 1,0 0-1,0 0 0,0 0 1,0-1-1,0 1 0,1 0 1,-1-1-1,0 1 0,0 0 1,1 0-1,-1-1 0,0 1 1,1 0-1,-1-1 0,1 1 1,0 0 167,7 4-1132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9:18.5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84 227 9842,'10'-14'3582,"-2"4"-2250,-1-1-1,-1 1 1,0-1 0,5-11-1332,-9 16 219,1 0 1,-1 0 0,0-1 0,-1 1-1,0 0 1,0-1 0,0 1 0,-1-1-1,0-5-219,0 8 48,-1 1 0,0-1 0,0 0 0,0 1 0,0-1 0,-1 1 0,1 0 0,-1-1 0,0 1 0,0 0 0,0 0 0,0 0 0,-1 0 0,1 1-1,-1-1 1,0 1 0,1-1 0,-1 1-48,-1-1 34,1 1 0,-1 0 0,0 0 0,1 0 0,-1 0 0,0 0 0,0 1 0,0 0-1,0 0 1,-1 0 0,1 0 0,0 1 0,0-1 0,0 1 0,-1 0 0,0 0-34,3 1 14,0-1 1,0 0 0,0 1-1,0-1 1,0 1-1,0 0 1,1 0 0,-1 0-1,0 0 1,0 0 0,1 0-1,-1 0 1,0 0-1,1 1 1,-1 0-15,0 0 12,1 0 0,0 0 0,0 0 0,-1 0 0,1 0 0,0 0 1,1 0-1,-1 0 0,0 1 0,1-1 0,-1 0 0,1 1 0,0-1 0,0 0 0,0 3-12,0 5 18,2 0 0,-1 0 1,1 0-1,0 0 0,1 0 0,0-1 0,1 1 0,0 0-18,11 21 45,13 20-45,31 47 37,-20-37 140,28 64-177,-64-117 97,1 0 0,-1 0 0,0 0 0,-1 0 0,1 7-97,-2-13 40,-1 0 1,0 0 0,0-1-1,0 1 1,0 0 0,0 0-1,0-1 1,-1 1 0,1 0-1,0 0 1,-1-1-1,0 1 1,1 0 0,-1-1-1,0 1 1,0-1 0,0 1-1,0-1 1,0 1 0,0-1-1,0 0 1,0 1-1,-1-1 1,1 0 0,0 0-1,-1 0 1,1 0 0,-1 0-1,-1 1-40,0-1-32,-1 0 0,0 0 0,1 0-1,-1 0 1,0 0 0,0-1 0,0 0 0,0 0-1,1 0 1,-1 0 0,0 0 0,0-1 0,0 0-1,1 0 1,-1 0 0,0 0 0,-1-1 32,0 0-288,0 0 1,1 0 0,-1-1-1,1 1 1,0-1-1,0 0 1,0 0 0,0 0-1,0-1 1,1 1-1,0-1 1,-1 0 0,1-1 287,1 1-242,0 0 0,0 0 0,0 0 0,1 0 0,-1-4 242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9:18.9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 10762,'36'-2'6249,"-30"2"-5599,1-1 0,0 1 1,0 0-1,-1 0 0,1 0 0,0 1-650,-6-1 61,0 1 0,0-1 0,0 0 0,0 1-1,0-1 1,0 0 0,-1 1 0,1-1 0,0 1-1,0-1 1,0 1 0,-1-1 0,1 1 0,0 0-1,-1-1 1,1 1 0,0 1-61,-1-2 16,1 1 0,-1-1 0,0 1 0,0-1 0,0 1 0,0-1 0,0 1 0,0 0 0,0-1 0,0 1 0,0-1 0,0 1 0,0 0 0,0-1 0,0 1 0,0-1 0,0 1 0,0-1 0,-1 1 0,1-1 0,0 1 0,0-1 0,-1 1 0,1-1 0,0 1 0,-1-1 0,1 1 0,-1-1 0,1 1-16,-22 18 197,-3 3-115,23-20-79,1-1-1,-1 1 0,1 0 0,0 0 0,-1 0 1,1 0-1,0 0 0,0 0 0,1 0 0,-1 1 0,0-1 1,0 2-3,1-3-1,0 0 0,0 1 0,1-1 0,-1 0 0,0 0 0,0 1 0,1-1 0,-1 0 0,1 0 0,-1 1 0,1-1 0,-1 0 0,1 0 0,0 0 0,0 0 0,-1 0 0,1 0 0,0 0 0,0 0 0,0 0 1,0-1-1,0 1 0,0 0 0,1 0 1,3 2-2,1 0 0,-1 0 0,1 0 0,1 0 2,-3-2 0,1 0 1,-1 0 0,0 0-1,0-1 1,0 1 0,5-1-1,16 3 72,-24-3-45,0 0-1,0 1 1,0-1 0,0 0-1,-1 1 1,1-1 0,0 0-1,0 1 1,-1-1-1,1 1 1,0-1 0,-1 1-1,1 0 1,0-1 0,-1 1-1,1 0 1,-1-1 0,1 1-1,-1 0 1,0 0 0,1-1-1,-1 2-26,1-1 56,-1 1 0,0-1 0,1 1 0,-1-1 0,0 1-1,0 0 1,0-1 0,-1 1 0,1-1 0,0 1 0,0-1-1,-1 1-55,0 2 110,-1 0-1,1 0 0,-1 0 1,0 0-1,0-1 0,0 1 1,0-1-1,-1 1 0,0-1-109,1-1-43,0-1 0,0 1 0,0-1 0,0 0 0,0 1-1,0-1 1,0 0 0,-1 0 0,1-1 0,0 1 0,-1 0-1,1-1 1,-1 1 0,1-1 0,-1 0 0,1 0 0,-1 0-1,1 0 1,0-1 0,-1 1 0,1 0 0,-1-1 43,-3-3-1415,5-1 527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21.7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0 9722,'-3'18'4345,"3"6"-1824,5 6-409,3 16-376,-1 3-255,6 8-497,3-1-184,7 1-288,1 0-104,-4-3-192,-3-5-64,-6-9-176,-7-8-312,-6-12-920,2-5-656,-5-7-3602,5-5 3610</inkml:trace>
  <inkml:trace contextRef="#ctx0" brushRef="#br0" timeOffset="1">8 378 6777,'21'-12'3905,"9"6"-96,3 2-1504,4 1-577,3 4-296,-12 1-544,-4 2-271,5 4-465,-14-3-432,0 3-1289,0 1-503,-9 7 1096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9:19.4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0 8842,'-13'15'4041,"15"21"-1353,-2 4-871,4 10-321,4 5-120,0-5-415,5-3-297,-2-11-368,4-5-104,-3-10-144,0-3-24,4-7-712,-4-2-705,1-5-3112,2-4 2865</inkml:trace>
  <inkml:trace contextRef="#ctx0" brushRef="#br0" timeOffset="1">192 256 9866,'4'13'3872,"1"1"-1,4 7-3871,-3-10 777,-1-1-1,1 1 0,1-2 1,0 1-1,4 4-776,-9-12 103,1 1 0,-1-1 0,0 0 0,1 0 0,0 0 0,-1-1 0,1 1 0,0 0 0,0-1 0,0 0 0,0 0 0,0 0 0,0 0 0,1 0 0,-1-1 0,1 1-103,-2-1 10,0 0 1,-1 0 0,1 0-1,0-1 1,-1 1 0,1 0-1,0-1 1,0 1 0,-1-1-1,1 1 1,-1-1-1,1 0 1,0 0 0,-1 1-1,1-1 1,-1 0 0,0-1-1,1 1 1,-1 0 0,0 0-1,0 0 1,0-1 0,0 1-1,0-1 1,0 1 0,0-1-1,0 1 1,0-1 0,-1 1-1,1-2-10,0-1 5,1 0 0,-2 0 0,1-1 0,0 1 0,-1 0 0,0-1 0,0 1 0,0 0 0,0-1 0,-1 1 0,0 0 0,0 0 0,0-1 0,0 1 0,-1 0 0,1 0 0,-1 0 0,-1 0-5,2 1 16,-1-1 0,-1 1-1,1 0 1,0 0 0,-1 0 0,1 0 0,-1 0 0,0 1 0,0-1 0,0 1-1,0 0 1,-1-1 0,1 2 0,-1-1 0,1 0 0,-1 1 0,1-1-1,-1 1 1,0 0 0,-1 0-16,2 1 16,1 0 0,-1 0 0,1 0 0,0 0 0,-1 1 0,1-1 0,0 1 0,-1 0 0,1-1 0,0 1 0,-1 0 0,1 0 0,0 0 0,0 1 0,0-1 0,0 0 0,0 1 0,1 0 0,-1-1 0,0 1 0,0 0-16,1 0-115,0-1 0,0 1 0,-1-1 0,1 1 0,1-1 0,-1 1 0,0-1 0,0 1 0,1 0 0,-1 0 0,1-1 0,-1 1 0,1 0 0,0 0 0,-1-1 0,1 1 0,0 0 0,0 0 0,1 0 0,-1-1 0,0 1 0,0 0 0,1 0 0,-1 0 0,1-1 0,0 1-1,-1 0 1,2 0 115,-2-1-160,1-1 0,-1 1 0,0 0-1,1-1 1,-1 1 0,1-1-1,0 1 1,-1-1 0,1 1-1,-1-1 1,1 0 0,0 1-1,-1-1 1,1 1 160,13 1-1388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9:19.7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21 173 7402,'4'0'672,"1"0"0,-1 0 0,0 0 1,1 0-1,-1 0 0,1-1 1,-1 0-1,0 0 0,4-1-672,-5 1 239,-1 0-1,0 0 1,0-1-1,1 1 1,-1 0-1,0-1 1,0 1-1,0-1 1,0 0-1,-1 0 1,1 0-1,0 0 0,-1 0 1,1 0-1,-1 0 1,0 0-1,2-3-238,-1-1 138,-1-1 0,1 0 0,-1 0 1,0 1-1,0-1 0,-1 0 0,0 0 0,0 0 0,-1 0 0,0 0 0,0 0 0,-1-3-138,1 8 38,0-1 1,0 1-1,0 0 0,0-1 1,0 1-1,0 0 1,-1 0-1,1 0 0,-1 0 1,0 0-1,1 0 0,-1 0 1,0 1-1,0-1 1,0 1-1,0-1 0,-1 1 1,1 0-1,0 0 1,0 0-1,-1 0 0,1 0-38,0 0 38,0 1 0,0 0 0,0-1 0,0 1 0,1 0 0,-1 0 0,0 0 1,0 0-1,0 0 0,0 1 0,0-1 0,0 0 0,1 1 0,-1 0 0,0-1 0,0 1 0,1 0 0,-1 0 0,0 0 0,1 0 0,-1 0 0,1 0 0,-1 0 0,1 1 0,0-1 0,-1 0 0,1 1 0,0-1 0,-1 2-38,0 2 59,-1-1 0,1 1 0,1-1 0,-1 1 0,0 0 0,1 0 1,0 0-1,0 0 0,1 0 0,0 0 0,-1 0 0,1 0 0,1 0 0,-1 0 0,1 0 1,1 3-60,2 10 231,1 0 0,1-1 0,8 15-231,11 22 1127,22 30-1127,12 28 1135,-55-104-986,-1 0 0,0 0 1,0 0-1,0 7-149,-2-11 59,0-1 0,-1 1-1,0-1 1,0 1 0,0 0-1,0-1 1,0 1 0,-1 0-1,0-1 1,1 1 0,-2 3-59,1-6 10,0 0 1,0 1 0,0-1-1,1 0 1,-1 1 0,0-1-1,0 0 1,-1 0 0,1 0-1,0 0 1,0 0 0,0 0-1,-1-1 1,1 1 0,-1 0 0,1-1-1,0 1 1,-1 0 0,1-1-1,-1 0 1,1 1 0,-1-1-1,1 0 1,-1 0 0,0 0-1,1 0 1,-1 0-11,-2 0-81,1 0 1,0-1-1,-1 1 0,1-1 1,0 0-1,0 0 0,0 0 1,0 0-1,0-1 0,0 1 1,0-1-1,0 0 0,0 0 81,-2-2-297,0 0 0,0-1 0,0 0 0,1 0 0,-1 0 0,1 0 0,1-1 0,-1 1 0,1-1 0,-3-6 297,-5-16-190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9:20.2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10002,'0'0'103,"-1"0"1,1 0-1,0 0 0,0 0 1,0 0-1,0 1 0,0-1 0,0 0 1,0 0-1,0 0 0,0 0 0,0 0 1,0 0-1,0 0 0,0 0 1,0 0-1,0 0 0,0 1 0,0-1 1,0 0-1,0 0 0,0 0 0,0 0 1,0 0-1,0 0 0,0 0 1,0 0-1,0 1 0,0-1 0,0 0 1,0 0-1,0 0 0,0 0 0,0 0 1,0 0-1,0 0 0,0 0 1,0 0-1,0 0 0,0 0 0,1 1 1,-1-1-1,0 0-103,6 1 2542,14-2-494,-9 0-838,-6 1-917,0 1 0,0-1 0,1 1 0,-1 0 0,0 0 0,0 1 0,0-1 0,-1 1 0,1 0 0,0 1 0,-1-1 0,1 1 0,2 2-293,-5-4 13,0 1 1,-1-1-1,1 1 1,0 0-1,-1-1 0,1 1 1,-1 0-1,0 0 0,0 0 1,0 0-1,0 0 1,0 0-1,0 0 0,0 1 1,-1-1-1,1 0 0,-1 0 1,1 1-1,-1-1 1,0 0-1,0 0 0,0 1 1,0-1-1,-1 0 0,1 1 1,0-1-1,-1 0 0,0 0 1,1 0-1,-1 1 1,-1 1-14,0 0 10,-1 0 1,1-1-1,-1 1 1,0 0 0,0-1-1,-1 2-10,2-3 8,1-1-1,-1 0 1,1 1 0,-1-1-1,1 0 1,-1 1-1,0-1 1,0 0-1,0 0 1,0-1 0,1 1-1,-1 0 1,0-1-1,0 1 1,-1-1-8,2 0 16,1 0-7,1 0-8,-1 0 0,1-1 0,0 1 0,-1 0 0,1 0 0,0-1 0,-1 1 0,1 0 0,0 0 0,0 0 0,-1 0 0,1 0 0,0 0 0,0 0-1,1 0 4,6-1 0,-1-1 0,0 1 0,1-1 0,-1-1 0,5-1-4,2-1 5,-11 3 18,23-8-331,-24 9 229,-1 0 1,0 1-1,1-1 0,-1 0 1,0 0-1,1-1 1,-1 1-1,0 0 0,0 0 1,0 0-1,0-1 1,0 0 78,3-12-391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9:20.8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91 7490,'-39'-31'3322,"39"31"-3261,0 1 1,0-1 0,0 0-1,0 0 1,0 0 0,0 0-1,0 0 1,0 0 0,0 0-1,0 0 1,0 0 0,0 0-1,0 0 1,0 0 0,0 0-1,0 0 1,0 0 0,0 0-1,0 0 1,0 0 0,0 0-1,0 0 1,0 0-1,0 0 1,0 0 0,-1 0-1,1 0 1,0 0 0,0 0-1,0 0 1,0 0 0,0 0-1,0 0 1,0 0 0,0 0-1,0 0 1,0 0 0,0 0-1,0 0 1,0 0 0,0 0-1,0 0 1,0 0 0,0 0-1,0 0 1,0 0 0,0 0-1,-1 0 1,1 0 0,0 0-1,0 0 1,0 0 0,0 0-1,0 0 1,0 0 0,0 0-1,0 0 1,0-1 0,0 1-1,0 0 1,0 0 0,0 0-1,0 0-61,3 6 1899,8 10-438,-9-14-957,2 7-27,1-1 1,-1 1-1,0 0 0,-1 0 0,0 0 1,0 1-1,-1-1 0,0 1 1,0 5-478,3 16 836,-8-39-958,2-2 94,1 0-1,0 0 0,0 1 1,1-1-1,0 0 0,2-7 29,0 7-12,0 0 1,0-1-1,1 2 0,1-1 0,0 0 0,0 1 0,0 0 0,1 0 1,1 1-1,3-5 12,-9 11 6,1 1 1,-1-1 0,0 1-1,1-1 1,-1 1-1,1 0 1,0 0 0,-1 0-1,1 0 1,0 0 0,0 0-1,0 0 1,-1 0 0,1 1-1,0-1 1,0 1-1,0-1 1,0 1 0,0 0-1,0 0 1,0 0 0,0 0-1,0 0 1,0 0 0,0 1-1,0-1 1,0 1 0,0-1-1,0 1 1,0 0-1,-1-1 1,1 1 0,1 1-7,2 1 53,-1-1 1,0 1 0,1 1 0,-1-1 0,0 0-1,-1 1 1,1 0 0,0 0 0,-1 0-1,0 1 1,0-1 0,1 3-54,1 4 31,-1 0-1,0 0 1,0 1 0,-1 0-1,-1-1 1,0 1 0,0 0-1,-1 0 1,-1 0 0,0 7-31,1-12-1350,6-7 550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9:21.1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62 136 11258,'-53'-5'4689,"45"5"-2640,13 4-785,3-4-40,8 0-167,11 0-137,3-4-416,6 0-144,2 0-192,-9-7-56,-5 6-528,-6 2-600,-10 3-1065,-4 4 1185</inkml:trace>
  <inkml:trace contextRef="#ctx0" brushRef="#br0" timeOffset="1">95 0 10738,'0'14'4745,"6"0"-2072,2 12-1089,1 3-79,7 10-337,-1 4-280,-1-4-512,-1-2-136,-10-7-96,5-4-352,4-7-1216,1-6-569,11-16 1041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6:29:22.4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134 2 13139,'-2'-1'5511,"-7"1"-3769,6 1-1498,0 0-1,0 0 0,0 1 0,1-1 1,-1 1-1,0-1 0,1 1 1,0 0-1,-1 0-243,-4 3 383,-2 2-110,1 0 0,-1 0 0,2 1 0,-1 0 1,1 0-1,0 1 0,-5 7-273,9-11 22,1-1 0,-1 1 0,1 0 0,0-1-1,0 1 1,0 0 0,0 0 0,1 1 0,0-1 0,0 0 0,1 0 0,-1 0 0,1 1 0,0-1 0,1 0-1,-1 0 1,1 2-22,0-5 2,0 1 0,0 0 0,0-1 0,1 1 0,-1-1 0,0 0 0,1 1 0,0-1 0,-1 0 0,1 0 0,0 0 0,0 0 0,0 0 0,1 0 0,-1-1-1,0 1 1,1-1 0,-1 0 0,1 1 0,-1-1 0,1 0 0,0-1 0,-1 1 0,3 0-2,3 1-1,0-1 1,0 0-1,1 0 1,-1-1-1,0 0 1,0-1-1,8-1 1,-8 0 5,1 0-1,-1 0 1,0-1-1,1 0 1,-1-1-1,0 0-4,46-27-219,-26 14-772,-23 14 25,1 0 0,0 0 0,0 0-1,2 1 967,28-7-2064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57.8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3785,'0'0'2506,"3"1"2809,-2-1-5087,0 0-1,0 0 0,0 0 0,0 0 0,0 0 0,-1 0 1,1 1-1,0-1 0,0 0 0,0 1 0,0-1 0,0 1-227,5 8 285,-1 1-1,0 0 0,-1-1 0,0 1 0,0 1 0,-1-1 0,2 9-284,-2-6 205,6 28 588,-2 0 0,1 15-793,-3-11 497,5 11-497,-2-26-31,-4-20 40,-2 1 0,1 0 1,-1 4-10,-2-12-304,1 1 0,-1 0 0,0-1 0,-1 1 0,1 0 0,-1-1 0,0 1 0,0-1 0,0 1 0,0-1 0,0 0 0,-1 1 304,-4 7-1795,0-2 763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22.0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9770,'7'6'4257,"-5"0"-1848,5-1-497,14 0-232,-9 0-215,8-3-521,4-1-256,-9 2-336,2-1-32,3 1-1200,0 0-552,16-2 863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22.4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181 15 12659,'1'-1'556,"0"1"0,0-1 0,0 0 0,-1 0 0,1 1 0,0-1 0,-1 0 0,1 0 0,-1 0 0,1 0 0,-1 0 0,1 0-556,-1 1 60,0 0-1,0 0 0,0 0 0,0-1 1,0 1-1,0 0 0,0 0 0,0 0 1,0 0-1,0 0 0,0 0 0,0-1 1,0 1-1,0 0 0,0 0 0,0 0 1,0 0-1,0 0 0,0 0 0,0-1 0,0 1 1,0 0-1,0 0 0,0 0 0,0 0 1,0 0-1,-1 0 0,1 0 0,0 0 1,0-1-1,0 1 0,0 0 0,0 0 1,0 0-1,0 0 0,-1 0-59,-8 1 1430,-4 5-1027,1 1 1,-1 0-1,1 0 0,1 1 0,-9 8-403,-8 5 93,18-14-73,-5 3 23,2 0-1,-13 12-42,26-21 0,-1-1 1,1 1-1,-1 0 1,1 0-1,-1-1 1,1 1-1,-1 0 0,1 0 1,0 0-1,-1 0 1,1 0-1,0 0 1,0-1-1,0 1 0,-1 0 1,1 0-1,0 0 1,0 0-1,1 0 0,-1 0 1,0 0-1,0 0 1,0 0-1,2 4 1,-1-1 0,1 1 0,0-1 0,2 2-1,3 10 19,35 144 181,-23-78 58,-4-13 49,-9-37-49,1 1 0,3-1-258,-9-28 40,0-1 0,1 1 0,-1-1 0,1 1 0,0-1 0,0 0 0,0 1 1,0-1-1,1 0 0,-1-1 0,1 1 0,0 0 0,0-1 0,0 1 0,0-1 1,0 0-1,1 0 0,0 0-40,4 1 63,-1 0 0,1-1 1,0 0-1,-1-1 0,1 0 0,0 0 1,0 0-1,2-1-63,46 0-115,-47-3-1472,-4-3-1548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22.8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13995,'2'20'5657,"2"5"-3352,-2 16-993,0 7 32,3 5-368,-1 0-295,8-1-457,5 0-120,-1-5-56,0-9 48,-3-11-528,-3-10-489,-8-9-1319,1-4 3696,-6-4-1528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23.2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47 7946,'17'-11'8923,"8"0"-5513,29-6-1256,-50 16-1663,2-1-262,1 1 1,-1 0 0,1 0 0,-1 0 0,1 1 0,0 0 0,-1 0 0,1 1-1,3 0-229,-9 0 40,1-1-1,-1 0 1,1 1-1,0 0 1,-1-1 0,1 1-1,-1 0 1,1 0-1,-1 0 1,1 0-1,-1 0 1,0 0-1,0 0 1,1 0-1,-1 0 1,1 2-40,-2-2 13,1 1-1,0 0 1,-1-1 0,1 1 0,-1 0 0,1 0 0,-1-1-1,0 1 1,0 0 0,0 0 0,0 0 0,0-1-1,0 1 1,0 0 0,0 0 0,-1-1 0,1 1-1,-1 0 1,0 0-13,-1 4-54,-1 1 0,0-1 0,0 0-1,0-1 1,-1 1 0,0-1 0,-2 3 54,-11 11-672,-7 6 672,4-5-149,19-19 149,0 1-1,0-1 1,0 0-1,0 1 1,0-1 0,0 0-1,0 1 1,0-1 0,1 1-1,-1-1 1,0 1-1,1 0 1,0-1 0,-1 1-1,1 0 1,0-1 0,0 1 0,0-1 4,0 0 0,0 0 0,1 1 0,-1-1 0,0 0 0,1 0 1,-1 0-1,1 0 0,-1 0 0,1 0 0,0 0 0,-1-1 0,1 1 1,0 0-1,0 0 0,0 0 0,0-1 0,-1 1 0,1 0 0,0-1 1,0 1-1,0-1 0,0 1 0,0-1 0,0 0 0,1 1-4,62 23 408,-15-5 471,2 2-879,-46-19 78,-1 1-1,0-1 0,0 1 1,0-1-1,0 1 0,0 0 1,-1 1-1,1-1 0,-1 1 1,0-1-1,2 4-77,-4-5 39,1 0-1,-1 0 1,0 1 0,0-1 0,-1 0-1,1 0 1,0 1 0,-1-1 0,1 1-1,-1-1 1,0 0 0,0 1 0,0-1-1,0 1 1,0-1 0,-1 1 0,1-1-1,-1 0 1,1 1 0,-1-1-1,0 0 1,0 0 0,-1 2-39,-2 3 48,0-1 0,0 0 0,-1 0 0,0 0 0,0-1 0,-1 1 0,1-1 0,-1 0 0,0-1 0,0 0 0,-1 0 0,0 0 0,-4 2-48,-4 1-85,-1-1 1,0-1-1,0 0 1,0-1-1,-13 2 85,29-6-1,-3 0-279,0 1 0,0-1 0,0 0 0,0 0 0,0 0 0,0 0 280,2 0-12,1 0 0,-1 0 0,1 0 0,-1 0 1,1-1-1,-1 1 0,1 0 0,-1 0 0,1-1 0,-1 1 0,1 0 0,0 0 0,-1-1 0,1 1 1,-1 0-1,1-1 0,0 1 0,-1-1 0,1 1 0,0 0 0,0-1 0,-1 1 0,1-1 0,0 1 1,0-1-1,0 1 0,-1-1 0,1 1 0,0-1 0,0 1 0,0-1 0,0 1 0,0-1 0,0 1 1,0-1 11,3-13-72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23.5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11 13627,'10'0'8754,"1"-1"-6695,13 0-1642,99-7 1190,-100 7-1535,0 2-1,18 1-71,-40-1 9,1-1 0,0 0 1,0 1-1,-1-1 0,1 1 0,0-1 1,-1 1-1,1 0 0,-1 0 0,1 0 0,-1 0 1,1 0-1,-1 0 0,0 0 0,1 0 1,-1 0-1,0 1 0,0-1 0,0 1 0,0-1 1,0 1-1,0-1 0,0 1 0,-1-1 1,1 1-1,0 0 0,-1-1 0,1 1-9,0 5 59,-1 0-1,1-1 0,-1 1 1,0-1-1,-1 1 0,0 4-58,-1 10 103,2 9 2,2 0 0,1 0-1,2 0 1,1 3-105,8 24 434,14 35-434,-9-41 232,-11-33-95,-1 1 1,-1 0-1,-1 0 1,0 0-1,-1 1 1,-1 1-138,-3-18 24,0 0 0,0 0 0,0 1 0,0-1 0,0 0 0,-1 0 0,0 0 0,1 0 0,-1 1 1,0-1-1,0 0 0,-1 0 0,1 0 0,-1-1 0,1 1 0,-1 0 0,0-1 0,0 1 0,0-1 0,-1 1 1,1-1-1,0 0 0,-1 0 0,1 0 0,-1 0 0,0 0 0,0-1 0,0 1 0,0-1 0,-2 1-24,-1 0-74,-1 0 0,0 0 0,1-1 0,-1 1-1,0-1 1,0-1 0,0 1 0,0-1-1,0-1 1,-2 0 74,4 1-308,1-1 0,-1 0-1,0 0 1,1 0 0,-1-1-1,1 1 1,0-1 0,0 0 0,0 0-1,-1-1 1,2 1 0,-1-1-1,0 0 1,1 0 0,-2-1 308,4 2-161,0 1 1,0-1-1,-1 0 1,1 0-1,0 0 0,1 0 1,-1-1-1,0 1 1,0-1 160,1 2-6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24.0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0 12467,'-11'6'5193,"10"-4"-3009,7-2-719,4-1-201,8 1-344,2-1-232,12 1-312,0 0-360,4-2-1048,-3 2 776</inkml:trace>
  <inkml:trace contextRef="#ctx0" brushRef="#br0" timeOffset="1">19 219 11642,'-6'1'5066,"6"8"-2234,2-5-895,8-2-345,4-1-272,5-1-592,8-4-79,-5 1-1378,6 2 2530,11 8-1537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25.3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72 19 11642,'-68'-18'4826,"64"22"-2786,4 1-264,8 1-343,8 0-217,19 2-368,9 0-168,12-4-208,5 1-96,-1-4-136,-6-1-64,-7 2-87,-7-1-1,-19 0-321,3 1-463,-15 2-1016,-15-2-729,-4 5 1441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25.7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0 9146,'-1'1'486,"0"1"0,1-1 0,-1 0 1,1 0-1,0 1 0,-1-1 0,1 1 0,0-1 0,0 0 1,0 1-1,0-1 0,0 1 0,0-1 0,0 0 0,1 1-486,-1 0 329,1 0 0,0 0 0,-1 0 0,1 0 0,0-1 0,0 1 0,0 0 0,1-1 0,-1 1 0,0 0-329,5 3 476,0 0-1,0 0 1,0-1 0,0 1 0,2 0-476,-6-4 167,18 9 470,0 0-1,1-1 1,0-1 0,0-1-1,14 2-636,-11-2 201,0 0 0,0 2 0,-1 0-1,2 2-200,-21-8 14,0-1-1,0 1 0,0-1 1,-1 1-1,1 1 1,-1-1-1,1 0 0,-1 1 1,0 0-1,1 1-13,-3-3 4,1 1-1,-1 0 1,1 0-1,-1-1 1,0 1 0,0 0-1,0 0 1,-1 0-1,1 0 1,-1 0-1,0 1 1,1-1-1,-1 0 1,-1 0-1,1 0 1,0 1-4,-1 1-28,-1 0 1,1 1-1,-1-1 0,0 0 1,0 0-1,0 0 1,-1 0-1,0-1 0,0 1 1,0-1-1,0 1 1,-1-1-1,0 0 0,-3 3 28,-6 3-105,-1 1 1,-1-2-1,-14 9 105,13-9-18,-8 5-13,11-8 42,0 2 1,1-1-1,1 2 0,-1-1 0,1 1 0,0 2-11,10-11 7,1 1-1,0-1 0,-1 1 1,1-1-1,-1 1 0,1-1 1,0 1-1,-1-1 1,1 1-1,0-1 0,-1 1 1,1 0-1,0-1 1,0 1-1,0 0 0,0-1 1,0 1-1,-1 0 1,1-1-1,0 1 0,1-1 1,-1 1-1,0 0 0,0-1 1,0 1-1,0 0 1,0-1-1,1 1 0,-1 0 1,0-1-1,0 1 1,1-1-1,-1 1 0,0-1 1,1 1-1,-1-1 0,1 1 1,-1-1-1,1 1 1,-1-1-1,1 1 0,-1-1 1,1 0-1,-1 1 1,1-1-1,0 0 0,-1 1-6,5 1 45,0 0 0,0 1 1,0-2-1,0 1 0,4 1-45,11 0 98,0 0 1,0-1-1,0-1 1,19-2-99,-29 1 31,41-4 137,-39 2-128,0 0 0,0 2 0,0-1 0,0 2 0,0-1 0,10 3-40,-20-2-55,0-1-105,-1 0 1,1 0 0,-1 1-1,1-1 1,-1 1 0,1-1-1,-1 1 1,1 0-1,-1-1 1,0 1 0,1 0-1,-1 0 1,0 0 0,1 0-1,-1 0 1,0 0 0,0 0-1,0 0 1,0 1-1,0-1 1,0 0 159,3 9-1048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26.3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120 122 12099,'2'21'5257,"3"-2"-2689,2 8-991,1 3-145,0-5-520,-3 6-296,2-14-440,-3-9-320,-2-8-968,1-8-664,-6-15 983</inkml:trace>
  <inkml:trace contextRef="#ctx0" brushRef="#br0" timeOffset="1">1 1 10330,'0'10'4633,"8"-5"-1992,4 5-873,6-6-648,0 5-319,6-6-537,1-1-576,1 2-673,2-1 609</inkml:trace>
  <inkml:trace contextRef="#ctx0" brushRef="#br0" timeOffset="2">210 88 12547,'27'55'5065,"-12"-46"-3281,4-2-111,5-4-553,4-2-344,-3-1-480,-4-3-176,1 1-1136,-9-6-609,7 1 929</inkml:trace>
  <inkml:trace contextRef="#ctx0" brushRef="#br0" timeOffset="3">320 281 9274,'7'2'4473,"1"3"-1336,-3 0-889,2-5-456,9 4-375,-3-4-657,12 2-296,4 0-328,-11-7-408,11 1-1288,2-1 1376,3 1-360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26.6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10634,'0'18'4825,"6"-8"-1720,-1 6-953,2-2-383,-3 13-265,-2 7-688,1 2-248,0-1-352,-2-2-72,3-14-904,-1-6-648,1-18 856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58.3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35 0 6273,'-4'12'2873,"0"-1"-1273,-14 34-247,18-32-569,-3 0-240,3 5-368,0-1-120,-5 2-272,7-6-56,-2-5 136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27.2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41 9274,'-8'-14'7516,"8"7"-1414,0 7-4898,0 0-263,1 4-166,4 17-335,0 0 0,2 20-440,-1 41 27,-8-96-445,2 0-1,0 1 1,0-1-1,3-11 419,-2 19-3,0 0 0,0 1 0,1-1 0,-1 1 0,1-1 0,1 1 0,-1 0 0,3-5 3,-4 9 0,1-3 39,0 1 1,1-1-1,-1 1 0,1-1 0,-1 1 0,1 0 0,0 0 0,1 0 1,-1 0-1,0 1 0,1 0 0,-1-1 0,1 1 0,0 0 0,0 1 1,0-1-1,0 1 0,0-1 0,0 1 0,0 0 0,0 1 0,0-1 1,1 1-1,-1 0 0,0 0 0,0 0 0,1 0 0,-1 1 0,0 0 1,0 0-1,0 0 0,0 0 0,0 1 0,0-1 0,0 1 0,0 0 1,-1 0-1,1 1 0,-1-1 0,3 3-39,1 1 139,1 0 0,-1 1 0,-1 0 0,1 0-1,-1 1 1,0 0-139,-3-3 31,0 0-1,0 1 1,-1-1 0,0 0-1,0 1 1,0-1-1,-1 1 1,1 0-1,-1-1 1,0 6-31,3 20-2791,-4-20 1741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27.6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8 11835,'27'0'4673,"-11"-1"-2777,10 0-296,-1 1-71,9 0-209,10 1-536,0-1-248,1 0-280,-4-1-72,-8-1-352,-6-2-544,-13 4-1304,-8 0 391,-10 4 713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28.0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29 0 6953,'-20'24'4177,"12"-12"128,8 3-1640,6 2-513,-2 1-279,2 8-433,0 3-256,-2 9-448,7 6-127,-3 3-297,3 4-88,-2-6-56,2-6-184,-3-15-784,-4-10-465,-3-11-1079,2-6 1312</inkml:trace>
  <inkml:trace contextRef="#ctx0" brushRef="#br0" timeOffset="1">61 223 6921,'8'-3'4385,"12"3"544,5 5-2216,5 1-769,-2-2-343,3 0-689,-2-2-336,-3 5-528,-3 0-496,-11 1-1304,-4 1-577,-9 8 1257</inkml:trace>
  <inkml:trace contextRef="#ctx0" brushRef="#br0" timeOffset="2">124 426 10850,'4'9'4689,"10"-2"-2320,0 0-193,5-1-535,1 1-337,4 0-664,1-1-184,1-2-1152,0-4-368,1-6 624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28.4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196 9 12659,'-1'-1'462,"1"1"0,0-1 0,-1 1 0,1-1 0,-1 1 0,1-1 0,-1 1 0,1-1 0,-1 1 0,1-1 0,-1 1 0,1 0 0,-1-1 0,1 1 0,-1 0 0,0 0 0,1-1 0,-1 1 0,0 0-462,-1 0 355,1 0 0,0 0 0,-1 0 0,1 0 0,-1 0-1,1 0 1,0 0 0,-1 1 0,0 0-355,-4 1 95,0 0-1,0 1 1,0 0 0,-1 1-95,3-1 598,-3 1-526,-16 9 146,-13 10-218,4-6 4,25-14-8,0 0 0,1 1 0,-1 0 0,0 0 4,7-4-1,-1 1 1,1-1-1,0 0 1,0 0 0,0 1-1,-1-1 1,1 0 0,0 0-1,0 1 1,0-1 0,0 0-1,0 0 1,0 1-1,0-1 1,0 0 0,0 1-1,0-1 1,0 0 0,0 0-1,0 1 1,0-1-1,0 0 1,0 1 0,0-1-1,0 0 1,0 0 0,0 1-1,0-1 1,0 0 0,0 1-1,0-1 1,1 0-1,-1 0 1,0 1 0,0-1-1,0 0 1,1 0 0,-1 0-1,0 1 1,10 7-14,-9-7 13,7 6 38,0 0 0,-1 1-1,0 0 1,0 0 0,-1 0-1,0 1 1,-1 0 0,1 0 0,-2 0-1,1 1 1,-2-1 0,1 1-1,-1 0 1,0 0 0,-1 0 0,-1 1-1,1 1-36,8 111 299,-7-64-242,3 0-1,3 3-56,-8-60 3,-1 1-1,1-1 0,-1 1 0,1 0 0,0-1 1,0 1-1,1-1 0,-1 0 0,0 1 0,1-1 1,-1 0-1,1 0 0,0 0 0,0 0 0,0 0 1,0 0-3,1 0 18,1 0 1,0 0-1,0 0 0,-1 0 1,1-1-1,0 1 1,0-1-1,1 0 1,2 0-19,12 2-252,1-2 1,13 0 251,-7 0-3005,-8-1 1672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28.8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10938,'0'14'5081,"4"-7"-1256,4 9-1728,-3 8-329,2 7-136,-1 11-591,-1-3-393,3 7-376,-1 0-56,1-8-64,1-2-40,-2-12-56,-3-7-168,-1-9-976,-3-2-513,-2-16-1295,-3-6 1119,-3-10 1009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29.1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48 8146,'2'-3'829,"-1"0"0,1 1 0,0-1 1,0 0-1,0 1 0,0 0 0,0-1 1,1 1-1,-1 0 0,1 0 0,-1 1 0,1-1-829,2-1 630,-1 1-1,1 0 0,0 0 0,0 0 0,0 1 0,0 0 0,1-1-629,6 1 477,-1 0 1,0 1 0,0 0-1,0 0 1,0 1-1,9 2-477,-16-2 73,0-1 0,1 2 0,-1-1 0,0 0 0,0 1 0,0 0 0,0 0 0,0 0 0,0 0 0,-1 0 0,1 1-1,-1 0 1,0 0 0,1 0-73,-2-1 14,-1 0-1,1 0 0,-1 0 0,0 1 1,0-1-1,0 0 0,0 1 0,0-1 1,0 1-1,0-1 0,-1 1 0,0-1 1,1 1-1,-1-1 0,0 1 0,0-1 1,0 1-1,0-1 0,-1 1 0,1-1 1,-1 1-1,1-1 0,-1 1 0,0-1 1,-1 2-14,0 2-1,-1 0 0,0 0 0,-1-1 0,1 1 0,-1-1 0,0 1 0,0-1 0,-1 0 1,0-1-1,0 1 0,0-1 0,0 0 1,-12 8-40,-1-2-1,0 0 1,-5 2 40,-11 5-3,33-16 3,1-1 1,0 0-1,-1 0 1,1 0-1,0 0 1,0 1-1,-1-1 1,1 0-1,0 0 1,0 1-1,-1-1 1,1 0-1,0 0 1,0 1-1,0-1 1,0 0-1,-1 0 0,1 1 1,0-1-1,0 0 1,0 1-1,0-1 1,0 0-1,0 1 1,0-1-1,0 0 1,0 1-1,0-1 1,0 0-1,0 1 1,0-1-1,0 0 0,0 1 1,0-1-1,0 0 1,0 1-1,1-1 1,-1 0-1,0 1 1,0-1-1,0 0 1,0 0-1,1 1 1,-1-1-1,0 0 1,0 0-1,1 1 1,-1-1-1,0 0 0,0 0 0,2 2 5,0-1-1,0 1 0,0-1 0,0 0 0,0 1 0,0-1 0,1 0-4,17 6 60,0-1 0,1 0 0,15 1-60,-15-3 170,1 1 1,-1 0-1,2 3-170,-20-7 51,-1 0 0,0 0 0,0 0 0,0 0 0,1 0 0,-1 1 0,0-1 1,-1 1-1,1-1 0,0 1 0,0 0 0,-1 0 0,1 0 0,-1 0 0,1 0 0,-1 0 0,0 0 0,0 0 1,0 1-1,0-1 0,0 0 0,-1 1 0,1 1-51,0-2 47,-1 1-1,0 0 1,0 0 0,0 0-1,-1 0 1,1 0 0,-1 0-1,0 0 1,1-1 0,-1 1-1,0 0 1,-1 0 0,1-1-1,0 1 1,-1-1 0,1 1-1,-1-1 1,-2 3-47,-2 2 53,-1 0 1,0-1-1,-1 0 1,1 0-1,-1 0 1,-4 2-54,6-5-95,1 0 0,-1 0 0,0-1 1,0 0-1,0 0 0,0 0 0,-1-1 1,1 0-1,0 0 0,-3-1 95,6 1-227,1-1-1,-1 0 1,0-1 0,1 1-1,-1 0 1,1-1 0,-1 0 227,2 1-174,0 0 0,0-1 0,1 1 0,-1 0 0,0-1 0,1 1 0,-1-1 0,0 1 0,1-1 0,-1 1 0,0-1 0,1 1 0,-1-1 0,1 0 1,-1 1-1,1-1 0,0 0 0,-1 1 0,1-1 0,0 0 0,-1 0 0,1 1 0,0-1 0,0 0 0,-1 0 174,1-9-1289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29.5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83 249 13067,'3'24'5721,"-3"3"-2736,0 3-1009,0-3-288,0-5-591,0-4-393,0-13-1184,0-2-705,4-9 2554,-4 5-1521</inkml:trace>
  <inkml:trace contextRef="#ctx0" brushRef="#br0" timeOffset="1">3 0 12995,'-3'4'5585,"3"3"-3040,8-6-1297,3 9-184,8-1-1280,-9-2-304,10-5 224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29.9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9 14163,'0'0'284,"0"0"0,0-1 1,0 1-1,0 0 0,0 0 0,0-1 1,0 1-1,0 0 0,0-1 0,1 1 0,-1 0 1,0 0-1,0 0 0,0-1 0,0 1 1,1 0-1,-1 0 0,0-1 0,0 1 0,0 0 1,1 0-1,-1 0 0,0 0 0,0-1-284,10-1 2736,13 2-2377,-16 0 555,30 0-88,5-1-111,1 3-715,-30-1 61,-1 0-1,1 1 1,-1 1-1,1 0 0,6 3-60,-15-5 25,1 1 0,-1 1-1,0-1 1,0 1-1,1-1 1,-2 1-1,1 1 1,0-1-1,-1 0 1,1 1 0,-1 0-1,0 0 1,0 0-1,0 0 1,-1 0-1,0 0 1,1 1-1,-1-1 1,0 2-25,3 11 128,0 0-1,-2 1 1,0-1-1,1 14-127,-1-3 82,2-1 117,8 24-199,3 16 189,-4-5 30,6 32 272,-15-76-384,0 1 248,0 14-355,-3-26 56,0 0 0,-1 0 0,0 0 0,0-1 0,0 1-1,-2 5-55,0-4 44,1-1 0,-1 1-1,-1-1 1,1 0 0,-1 0-1,-1 0 1,1-1 0,-1 0-1,-3 4-43,4-6-15,-1 0-1,1-1 0,0 1 0,-1-1 0,0 0 1,0 0-1,0 0 0,0-1 0,0 0 1,0 0-1,-1 0 0,1-1 0,-1 1 0,1-1 16,-6 0-106,0-1 0,1 1 0,-1-2 0,1 0 0,-1 0 0,1 0 0,-1-2 0,-3 0 106,2-2-70,0 1 0,-10-6 70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31.6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55 1 8058,'-45'41'3937,"40"-40"-1017,1-1-815,7-1-393,-3 1-176,0 0-439,18 1-193,46 2-328,-33-8-112,1 1-192,0 0-16,-5 2-944,-4 0-760,-11 0 904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31.9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0 8474,'-7'10'4449,"6"2"-760,5-6-1825,5 0 56,10 2-423,1-6-169,6-2-480,2 6-176,-1-2-232,-2-2-32,-6 2-1136,-5-1-688,-7 6 880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18.6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0 7362,'1'2'469,"0"0"1,-1 0-1,1 0 1,0 0-1,-1 1 1,0-1-1,0 0 1,0 0-1,0 0 1,0 1 0,0 0-470,0 15 1329,3-9-685,-1 0-1,1-1 1,0 1-1,1 0 0,0-1 1,4 7-644,-3-5 441,1 1 1,-1 0-1,-1 0 1,1 4-442,-2-5 255,-1 0 0,0 1 0,0-1 0,-1 1 1,-1 0-1,0 9-255,0-20 12,0 1 1,0-1-1,0 1 1,0-1-1,0 1 1,0-1-1,0 1 1,0-1-1,0 1 1,0-1-1,0 1 1,-1-1-1,1 1 1,0-1-1,0 1 1,-1-1-1,1 1 0,0-1 1,-1 0-1,1 1 1,0-1-1,-1 1 1,1-1-1,-1 0 1,1 0-1,-1 1 1,1-1-1,0 0 1,-1 0-1,1 1 1,-1-1-1,1 0 1,-1 0-1,0 0 1,1 0-1,-1 0 1,1 0-1,-1 0 1,1 0-1,-1 0 1,1 0-1,-1 0 0,1 0 1,-1 0-1,1 0 1,-1 0-1,1 0 1,-1-1-1,1 1 1,-1 0-1,1 0 1,-1-1-1,1 1-12,-3-2 50,1 1 0,-1-1 1,1 1-1,0-1 0,0 0 0,0 0 0,0 0 0,0 0 0,-1-2-50,-4-8 47,0 0 1,0 0-1,2-1 0,-2-4-47,5 13-2,1 0 0,-1 0 0,1 0-1,0 0 1,1 0 0,-1 0-1,1 0 1,0-1 0,0 1-1,0 0 1,0 0 0,1 0 0,-1 0-1,1 0 1,0 0 0,1 0-1,-1 0 1,1 0 0,-1 0-1,1 1 1,0-1 0,1 1 0,-1-1-1,1 1 1,-1 0 0,1 0-1,0 0 1,0 0 0,3-2 2,0 1 17,1 0 0,0 0 0,0 1 0,0 0 0,0 0 0,1 0 0,-1 1 0,8-1-17,2 0-203,0 2 0,0-1-1,8 2 204,-21-1-1329,-6 1 811,1 0 490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3:03.6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325 32 5121,'0'-2'1105,"1"1"0,-1-1 0,1 0 0,-1 0 0,0 0 0,1 0 0,-1 0 0,0-1-1105,0 3 299,0-1 1,-1 1-1,1-1 0,0 0 0,0 1 1,0-1-1,0 1 0,-1-1 1,1 1-1,0-1 0,0 1 1,-1-1-1,1 1 0,-1 0 0,1-1 1,0 1-1,-1-1-299,-7-2-102,-1 2 228,-1 1 0,1 0 1,-1 0-1,1 1 0,0 0 1,-1 1-1,-6 2-126,4-1 85,1 1 0,0 1 0,0 0 0,0 0 0,0 1-85,-25 12 138,31-16-125,1 1 0,-1 0 0,0 0 0,1 0-1,-1 1 1,1-1 0,0 1 0,0 0 0,1 1 0,-1-1 0,1 0 0,0 1 0,0 0 0,-1 2-13,-5 13 51,0 0 0,1 1 0,0 2-51,-1 2 54,3-8-32,1 1 0,0 0 1,2 0-1,0 0 0,1 1 1,0-1-1,2 0 0,0 1 1,1-1-1,1 1 0,1 0-22,2 16 10,-3-23-3,0 1 0,0-1 0,1 1-1,1-1 1,0 0 0,0 0 0,7 10-7,-1-7 8,1-1 0,0 0 0,1-1 0,0 0 0,1-1 0,1 0 0,0-1 0,1 0 0,0-1 0,0-1 0,9 3-8,-11-6 0,1 0 0,-1-1 1,1-1-1,0 0 0,0-1 1,0-1-1,0 0 1,0-1-1,0 0 0,1-1 1,-1-1-1,0 0 0,1-1 1,-1-1-1,0 0 0,-1-1 1,1 0-1,0-1 1,-1-1-1,0 0 0,-1 0 1,1-2-1,-1 1 0,0-2 1,0 0-1,18-18 64,16-18-64,-38 36 15,0-1 0,-1 0-1,0 0 1,-1-1 0,0 0 0,0 0 0,-1 0 0,-1-1 0,0 0-1,0 0 1,-1 0 0,-1 0 0,1-5-15,-2 1 22,0 0 1,-1 0-1,0 0 0,-1 0 0,-1 1 1,0-1-1,-2 0 0,1 1 1,-2 0-1,-2-4-22,-1-2 44,-1 0-1,-1 1 1,-1 1 0,-7-9-44,11 17 20,-2 1 1,1 0 0,-1 0 0,0 1 0,-1 0 0,0 1 0,-1 0-1,-4-3-20,-2 3 19,0 0 0,0 2 0,-1 0 0,0 0 0,0 2 0,-14-2-19,-2 3 18,26 3-17,-1-1 1,0 0-1,-3-1-1,-16-5-132,-1-1-1,-10-7 133,37 14-32,0 1 0,0-1 0,1 0-1,-1 1 1,0-1 0,0 1 0,0 0 0,0-1 0,0 1 0,0 0-1,0 0 33,1 1-54,1-1 0,-1 0 0,0 1-1,0-1 1,1 1 0,-1-1-1,0 1 1,0-1 0,1 1-1,-1 0 1,1-1 0,-1 1 0,1 0-1,-1-1 1,1 1 0,-1 0-1,1 0 1,0 0 0,-1-1-1,1 1 1,0 0 0,-1 0 0,1 0-1,0 0 1,0 0 54,-2 18-1210,4 13 509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33.3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133 93 12419,'2'25'5313,"-2"-1"-2809,4 4-927,-2 1-73,1-1-512,2-1-280,-2-9-464,0-3-360,-3-12-1032,-3-9-704,-1-8 1008</inkml:trace>
  <inkml:trace contextRef="#ctx0" brushRef="#br0" timeOffset="1">0 8 8170,'11'-2'4553,"1"0"-672,1-1-2193,7 3-272,-2 1-728,8 2-256,3-3-1336,-2 0 400,13-1 120</inkml:trace>
  <inkml:trace contextRef="#ctx0" brushRef="#br0" timeOffset="2">294 89 10906,'2'14'4753,"7"-8"-2152,3 0-665,7-2-391,2-1-337,3-3-592,1 0-232,-1-1-1328,-3-1-576,-13-3 895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33.7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2 129 9594,'-2'12'4913,"2"-8"-1240,8-5-1657,2 0-111,10 1-665,2-2-328,6 2-488,4 0-416,-1 0-1456,-2-1 760,0 0 24</inkml:trace>
  <inkml:trace contextRef="#ctx0" brushRef="#br0" timeOffset="1">405 0 11066,'-13'15'5137,"13"0"-1800,8 1-960,-14 3-353,6 7-312,0 3-567,2 4-321,6 5-456,-4-7-64,2-11-936,-3-8-616,2-21-953,2-6 1097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32.5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42 57 10906,'-31'-28'4589,"23"22"-2433,6 4-391,4 3 373,6 0 501,34 6-1740,-23-3-598,1-1 0,0-1 0,16-1-301,23-2 317,0-2 0,-1-4 0,28-6-317,-77 11-208,-7 2 9,0 0 0,0 0 0,-1-1-1,1 1 1,0 0 0,0-1 0,-1 0 0,1 1 0,0-1 0,-1 0 0,2 0 199,-3 1-37,0-1 1,0 1 0,0 0-1,0 0 1,0 0-1,0 0 1,0 0-1,0 0 1,0 0-1,0 0 1,0 0-1,0 0 1,0-1 0,0 1-1,0 0 1,0 0-1,0 0 1,0 0-1,0 0 1,0 0-1,0 0 1,0 0 0,0 0-1,0 0 1,0-1-1,0 1 1,0 0-1,0 0 1,0 0-1,-1 0 1,1 0-1,0 0 1,0 0 0,0 0-1,0 0 1,0 0-1,0 0 1,0 0-1,0 0 1,0 0-1,0 0 1,0 0-1,-1 0 1,1 0 0,0-1-1,0 1 1,0 0-1,0 0 1,0 0-1,0 0 1,0 0-1,0 0 1,0 1 0,0-1-1,-1 0 1,1 0-1,0 0 1,0 0-1,0 0 1,0 0 36,-16-4-1373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32.8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0 10906,'-1'1'476,"0"0"-1,0 1 0,0-1 0,0 0 0,1 0 1,-1 1-1,0-1 0,0 1 0,1-1 0,-1 1 1,1-1-1,-1 1 0,1-1 0,0 1 0,0-1 1,0 1-1,-1-1 0,1 2-475,1 0 371,-1 0-1,1 0 1,-1 0 0,1 0 0,0 0-1,0 0 1,1 0 0,-1 0-1,1 0-370,4 7 505,0 0-1,1-1 1,0 0 0,8 7-505,-6-7 249,0-1 1,1 1-1,0-2 1,1 1-1,5 2-249,20 9 718,3 0-718,-3-1 395,6 5-395,-31-17 52,0 2 1,-1-1-1,0 1 0,-1 1 1,7 7-53,-13-14-3,-1 0 0,0 1 1,0-1-1,-1 1 0,1 0 1,-1 0-1,1 0 1,-1-1-1,0 1 0,0 0 1,0 1-1,0-1 0,-1 0 1,1 0-1,-1 0 1,0 0-1,0 0 0,0 1 1,0-1-1,0 0 0,-1 0 1,1 0-1,-1 0 1,0 0-1,0 0 0,0 0 1,-1 0-1,1 0 1,-1 0-1,-1 2 3,-4 5-58,-1 1 1,0-2-1,-1 1 1,0-1-1,0 0 1,-1-1-1,-1 0 58,-30 23-52,18-14 80,-13 12-28,35-28 4,0 0 0,0 0 0,0 0 0,0 0 0,0 0 0,0 0 0,0 1 0,0-1-1,1 0 1,-1 1-4,1-2 5,0 1 0,0-1-1,0 1 1,-1-1-1,1 1 1,0-1-1,0 1 1,0-1-1,0 1 1,0-1-1,0 1 1,1-1 0,-1 1-1,0-1 1,0 1-1,0-1 1,0 1-1,1-1 1,-1 1-5,1 1 13,1-1-1,-1 0 1,1 1 0,-1-1 0,1 0 0,-1 0-1,1 0 1,0 0 0,0 0 0,-1 0 0,1 0-1,0 0 1,1-1-13,7 4 44,0-1 0,1-1-1,-1 0 1,1-1 0,0 0-1,3 0-43,25-1 171,5-2-171,-1 0 75,87 5 65,-126-3-219,15 2-526,-19-2 542,1 0-1,0 0 1,-1 1 0,1-1-1,0 0 1,-1 0 0,1 0-1,0 1 1,-1-1 0,1 0-1,-1 1 1,1-1 0,-1 1-1,1-1 1,-1 0 0,1 1-1,-1-1 1,1 1 0,-1-1-1,1 1 64,-1 0-57,0 0-1,0 0 1,0-1-1,0 1 1,0 0 0,0 0-1,0 0 1,0 0-1,-1 0 1,1-1-1,0 1 1,0 0-1,-1 0 58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34.0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30 9690,'-1'1'547,"1"1"-1,-1 0 1,1 0 0,0-1-1,0 1 1,-1 0 0,1 0-1,1-1 1,-1 1 0,0 0 0,0 0-1,1-1 1,-1 1 0,1 0-1,-1-1 1,1 1 0,0 0-1,-1-1 1,1 1 0,0-1-1,0 1 1,0-1 0,0 0-1,1 1 1,0 0-547,-1-1 756,-1-1-298,0 5 72,4 18-414,-1-5-190,1 0 0,3 6 74,-5-47-2520,-1 7 2507,2 1 1,-1 0-1,4-7 13,-4 15 0,-2 3 31,1 0-1,0 1 0,1-1 0,-1 0 0,1 1 0,0-1 0,-1 1 0,2-1 0,-1 1 0,0 0 0,1 0 0,-1 0 0,1 0 0,0 0 0,0 1 0,0-1-30,-1 2 60,0 0-1,0 0 1,0 0-1,0 0 1,0 1-1,1-1 1,-1 1-1,0-1 1,0 1-1,0 0 1,0 0-1,1 0 1,-1 0-1,0 0 1,0 0-1,0 1 1,0-1-1,1 1 1,-1-1-1,0 1 1,0 0-1,0 0 1,0 0-1,0 0 1,-1 0-1,1 1 1,0-1-60,3 3 197,0 1-1,0-1 1,0 1 0,-1 0 0,0 0 0,0 1 0,0-1 0,0 1 0,-1 0 0,0 0 0,0 0 0,1 4-197,4 16 563,0 0 0,1 13-563,-7-32-13,0 0-295,1-5-3100,-3-2 2430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34.6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9866,'2'0'4241,"7"12"-1985,3 5-359,-1 17-113,-3 8-215,-4 15-393,-4 11-208,0 12-208,1-4-120,4-2-232,2-2-79,2-20-209,2-4-8,-2-19-488,-1-13-369,-5-13-1031,-3-7-649,-4-17 1513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34.9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9 8514,'2'-1'475,"-1"0"-1,1 0 1,-1 0 0,1 0 0,0 1-1,-1-1 1,1 0 0,0 1-1,0-1 1,-1 1 0,1 0 0,0-1-1,0 1 1,0 0 0,0 0 0,-1 0-1,1 1 1,2-1-475,3 2 826,0 0 1,0 0-1,1 1 1,0 0-827,14 6 1048,37 7 979,36 13 221,-91-28-2154,1 1-1,-1 0 0,0 0 1,0 0-1,0 1 0,0-1 1,0 1-1,2 2-93,-5-4 18,0 0-1,0 0 1,0 0 0,0 1-1,0-1 1,0 0-1,-1 0 1,1 1 0,0-1-1,-1 1 1,1-1-1,-1 0 1,1 1 0,-1-1-1,0 1 1,0-1-1,0 1 1,0-1 0,0 1-1,0-1 1,0 1 0,0-1-1,0 1 1,-1-1-1,1 1 1,0-1 0,-1 1-1,0-1 1,1 1-18,-3 3 30,0 0 0,0 0 1,0-1-1,-1 1 1,1-1-1,-1 1 0,-4 2-30,-33 27 105,33-28-90,-27 19-55,-2-2 1,-22 10 39,3-1-601,49-28-75,0 0 1,0 1 0,-3 3 675,7-4-1373,3-4 1354,0 0 0,0 0 0,0 0 0,0 0 0,0 1 0,0-1 0,0 0 0,0 0-1,0 0 1,0 0 0,0 0 0,0 0 0,0 0 0,1 0 0,-1 0 0,0 0 0,0 1 0,0-1 0,0 0 0,0 0-1,0 0 1,0 0 0,0 0 0,1 0 0,-1 0 0,0 0 0,0 0 0,0 0 0,0 0 0,0 0 0,0 0 0,0 0-1,1 0 1,-1 0 0,0 0 0,0 0 0,0 0 0,0 0 0,0 0 0,0 0 0,1 0 19,9-1-516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35.3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32 11210,'7'30'5322,"9"13"-1561,-2-4-1521,-13-37-2136,6 19 700,-1 0 0,0 0 0,-2 0 1,-1 1-1,1 19-804,-4-41 6,0 0 1,0 0 0,0 0-1,0 1 1,0-1 0,0 0-1,0 0 1,0 0 0,0 0 0,0 1-1,0-1 1,0 0 0,0 0-1,0 0 1,0 0 0,0 1-1,0-1 1,0 0 0,0 0-1,0 0 1,0 0 0,0 0-1,0 1 1,-1-1 0,1 0-1,0 0 1,0 0 0,0 0-1,0 0 1,0 0 0,-1 0 0,1 0-1,0 1 1,0-1 0,0 0-1,0 0 1,0 0 0,-1 0-1,1 0 1,0 0-7,-8-4 130,-6-11-39,12 10-92,0 1 1,0 0-1,0-1 0,0 1 1,1-1-1,0 0 1,0 1-1,0-1 0,1 0 1,-1 0-1,1 0 0,0 1 1,0-1-1,1 0 1,0 0-1,1-4 1,1-6-27,2 0 0,0 1-1,1-1 1,5-10 27,-6 17-47,0-1 0,0 1 1,0 0-1,1 0 0,0 0 0,0 1 0,1 0 1,6-5 46,-8 8 27,1 0 1,-1 0 0,1 1 0,0 0 0,0 0 0,0 0 0,0 1 0,0-1 0,1 2-1,-1-1 1,1 1 0,-1 0 0,3 0-28,19 0 327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35.7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97 7 9098,'0'0'193,"-1"-1"-1,1 1 1,0-1 0,-1 1 0,1-1 0,-1 1-1,1-1 1,-1 1 0,1 0 0,-1-1-1,0 1 1,1 0 0,-1-1 0,1 1-1,-1 0 1,0 0 0,1 0 0,-1-1 0,0 1-1,1 0 1,-1 0 0,0 0 0,1 0-1,-1 0 1,0 0 0,1 0 0,-1 1-1,0-1 1,1 0 0,-1 0 0,1 0 0,-1 1-1,0-1 1,1 0 0,-1 1 0,1-1-1,-1 0 1,1 1 0,-1-1 0,1 1-193,-4 2 432,1 0 1,0 0-1,1 0 0,-1 1 1,-2 3-433,5-6 76,-7 11 473,1 0 0,0 0 0,1 0 0,0 1 1,-1 6-550,1 0 393,1 0 1,0 0 0,1 0 0,1 0-1,1 13-393,2 5 555,1 0 0,4 18-555,-2-32 163,1 1-1,0-1 1,2 0 0,1 0 0,8 17-163,-9-25-88,1-1 1,0 0-1,1 0 1,0-1-1,1 0 0,1 0 1,0-2-1,12 11 88,-15-15-359,0-2 0,0 1-1,0-1 1,1 0 0,0-1 0,2 1 359,15 5-768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36.5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9738,'6'9'7175,"-1"9"-5476,-2-6-607,1 3-416,-1 0 0,-1-1-1,0 1 1,0 10-676,-2 15 1102,-2 6-1102,2-42 34,-2 27 594,2 10-628,0-31 78,1 0 1,1 1 0,-1-1-1,2-1 1,2 10-79,0-1 82,-5-18-82,0 0 0,0 0 0,0 0-1,0 0 1,0 0 0,0 0 0,0 0 0,0 1 0,0-1-1,0 0 1,0 0 0,0 0 0,0 0 0,0 0 0,0 0 0,0 0-1,0 0 1,0 0 0,0 1 0,0-1 0,0 0 0,0 0-1,0 0 1,0 0 0,0 0 0,0 0 0,0 0 0,0 0 0,0 0-1,0 0 1,-1 0 0,1 0 0,0 0 0,0 0 0,0 0-1,0 1 1,0-1 0,0 0 0,0 0 0,0 0 0,0 0-1,0 0 1,-1 0 0,1 0 0,-7-5-94,5 3 60,1 0 0,-1 0-1,1 0 1,0 0 0,-1 0-1,1 0 1,0-1 0,0 1-1,1 0 1,-1-1 0,0 1-1,1-2 35,-4-29-207,4 31 203,0-1 0,0 1 0,0 0-1,0 0 1,1-1 0,-1 1-1,1 0 1,-1 0 0,1-1-1,0 1 1,0 0 0,0 0 0,0 0-1,0 0 1,0 0 0,1 1-1,-1-1 1,1 0 0,-1 0-1,1 1 1,0-1 0,0 1-1,-1 0 1,1-1 0,0 1 0,0 0-1,0 0 1,1 0 4,5-2 15,-1 1 0,1 0 0,-1 0 0,1 1 0,0 0 0,0 0-1,6 1-14,-10 0 48,0 0-1,1 0 1,-1 1-1,0-1 1,0 1-1,1 0 1,-1 0 0,0 1-1,0-1 1,0 1-1,0 0 1,-1 0-1,1 0 1,0 0-1,1 2-47,-3-2 77,1 1 0,-1-1 0,0 0 0,0 1 0,0-1 1,-1 1-1,1 0 0,-1-1 0,1 1 0,-1 0 0,0 0 0,0 0 0,0 0 0,-1 0 0,1 0 0,-1 0 0,1 0 0,-1 0 0,0 1 1,0-1-1,-1 2-77,0 0 70,0 0 0,0 0 1,-1 0-1,1 0 1,-1-1-1,-1 1 0,1-1 1,0 1-1,-1-1 0,0 0 1,0 0-1,-1 0 1,1 0-1,-1 0 0,1-1 1,-4 3-71,-5 3-13,0-1-1,0 0 1,-1-1 0,0 0 0,-4 1 13,16-7-30,-17 5-1273,17-6 1225,1 0 1,-1 0 0,1 0 0,-1 0 0,1 0 0,-1 0 0,1 0 0,-1 0 0,1 0 0,-1 0 0,1 0-1,-1 0 1,1 0 0,-1 0 0,1 0 0,-1-1 0,1 1 0,-1 0 0,1 0 0,0-1 0,-1 1 0,1 0-1,-1-1 1,1 1 0,0 0 0,-1-1 0,1 1 0,0 0 0,-1-1 0,1 1 0,0-1 0,0 1-1,0-1 1,-1 1 0,1-1 77,-1-12-1065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3:04.9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305 183 5625,'30'-4'2346,"-30"4"-2219,1 0 0,-1 0 0,0 0 0,1 0 0,-1 0 0,0 0 0,1 0 0,-1 0 0,0 0 0,1 0 0,-1 0 0,0-1 0,1 1 0,-1 0-1,0 0 1,0 0 0,1-1 0,-1 1 0,0 0 0,0 0 0,1-1 0,-1 1 0,0 0 0,0-1 0,0 1 0,0 0 0,1-1 0,-1 1-127,0 0 249,-1-1 1,1 0-1,0 1 0,0-1 0,0 1 1,-1-1-1,1 1 0,0-1 0,-1 1 1,1-1-1,0 1 0,-1-1 1,1 1-1,-1-1 0,1 1 0,-1 0 1,1-1-1,-1 1 0,0-1-249,-1 0 157,1 0 1,-1 0-1,0-1 0,-1 1 0,1 0 0,0 1 1,0-1-1,0 0 0,-2 0-157,-6-2 272,-1 0-81,6 1-88,0 0 1,-1 1-1,1-1 1,-1 1-1,1 0 1,-1 1-1,1-1 1,-1 1-1,0 0 0,1 1 1,-1-1-1,-2 2-103,-2 0 142,0 2 0,1 0-1,-1 0 1,1 0 0,-1 1-1,1 1 1,1-1-1,-1 2 1,1-1 0,-4 5-142,0 1 63,0 0 0,1 1 0,0 0 0,1 1 0,1 0 1,-1 2-64,4-5 12,0 0-1,1 0 1,1 1 0,0-1 0,0 1 0,1 0 0,1 0 0,0 0 0,1 0 0,0 0 0,0 3-12,2-4 9,0-1 1,0 0-1,1 1 0,0-1 0,0 0 0,2 0 0,-1 0 1,1 0-1,0-1 0,1 0 0,0 1 0,1-2 0,1 3-9,2 0 3,0 0 0,1 0-1,0-1 1,1 0 0,0-1-1,0 0 1,1-1 0,0 0-1,1-1 1,-1 0 0,2-1-1,4 2-2,-8-5-5,0 0 1,1 0-1,-1 0 0,1-2 0,0 1 0,-1-1 0,1-1 0,0 0 0,0 0 0,-1-1 0,1-1 0,0 1 0,-1-2 0,1 0 0,-1 0 1,8-4 4,1-2-3,-1-1 0,-1-1 0,0 0 0,0-1 0,7-8 3,-4 2 8,0-1 0,-2-1 0,16-22-8,-24 28 10,0-1 0,-2-1 1,0 0-1,0 0 0,-2-1 0,0 0 1,-1 0-1,0 0 0,-2 0 0,0-1 0,-1 0 1,-1 1-1,0-1 0,-1-2-10,-1 6 18,0 0 1,-1 1-1,-1-1 0,0 0 0,-1 1 0,0 0 0,-1 0 1,-4-7-19,4 10 18,0 1 1,0 0-1,-1 1 1,-1-1 0,0 1-1,0 0 1,0 1 0,-1 0-1,0 0 1,0 0-1,-7-2-18,6 3 20,-1 1 0,0 1-1,0 0 1,0 0-1,-1 1 1,1 0 0,-1 1-1,0 1 1,1-1-1,-1 1 1,-9 1-20,-9 1 15,0 2 0,1 0 1,-24 7-16,41-8-32,-1 1 1,0 1 0,1 0-1,0 0 1,-4 4 31,9-5-185,1 0 0,0 0 0,0 1 0,0 0 0,0 0 0,0 0 0,1 0-1,0 1 1,0 0 0,0 0 0,-1 2 185,-4 11-1651,3-6 666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36.9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11066,'21'8'4793,"-4"7"-2384,-5 3-25,-3 10-479,-5-5-313,-2 1-696,-2-4-296,0-6-640,-2-2-456,0-9-1120,-1-3-768,-2-9 1399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37.3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11362,'7'6'2014,"0"0"0,0-1-1,3 0-2013,22 11 2603,-7-7-2194,19 3-409,-8-2 536,-26-6-523,0-1 0,-1 2 1,1-1-1,-1 1 0,0 1 0,-1-1 0,1 2 0,1 1-13,-4-3 89,-1-1-1,0 2 0,0-1 0,0 0 1,-1 1-1,0 0 0,0 0 0,0 1 1,-1-1-1,0 1 0,0-1 0,1 4-88,-3-7 105,-1-1-1,1 1 0,-1-1 1,1 1-1,-1 0 0,0-1 1,0 1-1,0 0 0,0-1 0,-1 1 1,1-1-1,-1 1 0,1-1 1,-1 1-105,-3 16 879,4-17-768,0 0 0,0 0 0,-1 0 0,1 0 1,-1 0-1,1 0 0,-1 0 0,0 0 1,0 0-1,0 1-111,0-2 5,1-1 0,0 0 0,0 0 0,0 1 1,0-1-1,-1 0 0,1 0 0,0 0 0,0 0 0,0 1 0,-1-1 1,1 0-1,0 0 0,0 0 0,0 0 0,-1 0 0,1 1 0,0-1 1,0 0-1,-1 0 0,1 0 0,0 0 0,-1 0 0,1 0 0,0 0 1,0 0-1,-1 0 0,1 0 0,0 0 0,0 0 0,-1 0 0,1-1 1,0 1-1,0 0 0,-1 0 0,1 0 0,0 0 0,0 0 0,-1 0 1,1-1-1,0 1 0,0 0 0,0 0 0,-1 0 0,1 0 0,0-1 1,0 1-1,0 0 0,0 0 0,0-1 0,-1 1 0,1 0 0,0 0-5,-5-13-51,5 8 9,0 0-1,1-1 1,-1 1-1,1 0 1,0-1-1,1 1 1,-1 0-1,1 0 1,0 0-1,0 0 1,1 0-1,0 0 1,-1 1-1,2-1 43,1-3-42,-4 5 35,0 0 0,1 1 0,-1-1-1,1 0 1,0 1 0,0 0 0,0 0 0,0-1 0,2 0 7,-1 1 33,0 0 0,0 0 1,1 0-1,-1 1 1,1-1-1,-1 1 0,1 0 1,0 0-1,-1 0 1,1 0-1,0 1 0,3 0-33,-5 0 59,0 0-1,-1 0 0,1 0 1,0 0-1,0 0 1,-1 1-1,1-1 0,0 1 1,-1 0-1,1-1 1,-1 1-1,1 0 0,0 0 1,-1 0-1,0 0 0,1 0 1,-1 0-1,0 0 1,1 1-1,-1-1 0,0 0 1,0 1-1,0-1 1,0 1-1,0-1 0,-1 1 1,1-1-1,0 1 0,0 1-58,8 40 1128,-6-28-1136,0 0 1,2 3 7,-5-17-5,1-1 0,-1 1 1,0 0-1,0-1 0,1 1 0,-1 0 1,0-1-1,1 1 0,-1-1 0,0 1 1,1-1-1,-1 1 0,1-1 1,-1 1-1,1-1 0,-1 1 0,1-1 1,0 0-1,-1 1 0,1-1 1,-1 0-1,1 0 0,0 1 0,-1-1 1,1 0-1,0 0 0,-1 0 0,1 0 1,0 0-1,-1 0 0,1 0 1,0 0-1,-1 0 0,1 0 0,0 0 5,18-1 39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37.7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61 182 12075,'-8'14'4921,"8"-10"-2561,0 2-559,4 9-25,2 7-72,0 2-495,2 1-377,-3-1-496,0-1-40,2-5-624,-2-2-552,0-15-1313,-1-6-1912,0-17 2633</inkml:trace>
  <inkml:trace contextRef="#ctx0" brushRef="#br0" timeOffset="1">3 7 7962,'-2'-2'4905,"6"-1"136,5 2-2889,3 1-95,0 5-809,1 2-296,5-1-944,1 2-848,9-2 544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38.2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7 192 8914,'-6'0'4542,"11"0"-836,14-1-848,-14 2-2657,-1-2 0,0 1 0,1 0 0,-1-1 0,0 0-1,0 0 1,0 0 0,1 0 0,-1-1 0,0 1 0,-1-1 0,3-1-201,7-5 99,0 0 1,10-10-100,-8 6 96,-7 6-80,0-1 1,0 0-1,0 0 0,4-7-16,-10 12 3,0-1 1,0 1-1,0-1 0,0 0 0,-1 0 1,1 0-1,-1 0 0,0 0 0,0 0 1,0 0-1,0 0 0,0 0 0,-1 0 1,0 0-1,1-1 0,-1 1 0,0 0-3,-1 1 3,1 0-1,0 1 1,-1-1-1,1 1 0,-1-1 1,1 1-1,-1-1 1,1 1-1,-1 0 1,0-1-1,0 1 1,0 0-1,0 0 1,0-1-1,0 1 0,0 0 1,0 0-1,-1 0-2,0-1 9,-1 1-1,1 0 0,0 0 0,-1 0 0,1 0 1,-1 0-1,1 0 0,-1 1 0,1-1 0,-3 0-8,0 1 59,1 0-1,-1 0 1,1 0-1,-1 0 0,1 1 1,-1 0-1,1 0 1,0 0-1,-1 0 0,1 1 1,0 0-1,-4 1-58,6-1 82,-1 0 0,1 0 0,0 0 0,-1 0 0,1 0 0,0 1 0,0-1 0,0 0 0,1 1 0,-1 0 0,1-1 0,-1 1 0,1 0 0,0 0 0,0 0 0,0 0 0,0 2-82,-1 5 226,1 1 0,0-1 0,1 1 0,1 5-226,-1-13 31,0 5 41,0 0 0,1 0 0,1 1 0,-1-1 1,1 0-1,0 0 0,1-1 0,1 4-72,-2-8-33,-1 0-1,1 0 1,0 0-1,-1 0 1,1 0-1,1-1 1,-1 1-1,0-1 1,1 0-1,-1 1 1,1-1-1,-1 0 1,1 0 0,0-1-1,0 1 1,0 0-1,0-1 1,0 0-1,0 0 1,1 0-1,1 0 34,1 0-330,0 0 0,0-1-1,0 0 1,0-1 0,0 1-1,0-1 1,-1 0-1,1 0 1,0-1 0,1 0 330,28-14-1136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38.5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10738,'3'5'1449,"0"1"-1,0-1 0,-1 1 0,0 0 0,0 0 1,0 0-1,1 5-1448,-1 6 1795,0 0 0,-2 3-1795,4 27 1753,-3-37-1557,0-27-2949,1 8 2625,1 0-1,-1 0 0,2 1 0,-1-1 0,1 1 1,0 0-1,1 0 129,-2 3 10,-1 1 1,1 0 0,1-1-1,-1 1 1,1 0-1,-1 1 1,1-1 0,0 1-1,0 0 1,1-1-1,-1 2 1,1-1 0,-1 1-1,1-1 1,0 1-1,0 0 1,0 1 0,1-1-11,-3 1 73,-1 1 1,1-1 0,0 1-1,-1 0 1,1-1 0,0 1-1,0 0 1,0 1-74,-2-1 50,0 0 1,-1 0 0,1 0-1,0 0 1,0 1 0,0-1-1,0 0 1,0 1-1,0-1 1,0 1 0,0-1-1,0 1 1,-1-1 0,1 1-1,0 0 1,0-1-1,-1 1 1,1 0 0,0-1-1,-1 1 1,1 0 0,0 1-51,4 13 624,0 0 0,-1 0 0,0 0 0,0 15-624,-1-16 188,-3-13-189,0 0 0,1 0-1,-1 0 1,0 0 0,0 1 0,0-1-1,0 0 1,0 0 0,-1 0-1,1 0 1,0 0 0,0 0 0,-1 0-1,1 0 1,0 0 0,-1 0 0,1 0-1,-1 0 1,0 0 0,1 0-1,-1 0 1,0 0 0,0 0 1,1-6-1499,6-12 1143,1 1 1,0 0-1,4-7 356,-10 21 9,0 0 0,0 0 0,1 0 1,-1 1-1,0-1 0,1 0 0,-1 1 0,1-1 0,-1 1 0,1-1 1,-1 1-1,1 0 0,0 0 0,0-1 0,0 1 0,0 0 1,0 1-1,0-1 0,0 0 0,0 1 0,0-1 0,0 1 0,0-1 1,1 1-1,-1 0 0,0 0 0,0 0 0,0 0 0,1 1-9,-2-1 37,-1 0 0,1 0-1,-1 0 1,1 0 0,-1 1-1,1-1 1,-1 0 0,1 0-1,-1 1 1,0-1 0,1 0-1,-1 0 1,1 1 0,-1-1-1,0 1 1,1-1 0,-1 0-1,0 1 1,1-1-1,-1 1 1,0-1 0,1 1-1,-1-1 1,0 0 0,0 1-37,1 13 690,0-1-303,11 28 360,-8-31-742,-1 1-1,0-1 0,-1 1 0,2 8-4,-4-16-352,0-1 176,2-5 672,4-6-433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38.9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1 9354,'0'32'5137,"3"-2"-256,0 10-2288,-3 6-641,0 7-256,-2 12-591,2-2-377,4-2-464,3-3-96,0-16-80,-1-5-16,-3-13-96,-2-10-128,-1-7-808,-4-10-505,-5-19-1151,-2-5-361,2-15 1889</inkml:trace>
  <inkml:trace contextRef="#ctx0" brushRef="#br0" timeOffset="1">8 57 11562,'7'-3'1180,"0"1"-1,0-1 1,0 2-1,1-1 0,-1 1 1,1 0-1,4 1-1179,-6 0 401,1 0 0,-1 0 0,0 1 0,1 0-1,-1 1 1,0-1 0,0 1 0,1 0 0,-1 1 0,-1-1 0,1 1-1,0 0 1,4 4-401,-9-6 80,1 0-1,-1 0 0,1 0 1,-1 0-1,0 1 0,0-1 0,1 0 1,-1 1-1,0-1 0,0 1 1,0-1-1,-1 1 0,1-1 0,0 1 1,-1-1-1,1 1 0,-1 0 1,1 0-1,-1-1 0,0 1 1,1 0-1,-1-1 0,0 1 0,0 0 1,0 0-1,-1-1 0,1 2-79,-1 0 62,0 0 0,0 0 0,-1 0 0,1-1 0,-1 1 0,1 0 0,-1-1 0,0 1 0,0-1 0,0 0 0,0 1 0,-1-1 0,1 0 0,-2 1-62,-9 6 75,1-1 1,-1 0-1,-13 6-75,20-11-410,0-1 1,1 0 0,-1 0-1,0 0 1,-1-1 0,1 0-1,0 0 1,0 0 0,0-1 0,-5 0 409,10 0-29,0 0 0,1 0 0,-1 0 1,0 0-1,1 0 0,-1-1 0,0 1 1,1 0-1,-1 0 0,0 0 0,1-1 1,-1 1-1,1 0 0,-1-1 0,0 1 1,1 0-1,-1-1 0,1 1 1,-1-1-1,1 1 0,-1-1 0,1 1 1,0-1-1,-1 1 0,1-1 0,0 1 1,-1-1-1,1 0 0,0 1 0,0-1 1,-1 0 28,5-9 445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39.2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0 13339,'7'8'5569,"-7"21"-3016,-7 9-233,2 13-688,2 15-311,5-5-737,2 0-232,1-10-208,0-12-8,5-9-256,6-10-464,4-19-945,-2-8-687,-2-17-1793,2-4 2489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39.6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62 13163,'0'6'5305,"14"-4"-3289,7 2-87,17-3-521,3-1-304,4-7-600,7-1-143,-9-8-746,1 0-623,-2 6-1144,-7-8 1184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40.0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1 9530,'-10'47'4756,"9"-40"-3846,1-1-1,-1 0 1,1 0 0,0 1 0,1-1-1,0 0 1,0 0 0,0 0 0,1 3-910,3 15 1616,-3-10-910,-2-6-443,1 0 0,0 0 0,1-1 1,0 1-1,0-1 0,1 1 0,-1-1 0,1 0 0,3 5-263,-5-11 13,0 0-1,-1 0 0,1 0 1,0 0-1,0-1 0,0 1 0,0 0 1,0 0-1,0-1 0,0 1 0,0 0 1,0-1-1,0 1 0,0-1 0,0 1 1,0-1-1,1 0 0,-1 0 0,0 1 1,0-1-1,0 0 0,1 0 0,0 0-12,0 0-17,-1-1 0,1 1 0,0-1 0,-1 1 0,1-1 0,0 0 0,-1 1-1,1-1 1,-1 0 0,1 0 0,-1 0 0,1 0 0,-1-1 0,0 1-1,0 0 1,1-1 0,-1 1 17,14-19-1121,-2-1 1,6-9 1120,-3 3-1393,6-6 1393,-19 28-26,4-4 72,-6 9-39,-1 0-1,0-1 0,0 1 1,1 0-1,-1 0 1,0 0-1,0 0 0,1 0 1,-1 0-1,0 0 1,0 0-1,1 0 0,-1 0 1,0 0-1,1 0 1,-1 0-1,0 0 1,0 0-1,1 1 0,-1-1 1,0 0-1,0 0 1,0 0-1,1 0 0,-1 0 1,0 0-1,0 1 1,0-1-1,1 0 0,-1 0 1,0 0-1,0 1 1,0-1-1,0 0 1,1 0-1,-1 1 0,0-1 1,0 0-1,0 0 1,0 0-1,0 1 0,0-1-6,3 7 225,0-1 0,-1 1-1,1-1 1,0 7-225,4 11 534,46 104 1561,-27-69-919,11 39-1176,-34-88 57,15 54 260,-15-53-249,-1 0-1,-1 0 1,0 1-1,0 7-67,-1-17 12,0 1-1,0-1 1,0 0 0,0 1-1,-1-1 1,1 0 0,-1 1-1,0-1 1,0 0-1,1 0 1,-1 1 0,-1-1-1,1 0 1,0 0 0,0 0-1,-1 0 1,1-1-1,-1 1 1,0 0 0,1 0-1,-1-1 1,-2 1-12,-1 1 20,0 0 1,0-1-1,-1 0 0,1 0 1,-1-1-1,1 0 1,-1 0-1,-4 0-20,-3 1 18,0-1 1,-1 0-1,1-2 0,0 1 1,0-2-1,-6 0-18,11 0-8,0 0-1,0 0 1,1 0 0,-1-1 0,1 0-1,-1-1 1,1 0 0,0 0-1,0 0 1,1-1 0,-2-1 8,6 5-23,0-1 1,1 0 0,-1 0-1,0 0 1,0 0 0,1 0 0,0 0-1,-1-1 1,1 1 0,0 0-1,0-1 1,0 1 0,0-1-1,0 1 1,1-1 0,-1 0 0,1 1-1,0-1 1,0 1 0,0-1-1,0 0 1,0 1 0,0-1-1,1 0 1,-1 1 0,1-1 0,0 1-1,0-1 1,0 1 0,0-1-1,0 1 1,0 0 0,1 0-1,-1-1 1,1 1 0,1-2 22,6-4-570,-1 0 0,1 0 0,1 0 0,-1 1 1,1 0-1,0 1 0,6-2 570,20-8-1087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40.4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23045,'16'12'768,"4"9"-80,13 18 697,-2 13-489,-3 8-112,-11 6-160,-5 3-112,-12 3-176,-8-7-88,-5-6-88,-5-9-56,-4-14-288,2-4-464,-1-14-1200,2-5 2640,12-12-1032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3:05.6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189 219 8802,'6'-9'846,"0"-1"0,-1 0-1,0 0 1,1-5-846,-5 14 93,-1 0 0,0-1-1,0 1 1,1 0 0,-1-1-1,0 1 1,0 0 0,-1-1-1,1 1 1,0 0 0,0-1-1,-1 1 1,1 0 0,-1 0-1,1-1 1,-1 1 0,1 0-1,-1 0 1,0 0-1,0-2-91,-2 1 251,1-1 1,-1 0 0,0 1 0,0-1 0,-2-1-253,4 3 92,-1 0 14,0 0 1,0-1-1,0 1 0,0 0 0,0 0 1,-1 1-1,1-1 0,0 0 0,0 1 0,-1-1 1,1 1-1,0 0 0,0-1 0,-1 1 0,1 0 1,0 1-1,-1-1 0,1 0 0,0 1 0,-1-1 1,1 1-1,0 0 0,0 0 0,0-1 0,0 1 1,0 1-1,0-1 0,0 0 0,0 0 0,0 1 1,0 0-107,-6 5 148,0 0 1,1 1-1,0 0 1,1 0-1,0 0 1,-2 3-149,-5 9 87,1 1-1,1-1 1,0 2-87,6-10 29,1-1-1,0 1 1,0 1 0,1-1-1,1 0 1,-1 10-29,2-2 78,1 0 1,1-1-1,1 1 0,1-1 1,1 1-1,1 2-78,1 1 130,1 0 0,1-1 1,1 1-1,9 15-130,-12-29 6,-1 0 0,2 0 0,-1-1 0,1 0 0,0 0 0,1 0 0,0-1 0,0 0 0,1-1-1,0 0 1,0 0 0,0-1 0,0 0 0,1-1 0,0 0 0,0 0 0,0-1 0,1-1 0,-1 1 0,1-2 0,-1 1 0,1-2 0,0 1 0,-1-1 0,1-1 0,0 0 0,-1 0 0,1-1 0,-1-1 0,0 0 0,0 0 0,0-1 0,0 0 0,0-1 0,-1 0 0,4-2-6,-1-2 2,0 0 0,-1-1 1,0 0-1,-1-1 0,0 0 1,-1 0-1,0-1 1,0 0-1,4-11-2,0 0 19,-2-1 1,-1 0-1,0-1 1,-2 0-1,-1-1-19,-1 3 33,-1-1 0,-1 1 0,-1-1 0,-1 0 0,-2-4-33,0 15 28,-1 0 0,0 0 0,-1 1 1,0-1-1,-1 0 0,-1 1 0,0-1 0,-1 1 0,0 0 0,-3-5-28,0 4 67,0 0-1,-1 1 1,-1-1 0,1 2 0,-2-1 0,0 2 0,0-1 0,-1 2 0,-8-6-67,13 10 52,-1 0 0,1 1 1,-1 0-1,0 0 0,0 1 1,-1 0-1,1 0 1,0 1-1,-1 0 0,0 1 1,1 0-1,-1 0 0,0 1 1,0 0-1,0 0 1,1 1-1,-7 1-52,0 2 41,0 0 0,0 2 0,1 0 1,-1 0-1,1 1 0,1 1 0,-1 0 0,1 1-41,2-1-46,0 1 0,0 0-1,1 1 1,1-1-1,-1 2 1,2-1 0,-1 2-1,1-1 1,-1 5 46,5-8-288,0-1 0,1 2-1,-1-1 1,2 0 0,-1 2 288,2-7-239,1 0-1,-1 1 1,1-1 0,-1 0 0,1 1 0,0-1-1,1 1 1,-1-1 0,0 0 0,1 1-1,0-1 1,0 0 0,0 0 0,1 3 239,12 15-695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50.2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56 0 7754,'-41'27'3383,"32"-22"-2147,4-2 647,9-1 5178,34 4-6251,-8-1-140,15-1-670,-20-3 136,0-1 0,0-1 0,21-5-136,5-1-3944,-28 3 104,-18 3 2118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50.5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1 6705,'-12'14'3745,"5"-7"-160,7-2-1112,14 6-489,-1 0-184,12-3-527,1 0-217,-2-3-296,5-1-120,1 0-176,1-1-112,-4-3-376,-7-7-480,-7 0-1328,-4-1-25,-3-4 921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50.9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105 44 10338,'-59'-31'3965,"33"20"-1454,24 11-2124,0-1-1,0 1 1,1 0-1,-1 0 1,0 0-1,0 0 0,0 0 1,1 0-1,-1 0-386,2 0 31,0 0-1,0 0 0,-1 0 0,1 0 1,0 0-1,0 1 0,0-1 1,0 0-1,0 0 0,0 0 0,0 0 1,0 0-1,0 0 0,0 0 1,0 0-1,0 0 0,0 0 0,-1 0 1,1 0-1,0 0 0,0 0 0,0 1 1,0-1-1,0 0 0,0 0 1,0 0-1,0 0 0,0 0 0,0 0 1,0 0-1,0 0 0,0 0 1,0 0-1,0 1 0,0-1 0,0 0 1,0 0-1,0 0 0,0 0 0,0 0 1,0 0-1,0 0 0,0 0 1,0 0-1,0 0 0,1 0 0,-1 1 1,0-1-1,0 0 0,0 0 1,0 0-1,0 0 0,0 0 0,0 0 1,0 0-1,0 0 0,0 0 0,0 0 1,0 0-1,1 0 0,-1 0 1,0 0-1,0 0-30,6 5 492,4 0-109,0-1-1,1 0 1,0 0 0,11 1-383,46 7 437,-63-11-394,65 6 466,51-1-509,-48-3 93,-53-2-191,4 0-443,-1 0 0,1-2 0,-1 0-1,4-2 542,-20 3-1901,-8 1 724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51.3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 0 10338,'-1'1'453,"-1"-1"-1,1 1 1,-1-1-1,1 1 1,0-1-1,-1 1 1,1 0-1,0 0 1,-1 0-1,1 0 1,0 0-1,0 0 1,0 0-1,-1 1-452,2-1 157,-1 0-1,1 0 0,0 0 0,-1-1 0,1 1 0,0 0 1,0 0-1,0 0 0,0 0 0,0 0 0,0 0 1,0 0-1,0 0 0,0 0 0,1 0 0,-1 0 0,0 0 1,0 0-1,1-1 0,-1 1 0,1 0 0,-1 0 0,1 0 1,-1 0-1,1-1-156,2 4 260,-1 0-1,1 0 1,0-1 0,1 0 0,-1 1 0,0-1-1,1-1 1,0 1 0,0 0 0,1 0-260,11 5 547,-1 0 0,4 0-547,-10-5 155,58 23 562,16 7-266,-67-26-361,0 1 0,-1 1 0,14 10-90,-26-17 10,1 0 0,-1 1 0,0 0 0,0 0 0,0 0 0,0 0 0,0 0 0,-1 0 0,1 1 0,-1-1 0,0 1 0,0 0-1,0 0 1,-1 0 0,1 0 0,-1 0 0,0 0 0,0 0 0,0 0 0,-1 0 0,1 4-10,-1 3-17,0 0 0,-1 0-1,0 0 1,-1-1 0,0 1-1,-2 3 18,2-8-33,0 0-1,0 0 0,-1 0 0,0 0 0,0-1 0,-1 1 0,0-1 0,0 0 0,0 0 0,0 0 0,-2 1 34,-7 4-39,1 0 1,-2-1-1,-9 4 39,6-2 29,-12 8-29,27-18 4,1 0-1,0 0 1,0 1 0,-1-1-1,1 0 1,0 0 0,0 1-1,0-1 1,0 0 0,0 1-1,0-1 1,1 1 0,-1 0-1,0 0-3,1-1 4,0-1-1,0 0 1,0 1-1,0-1 0,0 1 1,0-1-1,0 1 1,0-1-1,0 0 1,0 1-1,0-1 1,0 1-1,1-1 0,-1 0 1,0 1-1,0-1 1,0 0-1,1 1 1,-1-1-1,0 0 1,0 1-1,1-1-3,0 1 9,0-1 0,0 1-1,0 0 1,0-1 0,0 0 0,0 1-1,0-1 1,0 1 0,0-1 0,0 0-1,0 0 1,1 0-9,265 32 990,-263-31-988,5-1-5,0 1-1,1 0 1,-2 1 0,1 0 0,0 1-1,8 2 4,-16-4-124,0 0-1,0-1 0,0 1 1,0 0-1,-1-1 1,1 1-1,0 0 0,0 0 1,0 0-1,-1 0 0,1-1 1,-1 1-1,1 0 0,-1 0 1,1 0-1,-1 1 1,1-1-1,-1 0 0,0 0 1,1 0-1,-1 0 0,0 0 1,0 0-1,0 1 125,-3 13-1148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51.9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10 128 10514,'3'17'4625,"5"5"-2344,2 4-585,1 2 32,2 8-439,-2-5-281,1-1-544,1-3-168,-2-11-360,-2-1-528,1-15-1336,-6-6 1263,-4-7-23</inkml:trace>
  <inkml:trace contextRef="#ctx0" brushRef="#br0" timeOffset="1">5 6 8450,'-4'-2'4393,"9"0"-728,4 0-1345,6 2-680,0 3-303,1 1-641,1 0-200,4 0-848,2 0-800,5-4 744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52.2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11530,'45'81'4761,"-44"-73"-2640,2-4-569,7 0-279,9 1-161,4-5-392,3 3-216,-2-3-312,3-2-96,-3 2-784,-3-2-584,2 2-209,-13-2 617</inkml:trace>
  <inkml:trace contextRef="#ctx0" brushRef="#br0" timeOffset="1">67 255 10258,'3'10'4297,"-1"-7"-2264,9-3-241,12 3-296,-2-5-207,3-2-537,1 4-216,0-2-336,1 0-528,4 1-1249,1-2 1065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52.8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10802,'2'8'4681,"4"0"-1952,1 6-841,-3 6-303,1 10-201,-1 3-568,-1 1-232,1 0-296,-1-3-96,1-8-312,-3-6-408,-1-11-1240,-1-7 1488,-5-4-224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53.1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9610,'2'1'417,"1"0"0,-1 0 0,1 0 0,-1 0 0,1 1-1,-1-1 1,0 1 0,0 0 0,0-1 0,0 1 0,0 0 0,0 0 0,0 1 0,-1-1-1,1 0 1,-1 0 0,1 1 0,-1-1 0,1 3-417,2 4 564,-1-1 1,0 1-1,0 1 0,-1-1 0,0 2-564,1 3 718,-2 0-1,0 4-717,0-13 86,-1 0 0,-1 0 0,1-1 0,-1 1 0,1 0 0,-1-1 0,-1 1 0,0 2-86,2-6 6,0-1-1,0 0 1,0 0-1,0 1 1,-1-1-1,1 0 0,0 0 1,0 0-1,0 1 1,0-1-1,0 0 0,0 0 1,-1 0-1,1 0 1,0 1-1,0-1 0,0 0 1,-1 0-1,1 0 1,0 0-1,0 0 0,0 0 1,-1 0-1,1 1 1,0-1-1,0 0 0,-1 0 1,1 0-1,0 0 1,0 0-1,0 0 0,-1 0 1,1 0-1,0 0 1,0 0-1,-1 0 0,1 0 1,0-1-1,0 1 1,-1 0-1,1 0 1,0 0-1,0 0 0,0 0-5,-1-1-2,0 1-1,1-1 1,-1 0 0,0 1-1,1-1 1,-1 0-1,1 1 1,0-1-1,-1 0 1,1 1 0,-1-1-1,1 0 1,0 0-1,0 0 1,-1 0 2,0-6-17,0-1-1,0 0 1,0 0 0,1 0-1,0 0 1,1 1-1,-1-1 1,2 0 0,0-5 17,-1 10-2,0 1 0,1-1 1,-1 1-1,0-1 0,1 1 1,-1 0-1,1 0 0,0 0 1,-1 0-1,1 0 0,0 0 0,0 0 1,1 1-1,0-1 2,2-1 3,-1 0 1,1 0-1,1 1 1,-1 0-1,5-1-3,-5 2 55,1-1-1,0 1 1,-1 1-1,1-1 1,0 1 0,0 0-1,0 1 1,0-1-1,-1 1 1,1 0 0,0 1-1,-1-1 1,1 1-1,-1 0 1,5 3-55,-3-2 179,-1 1 0,0-1 0,0 1 1,0 1-1,-1-1 0,1 1 0,-1 0 0,0 0 0,-1 0 0,1 1 1,-1 0-1,3 5-179,-5-5 63,1-1 1,-2 1 0,1 0-1,0 0 1,-1 0 0,0 0-1,-1 0 1,1 0-1,-1 1 1,-1 2-64,1-7-25,0-1-112,0 0 1,0-1-1,-1 1 1,1 0 0,0-1-1,0 1 1,-1-1 0,1 1-1,-1 0 1,1-1-1,0 1 1,-1-1 0,1 1-1,-1-1 1,1 1 0,-1-1-1,0 0 1,1 1 0,-1-1-1,1 0 1,-1 1-1,0-1 1,1 0 0,-1 0-1,0 1 1,1-1 0,-1 0-1,0 0 1,1 0-1,-1 0 1,0 0 0,1 0-1,-1 0 1,0 0 0,1 0-1,-1 0 1,0 0-1,1-1 1,-1 1 136,-8-6-1691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53.5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163 8 7842,'0'-1'192,"0"1"-1,0-1 1,-1 1 0,1-1 0,-1 1 0,1 0-1,0-1 1,-1 1 0,1-1 0,-1 1 0,1 0 0,-1-1-1,1 1 1,-1 0 0,1 0 0,-1-1 0,0 1 0,1 0-1,-1 0 1,1 0 0,-1 0 0,0 0 0,1 0 0,-1 0-1,1 0 1,-1 0 0,0 0 0,1 0 0,-1 0-192,-2 1 366,1 0 1,-1 0 0,1 1-1,-1-1 1,1 1 0,0-1-1,-1 2-366,-8 5 455,1 1 1,0 0-1,1 1 0,0 0 0,1 0 0,-1 1 0,2 0 0,0 1 0,0 0 0,-2 7-455,2-4 232,2 1 0,0-1 0,1 1 0,0 0 0,1 0 0,1 0 0,1 1 0,0 13-232,3 21 402,3-1 0,1 0 0,3 0 1,2-1-1,4 6-402,27 75 1347,21 36-1347,-55-148 100,-5-10-35,1 0 1,-1 0-1,-1 1-65,-2-9-63,1 1 0,-1-1 0,0 0 1,0 0-1,0 0 0,0 1 0,0-1 0,0 0 0,0 0 0,0 0 0,0 1 0,0-1 0,0 0 0,0 0 0,0 0 0,0 1 0,0-1 1,-1 0-1,1 0 0,0 0 0,0 1 0,0-1 0,0 0 0,0 0 0,0 0 0,0 0 0,-1 1 0,1-1 0,0 0 0,0 0 0,0 0 1,0 0-1,-1 0 0,1 0 0,0 1 0,0-1 0,0 0 0,0 0 0,-1 0 0,1 0 0,0 0 0,0 0 0,-1 0 0,1 0 0,0 0 1,0 0-1,0 0 0,-1 0 0,1 0 0,0 0 0,0 0 0,0 0 0,-1 0 0,1 0 0,0 0 0,0-1 0,0 1 0,0 0 0,-1 0 1,1 0-1,0 0 0,0 0 0,0 0 0,0-1 0,-1 1 0,1 0 0,0 0 0,0 0 0,0 0 0,0-1 63,-2 0-1183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54.2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24 10882,'-8'-20'2215,"5"16"54,8 27 1577,4 14-2348,9 77 2799,-1 56-4297,-14-129 375,-1 0 0,-2 1 0,-3 8-375,3-50-11,0 1 1,0-1-1,0 1 0,0 0 0,0-1 0,0 1 0,0-1 0,-1 1 1,1-1-1,0 1 0,0-1 0,0 1 0,-1-1 0,1 1 1,0-1-1,-1 0 0,1 1 0,0-1 11,-1 0-37,1 0-1,0 0 1,0 0 0,0 0-1,-1 0 1,1 0-1,0 0 1,0 0 0,0 0-1,-1 0 1,1 0-1,0 0 1,0 0 0,0 0-1,-1 0 1,1-1 0,0 1-1,0 0 1,0 0-1,0 0 1,-1 0 0,1 0-1,0-1 1,0 1 0,0 0-1,0 0 1,0 0-1,-1-1 38,-8-17-2383,8 16 2148,0 0-1,1 0 0,-1 0 1,0 0-1,1 0 0,0 0 0,-1 0 1,1-1 235,5-17-1010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3:06.4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394 159 8170,'-17'-24'3785,"-3"-10"-3785,7 13 1980,12 18-1837,-1 1 1,0-1-1,1 1 1,-1 0-1,0-1 1,-1 1-1,1 0 1,0 0-1,0 0 0,-1 1 1,1-1-1,-1 1 1,0-1-1,1 1 1,-1 0-1,-3-1-143,2 1 111,0 0 1,0 1-1,0-1 0,-1 1 0,1 0 0,0 0 0,-1 1 1,1-1-1,0 1 0,0 0 0,-1 0-111,-6 3 108,0 0 0,1 0 0,-1 1 0,1 0 0,0 1 0,1 1 0,-1-1 0,-3 5-108,0 1 178,0 0 0,-6 10-178,1-2 148,6-6-5,0 0-1,1 0 0,0 1 1,-2 7-143,8-12 95,0 0 0,0 0 0,1 0 0,1 0 0,0 1 0,0 0 0,0 10-95,1-9 93,1 1-1,1-1 1,0 1 0,1-1-1,0 0 1,1 1-1,1-1 1,-1 0-1,2 0 1,1 2-93,-1-4 36,0 0-1,0-1 1,2 0 0,-1 0-1,1 0 1,0-1 0,1 0-1,0 0 1,0-1 0,0 0-1,1 0 1,4 2-36,-3-3-6,0 1 0,1-2 0,-1 1 0,1-1 0,1-1 0,-1 0 0,1 0 0,0-1 0,-1-1 0,1 0 0,0 0 0,1-1 0,-1 0 0,0-1 0,0 0 0,0-1 0,0 0 0,0-1 0,0 0 0,0-1 0,0 0 0,-1-1 0,1 0 0,-1-1 0,0 0 0,0 0 0,-1-1 0,8-6 6,-3 1 1,-1-1-1,-1-1 1,0 0 0,-1 0 0,0-1-1,-1-1 1,0 0 0,-1 0 0,5-15-1,-8 18 19,-1 0 1,-1 0 0,0 0 0,-1-1 0,0 1-1,0-1 1,-2 0 0,0 0 0,0 0 0,-1 0-1,0 0 1,-2 0 0,1 0 0,-2 0 0,1 1-1,-2-1 1,0 1 0,0-1 0,-1 1 0,0 1-1,-1-1 1,-1 1 0,0 0 0,0 0-1,-1 1 1,-3-3-20,1 3 29,0 0-1,0 1 0,-1 0 0,-1 0 0,1 2 1,-1-1-1,-1 1 0,0 1 0,1 0 0,-2 1 1,1 0-1,-1 1 0,-2 0-28,8 3 6,1 0 0,0 0 0,0 1 0,-1 0 0,1 1 0,0-1 0,0 1 0,0 1 0,0-1-1,0 1 1,0 1 0,0-1 0,-2 2-6,-7 4-83,1 1 0,0 0 0,0 1 0,-9 8 83,13-9-470,1 0 1,0 0-1,-1 3 470,8-8-442,-1 0 0,1 0 0,0 0 0,0 0 0,1 1 0,-1 0 0,1-1 0,0 1 0,1 0 0,-1 0 442,-2 20-1067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54.7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9218,'0'16'4329,"0"-6"-1569,6-4-671,9 2-609,9-1-71,10 0-265,6 1-216,2-4-344,-6-2-128,-7-2-208,-5 3-72,-10-2-312,-2 3-408,1 3-1176,0-2 3680,5 10-1904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55.4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 9834,'3'-1'4145,"-3"5"-1905,5 9-447,2 15-145,-8 0-191,2 13-545,0 3-240,-1 4-256,8 4-80,-10-8-128,0-4-64,9-10-104,-6-3-256,15-4-792,-6-2-480,-8-8-849,9-1 1313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55.8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6 9890,'0'0'202,"-1"1"-1,1-1 1,0 0-1,0 1 1,0-1-1,-1 1 1,1-1-1,0 1 1,0-1-1,0 0 1,0 1-1,0-1 1,0 1-1,0-1 1,0 1 0,0-1-1,0 1 1,0-1-1,0 1 1,0-1-1,0 1 1,0-1-1,0 1 1,1-1-1,-1 0 1,0 1-1,0-1 1,0 1-1,1-1 1,-1 0-1,0 1 1,1-1-202,0 1 264,1-1 1,-1 1-1,1-1 1,-1 0-1,1 1 1,0-1 0,-1 0-1,1 0 1,-1 0-1,2-1-264,242-1 4365,-166 2-3865,126-10 119,-105 3-336,39 4-283,-128 3-145,1 1 0,0 0 0,-1 0 0,1 2 0,-1-1 0,4 2 145,-15-4-45,0 0 1,0 0-1,1 0 0,-1 0 0,0 0 0,0 1 1,0-1-1,0 0 0,0 0 0,1 0 0,-1 0 1,0 0-1,0 0 0,0 0 0,0 0 0,0 0 1,0 0-1,1 1 0,-1-1 0,0 0 1,0 0-1,0 0 0,0 0 0,0 0 0,0 1 1,0-1-1,0 0 0,0 0 0,0 0 0,0 0 1,0 0-1,0 1 0,0-1 45,0 0-48,1 7-846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56.3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8882,'4'3'616,"-1"1"-1,0 0 1,0 0-1,0 0 1,0 0 0,-1 1-1,0-1 1,0 1 0,0-1-1,0 1 1,-1 0-1,1 0 1,-1 0 0,0 3-616,1 11 917,-1 0 0,0-1 0,-2 7-917,1-9 660,-3 28 431,1-26-370,1-1 0,2 13-721,3 20 1047,-8-44-876,1-6-178,1-7-232,1-6 154,0 1 1,1-1-1,1 0 0,0 1 0,3-11 85,-2 14-37,0 0-1,1 0 1,0 0-1,1 0 1,0 0 37,4-10-36,-6 14 34,3-9-2,1 1 0,6-12 4,-10 21 9,1-1 0,-1 2 0,1-1 0,0 0 1,1 1-1,-1-1 0,1 1 0,-1 0 1,1 0-1,4-2-9,2-1 68,0 1 0,0 1 0,1 0 0,-1 0 0,1 1 0,1 0-68,-6 2 85,0 0 0,0 0-1,0 0 1,1 1-1,-1 0 1,0 0-1,0 0 1,0 1 0,0 0-1,0 0 1,6 3-85,-8-2 95,0 0 1,1 1 0,-1 0-1,0 0 1,0 0 0,-1 1-1,1-1 1,-1 1 0,0 0-1,0 0 1,0 0 0,0 0-1,-1 0 1,1 1 0,-1-1-1,0 1 1,0 3-96,4 7 219,-2 1 0,0 0 0,0 0 0,0 14-219,-3-17-75,0 0 1,0 0 0,-1 0 0,-1 0 0,-2 13 74,-1-16-748,4-10 686,0 0 0,0 0 0,-1 0 0,1 1 0,0-1 0,0 0 0,0 0 1,0 0-1,0 0 0,0 1 0,-1-1 0,1 0 0,0 0 0,0 0 0,0 0 0,-1 0 0,1 0 1,0 0-1,0 0 0,0 0 0,0 0 0,-1 1 0,1-1 0,0 0 0,0 0 0,-1 0 0,1 0 1,0 0-1,0 0 0,0-1 0,-1 1 0,1 0 0,0 0 0,0 0 0,0 0 0,0 0 0,-1 0 1,1 0-1,0 0 0,0 0 0,0 0 0,0-1 0,-1 1 0,1 0 0,0 0 0,0 0 0,0 0 1,0 0-1,0-1 0,-1 1 0,1 0 0,0 0 0,0 0 0,0-1 0,0 1 0,0 0 0,0 0 1,0 0 61,-6-15-995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2:57.5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8962,'36'19'5801,"-22"-10"-4525,-1 1 1,7 7-1277,-3-2 565,-1 1 0,-1 1 1,0 1-1,-1 0 1,-1 0-1,-1 2 0,1 3-565,1 5 402,-2 0 0,0 0 0,-2 2 0,-1-1 1,-2 2-403,4 23 266,-3 0 0,-2 1 0,-3 0 0,-2 0 1,-5 40-267,-1-40 102,-2-1 1,-5 12-103,6-35-59,-2-2 1,-1 1 0,-2-1 0,-9 18 58,16-39-277,0-1 0,0 1 0,0-1 0,-1 0 0,0 0 0,-1 0 0,1-1 0,-1 0 0,-1 0 0,1 0 0,-1-1 0,-1 1 277,5-4-243,1-1 0,0 0 1,0 0-1,0 0 0,-1 0 0,1 0 0,-1-1 0,-1 1 243,3-1-81,0 0 0,0 0 1,0 0-1,0 0 0,0-1 0,0 1 0,0 0 0,0-1 0,0 1 0,0-1 1,0 1-1,0-1 0,0 1 0,0-1 81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06.0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13 5697,'-2'-8'5606,"0"3"2598,3 16-6462,-1-5-1628,2 27 488,-1-1-1,-3 17-601,2-14 339,0-16 177,-2 16-516,-1-25 121,3-10-120,0 0 0,0 0 0,0 0 1,0 0-1,0 1 0,0-1 0,-1 0 0,1 0 0,0 0 1,0 0-1,0 0 0,0 0 0,0 0 0,0 0 1,0 0-1,0 0 0,0 0 0,-1 0 0,1 0 0,0 0 1,0 0-1,0 0 0,0 0 0,0 0 0,0 0 1,0 0-1,0 0 0,-1 0 0,1 0 0,0 0 0,0 0 1,0 0-1,0 0 0,0 0 0,0 0 0,0 0 1,0-1-1,0 1 0,-1 0 0,1 0 0,0 0 0,0 0 1,0 0-1,0 0 0,0 0-1,-1-2-4,0 1-1,1 0 1,-1-1 0,0 1-1,1-1 1,0 1 0,-1-1 0,1 0-1,0 1 1,-1-1 0,1 0 4,-1-20-47,1 1 0,2-13 47,-1 25-9,0-1 0,0 1-1,1 0 1,1 0 0,0 0-1,0 0 1,3-5 9,-5 12 0,0-1 1,0 0-1,1 1 1,-1-1-1,1 1 1,0 0-1,0-1 1,0 1-1,0 0 1,0 0-1,0 0 1,1 1-1,-1-1 1,1 0-1,-1 1 1,1 0-1,0-1 0,-1 2 8,0-1-1,0 1 1,0-1 0,0 1-1,0 0 1,0-1-1,0 1 1,0 1-1,0-1 1,0 0-1,0 0 1,0 1-1,0-1 1,0 1-1,0-1 1,0 1 0,0 0-1,0 0 1,0 0-1,0 0 1,-1 0-1,1 0 1,0 1-1,0 0-7,3 2 65,-1 1 0,0 0 0,0 0 0,0 0 0,0 1 0,-1-1 0,0 1-1,0 0 1,0-1 0,-1 1 0,0 1 0,0-1 0,0 1-65,2 17 366,0-1 1,-2 1-1,0 0-366,2 24 495,-3-29-281,-3-19-150,0-6-156,2-9 16,1-1 0,0 0 0,1 0 1,1 1-1,4-15 76,-5 23-11,0 1 1,0 0-1,1 0 0,0 0 1,0 0-1,1 0 0,-1 0 0,1 1 1,1 0-1,-1 0 0,1 0 1,0 0-1,0 1 0,0 0 1,0 0-1,1 0 0,0 1 1,0-1 10,-4 3 12,0 0 0,0 0 1,0 1-1,0-1 0,0 0 1,-1 1-1,1-1 0,0 1 1,0 0-1,1 0 1,-1 0-1,0 0 0,0 0 1,0 0-1,0 1 0,0-1 1,0 0-1,-1 1 0,1 0 1,0-1-1,0 1 0,0 0 1,0 0-1,-1 0 0,1 0 1,0 1-1,-1-1 0,1 0 1,-1 1-1,1-1 0,-1 1 1,0-1-1,0 1 0,1 0-12,3 5 82,-1 0 0,0 0 0,-1 0-1,0 0 1,0 1 0,0-1 0,-1 1-1,0 1-81,4 18 312,-3 1 0,0 0-1,-1 7-311,-3-22 89,1-13-114,0 0 1,0 0-1,0 0 0,0 1 1,0-1-1,0 0 0,0 0 1,0 0-1,0 0 0,0 0 1,0 0-1,0 0 0,0 0 1,0 0-1,0 0 0,-1 1 1,1-1-1,0 0 0,0 0 1,0 0-1,0 0 0,0 0 1,0 0-1,0 0 0,0 0 1,0 0-1,0 0 0,0 0 1,-1 0-1,1 0 0,0 0 1,0 0-1,0 0 0,0 0 1,0 0-1,0 0 0,0 0 1,0 0-1,0 0 0,-1 0 1,1 0-1,0 0 0,0 0 1,0 0-1,0 0 0,0 0 1,0 0-1,0 0 0,0 0 25,-1-1-250,0 0-1,0-1 1,0 1-1,1 0 1,-1-1-1,0 1 1,1-1-1,-1 1 0,1 0 1,0-1-1,-1 1 1,1-1-1,0 0 251,-1-22-1241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18.5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1 6161,'-6'1'8823,"10"2"-5657,17 4-2568,-9-3-404,0-1-1,0 0 1,0-1-1,1 0 1,-1-1-1,0-1 1,3 0-194,10-1 418,0 1 1,0 0-1,21 5-418,-33-4-772,0 0 0,0 0 1,11-2 771,-12 2-2780,-1 3 1016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19.0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1 9330,'-9'4'3977,"6"1"-1961,3 2-263,9-1-193,9 2-136,11-1-319,7-3-113,8 0-256,1-1-128,-11-3-248,1 2-112,-12 1-144,-6 1-16,2 1-344,-13-1-496,1 4-1216,-2-1 1207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19.6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 8322,'0'0'198,"1"-1"1,-1 1-1,0-1 1,1 1-1,-1 0 0,1-1 1,-1 1-1,1 0 1,-1-1-1,1 1 1,-1 0-1,1 0 0,-1-1 1,1 1-1,-1 0 1,1 0-1,-1 0 1,1 0-1,0 0 0,-1 0 1,1 0-1,-1 0 1,1 0-1,-1 0 1,1 0-1,-1 0 0,1 0 1,0 0-1,-1 1 1,1-1-1,-1 0 1,1 0-1,-1 1 1,1-1-1,-1 0 0,0 0 1,1 1-1,-1-1 1,1 1-1,-1-1 1,0 0-1,1 1 0,-1-1 1,0 1-1,1-1 1,-1 1-1,0-1 1,0 1-1,1-1-198,1 6 611,1-1 0,-1 0 1,0 1-1,2 4-611,-3-4 454,4 11 159,0 0-1,-2 0 1,0 1-1,-1 5-612,2 72 955,-3-55-697,-1-37-223,0 1 1,0 0 0,-1 0 0,1 0 0,-1-1-1,0 2-35,-5-14 51,4 0-71,1-1 1,0 1-1,0-1 0,1 1 0,2-10 20,-2 6-26,1-3-4,0 0 1,1 0 0,0 1-1,2-1 1,-1 1 0,2 0-1,0 0 1,3-5 29,-6 16 0,0 0-1,1 0 1,-1 0 0,1 0 0,0 1 0,0-1-1,0 1 1,1 0 0,-1 0 0,1 0-1,-1 0 1,1 0 0,0 1 0,0 0-1,0 0 1,1 0 0,-1 0 0,0 0 0,1 1-1,-1 0 1,1 0 0,2 0 0,-1 0 27,1 1-1,-1-1 1,1 1 0,-1 1 0,1-1-1,-1 1 1,0 0 0,1 1-1,-1 0 1,0 0 0,0 0 0,0 0-1,0 1 1,0 0 0,-1 0 0,2 2-27,-3-2 53,-1 0-1,1 1 1,-1-1 0,0 1 0,0 0 0,0 0 0,0 0 0,-1 0-1,0 0 1,0 1 0,0-1 0,0 1 0,-1-1 0,1 1 0,-1 1-53,3 13 219,-1 1 0,-1-1 1,0 4-220,-1-5 102,3 49 120,-3-66-1817,1-6 380,2-13-474,-3 14 1336,7-27-709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19.9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113 14 8730,'0'-1'132,"1"1"0,-1-1 1,0 1-1,0-1 0,0 1 1,0 0-1,0-1 0,0 1 1,-1-1-1,1 1 0,0-1 1,0 1-1,0 0 0,0-1 0,0 1 1,-1-1-1,1 1 0,0 0 1,0-1-1,0 1 0,-1-1 1,1 1-1,0 0 0,-1 0 0,1-1 1,0 1-1,-1 0 0,1-1 1,0 1-1,-1 0 0,1 0 1,-1 0-1,1-1 0,0 1 0,-1 0 1,1 0-1,-1 0 0,1 0 1,-1 0-1,1 0 0,-1 0 1,1 0-1,0 0 0,-1 0 1,1 0-1,-1 0 0,1 0 0,-1 0 1,1 0-1,0 1 0,-1-1 1,1 0-1,-1 0-132,-3 2 386,1 0-1,-1 0 1,0 0 0,1 0-1,-3 2-385,0 1 215,1 0-1,-1 1 0,1 0 0,0 0 1,0 0-1,1 0 0,0 1 0,0-1 0,0 1 1,1 0-1,0 1 0,0-1 0,1 0 1,0 1-1,0 1-214,-2 11 273,1 0 1,1 1-1,1 0 1,0-1-1,2 3-273,3 29 509,3 0-1,4 13-508,-1-6 250,-3-16-6,1-1-1,3 1 1,6 14-244,-13-45-1,1 0 0,0 0-1,1 0 1,0-1 0,1 0 0,1 0-1,-1-1 1,2 0 0,-1 0 0,1-1 0,1 0-1,0-1 1,5 4 1,-12-10-66,10 6-828,-12-7 750,-1-1-1,1 0 0,-1 0 1,1 1-1,0-1 1,-1 0-1,1 0 0,-1 0 1,1 0-1,0 0 0,-1 0 1,1 0-1,0 0 1,-1 0-1,1 0 0,-1 0 1,1 0-1,0 0 1,-1-1-1,1 1 0,-1 0 145,7-7-1048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3:06.7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167 86 9378,'-14'2'751,"0"1"1,0 1-1,0 0 1,0 1-1,-1 1-751,9-3 43,0 0 0,-1 1 0,1 0 0,1 0 0,-1 0 0,1 1-1,-1 0 1,1 0 0,1 0 0,-1 0 0,1 1-43,1-2 86,1 0 1,0 0-1,0 0 0,1 0 0,-1 0 1,1 1-1,0-1 0,0 0 1,0 1-1,1-1 0,0 1 0,0-1 1,0 1-1,0-1 0,1 1 1,-1-1-1,1 1-86,3 13 379,1 0 1,0-1-1,6 11-379,-4-9 254,-3-7-94,2 1 0,-1-1 0,1 0 0,1-1 0,0 1-1,1-1 1,0 0 0,1-1 0,8 9-160,-12-15 14,0 0-1,1 1 1,-1-2 0,1 1-1,-1-1 1,1 1 0,0-2 0,0 1-1,1-1 1,-1 0 0,0 0-1,1 0 1,0-1 0,-1 0-1,1 0 1,-1-1 0,1 0-1,0 0 1,-1-1 0,6 0-14,-3-1-4,0-1 0,0 0 0,0 0 0,-1 0 0,0-1 0,1 0 1,-1-1-1,-1 0 0,1 0 0,-1 0 0,0-1 0,0-1 4,8-8 1,0 0 0,-2-2 0,0 0 0,7-12-1,-12 17 15,0-1 0,-1 0 1,-1 0-1,0 0 0,-1-1 1,0 0-1,-1 0 0,-1-1 0,2-10-15,-4 18 17,-1 0-1,0-1 0,0 1 1,0 0-1,-1 0 0,0 0 1,0 0-1,-1 1 0,0-1 1,0 0-1,0 0 0,-1 1 0,0 0 1,0-1-1,-1 1 0,0 0 1,0 1-1,0-1 0,-1 1 1,0 0-1,0-1-16,-4-1 32,0-1 0,-1 2 0,1-1 0,-1 1-1,-1 1 1,1 0 0,-1 0 0,0 1 0,0 0 0,0 1 0,-1 0 0,1 1-1,-1 0 1,1 1 0,-1 1 0,0-1 0,1 2 0,-1 0 0,0 0 0,1 1-1,-11 3-31,1-1-833,-1 0 0,0-1 0,-2-1 833,23-2-56,-22 0-727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20.3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10850,'4'14'4497,"5"14"-2384,2 6-273,-3 15-160,1 5-247,-1-1-513,-3 5-192,0-6-272,-2 0-64,-3-5-168,-3-10-32,2-12-280,5-4-344,-3-14-928,5-6-648,-5-12 1183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20.7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24 10842,'13'-3'4737,"3"0"-2328,5 1-777,1-5-79,3 7-417,4 0-304,2-1-488,-2-1-128,-5 1-72,-3 0-216,-9-2-1464,-4 10 3768,-9 10-2144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21.3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21 9402,'0'-14'4297,"6"7"-1512,-4 11-1297,-2-1 16,-1-3-128,-2 12-151,-2 22-593,-6 45-168,10-34-192,2 0-56,7-5-128,-1-1-208,4-9-856,-3-8-673,-2-8 953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21.6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38 11859,'0'2'4480,"9"-2"-3023,7 2-25,0-5 80,19 2-103,13-1-409,2-2-240,17-5-336,3 0-112,4-2-184,-4 8-16,-9 6-448,-12-3-488,-19 7-1264,-4-3-673,-28 1 1633</inkml:trace>
  <inkml:trace contextRef="#ctx0" brushRef="#br0" timeOffset="1">173 272 7618,'4'5'1486,"-1"-1"1,1 2-1,-1-1 1,0 0-1,1 3-1486,-2-4 620,-1 1-1,1 0 0,-1 0 1,0 0-1,0 0 1,0 4-620,-1 16 633,0 0 1,-2-1-1,-1 1 1,-1-1-1,0 0 0,-2 0 1,-1 0-1,-3 3-633,5-19 118,5-8-118,0 0 1,0 0 0,0 0 0,0 0 0,0 0-1,0 0 1,-1 0 0,1 0 0,0 0 0,0 0-1,0 0 1,0 0 0,0 0 0,0 0 0,-1 0-1,1 0 1,0-1 0,0 1 0,0 0 0,0 0-1,0 0 1,0 0 0,0 0 0,0 0 0,0 0 0,0-1-1,0 1 1,-1 0 0,1 0 0,0 0 0,0 0-1,0 0 1,0 0 0,0-1 0,0 1-1,-2-17-58,3 10 48,1 1 0,-1-1 0,1 0 0,0 1-1,1 0 1,0-1 0,0 1 0,0 0-1,3-4 11,8-10-32,1 0-1,2 0 33,-15 17 0,17-19 29,1 1 0,19-16-29,-29 28 14,0 1-1,0 1 0,1 0 1,0 0-1,0 1 1,1 1-1,8-4-13,-15 8 30,-1 0 0,0 0-1,1 0 1,-1 0 0,1 1 0,-1 0-1,1 0 1,-1 0 0,1 0 0,-1 1-1,5 0-29,-6 0 52,0 0-1,0 0 1,0 0-1,0 1 1,-1-1-1,1 1 1,0-1 0,-1 1-1,1 0 1,-1 0-1,1 0 1,-1 0-1,0 1 1,0-1-1,0 1 1,0-1-1,0 3-51,2 1 139,-1 1 0,0 0 0,0 0 0,-1 0 0,0 1 0,1 4-139,4 48 561,-2-17-289,-5-43-271,3 22 252,0 13-253,-2-29 5,-1-1 0,0 1 0,-1 0 0,0-1 0,0 1 0,0 0 0,0-1-1,-2 5-4,2-9-111,0 0 0,0 1 0,0-1 0,1 0 0,-2 0-1,1 0 1,0 0 0,0 0 0,0 0 0,-1 1 111,1-2-163,1 0 0,0 1 0,-1-1 1,1 0-1,-1 0 0,1 1 0,-1-1 1,1 0-1,-1 0 0,1 0 0,-1 1 1,1-1-1,-1 0 0,1 0 0,-1 0 1,1 0-1,-1 0 0,1 0 0,-1 0 0,1 0 1,-1 0-1,1 0 0,-1-1 0,1 1 1,-1 0-1,1 0 0,-1 0 0,1-1 1,-1 1-1,0 0 163,-6-11-1258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22.0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10466,'3'1'415,"-1"-1"-1,0 1 1,0 0-1,0 0 1,1 0 0,-1 1-1,0-1 1,0 1-1,-1-1 1,1 1-1,0-1 1,0 1 0,-1 0-1,1 0-414,5 6 627,29 29 2092,-1 2-1,15 24-2718,-33-38 423,0 0-1,-2 1 1,-1 0-1,-1 1 1,1 8-423,-8-17 128,0 1-1,-2 0 1,-1 0 0,0 0 0,-1 0 0,-1 0 0,-1 1 0,0-1 0,-2 0 0,0 0 0,-1 0 0,-2 2-128,-1 2 75,0 0 0,-2-1 1,0 0-1,-2 0 0,0-1 0,-2-1 1,0 0-1,-1 0 0,-11 11-75,16-21-42,-1 0 0,0-1 0,-9 7 42,14-13-165,0 0 0,0 0-1,0-1 1,0 1 0,-1-1-1,1 0 1,-1-1 0,1 1-1,-1-1 1,0 0 0,-3 1 165,6-2-120,1 0 0,-1 0 0,0 0 1,1 0-1,-1 0 0,0-1 1,1 1-1,-1 0 0,1-1 0,-1 1 1,1-1-1,-2 0 120,2 0 24,0 1 0,1-1-1,-1 1 1,0-1 0,1 1-1,-1-1 1,0 1 0,1-1 0,-1 0-1,1 1 1,-1-1 0,1 0 0,-1 1-1,1-1 1,0 0 0,-1 0 0,1 1-1,0-1 1,0 0 0,-1 0 0,1 0-1,0 0 1,0 1 0,0-2-24,1-2 41,0 0-1,0 1 1,0-1 0,1 0 0,-1 1-1,1-1 1,1-1-41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22.6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9946,'9'8'6113,"-7"-7"-5739,0 0-1,0 0 1,-1 1 0,1-1 0,-1 1 0,1-1-1,-1 1 1,0 0 0,1 0-374,1 4 418,0 0 1,-1 0-1,0 0 1,0 0-1,0 0 1,-1 1-1,1-1 0,-2 0 1,1 1-1,-1-1 1,0 2-419,0 1 161,-1 0 0,0 0 1,0 1-1,-1-1 0,0 0 0,-1 0 1,-2 4-162,-1-2 52,4-10-215,4-10-84,5-8 118,0 1 0,8-13 129,-8 16-42,-1 2 11,0 1 1,0 0-1,1 0 0,0 0 0,1 1 0,5-5 31,-11 12 1,0 0 0,0 0 0,1 0 0,-1 0 0,1 1 0,-1-1 0,1 1 0,-1-1 0,1 1 0,0 0 0,0 0 0,0 0 0,0 1 0,-1-1 0,1 1 0,0-1 0,0 1 0,0 0 0,0 0 0,0 0 0,0 0 0,0 1 0,0 0 0,0-1 0,0 1 1,0 0-2,1 1 20,-1 0 0,1 0 1,-1 0-1,0 0 0,0 0 1,0 1-1,0-1 1,-1 1-1,1 0 0,0 0 1,-1 0-1,0 0 0,0 0 1,0 1-1,0-1 1,-1 1-1,1-1 0,-1 1 1,1 1-21,1 6 103,-1 0 0,0 0 1,0 0-1,-1 0 0,0 0 0,-1 2-103,-1 11 263,-1-1-1,-2 3-262,4-24 13,0 0 1,0-1-9,0-1 0,0 1 0,0 0 0,-1 0 1,1-1-1,0 1 0,0 0 0,0-1 0,-1 1 0,1 0 1,0-1-1,-1 1 0,1 0 0,0-1 0,-1 1 0,1 0 1,-1-1-1,1 1 0,-1-1-5,1 0-6,-1 0 0,1 0 1,0 0-1,0 0 0,0 0 0,-1 0 1,1 0-1,0 0 0,0-1 0,-1 1 1,1 0-1,0 0 0,0 0 0,0 0 0,-1 0 1,1-1-1,0 1 0,0 0 0,0 0 1,0 0-1,0-1 0,-1 1 0,1 0 1,0 0-1,0 0 0,0-1 0,0 1 1,0 0-1,0 0 0,0-1 0,0 1 1,0 0-1,0 0 0,0-1 0,0 1 0,0 0 1,0 0-1,0-1 0,0 1 0,0 0 1,0 0-1,0-1 0,0 1 0,1 0 1,-1 0-1,0 0 0,0-1 0,0 1 1,0 0-1,0 0 6,10-22-188,1 1 0,5-5 188,-7 9-40,-9 17 39,4-7-15,-1 1 1,1 0-1,0 0 1,2-1 15,-6 6 0,1 1 1,0-1-1,-1 0 1,1 0 0,0 1-1,0-1 1,0 1-1,0-1 1,-1 0-1,1 1 1,0 0 0,0-1-1,0 1 1,0 0-1,0-1 1,0 1 0,0 0-1,0 0 1,0 0-1,0 0 1,0 0-1,0 0 1,1 0 0,-1 0-1,0 0 1,0 1-1,0-1 14,1 1 0,0 0 1,-1 0-1,1 0 0,-1 0 1,0 1-1,1-1 0,-1 0 1,0 1-1,0-1 0,0 0 1,0 1-1,0-1 0,0 1 0,0 0 1,0-1-1,0 2-14,1 3 113,1 0 0,-1 0 1,-1 1-1,2 3-113,-1 2 209,0 2-1,0-1 1,-1 0 0,-1 0 0,0 0 0,-1 0-1,0 1 1,-1-1 0,-2 5-209,1-1-709,3-16 333,0 1 0,0-1-1,0 0 1,0 0 0,0 0-1,1 0 1,-1 0-1,1 0 1,-1 0 0,1 0-1,-1-1 1,1 1 0,-1 1 376,1-2-1325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30.8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47 176 6033,'-2'0'558,"-1"0"-1,1 0 1,0-1-1,-1 1 1,1-1-1,0 1 1,0-1-1,-1 0 1,1 1-1,0-1 1,0 0-1,0-1 1,0 1-1,-2-1-557,3 1 110,0 0-1,0 0 1,0-1 0,0 1-1,0 0 1,1 0 0,-1-1 0,0 1-1,1 0 1,-1-1 0,0 1-1,1 0 1,0-1 0,-1 1-1,1-1 1,0 1 0,0-1-1,0 1 1,0-1 0,0 1-1,0-1 1,0 1 0,0-1-1,1 0-109,10-45 947,-10 39-818,1 1 0,0 1 0,0-1 0,0 0-1,1 0 1,0 1-129,-2 3 63,0 1 0,1 0 0,-1 0 0,0 0 0,1 0 0,0 0 0,-1 0-1,1 1 1,0-1 0,0 0 0,0 1 0,0 0 0,0-1 0,0 1 0,1 0 0,-1 0 0,0 0 0,1 0-1,-1 1-62,2-1 105,0 0-1,1 0 1,-1 0-1,0 1 0,0 0 1,1 0-1,-1 0 0,0 1 1,0-1-1,0 1 0,1 0 1,-1 0-1,0 1 0,0-1 1,0 1-1,-1 0 1,1 0-1,0 0 0,-1 0 1,1 1-1,-1-1 0,0 1 1,1 0-1,-1 0 0,-1 0 1,1 0-1,0 1 0,-1-1 1,0 1-1,0 0 1,0-1-1,1 5-104,10 26 607,-6-13 300,11 20-907,-16-35 81,2 0 0,-1 0 0,1-1 0,-1 0 0,2 0 0,-1 0 0,0 0 0,6 4-81,-8-8 7,0 1 1,-1-1 0,2 0 0,-1 0 0,0 1 0,0-1-1,0-1 1,0 1 0,1 0 0,-1 0 0,0-1 0,1 0-1,-1 1 1,1-1 0,-1 0 0,0 0 0,1 0-8,1-1 8,-1 1 1,1-1-1,-1 0 1,1 0-1,-1-1 1,0 1-1,1-1 1,-1 0-1,0 1 1,2-3-9,5-4-107,-1 0 0,1-1 0,-2 0 0,1-1 0,-1 1 0,-1-2 107,-1 5-484,-2-1 0,1 0 1,-1-1-1,0 1 1,2-5 483,-4-1 949,-2 13-939,0 0 0,0-1 0,0 1 1,0 0-1,0 0 0,-1 0 0,1 0 0,0 0 0,0 0 0,0 0 0,0 0 0,0-1 0,0 1 0,-1 0 0,1 0 0,0 0 1,0 0-1,0 0 0,0 0 0,-1 0 0,1 0 0,0 0 0,0 0 0,0 0 0,0 0 0,0 0 0,-1 0 0,1 0 0,0 0 1,0 0-1,0 0 0,0 0 0,-1 0 0,1 0 0,0 0 0,0 1-10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31.3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 83 8994,'-2'6'1320,"-6"8"2912,8-14-4136,-1 0 0,1 0 0,0 1 0,0-1 0,-1 0 0,1 0 0,0 0 0,0 0 0,-1 1 0,1-1 0,0 0 0,-1 0 0,1 0 0,0 0 0,-1 0 0,1 0 0,0 0 0,0 0 0,-1 0 0,1 0 0,0 0 0,-1 0 0,1 0 0,0 0 0,-1 0 0,1 0 0,0 0 0,-1 0 0,1-1 0,0 1 0,0 0 0,-1 0 0,1 0 0,0 0 0,0-1-1,-1 1 1,1 0 0,0 0 0,0-1 0,0 1 0,-1 0 0,1 0 0,0-1 0,0 1-96,-1-1 112,0 0 1,1 0-1,-1 0 0,1 0 0,-1 0 0,1 0 0,0 0 0,-1 0 0,1 0 0,0 0 0,0 0 1,-1 0-1,1-1 0,0 1 0,0 0 0,0 0 0,1 0 0,-1 0 0,0 0 0,0 0 1,0-1-1,1 1-112,1-4 104,0 0-1,0-1 1,0 1 0,1 0-104,0-2 214,10-14 140,-12 19-322,0 1 1,0 0-1,0 0 0,0 0 0,0 0 0,0 0 1,0 0-1,0 0 0,0 1 0,0-1 0,1 0 0,-1 1 1,0-1-1,1 1 0,-1-1 0,1 0-32,-1 2 22,0-1 0,-1 0-1,1 0 1,0 0 0,-1 1 0,1-1-1,0 0 1,-1 0 0,1 1-1,0-1 1,-1 1 0,1-1 0,-1 1-1,1-1 1,-1 1 0,1-1 0,-1 1-1,1-1 1,-1 1 0,1 0 0,-1-1-1,0 1 1,1 0 0,-1-1-1,0 1 1,0 0-22,2 1 95,18 39 665,-15-28-548,2 0 0,-1-1-1,1 0 1,3 2-212,-8-10 38,1-1 0,-1 0 0,1 0 0,0-1 0,0 1 0,0-1 0,1 1 0,-1-1 0,0 0-1,1 0 1,0 0 0,-1-1 0,1 1 0,0-1 0,0 0 0,3 1-38,-5-2 8,1 0 1,0 0-1,0 0 0,0 0 1,0 0-1,0-1 0,0 1 1,-1-1-1,1 0 0,0 0 1,0 0-1,-1 0 0,1 0 1,-1 0-1,1-1 0,-1 0 1,1 1-1,-1-1 0,0 0-8,7-6-7,0-1-1,-1 0 1,0 0-1,0-1 8,10-12-165,-9 12-75,14-16-1742,-21 24 1237,-1 0-1,0 0 1,0-1-1,0 1 1,0-1-1,0 1 1,0-2 745,0-20-2624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57 8002,'7'-9'7588,"-2"8"-4570,-5 1-2951,1 1 1,-1-1 0,0 1 0,1-1-1,-1 1 1,0-1 0,1 0 0,-1 1 0,0-1-1,0 1 1,0-1 0,1 1 0,-1-1 0,0 1-1,0 0 1,0-1-68,4 16 561,1 1 0,0-2 0,1 2-561,-2-7 187,0 1 0,0 0 0,-1 0 0,-1 0 0,0 1 0,0-1 0,-1 9-187,8 114 1805,-11-154-1785,1-1 0,0 0-1,2 1 1,0-1 0,1 1-1,2-1 1,0 1 0,6-20-20,-4 23-8,1-1 1,1 1-1,5-8 8,-9 18 0,0 1 0,0-1 0,1 1-1,0 0 1,0 0 0,1 1 0,-1 0 0,1 0 0,5-3 0,-9 7 4,0 0 0,-1 0 1,1 0-1,0 0 0,0 0 1,0 1-1,0-1 0,-1 0 1,1 1-1,0 0 0,0 0 0,0-1 1,0 1-1,0 0 0,0 1 1,0-1-1,0 0 0,0 0 1,0 1-1,0-1 0,0 1 1,0 0-1,-1 0 0,1-1 1,0 1-1,0 0 0,-1 0 1,1 1-1,-1-1 0,2 1-4,3 4 110,0 0-1,0 1 0,0 0 1,0 0-1,3 8-109,-8-14 6,13 22 243,-1 0 0,-1 1-1,-1 0 1,-1 1-1,-1 1 1,-2-1 0,0 1-1,-2 1 1,0-1-1,-2 1 1,-1 0 0,-2 24-249,0-34-228,0-14-2290,0-9-4776,0 5 4888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33.0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6 251 4449,'-5'1'9778,"6"2"-6136,12 4-3420,-10-6 391,5 3-432,1 0 1,-1-1-1,1 0 0,0 0 1,0-1-1,1-1 1,-1 1-1,9-1-181,-12-1 54,0-1 0,0 0-1,0 0 1,0-1 0,-1 1 0,1-1-1,-1 0 1,1-1 0,-1 1 0,0-1 0,0 0-1,0-1 1,2-1-54,-2 2 33,12-9 40,0 0 0,-1-1-1,8-9-72,-15 14 13,-1-1-1,0 0 0,-1-1 1,0 0-1,0 0 0,3-9-12,-8 16 5,-1-1-1,1 1 1,-1 0-1,0-1 1,0 1-1,0-1 1,-1 1-1,1-1 1,-1 1-1,0-1 1,0 1-1,0-1 1,0 0-1,-1 1 1,1-1-1,-1 1 1,0-1-1,0 1 1,-1 0-1,1-1 1,0 1-1,-1 0 1,0-1-5,-1 1 8,1 0 1,-1 0 0,1 1 0,-1-1-1,0 1 1,1 0 0,-1 0 0,-1 0-1,1 0 1,0 0 0,0 0 0,-1 1-1,1 0 1,-1 0 0,1 0 0,-1 0-1,1 0 1,-1 1 0,0-1 0,1 1 0,-1 0-1,-2 0-8,-2 1 71,0 0 0,0 1 0,0-1 0,1 2 0,-1-1 0,1 1 0,0 0 0,0 0 0,0 1-1,0 0 1,0 0 0,1 1 0,0 0 0,0 0 0,0 0 0,-4 5-71,4-2 172,-1 0 0,1 0 0,0 0 1,1 1-1,-1 0 0,2 0 0,-1 0 0,2 1 0,-1-1 1,1 1-1,0 0 0,0 7-172,2-8 129,0-1 0,0 1-1,1-1 1,1 1 0,-1-1 0,2 3-129,-1-5 58,0-1 1,1 1 0,0-1-1,0 0 1,0 1-1,1-1 1,-1 0 0,1 0-1,1-1 1,-1 2-59,5 3 65,0 0 0,1 0 1,0 0-1,0-1 0,1-1 1,0 1-1,0-1 0,1-1 0,0 0 1,0-1-1,1 0 0,-1-1 0,2 1-64,7 0-295,0 0 1,0-1-1,0-1 1,0-1-1,1-1 1,-1-1-1,14-1 294,-16 0 175,-4 2-342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3:09.7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73 723 7770,'-1'19'1357,"0"-6"543,0 0 0,1 0 0,1 2-1900,1-12 1370,-1-6-199,1-12-384,3-49-211,-1 18-235,-2-16-341,-10-303 1034,7 350-948,0-20 516,-6-33-602,6 60 54,-1-1 0,0 1 0,0-1 1,-1 1-1,0 0 0,-1 0 1,1 0-1,-2 0 0,1 1 1,-2-2-55,5 8 15,0-1 1,-1 1-1,1 0 1,-1-1 0,1 1-1,-1 0 1,1 0 0,-2 0-16,2 0-2,-1 0 1,1 0 0,-1 0-1,1 0 1,0 0 0,0 0-1,-1 0 1,1 0 0,0 0 0,0-1-1,0 1 2,0 0-551,-2-5 1238,2 2-7335,1 4 5524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33.3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34 3 9482,'-18'1'4273,"8"5"-1737,4-4-655,6-2-449,3 2-200,-3-2-311,0 0-113,12-2-144,12 0-72,41-4-240,-32 2-104,1 4-136,-5 4-48,-4-1-1144,-3 4-768,-7 2 1111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34.2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41 5689,'-1'-1'462,"1"-1"1,-1 1-1,1-1 0,0 1 0,-1-1 1,1 0-1,0 1 0,0-1 0,0 0 1,0 1-1,1-1 0,-1 1 0,0-1 1,1 0-1,-1 1 0,1-1 0,-1 1 1,1-1-1,0 1 0,0-1 0,0 1 1,0 0-1,0-1-462,-1 2 48,0 0 1,0 0-1,0 0 1,0 0-1,0 1 1,0-1-1,0 0 1,0 0-1,0 0 1,1 0-1,-1 0 1,0 1-1,0-1 0,0 0 1,0 0-1,0 0 1,0 0-1,0 0 1,0 0-1,0 0 1,1 1-1,-1-1 1,0 0-1,0 0 1,0 0-1,0 0 1,0 0-1,1 0 1,-1 0-1,0 0 1,0 0-1,0 0 1,0 0-1,0 0 1,1 0-1,-1 0 0,0 0 1,0 0-1,0 0 1,0 0-1,0 0 1,1 0-1,-1 0 1,0 0-1,0 0 1,0 0-1,0 0 1,0 0-1,1 0 1,-1 0-1,0 0 1,0-1-1,0 1 1,0 0-1,0 0 1,0 0-1,0 0 0,0 0 1,1 0-1,-1 0 1,0-1-1,0 1 1,0 0-1,0 0 1,0 0-1,0 0 1,0 0-1,0-1 1,0 1-1,0 0-48,1 12 1220,-3 30 1738,-3 17-2958,0-2 528,4-46-447,1 0 1,1 0-1,0 6-81,0-15-66,1-5-31,1-8-124,-2 8 152,8-36-1180,7-15 1249,-12 41-37,1 1 1,0 1-1,1-1 0,0 1 1,1 0-1,5-6 37,-10 15 2,0-1 0,1 0 0,-1 1 0,1 0 0,-1-1 0,1 1 0,0 1 0,0-1 0,0 0 0,0 0 0,0 1 0,2-1-2,-4 2 16,1-1 1,0 1 0,-1 0-1,1-1 1,0 1 0,-1 0-1,1 0 1,-1 0 0,1 0 0,0 0-1,-1 1 1,1-1 0,0 0-1,-1 1 1,1-1 0,-1 1-1,1-1 1,-1 1 0,1 0-1,-1 0 1,1 0 0,-1 0 0,0 0-1,1 0 1,-1 0 0,1 1-17,0 1 80,1 1 0,-1-1 0,0 1 0,0 0 0,0 0 0,0 0 0,-1 0 0,1 0 0,-1 0 1,0 0-1,-1 1 0,1 0-80,1 12 409,-1 0 1,-1 8-410,0-20 57,0 33 455,-5 30-512,10-84-165,1-1-1,0 1 0,1 0 0,5-6 166,-11 19-17,4-7-11,2 0-1,-1 0 1,1 0-1,0 1 1,1 0-1,2-2 29,0 0-3,-7 8 2,1-1 1,-1 1 0,1-1 0,-1 1-1,1 0 1,0 0 0,1 1 0,-4 1 8,0 0 0,1 1 0,-1-1 0,0 1 1,1 0-1,-1-1 0,1 1 0,-1 0 0,1 0 1,-1 0-1,0 0 0,1 0 0,-1 0 0,1 0 0,-1 1 1,1-1-1,-1 0 0,0 1 0,1-1 0,-1 1 0,0 0 1,1-1-1,-1 1 0,0 0 0,0 0 0,1 0-8,0 1 42,0 0 0,0 0-1,0 0 1,0 0 0,0 1-1,0-1 1,-1 0 0,1 1-1,-1-1 1,0 1 0,0 0 0,1-1-1,-2 1 1,1 0 0,0 0-1,-1 0 1,1 2-42,0 7 214,-1 1 0,0-1 0,-1 10-214,0 2 174,-4 41 139,1-24-322,4-37-248,-1-1-1,1 0 1,0 0 0,1 0 0,-1 0 0,0 0-1,1 0 1,0 0 0,0 0 0,0 0 0,0 0 0,0 0-1,2 2 258,1-2-2171,-3-6 932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34.6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0 10306,'-18'15'4185,"14"-11"-2120,6 0-777,11-3 56,7-1 24,20 3-279,2-3-137,16 0-296,4 3-120,11-6-144,-6 3-72,-6 0-152,-8-4-48,-18 5-64,-3-1 48,-15-4-808,-6 8-768,-11-4 936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34.9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33 11178,'2'53'7979,"-1"-28"-5876,0 0 1,-3 14-2104,1-34 90,1-8-69,2-13-27,2 5 7,1-1 1,0 1-1,0 0 1,3-4-2,-1 3 2,-4 5 0,0 1 0,1 0 1,0 0-1,1 0 0,-1 0 0,1 1 1,0 0-1,0 0 0,1 0 0,-1 1 1,1 0-1,4-3-2,-4 4 27,0 1 0,0-1 0,1 1 1,-1 1-1,1-1 0,-1 1 0,1 0 1,-1 0-1,1 1 0,-1 0 0,1 0 0,4 1-27,-8-1 65,0 0 0,-1 1 0,1-1 0,0 1 0,-1 0 0,1 0 0,0 0 0,-1 0 0,1 0 0,-1 0 0,0 1 0,1-1 0,-1 1 0,0 0 0,0-1 0,1 2-65,-1 0 114,0 0 0,0 0-1,0 0 1,0 0 0,0 0 0,-1 0-1,0 1 1,0-1 0,0 1 0,0-1-1,0 0 1,0 2-114,1 8 246,3 21 798,2 24-1044,-7-56-32,0 0 1,0 0-1,0-1 1,-1 1-1,1 0 1,0 0-1,-1-1 1,1 1-1,-1 0 1,0-1-1,1 1 1,-1-1-1,-1 2 32,2-2-89,-1-1 0,1 1 0,-1-1 0,1 1 0,-1-1 0,1 1 0,-1-1 0,1 1 0,-1-1 0,1 0 0,-1 1 0,0-1 0,1 0 0,-1 1 0,0-1 0,1 0 0,-1 0 0,0 0 0,1 1 0,-1-1 0,0 0 0,1 0 0,-1 0 0,0 0 0,1 0 0,-1-1 0,0 1 0,1 0 0,-1 0 0,0 0 89,-5-6-968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37.6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32 6057,'-6'-27'7459,"5"22"-3917,2 12 1869,29 167-3281,-25-149-2031,0 1 1,2-1 0,0 0 0,2-1-1,10 20-99,-14-37-1313,-5-7 1235,0 0 0,0 0 0,1 0-1,-1 0 1,0 0 0,0 0 0,1 0-1,-1 0 1,0 0 0,0 0 0,0 0 0,0 0-1,1 0 1,-1 0 0,0 0 0,0-1-1,0 1 1,1 0 0,-1 0 0,0 0 0,0 0-1,0 0 1,0 0 0,1-1 0,-1 1-1,0 0 1,0 0 0,0 0 0,0 0 0,0-1-1,0 1 1,0 0 0,0 0 0,1 0 0,-1 0-1,0-1 1,0 1 0,0 0 0,0 0-1,0 0 1,0-1 0,0 1 0,0 0 0,0 0-1,0-1 79,3-13-1164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38.0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38 12483,'11'10'4889,"-2"-5"-2913,2-3-568,6 2 65,3-4-129,5 0-416,4-1-232,-3-5-328,4-2-79,-7-3-145,5-1 16,-4 1-520,-6 3-609,0 7 2610,-4 1-1625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38.4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308 11 7450,'-6'-11'4168,"4"18"321,1 5-2352,-10 12-465,-3 8 49,-5 9-505,-2 4-296,1 5-488,0-4-144,0-2-152,1-4-24,5-13-416,0-6-344,5-13-992,2-8-705,-9-12 1449</inkml:trace>
  <inkml:trace contextRef="#ctx0" brushRef="#br0" timeOffset="1">1 101 10058,'19'3'4793,"5"2"-2024,6 9-601,9 4-55,1 12-481,-7 3-232,-2 1-495,-16 1-217,0-6-272,2 1-112,-1-8-144,-2-2-128,-5-8-656,-2-4-529,-1 0-1223,8-5-2953,8-3 3608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38.8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228 39 5161,'16'-15'4035,"-13"14"-3310,-1-1-1,1 0 0,-1 0 0,0-1 0,1 1 1,-1-1-1,0 0-724,-2 3 88,1 0 0,-1 0 1,0 0-1,0 0 1,0-1-1,0 1 0,0 0 1,0 0-1,0 0 1,0 0-1,0 0 0,0 0 1,1 0-1,-1-1 1,0 1-1,0 0 0,0 0 1,0 0-1,0 0 0,0 0 1,0 0-1,0-1 1,0 1-1,0 0 0,0 0 1,0 0-1,0 0 1,0 0-1,0 0 0,0-1 1,0 1-1,0 0 1,-1 0-1,1 0 0,0 0 1,0 0-1,0 0 0,0 0 1,0-1-1,0 1 1,0 0-1,0 0 0,0 0 1,0 0-1,-1 0 1,1 0-1,0 0 0,0 0 1,0 0-1,0 0 0,0 0 1,0-1-1,-1 1 1,1 0-1,0 0-88,-11 2 3591,11-2-3589,-5 2 72,1 0 0,-1 0-1,1 0 1,-1 0 0,-1 3-74,-17 10 97,5-3-11,-1 0-1,0 0 0,-4-1-85,-25 9 146,27-13 7,-18 11-153,38-18 4,0 0 0,1 0-1,-1 0 1,1 1 0,-1-1-1,1 0 1,-1 1 0,1-1 0,-1 0-1,1 1 1,-1-1 0,1 0-1,-1 1 1,1-1 0,0 1 0,-1-1-1,1 1 1,0-1 0,-1 1-1,1-1 1,0 1 0,0-1 0,-1 1-1,1 0 1,0-1 0,0 1-1,0-1 1,0 1 0,0 0 0,0-1-1,0 1 1,0-1 0,0 1-1,0 0 1,0-1 0,0 1 0,0-1-1,1 1 1,-1-1 0,0 1-1,0 0 1,1-1 0,-1 1 0,0-1-1,1 1-3,0 1 32,1 0-1,0 0 1,1 0-1,-1 0 1,0 0-1,1-1 1,-1 1-1,0-1 1,1 1-32,15 6 276,0 0 0,0-1 1,0-1-1,16 3-276,78 11 871,-94-18-713,-10-1-220,-6-1-3114,-2 0 1997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39.3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10498,'8'24'4777,"-4"-15"-1784,7-2-777,4 0-239,7 3-169,3 0-440,1 3-247,-1-5-473,2-2-128,-10-3-224,-4-2-72,-2-1-104,-9-2-144,2 2-1048,-4-3-665,0 3 985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40.2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9 232 6553,'-8'33'3364,"8"-32"-3200,0-1 0,0 1 0,0 0-1,0-1 1,0 1 0,0-1 0,0 1 0,0 0 0,0-1 0,0 1 0,0 0 0,1-1 0,-1 1 0,0-1 0,0 1-1,1-1 1,-1 1 0,0 0 0,1-1 0,-1 1 0,0-1 0,1 0 0,-1 1 0,1-1 0,-1 1 0,1-1-1,-1 1 1,1-1 0,-1 0 0,1 0 0,-1 1 0,1-1 0,0 0-164,2 1 341,0 0 0,0 0 0,-1-1 0,1 1 0,0-1 0,1 0-341,0 0 498,6 1-379,0 0 0,0-1 0,0-1-1,0 0 1,0 0 0,0-1-1,0 0 1,0 0 0,-1-1-1,1-1 1,-1 0 0,0 0-1,0 0 1,0-1 0,-1-1 0,0 1-1,0-2 1,0 1 0,-1-1-1,0 0 1,0 0 0,0-1-1,-1 0 1,4-7-119,-3 3-25,0 0 1,-1-1-1,0 1 0,-1-1 0,3-10 25,-7 19-3,-1 1 0,1-1 0,-1 0 1,1 1-1,-1-1 0,0 0 0,-1 0 0,1 1 0,-1-1 0,0-3 3,0 5 7,0-1 0,0 1-1,0-1 1,0 1 0,-1 0 0,1 0 0,-1-1-1,0 1 1,1 0 0,-1 1 0,0-1 0,0 0 0,0 0-1,0 1 1,0-1 0,-2 0-7,-1 0 11,1 0-1,-1 0 1,0 0-1,0 0 1,0 1-1,0 0 1,0 0-1,0 1 1,0-1 0,0 1-1,0 0 1,0 0-1,-1 1 1,1-1-1,0 1 1,0 0-1,0 1 1,0-1 0,1 1-1,-5 2-10,2-1 53,0 1 1,0-1-1,1 2 0,-1-1 1,1 1-1,0 0 0,0 0 1,1 0-1,0 1 0,0 0 1,0 0-1,0 0 0,-1 5-53,1-1 139,0 0 0,1 0 0,1 0-1,0 1 1,0-1 0,1 1 0,0 0 0,1 0 0,0 0-1,1-1 1,0 9-139,1-11 106,0 0 0,0-1-1,0 1 1,1 0 0,0-1-1,0 1 1,1-1 0,0 1-1,1-1 1,-1 0 0,1 0-1,1-1 1,-1 1 0,1-1 0,0 0-1,3 2-105,2 0 95,-1 0-1,1-1 0,0-1 1,1 0-1,0 0 1,0-1-1,0 0 0,0-1 1,12 3-95,-15-5-87,1 0 0,-1-1 0,0 1 0,1-2 0,-1 1 0,1-1 0,-1 0 0,1-1 0,-1 0 0,0-1 0,1 1 0,-1-2 0,0 1 87,16-5-1534,1-2 557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3:10.3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50 301 7634,'-33'3'3024,"32"-3"-2819,1 0 0,-1 0 0,0 0 0,1 0 1,-1 1-1,0-1 0,1-1 0,-1 1 0,0 0 0,1 0 0,-1 0 0,0 0 0,1 0 0,-1-1 0,1 1 0,-1 0 0,0 0 0,1-1 0,-1 1 0,1-1 0,-1 1 0,1 0 0,-1-1-205,1 0 258,-1 0-1,1 0 1,0 0-1,0 0 0,0 1 1,0-1-1,0 0 1,0 0-1,0 0 0,0 0 1,0 0-1,0 0 1,0 0-258,1-4-553,0-9 871,0 1-120,0 0 1,1 0 0,1 0 0,0 0 0,0 0 0,1 1 0,5-10-199,-7 17 66,32-67 614,-29 62-538,1 0 0,0 0-1,1 1 1,0 0 0,6-5-142,-12 12 32,1 1-1,-1-1 1,0 1 0,1 0 0,-1 0 0,1 0 0,0-1 0,-1 2 0,1-1 0,0 0 0,0 0 0,-1 0 0,1 1 0,0-1 0,0 1 0,0 0 0,0-1 0,0 1 0,0 0 0,0 0 0,0 0 0,-1 0-1,1 1 1,0-1 0,0 0 0,0 1 0,0 0 0,0-1 0,-1 1 0,1 0 0,0 0 0,0 0 0,1 1-32,4 4 145,0 0 1,0 0-1,0 1 1,-1 0-1,0 0 1,2 4-146,-5-7 50,24 31 287,1-1 0,2-2 0,6 4-337,-22-24 11,16 15 128,-27-25-299,0 0-1,0 0 0,-1-1 0,1 1 0,0 0 0,1-1 0,-1 0 0,0 0 1,1 0 160,-4-1-44,0 0 0,0 0 0,1 0 0,-1 0 1,0 0-1,0 0 0,0 0 0,0 0 1,1 0-1,-1 0 0,0 0 0,0 0 0,0 0 1,0 0-1,0-1 0,0 1 0,1 0 1,-1 0-1,0 0 0,0 0 0,0 0 0,0 0 1,0-1-1,0 1 0,0 0 0,0 0 0,0 0 1,0 0-1,0 0 0,0-1 0,0 1 1,1 0-1,-1 0 0,0 0 0,0 0 0,0 0 1,0-1-1,-1 1 44,2 0-62,1-9-1016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40.6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1 11811,'0'23'4969,"-2"-17"-2857,-7 0-224,21-3-439,3 3-129,9-4-280,0 0-216,-2-2-399,1-3-129,-1-5-56,5 2-112,-6-1-1329,2 4-783,-3 1 1128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41.2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168 5 7162,'18'-5'4272,"-9"5"385,-1 4-2208,-9 11-473,-7 6-215,-12 14-625,-7 0-344,-1 5-560,2 0-120,3-6-48,3-1-128,5-9-616,2-8-488,0-12-1177,5-3 1385</inkml:trace>
  <inkml:trace contextRef="#ctx0" brushRef="#br0" timeOffset="1">9 64 10282,'6'11'4673,"13"6"-1840,0 3-433,2 4-343,3 4-241,-1 0-552,-1-4-335,1-1-521,-2-8-136,-2-6-120,-1 5-344,-6-9-1161,-4 4-711,-6 2-3185,-8-6 3288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44.6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31 33 8634,'-27'-27'3250,"26"27"-3212,1 0 1,0 0-1,0 0 0,0-1 1,0 1-1,0 0 1,-1 0-1,1 0 0,0 0 1,0 0-1,0 0 1,0 0-1,0 0 0,0 0 1,0-1-1,-1 1 1,1 0-1,0 0 0,0 0 1,0 0-1,0 0 1,0-1-1,0 1 0,0 0 1,0 0-1,0 0 0,0 0 1,0 0-1,0-1 1,0 1-1,0 0 0,0 0 1,0 0-1,0 0 1,0-1-1,0 1 0,0 0 1,0 0-1,0 0 1,0 0-39,6 3 2182,-5-1-1908,0 0-1,0 0 1,1 0 0,-1 0-1,-1 0 1,1 0 0,0 0-1,-1 0 1,1 0 0,-1 0 0,1 0-1,-1 1 1,0-1 0,0 0-1,0 2-273,1 10 580,8 87 3050,-4 5-3630,-5-105 16,0 9 99,1 0-1,0 0 0,1-1 1,0 1-1,1 0-114,-2-5-29,1 0-1,0 0 1,0-1-1,1 1 1,-1 0-1,1-1 1,0 0-1,0 0 1,0 0 0,2 1 29,-5-5-72,0 0 1,0 0-1,0 0 1,0 0-1,0 0 1,0 0-1,1 0 1,-1 0-1,0 0 1,0 0-1,0 0 1,0 0-1,0 0 1,1 0-1,-1 0 1,0 0-1,0 0 1,0 0-1,0 0 1,0 0-1,1 0 1,-1 0-1,0 0 1,0 0-1,0 0 1,0 0-1,0 0 1,0 0-1,1 0 1,-1 0-1,0 0 1,0 0-1,0 0 1,0-1-1,0 1 1,0 0 71,1-2-4471,-1 1 2268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45.0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100 1 11386,'-56'45'4745,"38"-40"-2584,7-1-761,2-1 201,5-2-273,2 3-248,10-3-448,-8-1-136,0 0-120,26 3-16,35 1-103,-31-4-89,0-3-8,-4 2-152,-5-2-1185,1 3-679,-10-2 1024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45.3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142 7 10738,'5'-6'4761,"-1"5"-2312,-4 2-473,-1-1-47,-1 3-521,-12 29-352,-24 44-608,10-31-144,7 2-160,4-1-48,6-5-248,2-6-232,5-12-600,4-2-392,-6-14-1025,10-1 769,4-6 880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45.7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8714,'5'-1'4601,"-4"4"-464,1 5-2369,14 6 145,0 12-233,10 0-248,6 5-512,-4-2-191,1-1-321,-1-5-104,-5-5-112,-2 0-304,-7-16-1185,-1 9-591,-3-16 992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46.0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30 157 9226,'-1'1'591,"0"-1"0,0 1 0,0-1 1,0 0-1,0 1 0,0-1 0,0 0 0,1 0 0,-1 1 0,0-1 0,0 0 1,0 0-1,-1 0-591,2 0 142,-1-1 1,1 1 0,-1 0-1,1 0 1,-1-1 0,1 1-1,-1 0 1,1-1 0,0 1 0,-1-1-1,1 1 1,0 0 0,-1-1-1,1 1 1,0-1 0,0 1-1,-1-1 1,1 1 0,0-1-1,0 1 1,0-1 0,-1 1-1,1-1 1,0 1 0,0-1-143,-2-8 500,0 0 0,1-1-1,0 1 1,0 0 0,1-1 0,0-2-500,0 8 24,1 0-1,0 0 1,-1 0 0,1 1-1,1-1 1,-1 0 0,0 1-1,1-1 1,0 1 0,0-1-1,0 1 1,0 0 0,0 0-1,1 0 1,-1 0 0,2-1-24,-1 2 1,-1-1 1,1 1 0,0 0-1,1-1 1,-1 1 0,0 1-1,1-1 1,-1 0-1,3 0-1,-6 2 2,0 0 0,1 0 0,-1 0-1,0 0 1,1 0 0,-1 0 0,0 0-1,0 0 1,1 0 0,-1 0 0,0 0-1,1 0 1,-1 1 0,0-1 0,0 0-1,1 0 1,-1 0 0,0 0 0,0 1-1,0-1 1,1 0 0,-1 0 0,0 0-1,0 1 1,0-1 0,1 0-1,-1 0 1,0 1 0,0-1 0,0 0-1,0 0 1,0 1 0,0-1 0,0 0-1,1 0 1,-1 1 0,0-1 0,0 0-1,0 1-1,1 15 123,0-9-43,3 11 142,0-1 0,1 0 1,1 0-1,1-1 0,0 0 0,1 0 0,2 1-222,-9-14 50,1-1 1,-1 1-1,1-1 0,-1 0 0,1 0 1,0 0-1,0 0 0,1 1-50,-2-2 17,0 0-1,1-1 0,-1 1 1,0-1-1,1 1 1,-1-1-1,1 1 1,-1-1-1,0 0 1,1 0-1,-1 0 0,1 1 1,-1-2-1,1 1 1,-1 0-1,1 0 1,-1 0-17,2-1-3,-1 1 1,1-1 0,-1 1 0,0-1 0,1 0 0,-1 0 0,0 0-1,0 0 1,0 0 0,0-1 0,1 0 2,22-22-640,-23 23 582,38-46-3244,-24 28 2185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46.4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8 142 11490,'-7'11'7909,"9"-22"-4421,3-7-4061,-3 6 598,1 0-7,0 0 1,0 1-1,1 0 1,0 0-1,2-1-18,-4 7 2,0 1-1,1 0 0,0 0 0,0 0 0,0 0 0,1 0 0,-1 1-1,-2 2 20,0 0 0,-1 0-1,1 0 1,0 1 0,0-1 0,0 0 0,0 1-1,0-1 1,0 1 0,0-1 0,0 1 0,0-1 0,0 1-1,0 0 1,0-1 0,0 1 0,0 0 0,0 0 0,0 0-1,0 0 1,0 0 0,0 0 0,1 0 0,-1 0 0,0 0-1,0 1 1,0-1 0,0 0 0,0 1 0,0-1-1,0 1 1,0-1 0,0 1 0,0 0-20,4 3 202,-1 1-1,0 0 1,-1 0 0,1 0 0,-1 0 0,0 1-1,0-1 1,0 1 0,-1 1-202,2 1 238,-1 0 0,1-1 0,1 1 0,-1-1 0,2 0-239,-5-5 53,1 0-1,0 0 0,0 0 1,0 0-1,1 0 0,-1-1 0,0 1 1,1-1-1,-1 0 0,1 1 0,-1-1 1,1 0-1,0 0 0,-1-1 0,1 1 1,0-1-1,1 1-51,-1-1 12,-1 0 1,1 1-1,-1-2 1,1 1-1,0 0 0,-1 0 1,1-1-1,-1 1 1,1-1-1,-1 0 1,0 0-1,1 0 1,-1 0-1,1-1-12,2-1-129,0-1 1,0 0-1,0 0 0,-1-1 0,1 1 129,10-11-1048,0-1-27,-2-3 283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46.8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17 193 11466,'-3'57'4161,"4"-40"-626,-1-17-3455,0 0 0,0 0-1,0 0 1,0 0 0,0 0 0,0 0 0,0 1-1,0-1 1,0 0 0,1 0 0,-1 0 0,0 0 0,0 0-1,0 0 1,0 0 0,0 0 0,0 0 0,0 0-1,1 0 1,-1 0 0,0 0 0,0 0 0,0 0 0,0 0-1,0 0 1,0 0 0,1 0 0,-1 0 0,0 0 0,0 0-1,0 0 1,0 0 0,0 0 0,0 0 0,0 0-1,1 0 1,-1 0 0,0-1 0,0 1 0,0 0 0,0 0-1,0 0 1,0 0 0,0 0 0,0 0 0,0 0-1,0 0 1,0 0 0,0-1-80,9-3 187,-1 1-122,1-2 0,0 1 1,-1-1-1,0 0 0,0-1 1,-1 0-1,0 0 0,3-3-65,-4 4 17,-1-1-1,0 0 0,0 0 0,0-1 0,-1 0 0,0 1 1,0-1-1,0-1 0,-1 0-16,4-11 27,-1 0-1,2-15-26,-7 31 4,0-1 0,0 1 0,-1 0 0,0-1 0,1 1 0,-1-1-1,-1 1 1,1 0 0,0-1 0,-1 1 0,0 0 0,1-1-4,-1 3 3,0-1-1,0 0 1,0 1 0,0-1 0,0 0 0,0 1-1,-1-1 1,1 1 0,0 0 0,-1-1 0,1 1-1,-1 0 1,1 0 0,-1 0 0,0 0-1,1 0 1,-1 0 0,0 0 0,0 1 0,0-1-1,0 1 1,1-1-3,-3 0 17,-1 0 0,1 1 0,0-1 0,0 1 0,0 0 0,0 0 0,-1 0-1,1 0 1,0 1 0,0 0 0,0 0 0,0 0 0,0 0 0,0 1 0,0-1 0,0 1 0,-3 2-17,3-1 75,0 0-1,0 0 1,0 0 0,0 1 0,0-1 0,1 1 0,0 0 0,0 0 0,0 1 0,0-1 0,1 0 0,-1 1 0,1 0-1,-1 4-74,0 0 73,1-1 0,0 0 0,1 1-1,0 0 1,0-1 0,1 1-1,0 0 1,1-1 0,0 1-1,0 0 1,0-1 0,1 1 0,1-1-1,-1 0 1,2 0 0,-1 0-1,1 0 1,0 0 0,0-1 0,1 1-1,0-1 1,0-1 0,1 1-1,0-1 1,0 0 0,1 0-1,0 0 1,-1-1 0,2 0 0,-1-1-1,7 4-72,3-1 36,-1-1 1,1-1-1,0-1 0,0 0 0,1-1 0,-1-1 0,1 0 1,7-2-37,-20 1-140,0-1 1,0 0 0,0 0 0,0-1 0,0 0 0,0 1-1,0-2 1,0 1 0,0 0 0,-1-1 0,1 0 0,0 0-1,-1-1 1,0 1 139,22-20-727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47.1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4 11634,'-11'1'5170,"3"2"-2634,8 1-767,0-3-89,0-1-424,0 0-208,18 1-343,13 2-153,37-3-256,-30-3-80,-12-3-40,-1 3-368,-9 0-1137,-2 2-703,-5 1 1072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3:22.8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242 49 7362,'0'0'2875,"0"0"-1071,0-2 1558,-7-1-2343,-5 1-666,0 1 0,-1 0-1,1 0 1,-12 2-353,20-1 95,0 1 0,0-1 0,-1 1 0,1 0 0,0 0 0,0 1 0,0-1 0,0 1 0,0 0 0,1 0 0,-1 0 0,0 0 0,1 1 0,-1 0-95,-4 4 155,1 1 1,-1 0-1,2 0 0,-4 5-155,9-12 7,-7 10 22,1 1 1,0-1 0,0 1-1,1 0 1,1 1-1,0-1 1,1 1 0,0 0-1,1 0 1,0 1-1,1-1 1,1 1 0,0-1-1,1 1 1,0-1-1,1 1 1,1-1-1,0 0 1,1 1 0,0-1-1,1 0 1,0 0-1,1-1 1,1 1 0,0-1-1,1-1 1,5 9-30,-3-8 6,0-1 0,1 0 1,0 0-1,1-1 0,0 0 1,1-1-1,0-1 0,0 0 1,1 0-1,3 1-6,0-2-5,-1 0 0,1-1 0,0-1 0,1 0 0,-1-2 1,1 1-1,0-2 0,10 0 5,-17-1-4,-1-1 1,1 0 0,0-1 0,0 0-1,0 0 1,0-1 0,-1-1-1,1 1 1,-1-2 0,0 1-1,1-1 1,-2-1 0,1 1 0,0-2-1,-1 1 1,0-1 0,4-4 3,-1-2 4,-1 0 1,0 0-1,-1-1 1,0 0-1,-1-1 0,5-11-4,-9 14 11,1 0 0,-2-1 0,0 1 0,0-1-1,-1 0 1,0 1 0,-1-1 0,-1 0-1,0 0 1,-1-11-11,-1 1 34,-2 1 1,0-1-1,-1 1 0,-2 0 0,-4-10-34,7 20 21,-1 0 0,0 0 1,-1 0-1,0 0 0,-1 1 0,0 0 0,-1 1 0,0-1 0,0 1 0,-1 1 1,0 0-1,0 0 0,-1 1 0,0 0 0,0 0 0,-1 1 0,0 1 0,0 0 1,-6-2-22,4 4 21,0-1 1,0 2 0,0 0 0,0 0 0,0 1 0,-1 1 0,1 0 0,0 1 0,0 0 0,-12 3-22,8 0-37,1 0 0,0 1 0,0 1 0,0 1 0,1 0 0,0 1 0,0 0 1,-5 5 36,14-9-308,1 0 0,-1 1 0,1-1 0,-4 5 308,8-8-128,0 0 1,0 1 0,0-1-1,0 0 1,1 1 0,-1-1-1,0 0 1,1 1-1,-1-1 1,1 1 0,-1-1-1,1 1 1,-1-1-1,1 1 1,0-1 0,0 1-1,0-1 1,0 1-1,0 0 1,0-1 0,1 1-1,-1 0 128,9 15-1119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47.6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224 0 14267,'-4'8'5513,"-11"11"-3768,-5 10-105,-9 15-472,-3 3-232,3 3-544,4-3-191,7-9-137,6-6 32,10-12-545,0-5-439,2-14-1168,3-1 63,-3-16 1129</inkml:trace>
  <inkml:trace contextRef="#ctx0" brushRef="#br0" timeOffset="1">0 74 9178,'3'0'4593,"4"1"-1008,2 6-1129,7 2-471,3 4-161,6 8-480,4 1-295,8 6-505,-5 0-168,2-6-184,-8 1-8,-3-10-728,-4-1-537,-9-5 2426,9-5-1465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55.6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34 12 4345,'-29'-4'16242,"28"4"-16148,1 1-1,-1 0 1,1 0-1,-1 0 1,1 0 0,0 0-1,-1 0 1,1 0-1,0 0 1,0 0 0,0 0-1,0 0 1,-1 0 0,1 0-1,1 0 1,-1 0-94,0 13 183,1-1 1,0 0 0,1 0-1,1 0 1,0 0-1,2 2-183,-1-3 148,0 0 0,1 0 0,0-1 0,1 1 0,0-1 0,1 0-1,0-1 1,1 0 0,3 3-148,-8-9 35,0-1 0,1 0 0,-1 1 0,0-2 0,1 1-1,0 0 1,0-1 0,1 1-35,-4-2 1,0-1 0,0 1 0,-1-1 0,1 0 0,0 1 0,0-1 0,0 0-1,0 0 1,0 0 0,0 0 0,0 0 0,0 0 0,0 0 0,0 0 0,0 0 0,0-1-1,1 1 1,-1-1-16,0 1 1,0-1 0,0 0-1,0 0 1,0 1 0,0-1-1,0 0 1,0 0 0,-1 0-1,1 0 1,0 0 0,-1 0-1,1 0 1,0-1 0,-1 1-1,1 0 1,-1-1 14,3-9-216,0 1 1,-1-1-1,0 1 0,-1-1 0,0 0 1,-1 0 215,1-1-91,-1 0 0,2 1-1,0-1 1,0 0 0,2-4 91,-3 15 3,-1 0-1,0 0 0,1 0 1,-1 0-1,1 0 0,-1 0 1,1 0-1,-1 0 1,1 0-1,0 0 0,0 0 1,-1 0-1,1 1 0,0-1 1,0 0-1,0 0 1,0 1-1,0-1 0,0 1 1,0-1-1,0 1 0,0-1 1,0 1-1,0-1 1,0 1-1,0 0 0,1 0 1,-1 0-1,0 0 0,1-1-2,0 2 21,0-1-1,1 1 0,-1-1 0,0 1 0,0 0 0,0 0 1,0 0-1,0 0 0,0 0 0,0 0 0,0 0 0,0 1 0,0-1 1,1 2-21,35 37 647,-21-21 134,15 12-781,-25-25 115,0 0 1,0-1 0,0 0 0,1-1 0,0 0 0,0 0 0,1 0-116,-6-3 62,0 0 1,0 0-1,0 0 1,1-1-1,-1 1 1,0-1 0,1 0-1,-1 0 1,0 0-1,3-1-62,-6 1 7,1 0 1,0-1-1,-1 1 0,1-1 0,-1 1 0,1-1 0,-1 1 1,1-1-1,-1 1 0,1-1 0,-1 1 0,0-1 1,1 0-1,-1 1 0,0-1 0,1 0 0,-1 1 0,0-1 1,0 0-1,0 1 0,0-1 0,0 0 0,0 1 1,0-1-1,0 0 0,0 0 0,0 0-7,1-3 26,-1-6 4,0 1 0,0-1-1,0 1 1,-1-1 0,-1 1 0,-1-6-30,1 4-96,0-1 1,0 1 0,2-1 0,-1-5 95,1 12-381,1 0 1,-1 0 0,1 0 0,0 1 0,0-1 0,0 0 0,1 1 0,-1-1 0,1 1 0,1-2 380,0-4-968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56.0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11907,'2'4'1377,"13"21"3437,-11-17-4222,0 1 0,0 0 0,0 0 0,-1 0 0,-1 0 0,1 1-592,7 48 1695,6 29-535,-5-36-756,-2 1-1,2 42-403,-4-31 163,-8-59-144,1-4-19,0 0-1,0 0 0,0 0 0,0-1 0,0 1 1,0 0-1,0 0 0,0 0 0,0 0 1,0 0-1,0 0 0,0 0 0,0 0 0,0 0 1,0 0-1,0 0 0,0 0 0,0 0 1,0 0-1,0 0 0,0 0 0,0 0 0,0 0 1,0 0-1,0 0 0,0 0 0,0 0 1,0 0-1,0 0 0,0-1 0,0 1 0,0 0 1,0 0-1,-1 0 0,1 0 0,0 0 1,0 0-1,0 0 0,0 0 0,0 0 0,0 0 1,0 0-1,0 0 0,0 0 0,0 0 1,0 0-1,0 0 0,0 0 0,0 0 0,0 0 1,0 0-1,0 0 0,0 0 0,0 0 1,0 0-1,0 0 0,0 0 0,-1 1 0,1-1 1,0 0-1,0 0 0,0 0 0,0 0 1,0 0-1,0 0 0,0 0 0,0 0 0,0 0 1,-1-14-173,0 0 0,0-1-1,2 1 1,0 0 0,0 0-1,1 0 1,1 0-1,0 0 1,2-2 173,-3 8-2,1 1 0,-1 0-1,2 0 1,-1 0 0,1 0 0,0 0 0,0 1-1,1 0 1,3-5 2,-7 10 11,0 0 0,0 0-1,0 1 1,0-1 0,0 0 0,0 0-1,0 1 1,0-1 0,0 0 0,0 1-1,0-1 1,0 1 0,0-1 0,1 1 0,-1 0-1,0 0 1,0-1 0,1 1 0,-1 0-1,0 0 1,0 0 0,0 0 0,1 1-1,-1-1 1,0 0 0,0 0 0,1 1-1,-1-1 1,0 1 0,0-1 0,0 1-1,0-1 1,0 1 0,1 0-11,2 2 66,-1 0 1,1 1-1,-1-1 0,0 1 0,0 0 1,0 0-1,0 0 0,0 2-66,13 24 656,2 7-656,-9-16 276,1-1 0,1 0-1,11 14-275,-17-28-8,-1 1-1,1-1 0,0 4 9,-4-8-308,0 0 0,0 0-1,-1 0 1,1-1 0,-1 1-1,1 0 1,-1 0 0,0 0 0,0 1 308,-1-2-1067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56.3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0 196 11827,'6'4'796,"1"-1"0,0 0 0,0 0 0,-1-1 0,1 0 0,1 0 0,-1-1 0,0 1 0,0-2 0,4 1-796,-9-1 131,0 0 1,0-1-1,0 1 1,0-1-1,0 1 0,0-1 1,0 0-1,0 0 1,0 0-1,-1 0 0,1 0 1,0 0-1,-1 0 1,1-1-1,-1 1 0,1-1 1,-1 1-1,0-1 1,1 1-1,-1-1 0,0 0 1,0 0-132,3-5 187,0-1 1,0 0-1,-1-1 1,1-3-188,-2 8 50,-2 2-37,5-11 41,-1 0 1,-1 0-1,0-2-54,-2 12 3,0-1 0,-1 1 0,0-1 1,0 0-1,0 1 0,0-1 1,-1 1-1,1-1 0,-1 0 1,0 1-1,0-1 0,0 1 0,0 0 1,-1-2-4,0 2 0,0 0 1,0 0 0,0 0-1,0 0 1,-1 1 0,1-1-1,-1 1 1,1-1 0,-1 1-1,-1 0 0,3 1 1,-1 0-1,1 0 1,0 1 0,-1-1-1,1 1 1,-1-1 0,1 1-1,-1 0 1,1-1 0,-1 1-1,1 0 1,-1 0 0,1 0-1,-1 0 1,1 0 0,-1 0-1,0 1 1,1-1 0,0 1-1,-1-1 1,1 1-1,-1-1 1,1 1 0,-1 0-1,0 0 0,-2 2 16,0 0-1,0 1 0,0-1 0,1 1 0,-1 0 0,1 0 1,0 0-1,0 0 0,0 0 0,1 1 0,0 0 0,-1-1 1,2 1-1,-1 0 0,0 0 0,1 0 0,0 0 0,0 0 1,1 0-16,-2 7 163,1 1 0,1-1 1,0 0-1,1 0 1,0 0-1,1 0 1,2 8-164,-2-12 158,0 0 1,1 0-1,1 0 1,-1 0-1,1-1 1,4 7-159,-6-11 43,0 0 1,1 1-1,-1-1 1,1 0-1,0 0 1,0-1-1,0 1 1,0-1-1,0 1 0,1-1 1,-1 0-1,1 0 1,-1 0-1,1-1 1,1 1-44,-3-2-85,0 1 0,0-1 0,0 1 1,0-1-1,0 0 0,0 0 0,1 0 0,-1 0 1,0 0-1,0-1 0,0 1 0,0-1 0,0 1 85,4-3-327,-1 1-1,0 0 0,-1-1 1,3-1 327,4-3-295,27-12-526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56.8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38 8706,'-3'14'4230,"1"1"0,0 0 0,1 14-4230,2-12 979,0 0 0,1 1 0,0-1 0,2 0 0,1 6-979,-3-19-542,-1-9-845,0-4 1181,7-27-734,8-21 940,-14 47-33,1 1 0,1 0 0,-1 1 0,2-1 1,-1 0-1,1 1 0,0 0 0,1 0 1,3-3 32,-6 8 65,-1 0 1,1 1 0,0 0 0,0 0 0,0 0 0,0 0 0,0 0-1,0 0 1,0 1 0,1-1 0,-1 1 0,1 0 0,-1 0 0,1 1-1,-1-1 1,1 1 0,-1-1 0,1 1 0,-1 0 0,1 0 0,0 1-1,-1-1 1,1 1 0,2 1-66,-1-1 139,-1 1 0,0 0 0,0 0 0,1 0 0,-1 1 0,0-1 0,-1 1 0,1 0 1,0 0-1,-1 1 0,0-1 0,0 1 0,0 0 0,0-1 0,0 1 0,-1 0 0,0 1 0,2 3-139,2 6 305,0 1 1,-1 1-1,0-1 1,1 16-306,-5-26-92,12 70 682,-11-45-3314,-4-39 2946,-8-11-286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57.4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40 10690,'-2'-35'4101,"3"30"-2486,1 5-445,3 7 567,-2 8-490,0 0 0,-1 0 0,0 0 0,-1 14-1247,1 2 720,11 95 674,-13-124-1423,0 11 247,-2-11-296,-3-5-496,4-2 67,0-4 370,1-1 0,0 1-1,0 0 1,1-1-1,0 1 1,1-2 137,0 1-96,-1 2 53,1 1-1,0-1 1,0 1-1,1 0 0,0 0 1,0 0-1,1 0 1,0 1-1,0-1 1,0 1-1,1 0 0,0 0 44,-1 2 5,-1 0-1,1 0 1,0 1-1,0 0 1,0-1-1,0 2 1,1-1-1,-1 0 1,1 1-1,0 0 1,0 0-1,1 0-4,-3 1 30,0 0-1,-1 0 0,1 1 0,0 0 0,0-1 0,0 1 0,-1 0 0,1 0 1,0 1-1,0-1 0,-1 0 0,1 1 0,0 0 0,-1 0 0,1 0 1,0 0-1,-1 0 0,1 0 0,-1 0 0,0 1 0,1 0 0,1 1-29,1 2 127,0 0 0,-1 0-1,0 0 1,0 1 0,0 0-1,3 5-126,15 40 569,-7-16-269,-10-24-198,0 1 0,-1 0 0,0 0 1,-1 0-1,0 0 0,0 7-102,-3-17 14,0 0 0,0 0 1,0 0-1,0 0 0,-1 0 0,1 0 0,-1 2-14,1-4 5,0 1 1,-1 0-1,1-1 1,0 1-1,0 0 0,-1 0 1,1-1-1,-1 1 1,1-1-1,-1 1 0,1 0 1,-1-1-1,1 1 1,-1-1-1,1 1 0,-1-1 1,1 1-1,-1-1 0,0 1 1,0-1-6,1 0-2,0 0 0,-1 0 0,1 0 0,0 0 0,-1 0 0,1 0 0,0 0 0,-1 0-1,1 0 1,0 0 0,-1 0 0,1 0 0,0 0 0,-1 0 0,1 0 0,0 0 0,0 0 0,-1 0 0,1-1 0,0 1 0,-1 0 0,1 0 0,0 0 0,0-1 0,-1 1 0,1 0 0,0 0 0,0-1 0,0 1 0,-1 0 2,-2-12-168,2 7 55,1 1 0,0-1-1,0 0 1,1-3 113,4-22-529,2 0-1,8-23 530,-14 50 1,1 0-1,-1-1 1,1 1-1,-1 0 1,1 0-1,0 0 1,1 1-1,-1-1 1,0 0-1,1 1 1,1-2-1,-2 3 15,-1 0 0,1-1 0,-1 1 0,1 0 0,0 1 0,-1-1 1,1 0-1,0 0 0,0 1 0,0-1 0,0 1 0,-1-1 0,1 1 1,0 0-1,0 0 0,0 0 0,0 0 0,0 0 0,0 0 1,1 1-16,-2-1 27,1 1 1,-1 0-1,0-1 1,1 1-1,-1 0 1,0 0-1,0-1 1,0 1 0,0 0-1,0 0 1,0 0-1,0 1 1,0-1-1,0 0 1,0 0-1,-1 0 1,1 1 0,0-1-1,-1 0 1,1 1-28,1 4 144,0 0 0,-1 1 1,2 5-145,-3-12 9,9 40 464,2 0 0,9 17-473,-16-45 77,-3-10-140,-1-1 1,1 1 0,0 0-1,0-1 1,-1 0-1,1 1 1,0-1-1,0 1 1,1-1 62,-2 0-85,1-1 0,-1 1 0,1-1 0,0 0-1,-1 1 1,1-1 0,-1 0 0,1 1 0,-1-1 0,1 0 0,0 0 0,-1 0 0,1 1 0,0-1 0,-1 0 0,1 0 0,0 0 0,-1 0 0,1 0 0,0 0 0,-1 0 0,1 0 0,-1-1 0,1 1 0,0 0 0,-1 0 0,1-1 0,0 1 85,18-13-1038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57.9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 5 13131,'-10'10'5465,"-1"-6"-2680,6-3-1473,4 2 64,5-1-216,-4-2-239,0 0-593,15 3-136,19-2-80,32-2 8,-30-7-488,-5-3-449,-14 6-1135,-1 1-752,-16 4 1647</inkml:trace>
  <inkml:trace contextRef="#ctx0" brushRef="#br0" timeOffset="1">38 178 8154,'-3'20'4089,"2"-18"-601,2-2-1119,7 1-305,-8-1-71,3 0-521,25 0-312,37-4-496,-28-7-207,0 6-185,-7-3-464,-6 4-1209,-6 3-719,0-2 1096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3:58.4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51 13603,'14'24'7915,"-11"-18"-7434,-1 0 0,0 0 1,0 0-1,0 1 1,0-1-1,-1 0 1,0 1-1,0 2-481,-1 24 1387,-1 22-1387,-1 0 144,3-76-461,1 0 0,1 0-1,1 0 1,1-2 317,-1 6-86,1 0 1,1 1 0,1-1-1,0 1 1,7-12 85,-11 23 8,1 0 1,-1 0-1,1 1 0,0-1 0,0 1 0,1 0 1,-1 0-1,1 0 0,0 0 0,5-2-8,-7 5 37,-1-1-1,1 1 0,0 0 1,0 0-1,-1 0 0,1 1 0,0-1 1,0 1-1,0-1 0,0 1 0,0 0 1,0 0-1,0 0 0,0 1 0,0-1 1,0 1-1,0 0 0,0 0 0,0 0 1,-1 0-1,1 0 0,0 0-36,3 3 117,-1 0-1,0 0 0,0 0 1,0 0-1,0 1 1,-1 0-1,0-1 0,0 2 1,0-1-1,0 0 0,-1 1 1,2 5-117,6 12 535,-2 0-1,4 16-534,-10-30 96,19 68 518,-21-75-754,-1 0 1,1 0 0,-1 0-1,1 0 1,-1 0 0,0 1 0,0-1-1,0 0 1,0 2 139,0-4-27,0 0 0,0 0-1,0 0 1,0 1 0,0-1 0,0 0-1,0 0 1,0 0 0,0 0 0,0 0 0,0 0-1,0 0 1,-1 1 0,1-1 0,0 0 0,0 0-1,0 0 1,0 0 0,0 0 0,0 0-1,0 0 1,0 0 0,0 0 0,-1 0 0,1 0-1,0 0 1,0 0 0,0 1 0,0-1 0,0 0-1,0 0 1,0 0 0,-1 0 0,1 0-1,0 0 1,0 0 0,0 0 0,0 0 0,0 0-1,0 0 1,-1-1 0,1 1 0,0 0-1,0 0 1,0 0 0,0 0 0,0 0 0,0 0-1,0 0 1,0 0 0,-1 0 0,1 0 0,0 0-1,0 0 28,-16-10-915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4:03.6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18 204 8946,'-4'3'1568,"3"-2"-988,0 0 1,0 0 0,-1 0 0,1 0-1,0 0 1,0 0 0,0 0-1,1 0 1,-1 1 0,-1 0-581,1-4 3877,1-8-3300,1-6-449,1-1-1,1 1 1,0-1 0,3-5-128,-3 11 36,1 1-1,0 0 1,0 0 0,1 1-1,3-6-35,-5 10 13,1 0 0,-1 0 0,1 0-1,0 1 1,0 0 0,1 0 0,-1 0-1,1 0 1,4-2-13,-7 5 21,1 0 0,-1-1-1,1 2 1,-1-1 0,1 0-1,-1 0 1,1 1 0,-1-1 0,1 1-1,0 0 1,-1 0 0,1 0-1,0 0 1,-1 0 0,1 1 0,0-1-1,-1 1 1,1 0 0,-1-1-1,1 1 1,-1 0 0,1 1-21,7 3 207,0 1 0,0 0 0,-1 1 1,7 6-208,10 7 458,-11-9-150,1-1-1,0-1 1,0 0-1,1-1 0,0-1 1,0 0-1,1-2 1,0 1-308,-13-6 3,0 1 1,1-1 0,-1 0 0,0 0 0,0-1-1,0 1 1,0-1 0,0 0 0,0 0 0,0-1 0,-1 0-1,1 0 1,0 0 0,-1 0 0,1-1 0,-1 1-1,0-1 1,2-1-4,3-4-777,0 1 1,0-1-1,-1-1 0,0 0 0,-1 0 0,0 0 0,2-5 777,0-6-1520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4:03.9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1 201 9474,'1'3'963,"3"6"3577,-4-9-4483,0 1 1,0-1-1,1 0 0,-1 0 0,0 0 0,0 0 0,0 0 1,0 0-1,1 0 0,-1 0 0,0 0 0,0 0 0,0 0 1,1 0-1,-1 0 0,0 0 0,0 0 0,0 0 0,1 0 1,-1 0-1,0 0 0,0 0 0,0 0 0,0-1 0,1 1 1,-1 0-1,0 0 0,0 0 0,0 0 0,0 0 0,0 0 1,1-1-1,-1 1 0,0 0 0,0 0 0,0 0 0,0 0 1,0-1-1,0 1 0,0 0 0,0 0 0,0 0 0,0 0 1,1-1-1,-1 1 0,0 0 0,0 0 0,0 0 0,0-1-57,0 0 148,0-1-1,1 1 1,-1-1-1,0 0 1,0 1-1,0-1 1,0 0-1,0 0 1,0 1-1,0-1 1,0 0-148,-1-7 271,-1-24 253,1 18-308,0 0 0,1 0-1,1 0 1,2-14-216,-2 25 49,0 1 0,0-1 0,0 1 0,0 0 0,1-1 0,-1 1 0,1 0 0,0 0 0,0 0 0,2-2-49,-2 3 34,-1 0 0,1 1 0,0-1 0,-1 1 1,1-1-1,0 1 0,0 0 0,0 0 0,0 0 1,0 0-1,0 0 0,0 0 0,0 0 0,1 1 1,-1-1-1,0 1 0,1 0-34,-2 0 22,0 0 0,0 0 0,0 0 1,0 0-1,0 0 0,0 1 0,0-1 0,-1 0 0,1 1 0,0-1 0,0 0 0,0 1 1,0-1-1,-1 1 0,1 0 0,0-1 0,0 1 0,-1 0 0,1-1 0,-1 1 0,1 0 1,-1 0-1,1 0-22,10 21 281,-9-16-176,34 85 1231,-34-87-1248,1 1-1,-1-1 0,1 1 1,-1-1-1,1 0 1,0 0-1,1-1 0,-1 1 1,1-1-1,-1 1 1,1-1-1,0 0 0,2 1-87,-4-3 20,0 0-1,1 0 1,-1 0 0,0 0-1,1-1 1,-1 1-1,1-1 1,-1 1-1,1-1 1,-1 0 0,1 0-1,-1 0 1,1 0-1,-1 0 1,1 0-1,-1-1 1,1 0-1,-1 1 1,1-1 0,-1 0-1,0 0 1,0 0-1,1 0 1,-1-1-1,0 1 1,0 0 0,0-1-20,9-7-313,-1 0 0,-1-1 0,1 0 0,-1-1 0,4-7 313,4-5-880,2 2 144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3:23.6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256 72 9146,'5'6'852,"4"11"1122,-9-17-1943,0 0-1,0 0 1,0 0-1,0 1 1,0-1 0,0 0-1,1 0 1,-1 0-1,0 0 1,0 0 0,0 0-1,0 1 1,0-1-1,0 0 1,0 0 0,0 0-1,-1 0 1,1 0-1,0 1 1,0-1 0,0 0-1,0 0 1,0 0-1,0 0 1,0 0 0,0 0-1,0 0 1,0 1-1,0-1 1,0 0 0,0 0-1,-1 0 1,1 0-1,0 0 1,0 0-31,-9-1 1291,0-3-789,-1 1 0,0 1 0,0-1 1,0 2-1,0-1 0,0 1 0,0 1 0,-1 0 1,1 0-1,0 1 0,0 0 0,-10 3-502,17-2 24,-1-1 0,1 1 0,-1 0 0,1 0 0,-1 0 0,1 0 0,0 1 0,0-1-1,0 1 1,1 0 0,-1 0 0,1 0 0,-1 0 0,1 0 0,0 0 0,0 1 0,0-1-1,1 1 1,-1 0 0,0 3-24,-1 2 16,1 1-1,-1 0 1,2 0-1,-1 0 1,2 1 0,-1-1-1,2 9-15,0-2 11,1-1 0,1 0 1,1 0-1,0 0 0,3 4-11,-3-8 0,1 0 1,0-1 0,1 0-1,1 0 1,-1 0 0,2 0-1,0 0 0,-3-6-5,1 1 0,-1-2 0,1 1 0,0 0-1,0-1 1,0 0 0,0-1 0,1 1 0,0-1 0,0-1-1,4 2 6,3 0-13,1 0 0,-1-2 0,1 1 0,0-2-1,2 0 14,0-1-9,0 0-1,0-2 1,0 0-1,-1-1 1,1 0 0,-1-1-1,0-1 1,0-1-1,0 0 1,0-1-1,2-3 10,2-1 0,0-1-1,-1-2 1,0 0-1,-1 0 0,-1-2 1,0 0-1,11-16 1,-22 25 11,-1 0-1,1 0 0,-2 0 0,1-1 0,-1 0 0,0 0 0,-1 0 0,0 0 0,0 0 0,0-5-10,-2 7 14,0 0 0,-1 0 0,1 0 0,-1 0 0,-1 0 0,1 0 0,-1 0-1,0 0 1,-1 0 0,1 1 0,-1-1 0,0 0 0,-1 1 0,1-1 0,-4-3-14,2 1 24,-1 0 0,-1 1 1,0 0-1,0 0 0,0 1 0,-1-1 1,1 1-1,-2 1 0,-1-2-24,-2 0 30,-1 0 0,0 1 0,0 0 0,0 1 0,-1 1-1,0-1-29,-14-1 37,0 0 0,0 2 0,0 1 0,0 1-1,-26 1-36,-7 3-201,1 2 0,-1 3-1,-30 9 202,30-5-2084,50-11 1151,10 0 837,0 0-1,0 0 1,0 0 0,0 0-1,0 0 1,0 0 0,0 0-1,0 0 1,0 0 0,0 0-1,0 0 1,0 0 0,0 0 0,0-1-1,0 1 1,0 0 0,0 0-1,0 0 1,0 0 0,0 0-1,0 0 1,0 0 0,0 0 0,0 0-1,0 0 1,0 0 0,0 0-1,0 0 1,0 0 0,0 0-1,0 0 1,0 0 0,0-1-1,-1 1 1,1 0 96,14-2-1424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4:04.7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43 10154,'0'-2'521,"1"1"0,-1 0 0,0-1 0,1 1 0,-1 0 0,1 0-1,-1 0 1,1-1 0,0 1 0,-1 0 0,1 0-521,0 1 119,-1-1 1,1 1-1,-1 0 1,0 0-1,1-1 1,-1 1-1,1 0 1,-1 0-1,1 0 1,-1-1-1,1 1 1,-1 0-1,1 0 0,-1 0 1,1 0-1,-1 0 1,1 0-1,-1 0 1,1 0-1,-1 0 1,1 1-1,-1-1 1,1 0-1,-1 0 0,1 0 1,-1 0-1,1 1 1,-1-1-1,0 0 1,1 0-1,-1 1 1,1-1-1,-1 0 1,0 1-120,4 2 249,-1-1 0,0 1 0,0 1 0,0-1 1,-1 0-1,1 1 0,-1-1 0,1 1 0,-1 0 1,-1 0-1,1 0 0,0 0 0,0 2-249,3 12 666,0 0 1,0 11-667,-4-22 133,4 23 296,2 10 577,10 31-1006,-8-45 127,-6-18-91,0 1 0,0 0 0,-1 0 1,-1-1-1,1 8-36,-2-10-4,-2-7-68,-5-12-100,-3-24-258,3 10 166,4 16 201,1 0-1,0 0 1,1 0-1,0 0 1,1 0-1,0 0 1,1 0-1,0 0 0,1 0 1,0 0-1,1 1 1,0-1-1,0 1 1,1-1-1,1 1 1,3-7 63,-7 15 0,7-14-9,0 1-1,1 0 0,1 1 0,1-1 10,-8 11 44,-1 1 0,1 0 0,0 1 1,-1-1-1,1 0 0,1 1 0,-1-1 0,0 1 0,0 0 0,1 0 0,0 1 0,-1-1 0,1 1 0,0-1 0,-1 1 0,1 0 1,0 1-1,0-1 0,0 1 0,2-1-44,-4 2 59,0-1 1,0 1-1,1-1 1,-1 1-1,0 0 1,0-1-1,0 1 1,0 1-1,0-1 1,0 0 0,0 0-1,0 1 1,-1-1-1,1 1 1,0-1-1,-1 1 1,1 0-1,-1 0 1,2 1-60,3 7 232,-1-1 1,1 1-1,1 7-232,-1-5 187,25 56 537,-3 2 0,-2 4-724,-23-64-1442,-5-8-675,-2-6 770,2 3 1500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4:06.3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36 239 10098,'-2'0'673,"0"0"1,0 0-1,0 0 0,0 0 1,0 0-1,0 1 0,0-1 1,0 1-1,0 0 0,-2 0-673,-4 2 1648,8-3-1603,0 0 1,-1 0 0,1 0 0,0 0 0,0 0-1,0 0 1,0 0 0,-1 0 0,1 0 0,0 0-1,0 1 1,0-1 0,0 0 0,0 0 0,-1 0-1,1 0 1,0 0 0,0 0 0,0 0 0,0 0-1,0 1 1,0-1 0,0 0 0,-1 0 0,1 0 0,0 0-1,0 0 1,0 1 0,0-1 0,0 0 0,0 0-1,0 0 1,0 0 0,0 1 0,0-1 0,0 0-1,0 0 1,0 0 0,0 0 0,0 1 0,0-1-1,0 0 1,0 0 0,0 0 0,0 0 0,0 0-1,0 1 1,1-1 0,-1 0 0,0 0 0,0 0-1,0 0 1,0 0 0,0 1 0,0-1 0,0 0-1,1 0 1,-1 0 0,0 0 0,0 0 0,0 0-1,0 0 1,0 0 0,1 0 0,-1 0-46,12 7 857,-4-5-774,0 0 1,0-1-1,0 0 0,0 0 1,0-1-1,0 0 1,0 0-1,0-1 0,0 0 1,0 0-1,-1-1 1,1 0-1,0 0 0,-1-1 1,1 0-1,-1-1 1,0 1-1,5-4-83,4-3 20,-1-2 0,0 1 0,0-2 0,-2 1 0,1-2 0,-2 0 0,5-7-20,-14 17-1,0 1-1,-1-1 0,1 0 1,-1 0-1,0 0 0,0 0 0,0 0 1,-1 0-1,0-1 0,0 1 1,0-1-1,0 1 0,0 0 0,-1-3 2,0 4-1,0 1-1,0-1 0,0 0 0,-1 1 0,1-1 0,-1 1 1,0-1-1,0 1 0,1-1 0,-1 1 0,-1 0 0,1 0 1,0-1-1,-1 1 0,1 0 0,-1 0 0,1 0 0,-1 0 1,0 0-1,0 1 0,0-1 0,0 1 0,0-1 0,-1 1 1,1 0-1,0-1 0,0 1 0,-1 1 0,1-1 0,-2 0 2,-1-1 5,-1 1-1,1-1 0,-1 1 1,0 1-1,1-1 0,-1 1 1,0 0-1,0 0 0,1 1 1,-1 0-1,0 0 0,1 0 1,-5 2-5,4 0 14,0 0 0,0 0 0,0 1 0,0 0-1,1 0 1,0 0 0,-1 0 0,2 1 0,-1 0 0,0 0 0,0 3-14,-3 1 105,0 1 0,1 0 1,1 0-1,-1 1 0,2-1 0,-1 1 0,0 6-105,3-9 94,1-1 0,0 0 1,0 1-1,1 0 0,0-1 0,1 1 0,-1 0 0,1-1 0,1 1 1,0 0-1,0-1 0,1 5-94,1-1 109,1-1 1,0 1 0,0-1-1,1 0 1,0-1 0,2 2-110,9 12 479,13 16-479,-22-31 77,0 1 0,1-1 0,0 0-1,0-1 1,1 0 0,8 5-77,-9-7 31,0-1 1,0 0-1,0-1 1,1 0-1,-1 0 1,1-1-1,0 0 1,5 0-32,-4 0 35,-1-2 1,1 1-1,-1-1 1,9-1-36,-15 1-65,1-1 1,-1 1-1,1-1 0,-1 0 1,1 0-1,-1 0 0,0-1 1,0 1-1,1-1 0,-1 1 1,0-1-1,0 0 0,-1 0 1,3-3 64,-4 4-208,0 0 1,0 0-1,-1 0 0,1 0 1,0 0-1,-1 0 1,1 0-1,-1-1 0,0 1 1,1 0-1,-1 0 1,0-1-1,0 1 0,0 0 1,0-1 207,1-2-690,1-4-619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4:06.6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0 11955,'-15'6'5249,"13"0"-2785,3-3-831,0 4-33,-1-7-376,0 0-208,15 0-279,13 0-209,37-2-288,-33 4 40,-7-2-800,2 1-713,-5-4 2706,0 1-1641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4:07.1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12 12411,'-5'-12'4913,"6"12"-2641,-3 3-735,-6 17 143,8 13-168,-4 18-464,10 7-271,12 10-321,-8-3-88,7-5-112,-3-5-744,-1-10-4009,19-1 3248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4:09.4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10 9602,'-8'5'3769,"8"-3"-2121,6-4-440,4 1 265,8 0-49,2 1-320,6 0-191,-1 0-385,5 0-128,5-3-200,-4 0-360,-2 2-1217,-3-3-359,-6 3 888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4:09.9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1 10946,'-4'4'4769,"-1"-3"-2480,11 1-697,9 2 121,3-4-361,6 0-240,-1 0-384,1 1-168,-1 0-184,-2-1-400,0-1-1200,4-2-696,5 3 984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4:10.5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31 40 5985,'-1'-3'1419,"-16"-26"6987,9 21-2390,6 11-5128,1 9-421,0 1-1,1 0 0,1 6-466,5 94 770,-2-76-556,-2-27-157,-1 0 0,0 0 0,0 0-57,-1-6 4,0 10 66,1-13-82,2-7-93,-5-5-279,-2-17 160,1 0-1,1-3 225,2 25-19,1 0 0,-1 0 1,1 0-1,0 0 0,0 0 0,1 0 0,-1 0 1,2 0-1,-1 0 0,0 1 0,1-1 1,0 1-1,1 0 0,-1 0 0,2-2 19,0 1 16,1 0 1,-1 1-1,1-1 0,0 1 0,1 1 0,-1-1 0,1 1 1,0 0-1,0 0 0,7-2-16,-10 5 40,-1 0 1,0 0-1,1 0 0,0 0 1,-1 0-1,1 1 0,-1 0 1,1 0-1,0 0 0,-1 0 0,1 0 1,0 1-1,-1 0 0,1-1 1,-1 1-1,1 1 0,-1-1 1,1 0-1,-1 1 0,2 1-40,-1-1 73,0 1-1,0 0 0,-1 1 1,1-1-1,-1 0 0,0 1 1,0 0-1,0 0 0,0 0 0,-1 0 1,1 0-1,-1 1 0,0-1 1,0 1-1,0 0-72,3 16 293,-1-1 1,-1 1-1,0 0 1,-1 15-294,0-5-811,4 19 811,-6-47-354,1-1 0,-1 1 0,1 0 0,0-1 0,0 1 1,1 0 353,-2-2-317,1-1 1,-1 1 0,0 0-1,1-1 1,-1 1 0,1-1-1,-1 1 1,1 0 0,-1-1 0,1 1-1,-1-1 1,1 0 0,0 1-1,-1-1 1,1 1 0,0-1-1,-1 0 1,1 1 0,0-1 0,-1 0-1,1 0 1,0 0 0,0 0 316,8-3-2629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4:11.0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51 91 8034,'-50'0'11407,"73"4"-7396,23-1-3007,0-2 1,9-3-1005,95-11 842,108-23-157,-130 15-100,120-2-585,-224 21 49,-18 1-33,1 0 0,0 1 0,-1 0 0,1 0 0,0 1 0,5 1-16,-12-2-33,0 0 0,1 0-1,-1 0 1,0 0 0,0 0 0,1 0 0,-1 0 0,0 0 0,0 1-1,1-1 1,-1 0 0,0 0 0,0 0 0,1 0 0,-1 0 0,0 1-1,0-1 1,0 0 0,1 0 0,-1 0 0,0 1 0,0-1 0,0 0-1,0 0 1,0 1 0,0-1 0,1 0 0,-1 0 0,0 1 0,0-1-1,0 0 1,0 0 0,0 1 0,0-1 0,0 0 0,0 0 0,0 1-1,0-1 1,0 0 0,0 1 0,0-1 0,0 0 0,0 0 0,-1 1-1,1-1 1,0 0 0,0 0 0,0 1 33,-9 9-1868,8-9 1693,-37 32-657,18-11 1137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4:11.5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0 285 10570,'0'1'168,"0"0"0,0 0 0,0-1 0,0 1 0,0 0 0,0-1 0,0 1 0,1 0 0,-1-1 0,0 1 0,0 0 0,1-1 0,-1 1 0,0 0 0,1-1 0,-1 1 1,1-1-1,-1 1 0,0 0 0,1-1 0,-1 1 0,1-1 0,0 0 0,-1 1 0,1-1 0,-1 1 0,1-1 0,0 0 0,-1 1 0,1-1 0,0 0 0,-1 0 0,1 0 0,0 0 0,-1 1 0,1-1 0,0 0 0,-1 0 0,1 0 0,0 0 0,0 0 0,-1-1 0,1 1 0,0 0 0,0 0-168,3-1 281,0 0 0,0 0 0,0-1 0,0 1 0,-1-1 0,1 0 0,2-1-281,5-4 303,-1 0 0,-1-1 0,0 0 0,0-1 0,0 0 0,6-8-303,-4 2 90,0-1 0,-1 0 0,-1 0-1,1-4-89,-6 12 22,-1 1-1,0-1 1,-1 0-1,1 0 1,-2 0-1,2-7-21,-3 12 8,0 0-1,1 1 0,-1-1 1,-1 0-1,1 0 0,0 0 1,-1 0-1,1 0 0,-1 0 1,0 1-1,0-1 1,0 0-1,0 1 0,-1-1 1,1 0-1,-1 1 0,1 0 1,-1-1-1,0 1 0,-1-1-7,0 0 15,0 1 0,-1 0-1,1 0 1,-1 0-1,1 0 1,-1 0-1,0 1 1,0 0-1,0-1 1,0 1-1,1 1 1,-1-1-1,-3 0-14,-1 1 83,0 0 0,0 0 0,0 0 0,1 1 0,-1 0 0,-4 2-83,9-3 76,0 1-1,0 0 0,-1 0 0,1 0 1,0 1-1,0-1 0,1 1 1,-1-1-1,0 1 0,0 0 0,1 0 1,-1 0-1,1 1 0,0-1 1,0 1-1,-1-1 0,2 1 0,-1 0 1,0-1-1,0 1 0,1 0 0,0 0 1,0 0-1,-1 0 0,2 1 1,-1-1-1,0 0 0,1 0 0,-1 1-75,1 7 162,1 0 0,0 0 0,1 0 0,0 0 0,0-1 0,1 1-1,1-1 1,0 1 0,3 6-162,1-2 166,0-1-1,1 1 1,0-1-1,1-1 1,0 1-1,2-1-165,-3-5 73,0 0 0,0 0 0,0-1 0,1 0 0,0-1 0,0 0-1,1-1 1,0 0 0,0 0 0,0-1 0,8 1-73,-1 0 51,1-2 0,-1 0-1,0-1 1,1-1 0,0-1 0,-1 0 0,4-2-51,-8 1-271,-1-2 0,0 1 0,1-2-1,-1 0 1,0 0 0,-1-2 0,7-2 271,11-8-685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4:17.0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1 178 6169,'13'2'903,"1"0"228,-1-2 2721,-13-5 1913,2-22-5214,-1 12-418,0 7-55,0 0 1,0 0 0,0 0 0,1 1-1,0-1 1,1-1-79,-1 4 73,1-5 79,1 0 0,0 0 0,4-4-152,-7 12 34,0-1 1,1 1-1,-1 0 0,1 0 1,-1 0-1,1 0 1,0 1-1,0-1 0,0 0 1,0 1-1,0-1 1,0 1-1,1 0 0,-1 0 1,0 0-1,1 0 1,-1 0-35,-1 1 28,1-1 1,-1 1-1,1 0 1,-1 0 0,1 0-1,-1 1 1,0-1-1,1 0 1,-1 0-1,0 1 1,1-1 0,-1 1-1,0-1 1,1 1-1,-1 0 1,0-1-1,0 1 1,0 0 0,0 0-1,0 0 1,0 0-1,0 0 1,0 0-1,0 0 1,0 0 0,0 0-1,0 1-28,2 3 91,0-1 0,-1 1 0,0 0 0,0 0 0,0 0 0,0 0 0,0 1-91,7 46 555,-6-32-288,0-1 0,2 3-267,-3-15 58,0-1 1,1 0 0,-1 0-1,1 0 1,0 0-1,1 0 1,-1-1 0,3 3-59,-3-5 27,0 1-1,0-1 1,0 0 0,0 0 0,0 0 0,1-1 0,0 1-27,-2-2 4,-1 0 1,1 0-1,0-1 1,-1 1-1,1-1 0,0 1 1,-1-1-1,1 1 1,0-1-1,0 0 0,-1 0 1,1 0-1,0 0 1,-1 0-1,1-1 0,0 1 1,0 0-1,-1-1 1,2 0-5,1 0-61,1-1 0,-1 0 0,0-1 1,0 1-1,0-1 0,-1 1 0,1-1 1,0 0-1,-1-1 0,0 1 1,2-3 60,4-6-1475,0 0 1,6-14 1474,4-7-5556,-12 27 3444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3:24.0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358 22 6921,'-33'18'2651,"0"2"0,2 1 0,-18 15-2651,43-31 224,1 1 0,-1 0 1,1 0-1,0 1 0,0-1 0,1 1 1,0 0-1,0 0 0,0 1 0,1-1 0,1 1 1,-1-1-1,1 1 0,0 0 0,1 0 1,0 0-1,0 0 0,0 0 0,1 1 1,1-1-1,-1 0 0,1 0 0,1 0 1,0 0-1,0 0 0,0-1 0,1 1 1,1 1-225,-2-4 10,1 1 0,0-2 0,1 1 1,-1 0-1,1-1 0,0 1 0,0-1 1,0 0-1,1 0 0,0-1 0,-1 1 1,1-1-1,0 0 0,1 0 0,-1-1 1,0 0-1,1 0 0,-1 0 0,1 0 1,0-1-1,0 0 0,-1 0 0,1-1 1,0 1-1,0-1 0,0-1 0,0 1 1,0-1-1,-1 0 0,1 0 0,0-1 1,0 0-11,3-2-1,0 0 0,-1-1 1,0 0-1,0-1 1,0 0-1,-1 0 0,0 0 1,0-1-1,0 0 1,-1-1-1,0 1 1,-1-1-1,1-1 0,0-1 1,-2 3 10,-1 0-1,1-1 0,-1 1 0,0-1 1,-1 1-1,0-1 0,0 0 1,-1 0-1,0 0 0,0 0 0,-1 0 1,0 0-1,0 0 0,-1 0 0,0 0 1,0 0-1,-1-1-9,-1 2 16,0-1-1,-1 1 1,0 0 0,0 0 0,0 0-1,-1 0 1,0 1 0,0 0 0,-1 0-1,0 0 1,0 0 0,0 1 0,-5-3-16,-3-2 28,-1 1 1,-1 0 0,1 2-1,-1-1 1,-13-3-29,19 8 14,0 0 1,-1 0-1,1 1 0,-1 1 1,0 0-1,-9 0-14,12 1 10,1 0-1,0 1 1,0 0 0,0 1-1,0-1 1,0 1 0,0 1-1,1-1 1,-1 1 0,-3 2-10,-1 2 13,1 1 0,-1 0 0,1 1 0,0 0 0,1 0 0,-4 6-13,-18 18-509,29-32 369,1 0 0,0 0 0,0 0 1,0 1-1,-1-1 0,1 1 0,1-1 0,-2 1 140,2-1-29,0-1 0,0 0-1,0 1 1,0-1 0,0 0-1,0 1 1,0-1 0,0 0 0,0 1-1,0-1 1,0 0 0,0 1-1,0-1 1,0 0 0,1 1 0,-1-1-1,0 0 1,0 1 0,0-1 0,0 0-1,1 1 30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4:17.4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92 9554,'-1'0'287,"0"0"1,1-1-1,-1 1 0,0 0 1,0 0-1,0-1 0,1 1 1,-1 0-1,0-1 0,1 1 1,-1-1-1,0 1 0,1-1 1,-1 1-1,0-1 0,1 0 1,-1 1-1,1-1 0,-1 0 1,1 1-1,-1-1 0,1 0-287,-1-1 216,1 1 0,-1-1 0,1 0-1,0 1 1,-1-1 0,1 0-1,0 1 1,0-1 0,0 1 0,0-1-1,1-1-215,-1 0 123,1 0-1,0-1 1,0 1 0,0 0-1,0 0 1,0 0-1,1 0 1,-1 0-1,1 1 1,0-1-1,0 0 1,1 0-123,0 0 180,0 0-1,0 1 1,0-1 0,1 1 0,2-2-180,-5 4 42,0-1 1,0 1 0,0 0 0,0-1 0,-1 1-1,1 0 1,1-1 0,-1 1 0,0 0 0,0 0-1,0 0 1,0 0 0,0 0 0,0 0-1,0 0 1,0 0 0,0 1 0,0-1 0,0 0-1,0 0 1,0 1 0,0-1 0,0 1 0,-1-1-1,2 1-42,4 5 134,-1-1 0,0 1 0,0 0 0,-1 0-1,1 0 1,-1 0 0,-1 1 0,1 0 0,2 7-134,-3-6 114,1 0 1,0 0 0,1 0-1,0-1 1,0 0 0,6 6-115,-10-11 26,2 0 0,-1 0 1,0-1-1,0 1 0,1-1 1,-1 1-1,0-1 0,1 0 1,-1 0-1,1 0 0,0 0 1,-1-1-1,1 1 0,2 0-26,-1-1 43,1 0 0,-1 0 0,1 0 0,-1-1 0,0 0 1,1 0-1,-1 0 0,0 0 0,1-1-43,2 0-77,-1-1 0,1 0-1,-1-1 1,0 1 0,0-1 0,0-1 0,0 1 0,-1-1 0,1 0 0,-1 0 0,1-2 77,6-11-1157,-2-2 447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4:19.2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72 59 7658,'0'-9'737,"1"8"-472,-1 0 0,0-1 0,0 1 0,0 0 0,-1-1 0,1 1 1,0 0-1,0-1 0,-1 1 0,1 0 0,-1-2-265,1 3 81,-1 0 0,1 0 0,0-1 0,0 1 0,0 0 0,-1 0 0,1 0 0,0 0 0,0-1 0,-1 1 0,1 0 0,0 0 0,-1 0 0,1 0 0,0 0 0,0 0 0,-1 0 0,1 0 0,0 0 0,-1 0 0,1 0 0,0 0-81,-12 4 1873,9-3-1671,0 1 0,0 0 0,1 0 0,-1 1-1,0-1 1,1 0 0,0 1 0,-1 0 0,1-1 0,0 1 0,1 0 0,-1 0 0,0 0 0,1 0 0,0 0 0,0 1 0,-1-1-1,1 2-201,-2 9 436,0 1 0,1-1-1,0 11-435,2-23 55,-1 6 71,0 4 155,1-1 1,0 0 0,0 7-282,1-15 57,-1 0 0,1 0-1,-1 0 1,1 0 0,0 0 0,0 0 0,1 0 0,-1 0 0,1 0 0,-1 0-1,1-1 1,0 1 0,0 0 0,0-1 0,0 0-57,1 1 37,0 0 0,0-1 1,1 0-1,-1 0 0,1 0 0,-1 0 0,1 0 0,-1-1 1,1 0-1,0 0 0,0 0 0,0 0 0,0 0 1,0-1-1,0 0 0,-1 1 0,1-1 0,0-1 1,0 1-1,0-1 0,2 0-37,-2 0 13,0 0 0,0 0 0,0-1 0,0 1 0,0-1 0,0 0 0,0 0 0,-1 0 0,1-1 0,-1 1 0,0-1 0,1 0 0,-1 0 0,0 0 0,-1 0 0,1-1 0,-1 1 0,1-1 0,0-3-13,0 0 12,0 0 0,-1 0 0,0-1 0,0 1 0,0-1 0,-1 1 0,-1-1 0,1 0 1,-1 1-1,-1-1 0,1 0 0,-2-6-12,0 5 19,0 0 0,0 1 0,-1-1 0,0 1 0,-1 0 0,0 0 0,0 0 0,0 1 0,-1-1 0,0 1 0,-2-2-19,5 7 13,0-1 1,-1 1-1,1 0 1,-1-1-1,1 1 1,-1 0-1,0 0 1,0 1-1,0-1 1,0 1-1,0-1 1,0 1-1,0 0 1,0 0-1,0 0 1,-1 1-1,1-1 1,0 1 0,-1 0-1,1 0 1,0 0-1,-1 0 1,1 0-1,0 1 1,-1-1-1,1 1 1,0 0-1,0 0 1,-2 1-14,2-1-16,1 1 0,0-1 0,0 1 0,0-1 0,0 1 0,0-1 0,0 1 1,0 0-1,1 0 0,-1 0 0,1 0 0,-1 1 0,1-1 0,0 0 0,0 0 0,0 1 1,-1 0 15,1 2-339,0 1 0,0-1 1,0 0-1,0 0 0,1 0 1,0 1-1,0 4 339,0-8-257,0 1 0,1-1 0,-1 0-1,1 1 1,-1-1 0,1 1 0,0 1 257,13 17-1091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4:19.5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0 9522,'-2'9'4801,"2"-2"-128,4 1-3465,0-3-15,0 5 55,4 0-240,-2-2-560,2 2-160,0-5-576,-2-2-632,-1-3-936,1-4 1055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4:20.1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0 163 12363,'2'-1'685,"1"1"1,-1-1 0,0 0 0,0 1 0,0-1 0,1 0-1,-1-1 1,0 1 0,0 0-686,16-8 1129,-10 7-864,0 0 0,0 0-1,0 1 1,0 1 0,0-1-1,0 1 1,0 0 0,0 1-1,0 0 1,0 0 0,0 1-1,-1 0 1,1 0 0,0 1-1,5 2-264,-11-4 25,0 0 1,-1 1-1,1-1 0,0 0 0,-1 0 0,1 1 0,-1-1 0,1 1 0,-1-1 0,0 1 0,1-1 0,-1 1 0,0 0 0,0 0 0,0 0 0,0 1-25,0 0 21,0 0 0,-1 0 0,1 0 0,-1 0 0,0 0 0,0 1 0,0-1 0,0 0 0,0 0 0,-1 3-21,-1 0 16,0 1 0,0 0 0,-1-1-1,0 1 1,0-1 0,0 0-1,-1 0 1,0 0 0,0-1 0,0 1-16,-32 30 41,21-22-16,-10 14-25,24-28-1,0 1 0,0 0-1,1 0 1,-1 0-1,0 0 1,0 0 0,1 1-1,-1-1 1,1 0 0,-1 0-1,1 0 1,-1 0 0,1 1-1,0-1 1,-1 0-1,1 1 1,0-1 0,0 0-1,0 0 1,0 1 0,0-1-1,1 0 1,-1 0 0,0 1-1,0-1 1,1 0 0,-1 0-1,1 1 1,-1-1-1,1 0 1,-1 0 0,1 0-1,0 0 1,0 0 0,0 0-1,-1 0 1,1 0 0,0 0-1,0 0 1,1 0 1,2 2-6,1 0-1,-1-1 1,1 1 0,0-1 0,0 0-1,0 0 1,0 0 0,0-1 0,2 0 6,10 3 5,0-1-4,-1 1 1,13 5-2,-24-7 20,0 0 0,0 0 0,0 1 0,0 0 0,-1 0 0,1 0 0,-1 0 0,0 1 0,0 0 0,3 3-20,-6-6 32,0 1 1,0 0 0,0-1 0,0 1-1,0 0 1,0 0 0,-1-1 0,1 1-1,-1 0 1,1 0 0,-1 0 0,0 0-1,0 0 1,1 0 0,-1 0 0,-1 0-1,1-1 1,0 1 0,0 0 0,-1 0-1,1 0 1,-1 0 0,1 0 0,-1-1-1,0 1 1,0 0 0,0 0 0,0-1-1,0 1 1,0-1 0,0 1 0,-1-1-1,1 1 1,-1-1 0,1 0 0,-1 1-33,-12 11 261,5-5-36,1-1 0,-10 6-225,15-11-65,0 0 0,0 0-1,-1 0 1,1-1 0,-1 0-1,1 1 1,-1-1 0,1-1 0,-1 1-1,-3 0 66,5-1-304,-1 0 0,0 1 0,1-1 0,-1 0-1,0-1 1,1 1 0,-1 0 0,-2-1 304,5 0-171,-1 1 1,0-1 0,0 0-1,0 1 1,0-1 0,1 0-1,-1 1 1,0-1-1,1 0 1,-1 0 0,0 0-1,1 1 1,-1-1 0,1 0-1,-1 0 1,1 0-1,0 0 1,-1 0 0,1 0-1,0 0 1,0 0 0,0 0-1,0 0 171,-4-20-816</inkml:trace>
  <inkml:trace contextRef="#ctx0" brushRef="#br0" timeOffset="1">464 1 11843,'-17'52'7653,"8"-26"-6749,1 1-1,1-1 1,1 1-1,1 3-903,2-1 426,2 1-1,0-1 1,2 1-1,3 11-425,-2-23 111,1-1-1,1 1 0,1-1 0,0 0 1,1 0-1,1-1 0,7 14-110,-10-24 38,0 0 0,0 0 0,1 0 0,0-1 0,0 1 0,0-1 0,1 0 1,-1-1-1,1 1 0,0-1 0,0 0 0,7 3-38,-10-6 9,0 0 1,1 1 0,-1-1-1,0 0 1,0 0-1,1-1 1,-1 1 0,0-1-1,1 0 1,-1 0-1,0 0 1,1 0 0,-1 0-1,0-1 1,1 1-1,-1-1 1,0 0 0,0 0-1,0 0 1,0-1-1,0 1 1,0-1 0,0 1-1,0-1 1,0 0-1,-1 0 1,1-1 0,0 0-10,-1 2 4,-1-1 1,1 0-1,-1 0 1,0 0-1,0 0 1,0 0-1,0 0 1,0-1-1,0 1 1,0 0-1,0 0 1,-1-1-1,0 1 1,1 0-1,-1-1 1,0 1-1,0-1 1,0 1-1,0 0 1,-1-1 0,1 1-1,-1 0 1,1-1-1,-1 1 1,0 0-1,-1-2-4,-1-4 17,-1 0-1,0 1 0,0 0 1,-1 0-1,0 0 1,-5-5-17,5 6 13,-1 0 1,0 0 0,-1 1 0,1 0 0,-1 0-1,0 0 1,0 1 0,-8-4-14,12 7-1,0-1 0,0 1 0,-1 0 0,1 0 1,-1 1-1,1-1 0,-1 1 0,1-1 0,-1 1 0,1 0 0,-1 0 0,1 1 0,-1-1 1,1 1-1,-1 0 0,1 0 0,0 0 0,-1 0 0,1 0 0,0 1 0,0-1 0,-1 2 1,-1 0-85,0 1 0,1 0 0,-1 1 0,1-1 0,0 1 0,0 0 0,1 0 0,-1 0 1,1 0-1,0 0 0,1 1 0,-1 1 85,2-5-157,0 1-1,0-1 1,0 1 0,1 0 0,-1-1 0,1 1 0,0 0 0,0 0 0,0-1 0,0 1 0,0 0 0,1-1 0,-1 1 157,1-1-174,-1 0-1,1 0 1,0-1-1,0 1 1,0 0-1,0-1 1,0 1-1,0-1 1,0 1-1,1-1 1,-1 0-1,0 1 1,1-1-1,-1 0 1,1 0-1,-1 0 1,1 0 0,0 0-1,-1 0 1,2 0 174,20 6-1022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4:20.5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29 9850,'-3'-6'3430,"4"8"-545,5 12 970,-4-8-3014,0 3 130,0 0 0,-1 0-1,0 1 1,0 5-971,2 29 1175,-1-23-844,-1-1 0,-2 1 0,0 7-331,1-27 9,-1 0-1,1 0 0,0 0 0,0 0 0,0-1 0,0 1 0,0 0 0,0 0 0,0 0 0,0 0 0,0 0 1,0-1-1,0 1 0,0 0 0,1 0 0,-1 0 0,0-1 0,1 1 0,-1 0 0,1 0 0,-1-1 0,1 1 1,-1 0-1,1-1 0,-1 1 0,1 0 0,-1-1 0,1 1 0,0 0-8,-1-1-1,1 0 0,-1 0 0,0 0 0,0 0 0,0 0-1,0 0 1,0 0 0,0 0 0,0 0 0,0 0 0,0 0 0,0 0 0,0 0 0,0 0-1,0 0 1,0 0 0,0 0 0,1 0 0,-1-1 0,0 1 0,0 0 0,0 0 0,0 0-1,0 0 1,0 0 0,0 0 0,0 0 0,0 0 0,0 0 0,0 0 0,0 0 0,0 0-1,0 0 1,0 0 0,0 0 0,0 0 0,0 0 0,0 0 0,0-1 0,0 1 0,0 0-1,0 0 1,0 0 0,0 0 0,0 0 0,0 0 0,0 0 0,0 0 0,0 0 0,0 0-1,0 0 1,0 0 0,0 0 0,0 0 0,0 0 0,0 0 0,0-1 0,0 1 0,0 0-1,0 0 2,0-2-50,2-102-514,-3 95 529,2-1 0,0 0 0,0 1 0,1-1 0,0 1 1,0-1-1,1 1 0,3-8 35,-4 14 3,0 0 0,-1-1-1,1 1 1,1 0 0,-1 0 0,0 1 0,1-1 0,-1 0-1,1 1 1,0-1 0,0 1 0,0 0 0,0 0 0,0 0-1,1 0 1,-1 1 0,0-1 0,1 1 0,3-1-3,-3 1 43,0 0 0,0 0-1,0 1 1,0-1 0,1 1 0,-1 0 0,0 0 0,0 0 0,1 1 0,-1 0-1,0-1 1,0 1 0,0 1 0,0-1 0,0 1 0,0-1 0,3 3-43,-2 0 93,0-1-1,0 1 1,0 0 0,-1 1 0,1-1 0,-1 1 0,0 0-1,-1 0 1,1 0 0,-1 1 0,0-1 0,0 1 0,0 0-1,-1 0 1,1 3-93,2 11 199,0 2 0,-1-1 0,0 20-199,2 8-95,-2-34-1680,-2-14-998,-1-8-262,0-5 1350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8:19.6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7778,'0'0'318,"1"0"1,0 0-1,-1 0 1,1 0-1,0 0 1,-1 0 0,1 1-1,0-1 1,-1 0-1,1 0 1,-1 1-1,1-1 1,0 1 0,-1-1-1,1 0 1,-1 1-1,1-1 1,-1 1-1,1-1 1,-1 1 0,0-1-1,1 1-318,7 17 1215,-6-14-382,9 28 1174,-2 0-1,2 17-2006,-5-20 799,2-1-1,0 1 0,11 21-798,-17-45 107,-2-5-29,-2-7 9,1-1-87,0 1 1,0-1-1,1 1 0,0-1 0,0 1 0,0 1-1,0-6-1,-1 2 1,2-1-1,-1 1 0,1-1 0,1 1 0,0-1 0,2-7 2,-2 12 0,0 0 0,0 1 0,1 0 0,0-1 0,0 1 0,0 0-1,0 0 1,1 1 0,0-1 0,2-1 0,-5 4 1,1 1-1,0-1 0,-1 1 1,1 0-1,0-1 0,0 1 1,0 0-1,0 0 0,0 0 1,1 1-1,-1-1 1,0 0-1,0 1 0,0-1 1,1 1-1,-1 0 0,0 0 1,0 0-1,1 0 0,-1 0 1,0 1-1,0-1 1,1 0-1,-1 1 0,0 0 1,0 0-1,0-1 0,2 2 0,0 1 21,0-1-1,-1 1 0,1-1 0,-1 1 1,0 0-1,1 1 0,-1-1 0,0 1 1,-1-1-1,1 1 0,-1 0 0,0 0 1,0 0-1,0 0 0,0 0 1,-1 0-1,1 1 0,-1-1 0,0 2-20,3 13 249,-2 1 0,0 0 0,0 18-249,-2-14 205,1-11-125,-1-13-79,0 1 0,0-1 0,0 0-1,0 0 1,0 0 0,0 0 0,0 0 0,0 0 0,0 0 0,0 1 0,0-1 0,0 0 0,0 0 0,0 0 0,0 0 0,0 0 0,0 0 0,0 0 0,0 0 0,0 1 0,-1-1 0,1 0 0,0 0 0,0 0 0,0 0 0,0 0-1,0 0 1,0 0 0,0 0 0,0 0 0,0 0 0,0 0 0,-1 0 0,1 0 0,0 0 0,0 1 0,0-1 0,0 0 0,0 0 0,0 0 0,0 0 0,0 0 0,-1 0 0,1 0 0,0 0 0,0 0 0,0 0 0,0 0 0,0 0 0,0 0-1,0-1 1,-1 1-1,-3-3 7,3 1-14,-1 0 0,1 0 0,0 0 0,0-1 0,0 1 0,0 0 0,0-1 0,0 1 0,1 0 0,-1-1 0,1 1 0,-1-1 0,1 1 0,0-1 0,0 1 0,0-1 0,1-1 7,0-4-40,0-1 0,0 0 0,1 1 0,2-6 40,0 5-18,0 0 0,0 0 0,1 0 0,0 1 0,0 0 0,1 0 0,0 0 0,1 1 0,-1-1 0,1 2 0,1-1 1,-1 1-1,4-2 18,-6 5 2,1-1-5,-1 1 1,2-1-1,-1 1 1,0 0-1,5-1 3,-9 4 3,0-1-1,0 1 1,-1 0-1,1-1 0,0 1 1,0 0-1,0 0 1,0 0-1,0 1 0,-1-1 1,1 0-1,0 1 1,0-1-1,0 1 1,-1 0-1,1-1 0,0 1 1,-1 0-1,1 0 1,0 0-1,-1 0 0,1 0 1,-1 1-3,4 3 45,-1 0-1,1 0 1,-1 0 0,-1 1-1,1-1 1,-1 1 0,0 0-1,1 2-44,5 15 559,4 13-559,-13-34 24,2 4 45,3 7 151,-1 1 0,0 5-220,-3-16 33,-1 0 0,1 0 0,-1 0 0,0 0 0,0 0 0,0 0 0,0-1 1,-1 1-1,1 0 0,-1 0 0,0 0 0,0 0 0,0 0 0,0 0-33,-3 1-234,1-7-3244,2 2 2255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8:20.3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44 44 7922,'-35'-34'3846,"26"24"-1066,10 15-560,6 67 2780,-4 38-2720,-1-68-1379,1 0 1,6 20-902,-6-50 160,-1-1-1,4 10-159,-3-12 72,0 1 0,-1 0 0,1 6-72,1 6 90,-4-22-89,0 0 0,0 1-1,0-1 1,0 0 0,0 0-1,0 0 1,0 0 0,0 0-1,0 0 1,0 0 0,0 1-1,0-1 1,0 0 0,0 0-1,0 0 1,0 0 0,-1 0-1,1 0 1,0 0 0,0 1-1,0-1 1,0 0 0,0 0-1,0 0 1,0 0 0,0 0 0,0 0-1,0 0 1,0 0 0,-1 0-1,1 0 1,0 0 0,0 0-1,0 1 1,0-1 0,0 0-1,0 0 1,0 0 0,-1 0-1,1 0 1,0 0 0,0 0-1,0-1-4,-1 1 0,1 0 1,0 0-1,0-1 1,-1 1-1,1 0 0,0 0 1,0-1-1,-1 1 0,1 0 1,0-1-1,0 1 1,0 0-1,-1-1 0,1 1 1,0-1-1,0 1 0,0 0 1,0-1-1,0 1 1,0 0-1,0-1 0,0 1 1,0-1 3,-2-12-41,1 0 0,1 0 0,0 0 0,1 0 0,0 0 0,1 1 0,0-1 0,1 0 1,1 0 40,-2 5-23,0 1 1,0 0 0,1 0 0,0 0-1,1 0 1,0-1 22,-2 5-3,0 0 1,0 0-1,0 1 1,0-1-1,1 1 1,-1-1-1,1 1 0,-1 0 1,1 0-1,0 0 1,0 0-1,0 1 1,0-1-1,0 1 1,2-1 2,-1 1 6,0 0 0,0 1 0,0-1 1,0 1-1,0 0 0,0 0 0,0 0 1,0 0-1,0 1 0,0 0 1,0 0-1,0 0 0,0 0 0,-1 0 1,1 1-1,0 0 0,-1 0 0,1 0 1,-1 0-1,0 0 0,0 1 1,1-1-1,-2 1 0,1 0 0,2 3-6,-2-3 46,-1 0 0,1 0 1,-1 0-1,0 1 0,0-1 0,0 1 0,-1 0 0,1-1 0,-1 1 0,0 0 0,0 0 0,0 0 0,0 0 0,-1 0 0,0 0 0,0 0 0,0 0 0,0 0 0,0 0 0,-1 0 0,0 0 0,0 0 0,0 0 0,0 0 0,-1 0 0,0 0-46,-2 4 96,-2 1-1,1-1 1,-1 0-1,0-1 1,-1 0-1,0 0 1,0 0 0,0-1-1,-1 0 1,0 0-96,-5 3 26,1-2 0,-2 1 1,1-2-1,-1 0 0,1 0 1,-5 0-27,18-6-78,-1 0 1,0 1-1,1-1 0,-1 0 1,0 1-1,1-1 1,-1 0-1,0 0 1,0 0-1,1 0 0,-1 0 1,0 0-1,0 0 1,1 0-1,-1 0 0,0 0 1,0 0-1,1-1 1,-1 1-1,0 0 1,1-1-1,-1 1 0,0 0 1,1-1-1,-1 1 1,0 0-1,1-1 0,-1 1 1,1-1-1,-1 0 1,1 1-1,-1-1 1,1 1-1,-1-1 0,1 0 1,0 1-1,-1-1 1,1 0-1,0 1 78,-1-2-64,1 1 0,0-1 0,0 1-1,0-1 1,0 1 0,0-1 0,0 1 0,0-1 0,0 1-1,1-1 1,-1 1 0,1-1 0,-1 1 0,1 0 0,-1-1-1,1 1 1,0 0 0,0 0 0,0-1 64,17-16 73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8:20.6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151 102 10250,'1'-1'242,"0"1"0,0 0 0,0 0 0,0 0 0,0-1 0,0 1-1,0-1 1,0 1 0,0-1 0,0 1 0,0-1 0,0 1 0,0-1 0,0 0 0,0 1-1,-1-1 1,1 0 0,0 0 0,-1 0 0,1 0 0,0 0 0,-1 0 0,1 0-242,0-1 193,-1 0 1,1 0-1,-1 0 1,0 0 0,1 0-1,-1-1 1,0 1 0,0 0-1,0 0 1,-1 0-1,1 0 1,0 0 0,-1-1-194,0 0 55,0 0 0,0 0 0,0 0 1,-1 0-1,1 0 0,-1 0 0,1 1 1,-1-1-1,0 0 0,0 1 0,-1-1 1,1 1-1,0 0 0,-1 0 0,1 0 1,-1 0-1,0 0 0,0 1 0,0-1 1,1 1-1,-1-1 0,-1 1 0,1 0 1,0 0-1,0 1 0,0-1 0,0 1 0,-1-1 1,1 1-1,-2 0-55,1 0 35,1 0 0,-1 0 0,0 1 0,0-1 0,0 1 0,1-1 0,-1 1 0,0 1 0,1-1 0,-1 0 0,1 1 1,-1 0-1,1 0 0,0 0 0,0 0 0,0 0 0,0 1 0,0-1 0,0 1 0,1 0 0,-1-1 0,1 1 0,0 1 0,0-1 0,0 0 0,0 1-35,-1 3 200,1 1 0,0 0-1,0 0 1,1 0 0,0 0 0,0 0-1,1 0 1,0 1 0,0-1-1,1 0 1,0 0 0,0 0 0,3 6-200,-4-14 24,0 1 0,1 0 1,-1 0-1,1 0 0,-1-1 1,1 1-1,-1 0 0,1 0 1,-1-1-1,1 1 0,0 0 0,-1-1 1,1 1-1,0-1 0,-1 1 1,1-1-1,0 1 0,0-1 1,0 0-1,-1 1 0,2-1-24,-1 0 19,1 1 0,0-1 0,-1 0 0,1 0-1,-1 0 1,1 0 0,0 0 0,-1-1 0,1 1 0,-1 0-1,2-1-18,1 0 13,0-1-1,-1 0 0,1 1 0,0-1 1,-1 0-1,0-1 0,1 1 1,-1-1-1,0 0-12,19-21 57,-11 11-28,1 0 0,0 1-29,-9 9 4,0 0 0,0 1 0,1-1-1,-1 1 1,1 0 0,0 0 0,0 0 0,-1 0-1,1 1 1,2-1-4,-6 2 5,1 0-1,0-1 1,0 1 0,0 0-1,-1 0 1,1 0-1,0 0 1,0-1-1,0 1 1,0 0 0,-1 1-1,1-1 1,0 0-1,0 0 1,0 0 0,-1 0-1,1 1 1,0-1-1,0 0 1,0 1-1,-1-1 1,1 0 0,0 1-1,-1-1 1,1 1-1,0-1 1,-1 1-1,1 0 1,-1-1 0,1 1-1,-1 0 1,1-1-1,-1 1 1,1 0 0,-1-1-1,0 1 1,1 0-1,-1 0 1,0 0-1,0-1 1,1 1-5,-1 4 95,1 0 0,-1 0 0,0-1 0,0 1 0,-1 0 1,0 3-96,1-2 101,-1-3-86,1 1 0,0-1 0,1 0 0,-1 0-1,0 0 1,1 0 0,0 1-15,-1-4-88,0 1-1,0 0 1,1 0-1,-1 0 1,0 0 0,1 0-1,-1-1 1,0 1 0,1 0-1,-1 0 1,1-1-1,-1 1 1,1 0 0,0-1-1,-1 1 1,1 0-1,0-1 1,-1 1 0,1-1-1,0 1 1,0-1-1,0 0 1,-1 1 0,2-1 88,-2 0-60,0 0 1,0 0 0,1 0 0,-1 0-1,0 0 1,0 0 0,1 0 0,-1 0 0,0 0-1,0 0 1,0 0 0,1 0 0,-1 0-1,0 0 1,0 0 0,0 0 0,1 0-1,-1 0 1,0-1 0,0 1 0,0 0-1,1 0 1,-1 0 0,0 0 0,0 0-1,0-1 1,0 1 0,0 0 0,1 0 0,-1 0-1,0-1 60,5-12-1119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8:21.1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10058,'5'3'4545,"2"26"-1864,-3 11-305,-4 21-431,-3 7-233,-5 0-512,7 3-272,1-16-399,3-9-137,8-12-216,1-12-264,0-14-817,0-4-607,-2-15-1432,-4-10 1735</inkml:trace>
  <inkml:trace contextRef="#ctx0" brushRef="#br0" timeOffset="1">179 76 12275,'1'29'5017,"-1"18"-2953,-2 8-183,-4 7-545,6-6-208,0-4-520,0-8-216,6-11-184,-2-6-328,4-18-1128,0-10-696,-2-15 1047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8:21.7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135 1 8890,'21'8'4133,"-17"-6"686,-5 0-2440,-9 0-384,8-2-1213,-17 3-231,1 1 0,-10 4-551,21-5 91,0-1 43,0 0 1,0 1 0,0 0 0,-5 3-135,10-5 30,0 0 1,1 0-1,-1 0 1,1 0-1,-1 1 1,1-1-1,-1 0 1,1 1-1,0-1 1,0 1-1,0 0 1,0-1-1,0 1 1,0 0-1,0 0 1,0 0-1,0 0-30,1 0 13,0-1 0,0 1 0,0-1 0,1 0 0,-1 1 0,0-1 0,0 0 0,1 1 0,-1-1 0,1 0 0,-1 1 0,1-1 0,0 0 0,-1 0-1,1 0 1,0 0 0,0 1 0,0-1 0,0 0 0,0 0 0,0-1 0,1 2-13,1 1 23,0-1 0,0 1 0,1-1 0,-1 0 0,1 0 0,0 0-1,1 0-22,16 6 99,-13-6-47,0 1 1,0 0-1,0 0 0,-1 1 0,0 0 0,0 0 1,5 4-53,14 14 548,-25-21-489,0 0 0,0-1 0,0 1 1,0 0-1,0-1 0,0 1 0,0 0 1,0 0-1,-1 0 0,1 0 0,0 0 1,-1 0-1,1 0 0,-1 0 0,1 0 1,0 1-60,-1-1 33,0 0 1,0-1 0,0 1 0,0 0 0,0 0 0,0 0 0,0-1 0,0 1-1,0 0 1,-1 0 0,1-1 0,0 1 0,0 0 0,-1-1 0,1 1 0,0 0-1,-1-1 1,1 1 0,-1 0 0,1-1 0,-1 1 0,1-1 0,-1 1-34,-5 5-77,0-1-1,0 0 1,0 0 0,-1-1 0,0 0 0,0 0 0,0 0 0,0-1 0,-1 0-1,1-1 1,-1 1 0,0-2 0,0 1 0,0-1 0,1 0 0,-1 0 0,0-1-1,-4-1 78,9 1-312,0 0 0,0-1 0,1 0 0,-1 0 0,0 0 0,-1 0 312,-9-9-1111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19.1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79 12 8258,'0'0'38,"-2"-11"3155,-1 11-1448,-3 8-484,-4 9-380,1-1 0,1 2 0,1-1 0,1 1 0,0 0-881,0 4 406,1 1 1,1-1-1,0 1 1,2 0 0,1 0-1,1 14-406,4 2 324,1 0 0,2 0 0,2-1 1,7 21-325,-11-42 58,1 0 1,0 0 0,2-1-59,-6-11 3,0-1-1,0 0 0,1 1 0,0-1 1,-1-1-1,2 1 0,-1 0 1,0-1-1,1 1 0,-1-1 1,1 0-1,0 0 0,2 1-2,-5-4-43,-1 0 0,0 0 0,0 0-1,1 1 1,-1-1 0,0 0 0,1 0 0,-1 0 0,0 0-1,1 0 1,-1 0 0,0 1 0,1-1 0,-1 0-1,0 0 1,1 0 0,-1 0 0,0 0 0,1 0-1,-1 0 1,0-1 0,1 1 0,-1 0 0,0 0 0,1 0-1,-1 0 1,0 0 0,1 0 0,-1-1 0,0 1-1,1 0 1,-1 0 0,0 0 0,0-1 0,1 1-1,-1 0 1,0 0 0,0-1 43,3-11-2830,-3-2 1175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3:25.5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444 270 6137,'-52'12'4064,"37"-10"-3149,1 1-1,0 1 1,1 0-1,-1 1 1,-8 4-915,-2 4 608,0 0 0,2 2 1,0 0-1,1 2 0,-11 10-608,18-13 110,1 0 0,0 1 0,1 0 0,1 1 0,0 0 0,1 1 0,1 0 0,0 2-110,-2 6-14,2 1 1,1 1 0,1-1 0,1 1 0,1 1 0,2-1-1,1 0 1,0 1 0,3 0 0,0-1 0,1 1 0,2-1-1,1 0 1,1 0 0,1 0 0,10 22 13,-12-37-13,1 0 0,1-1 0,0 1 0,0-1 0,1 0 1,1-1-1,-1 0 0,2-1 0,-1 1 0,9 5 13,12 7-7,1-2 0,1 0 1,6 1 6,5 1 31,1-3 0,41 14-31,-9-9 104,30 3-104,-16-11 132,1-4 0,19-2-132,92 12 143,172 14 68,-320-32-183,64 1 91,27-6-119,117-12 115,-214 10-93,86-2 32,-33 2 160,42-9-214,-89 4 65,54-6 61,176-14 93,-81 7 266,54-12-23,-208 23-404,0-1 0,21-10-58,94-37 72,-130 45-59,15-6 157,-2-2 0,42-26-170,-57 27 167,0-1-1,-2-1 1,0-2-1,10-11-166,-29 23 23,0-1 0,0 0-1,-1 0 1,-1-1-1,0 0 1,-1 0-1,-1-1 1,0 0-1,1-7-22,2-8 36,-1 0 0,-2-1 0,-1 0 0,0-14-36,-5 41 12,-1-1 0,1 1 0,-1 0 0,0-1 0,0 1-1,-1 0 1,1-1 0,-1 1 0,0 0 0,0 0 0,0 0 0,-1 0 0,1 0 0,-1 0-1,0 0 1,0 0 0,-1 0 0,1 1 0,-1-1 0,0 1 0,1 0 0,-4-3-12,-53-48 97,-102-101 30,137 132-106,-1 2 1,-2 1 0,0 1-1,0 1 1,-2 1-1,0 2 1,-1 1 0,0 1-1,-2 2-21,-60-20 83,-1 5 0,-33-2-83,-193-27 66,199 36-68,-274-32-32,299 44 28,0 5-1,0 3 0,-19 7 7,-204 39 23,59-7-90,82-23-557,-146-6 624,236-9-2699,-70 12 2699,133-12-1868,3-2 765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8:22.0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123 1 15387,'-1'6'5633,"-5"2"-4288,-3 8-201,-7 3-280,-3 0-392,-4 7-1376,1-3-736,-4 0 880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8:22.4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27 11138,'1'21'7226,"1"1"-4294,-1-5-786,0 16-2146,-5 72 2392,6-121-2445,1 0 0,0 0 1,1 1-1,1-1 1,4-7 52,-5 15-12,0-1 1,1 1-1,-1 0 1,2 0 0,-1 0-1,1 1 1,0 0-1,1 0 1,-1 0-1,6-3 12,-6 6 4,-1 0 0,1 0 0,1 1-1,-1-1 1,0 1 0,1 0 0,0 1 0,0 0-1,-1 0 1,1 0 0,1 1 0,-1 0-1,2 0-3,-7 1 14,1 0-1,0 0 0,0 0 1,0 1-1,0-1 0,0 1 1,0-1-1,0 1 0,0 0 1,-1 0-1,1 0 0,0 1 1,-1-1-1,1 1 0,-1-1 1,2 2-14,-1 0 63,-1-1 1,1 1-1,-1 0 1,0 0 0,1 0-1,-1 0 1,-1 1-1,1-1 1,0 0 0,-1 1-1,1 3-63,1 3 198,-1 0-1,-1 0 0,1 1 0,-2-1 1,1 1-1,-2-1 0,1 1 1,-2 6-198,0 0 191,-4 19 87,6-36-294,0 0-1,0 0 1,0 0 0,0 0-1,0 0 1,0-1 0,0 1-1,0 0 1,-1 0 0,1 0-1,0 0 1,0 0 0,0 0-1,0 0 1,0 0-1,0 0 1,0 0 0,0 0-1,0 0 1,0 0 0,0 0-1,0 0 1,-1 0 0,1 0-1,0 0 1,0 0 0,0 0-1,0 0 1,0 0 0,0 0-1,0 0 1,0 0-1,0 0 1,0 0 0,-1 0-1,1 0 1,0 0 0,0 0-1,0 0 1,0 0 0,0 0-1,0 0 1,0 0 0,0 0-1,0 0 1,0 0 0,0 0-1,0 1 1,0-1-1,-1 0 1,1 0 0,0 0-1,0 0 1,0 0 0,0 0-1,0 0 1,0 0 0,0 0-1,0 0 1,0 0 0,0 1 16,-3-10-686,2 7 578,-4-16-481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8:23.1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1 12099,'1'3'847,"0"0"0,0 0 1,-1 0-1,0 1 0,1-1 1,-1 0-1,0 2-847,0 6 729,-1 25 3118,-4 24-3847,1-24 1945,2 27-1945,4-29 912,6 29-912,-4-39 133,-3-9-49,1 3-33,-3-31-471,-3-3 220,1-1 0,0-6 200,1 11-68,1 7 39,1 0 1,-1 0 0,1 0 0,0 0 0,0 0-1,1 0 1,-1 0 0,1 0 0,0 0 0,1 0-1,-1 0 1,2-3 28,-1 5-1,0 0 0,-1 1-1,1-1 1,0 1 0,1 0 0,-1 0-1,0 0 1,0 0 0,1 0-1,0 0 1,-1 1 0,1-1 0,0 1-1,0-1 1,-1 1 0,1 0-1,0 0 1,0 1 0,1-1 1,3-1 15,0 1 0,0 0-1,0 0 1,0 1 0,0 0 0,0 0 0,0 0-1,-1 1 1,8 2-15,-11-3 42,0 1 0,0 0 0,0 0 0,-1 0 0,1 0 1,0 1-1,0-1 0,-1 1 0,1 0 0,-1 0 0,0 0 0,1 0 0,-1 0 0,0 0 0,0 0 0,0 1 0,-1-1 0,1 1 0,0 0 1,-1-1-1,0 1 0,1 0 0,-1 0 0,0 0-42,0 1 94,0 0 1,0 1-1,-1-1 1,1 1-1,-1-1 0,0 0 1,0 1-1,0-1 1,-1 1-1,0-1 1,0 0-1,0 1 0,0-1 1,0 0-1,-1 0 1,0 1-95,-1 0 68,1-1 0,-1 1-1,0-1 1,-1 0 0,1 0 0,-1-1 0,1 1 0,-1-1 0,0 1 0,0-1 0,-1-1 0,1 1 0,-5 2-68,-1-1 56,0 0 0,0-1 0,-1 0 1,-2 0-57,-29 10-97,38-12-157,0 1-365,1-1 0,-1 1 1,0-1-1,0 0 0,0 0 1,-1-1 618,5 0-45,0 0 0,0 0 0,0 0 0,0 0 0,0 0 0,0 0 1,0 0-1,0 0 0,-1 0 0,1 0 0,0 0 0,0 0 1,0 0-1,0 0 0,0 0 0,0 0 0,0 0 0,0 0 1,0 0-1,0 0 0,-1 0 0,1 0 0,0 0 0,0 0 1,0 0-1,0 0 0,0 0 0,0 0 0,0 0 0,0 0 1,0-1-1,0 1 0,0 0 0,0 0 0,0 0 0,0 0 1,0 0-1,0 0 0,0 0 0,0 0 0,0 0 0,0 0 1,0-1-1,0 1 0,0 0 0,0 0 0,0 0 0,0 0 1,0 0-1,0 0 0,0 0 0,0 0 0,0 0 0,0 0 1,0-1 44,12-4-1373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8:23.4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5 167 11282,'16'4'4825,"-3"4"-2408,-3 2-105,-7 6-375,-1 4-233,-5-1-680,-1 0-319,-2-10-793,0-2-641,4-7-1527,-1-6-697,-1-10 1673</inkml:trace>
  <inkml:trace contextRef="#ctx0" brushRef="#br0" timeOffset="1">1 2 6169,'11'-1'2897,"-1"5"-689,2 2-2048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8:24.1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0 103 13619,'2'6'2370,"0"1"0,-1-1 0,0 0 0,1 6-2370,-1 7 3245,-1 18-3245,-1-28 203,1 14 388,-4 18-591,3-36-5,0-1-102,4-5-63,-2 1 133,-1-1-1,0 0 1,1 0-1,-1 0 0,0 0 1,0 1-1,0-1 0,0 0 1,0 0-1,0 0 1,0 0-1,0 0 0,0 1 1,0-1-1,-1 0 38,1-5-176,-1-19-287,0 19 415,1-1-1,0 1 0,0 0 0,0 0 0,1 0 0,0-1 0,0 1 0,0 0 0,1 0 0,1-2 49,-3 8 1,3-8-9,1 0 0,0-1 0,4-4 8,-7 12 10,0 0 0,0-1-1,0 1 1,0 0 0,0-1-1,0 1 1,0 0 0,0 0-1,0 0 1,1 0 0,-1 0-1,0 0 1,1 0 0,-1 1 0,1-1-1,-1 0 1,1 1 0,-1-1-1,1 1 1,0 0 0,-1-1-1,1 1 1,1 0-10,-2 0 36,0 1 0,0-1-1,1 1 1,-1-1 0,0 1-1,0-1 1,0 1 0,0-1 0,0 1-1,0 0 1,0 0 0,0 0-1,0-1 1,0 1 0,-1 0 0,1 0-1,0 0 1,0 0 0,-1 0-1,1 0 1,-1 1 0,1-1 0,-1 0-36,2 5 153,0 0 1,0-1-1,-1 1 0,1 1-153,-2-6 5,3 14 117,0 1 0,-1 0 0,-1 0 0,-1 0 0,0 4-122,-1-15 255,1 11-2302,0-15 1953,0-1 1,1 0-1,-1 0 1,0 0-1,0 0 1,0 1-1,0-1 1,0 0-1,0 0 1,0 0-1,0 0 1,0 1-1,1-1 1,-1 0-1,0 0 1,0 0-1,0 0 1,0 0-1,1 1 1,-1-1-1,0 0 1,0 0-1,0 0 1,0 0 0,1 0-1,-1 0 1,0 0 93,8-3-3380,6-10 1226</inkml:trace>
  <inkml:trace contextRef="#ctx0" brushRef="#br0" timeOffset="1">398 2 11554,'2'-2'5163,"-4"3"-1823,-6 4-506,-13 13-1229,20-16-1523,0 0 1,0 1 0,0-1-1,0 0 1,0 1-1,0-1 1,1 0 0,-1 1-1,1-1 1,0 1-1,0-1 1,0 1-1,0-1 1,0 1 0,0-1-1,1 1 1,-1-1-1,1 1 1,0-1 0,0 0-1,0 1-82,2 6 150,1 0 0,0 0 0,1-1 0,4 7-150,8 6 274,4 7 179,-20-26-369,1 1 1,-1 0-1,1 0 0,-1-1 0,0 1 1,0 0-1,0 0 0,0 0 0,0 0-84,-1-2 33,-1 0 0,1 0-1,0 0 1,0 0 0,0 0-1,0 0 1,-1 0 0,1 0 0,0 0-1,-1-1 1,1 1 0,0 0-1,-1 0 1,0 0 0,1-1-1,-1 1 1,1 0 0,-1 0-1,0-1 1,1 1 0,-1-1-1,0 1 1,0-1 0,1 1 0,-1-1-1,-1 1-32,-3 2 117,0-1-1,0 0 1,0 0-1,-1 0-116,4-2 27,-4 2-102,1 0 0,0-1 0,0 0 0,-1 0 0,1 0 0,-1-1 0,1 0 0,-1 0 0,1 0 0,-1 0 0,1-1 0,0 0 0,-1 0 0,1-1 0,0 1 0,0-1 0,-2-1 75,6 3 10,0-1 0,0 0 0,0 1 0,0-1 0,0 0 0,0 0 0,0 1 0,0-1 0,1 0 0,-1 0 0,0 0 0,0 0 0,0-1-10,1 0-15,-1-1 1,0 1-1,1 0 0,-1-1 1,1 1-1,0-1 1,0 0 14,0 2-5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49:14.1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40 3705,'0'0'319,"0"0"1,0 0-1,0 0 1,0 0-1,0 0 0,0 1 1,-1-1-1,1 0 1,0 0-1,0 0 1,0 0-1,0 0 0,0 1 1,0-1-1,0 0 1,0 0-1,0 0 1,0 0-1,0 0 0,-1 1 1,1-1-1,0 0 1,0 0-1,0 0 1,0 0-1,0 1 0,0-1 1,1 0-1,-1 0 1,0 0-1,0 0 1,0 1-1,0-1 1,0 0-320,6 2 3037,12-1-4394,-16-1 2468,28 2-513,-26-2-503,1 1 0,0-1 1,0 0-1,0-1 0,0 1 0,-1-1 1,1 0-1,0 0 0,-1 0-95,4 0 154,-1-1 0,0 2-1,0-1 1,0 1 0,1 0 0,-1 0-1,0 1 1,0 0 0,1 1 0,2 0-154,6 1 190,0-1 0,-1-1 1,1 0-1,0-1 0,1-1-190,31-3 443,0-3-443,-24 3 77,149-15 712,-17 2-315,-128 15-408,-1 2 0,1 0 0,0 2 0,18 4-66,12 0 116,-11-1 2,-22-2-16,1-1 0,22-1-102,29-6 117,40-1 35,-89 6-91,1 1 0,-1 2-1,3 1-60,71 9 416,84 1-416,-119-11 88,-5 1 167,60-5-255,87-9 652,96 13-652,-236-3 204,18-4-204,10 2 134,13 5-134,71-1 84,141-10 217,-229 9-220,-46 1-14,19-3-67,-21-2 17,10-1 26,1 2 0,18 4-43,-29 2 34,-7 0 18,14-2-52,180 3 179,-215-5-171,121 0 61,-52-1-18,-70 2-36,0 0 1,1 2-16,0-1 8,0 0 0,2-1-8,40-2 13,175 7 78,-155-2-82,48 6 15,-104-6-5,-18-2-6,1-1-1,-1 0 1,1 0 0,-1-1-1,1 1 1,2-1-13,-8 0 1,0 0 0,0 0 1,1 0-1,-1 0 0,0 0 1,0 0-1,0 0 0,0-1 1,0 1-1,1 0 0,-1 0 1,0 0-1,0 0 0,0 0 1,0 0-1,0 0 0,1 0 1,-1 0-1,0 0 0,0 0 1,0-1-1,0 1 0,0 0 1,0 0-1,0 0 0,0 0 1,0 0-1,1 0 0,-1 0 1,0-1-1,0 1 0,0 0 1,0 0-1,0 0 0,0 0 1,0-1-1,0 1 0,0 0 1,0 0-1,0 0 0,0 0 1,0 0-1,0-1 0,0 1 1,0 0-1,0 0 0,0 0 1,0 0-1,0 0 0,-1-1-1,1-1 22,17-2-3,-17 4-15,0 0 1,0 0-1,0 0 1,1 0 0,-1 0-1,0-1 1,0 1-1,0 0 1,0 0 0,0 0-1,0 0 1,0 0-1,0 0 1,0 0 0,1 0-1,-1 0 1,0 0-1,0-1 1,0 1 0,0 0-1,0 0 1,0 0-1,0 0 1,0 0 0,0 0-1,0 0 1,0-1-1,0 1 1,0 0 0,0 0-1,0 0 1,0 0-1,0 0 1,0 0 0,0-1-5,0 1-79,0-2 50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09.4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14 4081,'-1'0'565,"1"0"0,-1 0 1,1 0-1,0 0 0,-1 0 0,1 0 0,-1 0 1,1-1-1,-1 1 0,1 0 0,0 0 0,-1-1 1,1 1-1,0 0 0,-1 0 0,1-1 1,0 1-566,-1-1 570,1 1 1,-1-1-1,1 0 1,-1 1-1,1-1 1,-1 0 0,1 1-1,0-1 1,0 0-1,-1 1 1,1-1 0,0 0-1,0 0-570,1 27 446,1-1 0,2 7-446,0 2 155,-1-7-19,17 162 888,8 0-1024,-12-96 70,-16-82-170,0-11 80,0 0-1,0 0 1,0 0 0,-1 0-1,1 0 1,0 1-1,0-1 1,0 0 0,0 0-1,0 0 1,0 0 0,0 0-1,0 0 1,0 0-1,0 0 1,0 0 0,0 0-1,0 0 1,0 0-1,0 0 1,-1 0 0,1 0-1,0 0 1,0 0-1,0 0 1,0 0 0,0 0-1,0 0 1,0 0-1,0 0 1,0 0 0,0 0-1,0 0 1,0 0-1,0 0 1,-1 0 0,1 0-1,0 0 1,0 0-1,0 0 1,0 0 0,0 0-1,0 0 1,0 0 0,0-1-1,0 1 1,0 0-1,0 0 1,0 0 0,0 0-1,0 0 1,0 0-1,0 0 1,0 0 0,0 0-1,0 0 1,0 0-1,0 0 1,0 0 20,-9-19-2734,3-6 1503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09.8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30 8882,'0'-1'252,"0"-1"-1,0 1 1,0 0 0,1 0-1,-1 0 1,0 0 0,1 0-1,-1 0 1,1 0 0,-1 0 0,1 0-1,-1 0 1,1 0 0,0 0-1,0 0 1,-1 0 0,1 0-1,0 1 1,0-1 0,0 0-1,0 0 1,0 1 0,0-1 0,0 1-1,0-1 1,0 1 0,0-1-1,0 1 1,0 0 0,1 0-252,3-2 441,0 1 0,0 1 0,1-1 0,-1 1 0,0 0 0,3 0-441,36 3 898,0 3 1,0 1-1,27 9-898,-66-15 36,7 2 30,0 1 1,0 0 0,-1 0-1,0 1 1,2 1-67,-11-4 18,1-1-1,0 1 1,-1 0 0,0 0 0,1 0-1,-1 0 1,0 1 0,0-1 0,0 1-1,1 1-17,-2-3 14,-1 1-1,1 0 1,0 0 0,-1-1-1,1 1 1,-1 0-1,1 0 1,-1 0-1,0 0 1,0 0-1,0 0 1,0 0-1,0 0 1,0-1-1,0 1 1,-1 0-1,0 2-13,-1 3 39,-1 0-1,0 1 1,0-1-1,-1-1 1,0 1-1,0 0 1,0-1 0,-1 0-1,0 0 1,-1 0-1,1-1 1,-1 1-1,0-1 1,-4 2-39,-13 8 54,-1-1 1,0-1-1,-14 5-54,-7 5 11,32-17-129,2 0-418,0 0-1,0 0 1,0 1 0,-5 5 536,7-2-1990,7-1 799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10.2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0 115 10306,'24'26'5513,"-19"-20"-4847,-1 0 0,1 1 0,-1-1 0,-1 1 0,3 6-666,11 32 2262,-2 2-2262,-3-8 419,-10-35-329,-1-2-46,-1-1 1,1 0-1,-1 0 0,0 1 1,1-1-1,-1 0 0,0 1 1,0-1-1,0 0 1,0 1-1,0-1 0,0 0 1,0 1-45,0-2 9,0 1 0,0-1 1,0 0-1,0 0 0,0 0 1,0 0-1,0 0 0,-1 0 1,1 0-1,0 1 0,0-1 0,0 0 1,0 0-1,0 0 0,0 0 1,0 0-1,0 0 0,0 0 1,0 0-1,0 0 0,0 0 1,-1 0-1,1 1 0,0-1 0,0 0 1,0 0-1,0 0 0,0 0 1,0 0-1,0 0 0,-1 0 1,1 0-1,0 0 0,0 0 0,0 0 1,0 0-1,0 0 0,0 0 1,0 0-1,-1 0-9,-5-4 220,-4-8 93,6 4-308,0 0 0,1-1 0,0 1 0,1 0 0,0-1 0,0 0 0,1 1 0,0-1 0,0 0 0,1 1 0,0-1 0,1 0 0,0 0 0,0 1 0,1-1 0,0 0 0,1 1 0,0 0 0,2-6-5,-1 5 4,1 1 0,0-1 0,0 1 0,0 0 0,1 1 0,0 0 0,1 0 0,-1 0 0,1 0 0,1 1 0,-1 0 0,1 1 0,0 0 0,0 0 0,1 1 0,0 0 0,-1 0 0,4 0-4,39-10 545,10 0-545,-39 11 436,-11 5-911,-11-2 392,0 0-1,0 0 0,0 0 1,0 0-1,1 1 0,-1-1 0,0 0 1,0 0-1,0 0 0,0 0 1,0 0-1,1 0 0,-1 1 0,0-1 1,0 0-1,0 0 0,0 0 1,0 0-1,0 1 0,0-1 1,0 0-1,0 0 0,0 0 0,1 1 1,-1-1-1,0 0 0,0 0 1,0 0-1,0 1 0,0-1 0,-1 0 1,1 0-1,0 0 0,0 1 1,0-1-1,0 0 84,-1 1-3414,0-1 1369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10.9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153 11 7138,'-1'-2'474,"0"1"1,0 1 0,-1-1 0,1 0 0,0 0-1,-1 0 1,1 1 0,-1-1 0,1 0 0,-1 1-1,1 0 1,-1-1 0,1 1 0,-1 0 0,0-1-475,0 2 203,0-1 0,0 0 0,0 1 0,0-1 0,1 1 1,-1 0-1,0-1 0,0 1 0,1 0 0,-1 0 1,0 0-1,1 0 0,-2 2-203,-6 4 289,1 0-1,-1 1 1,1 1-1,1-1 1,0 1-1,0 1 1,1-1 0,0 1-1,1 0 1,0 0-1,0 1 1,1 0-1,-3 10-288,4-7 132,0-1-1,1 0 0,1 1 0,0 0 0,1-1 1,0 1-1,1-1 0,1 1 0,0-1 0,0 1 0,5 11-131,2 1 183,1 0 0,1-1-1,1 0 1,1-1-1,1 0-182,-2-5 157,1-1 1,1 0-1,1-1 0,0-1 1,1 0-1,9 6-157,-21-19 26,1 0-1,-1 0 1,0 0 0,1 0 0,-1-1-1,1 0 1,0 0 0,0 0 0,0-1-1,0 1 1,0-1 0,0 0 0,3 0-26,-8-1-16,0 0 0,0 0 0,0 0 0,0 0 0,0 0 0,1 0 0,-1 0 0,0 0 0,0 0 0,0 0 1,0 0-1,0 0 0,0 0 0,1 0 0,-1 0 0,0 0 0,0 0 0,0 0 0,0 0 0,0 0 0,0 0 1,0 0-1,1-1 0,-1 1 0,0 0 0,0 0 0,0 0 0,0 0 0,0 0 0,0 0 0,0 0 0,0 0 1,0 0-1,0 0 0,1-1 0,-1 1 0,0 0 0,0 0 0,0 0 0,0 0 0,0 0 0,0 0 0,0 0 1,0-1-1,0 1 0,0 0 0,0 0 0,0 0 0,0 0 0,0 0 16,-4-6-1314,2 3 1023,-6-9-551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3:26.8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237 64 6513,'-9'-6'1343,"-2"1"-1,1 0 1,-1 0-1,1 1 0,-1 0 1,-1 1-1,-7-1-1342,14 3 162,0 1 1,0 0-1,0 0 1,0 0-1,0 0 1,0 1-1,0-1 1,1 1-1,-1 1 1,0-1-1,0 1 1,1 0-1,-1 0 1,1 0-1,-1 0 1,1 1-1,0 0 1,0 0-1,0 0-162,0 1 62,0 0-1,1 0 1,-1 1-1,1-1 1,0 1-1,0 0 0,0 0 1,1 0-1,-1 0 1,1 0-1,1 1 1,-1-1-1,0 6-61,0-4 18,1 0 0,1 0 1,-1 0-1,1 0 0,0 0 0,1 0 0,-1 0 0,2 0 0,-1 0 1,2 5-19,0-3-7,1 0 1,0 0 0,0 0-1,1-1 1,0 0-1,0 0 1,1 0 0,0-1-1,0 1 1,1-1 0,-1-1-1,2 1 1,-1-1 0,1-1-1,0 1 1,0-1-1,1-1 1,-1 1 0,1-2-1,0 1 1,0-1 0,0 0-1,1-1 1,-1 0 0,1-1-1,4 1 7,-4-2-10,0 0-1,1 0 1,-1-1-1,0-1 1,0 1-1,0-2 1,0 1 0,0-2-1,8-3 11,-12 5 0,-1-1 1,0 0-1,0 0 0,-1-1 0,1 1 1,0-1-1,-1 0 0,0 0 0,0 0 1,-1-1-1,1 1 0,-1-1 1,0 0-1,0 0 0,0 0 0,-1-1 1,0 1-1,1-2 0,-1 0 15,0-1-1,-1 1 1,1-1-1,-2 1 1,1-1 0,-1 0-1,0 1 1,0-1 0,-1 0-1,0 1 1,-1-1-1,0 1 1,0-1 0,0 1-1,-1 0 1,0 0-1,0 0 1,-1 0 0,0 1-1,0-1 1,-1 1 0,1 0-1,-1 0 1,-1 1-1,1 0 1,-1 0 0,0 0-1,0 0 1,-4-1-15,-3-2 30,0 0-1,-1 1 1,0 0-1,-1 1 1,0 1 0,1 0-1,-12-1-29,14 4-10,-1 0 1,1 0-1,-1 2 0,0-1 1,0 2-1,1 0 0,-1 0 1,0 1-1,-8 3 10,17-4-141,1 0 0,-1 1 0,1-1 0,-1 1 0,1 0 0,0 0 1,0 0-1,0 0 0,0 0 0,0 1 0,0 0 0,1-1 0,-1 1 0,1 0 0,0 0 0,0 0 0,0 0 0,-1 3 141,3-4-98,-1 0-1,0 0 0,1 0 0,0 1 0,0-1 0,-1 0 0,1 0 1,1 1 98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11.6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20 4265,'-2'-13'6268,"1"6"120,6 17-4122,4 7-1719,-1 1 0,-1 1 0,2 6-547,-5-11 221,0 0-1,-2 0 0,1 1 0,-2-1 1,1 1-1,-2-1 0,0 1 0,-1 0-220,1-10 46,-1-1 1,1 1-1,-1-1 0,0 1 0,0-1 0,0 0 1,0 1-1,-1-1 0,0 0 0,0 0 0,0 1-46,2-5 7,-1 1 1,1-1-1,0 1 0,-1-1 0,1 1 0,0-1 0,-1 1 0,1-1 1,0 0-1,-1 1 0,1-1 0,-1 0 0,1 1 0,-1-1 0,1 0 1,-1 0-1,1 0 0,-1 1 0,1-1 0,-1 0-7,1 0 4,-1 0 0,1 0 0,0 0 1,-1 0-1,1 0 0,0-1 0,-1 1 0,1 0 0,-1 0 0,1 0 0,0 0 0,0-1 0,-1 1 0,1 0 0,0 0 1,-1-1-1,1 1 0,0 0 0,0 0 0,-1-1 0,1 1-4,-1-2 3,0 0 0,0 0 0,0 0 0,0-1 0,0 1 0,0 0 1,1 0-1,-1-2-3,0-7-29,0 0 0,0 0 0,1 0 0,1 0 0,0 0 1,2-9 28,1 2-56,0 0 0,1 0 1,7-12 55,-10 25-2,0 1 0,0-1 1,1 1-1,-1 0 0,1 0 1,0 0-1,0 0 0,1 0 0,-1 1 1,1-1-1,0 1 0,0 0 1,0 0-1,0 1 0,1-1 1,-1 1-1,1 0 0,-1 0 1,1 0-1,0 1 0,-1 0 1,1 0-1,2 0 2,2-1 37,0 2 0,0-1 0,1 1 0,-1 1 0,0 0 1,0 0-1,3 2-37,-8-3 39,-1 1 0,1 1 0,-1-1 0,1 0 0,-1 1 1,0 0-1,1 0 0,-1 0 0,0 0 0,0 0 0,-1 1 1,1-1-1,0 1 0,-1 0 0,1 0 0,-1 0 0,0 0 0,0 0 1,0 0-1,-1 0-39,5 11 252,-1-1 1,-1 1-1,0-1 0,-1 1 1,-1 0-1,1 11-252,-2-6 248,0 1-1,-2 0 1,0-1-1,-3 13-247,4-28-4,-4 13 119,4-17-136,0 1 0,-1 0 0,1 0 0,0-1 0,0 1 0,-1-1 0,1 1 0,-1 0 0,1-1 0,-1 1 0,1-1 0,-1 1 0,1 0 0,-1-1 0,1 0 1,-1 1-1,0-1 0,1 1 21,0-1-55,-1 0 0,1 0 1,0 0-1,0 0 0,-1 0 1,1 0-1,0 0 1,0 0-1,0 0 0,-1 0 1,1 0-1,0-1 1,0 1-1,0 0 0,-1 0 1,1 0-1,0 0 0,0 0 1,0 0-1,0 0 1,-1-1-1,1 1 0,0 0 1,0 0-1,0 0 0,0 0 1,0-1-1,0 1 1,0 0-1,-1 0 0,1 0 1,0-1-1,0 1 0,0 0 1,0 0-1,0 0 1,0-1-1,0 1 0,0 0 1,0 0-1,0 0 0,0-1 1,0 1-1,0 0 55,0-1-140,0-8-853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12.2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36 1 9338,'-1'0'312,"1"0"0,-1 0 1,0 0-1,0 0 0,0 0 0,1 0 1,-1 0-1,0 0 0,0 0 0,0 0 1,1 1-1,-1-1 0,0 0 0,0 0 1,1 1-1,-1-1 0,0 1 0,1-1 1,-1 1-313,0 0 249,0 0 0,0 0 0,0 0 0,0 1 1,0-1-1,0 0 0,0 1 0,1-1 0,-1 0 1,0 2-250,-1 3 363,1 1 1,-1 0 0,1 0-1,0 4-363,1-7 406,-2 11 4,1 0 1,1 0-1,0 0 1,1 0-1,2 6-410,-2-16 66,0 0 0,0 0 0,0 0 0,1 0 0,-1 0 0,2 0 0,-1 0 0,0 0 0,1-1 0,0 1 0,0-1-1,0 0 1,0 0 0,1 0 0,0 0 0,4 3-66,-6-6 9,0 0 1,0 1-1,0-1 0,1 0 1,-1 0-1,0 0 0,1 0 1,-1-1-1,1 1 0,-1 0 0,1-1 1,-1 0-1,1 0 0,-1 0 1,1 0-1,0 0 0,0 0-9,0-1 6,1 0-1,-1 0 1,0 0 0,0-1-1,1 1 1,-1-1 0,0 1-1,0-1 1,0 0 0,0 0-1,1-2-5,1-1 9,-1 1 0,0-1 0,0 1-1,0-1 1,-1 0 0,1-1-1,-1 1 1,-1 0 0,1-1-1,-1 0 1,0 0 0,0 1 0,1-7-9,-2 8 7,-1-1 1,0 1 0,1 0 0,-1 0 0,-1 0 0,1-1 0,-1 1 0,1 0-1,-1 0 1,0 0 0,-1 0 0,1 0 0,-1 0 0,1 0 0,-1 0 0,-1 1-1,1-1 1,0 1 0,-1-1 0,0 1 0,1 0 0,-1 0 0,-1 0 0,1 1-1,0-1 1,-1 1 0,1-1 0,-1 1 0,0 0 0,1 1 0,-4-2-8,2 1-22,0 0 0,-1 1 0,1-1 1,0 1-1,-1 1 0,0-1 0,1 1 1,-5 0 21,8 0-79,0 0 0,0 0 0,0 1 0,0-1 0,0 1 0,0 0 0,0-1 0,0 1 0,0 0 0,0 0 0,0 0 0,0 0 0,1 1 0,-1-1 0,0 0 0,1 1 0,-1 0 0,1-1 0,0 1 0,-1 0 0,1-1 0,0 1 0,0 0 0,0 1 79,-1 0-244,1 0 0,0 0 0,0-1 1,1 1-1,-1 0 0,1 0 244,0 20-867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12.6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143 97 4625,'0'-9'5448,"0"-7"-174,0 12-4882,0 1 1,-1 0 0,1-1-1,-1 1 1,0 0 0,1 0-1,-2-1 1,1 1 0,0 0-1,-1 0-392,1 0 229,-1 0 0,0 0-1,0 0 1,-1 0-1,1 0 1,0 1-1,-1-1 1,0 1 0,0-1-1,-1 0-228,3 3 47,0-1 0,0 0 0,-1 1-1,1-1 1,0 1 0,0-1 0,-1 1 0,1 0-1,0-1 1,-1 1 0,1 0 0,0 0 0,-1 0 0,1 0-1,0 0 1,-1 0 0,1 1 0,0-1 0,-1 0-1,1 1 1,0-1 0,0 1 0,-1-1 0,1 1-1,0-1 1,0 1 0,0 0 0,0 0 0,0 0 0,-1 0-47,-3 5 48,-1-1 1,2 1-1,-1 1 0,1-1 1,-1 1-1,2-1 1,-1 1-1,1 0 1,0 1-1,0-1 1,1 2-49,-4 11 46,2 1-1,0-1 1,-1 15-46,4-25 9,1-1-1,0 0 0,0 1 0,1-1 1,0 0-1,0 1 0,2 2-8,-2-8-1,1 1-1,-1-1 1,1 0-1,0 0 1,0 0-1,1 0 1,-1 0-1,1 0 1,0 0 0,0-1-1,0 0 1,0 1-1,0-1 1,1 0-1,0-1 1,1 2 1,-1-1-41,1-1-1,1 1 1,-1-1-1,0 0 1,1 0-1,-1-1 1,1 0-1,-1 1 1,1-2-1,0 1 1,-1-1-1,1 0 1,0 0 0,-1 0-1,1-1 1,0 0-1,3-1 42,10-4-1924,0 0 0,-1-1 0,0-1 1,8-5 1923,11-4-2394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13.2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23 196 8170,'-10'44'10167,"6"-30"-9010,1 0 0,1 0 0,0 1 0,0 4-1157,2-14 79,0 0 0,1-1-1,-1 1 1,1-1-1,0 1 1,0-1-1,0 1 1,1-1 0,0 1-1,0-1 1,0 0-1,0 0 1,0 0-1,1 0 1,2 2-79,-3-4 26,0 1 0,0-1 0,0 0 0,1 0 0,-1 0 0,1 0 0,0-1 0,-1 1 0,1-1 0,0 1 0,0-1 0,0 0 0,0 0 0,0 0 0,1 0-26,-2-1 4,1 0 1,-1 0 0,0 0-1,1 0 1,-1 0 0,0 0-1,1-1 1,-1 1 0,0-1-1,0 1 1,1-1 0,-1 0-1,0 0 1,0 0 0,0 0 0,0-1-1,0 1 1,0 0 0,0-1-1,-1 1 1,2-3-5,1 0 10,0-2 0,0 1 0,-1 0 0,1-1 0,-1 1 0,-1-1-1,1 0 1,-1 0 0,0 0 0,0 0 0,-1-2-10,1 1 21,-1-1 0,0 0-1,0 1 1,-1-1 0,0 0 0,-1 0-1,1 1 1,-2-1 0,1 0-21,0 5 3,0 1 0,1-1 0,-1 1 0,-1 0 0,1-1 0,0 1-1,-1 0 1,1 0 0,-1 0 0,1 0 0,-1 0 0,0 0 0,0 0 0,0 0 0,0 1 0,0-1 0,0 1 0,-1 0 0,1 0 0,0-1-1,-1 1 1,1 1 0,-1-1 0,1 0 0,-1 1 0,1-1 0,-1 1 0,0 0 0,1-1 0,-1 2 0,0-1 0,1 0 0,-1 0 0,1 1-1,-1-1 1,1 1 0,-1 0 0,1 0 0,-1 0 0,1 0 0,-2 1-3,2-1-188,0 1 0,1-1 0,-1 0 0,1 1 0,-1 0 0,1-1 0,0 1 0,0 0 0,-1-1 0,1 1 0,1 0 0,-1 0 0,0 0-1,0 0 1,1 0 0,-1 0 0,1 0 0,-1 0 0,1 0 0,0 0 0,0 1 0,0-1 0,0 2 188,1-2-164,-1 0 0,1 1 0,0-1-1,0 0 1,0 0 0,0 0 0,1 1 164,-2-2-26</inkml:trace>
  <inkml:trace contextRef="#ctx0" brushRef="#br0" timeOffset="1">307 1 11602,'0'3'4521,"-2"10"-2816,-2 8-465,1 19-176,0 5-55,3 7-265,0 1-200,2-7-192,0 0-80,5-7-160,2-5-32,2-7-80,1-7 16,-3-11-680,-4-3-552,-1-13-665,-1-8 929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13.5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10202,'1'11'4913,"2"9"-1832,-1 16-1097,-3 10-151,4 8-633,6 5-304,-6-10-424,2-1-112,0-11-128,-2-8-48,7-5-120,-6-9-32,2-8-456,-4-5-512,0-2-1288,-2-1-281,0 0 1425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14.1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5 113 10794,'-4'12'4713,"10"8"-1976,-2-1-705,2 3-223,-2 2-281,-2-4-664,5 3-312,-2-3-384,1-4-80,0-3-168,-3-5-384,2-6-880,1-2-584,-2-12 167,1-3 825</inkml:trace>
  <inkml:trace contextRef="#ctx0" brushRef="#br0" timeOffset="1">14 0 9906,'0'0'3697,"-1"0"-2833,1 0-320,0 0-352,0 0 280,0 0-408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14.4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92 1 11202,'6'2'7143,"-6"0"-4997,-4-1 575,3-1-2674,-9 0 179,0 1 0,1-1 0,-8 3-226,-15 2 99,32-5-93,-1 0 0,0 1 0,1-1 0,-1 0 0,0 0 0,1 0 0,-1 0 0,0 0 0,1 1 0,-1-1 0,0 0 0,1 1 0,-1-1 0,1 0 0,-1 1 0,1-1 0,-1 1 0,1-1 0,-1 1 0,1-1 0,-1 1 0,1-1 0,0 1 0,-1 0 0,1-1 0,0 1 0,-1 0-6,1 0 3,0 0-1,0 0 1,0 0 0,0 1 0,0-1 0,1 0 0,-1 0 0,0 0 0,0 0 0,1 0 0,-1 0 0,1 1-1,-1-1 1,2 1-3,1 4-5,2 0 0,-1-1 0,1 1 0,3 2 5,-7-7 3,5 6 2,0-1 0,1-1 0,0 1 0,0-1 0,1 0 0,-1-1 0,4 1-5,3 1 118,0 0 1,0-1-1,14 2-118,-21-5 141,1 0-1,0 1 1,4 2-141,-10-4 48,1 0 1,-2 0-1,1 0 0,0 0 0,0 0 0,0 1 0,0-1 0,-1 1 0,1-1 0,-1 1 0,1 0 1,-1 0-1,0 0 0,1 0 0,-1 1-48,0-3 22,-1 1 0,0 0 0,0 0 0,1 0 0,-1-1 0,0 1 0,0 0 1,0 0-1,0 0 0,0-1 0,0 1 0,0 0 0,0 0 0,0 0 0,-1 0 0,1-1 0,0 1 0,-1 0 0,1 0 1,0 0-23,-1 0 37,-1 1 0,1-1 1,0 1-1,0-1 0,0 0 1,-1 1-1,1-1 0,-1 0 1,0 0-38,-5 3 93,0 0 0,0-1 1,0 0-1,-2 1-93,5-3 22,-5 2-181,-1 0 0,0 0-1,0-1 1,0-1 0,0 0-1,-7 0 160,14-1-232,1 0 0,-1 0 0,1 0 0,-1-1-1,1 1 1,0-1 0,-1 0 0,1 0 0,0 1 0,0-2-1,-2 0 233,-1-2-669</inkml:trace>
  <inkml:trace contextRef="#ctx0" brushRef="#br0" timeOffset="1">325 41 13571,'0'12'5297,"-8"4"-3497,8 2 33,0 8-529,2-3-296,4-1-672,2-2-192,5-3-48,-4-2-376,7-5-1080,0-3-688,-9-7-2177,10-3 2560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14.9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8898,'4'12'3393,"4"-10"-2201,-4 0-992,4-1-112,8 0 1288,15-5-1032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15.2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37 1 8154,'-2'67'8867,"2"-39"-4438,2 9-4429,-2-32 167,0-1-1,1 1 1,0-1 0,0 1 0,1 0-1,-1-1 1,1 0 0,0 1 0,0-1-1,0 0 1,1 0 0,0 1-167,-1-4 15,-1 1 0,0-1 0,1 1 0,0-1 0,-1 0 0,1 0 0,0 1 0,0-1 0,-1 0 0,1-1 0,0 1 0,0 0 0,0 0 0,0-1 0,0 1 0,0-1 0,0 0 0,1 0 0,-1 0 0,0 0 0,0 0 0,0 0-1,0 0 1,0-1 0,0 1 0,0-1 0,0 1 0,1-1-15,1-1-3,0 0-1,0 0 1,0-1-1,0 1 1,0-1-1,-1 0 1,1 1-1,-1-2 1,0 1-1,0 0 1,0-1-1,1-1 4,0-1-70,1 0-1,-2-1 1,1 1 0,-1-1-1,0 0 1,0 0 0,0-2 70,-2 5-75,0 1 0,0-1 0,-1 0 0,1 0 0,-1 0 0,0 0 0,0 0 0,0 0 0,0 0 0,-1 1 0,0-1 0,0-3 75,0 5-29,0 0 1,0 0-1,0 0 0,-1 0 1,1 0-1,0 0 0,-1 0 0,1 1 1,-1-1-1,1 0 0,-1 1 1,0-1-1,0 1 0,0 0 1,0-1-1,0 1 0,0 0 0,0 0 1,0 0-1,0 1 0,0-1 1,-1 0 28,-6 0 14,0-1 1,0 2-1,0-1 0,0 1 1,0 0-1,0 1 1,0 0-1,0 1 1,0 0-1,0 0 0,-5 3-14,11-4 69,-1 0 0,1 1 0,0-1 0,0 1 0,-1 0 0,1 0 0,0 1 0,1-1 0,-1 1 0,-1 1-69,4-4 4,-1 0 0,1 0-1,0 0 1,0 0 0,0 1 0,0-1 0,0 0 0,0 0-1,0 0 1,0 0 0,0 0 0,0 0 0,0 1 0,0-1-1,-1 0 1,1 0 0,0 0 0,0 0 0,0 1 0,0-1-1,0 0 1,0 0 0,1 0 0,-1 0 0,0 0 0,0 1-1,0-1 1,0 0 0,0 0 0,0 0 0,0 0 0,0 0-1,0 1 1,0-1 0,0 0 0,0 0 0,0 0 0,1 0-1,-1 0 1,0 0 0,0 0 0,0 1 0,0-1 0,0 0-1,1 0 1,-1 0 0,0 0 0,0 0 0,0 0 0,0 0-1,0 0 1,1 0 0,-1 0 0,0 0 0,0 0 0,0 0-1,0 0 1,0 0 0,1 0 0,-1 0 0,0 0 0,0 0-1,0 0 1,0 0 0,1 0-4,12-2 149,-11 2-147,18-3-3,1-2 0,9-3 1,23-6 13,-42 12 55,0 0 0,0 0 1,0 1-1,0 1 0,0 0 1,-1 1-1,1-1 1,4 3-69,-11-3 73,1 2 0,0-1 0,-1 1 0,1-1 0,-1 1 0,1 1 0,-1-1 0,0 0 0,1 2-73,-2-2 60,0 0 1,-1 1-1,0-1 0,0 1 1,1-1-1,-1 1 1,-1 0-1,1-1 0,0 1 1,-1 0-1,1 0 1,-1 0-1,0 1 0,0 0-60,1 7 138,0 0-1,-1 0 0,0 0 1,-1 1-1,0-1 0,-2 6-137,1 19 129,1-36-132,-1 0 0,1 0 0,0 1 1,0-1-1,0 0 0,0 0 0,0 0 1,0 1-1,0-1 0,0 0 0,1 0 1,-1 0-1,0 1 0,0-1 0,0 0 1,0 0-1,0 0 0,0 1 0,0-1 1,0 0-1,0 0 0,1 0 0,-1 0 1,0 1-1,0-1 0,0 0 0,0 0 1,1 0-1,-1 0 0,0 0 1,0 0-1,0 0 0,0 1 0,1-1 1,-1 0-1,0 0 0,0 0 0,0 0 1,1 0-1,-1 0 0,0 0 0,0 0 1,1 0-1,-1 0 0,0 0 0,0 0 1,0 0-1,1 0 0,-1 0 0,0-1 1,0 1-1,0 0 3,2-26-1168,-2 17 793,0 4 67,1-1 1,-1 0-1,1 0 1,0 0-1,1-2 308,6-14-1200,4-23 1200,-12 42 0,5-14-22,-5 16 33,1 0 0,-1 0-1,0 0 1,1 1-1,-1-1 1,1 0 0,-1 0-1,1 0 1,-1 1-1,1-1 1,0 0 0,-1 1-1,1-1 1,0 1-1,0-1 1,0 0-11,-1 1 13,1 0 0,-1 0 0,0 0 0,0 0 0,1 0 0,-1 0 0,0 0 0,0 0 0,0 0 0,1 0 0,-1 0 0,0 0 0,0 1 1,1-1-1,-1 0 0,0 0 0,0 0 0,0 0 0,1 0 0,-1 0 0,0 1 0,0-1 0,0 0 0,0 0 0,1 0 0,-1 0 0,0 1 0,0-1 0,0 0 0,0 0 0,0 1 0,0-1 0,0 0-13,3 9 378,-1 11 1314,0 17-1692,0 14 1031,-2-49-1088,0-1-1,0 0 1,0 0-1,1 1 0,-1-1 1,0 0-1,0 0 1,1 0-1,-1 0 0,1 1 1,-1-1-1,1 0 1,0 0-1,-1 0 0,1 0 1,0 0-1,0 0 1,-1 0-1,1-1 0,0 1 1,0 0-1,0 0 1,0-1-1,0 1 1,0 0-1,0-1 0,1 1 1,-1-1-1,0 1 1,0-1-1,0 0 0,1 1 58,23 0-697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15.6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183 1 10410,'-17'17'6779,"12"-13"-5672,0 0 0,1 1 0,-1 0 1,1 0-1,-3 5-1107,5-7 177,1 0 1,-1 0-1,1 1 0,0-1 1,0 0-1,0 1 0,0-1 1,0 1-1,1-1 0,-1 1 0,1 2-177,0-4 35,1 1-1,-1-1 0,1 1 0,-1-1 1,1 0-1,0 1 0,0-1 0,0 0 0,0 1 1,0-1-1,1 0 0,-1 0 0,1 0 0,-1 0 1,1 0-1,1 0-34,4 4 117,-1 0 0,2-1 1,-1 0-1,1 0 1,-1-1-1,6 2-117,-12-5 47,0-1 0,1 1 0,-1 0 0,0 0 0,0 0-1,0 1 1,0-1 0,0 0 0,0 0 0,0 1 0,0-1 0,0 0 0,0 1-47,-1-1 17,0-1 0,0 1 1,1-1-1,-1 1 0,0-1 0,0 1 1,0 0-1,0-1 0,0 1 0,0-1 0,0 1 1,0-1-1,0 1 0,0 0 0,0-1 1,0 1-1,0-1 0,-1 1 0,1-1 0,0 1 1,0-1-1,-1 1 0,1-1 0,0 1 1,0-1-1,-1 1 0,1-1 0,-1 1 0,1-1 1,0 0-1,-1 1 0,1-1 0,-1 0 1,1 1-1,-1-1 0,1 0 0,-1 0 0,1 1 1,-1-1-1,1 0 0,-1 0-17,-14 5-391,-1-1 0,1-1-1,-14 2 392,-12 2-1736,-3 4-1283,-1 4-1988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3:27.3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179 42 12003,'-4'-1'209,"1"0"0,-1 0 0,0 0 0,0 0 0,0 1 0,0-1 0,0 1 0,1 0 0,-1 0 0,0 1 0,0-1 0,0 1 0,-3 1-209,2-1 172,0 1 0,0 0 0,0 1-1,0-1 1,0 1 0,1 0 0,-1 0-1,1 1 1,-2 1-172,-1 2 196,-1 1 0,1 0-1,1 0 1,-1 1 0,2 0 0,-1 0-1,1 1 1,0-1 0,-2 10-196,5-13 81,0 0 0,0 0 1,1 0-1,0 0 0,0 1 1,0-1-1,1 0 0,0 1 0,1-1 1,-1 0-1,2 5-81,-1-7 17,0 0 0,0 1 1,1-1-1,0 0 0,0 0 1,0 0-1,0-1 0,0 1 1,1 0-1,0-1 0,-1 0 1,1 1-1,1-1 0,-1-1 0,0 1 1,1 0-1,3 1-17,2 2 10,0-1 1,0 0-1,1-1 0,0 0 1,0 0-1,0-1 0,7 1-10,-12-3 2,0-1 1,0 1-1,0-1 0,0 0 0,1 0 0,-1 0 0,0-1 0,0 0 0,0 0 0,0 0 1,0 0-1,0-1 0,0 0 0,-1 0 0,1 0 0,-1-1 0,2 0-2,2-3 10,0 0-1,0-1 0,0 0 1,-1-1-1,0 1 1,0-1-1,-1-1 1,0 1-1,0-2-9,-2 3 21,-1 0 0,1 0 0,-1 0 0,-1 0 0,1-1 0,-1 1 0,-1-1 0,1 1 0,-1-1 0,-1 0 1,0 0-1,0-4-21,0 7 19,-1 1 0,0 0 0,0 0 0,0-1 0,-1 1 0,1 0 0,-1 0 0,0 0 1,0 1-1,0-1 0,-1 0 0,1 1 0,-1-1 0,-1 0-19,-7-7 86,0 0-1,-1 1 1,-6-3-86,5 2 53,6 6-18,-1 0-1,1 0 1,-1 0-1,-4-1-34,10 5 0,0 0 1,0 0-1,0 0 0,-1 0 0,1 1 1,0-1-1,0 1 0,-1 0 0,1-1 1,-1 1-1,1 0 0,0 0 0,-1 1 1,1-1-1,0 0 0,0 1 0,-1-1 0,1 1 1,-1 0-1,2 0-7,0-1 1,0 1 0,0-1-1,0 1 1,1-1 0,-1 1-1,0 0 1,0-1-1,0 1 1,1 0 0,-1 0-1,0 0 1,1-1 0,-1 1-1,1 0 1,-1 0 0,1 0-1,-1 0 1,1 0 0,0 0-1,0 0 1,-1 1 6,1-1-64,0 1-1,0 0 1,0-1 0,1 1 0,-1 0 0,0-1 0,1 1-1,-1 0 1,1-1 0,-1 1 0,1-1 0,0 1-1,0 0 65,1 2-245,1-1 0,0 1-1,-1 0 1,1-1-1,1 0 1,-1 0-1,0 0 1,1 0-1,0 0 1,0 0 245,25 8-910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16.2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179 119 8658,'2'0'425,"-1"-1"-1,1 0 1,0 1 0,-1-1 0,1 0-1,-1 0 1,1 0 0,-1 0 0,0 0-1,1 0 1,-1 0 0,0 0 0,0-1-1,0 1 1,0 0 0,0-1 0,0 1-1,0-2-424,0 1 210,0 0 0,0 0 0,-1 0 0,1 0 0,-1 0 0,1 0 0,-1 0 0,0-1 0,0 1 0,0 0 1,0 0-1,0 0 0,0 0 0,-1-1 0,1 1 0,-1 0 0,0 0 0,1 0 0,-1 0 0,0 0 0,-1-1-210,0 0 138,-2-3 41,1 0 0,-2 0 0,-1-3-179,4 7 10,0 1 0,1-1-1,-1 1 1,0-1 0,0 1 0,1 0 0,-1-1-1,0 1 1,0 0 0,-1 0 0,1 1 0,0-1 0,-1 0-10,-3 0 9,0 0 1,0 0-1,-1 1 1,1 0 0,0 0-1,-1 0 1,1 1-1,-3 0-9,4 0 2,1 0 0,0 0 0,0 1 0,0 0 0,0-1 0,0 1 0,0 0 0,1 1 0,-1-1 0,0 1 0,1-1 0,0 1 0,-1 1-2,-1 1 36,1 1 1,0-1-1,0 1 0,1 0 0,0 0 0,0 0 0,0 1 0,0-1 1,1 1-1,0-1 0,1 1 0,-1 0 0,1 0 0,1 0 1,-1 0-1,1 0 0,0 0 0,1-1 0,1 8-36,-2-12 22,1 0 1,-1 0-1,1 0 0,0 0 1,-1-1-1,1 1 0,0 0 0,0 0 1,0 0-1,0-1 0,1 1 1,-1 0-1,0-1 0,1 1 0,1 0-22,-2-1 10,0-1 0,0 1 0,0 0-1,1-1 1,-1 1 0,0-1-1,1 1 1,-1-1 0,0 0-1,1 1 1,-1-1 0,1 0-1,-1 0 1,0 0 0,1 0-1,-1 0 1,1-1 0,-1 1-1,0 0 1,1-1 0,-1 1 0,0-1-1,1 1 1,-1-1-10,15-7 35,0-1 0,0-1 0,-1-1 0,4-3-35,-3 1 20,1 1 0,1 1 0,2-1-20,-12 8 98,0 0 0,0 1-1,1 0 1,-1 0 0,1 1 0,3-1-98,-12 3 46,1 1 0,-1-1-1,0 1 1,1-1 0,-1 1 0,0-1 0,0 1 0,0-1 0,0 1 0,1-1 0,-1 1 0,0 0 0,0-1-1,0 1 1,0-1 0,0 1 0,0-1 0,0 1 0,0 0-46,-1-1 63,1 15 312,0-1-195,0 0-1,1 0 1,0 0-1,3 7-179,-4-20-55,0 0-1,0 0 0,1 0 1,-1 0-1,0 0 1,1 1-1,0-1 1,-1 0-1,1 0 1,-1 0-1,1 0 0,0 0 1,0-1-1,-1 1 1,1 0-1,0 0 1,1 0 55,-1 0 44,0-1 1,1 1 0,-1-1 0,0 0 0,1 0-1,-1 1 1,0-1 0,0 0 0,1 0-1,-1 0 1,0 0 0,1-1 0,-1 1 0,0 0-1,1 0 1,-1-1-45,26-6 217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16.5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171 3 11578,'-1'0'392,"0"-1"-1,0 1 1,0-1-1,0 1 1,0 0-1,0 0 1,0 0-1,0-1 1,0 1-1,0 0 0,0 0 1,0 0-1,0 0 1,0 1-1,0-1 1,0 0-1,0 0 1,0 1-1,0-1 1,-1 1-392,0 0 291,0 0 1,0 1 0,0-1-1,0 1 1,0-1 0,1 1-1,-1 0 1,0 0 0,0 0-292,-2 5 337,-1 0 0,1 1 1,0-1-1,-3 9-337,3-3 152,0 0 0,0 0 0,1 1 0,1-1-1,0 1 1,1-1 0,1 1 0,0 0 0,1-1-1,0 1 1,1 0 0,1 0-152,7 31 238,2-1 0,18 41-238,-7-20 283,-21-61-309,1 6 116,0 0 0,0 0 0,-1 1 0,0 5-90,-1-14-3,-1 0-1,0 1 1,0-1 0,-1 1 0,1-1 0,0 1-1,-1-1 1,1 0 0,-1 1 0,0-1 3,0-1-40,1 0 0,-1 1 0,1-1 1,-1 0-1,0 0 0,0 0 0,0-1 1,1 1-1,-1 0 0,0 0 0,0 0 1,0 0-1,0-1 0,0 1 0,-1-1 1,1 1-1,0-1 0,0 1 0,-1-1 40,1 1-4,-1-1 0,0 0 0,1 1-1,-1-1 1,1 0 0,-1 0-1,0 0 1,1 0 0,-1 0-1,1-1 1,-1 1 0,0 0-1,1-1 1,-1 1 0,1-1-1,-1 0 1,1 1 0,0-1-1,-1 0 1,1 0 0,-2-1 4,-12-14 98</inkml:trace>
  <inkml:trace contextRef="#ctx0" brushRef="#br0" timeOffset="1">0 272 11771,'23'-7'5001,"6"-2"-2769,-1 3-15,2 4-841,-5 2-336,1 2-640,-4 1-608,2-2-1400,0-2-433,-3-11 1017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17.0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105 1 11594,'1'25'5226,"7"8"-2578,-8 14-655,5 6-313,2-1-592,1-4-344,9-7-512,-4-10-120,5-14-96,-5-5-208,-1-13-736,7-3-464,-2-6-817,-4-7 1233</inkml:trace>
  <inkml:trace contextRef="#ctx0" brushRef="#br0" timeOffset="1">1 126 10922,'0'8'4609,"16"-2"-2184,5 2-369,11-5-271,4-4-313,0-1-784,-2-4-208,-7 0-1128,-3 1-784,0-3 912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17.5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0 125 8794,'0'0'218,"0"1"-1,0 0 1,0-1 0,0 1-1,0 0 1,1-1 0,-1 1-1,0 0 1,0-1 0,0 1-1,0 0 1,1-1 0,-1 1 0,0-1-1,1 1 1,-1 0 0,1-1-1,-1 1 1,0-1 0,1 1-1,-1-1 1,1 1 0,-1-1-1,1 1 1,0-1 0,-1 0 0,1 1-1,-1-1 1,1 0 0,0 0-1,-1 1 1,1-1 0,0 0-1,-1 0 1,1 0 0,0 0-1,-1 0 1,1 0 0,0 0-1,-1 0 1,1 0 0,0 0-218,2 0 322,0-1 0,0 1-1,-1-1 1,1 0 0,0 0 0,-1 0 0,1 0 0,-1 0-1,1-1 1,0 0-322,3-2 285,0-1-1,0 0 1,-1 0-1,0 0 1,0 0-1,0-1 0,2-3-284,-6 7 12,0 0 0,1 0 0,-1-1 0,0 1 0,0 0-1,0 0 1,-1-1 0,1 1 0,-1 0 0,1-1 0,-1 1-1,0 0 1,1-1 0,-1 1 0,0-1 0,-1 1 0,1 0-1,0-1 1,-1 1 0,1 0 0,-1-1 0,0 1 0,0 0-1,0 0 1,0-1-12,-1 1-3,1 0-1,0 1 1,0-1-1,-1 1 1,1-1-1,-1 1 1,1 0-1,-1-1 1,0 1-1,1 0 1,-1 0-1,0 0 1,0 1-1,0-1 1,0 0-1,0 1 1,0-1-1,0 1 1,0-1-1,0 1 4,0 0-1,1 0 0,-1 0-1,0 0 1,0 0 0,1 0-1,-1 0 1,0 1 0,1-1 0,-1 1-1,0-1 1,1 1 0,-1-1-1,0 1 1,1 0 0,-1 0-1,1 0 1,0 0 0,-1 0-1,1 0 1,0 0 0,-1 1 0,1-1-1,0 0 1,0 1 1,-1 1 2,0 0 0,1 1 1,-1-1-1,1 0 0,0 1 0,0-1 1,0 1-1,1-1 0,-1 1 0,1-1 0,0 1-2,0 9 52,0-1 0,2 7-52,-2-12 31,1-3-1,-1-1 1,1 1-1,-1-1 0,1 1 1,0-1-1,1 1 1,-1-1-1,0 1 1,1-1-1,0 0 0,1 2-30,-2-4-1,-1 0 0,1 0 0,0 0 0,1 0-1,-1 0 1,0 0 0,0-1 0,0 1-1,0 0 1,1 0 0,-1-1 0,0 1-1,1-1 1,-1 1 0,0-1 0,1 0-1,-1 1 1,1-1 0,-1 0 0,1 0-1,-1 0 1,0 0 0,1 0 0,-1-1-1,1 1 1,-1 0 0,0-1 0,1 1-1,-1 0 2,10-5-498,-1 1 0,0-1 0,0-1-1,0 0 1,6-5 498,1-1-1047,18-9-3910,20-7 4957,-51 26-68,-1 0-1,1 1 0,-1-1 1,1 1-1,0 0 0,-1 0 0,1 1 1,2-1 68,-4 1 39,-1 0 1,0 0 0,0 0-1,0 0 1,0 0 0,0 0-1,0 1 1,0-1-1,0 0 1,0 1 0,0-1-1,0 1 1,0-1 0,0 1-1,0-1 1,0 1 0,0 0-1,-1-1 1,1 1-1,0 0 1,0 0 0,-1 0-1,1 0 1,0-1 0,-1 1-1,1 0 1,-1 0 0,1 0-1,-1 0 1,0 0-1,1 0 1,-1 1-40,2 9 876,0 1 1,0 0-1,-1 1 0,-1-1 0,0 11-876,1 30 3441,-1-53-3406,0-1 1,0 1 0,0 0-1,0 0 1,0 0-1,0 0 1,0 0-1,0 0 1,0 0 0,0 0-1,0 0 1,0 0-1,0 0 1,1 0 0,-1 0-1,0 0 1,0 0-1,0 0 1,0 0 0,0 0-1,0 0 1,0 0-1,0 1 1,0-1 0,0 0-1,0 0 1,0 0-1,0 0 1,0 0-1,0 0 1,0 0 0,1 0-1,-1 0 1,0 0-1,0 0 1,0 0 0,0 0-1,0 0 1,0 0-1,0 0 1,0 0 0,0 1-36,1-9 743,0-13-370,1-1 1,3-19-374,-4 38 25,0-4-63,0-1 0,1 1 1,0 0-1,1-1 0,0 1 1,0 0-1,0 0 1,1 1-1,0-1 0,0 1 1,1 0-1,-1 0 0,5-3 38,-7 7 16,0 0-1,1 0 1,-1 0-1,1 1 1,0-1-1,0 1 0,0 0 1,0-1-1,0 1 1,0 1-1,0-1 1,1 0-16,13-3 208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18.1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11090,'3'2'594,"0"-1"1,-1 1-1,1 0 0,-1 0 0,0 1 0,1-1 0,-1 0 0,0 1 0,0-1 0,-1 1 0,1 0 0,-1 0 0,1-1 0,-1 1 0,0 0 0,0 0 1,0 0-1,0 3-594,1 4 576,-1 1 0,-1-1 0,0 1 0,-1 10-576,1 19 1013,1-30-844,1 1-1,0 0 0,0-1 1,4 9-169,-5-15 18,-2-3 23,0-13-334,3-6 110,2 1 0,0-1 0,2-5 183,-3 15-64,0 0-1,0 0 1,0 0-1,1 1 1,0-1-1,1 1 1,0 0-1,5-6 65,-7 10-1,0 0 0,0 0 1,1 0-1,-1 0 0,1 0 0,-1 1 0,1 0 0,0 0 0,0 0 1,0 0-1,0 0 0,0 1 0,1 0 0,-1 0 0,0 0 1,4 0 0,-5 1 19,-1-1 0,0 2 0,0-1 0,0 0 0,0 0 0,0 1 0,0-1 0,0 1 1,0-1-1,0 1 0,0 0 0,0 0 0,0 0 0,0 0 0,0 0 0,1 1-19,-1 1 46,0-1 0,1 0 0,-1 1 0,0-1-1,0 1 1,-1 0 0,1 0 0,0 0-1,-1 0 1,1 1-46,1 6 193,0 1 1,0 0-1,-1 0 0,0 1 0,0 8-193,-1 6 321,-2-19-231,1 0-1,1 0 1,-1 0 0,1 0-1,0 0 1,1 0-1,0 0-89,3-19-6,-1-3-104,2-6-259,1-1-1,5-12 370,-9 28-32,0 0 1,-1 1-1,2-1 0,-1 1 0,1 0 0,0 0 0,0 0 0,0 1 1,0-1-1,1 1 0,4-3 32,-8 6 7,1 0 0,0 0 1,0 0-1,0 0 0,0 0 1,0 0-1,0 0 0,0 1 1,0-1-1,0 1 0,0-1 1,0 1-1,0 0 0,0 0 0,1 0 1,-1 0-1,0 0 0,1 1-7,-1-1 37,0 1-1,0 0 0,0 0 0,0 0 1,0 0-1,-1 0 0,1 0 0,0 1 1,-1-1-1,1 1 0,-1-1 0,1 1 1,-1-1-1,0 1 0,0 0 0,0 0 1,0 0-1,0-1 0,1 3-36,7 22 494,0 1 1,-2 0-1,0 2-494,-3 4-151,-2-28-702,5-5 369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18.9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11987,'2'0'455,"0"0"1,-1 0 0,1 0 0,0 1-1,0-1 1,-1 1 0,1-1 0,0 1-1,-1 0 1,1-1 0,0 1 0,-1 0 0,2 1-456,-1-1 270,-1 1 0,1-1 0,0 1 1,-1 0-1,1 0 0,-1 0 0,1 0 1,-1 0-1,1 1-270,0 3 302,1 0 0,-1 0 1,-1 0-1,1 0 0,-1 0 0,0 0 0,0 4-302,7 64 3416,14 61-3416,-21-127 69,3 6 120,-1 1 1,0 13-190,-3-24 18,0 0 1,0-1-1,0 1 1,0-1-1,0 1 1,-1 0-1,0-1 1,0 1-1,0-1 1,0 1-1,0-1 1,-1 0-1,0 0 1,0 2-19,0-3 16,0 2 14,2-6-33,1-12-124,-1 11 88,0 0-1,-1 0 1,0 0 0,0 0 0,0 0 0,0 0 0,0 0 0,0 0 0,-2-1 39,2 2-27,-1 0 0,1-1 0,0 1 0,0 0 0,0 0 0,1-1 0,-1 1 1,1-1-1,-1 1 0,1 0 0,0-1 0,0 1 0,0-1 27,0 0-18,0 1 0,0 0 0,1-1 0,-1 1 0,1 0 0,0 0 0,-1 0 0,1-1 0,0 1 1,0 0-1,1 0 0,-1 0 0,0 1 0,1-1 0,-1 0 0,2-1 18,2-1-12,-1 1 0,1 0 0,0 1 0,0-1-1,0 1 1,1-1 12,1 0-9,-2 1 17,1 0-1,0 0 1,0 1 0,0 0 0,0 0 0,0 0 0,1 1 0,-1 0-1,0 0 1,3 1-8,1 0 87,-1 0 0,1 1-1,-1 1 1,0-1 0,0 1 0,4 3-87,-11-5 37,0 0 0,1 0 1,-1 0-1,0 1 1,0-1-1,-1 1 1,1 0-1,0-1 1,0 1-1,-1 0 0,1 0 1,-1 0-1,0 0 1,1 0-1,-1 1 1,0-1-1,0 0 1,-1 0-1,1 1 0,0-1 1,-1 1-1,1-1 1,-1 1-1,0-1 1,0 1-38,0 1 41,0-1 0,0 1 1,-1-1-1,1 0 0,-1 1 1,0-1-1,0 0 0,0 1 1,0-1-1,0 0 0,-1 0 1,0 0-1,1 0 1,-1 0-1,0-1 0,-1 1 1,1-1-1,0 1-41,-4 2 51,0-1 0,0 0 1,-1 0-1,1 0 0,-1-1 0,1 0 0,-1 0 1,0-1-1,0 0 0,-1 0 0,-3 0-51,-2 1-317,-1-2 0,1 0 0,0 0 0,0-2 0,-1 1 0,1-2 317,7 2-959,1-1 1,0 0-1,0-1 1,1 1-1,-4-2 959,4 0-1690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19.3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101 290 9706,'13'-2'1764,"-3"2"-581,0-1 1,-1-1 0,1 0 0,2 0-1184,-11 1 221,1 1 1,-1 0 0,1-1 0,0 0 0,-1 1 0,1-1 0,-1 0 0,1 0 0,-1 0 0,0 0 0,1 0 0,-1 0 0,0 0-1,0 0 1,0-1 0,0 1 0,0 0 0,0-1 0,0 1 0,0-1 0,0 1 0,-1-1 0,1 1 0,0-1 0,-1-1-222,1 2 53,-1 0 0,0-1 0,0 1 0,0 0 1,-1 0-1,1-1 0,0 1 0,0 0 0,-1 0 1,1 0-1,-1 0 0,1 0 0,-1-1 0,1 1 1,-1 0-1,0 0 0,1 0 0,-1 0 0,0 0 1,0 1-1,0-1 0,1 0 0,-1 0 0,0 0 0,0 1 1,0-1-1,-1 1 0,1-1 0,0 1 0,0-1 1,-1 1-54,-4-3 19,0 2 0,0-1 1,0 1-1,0 0 0,-3 0-19,3 0 5,0 1-1,0 0 0,0 0 0,0 0 1,0 1-1,0 0 0,0 0 0,0 1 1,0 0-1,0 0 0,1 0 1,-1 1-1,1-1 0,-1 1 0,-4 4-4,7-5 39,0 0-1,1 1 1,-1-1-1,0 1 1,1 0-1,-1 0 1,1 0 0,0 0-1,0 0 1,0 0-1,0 1 1,1-1-1,-1 1 1,1-1-1,0 1 1,0-1-1,0 1 1,1 0-1,-1-1 1,1 1-1,0 0 1,0 0-1,0-1 1,1 1-1,-1 0 1,1 1-39,-1-3 47,1 0 1,-1 0-1,1 1 1,0-1-1,0 0 1,0 0-1,0 0 0,0 0 1,0 0-1,0 0 1,1 0-1,-1 0 1,1 0-1,0-1 1,-1 1-1,1-1 0,0 1 1,1 0-48,0-1 17,-1 0 0,1 0 1,0 0-1,-1 0 0,1 0 0,0-1 0,0 1 1,0-1-1,-1 0 0,1 0 0,0 0 0,0 0 1,0 0-1,0-1 0,0 1-17,24-6 27,0-1-1,5-3-26,25-7 27,-56 17-3,0 0 0,0-1 0,1 1 0,-1 0-1,0 0 1,1 0 0,-1 0 0,0 1 0,1-1 0,-1 0-1,0 0 1,0 1 0,1-1 0,-1 1 0,0-1 0,0 1-1,0-1 1,1 1 0,-1 0 0,0 0 0,0 0 0,0-1-1,0 1 1,-1 0 0,1 0 0,0 1-24,3 3 216,0 1 1,-1-1-1,1 1 1,-2 0-1,1 1-216,8 14 389,-11-21-420,0 0 1,1 1-1,-1-1 0,0 0 0,0 0 0,0 1 0,0-1 0,0 0 0,0 0 0,1 0 1,-1 1-1,0-1 0,0 0 0,0 0 0,0 0 0,1 0 0,-1 1 0,0-1 0,0 0 1,1 0-1,-1 0 0,0 0 0,0 0 0,1 0 0,-1 0 0,0 0 0,0 0 0,1 0 31,2-7-2177,0 1 1564,5-16-574</inkml:trace>
  <inkml:trace contextRef="#ctx0" brushRef="#br0" timeOffset="1">359 1 11306,'-3'12'5025,"4"10"-2040,7 10-808,-2 14-321,-8 4-296,1 6-559,0 0-313,-1-8-320,2-6-96,7-11-128,-2-11-64,3-7-168,0-6-336,-6-10-897,3-3-535,-2-10-1185,1-3 393,9-9 1624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19.8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12771,'6'10'5257,"0"15"-2961,0 14-143,-6 10-585,2 7-216,-2 5-647,1-2-217,0-6-256,3-8-72,3-10-88,-2-11-304,3-11-1001,0-9-679,0-9-2337,4-6 2609</inkml:trace>
  <inkml:trace contextRef="#ctx0" brushRef="#br0" timeOffset="1">289 237 11530,'-1'-1'797,"0"0"0,0-1-1,0 1 1,-1 0-1,1-1 1,-1 1-1,1 0 1,-1 0-1,1 0 1,-3 0-797,1-1 592,0 1 0,-1 0 1,1 0-1,0 0 0,-4 0-592,-1 1 504,0-1 0,-1 1 0,1 1 0,-4 0-504,8-1 129,1 1 0,0 0-1,-1-1 1,1 1 0,0 1-1,0-1 1,0 0 0,0 1-1,0 0 1,0-1 0,0 1-1,0 0-128,2-1 27,0 0 1,0 0-1,0 0 0,0 0 0,1 0 0,-1 0 0,0 0 0,0 0 1,1 0-1,-1 0 0,1 0 0,-1 1 0,1-1 0,0 0 0,-1 0 1,1 1-1,0-1 0,0 0 0,-1 0 0,1 1 0,0-1 0,1 0 0,-1 1 1,0-1-1,0 0 0,0 0 0,1 1 0,-1-1 0,1 0 0,-1 0 1,1 0-1,-1 0-27,4 4 60,-1 0 1,1-1 0,0 0-1,0 0 1,1 0 0,-1 0-1,1-1 1,0 0 0,0 0-1,2 1-60,-5-3 19,39 22 377,-27-16-214,-1 0-1,1 1 0,-1 1 1,-1 0-1,0 1 1,5 5-182,-16-14 14,-1-1 1,1 0-1,-1 1 1,1-1-1,-1 1 1,1 0-1,-1-1 1,1 1-1,-1-1 1,0 1-1,1 0 0,-1-1 1,0 1-1,1 0 1,-1-1-1,0 1 1,0 0-1,0 0 1,0-1-1,0 1 1,0 0-1,0-1 1,0 1-1,0 0 1,0 0-1,0-1 1,0 1-1,0 0 1,0 0-1,-1-1 1,1 1-1,0 0 1,-1-1-1,1 1 1,0-1-1,-1 1 1,1 0-1,-1-1 1,1 1-1,-1-1 1,1 1-15,-3 1 32,0 0-1,1-1 1,-1 1 0,0 0 0,0-1-1,0 0 1,0 0 0,-3 1-32,-11 3-258,-1-1 0,0-1 0,0 0 0,-1-1 0,-15-1 258,32-1-183,-9-1-768,10 0 952,1 1 0,0 0 0,-1 0 1,1-1-1,0 1 0,0 0 1,-1 0-1,1-1 0,0 1 0,0 0 1,-1-1-1,1 1 0,0 0 0,0-1 1,0 1-1,0-1 0,-1 1 0,1 0 1,0-1-1,0 1 0,0 0 1,0-1-1,0 1 0,0-1 0,0 1 1,0 0-1,0-1-1,2-14-176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20.3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14 13435,'0'0'166,"-1"-1"-1,1 1 1,0 0 0,0-1-1,0 1 1,0-1 0,0 1 0,0 0-1,0-1 1,0 1 0,0 0 0,0-1-1,0 1 1,0-1 0,0 1-1,0 0 1,1-1 0,-1 1 0,0 0-1,0-1 1,0 1 0,0 0 0,1-1-1,-1 1 1,0 0 0,0-1-1,1 1 1,-1 0 0,0 0 0,0-1-1,1 1 1,-1 0 0,0 0-1,1 0 1,-1 0 0,0-1 0,1 1-1,-1 0 1,0 0 0,1 0 0,-1 0-1,1 0-165,2-1 327,-1 1 1,1 0-1,0 0 0,0 0 0,0 0 0,2 1-327,3 0 289,1 0-1,-1 1 0,0 0 1,0 1-1,0-1 1,0 2-1,0-1 1,-1 1-1,0 0 1,1 1-1,-1-1 1,-1 2-1,1-1 0,-1 1 1,0 0-1,0 0 1,2 3-289,3 6 165,-1 1 0,0 0 0,-1 0 0,-1 1 0,0 0 0,-1 0 0,-1 1-1,-1 0 1,0 0 0,-1 0 0,-1 7-165,-1-7 72,0 0 0,-2 0 1,0 0-1,-1 1 0,0-1 0,-2 0 0,0 0 0,-2 0 0,1-1 0,-2 1 0,-5 10-72,1-7 78,-1 0 0,-12 16-78,18-29-180,0-1 1,0 0-1,-1 0 0,0-1 1,-1 0-1,1 0 1,-1 0-1,0-1 1,-1 0 179,-9 2-1390,17-7 1381,-1 0 0,1 0 0,-1 0 0,1 1 0,-1-1 0,1 0 0,-1 0 0,1 0 0,-1 0 0,1 0 0,-1 0 0,1 0 0,-1 0 0,1 0 0,-1 0 0,1 0 0,-1-1 0,1 1 0,-1 0 0,1 0 0,-1 0 0,1-1 0,0 1 0,-1 0 0,1 0 0,-1-1 0,1 1 0,0 0 0,-1-1 9,1 0-15,0 0 1,0 0-1,0 0 1,0 0-1,0-1 0,1 1 1,-1 0-1,0 0 1,1 0-1,-1 0 1,1 0 14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27.4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51 7 5209,'-19'-3'1453,"12"2"284,0 0-1,1 0 1,-6 1-1737,20 0 8456,32 5-7439,-28-3-850,5 1 133,-1-1 0,1 0-1,15-1-299,3-4 477,3-2-477,-12 2-120,0 1 1,16 0 119,-42 2-8,3 0-295,-1 0 0,1 0 1,0 0-1,0 1 0,-1-1 0,1 1 1,0-1-1,-1 1 0,3 1 303,-8 3-1008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3:27.9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269 131 5801,'-11'-8'1679,"0"1"-1,-1 0 1,0 1-1,0 0 1,-2 0-1679,3 2 449,3 0-17,-1 1 0,0 0 0,0 0 0,-1 1 0,-8-2-432,14 4 92,0 0 0,0-1 0,1 1 0,-1 1 0,0-1 0,0 1 0,1-1 0,-1 1 0,0 0 0,1 0 0,-1 1 0,1-1 0,-1 1 0,1 0 0,-3 2-92,1 0 55,0 0 0,0 0 1,1 1-1,-1 0 0,1 0 1,0 0-1,1 1 0,-1-1 0,1 1 1,0 0-1,1 0 0,-1 0 1,0 3-56,1-2 16,0 0 1,1 1-1,0-1 1,0 0-1,0 1 0,1-1 1,0 1-1,0-1 1,1 0-1,0 1 1,1 3-17,0-6 0,0 0 1,0 0 0,0 0 0,0 0-1,1-1 1,0 1 0,0-1-1,0 0 1,1 0 0,0 0 0,-1 0-1,1-1 1,0 1 0,1-1-1,-1 0 1,0 0 0,1-1 0,0 1-1,0-1 1,4 1-1,-1 0-7,1 0 0,-1-1 0,1 0 1,0 0-1,-1-1 0,1 0 0,0-1 0,0 0 0,0 0 0,0-1 1,-1 0-1,3-1 7,-3 0 1,0-1 0,-1 0 1,1 0-1,0-1 0,-1 0 0,0 0 1,0-1-1,0 0 0,0 0 1,-1 0-1,0-1 0,0 0 0,-1 0 1,1-1-1,-1 1 0,1-4-1,-1 2 17,0 0-1,-1 0 1,0 0-1,0-1 1,-1 0-1,0 0 0,0 0 1,-1 0-1,-1 0 1,1 0-1,-1-1 1,-1 1-1,0 0 0,0-6-16,-1 10 14,0 0 0,0 0 0,0 0 0,-1 0 0,1 0 0,-1 0-1,0 0 1,-1 1 0,1-1 0,-1 1 0,0 0 0,0 0-1,-3-3-12,1 2 34,0 0 0,0 1 0,0 0 0,-1 0 0,1 1 0,-1-1 0,0 1 0,0 0 1,0 1-1,-2-1-35,1 1-68,0 0-1,0 0 1,0 0 0,0 1 0,0 1 0,-1-1 0,1 1 0,0 0 0,0 1 0,0-1 0,-1 2-1,1-1 1,0 1 0,0 0 0,1 0 0,-1 1 0,0 0 0,1 0 0,0 0 0,-1 1 68,5-2-184,-1 0 0,1 0-1,0 0 1,0 0 0,0 1 0,0-1 0,0 1 0,0 0 184,-9 20-911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27.8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1 7698,'-10'0'3768,"10"6"-1031,2 0-601,6-2-399,1 4-169,10 0-368,3-3-231,5-1-265,5-4-104,2-4-192,2 0-64,-4-4-144,-4 0-56,-10 4-288,-8 0-504,-6 8-1248,-5 5 3000,1 13-1312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28.2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31 9770,'6'-23'7249,"-2"15"-4185,-3 9-1467,0 3 121,1 12-312,0-4-1143,39 205 2108,-38-202-2278,-2-8-46,1 0-1,-1 0 1,-1 0-1,1 0 0,-1 0 1,-1 5-47,0-2 59,1 0 0,0 0-1,1 0 1,0 2-59,2 22-937,-3-33-635,0-1-483,0-1 843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28.7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1 11402,'-2'2'4953,"0"0"-2648,0-2-417,2 0-479,0-2 63,0 1-120,0 0-448,0 1-271,0 0-169,0 0-16,0 0-96,6 0-64,-2 0-152,-3 0-48,-1 0 96,0 0-520,0 0-568,0 0 624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29.6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108 59 4713,'1'-6'1014,"-1"1"0,2-1 1,-1 0-1,1 1 0,0-1-1014,2-6 1277,-4 11-1112,0 0-1,0 1 1,0-1 0,0 1-1,1-1 1,-1 1 0,0-1-1,0 1 1,0-1 0,-1 1-1,1-1 1,0 0 0,0 1-1,0-1 1,0 1 0,0-1-1,-1 0-164,1 1 74,0 0 0,0 0 0,-1 0 0,1-1 0,0 1 0,0 0 0,-1 0-1,1 0 1,0 0 0,0 0 0,-1-1 0,1 1 0,0 0 0,0 0 0,-1 0 0,1 0-1,0 0 1,0 0 0,-1 0 0,1 0 0,0 0 0,-1 0-74,-11 4 1653,12-4-1646,-7 4 181,0 0 0,1 0-1,-1 1 1,1-1 0,0 1-1,0 1 1,1-1 0,-1 1 0,1 0-1,0 0 1,1 0 0,0 1-1,0 0 1,0 0 0,1 0-1,0 0 1,0 0 0,1 1-1,0-1 1,0 1 0,1 0 0,0 0-1,-1 7-187,4 17 238,0-1 1,2 1-1,2-1 0,0 0 0,2 0 0,4 6-238,6 12 460,1-2 1,3 0-1,13 20-460,-27-53 139,1 0 0,0-1 0,1 0 0,0 0 0,1-1 0,0-1 0,1 0 0,7 5-139,-18-15-21,0 0 0,0 0-1,0 0 1,0-1 0,1 1-1,-1 0 1,0-1 0,1 1-1,-1-1 1,0 1 0,1-1-1,-1 0 1,1 0 0,-1 1-1,0-1 1,1 0 21,-2-3-2489,0 2 1515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31.4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 7 5201,'-4'-2'6213,"-9"-2"1384,13 5-7480,-1-1 1,1 1-1,-1 0 1,1 0-1,0-1 1,-1 1-1,1 0 1,0 0 0,0 0-1,0 0 1,-1 0-1,1-1 1,0 1-1,0 0 1,0 0-1,1 0-117,-2 1 168,0 20 452,1 1 1,0-1-1,4 21-620,1 1 604,8 174 1040,-13-210-1606,1 0 1,1 1-1,-1-1 1,1 0-1,3 6-38,-3-9-300,-2-5 308,0-8-5932,1 2 4600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31.8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7 10354,'-10'1'7527,"12"0"-2892,21 3-1725,-12-3-3328,2 1 573,0 0 1,0-1-1,0-1 0,1 0 1,-1-1-1,9-2-155,1-2 246,-5 1 240,15 0-486,-28 3 60,1 1 0,-1 0-1,1 0 1,-1 0 0,0 1-1,1 0 1,-1 0 0,2 1-60,-1 2-159,-7-3-1154,-2-2-2418,2 1 2044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32.5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30 7090,'1'-3'488,"6"-14"4368,-7 17-4613,1-1 1,-1 0-1,1 1 0,-1-1 1,1 1-1,-1-1 1,1 0-1,-1 1 1,1-1-1,-1 1 0,1 0 1,0-1-1,-1 1 1,1-1-1,0 1 1,0 0-1,-1 0 1,1-1-1,0 1 0,0 0-243,-1 0 79,0 0-1,1 0 0,-1 1 1,0-1-1,0 0 1,1 0-1,-1 0 0,0 1 1,0-1-1,1 0 0,-1 0 1,0 1-1,0-1 1,0 0-1,1 0 0,-1 1 1,0-1-1,0 0 0,0 1 1,0-1-1,0 0 1,0 1-1,0-1 0,0 0 1,0 1-1,0-1 0,0 0 1,0 1-1,0-1 0,0 0 1,0 1-1,0-1 1,0 0-79,0 4 449,10 100 2953,3 18-2179,-11-111-1179,1 0 0,1 0 0,0-1 1,0 0-1,1 0 0,5 8-44,2 5-448,-11-22 334,-1-1 1,0 0-1,0 0 1,0 1-1,0-1 1,0 0-1,0 1 1,0-1-1,0 0 1,0 0-1,0 1 1,0-1-1,0 0 0,0 0 1,0 1-1,0-1 1,0 0-1,0 1 1,0-1-1,0 0 1,0 0-1,-1 1 1,1-1-1,0 0 1,0 0-1,0 0 1,0 1-1,-1-1 0,1 0 1,0 0-1,0 0 1,0 1-1,-1-1 1,1 0-1,0 0 1,0 0-1,-1 0 1,1 0-1,0 0 1,0 1-1,-1-1 0,1 0 1,0 0-1,0 0 1,-1 0 113,0-1-1179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32.9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11 10162,'-13'17'6590,"12"-17"-6475,1 0 1,0 0-1,0 1 1,0-1 0,0 0-1,0 0 1,0 1 0,0-1-1,0 0 1,0 0-1,0 1 1,1-1 0,-1 0-1,0 0 1,0 1-1,0-1 1,0 0 0,0 0-1,0 1 1,0-1 0,1 0-1,-1 0 1,0 0-1,0 1 1,0-1 0,0 0-1,1 0 1,-1 0-1,0 0 1,0 0 0,1 1-1,-1-1 1,0 0 0,0 0-1,1 0 1,-1 0-1,0 0 1,0 0 0,1 0-1,-1 0 1,0 0 0,0 0-1,1 0 1,-1 0-1,0 0 1,0 0 0,1 0-1,-1 0 1,0 0-116,42 0 994,2 0 198,30-3-1192,41-10 755,18-2-187,-90 12-382,0 2 1,4 2-187,-35 0-204,0 1 0,0 0-1,-1 1 1,1 0 0,6 4 204,-17-7-59,2 1-907,-4 0 74,-4 0-562,-4-2 287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33.3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10642,'3'1'592,"-1"1"-1,0 0 1,0 0-1,0 0 1,0 0-1,0 0 1,0 0-1,0 0 1,-1 0-1,1 1 0,-1-1 1,0 1-1,0-1 1,1 1-592,2 9 1297,0-1 0,1 11-1297,2 4 1149,-2-9-709,0 0 0,-1 0-1,-1 0 1,-1 2-440,1-4 242,0 11 190,-1-11 5,-4-16-428,1 0 0,0-1 1,0 1-1,0-1 0,0 1 0,0-1 0,0 1 1,0-1-1,0 0 0,1 0 0,-1 1-9,-2-7-8,1 5-11,1-1-1,0 0 0,0 0 0,0 0 0,0 1 0,0-1 0,1 0 0,0 0 0,0 0 0,0 0 0,0 0 0,0 0 0,1 0 0,0 0 0,0 0 0,0 0 0,0 0 0,1 1 0,0-3 20,6-10-48,0 0 0,2 0 0,7-11 48,-13 22 5,0-1 7,0 1 0,0-1-1,1 1 1,0 0 0,0 0 0,0 1 0,1-1 0,-1 1 0,6-3-12,-8 6 29,0-1-1,0 1 1,0 0 0,0 0 0,0 0 0,1 0-1,-1 0 1,0 1 0,0-1 0,1 1 0,-1 0 0,0 0-1,1 0 1,-1 1 0,0-1 0,0 1 0,1 0-1,-1 0 1,0 0 0,0 0 0,2 1-29,1 2 106,-1-1 1,1 1-1,-1 0 1,0 0-1,0 1 1,0 0 0,0 0-1,-1 0 1,0 0-1,0 0 1,-1 1-1,3 4-106,3 7 301,-2 0 0,1 0-1,3 18-300,-8-24 61,0 0 0,-1 0 1,0 0-1,-1 1 0,0 0-61,-1-12-28,0 1 1,0-1-1,1 0 1,-1 1-1,0-1 1,0 1 0,0-1-1,0 0 1,0 1-1,0-1 1,-1 0-1,1 1 1,0-1-1,0 0 1,0 1-1,0-1 1,0 0-1,0 1 1,-1-1 0,1 0-1,0 1 1,0-1-1,0 0 1,-1 0-1,1 1 28,-7-6-1965,6 4 2033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33.9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30 10650,'0'-2'283,"1"0"0,0 0-1,1 0 1,-1 0-1,0 1 1,0-1 0,1 0-1,-1 1 1,1-1 0,-1 1-1,1 0 1,0 0 0,0-1-1,-1 1 1,1 0-1,0 0 1,0 1 0,0-1-1,0 0 1,0 1 0,0-1-1,0 1 1,0-1 0,0 1-1,0 0 1,1 0-1,-1 0 1,0 0 0,0 1-1,0-1-282,7 1 365,0 1 0,-1 0 0,1 0 0,-1 1 0,1 0 0,-1 0 0,0 1 0,0 0 0,0 1 0,-1 0 0,2 1-365,2 2 267,-1 1 0,0 0 0,0 0-1,-1 1 1,-1 0 0,0 0 0,3 5-267,-2 1 260,0 0 0,-2 1 0,1-1 0,-2 2 0,0-1 0,-2 1 0,1-1 0,0 13-260,0 20 518,-1 0 1,-3 28-519,-1-59 52,-1 0 1,-1 0 0,0 0 0,-1 0 0,-5 13-53,-1 2 42,6-21-76,0 0 0,-1 0 0,-3 5 34,2-8-41,5-8-184,-1 1 0,0 0 1,0-1-1,0 0 0,-1 1 1,1-1-1,-1 0 0,1 1 0,-1-1 1,0 0-1,1 0 0,-1 0 1,0-1-1,-1 1 0,0 0 225,3-2-96,0 1 0,0-1-1,-1 0 1,1 0-1,0 0 1,-1 0 0,1 0-1,0 0 1,-1 0 0,1 0-1,0 0 1,0 0 0,-1 0-1,1 0 1,0 0-1,-1 0 1,1 0 0,0 0-1,-1 0 1,1 0 0,0 0-1,0 0 1,-1 0 96,0-4-1380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3:29.2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18 178 10370,'-4'44'2858,"1"-19"-2196,-6 136 542,8-135-1141,0 94 38,6 2-101,1 33-15,-1-18 8,6 0 0,10 22 7,67 521 27,-74-563-56,40 213-4,-5-42 32,-42-234-39,25 157-170,-22-159 183,3-1 0,2-1 0,4 4 27,36 78-638,15 18 638,-56-124 10,1-1-1,1-1 1,1 0 0,2-1-1,0-1 1,5 3-10,-12-14 5,0-1 1,1-1-1,0 0 1,0-1-1,10 4-5,15 10 6,-36-21-6,10 7 29,0-1-1,1 0 0,0-1 1,4 1-29,-13-6 10,0 0-1,-1 0 1,1 0 0,0 0 0,0 0 0,-1-1 0,1 0-1,0 0 1,0 0 0,0 0 0,0-1 0,-1 0 0,1 1-1,0-1 1,-1 0 0,1-1 0,0 1 0,2-2-10,14-11 92,1 0 0,-1-1 0,-1-2 0,1-1-92,-19 17 1,7-7 3,0-1 1,0 0-1,-1 0 0,0-1 1,0 1-1,-1-1 0,-1-1 0,0 1 1,0-1-1,-1 0 0,0 0 1,-1 0-1,0-1 0,0-5-4,4-52-1,5-13-4,-4-43 3,-3 37 2,25-243 296,11-177 1626,-35 402-1495,-4 0 0,-8-43-427,-8 22 178,-27-110-178,18 139 59,-5 2 0,-28-64-59,19 63 38,-8-20 67,-5 2 0,-6 2-105,-114-177 126,85 148-107,58 93-16,9 15 1,-4-3-4,16 28 2,-1 0 0,0 0 0,0 0-1,-1 1 1,-8-7-2,-4 0 23,0 1 0,-1 0-1,-1 2 1,-18-7-23,-92-34-178,123 50 128,3 0-9,1 1-1,-1 0 1,0 1-1,0-1 0,1 1 1,-1 0-1,0 1 1,-3-1 59,8 1-37,0 0 0,0 0 0,0 1 1,0-1-1,0 0 0,1 0 1,-1 1-1,0-1 0,0 0 0,0 1 1,1-1-1,-1 1 0,0-1 1,1 1-1,-1 0 0,0-1 0,1 1 1,-1 0-1,1-1 0,-1 1 1,1 0-1,-1 0 0,1-1 1,-1 1-1,1 0 0,0 0 0,-1 0 1,1-1-1,0 2 37,-1 2-403,0 1-1,1-1 1,-1 1 0,1-1 0,0 2 403,0-4-177,0 18-681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37.0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124 57 6969,'28'-37'3122,"-27"37"-2924,0-1 0,-1 0 0,1 1 0,-1-1 0,0 0-1,1 0 1,-1 1 0,1-1 0,-1 0 0,0 0-1,0 0 1,1 1 0,-1-1 0,0 0 0,0 0-1,0-1-197,0 2 75,0 0-1,0 0 0,-1-1 1,1 1-1,0 0 0,0-1 1,0 1-1,0 0 0,-1 0 1,1-1-1,0 1 0,0 0 1,-1 0-1,1-1 0,0 1 1,0 0-1,-1 0 0,1 0 0,0 0 1,-1-1-1,1 1 0,0 0 1,-1 0-1,1 0 0,0 0 1,-1 0-75,-1 0 232,0-1 0,0 1 0,0 0 0,0 0 0,0 1 0,0-1 0,0 0 0,0 1 0,-1 0-232,-3 1 273,0 1-1,1 0 1,-1 0-1,1 1 1,0 0-1,0 0 1,0 0-1,-2 3-272,-2 1 269,2 1 0,-1 0 0,1 0-1,-2 5-268,3-2 127,0-1 0,1 1-1,0 0 1,1 1 0,0-1 0,1 1-1,1-1 1,0 1 0,0 0-1,2 0 1,-1 0 0,2 0 0,0 0-1,2 12-126,0-5 158,2 0-1,0-1 1,1 1-1,1-1 1,1-1-1,0 1 1,2-1-1,0-1 1,4 5-158,88 115 1277,-99-131-1200,2 0-1,-1-1 1,0 1 0,1-1-1,0 0 1,1 0-1,-1-1 1,1 0-1,0 0 1,1 1-77,-6-6 156,-2-2-1422,-2-2 61,0 1 1590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39.6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6305,'2'12'8936,"-1"-7"-8221,0 0 0,0 0 0,1 0 0,-1 0 0,1 0 0,1 2-715,4 8 384,1 2 412,-1 1 0,2 10-796,-1 2 1008,-2 0-1,-1 6-1007,6 27 799,14 105 626,-23-155-1340,2 14 110,-4-27-195,0 0 0,0 0 0,0 0 0,0 0 0,0 0 0,0 0 0,0 0 0,0 0 0,0 0 0,-1 0 0,1-1 1,0 1-1,0 0 0,0 0 0,0 0 0,0 0 0,0 0 0,0 0 0,0 0 0,0 0 0,-1 0 0,1 0 0,0 0 0,0 0 1,0 0-1,0 0 0,0 0 0,0 0 0,0 0 0,0 0 0,-1 0 0,1 0 0,0 1 0,0-1 0,0 0 0,0 0 1,0 0-1,0 0 0,0 0 0,0 0 0,0 0 0,0 0 0,-1 0 0,1 0 0,0 0 0,0 0 0,0 1 0,0-1 0,0 0 1,0 0-1,0 0 0,0 0 0,0 0 0,0 0 0,0 0 0,0 0 0,0 0 0,0 1 0,0-1 0,0 0 0,-6-7-2385,3 0 325,-5-14 815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39.9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43 14 11923,'-30'5'4921,"17"-2"-2577,13-3-656,0 0-191,5-3-209,-5 3-440,0 0-248,19-1-184,44-1-23,-37-4-65,7 3-48,-10 0-120,-2-1-40,-5 7-256,-4-2-616,-5-1-1337,0 3-2032,-1-3 2521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40.5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108 76 8002,'-27'-32'5606,"24"28"-4682,0 0 0,0 0 1,1-1-1,0 1 0,0-1 0,0 1 1,-1-4-925,3 8 42,0 0 0,0 0 0,0-1 1,0 1-1,0 0 0,0 0 1,0 0-1,0 0 0,0-1 0,0 1 1,0 0-1,0 0 0,0 0 0,0-1 1,0 1-1,0 0 0,0 0 0,0 0 1,0 0-1,1-1 0,-1 1 1,0 0-1,0 0 0,0 0 0,0 0 1,0-1-1,0 1 0,0 0 0,1 0 1,-1 0-1,0 0 0,0 0 0,0 0 1,0 0-1,1-1 0,-1 1 1,0 0-1,0 0 0,0 0 0,1 0 1,-1 0-1,0 0 0,0 0 0,0 0 1,0 0-1,1 0 0,-1 0 1,0 0-1,0 0 0,0 0 0,1 0-42,10 3 658,-11-3-587,14 4 247,0 0-1,-1 1 0,0 1 1,0 0-1,0 1 1,-1 0-1,5 4-317,-16-9 11,1-1-1,0 1 0,-1-1 1,1 1-1,-1 0 1,1 0-1,-1 0 1,0 0-1,0 0 1,0 0-1,0 0 1,0 0-1,0 0 1,-1 1-1,1-1 1,-1 0-1,1 0 1,-1 1-1,0-1 1,0 0-1,0 1 1,0-1-1,0 0 1,-1 1-1,1-1 1,-1 0-1,1 0 1,-1 1-11,-1 2 13,0 0 0,-1 0 1,1 0-1,-1 0 1,0-1-1,0 1 1,0-1-1,-1 0 1,0 0-1,1 0 0,-6 3-13,-7 4-3,0-1-1,-1 0 0,0-1 0,-3 0 4,-36 20-6,55-28 7,-14 9-4,15-10 2,-1 0 0,1 1 1,0-1-1,-1 0 1,1 0-1,0 1 0,0-1 1,-1 0-1,1 1 1,0-1-1,0 0 0,0 1 1,-1-1-1,1 0 1,0 1-1,0-1 1,0 0-1,0 1 0,0-1 1,0 1-1,0-1 1,0 0-1,0 1 0,0-1 1,0 1-1,0-1 1,0 0-1,0 1 0,0-1 1,0 0-1,0 1 1,0-1-1,1 0 0,-1 1 1,0-1-1,0 0 1,0 1-1,1-1 0,-1 0 1,0 1-1,0-1 1,1 0-1,-1 0 1,3 3 4,1-1 0,-1 0 1,1-1-1,-1 1 0,1-1 0,0 1 0,-1-1 0,1 0 1,3 0-5,40 5 80,-38-6-67,35 2 280,1-2 0,21-3-293,11-1 419,-72 4-454,-2-1-51,0 1 0,0 0 0,0 0 0,0 0 0,0 0 0,0 0 0,0 1 0,0-1 0,0 1 0,0 0 0,0 0 0,0 0 0,-1 0 0,2 1 86,-4-1-92,1-1 0,-1 0 0,0 0-1,0 0 1,0 0 0,0 0 0,0 1-1,0-1 1,0 0 0,0 0 0,1 0-1,-1 0 1,0 1 0,0-1 0,0 0 0,0 0-1,0 0 1,0 1 0,0-1 0,0 0-1,0 0 1,0 0 0,0 1 0,0-1-1,0 0 1,0 0 0,0 0 0,-1 1-1,1-1 1,0 0 0,0 0 0,0 0-1,0 0 1,0 0 0,0 1 0,0-1-1,-1 0 1,1 0 0,0 0 0,0 0-1,0 0 1,0 1 0,0-1 0,-1 0-1,1 0 1,0 0 0,0 0 0,0 0-1,-1 0 1,1 0 0,0 0 0,0 0-1,0 0 93,-10 3-1820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40.8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43 8522,'-4'-1'1253,"3"0"-840,0 1 0,0 0 0,0-1 0,0 1 0,-1 0 0,1 0 0,0 0 0,0 0 0,0 0 0,0 0 0,0 0 0,-1 0-413,14 6 3809,-3-4-3162,0 0-1,1 0 1,-1-1 0,0 0-1,1-1 1,3 0-647,5 0 516,29 0 1511,41-6-2027,50-11 1131,-62 6-698,21 0 442,32 3-875,-114 8 178,-1 1-1,6 2-177,12 0-4205,-39 0 1975,-6 9 984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41.4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10754,'5'50'6876,"-1"-1"-3379,2 96-636,-6-139-2769,0-3-28,0 1-1,0-1 0,0 1 0,0-1 0,-1 1 0,1-1 0,-1 1 1,0-1-1,0 0 0,-1 2-63,2-5 3,0 0 1,0 0-1,0 0 0,0 0 0,0 0 1,-1 0-1,1 0 0,0 0 1,0 0-1,0 0 0,0 0 0,0 1 1,0-1-1,-1 0 0,1 0 1,0 0-1,0 0 0,0-1 0,0 1 1,0 0-1,0 0 0,0 0 1,-1 0-1,1 0 0,0 0 1,0 0-1,0 0 0,0 0 0,0 0 1,0 0-1,0 0 0,0 0 1,-1 0-1,1 0 0,0-1 0,0 1 1,0 0-1,0 0 0,0 0 1,0 0-1,0 0 0,0 0 0,0 0 1,0 0-1,0-1 0,0 1 1,0 0-1,0 0 0,0 0-3,-3-10-104,3-5 30,1 0 0,1 0-1,3-11 75,-3 17-25,-1 0 8,1 0 1,1 1-1,0-1 0,0 1 0,0-1 0,1 1 1,0 0-1,1 0 0,0 1 0,1-2 17,-1 3 20,0 1-1,0-1 1,0 1-1,1 0 1,0 1-1,0-1 1,0 1-1,0 0 1,1 1-1,-1-1 1,1 1-1,0 1 1,0-1-1,0 1 1,1 1-1,6-2-19,-9 2 57,0 1 1,0 0-1,1 0 0,-1 0 0,0 0 1,0 1-1,0 0 0,0 0 0,1 1 1,-2-1-1,3 2-57,-3-2 72,-1 1 0,1 0 0,-1 0 1,0 1-1,1-1 0,-1 1 0,0-1 0,0 1 1,-1 0-1,1 0 0,0 1 0,-1-1 0,0 0 0,0 1 1,1 1-73,2 8 327,0 0 0,-1 1 0,3 12-327,0-1 226,1 2-27,6 23 63,-14-49-286,0 0 0,0 0 0,0 0 0,0 0 0,0 0 0,0 0 0,0 0 0,0 0-1,0 0 1,0 0 0,0 0 0,0 0 0,-1-1 0,1 1 0,0 0 0,-1 0 0,1 0 0,-1 0 0,1 0 0,-1 0 0,1-1 0,-1 1 0,0 0 0,0 0 24,0-1-122,1 1 0,-1-1 0,0 0 0,1 0 0,-1 1 0,0-1 1,0 0-1,1 0 0,-1 0 0,0 0 0,1 0 0,-1 0 0,0 0 1,0 0-1,1 0 0,-1 0 0,0-1 0,0 1 0,1 0 0,-1 0 1,0-1-1,1 1 0,-1-1 0,1 1 0,-1 0 0,0-1 0,1 1 1,-1-1-1,1 1 0,-1-1 0,1 1 0,-1-1 122,-8-10-1092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41.8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14875,'24'19'1896,"-1"0"-1,0 2 0,-2 1 1,1 2-1896,16 16 1061,-25-27-780,15 15 978,10 15-1259,-31-34 128,-1-1 0,0 1 0,0 1 0,-1-1 1,0 1-1,0 0 0,1 8-128,-2-4 70,-1 1 1,-1-1-1,0 1 0,-1 0 1,-1 0-1,0 0 0,-1 0 1,0 0-1,-1-1 0,-1 1 1,-1 0-1,-2 6-70,-1-1-232,-1 0-1,-1 0 1,0 0-1,-2-1 1,0-1 0,-1 0-1,-1 0 1,-3 2 232,8-11-1143,0 0 0,-1-1 0,0 0 0,0 0 0,-3 1 1143,-8 3-2077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43.4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15491,'3'0'752,"-1"1"649,0 1-33,2-2-80,-4 0-279,0 0-217,0-2-408,0 2-104,0 0-728,2 0-817,6 4 817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43.7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37 10962,'-1'-3'4513,"1"3"-2664,0 1-521,0-1 32,0 0-432,0 0-295,0 0-1410,0 0-783,0 0 928</inkml:trace>
  <inkml:trace contextRef="#ctx0" brushRef="#br0" timeOffset="1">337 14 10178,'19'-11'4313,"-13"11"-2457,-10-2-711,-5 3 407,0 7-1104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44.2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12051,'4'0'4985,"4"3"-3113,-2-3-360,-2-2 9,-2 2-513,-2 0-224,0 0-952,0 0-728,0 0 576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04.7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61 26 6049,'-10'-1'1446,"-1"-1"-1,1 0 0,0 0 1,-4-2-1446,14 4 84,-1-1 0,1 1 0,0 0 0,-1 0 0,1 0 1,0 0-1,-1-1 0,1 1 0,0 0 0,-1 0 1,1-1-1,0 1 0,0 0 0,-1 0 0,1-1 0,0 1 1,0 0-1,0-1 0,-1 1 0,1 0-84,3-5 1323,7 1 790,-9 4-1989,0 0-1,0 1 1,0-1 0,0 1-1,0-1 1,0 1-1,0-1 1,0 1-1,0 0 1,0 0 0,0-1-1,0 1 1,0 0-1,-1 0 1,1 0 0,0 0-1,-1 0 1,1 0-1,-1 0 1,1 0-1,-1 0 1,0 0 0,1 0-1,-1 1-123,2 5 427,0 0 0,0 1 0,-1 2-427,6 47 1353,-4-21-482,5 10-871,7 26 327,-21-109-304,3 19-24,0-1 0,1 1 0,1-1 0,1 0 0,1-8 1,0 19 1,0 0-1,0 0 1,1 0-1,0 0 1,2-5-1,-4 11 0,1 0 0,0 0 0,-1 1 0,1-1 1,0 0-1,0 1 0,0-1 0,0 0 0,1 1 0,-1-1 1,0 1-1,1 0 0,-1-1 0,1 1 0,-1 0 0,1 0 1,0 0-1,-1 0 0,1 0 0,0 0 0,0 1 0,-1-1 1,1 0-1,0 1 0,0 0 0,2-1 0,-3 1 0,0 0 0,1 0 1,-1 1-1,1-1 0,-1 0 0,0 1 1,1-1-1,-1 1 0,0-1 0,0 1 0,1 0 1,-1-1-1,0 1 0,0 0 0,0 0 0,0 0 1,0 0-1,0 0 0,0 0 0,0 0 0,0 0 1,0 0-1,2 5 5,1-1 0,-1 1 0,-1-1 0,2 3-5,-4-6 3,11 26 103,-2 0 0,-1 1 0,1 12-106,-1-7 142,-4-18-17,-1 1-1,-1-1 1,1 12-125,-3-28 3,0 0-1,0 0 1,0 0 0,-1 0 0,1 0 0,0 0 0,0 0 0,0 0 0,0 0 0,0 0 0,0 0 0,0 0-1,0 0 1,0 0 0,0 0 0,-1 0 0,1 0 0,0 0 0,0 0 0,0 0 0,0 0 0,0 0 0,0 0 0,0 0-1,0 0 1,0 0 0,0 0 0,-1 0 0,1 0 0,0 0 0,0 0 0,0 0 0,0 0 0,0 0 0,0 0-1,0 0 1,0 0 0,0 0 0,0 0 0,0 1 0,0-1 0,0 0 0,-1 0 0,1 0 0,0 0 0,0 0 0,0 0-3,-4-8 17,1-1-18,0 0 0,1 0 0,0 0 1,0 0-1,1 0 0,0 0 0,1-1 0,0 1 0,0 0 0,1 0 0,0-1 0,1 1 0,0 0 0,0 0 0,1 0 0,0 1 0,1-3 1,-2 8 0,-1 0-1,1 1 1,0-1-1,0 0 1,0 0-1,0 1 0,0-1 1,1 1-1,-1 0 1,1 0-1,0 0 1,-1 0-1,1 0 1,0 0-1,0 1 0,0-1 1,2 1 0,-2 0 1,-1 0 0,1 0-1,0 1 1,0 0 0,0-1 0,-1 1 0,1 0 0,0 0 0,0 1 0,0-1-1,-1 1 1,1-1 0,0 1 0,0 0 0,-1 0 0,1 0 0,-1 0 0,1 0-1,-1 1 1,3 1-1,1 2 15,-1 0-1,1 0 0,-1 0 0,0 1 1,-1 0-1,1 0 0,-1 0 1,-1 1-1,3 4-14,3 8 174,-1-1 1,5 20-175,9 53 420,-20-85-517,-5-7-445,-7-13-846,-8-16-459,-4-3 614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44.6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128 41 7322,'0'-1'173,"3"-3"1006,-1 0 0,0 0 1,0 0-1,1-5-1179,-3 9 85,0-1 1,0 1-1,0-1 0,1 1 1,-1 0-1,0-1 1,0 1-1,0-1 1,0 1-1,0-1 0,0 1 1,0 0-1,0-1 1,0 1-1,0-1 1,0 1-1,0-1 0,-1 1 1,1 0-1,0-1 1,0 1-1,0-1 1,0 1-1,-1 0 0,1-1 1,0 1-1,-1 0 1,1-1-1,0 1 1,0 0-1,-1-1 0,1 1 1,-1 0-1,1 0 1,0-1-1,-1 1 1,1 0-1,0 0 0,-1 0 1,1-1-1,-1 1 1,1 0-1,-1 0 1,1 0-1,0 0 0,-1 0 1,1 0-1,-1 0 1,1 0-1,-1 0 1,1 0-1,-1 0 1,1 0-1,-1 1-85,-2-1 181,1 1-1,-1 0 1,0 0 0,1 0 0,-1 0-1,0 0 1,1 1 0,-1-1 0,1 1-1,0 0 1,-1 0 0,1 0-1,-1 1-180,-1 0 193,-4 5-12,0 0 0,1 1 0,-1 0 0,2 0 0,0 0 1,0 1-1,0 0 0,1 0 0,1 0 0,0 1 0,0-1 0,1 1 0,0 0 0,1 0 1,0 0-1,1 1-181,-1 17 241,1 0-1,1-1 1,2 1 0,0 0 0,6 20-241,2 5 837,17 51-837,-17-75 134,1-1-1,1 0 1,2 0 0,4 5-134,-12-24 21,0-1 0,1 0-1,0 1 1,1-2 0,0 1-1,0-1 1,1-1 0,0 1-21,7 1 94,-15-8-140,0-1 0,0 0 0,0 1 0,0-1 0,-1 0 0,1 0 0,0 1 0,0-1 0,0 0 0,0 0 0,0 0 0,0 0 1,0 0-1,-1 0 0,1-1 0,0 1 0,0 0 0,0 0 0,0-1 46,-1 1-81,1 0 1,-1 0-1,0 0 1,0 0-1,0 0 1,1-1-1,-1 1 0,0 0 1,0 0-1,0 0 1,0 0-1,0-1 1,1 1-1,-1 0 1,0 0-1,0 0 0,0-1 1,0 1-1,0 0 1,0 0-1,0 0 1,0-1-1,0 1 1,0 0-1,0 0 1,0-1-1,0 1 0,0 0 1,0 0-1,0-1 1,0 1 80,-4-9-2951,-7-8 783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45.0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8 6665,'-1'0'392,"1"0"-1,-1-1 0,1 1 0,0 0 0,-1-1 0,1 1 0,0 0 0,0-1 0,-1 1 0,1-1 0,0 1 1,0 0-1,0-1 0,-1 1 0,1-1 0,0 1 0,0-1 0,0 1 0,0-1-391,1 1 4822,4 7-2772,2 10-1392,0 0 0,0 0 0,1 10-658,-6-15 295,1 1 0,-1-1-1,-1 1 1,-1 0 0,0 10-295,1 6 320,-1-6-187,1 0 1,1-1-1,2 1 0,0-1 1,4 10-134,-3-23-177,-5-9 131,1 0 0,-1 0 0,0 0 0,1 0 0,-1 0 0,0 0 0,1 0 0,-1 0 0,0-1 0,1 1 0,-1 0 0,0 0-1,0-1 1,1 1 0,-1 0 0,0 0 0,1-1 0,-1 1 0,0 0 0,0 0 0,0-1 0,1 1 0,-1 0 0,0-1 0,0 1 0,0 0 0,0-1 0,0 1 0,0-1 0,1 1 46,6-18-1615,2-5 598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45.5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6 12355,'-12'0'5217,"2"1"-2905,10 3-759,0 2-97,7-8-400,-7 2-208,0-1-352,7 0-47,21-1-89,35 0-64,-32-2-144,1 4-56,-9-4-136,-2 4-512,-13 0-1297,-4 5 3353,-4-2-1656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46.5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16 7706,'0'-8'6403,"1"11"-1667,2 22-2584,-1 10-1592,4 55 793,-4-74-1085,1 1 1,0-1 0,1 1 0,2 4-269,-5-20 10,-1 0-1,1 0 1,0 0-1,-1 1 1,1-1-1,0 0 1,0 0-1,-1 0 1,1 0-1,1 0-9,3 0 20,-2-7 1,-1-8 9,-1 0-1,0 0 1,-1-8-30,-1 10-19,1 1 1,1-1-1,0 1 1,0-1-1,4-10 19,-3 16-9,0 0 1,1-1-1,-1 1 0,2 0 0,-1 1 1,1-1-1,-1 0 0,2 1 0,-1 0 0,1 0 1,-1 0-1,1 1 0,0-1 0,1 1 1,-1 1-1,3-2 9,-4 2 10,1 1-1,-1 0 1,1 0 0,-1 0 0,1 1-1,0-1 1,0 1 0,0 0 0,0 1 0,0-1-1,0 1 1,0 0 0,0 0 0,0 1-1,0-1 1,0 1 0,0 0 0,-1 1 0,1-1-1,0 1 1,-1 0 0,1 0-10,-3-1 18,1 1-1,-1-1 1,0 1 0,0-1 0,-1 1 0,1 0-1,0 0 1,0 0 0,-1 0 0,1 0 0,-1 0-1,0 0 1,0 0 0,0 1 0,0-1 0,0 0-1,1 3-17,0 5 96,0 0 0,0 0-1,0 9-95,-1-3 114,6 50 367,-7-62-447,1-1 0,0 1 0,0 0 1,0 0-1,0-1 0,1 1 0,-1 0 0,1-1 0,0 0 0,1 2-34,6 11 157,-13-21-126,3 4-33,1 1-1,-1-1 1,1 1 0,-1-1-1,1 1 1,0-1-1,-1 0 1,1 1-1,0-1 1,0 1-1,-1-1 1,1 0-1,0 1 1,0-1-1,0 0 1,0 1-1,-1-1 1,1 0-1,0 0 1,1 1 0,-1-2 2,1-7-92,0-1 1,1 0 0,0 1 0,0-1 0,1 1 0,4-8 91,1-4-151,-4 12 87,0-1 1,0 2-1,2-4 64,4-3-49,-7 11 41,0 0-1,0-1 0,0 1 0,-1-1 1,0 1-1,1-4 9,-1 3 7,-1 1-11,0-1-1,1 1 0,-1 0 0,2-3 5,-2 6 4,-1 1-1,0-1 0,0 1 0,1-1 1,-1 1-1,0 0 0,0-1 0,1 1 1,-1-1-1,1 1 0,-1-1 1,0 1-1,1 0 0,-1-1 0,1 1 1,-1 0-1,1-1 0,-1 1 0,1 0 1,-1 0-1,1 0 0,-1-1 1,1 1-1,-1 0 0,1 0 0,-1 0 1,1 0-1,-1 0 0,1 0 1,-1 0-1,1 0 0,0 0 0,-1 0 1,1 0-1,-1 0 0,1 1 0,-1-1 1,1 0-1,0 1-3,1 0 27,0 1 0,1 0 0,-1-1 0,0 1-1,0 0 1,0 1 0,-1-1 0,1 0 0,0 0 0,0 3-27,14 29 303,-15-33-291,5 17 167,-1-1-1,0 1 1,-2 1-1,2 15-178,0-5 384,4 14-384,-9-41-9,1 1-1,-1-1 1,0 0 0,0 0 0,0 1 0,0-1 0,0 0 0,0 0-1,-1 0 1,0 2 9,0 11-2740,2-14 1203,7-3 481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46.8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10 8210,'-1'-10'4465,"7"12"-256,5-1-1809,5 2-615,0 1-129,5-2-496,-1 2-336,1-1-432,-2 2-392,-8 2-1360,1-2-768,-7 3 1151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47.2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51 1 11194,'-14'4'4785,"14"2"-2256,0 6-585,-2 12-415,-6 6-193,-7 8-520,10 5-272,-1-1-312,5 1-72,2-6-96,3-1 32,4-9-592,-2-5-408,6-4-1024,-7-5 2808,11-9-968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47.7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134 48 6121,'-21'-4'6918,"-21"-1"-6918,34 5 775,1 0-1,0 0 1,0 1-1,0 0 0,0 0 1,0 0-1,0 1 1,0 0-775,1 1 821,7-2-90,11-2 152,45 1 184,8-1-388,47-3-26,283-16 318,-316 15-873,225-13 222,-2 17 177,-264 4-364,0 2 1,34 8-134,-42-6-151,-23-5-118,-7 0-309,-12 2-893,6-2 918,-1 0-122,-8 3 816,1 0 1,-8 4-142,-14 14 493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48.0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46 9562,'-1'2'640,"0"-1"0,0 1 0,1 0 0,-1 0 0,1 0 1,-1 0-1,1 0 0,0 0 0,0 0 0,0 0-640,1 4 651,-1-1 1,1 0-1,1 1 1,-1-1-1,1 1-651,5 19 1450,-3 14-27,-2 0 0,-2 21-1423,0-47 193,-5-30 79,4 6-274,1-1 0,0 0 0,0 0 0,3-9 2,-3 16-1,2-5-2,0 0-1,0 0 1,1 0 0,0 0 0,1 1 0,0 0-1,0-1 1,1 1 0,0 1 0,1-1 0,0 1-1,0 0 1,1 0 0,0 1 0,8-7 3,-11 10 36,1 1 0,0-1 0,0 1 0,0 0 1,0 0-1,1 0 0,-1 0 0,1 1 0,0 0 0,0 1 0,0-1 1,0 1-1,0 0 0,0 0 0,0 1 0,0 0 0,3 0-36,-4 1 50,0-1 0,-1 1-1,1 0 1,0 1 0,0-1-1,-1 1 1,1 0 0,-1 0-1,1 0 1,-1 1 0,0-1-1,0 1 1,0 0 0,0 0-1,-1 1 1,1-1 0,-1 1-1,0-1 1,0 1 0,0 0-1,1 3-49,7 13 242,-1 0 0,-1 0 0,0 1 0,-2 0 0,5 19-242,-11-33 61,-1 1 0,1 0-1,-1-1 1,-1 1 0,0 3-61,0 23 121,3-12 206,-1-14-1300,0-10-3742,-1 0 3480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48.5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9434,'6'1'645,"-1"0"0,1 0-1,-1 1 1,0 0 0,0 0 0,0 1 0,0-1-1,0 1 1,-1 0 0,1 0 0,-1 1 0,1 0-645,10 10 1220,-2 0 1,11 13-1221,-5-4 1151,28 28 368,-7-9-17,-2 2 0,21 32-1502,-49-61 183,-1 0-1,0 0 0,-1 1 1,-1 0-1,-1 0 1,0 0-1,-1 1 0,0 0 1,-2 0-1,2 17-182,-4-9 152,-1-1-1,-1 1 1,-2-1 0,0 0-1,-6 24-151,-3-3 168,-2-1 0,-13 28-168,17-48 14,-2-1 0,-11 20-14,17-34-314,0 1 0,-1-2 1,0 1-1,0-1 1,-1 0-1,0 0 1,-8 5 313,-15 5-841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54.1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236 5 5609,'-4'-2'8515,"4"2"-8312,-1 0 0,1 0-1,0-1 1,0 1 0,0 0-1,-1 0 1,1 0 0,0 0-1,0 0 1,0-1 0,-1 1-1,1 0 1,0 0 0,0 0-1,0 0 1,-1 0 0,1 0-1,0 0 1,0 0 0,-1 0 0,1 0-1,0 0 1,0 0 0,-1 0-1,1 0 1,0 0 0,0 0-1,0 0 1,-1 0 0,1 0-1,0 1 1,0-1 0,-1 0-1,1 0 1,0 0 0,0 0-1,0 0 1,0 1 0,-1-1-203,-68 35 434,30-15-276,25-11-34,1 0 0,0 0 1,1 1-1,-1 1 0,-6 8-124,7-8 142,10-9-101,0 0 1,0 1 0,0-1 0,0 0 0,0 1 0,0-1-1,1 1 1,-1 0-42,2-2 13,0-1 0,-1 1 0,1 0 0,0 0 0,0 0 0,0 0 0,0 0 0,0-1 0,0 1-1,0 0 1,0 0 0,0 0 0,0 0 0,0 0 0,0 0 0,1-1 0,-1 1 0,0 0 0,0 0 0,1 0 0,-1-1 0,1 1 0,-1 0-1,1 0 1,-1-1 0,1 1 0,0 0 0,-1-1 0,1 1-13,6 5 79,0-1 0,0 0-1,0 0 1,1 0 0,-1-1-1,1 0 1,0-1 0,7 3-79,13 2 305,0-2 1,2 0-306,30 7 279,-56-12-333,15 4-91,-19-5 23,1 0 0,-1 0 1,1 0-1,-1 1 0,1-1 1,-1 0-1,0 0 0,1 1 1,-1-1-1,1 0 1,-1 0-1,1 1 0,-1-1 1,0 0-1,1 1 0,-1-1 1,0 0-1,1 1 0,-1-1 1,0 1-1,0-1 0,1 1 1,-1-1-1,0 1 1,0-1-1,0 1 0,0-1 1,1 1-1,-1-1 122,-2 5-1130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05.3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 9002,'1'0'172,"-1"0"0,1-1-1,0 1 1,0 0 0,-1 0 0,1 0 0,0-1 0,0 1 0,-1 0-1,1 0 1,0 0 0,0 0 0,-1 0 0,1 1 0,0-1 0,0 0-1,-1 0 1,1 0 0,0 1 0,0-1 0,-1 0 0,1 1 0,0-1-1,-1 1 1,1-1 0,0 1 0,-1-1 0,1 1 0,-1-1 0,1 1-1,-1-1 1,1 1 0,-1 0 0,1-1 0,-1 1-172,3 5 579,0-1 0,0 1 0,-1 0 0,2 4-579,-3-7 228,13 43 2315,-1 1 0,2 25-2543,7 29 1574,-17-82-1256,2-1 0,0 0-1,3 2-317,9 26 441,-19-45-434,1 0 0,-1-1 0,1 1 0,-1 0 0,0 0 0,0 0 0,0 0 0,0 0 0,1 0 0,-1 0 0,-1 1-7,1-2 3,0 1 1,0-1 0,0 1-1,-1-1 1,1 1 0,0-1 0,-1 0-1,1 1 1,0-1 0,-1 0-1,1 1 1,-1-1 0,1 0 0,0 1-1,-1-1 1,1 0 0,-1 0-4,0 1 2,1-1 0,-1 0 0,0 0 0,1 0-1,-1 0 1,0 0 0,1 0 0,-1 0 0,1 0 0,-1 0 0,0 0 0,1 0 0,-1 0 0,0-1 0,1 1 0,-1 0 0,1 0 0,-1-1 0,1 1-1,-1 0 1,0-1 0,1 1 0,-1-1-2,-13-12-27,8 5-65,1 1-1,1-1 1,-1 0 0,1 0-1,0-1 1,1 1 0,0-1-1,1 0 1,0 0 0,0 0-1,0 0 1,1-8 92,1 14-14,0 1-1,0-1 1,0 0 0,1 1 0,-1-1-1,1 0 1,0 0 0,0 1-1,0-1 1,0 1 0,0-1-1,0 1 1,1 0 0,-1-1 0,1 1-1,-1 0 1,1 0 0,0 0-1,0 0 1,0 0 0,0 0 0,1 1-1,-1-1 1,0 1 0,1-1-1,-1 1 1,2 0 14,3-2 4,1 0 0,0 1 0,0 0 0,0 0 0,0 1 0,0 0 0,0 0 1,5 1-5,-5 1 32,-1 0 1,0 0-1,1 1 1,-1 0 0,0 0-1,0 1 1,0 0-1,-1 0 1,1 0 0,-1 1-1,1 0 1,-1 0-1,0 1 1,-1 0 0,1 0-1,-1 0 1,0 1-1,0-1 1,-1 1 0,1 1-33,-3-2 59,1 0 0,-1 0 1,0 0-1,-1 0 1,1 0-1,-1 0 0,0 0 1,0 1-1,-1-1 1,0 0-1,0 1-59,1-3 18,-1-1 0,-1 1 0,1-1 0,0 0 0,0 1 1,-1-1-1,0 1 0,1-1 0,-1 0 0,0 0 0,0 1 0,0-1 0,0 0 0,-1 0 0,1 0 0,0 0 1,-1 0-1,0 0 0,1-1 0,-1 1 0,0 0 0,0-1 0,0 1 0,0-1 0,0 0-18,-3 1 19,-1 0 0,1-1 0,0 1 0,-1-1 0,1 0 0,-1-1 0,1 0 0,-4 0-19,-46-3 1,44 2-35,1 0-56,-3 0-544,0-1 0,0 0 0,-1 0 0,2-2 1,-6-1 633,17 5-120,0-1-101,-1 1-1,1-1 1,0 1 0,-1-1 0,1 0-1,-1 0 1,1 0 0,0 0-1,0 0 1,0 0 221,-1-1-230,0 0-1,1 0 1,0-1-1,0 1 1,0-1-1,-1 0 231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54.4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9770,'0'2'4129,"5"4"-1873,10 0-439,-7-2 31,4 3-159,6 0-409,-1-3-232,7 1-272,7-1-112,-4 1-232,-1 2-111,-7-3-161,-6 0-48,-1 0-72,-4 0-272,0 0-1201,0 0-471,1 1 1000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57.9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64 9386,'48'-51'3881,"-48"39"-2209,10 12-248,-6 7-119,-1 9-161,5 13-216,-5 9-144,-3 13-151,-4-4-49,7-2-160,2-4-88,3-10-192,4-3-80,-8-12-896,-5-4-769,3-11 985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58.5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1 268 9290,'3'0'3905,"14"-5"-1881,3-3-511,8 0 71,-4 3-208,2-1-440,1 2-303,-2-1-385,-5 0-88,0 1-512,-3 0-649,-3 4 657</inkml:trace>
  <inkml:trace contextRef="#ctx0" brushRef="#br0" timeOffset="1">741 1 12107,'-8'2'4449,"-11"17"-3305,-5 6-176,-2 18-40,-5 7-80,0 6-288,9 0-191,6-9-185,1-10-72,7-16-536,-7-5-545,2-14 81,8-4 312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58.8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8 9770,'24'-6'4601,"-11"4"-2088,6 9-553,-2 10 0,4 14-463,7 2-193,0 7-520,10 1-224,-8-5-272,1-3-96,-6-6-136,-4-4-296,-1-9-1008,-2 1-648,-5-15-3705,5 3 3640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59.3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183 25 11226,'-8'-19'4492,"8"19"-4370,0 0-1,-1-1 1,1 1 0,0 0-1,0-1 1,0 1 0,-1 0-1,1-1 1,0 1 0,0 0-1,-1 0 1,1-1 0,0 1-1,-1 0 1,1 0 0,0-1-1,0 1 1,-1 0 0,1 0-1,-1 0 1,1 0 0,0-1-1,-1 1 1,1 0 0,0 0-1,-1 0 1,1 0 0,-1 0-1,1 0 1,0 0 0,-1 0-1,1 0 1,-1 0 0,1 0-1,0 0 1,-1 1 0,1-1-122,-13 8 1075,10-6-697,-12 8 193,1 1 1,0 1 0,-6 7-572,-28 23 374,34-30-211,-1 1 24,14-13-174,1 1 0,-1-1 0,0 1 0,1 0 0,-1 0 0,1-1 0,0 1-1,-1 0 1,1 0 0,0 0 0,-1-1 0,1 1 0,0 0 0,0 0 0,0 0 0,0 0 0,-1 0-13,2 0 8,-1 0 0,0 0 0,1 0 0,-1 0 0,1 0 1,-1 0-1,1 0 0,0 0 0,-1 0 0,1 0 0,0 0 0,-1-1 0,1 1 0,0 0 1,0 0-1,0-1 0,0 1 0,0-1 0,0 1 0,0-1 0,0 1-8,3 2 27,2 1 29,1 0-1,-1-1 1,1 0-1,-1 0 0,1 0 1,0 0-1,5 0-55,13 2 322,15 2-322,16 3-159,-52-9 468</inkml:trace>
  <inkml:trace contextRef="#ctx0" brushRef="#br0" timeOffset="1">43 303 8906,'15'17'4265,"-8"-11"-1209,-6-8-855,18 6-369,-1-1-151,5-2-521,-1 5-336,-8-6-432,-6-2-368,9 4-1480,2-5-2145,13-8 2233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0:59.6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43 247 11434,'-1'1'600,"-1"1"0,0-1-1,0 1 1,1-1 0,-1 1-1,0-1 1,0 0-1,0 0 1,-1 0 0,1 0-1,0 0 1,-2 0-600,-9 5 1789,13-6-1708,0 0-1,-1 0 1,1 0 0,0 0 0,0 0-1,0 1 1,0-1 0,-1 0-1,1 0 1,0 0 0,0 1 0,0-1-1,0 0 1,0 0 0,0 0-1,0 1 1,0-1 0,-1 0-1,1 0 1,0 0 0,0 1 0,0-1-1,0 0 1,0 0 0,0 1-1,0-1 1,0 0 0,0 0 0,1 1-1,-1-1 1,0 0 0,0 0-1,0 0 1,0 1 0,0-1-1,0 0 1,0 0 0,0 0 0,1 1-1,-1-1 1,0 0 0,0 0-1,0 0 1,0 0 0,1 0 0,-1 1-1,0-1 1,0 0 0,0 0-1,1 0 1,-1 0 0,0 0-1,0 0 1,0 0 0,1 0 0,-1 0-1,0 0 1,0 0 0,0 0-1,1 0-80,9 0 74,0-1 0,-1-1 0,1 0 0,0 0-1,-1-1 1,1 0 0,-1-1 0,0 0 0,2-2-74,-4 2 18,0-1 1,0 0 0,-1 0-1,0-1 1,0 0 0,0 0-1,3-5-18,-4 5 8,1-2-3,0 0-1,0 0 0,-1-1 1,0 1-1,0-2 1,-1 1-1,0 0 0,-1-1 1,0 1-1,-1-1 0,0 0 1,0 0-1,-1 0 1,0-9-5,-1 17 0,0-1 0,0 1 0,0 0 0,-1-1 0,1 1 1,-1 0-1,0-1 0,0 1 0,0 0 0,0 0 0,0 0 0,0 0 1,0 0-1,-1 0 0,0-1 0,1 2 1,0 0-1,-1-1 1,1 1 0,-1 0 0,1 0-1,-1 0 1,0 0 0,1 1-1,-1-1 1,0 0 0,0 1 0,1-1-1,-1 1 1,0-1 0,0 1-1,0 0 1,0 0 0,1 0 0,-2 0-1,0 0 1,1 1 0,0 0 0,-1-1 1,1 1-1,-1 0 0,1 0 0,0 0 1,0 1-1,-1-1 0,1 0 0,0 1 1,0-1-1,0 1 0,1 0 0,-1 0 0,0 0 1,1 0-1,-1 0 0,1 0 0,-1 0 1,1 0-1,0 1 0,0 0-1,-4 7 24,1 0 0,0 0 0,1 1 0,-2 8-24,2-8 59,1 1 1,0-1 0,1 0 0,1 0 0,0 1 0,0 7-60,1-14 26,0 1 0,0 0 0,1-1 0,-1 1-1,1 0 1,0-1 0,1 0 0,-1 1 0,1-1 0,0 0 0,1-1 0,-1 1 0,5 4-26,-4-4-43,1 0 1,0 0-1,0 0 1,1-1-1,-1 0 0,1 0 1,0 0-1,0 0 1,1-1-1,-1 0 1,0-1-1,1 1 1,0-1-1,0-1 0,0 1 1,-1-1-1,1 0 1,1-1-1,-1 1 1,0-2-1,0 1 1,1-1 42,4-1-248,-1 0 1,0 0 0,0-1 0,0-1-1,1-1 248,25-12-152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00.1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15 205 14291,'-15'9'5449,"21"-9"-3544,1 0-753,5 0-8,6 0-56,0 0-335,5 0-321,1 0-256,-5 0-152,-1 0-1057,0 0-655,-3 3 3200,4-2-1760</inkml:trace>
  <inkml:trace contextRef="#ctx0" brushRef="#br0" timeOffset="1">539 0 13171,'0'0'5361,"-4"4"-3081,0 8-359,-13 11-505,3 7-240,-6 13-607,-2 1-241,6 1-216,-5-1-112,5-13-609,5-9-495,3-12-1240,-3-9 3992,7-12-1632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00.4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13107,'22'4'5193,"-2"12"-3225,-6 4-23,10 11-417,-5 4-224,7 0-624,4 1-239,-6-9-201,4 1-16,-10-8-984,0-7-769,1-9 945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04.8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36 356 6689,'-15'-7'6121,"12"6"-4928,1 0 1,0 0-1,-1 0 0,1 0 1,0-1-1,0 1 0,0-1 1,0 1-1194,2 1 52,-1-1 468,7-2-109,0 2-353,20-3 82,-1-2 1,1 0-1,-1-2 0,0-1 1,4-3-141,-9 2 39,0 0 0,-1-1 0,-1-1 0,13-10-39,-24 16 8,0 1 0,-1-1 0,1-1 0,-1 1 1,-1-1-1,1 0 0,-1-1 0,-1 1 1,1-1-1,-1 0 0,0 0 0,-1 0 1,0-1-9,-2 6 10,0-1 0,0 1 1,-1-1-1,0 1 1,1-1-1,-1 1 1,0-1-1,-1 0 1,1 1-1,-1-1 1,1 1-1,-1 0 1,0-1-1,0 1 1,-1 0-1,1-1 1,-1 1-1,0 0-10,0-1 23,-1 0-1,0 0 1,0 0 0,-1 1-1,1 0 1,-1-1-1,0 1 1,0 1 0,0-1-1,0 0 1,0 1 0,-3-1-23,0 0 32,1 0 1,-1 1 0,0 0-1,-1 0 1,1 1 0,0 0 0,0 0-1,-5 1-32,7 0 15,0 0-1,-1 0 1,1 1-1,-1 0 1,1 0-1,0 0 1,0 1-1,0-1 1,0 1 0,0 1-1,-1-1-14,2 1 21,0 0-1,0 0 1,0 0 0,0 0-1,0 1 1,0-1 0,1 1-1,0 0 1,0 0 0,0 0-1,0 1 1,1-1 0,-1 2-21,0 1 31,1-1 0,0 1 0,0-1 0,0 1 0,1 0 0,0 0 0,1-1 1,-1 1-1,2 3-31,0 3 42,0 0 0,1 0 0,1-1 0,0 1 0,1 0 0,0-1 0,1 0 0,0 0 0,1 0 1,1 1-43,0-2 26,1 0 0,0 0 0,0-1 1,1 0-1,0 0 0,1-1 0,0-1 1,0 1-1,1-2 0,0 1 0,1-2 1,0 1-1,0-1 0,0-1-26,-2-1-125,1-1-1,-1 0 1,1 0-1,-1-1 1,1-1-1,0 1 1,0-2-1,0 0 1,0 0-1,0-1 1,-1 0-1,1-1 1,0 0-1,-1 0 1,1-2-1,-1 1 1,4-3 125,24-11-3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05.4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2 9746,'-8'3'4649,"2"-3"-1936,2-4-601,2 6-87,2-3-609,0 0-240,0 1-472,3 0-88,21 2-88,33 8-87,-29-5-201,-4 2-80,-3-6-192,2 6-480,-7-1-1393,-2-7-519,0 6 1279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05.8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151 27 9978,'6'13'4525,"-4"-7"-374,-2-6-4070,0 0 0,0 0-1,0 0 1,0 0 0,0 0-1,0 0 1,0 0 0,0 0 0,0 0-1,0-1 1,0 1 0,0 0-1,0 0 1,0 0 0,0 0-1,0 0 1,0 0 0,0 0-1,0 0 1,0 0 0,0 0 0,0 0-1,0 0 1,0 0 0,0 0-1,0 0 1,0 0 0,-1 0-1,1 0 1,0 0 0,0 0-1,0 0 1,0 1 0,0-1-1,0 0 1,0 0 0,0 0 0,0 0-1,0 0 1,0 0 0,0 0-1,0 0 1,0 0 0,0 0-1,0 0 1,0 0 0,0 0-1,0 0 1,0 0 0,0 0-81,-7-6 67,0 1-1,0 0 1,0 1 0,-1-1 0,0 1 0,0 1 0,0 0-1,0 0 1,-1 0 0,0 1-67,7 1 0,0 1-1,0-1 1,1 1 0,-1 0 0,0 0-1,0 0 1,0 0 0,0 0 0,0 0-1,0 0 1,0 1 0,0-1 0,0 1-1,0-1 1,1 1 0,-1 0 0,0 0-1,0 0 1,1 0 0,-1 0-1,0 0 1,1 0 0,-1 1 0,1-1-1,0 0 1,-1 1 0,1-1 0,-1 2 0,0 1 5,-1 0 0,1 1 0,0 0 0,0-1-1,0 1 1,1 0 0,-1 0 0,1 0 0,0 1-5,0 2 65,0 0 0,1 0-1,-1 1 1,2-1 0,-1 0-1,1 0 1,0 0 0,1 0-1,0 0 1,0 0 0,1 0-1,0-1 1,0 1 0,1-1 0,0 0-1,2 3-64,-5-8 11,0-1 0,0 1-1,0 0 1,0-1 0,1 1 0,-1-1 0,0 1-1,1-1 1,-1 0 0,1 1 0,0-1-1,-1 0 1,1 0 0,0 0 0,0-1-1,0 1 1,0 0 0,-1-1 0,1 1-1,0-1 1,0 1 0,0-1 0,0 0-1,0 0 1,0 0 0,0 0 0,0 0-1,0-1 1,0 1 0,0 0 0,2-2-11,-1 1 2,0 0 0,0-1 0,0 0 1,-1 1-1,1-1 0,0 0 0,-1-1 1,0 1-1,1 0 0,-1-1 0,0 1-2,4-6 7,-1 0-1,1 0 1,0-2-7,4-11 25,-1-1 1,0 0-1,1-9-25,-4 10 25,-5 18-20,-1 2-3,1 0 0,-1 0-1,0 0 1,1 0 0,-1 0 0,1 0-1,-1 0 1,1 0 0,-1 0 0,1 0-1,0 0 1,0 0 0,-1 0 0,1 0 0,0 1-1,0-1-1,0 2 16,0 0-1,-1 0 1,1 0-1,-1 0 1,0 0-1,1 0 1,-1 0-1,0 0 1,0 0 0,1 0-1,-1 1-15,2 21 255,-1-7 46,1 0 0,3 8-301,-4-20 15,0 0 0,0 0-1,1 0 1,0 0 0,-1 0-1,1-1 1,0 1 0,1 0 0,-1-1-1,1 0 1,2 3-15,-3-4-113,-1-1 0,1 0 1,-1 0-1,1 0 0,-1 0 0,1 0 0,0-1 1,0 1-1,-1 0 0,1-1 0,0 1 1,0-1-1,0 0 0,0 1 113,-1-1 12,0 0 1,0 0-1,0 0 1,-1 0-1,1 0 1,0 0-1,0-1 0,0 1 1,0 0-1,-1 0 1,1 0-1,0-1 1,0 1-1,0-1 0,-1 1 1,1 0-1,0-1 1,-1 1-1,1-1 1,0 0-1,-1 1 0,1-1 1,0 1-1,-1-1 1,1 0-1,-1 0 1,1 1-1,-1-2-12,1-1 12,0-1 0,-1 1 0,1-1 0,-1 1 0,0-1 0,0-3-12,0 6-7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05.7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143 1 11618,'0'0'4898,"4"1"-2746,-5 11-592,-1 4-63,2 12-417,-1 4-248,6 4-448,2 2-104,-6-10-96,8 0-40,-1-3-352,-2-9-520,7 0-1264,-5-6 4000,7-8-1984</inkml:trace>
  <inkml:trace contextRef="#ctx0" brushRef="#br0" timeOffset="1">1 296 12067,'3'3'4785,"12"-2"-2881,5 0-152,5-1-223,10-2-241,-2-2-592,3-2-232,5 2-232,1 7-56,-8-3-472,-3 3-600,-7-1-1368,-8 1 1351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06.3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37 11610,'1'0'398,"-1"1"0,1-1 0,0 0 0,-1 1-1,1-1 1,-1 1 0,1-1 0,-1 1-1,1-1 1,-1 1 0,1-1 0,-1 1-1,0 0 1,1-1 0,-1 1 0,0-1-1,1 1 1,-1 0 0,0 0 0,0 0-398,5 15 2117,-2 24 753,-3-31-2688,1 0 0,0 0 0,0 0 0,1 0 0,0-1 0,0 1 0,1 1-182,-3-10-1,0 0 0,0 0 0,0 0 1,0 0-1,0 0 0,0 0 0,0 1 0,0-1 1,0 0-1,0 0 0,0 0 0,0 0 0,0 0 1,0 0-1,0 0 0,0 0 0,0 0 0,0 0 0,1 1 1,-1-1-1,0 0 0,0 0 0,0 0 0,0 0 1,0 0-1,0 0 0,0 0 0,0 0 0,0 0 1,0 0-1,0 0 0,0 0 0,1 0 0,-1 0 0,0 0 1,0 0-1,0 0 0,0 0 0,0 0 0,0 0 1,0 0-1,0 0 0,0 0 0,1 0 0,-1 0 1,0 0-1,0 0 0,0 0 0,0 0 0,0 0 1,0 0-1,0 0 0,0 0 0,0 0 0,0 0 0,0 0 1,1 0-1,-1 0 0,0 0 0,0 0 0,0 0 1,0-1-1,0 1 1,2-8-157,-2-4 117,0 0 1,2 0 0,-1 0-1,3-6 40,-3 13-12,0 0 0,1 1 0,0-1 0,0 1 0,0-1 0,0 1 0,1 0 0,-1 0 0,1 0 0,0 0 0,0 0 0,1 1 0,-1-1 0,1 1 0,0 0 12,4-3 13,0 1-1,0 0 0,0 1 0,0 0 1,1 0-1,7-2-12,-14 5 26,1 0 0,0 1 0,0-1 0,0 0 0,0 1 0,1 0 0,-1-1 0,0 1 0,0 1 0,0-1 0,0 0 0,0 1 0,2 0-26,-3 0 40,1 0 0,-1 0 0,0 0 0,0 0 1,1 1-1,-1-1 0,0 1 0,0-1 0,0 1 0,-1 0 0,1 0 0,0 0 1,-1 0-1,1 0 0,-1 0 0,1 0-40,1 5 151,0 0 0,0 0 0,0 0 0,0 1 0,-1-1 0,-1 0 0,1 1 0,-1 0 0,0 4-151,0 8-124,-1 0 0,-1-1 0,-1 2 124,1-18-1320,1-5-421,2-6 733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06.8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13 268 10186,'-1'1'399,"0"0"0,0-1 0,0 1 0,0 0 0,0 0-1,0 0 1,1 0 0,-1 0 0,0 0 0,1 0 0,-1 0 0,0 0 0,1 0 0,0 0-1,-1 1 1,1-1 0,-1 0-399,2 0 146,-1 0-1,0 0 1,0 0-1,1 0 1,-1 0-1,1 0 1,-1 0-1,1 0 1,-1 0-1,1 0 1,-1 0-1,1 0 1,0 0-1,-1 0 1,1-1-1,0 1 1,0 0-1,0-1 1,0 1-1,0-1 1,0 1-146,2 1 104,-1-1-1,0 0 1,1 1-1,-1-1 1,1 0-1,-1-1 1,1 1 0,-1 0-1,1-1 1,-1 1-1,1-1 1,0 0-1,1 0-103,1 0 80,0-1-1,0 0 0,0 0 0,0 0 0,0 0 0,0-1 0,0 0-79,10-5 81,0 0-1,-1-1 0,0-1 1,0-1-81,5-3 55,-1-1 1,-1 0-1,0-2 1,-1 0-1,10-12-55,-23 24 17,-1 0 0,1 0 0,-1 0 0,0 0 0,0 0 0,0 0 0,-1-1 0,1 1 0,-1-1-1,0 1 1,0-1 0,-1 1 0,1-1 0,-1-1-17,0 3 20,-1-1 1,1 1-1,-1-1 0,1 1 0,-1 0 1,0-1-1,0 1 0,-1 0 0,1 0 1,-1-1-1,1 1 0,-1 1 0,0-1 1,0 0-1,-1 0 0,1 1 0,0-1 1,-3-1-21,0 0 50,-1-1 0,0 1 0,0 1 0,0-1 0,-1 1 1,1 0-1,-1 0 0,0 1 0,1 0 0,-1 0 1,0 1-1,0 0 0,0 0 0,-4 0-50,7 1 54,1 0 0,-1 0-1,0 1 1,1-1 0,-1 1 0,1 0-1,-1 0 1,1 0 0,-1 0 0,1 1 0,0-1-1,-1 1 1,1 0 0,0 0 0,0 0-1,0 0 1,1 1 0,-1-1 0,0 1-1,1 0 1,0-1 0,-1 1 0,1 0 0,0 1-1,1-1 1,-1 0 0,1 0 0,-1 1-1,1-1-53,-3 10 88,1-1-1,0 1 1,1 0-1,0-1 0,1 1 1,1 0-1,0 0 1,0 0-1,2 0 1,0 2-88,0 0 87,1-1 1,1 0 0,0 0 0,1 0-1,1 0 1,0-1 0,0 0 0,9 12-88,-9-17 49,1 0 0,-1-1 0,1 1 0,1-1-1,-1-1 1,1 1 0,0-1 0,1-1 0,-1 1 0,1-2 0,0 1 0,1-1 0,-1 0 0,1-1 0,1 0-49,7 1-305,-1 0 0,1-2-1,0 0 1,-1-1 0,1 0 0,0-2 0,0 0 0,6-2 305,22-5-842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07.6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91 71 8450,'-72'-52'4153,"63"47"-1033,1 0-847,6 2-393,2 3-223,10 0-489,3-1-272,11-1-440,4 2-112,0-2-120,-2 3-400,0 2-1432,-4 2 3640,0 11-2048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08.1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12 11426,'5'-1'1825,"15"-5"3011,-16 4-4352,1 1 0,-1 1 0,1-1 0,-1 1 0,5 0-484,3 0 680,0 2 1,0-1-1,0 1 1,9 4-681,-16-5 58,0 1 1,1 0-1,-1 0 1,0 0 0,0 1-1,0 0 1,-1 0-1,1 0 1,-1 1 0,1-1-1,-1 2-58,-2-3 9,0 0 0,-1 0-1,1 0 1,-1 1 0,1-1 0,-1 0-1,0 1 1,0 0 0,0-1 0,-1 1-1,1-1 1,0 1 0,-1 0 0,0-1-1,0 1 1,0 0 0,0 0 0,0-1-1,0 1 1,-1 0 0,1-1 0,-1 1 0,0 0-1,0-1 1,0 2-9,-2 3 20,0-1 0,-1 1-1,0-1 1,0 1 0,0-1 0,-1 0 0,0-1 0,-3 4-20,6-7 5,0 0 0,-1 0 1,1-1-1,0 1 0,-1-1 1,1 0-1,-1 1 0,0-1 1,1 0-1,-1-1 1,0 1-1,0 0-5,-1 0 13,0 0 0,0 0 0,1 1 0,-1-1 0,-2 2-13,6-3 4,-1 1 0,1-1 0,0 0 0,-1 0 0,1 0 0,0 0 0,0 0 0,-1 1 0,1-1 0,0 0 0,0 0 0,-1 1 0,1-1 0,0 0 0,0 0 0,-1 1 0,1-1 0,0 0 0,0 1 0,0-1 0,0 0 0,-1 0 0,1 1 0,0-1 1,0 0-1,0 1 0,0-1 0,0 1 0,0-1 0,0 0 0,0 1 0,0-1 0,0 0 0,0 1 0,0-1 0,0 0 0,0 1 0,1-1 0,-1 0 0,0 1 0,0-1 0,0 0 0,0 0 0,1 1 0,-1-1 0,0 0 0,0 1 0,0-1 0,1 0 0,-1 0 0,0 0-4,2 2 33,-1-1-1,0-1 0,1 1 1,-1 0-1,1 0 0,0 0 1,-1-1-1,1 1 1,-1-1-1,1 1 0,0-1-32,10 2 193,0-1 0,0-1 0,-1 0 0,1 0 0,9-2-193,16-4-32,7-3 32,-8 1-1231,-21 3-535,-5 0 638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08.4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38 11162,'0'0'4569,"8"0"-2448,4 0-297,6 0-31,10-1-265,11-6-536,6-1-248,8 0-320,1 2-88,-4 2-136,-5 1-160,-7 3-832,-8 1-648,-14 6-1049,-8 6 1353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08.9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1 10066,'-1'1'532,"0"0"-1,0 1 1,1-1 0,-1 1 0,0-1-1,0 0 1,1 1 0,-1-1-1,1 1 1,-1-1 0,1 1-1,-1 0 1,1-1 0,0 1-1,0-1 1,0 2-532,1 32 3290,0-21-2371,-1 5-154,-1-14-667,1 0-1,0 1 1,0-1 0,1 0-1,-1 0 1,1 0-1,0 0-97,0-8-9,-1 0-1,1 0 1,-1 0-1,1 0 1,0 0-1,1-1 10,8-16-24,16-16 4,-24 33 22,1 0-1,-1 0 1,1 1-1,0-1 1,0 1-1,1 0 1,-1 0-1,0 0 1,1 0-1,-1 1 1,1-1-1,-1 1 1,1 0-1,0 0 1,0 0-2,4 0 124,0 0 1,0 0-1,1 1 1,-1 0 0,6 2-125,-11-2 89,0 0-1,0 1 1,-1 0 0,1 0 0,0 0 0,0 0 0,-1 0 0,1 0 0,0 1 0,-1-1 0,1 1 0,-1 0 0,0 0-1,0-1 1,1 2 0,-1-1 0,0 0 0,-1 0 0,1 1 0,0-1 0,-1 1 0,1-1 0,-1 1 0,0 0 0,0-1 0,0 1-1,0 0-88,0 2 69,0 0-1,0 0 0,0 0 1,0 0-1,-1 0 0,0 0 0,0 0 1,0 0-1,-1 0 0,0 0 0,0 0 1,0 0-1,0 0 0,-1 0 0,-1 2-68,-4 2-2055,7-11 1260</inkml:trace>
  <inkml:trace contextRef="#ctx0" brushRef="#br0" timeOffset="1">837 397 25245,'0'3'24,"0"-3"-104,-1 4-1064,1-4-472,0 0 856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09.4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0 9322,'-14'0'5137,"24"8"-240,-10-1-3585,8 5-215,2 3-1866,5 1 593</inkml:trace>
  <inkml:trace contextRef="#ctx0" brushRef="#br0" timeOffset="1">312 36 14419,'8'10'6105,"1"0"-3528,-2 0-1433,-3-2-128,-4-2-1232,-3 0-672,-4 2 528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11.1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2 327 9746,'-2'-3'8595,"5"1"-5094,10-1-4198,1 0 1333,-1 0-486,-1-1 1,0-1-1,1 0 1,-2 0-1,1-1 1,5-5-151,8-5 191,1-1-27,-1 0-1,3-5-163,-25 19 17,1-1 1,0 1-1,-1-1 0,0 0 0,0 0 0,0 0 0,0-1 0,-1 1 0,1-1 1,-1 1-1,-1-1 0,1 0 0,0 0 0,-1 0 0,0-1-17,-1 2 22,1 0 0,-1 0 0,0 0 0,0 0 1,-1 0-1,1-1 0,-1 1 0,0 0 0,0 0 0,0 0 0,-1 1 0,1-1 0,-1 0 0,0 0 0,0 1 0,-1-1 0,1 1 0,-1 0 0,1 0-22,-4-3 40,1 0-1,-1 1 0,1 0 1,-1 0-1,-1 1 0,1 0 0,-1 0 1,0 0-1,0 1 0,0 0 1,0 0-1,-2 0-39,6 2 24,0 1 1,0-1-1,0 0 1,0 1-1,-1 0 1,1 0-1,0 0 1,0 0-1,-1 0 1,1 0-1,0 1 1,0 0-1,0 0 1,0 0-1,0 0 0,0 0 1,0 0-1,0 1 1,0-1-1,0 1 1,1 0-1,-1 0 1,1 0-1,-1 0 1,1 1-1,0-1 1,0 0-1,0 1 1,0 0-1,0 0-24,-1 2 52,1 0 0,0 0 0,0 0 0,0 0 0,1 0 0,-1 1 0,1-1 0,1 0 0,-1 2-52,0 11 158,0 0 0,2 2-158,0-8 76,1 1-1,1-1 0,0 1 1,0-1-1,1 0 1,1-1-1,0 1 1,1-1-1,3 6-75,-3-7 52,0 0-1,0-1 1,1 0-1,0 0 1,0-1-1,1 0 1,0 0-1,1-1 1,0 0-1,0-1 1,0 1 0,1-2-1,0 1 1,0-2-1,8 4-51,2-2-297,0 0-1,0-1 0,1-1 0,-1-1 1,1 0-1,0-2 0,0-1 1,1 0 297,25-2-782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12.9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0 10298,'-7'48'4257,"4"-48"-2192,3 3-553,8 2 24,6-6-143,14-2-297,5 3-176,7-6-264,1 4-56,-6-2-136,-9 3-80,-3-2-184,0 3-56,-10 10-320,-3-6-584,-4 2-2384,-2 1 2095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06.2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12059,'25'23'5073,"-13"21"-2577,-4 8-495,-4 11-281,4 7-304,-7-4-632,10 2-271,-4-14-313,10-3-80,-10-19-160,-10-15-536,19-17-1409,-24-13 3561,28-7-1744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13.9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50 6529,'0'0'1440,"0"-6"5925,0 5-3721,1 4-853,0 2-2699,0-1 0,0 1 0,1-1 0,-1 0 0,1 0 0,0 0 0,0 0 0,1 0 0,-1 0 0,1 0 0,1 0-92,-1 0 69,0 1 1,0-1-1,0 1 0,0 0 0,-1 0 0,0 0 0,0 0 1,0 0-1,0 3-69,-1-5 60,0 1 0,0-1 1,1 1-1,-1-1 1,1 0-1,-1 0 0,2 2-60,-5-6-106,-1-7-337,1-4 303,1 1 1,0-1-1,1 0 0,0-10 140,1 17-16,-1 1 0,0 0 0,1-1 0,0 1 0,0-1 0,0 1 0,1 0 0,-1 0 0,1 0 0,0 0 0,1 0 0,-1 0 0,0 0 0,1 1 0,0-1 0,0 1 0,0-1 0,0 1 0,2 0 16,-2 0 30,0 1 0,1 0-1,-1 1 1,1-1 0,-1 0 0,1 1 0,0 0-1,0 0 1,0 0 0,-1 0 0,1 1 0,0-1 0,0 1-1,0 0 1,0 0 0,0 1 0,0-1 0,0 1-1,0 0 1,1 0-30,-2 0 40,-1-1 0,0 1-1,0 0 1,1 0 0,-1 0 0,0 0-1,0 0 1,0 0 0,0 1 0,0-1-1,-1 1 1,1-1 0,0 1-1,-1 0 1,1-1 0,-1 1 0,1 0-1,-1 0 1,0 0 0,0 0 0,0 0-1,0 0 1,0 1 0,0-1 0,0 2-40,0 5 124,-1-1 1,1 0 0,-1 1 0,-1-1-1,0 0 1,-1 6-125,-1 24 280,4-43-453,0 0 0,0 0 1,1 0-1,0 0 0,0 0 0,0 1 0,1-2 173,20-33-80,-22 35 85,1 1 0,0-1 0,1 1 0,-1-1-1,0 1 1,1 0 0,0 0 0,0 0 0,0 0-1,0 1-4,-2 1 19,-1 1-1,1 0 0,0 0 0,-1 0 0,1 0 0,0 0 0,-1-1 0,1 1 0,0 0 0,-1 0 0,1 1 0,0-1 1,-1 0-1,1 0 0,0 0 0,-1 0 0,1 1 0,0-1 0,-1 0 0,1 0 0,-1 1 0,1-1 0,0 1 1,-1-1-1,1 0 0,-1 1 0,1-1 0,-1 1 0,1 0-18,13 16 417,-11-12-319,0 0 1,-1 0 0,0 1-1,0-1 1,0 1-1,-1-1 1,0 1-1,0 0 1,0 2-99,0 1 93,-1-1 1,0 1 0,0-1-1,-1 1 1,0-1-1,-2 3-93,3-9 0,-1 1-133,0-1 1,1 1 0,-1 0 0,1-1 0,0 1 0,0 0 0,0-1 0,0 1 0,0 0 0,0-1 0,1 2 132,-1-3-102,0-1-1,0 1 1,0-1 0,1 1 0,-1-1 0,0 1 0,0-1 0,0 1 0,1-1 0,-1 1 0,0-1 0,0 0 0,1 1 0,-1-1 0,1 1 0,-1-1 0,1 1 102,10-1-1091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14.2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9 9394,'-9'3'4553,"13"-4"-992,3-1-1457,1-3-359,5 5-57,2-1-424,1-2-352,4 4-488,-5 2-119,-5 4-1474,-4 2-551,2-1 968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14.7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774 0 13971,'5'3'5401,"2"7"-3672,-3 4-217,-5 6-400,-6 1-264,3 4-552,0 0-96,0 1-72,3 0-80,-1-3-640,0-4-480,0-6-1080,1-4 1215</inkml:trace>
  <inkml:trace contextRef="#ctx0" brushRef="#br0" timeOffset="1">21 350 11082,'-7'3'2067,"-4"1"952,9-2-1214,3-1 370,-1 0-933,6-1-294,19 4-426,45 5 484,0-3 1,4-3-1007,274-10 1170,-215 3-922,-104 3-197,33-1 177,9 4-228,-68-2-39,20 3 168,-23-3-187,1 0-1,0 0 1,-1 0-1,1 0 1,0 0-1,-1 0 1,1 0-1,0 1 1,-1-1-1,1 0 1,-1 0-1,1 1 1,-1-1-1,1 0 1,0 1-1,-1-1 1,1 1-1,-1-1 1,0 1-1,1-1 1,-1 1-1,1-1 1,-1 1-1,1 0 59,-2 3-1499,-5-2 555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15.1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1 11875,'-2'34'8136,"4"1"-5024,-1-25-2834,0 1 1,-1-1-1,0 1 1,-1 0-1,0-1 0,-2 3-278,-2 13 327,5-25-324,0-1 1,0 0-1,0 0 0,0 1 1,0-1-1,0 0 0,0 0 1,0 1-1,0-1 0,0 0 1,1 1-1,-1-1 1,0 0-1,0 0 0,0 1 1,0-1-1,0 0 0,0 0 1,1 0-1,-1 1 0,0-1 1,0 0-1,0 0 0,1 0 1,-1 1-1,0-1 0,0 0 1,0 0-1,1 0 0,-1 0-3,0 0-7,0 0 0,1 0-1,-1 0 1,0 0 0,0 0 0,0 0-1,0 0 1,1 0 0,-1 0-1,0 0 1,0 0 0,0 0-1,0 0 1,0 0 0,1 0-1,-1 0 1,0 0 0,0-1-1,0 1 1,0 0 0,0 0 0,1 0-1,-1 0 1,0 0 0,0-1-1,0 1 1,0 0 0,0 0-1,0 0 1,0 0 0,0 0-1,0-1 1,0 1 0,0 0-1,0 0 1,0 0 0,0 0 0,0-1-1,0 1 1,0 0 0,0 0-1,0 0 1,0 0 0,0-1 7,0-1-31,0 0-1,0 0 1,1 0 0,-1 1 0,1-1 0,-1 0 0,1 0-1,-1 0 1,1 0 31,4-10-62,-2 1 27,1 0 0,1 1 1,-1 0-1,2 0 0,2-4 35,-6 11 6,0 0 0,0 0 0,0 1 0,1-1 0,-1 1 0,1-1 0,-1 1 0,1 0 0,0 0 0,0 0 0,0 0 0,0 1 0,0-1 0,0 1 0,0 0 0,1 0 0,-1 0 0,0 0 0,1 0 1,-1 1-1,1-1 0,-1 1-6,2 1 99,1-1 0,-1 1 0,0 0 0,0 0 0,0 0 0,0 1 0,0 0 0,-1 0 0,1 0 0,0 0 0,-1 1 0,1 0 0,-1 0 0,0 0 0,0 0 0,0 1 0,-1 0 1,1 0-1,-1 0 0,0 0 0,0 0 0,2 4-99,-2-3 51,-1-1 0,0 1 0,0-1 1,0 1-1,-1 0 0,1-1 0,-1 1 0,0 0 1,0 0-1,-1 0 0,0 0 0,0 0 0,0 0 1,0 0-1,-1 0 0,1 0 0,-1 0 0,-1 0 0,1-1 1,-1 1-1,0 0 0,0-1 0,-2 4-51,4-8-81,0 1 1,0-1-1,0 0 0,0 1 0,-1-1 0,1 0 0,0 0 0,0 1 1,0-1-1,-1 0 0,1 0 0,0 1 0,0-1 0,-1 0 0,1 0 1,0 0-1,0 0 0,-1 1 0,1-1 0,0 0 0,0 0 0,-1 0 1,1 0-1,0 0 0,-1 0 0,1 0 81,0 0-30,-1 0 0,1-1 0,0 1 0,-1 0 0,1-1 0,0 1 0,-1-1 0,1 1 1,0 0-1,0-1 0,-1 1 0,1-1 0,0 1 0,0-1 0,0 1 0,0-1 0,0 1 0,0-1 0,0 1 30,-2-15 37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18.0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49 1 7290,'-27'33'3892,"26"-32"-3462,-1 0-1,1 0 1,-1 0-1,1 0 1,-1 0-1,1 0 1,-2 1-430,2-2 227,1 0 1,-1 0-1,1 0 0,-1 0 0,1 0 1,0 0-1,-1 1 0,1-1 0,0 0 1,-1 0-1,1 1 0,0-1 1,-1 0-1,1 0 0,0 1 0,-1-1 1,1 0-1,0 1 0,0-1 1,0 0-1,-1 1 0,1-1 0,0 1 1,0-1-1,0 1-227,0-1 1136,13 0 268,141-1-70,-100-1-1177,96-1-2540,-139 5 358,-9 2 799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18.3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1 6745,'-1'0'277,"1"0"0,-1 0 0,1-1 0,-1 1 0,1 0 0,-1 1 0,1-1 0,-1 0 0,1 0 0,-1 0 0,1 0 0,-1 0 0,1 0 0,-1 1 0,1-1-1,-1 0 1,1 0 0,-1 1 0,1-1 0,-1 0 0,1 1 0,0-1 0,-1 0 0,1 1 0,0-1 0,-1 1 0,1-1 0,0 0 0,-1 1 0,1-1 0,0 1 0,0-1-277,0 1 147,0 0 0,0-1 1,0 1-1,1 0 1,-1-1-1,0 1 0,0-1 1,1 1-1,-1-1 1,1 1-1,-1-1 1,0 1-1,1-1 0,-1 1 1,1-1-1,-1 1 1,1-1-1,-1 0 1,1 1-1,-1-1 0,1 0 1,0 0-1,-1 1 1,1-1-1,-1 0 1,1 0-1,0 0 0,-1 0 1,1 1-148,17 2 828,-1 0 0,1-2-1,0 0 1,-1 0 0,10-2-828,-16 0 250,18 1 253,-7-1-196,-1 0-1,1 2 0,0 1 1,-1 0-1,7 3-306,-27-5-77,1 1 0,-1-1 0,0 0-1,0 1 1,1-1 0,-1 0 0,0 1 0,0-1 0,0 1 0,0 0 0,0-1 0,0 1-1,0 0 1,0 0 0,0 0 0,0 0 0,0 0 0,0 0 0,0 0 0,-1 0-1,1 0 1,0 0 0,0 1 77,1 7-1548,7 6 544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19.0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40 335 7274,'-32'23'3730,"31"-23"-3605,1 0 1,-1 1 0,1-1-1,0 0 1,-1 1 0,1-1-1,-1 0 1,1 0 0,0 1-1,-1-1 1,1 1 0,0-1-1,0 0 1,-1 1 0,1-1-1,0 1 1,0-1 0,-1 0-1,1 1 1,0-1-1,0 1 1,0-1 0,0 1-1,0-1 1,0 1 0,0-1-1,0 1 1,0-1 0,0 1-1,0-1 1,0 1 0,0-1-1,0 1 1,0-1 0,0 1-1,1-1 1,-1 1 0,0-1-1,0 0 1,1 1 0,-1-1-1,0 1 1,0-1 0,1 0-1,-1 1 1,1-1-126,1 2 254,0-1 0,0 1 1,0-1-1,0 0 0,1 0 1,-1 0-1,1 0-254,-1 0 219,5 1 79,1 1 0,0-1 0,-1 0 1,1-1-1,0 1 0,0-2 0,0 1 0,0-1 1,0 0-1,0-1 0,2 0-298,1-1 129,-1-1 0,0 1 1,0-2-1,0 1 0,0-1 0,-1-1 0,0 0 0,2-1-129,3-3 15,-2-1 1,1 1-1,-1-2 0,-1 0 0,0 0 1,0-1-1,-1 0 0,-1-1 0,0 0 0,-1-1 1,2-4-16,-4 6 27,0-1 0,-1 1 1,2-8-28,-6 15 17,0 0 1,0 0 0,0 0-1,-1 0 1,0 0 0,0 0-1,0 0 1,0 0-1,-1 0 1,0 0 0,0-3-18,-2 2 26,1 0 1,-1 0 0,0 0-1,0 0 1,-1 1 0,1-1-1,-1 1 1,-1 0 0,1 0-1,-1 0 1,1 1 0,-1 0-1,-1 0 1,1 0-1,0 0 1,-1 1 0,0 0-1,0 0 1,0 1-27,2 0 22,0 0 0,0 1 0,0 0 1,0 0-1,0 0 0,0 0 0,0 1 0,0-1 0,-1 1 0,1 0 1,0 1-1,0-1 0,0 1 0,-1-1 0,1 1 0,0 1 0,0-1 0,0 0 1,0 1-1,1 0 0,-1 0 0,0 0 0,1 0 0,-1 1 0,1-1 1,0 1-1,0 0 0,0 0 0,-2 3-22,1 0 54,0 0 0,1 0 0,0 0 0,0 0 0,1 0 0,0 1 1,0-1-1,0 1 0,1-1 0,0 1 0,0 0 0,0 0 0,1 2-54,0 4 107,1 0 1,0 0-1,1 0 0,0 0 1,1 0-1,2 6-107,-1-7 65,1 0 0,0-1 0,1 0 0,0 0 0,0-1 0,1 1 0,1-1 1,0-1-1,0 0 0,1 0 0,0 0 0,0-1 0,1-1 0,0 1 0,0-2 0,1 1 0,10 4-65,-3-4-98,0 1-1,1-2 0,-1-1 1,1 0-1,0-1 0,1-1 1,-1-1-1,0-1 1,1 0-1,-1-2 0,2 0 99,16-3-1421,-11-1 519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19.5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 21 7634,'-8'-8'4193,"-3"8"-377,6-2-2007,8-1 63,7 4-264,10-3-191,6 2-433,4 5-176,9-9-312,3 7-112,2-9-184,-2 4-48,-14 0-192,-10 1-416,-7 6-1208,-5-3-2225,-3 15 2457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20.4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11 6681,'1'-11'6580,"-1"11"-6465,1 0-1,-1 0 0,0 0 1,0 0-1,0 0 1,0 0-1,0 0 0,0 0 1,0 0-1,0 0 1,0 0-1,0 0 1,0 0-1,1 0 0,-1 0 1,0 0-1,0 0 1,0 0-1,0 0 0,0 0 1,0 0-1,0 0 1,0 0-1,0 0 0,1 0 1,-1 0-1,0 0 1,0 0-1,0 0 0,0 0 1,0 1-1,0-1 1,0 0-1,0 0 1,0 0-1,0 0 0,0 0 1,0 0-1,0 0 1,0 0-1,0 0 0,0 0 1,1 0-1,-1 0 1,0 1-1,0-1 0,0 0 1,0 0-1,0 0 1,0 0-115,10 23 5200,-7-14-6241,4 7 1267,-2-5-69,-1 0-1,0 0 1,0 1 0,-1 0 0,-1 0 0,1 2-157,0 56 487,-2-69-483,-1 1-1,0-1 1,0 1 0,1-1 0,-1 0 0,1 1 0,-1-1 0,1 1 0,0-1 0,0 0 0,-1 1-1,1-1 1,1 1-4,1 1 5,-4-6-9,-2-5-214,0-2 169,1 1-1,0-1 1,1 0 0,0 1-1,0-1 1,1-1 49,0 7-17,0-2-2,1 1 0,-1 0 1,1 0-1,0 0 0,0 0 1,1 0-1,-1 1 0,1-1 1,0 0-1,0 1 1,1-1-1,-1 1 0,1-1 1,1 0 18,0-2-13,-1 3 12,-1 1 0,1 0 0,-1 0 0,1 0 0,0 0 0,0 0 0,0 0 0,0 1 0,1-1 1,-1 1-1,1 0 0,-1 0 0,4-1 1,-6 3 14,1-1 0,0 0 1,0 1-1,0-1 0,0 1 0,0 0 1,0 0-1,0 0 0,0 0 1,0 0-1,0 0 0,0 1 0,0-1 1,0 0-1,0 1 0,0 0 1,0-1-1,0 1 0,0 0 0,0 0 1,-1 0-1,1 0 0,0 1 1,-1-1-1,1 0 0,-1 1 1,2 0-15,0 3 59,1 0 0,-1 0 0,0 0 0,0 0 0,0 0 0,0 0 0,-1 1 0,1 2-59,3 13 344,2 16-344,3 11 226,-10-41-158,-1-13-730,4-12 477,0 0 0,2 1 1,0 0-1,2-3 185,-4 12-22,-1 0 0,2 1 0,-1 0 0,1-1 0,0 2 1,4-5 21,-8 9 10,1 0 1,0 0 0,0 0 0,0 1-1,0-1 1,0 0 0,1 1 0,-1-1-1,0 1 1,1 0 0,-1 0 0,1 0-1,0 0 1,-1 0 0,1 1 0,-1-1 0,1 1-1,0-1 1,0 1 0,0 0-11,-1 0 34,0 1 0,1-1 0,-1 1 0,0-1 0,0 1 0,0 0 1,0 0-1,0 0 0,0 0 0,0 0 0,0 1 0,0-1 0,0 0 0,-1 1 0,1 0-34,1 1 58,-1 0-1,1 0 1,-1 1-1,0-1 1,0 0-1,0 1 0,-1 0 1,2 1-58,1 8 198,-1 1 1,0-1-1,-1 1 1,0 8-199,-2-22 6,1 12 39,0-3-171,0 0 0,0 0 1,1-1-1,0 1 0,0 0 1,1-1-1,1 3 126,-4-10-274,1 0 1,0 0-1,-1 0 0,1-1 1,0 1-1,0 0 0,-1 0 1,1 0-1,0-1 0,0 1 1,0 0-1,0-1 0,0 1 1,0-1-1,0 1 274,9 5-1283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20.8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52 1 10858,'-12'11'7291,"1"7"-4299,-5 17-1203,13-27-1725,1 1 0,-1-1-1,2 1 1,-1 0 0,1 0-1,1 0 1,0-1 0,0 1-1,0 0 1,1 0 0,1 0-1,0-1 1,0 1 0,0-1-1,1 1 1,0-1 0,1 0-1,0 0 1,0 0 0,1-1-1,0 1 1,0-1 0,0 0-1,1-1 1,0 1 0,1-1-1,2 2-63,-7-6-106,0-1 1,1 0-1,-1 1 0,0-1 0,1 0 0,-1 0 0,1-1 0,-1 1 1,1 0-1,-1-1 0,1 1 0,-1-1 0,1 0 0,-1 0 1,2 0 105,3-1 27,1 0 1,-1 0 0,0-1 0,5-2-28,17-3 376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06.5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11859,'3'9'5161,"7"31"-2345,0 9-775,-10 6-393,-3-1-272,0 3-568,3-5-287,4 0-337,0 0-72,3-12-80,1-3 32,-1-14-896,1-7-761,-2-8 1009</inkml:trace>
  <inkml:trace contextRef="#ctx0" brushRef="#br0" timeOffset="1">366 228 12651,'4'-3'3833,"-6"2"-1757,-12 0-798,-1 3-604,0 1 1,-1 0 0,-10 5-675,17-5 78,0 0 1,0 1-1,0 0 0,1 0 0,0 1 0,-7 5-78,14-9 9,-1 0 0,1 1 0,-1-1-1,1 0 1,0 1 0,-1-1-1,1 1 1,0 0 0,0-1-1,0 1 1,1 0 0,-1-1-1,0 1 1,0 0 0,1 0-1,0 0 1,-1 0 0,1 0 0,0 0-1,0 0 1,0-1 0,0 1-1,0 0 1,0 0 0,0 0-1,1 0-8,0 1 13,-1 0-1,2 0 0,-1 0 1,0-1-1,0 1 0,1 0 1,0-1-1,-1 1 0,1-1 1,0 1-1,0-1 0,1 0 1,-1 0-1,0 0 0,3 2-12,4 1 134,-1-1-1,1 1 1,0-1 0,1-1-1,-1 0 1,9 2-134,-5 0 339,1 0 0,9 6-339,3 1 482,-21-10-352,-4-2-96,-1 1 1,1-1-1,0 0 0,0 0 0,0 1 0,-1-1 0,1 1 0,0-1 0,0 0 0,-1 1 0,1-1 0,0 1 0,-1 0 0,1-1 0,-1 1 0,1 0 0,-1-1 0,1 1 0,-1 0 0,1-1 0,-1 1 0,0 0 0,1 0 0,-1 0 0,0-1 0,1 2-34,-1-2 21,0 0 0,0 0 1,0 1-1,0-1 0,0 0 1,0 1-1,0-1 0,0 0 1,0 0-1,0 1 0,0-1 1,0 0-1,0 1 0,0-1 1,-1 0-1,1 0 0,0 1 1,0-1-1,0 0 0,0 0 1,0 1-1,-1-1 0,1 0 1,0 0-1,0 1 0,-1-1 1,1 0-1,0 0 0,0 0 1,0 0-1,-1 1-21,-10 1 227,4-1-68,-50 8-545,0-3 0,-44-1 386,41-3-3036,37-2 1587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21.3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9746,'0'4'1171,"-1"1"0,1 0 1,0-1-1,1 1 0,-1-1 0,1 1 0,0 1-1171,2 16 1998,-3 12-3,1 11-515,-1-40-1354,1 0 1,0-1-1,0 0 0,0 1 0,0-1 0,1 1 0,0-1 1,0 2-127,3-1 114,-2-8-189,1-12-287,-2 3 244,0 0 0,1 0 0,2-6 118,0 3-62,-3 7 29,0 0 1,1 1 0,0-1 0,1 1-1,-1 0 1,6-6 32,-8 11 13,-1 1 1,1 0 0,0 0-1,0-1 1,0 1-1,0 0 1,0 0-1,1 0 1,-1 0-1,0 0 1,0 0-1,1 1 1,-1-1-1,0 0 1,1 1 0,-1-1-1,1 1 1,-1-1-1,1 1 1,-1 0-1,1 0 1,-1-1-1,1 1 1,-1 0-1,1 0 1,0 0-1,-1 1 1,1-1 0,-1 0-1,1 1 1,-1-1-1,1 1 1,-1-1-1,0 1 1,1 0-14,1 1 72,0 0 0,0 0 1,-1 0-1,1 1 1,0-1-1,-1 1 0,0 0 1,0 0-1,1 0 0,-2 0 1,1 0-1,0 0 0,-1 1 1,1-1-1,-1 0 0,0 1 1,1 3-73,-1 0 125,0 0 0,0 0 1,0 0-1,-1 1 0,0-1 1,0 0-1,0 0 0,-2 5-125,0-5 67,1-5-59,1-1 0,-1 0 0,1 1 0,0-1 0,-1 0-1,1 1 1,0-1 0,0 0 0,0 1 0,0-1-8,2-7-510,1-3 441,0 0 0,1 1 0,0-1 0,1 1 0,2-3 69,-2 2-44,-2 5 47,-1 0 1,1 0 0,-1 0-1,1 0 1,0 1 0,1-1-1,-1 1 1,0 0 0,1 0-1,0 0 1,0 1-1,0-1 1,0 1 0,0 0-1,0 0 1,1 0 0,-1 1-1,0-1 1,1 1 0,0 0-1,-1 1 1,4-1-4,-7 1 11,-1 0 0,1 0 0,-1 0-1,0 0 1,1 0 0,-1 0 0,0 0 0,1 0 0,-1 0 0,0 0 0,1 0 0,-1 0 0,0 0 0,1 1 0,-1-1-1,0 0 1,1 0 0,-1 0 0,0 1 0,0-1 0,1 0 0,-1 0 0,0 1 0,0-1 0,1 0 0,-1 0 0,0 1-1,0-1 1,0 0 0,0 1-11,3 12 292,-3-8-195,2 8 136,1-1 0,3 11-233,-2-13 103,-1 1 1,-1 0 0,0-1-1,0 1 1,-1 4-104,-2-7 104,-1 5-1390,2-12 1287,0-1 1,0 0 0,0 0 0,0 1 0,0-1 0,0 0 0,0 0 0,0 0 0,0 1 0,0-1 0,0 0 0,0 0 0,0 0 0,0 1 0,1-1 0,-1 0 0,0 0 0,0 0 0,0 0-1,0 1 1,0-1 0,0 0 0,1 0 0,-1 0 0,0 0 0,0 0 0,0 0 0,1 1 0,-1-1 0,0 0 0,0 0 0,0 0 0,1 0 0,-1 0 0,0 0 0,0 0 0,0 0 0,1 0 0,-1 0-1,0 0 1,0 0 0,0 0 0,1 0 0,-1 0 0,0 0-2,8-3 74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21.8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0 11530,'-6'0'5202,"6"2"-2258,4 0-1151,-4-2 23,0 0-480,0 0-312,0-1-551,4 1-169,6 0-416,0 0-673,10 3-1487,28 5 3808,-27-8-1760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22.1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34 45 12179,'-4'12'5089,"1"1"-2561,0 4-855,-2 6-377,-2 5-176,1 2-488,2 4-208,2-8-280,2 1-48,3-5-400,0-7-576,2-7-1296,-1 0 1311</inkml:trace>
  <inkml:trace contextRef="#ctx0" brushRef="#br0" timeOffset="1">121 1 10866,'12'1'4761,"4"4"-2168,-1 2-697,5 5-215,4 9-257,-6 3-376,2 3-200,-6 5-264,-9 4-87,-8-2-185,-6 4-72,-15-3-232,-5-1-288,-7-1-1105,-4-1 89,3-3 600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23.1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 52 6449,'-6'0'1840,"-6"1"840,12-1-2506,-1 0 0,1 0 0,0-1 0,-1 1 0,1 0 1,0 0-1,-1 0 0,1 0 0,0 0 0,0 0 0,-1-1 0,1 1 0,0 0 0,-1 0 0,1-1 0,0 1 0,0 0 0,-1 0 0,1-1 0,0 1 0,0 0 0,0 0 0,0-1 0,-1 1 1,1 0-1,0-1 0,0 1 0,0 0 0,0-1-174,-3-3 2097,3 4-2015,1 0 1,-1 0-1,0 0 0,0 1 1,0-1-1,0-1 1,0 1-1,0 0 0,0 0 1,0 0-1,1 0 0,-1 0 1,0 0-1,0 0 1,0 0-1,0 0 0,0 0 1,0 0-1,0 0 1,0 0-1,0 0 0,1 0 1,-1 0-1,0 0 1,0 0-1,0 0 0,0-1 1,0 1-1,0 0 0,0 0 1,0 0-1,0 0 1,0 0-1,0 0 0,0 0 1,0 0-1,0 0 1,0-1-1,0 1 0,0 0 1,0 0-1,0 0 1,0 0-1,0 0 0,0 0 1,0 0-1,0 0 1,0-1-1,0 1 0,0 0 1,0 0-1,0 0 0,0 0 1,0 0-1,0 0 1,0 0-1,0 0 0,0 0 1,0-1-1,0 1 1,-1 0-83,23-2 303,0-1 1,6-2-304,20-4 377,-37 7-255,8-1 514,15-1-636,-27 4 74,-1 0 1,0 0-1,0 1 0,0 0 1,0 0-1,0 0 1,4 2-75,-5-2 35,-1 1 0,1-1 1,-1 0-1,1-1 0,-1 1 1,1-1-1,-1 0 0,1 0 0,-1 0 1,1 0-1,-1-1 0,1 0 1,-1 0-1,1 0 0,-1-1 1,0 1-1,3-2-35,-3 2 46,1 0 1,0 0-1,-1 0 1,1 1 0,0 0-1,0 0 1,-1 0-1,1 0 1,0 1-1,2 0-46,-2 0 139,-5-4-32,1-2 15,6 3-114,0 2 0,0-1 0,0 1 0,0 0 0,0 0-1,5 1-7,38 8 28,-43-8-28,-2 0 6,1-1-1,-1 1 1,0-1-1,1 0 1,-1-1-1,1 1 1,4-2-6,-5 1 2,0 1 0,1-1 0,-1 1 0,1 0 0,-1 0-2,13 3 24,0 0 0,0 2 0,5 2-24,33 7 96,-11-5 93,38 1-189,149 10 465,48 19-465,-85-12 248,-149-23-173,0-3 0,0-1 0,11-3-75,-37 1 70,0-2 1,18-5-71,-4 0 81,-33 9-77,1-1 0,0 1 0,-1 0 0,1 0 0,0 0 0,0 0 1,-1 0-1,1 0 0,0 0 0,0 0 0,0 1-4,-2-1-10,0 0 0,0 0 1,0 0-1,0 0 0,0 0 0,0 1 0,0-1 0,0 0 0,0 0 1,0 0-1,0 0 0,0 0 0,0 0 0,0 0 0,0 1 0,0-1 0,0 0 1,0 0-1,0 0 0,0 0 0,0 0 0,-1 0 0,1 0 0,0 1 1,0-1-1,0 0 0,0 0 0,0 0 0,0 0 0,0 0 0,0 0 1,0 0-1,-1 0 0,1 0 0,0 0 0,0 0 0,0 0 0,0 0 1,0 0-1,0 0 0,-1 0 0,1 0 10,-7 5-553,-11 2-658,-2 2 488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23.9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30 7442,'-2'1'417,"-9"0"3172,10-1-3346,1 0 0,0 0 0,-1 0 0,1 0 0,0 0 0,0-1 0,-1 1 0,1 0 0,0 0 0,-1 0 0,1-1 0,0 1 0,0 0 0,0 0 0,-1-1 0,1 1 0,0 0 0,0-1 0,0 1 0,0 0 0,0-1 0,0 1 0,-1 0 0,1 0 0,0-1 0,0 1 0,0 0 0,0-1 0,0 1 0,0 0 0,0-1 0,0 1 0,1-1-243,3-1 1053,24-5 499,19-3-1552,-43 10 69,1-1 43,1 0 1,0 0 0,0 1-1,-1 0 1,1 0 0,0 0-1,0 1 1,-1 0 0,1 0-1,0 0 1,-1 1 0,6 1-113,-6 0 58,1 1-1,0-1 1,-1 1 0,0 0 0,0 0 0,0 0 0,0 1 0,-1 0 0,1 0 0,-1 0-58,-4-4 8,1 0 0,0 0 0,0-1 0,0 1 0,-1 0 0,1 0 0,-1 0 0,1 0 0,-1 1 1,1-1-1,-1 0 0,0 0 0,1 0 0,-1 0 0,0 0 0,0 1 0,0-1 0,0 0 0,0 0 0,0 0 0,0 0 0,0 1 1,0-1-1,-1 0 0,1 0 0,0 0 0,-1 0 0,1 0 0,-1 0 0,1 0 0,-1 0 0,0 0 0,1 0-8,-4 3 36,1-1-1,-1 1 0,1-1 0,-1 0 0,0-1 1,0 1-1,-2 0-35,-2 2 35,-11 6 52,0-1-1,0-1 1,-1-1 0,-12 3-87,32-11 0,-1 0 0,1 0 0,-1 1 0,1-1 1,0 0-1,-1 0 0,1 0 0,-1 0 0,1 1 1,-1-1-1,1 0 0,-1 0 0,1 1 0,0-1 1,-1 0-1,1 1 0,0-1 0,-1 0 0,1 1 1,0-1-1,-1 0 0,1 1 0,0-1 0,0 1 1,0-1-1,-1 1 0,1-1 0,0 1 0,0-1 0,0 1 0,0-1 0,1 1 0,-1 0 0,0 0 0,1-1 0,-1 1 0,1-1 0,-1 1 0,1 0 0,-1-1 0,1 1 0,-1-1 0,1 1-1,-1-1 1,1 1 0,0-1 0,0 1 0,4 2 3,1-1 0,0 1 0,-1-1 0,3 1-3,-2-2 16,1 0-1,-1 0 1,0 0 0,0-1 0,0 0 0,0 0 0,1 0-16,43-8 259,-10 2 65,-31 6-302,-6 0-147,-1 0 1,1 0-1,-1 0 0,0 0 0,1-1 1,-1 1-1,0-1 0,1 1 0,-1-1 1,0 0-1,0 0 0,0 0 0,0 0 1,0 0-1,2-2 125,-1 0-775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24.6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19 8066,'1'0'6270,"6"0"-3424,-7 0-2664,1 0 77,1 0-1,-1 0 1,0 1-1,1-1 1,-1 0-1,0 1 1,1-1-1,-1 0 1,0 1-1,0 0 1,0-1-1,1 1 1,-1 0-1,0-1 1,0 1-1,0 0 0,0 0 1,0 0-1,0 1-258,40 72 1900,-38-67-1737,0-1 0,-1 1 1,0 0-1,0 0 1,0-1-1,-1 5-163,0-7 79,0 1-1,-1-1 0,1 0 0,1 0 1,-1 0-1,1 0 0,-1 0 1,3 2-79,-4-6 1,0 1 0,0-1 0,1 1 0,-1-1 0,0 0 0,0 1 0,1-1 0,-1 0 0,0 0 0,1 1 1,-1-1-1,0 0 0,1 0 0,-1 1 0,0-1 0,1 0 0,-1 0 0,1 0 0,-1 0 0,0 0 0,1 1 0,-1-1 1,1 0-1,-1 0 0,0 0 0,1 0 0,-1 0 0,1 0 0,-1 0 0,1-1 0,-1 1 0,0 0 0,1 0 1,-1 0-1,1 0 0,-1 0 0,0-1 0,1 1 0,-1 0 0,0 0 0,1-1 0,-1 1 0,0 0 0,1 0 1,-1-1-1,0 1 0,0 0 0,1-1 0,-1 1 0,0-1 0,0 1 0,0 0 0,1-1 0,-1 1 0,0 0 1,0-1-1,0 1 0,0-1 0,0 1 0,0-1-1,4-18-291,-1 1 0,0-8 291,-2 11-107,1 0 0,0 0 0,2 1 0,0-3 107,-3 14 9,0 0-1,1 0 1,-1 0 0,1 0-1,-1 0 1,1 1-1,0-1 1,0 1-1,1-1 1,-1 1-1,0 0 1,1 0-1,-1 0 1,1 0 0,0 0-1,0 0 1,-1 1-1,1-1 1,0 1-1,0 0 1,1 0-1,-1 0 1,0 0 0,0 1-1,0-1 1,1 1-1,-1 0 1,0 0-1,3 0-8,-4 0 35,0 1-1,-1-1 0,1 1 0,0 0 0,-1-1 0,1 1 0,-1 0 1,1 0-1,-1 0 0,0 0 0,1 0 0,-1 0 0,0 0 1,0 1-1,0-1 0,0 0 0,0 1 0,0-1 0,0 1-34,3 5 222,0 0 0,-1 0 1,2 6-223,-2-4 193,1 2 33,-1 0 0,0 1 0,0 0 0,-1-1 0,-1 1 0,1 8-226,-2-16 193,0 0-361,0 1 0,1-1 0,-1 1 0,2 3 168,-2-7-43,0 0 0,1-1 0,-1 1 0,0 0 0,0 0-1,1 0 1,-1-1 0,1 1 0,-1 0 0,0-1 0,1 1 0,-1 0 0,1-1 0,0 1 0,-1 0 0,1-1 0,0 1-1,-1-1 1,1 1 0,0-1 0,-1 0 0,1 1 0,0-1 0,0 0 0,0 1 0,-1-1 0,1 0 0,0 0 0,0 0 43,16 0 80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32.2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14 184 5561,'-7'-10'10907,"3"-1"-8434,2-19-2218,4-9 359,-2 36-526,1 0 0,0-1 0,0 1 0,0 0 0,0-1 1,1 1-1,-1 0 0,1 0 0,0 0 0,0 0 0,0 1 1,0-1-1,0 0 0,1 0-88,3-4 215,3-4 105,-7 7-198,1 0-1,-1 1 1,1 0-1,0 0 1,0-1-1,3-1-121,-6 5 28,1-1-1,0 1 0,0-1 0,-1 1 0,1 0 1,0-1-1,0 1 0,0 0 0,0 0 0,0-1 1,0 1-1,0 0 0,-1 0 0,1 0 1,0 0-1,0 0 0,0 0 0,0 1 0,0-1 1,0 0-1,0 0 0,-1 1 0,1-1 0,0 0 1,0 1-1,0-1 0,0 1 0,-1-1 0,1 1 1,0-1-1,-1 1 0,1 0 0,0 0-27,4 3 189,-1 1-1,1 0 1,-1 1-1,0-1 1,2 6-189,14 18 452,-16-25-396,10 13 293,1-1-1,10 9-348,-20-21 34,-1 0 0,2-1 0,-1 1 0,0-1 0,1 0-1,-1 0 1,1 0 0,0-1 0,0 0 0,0 0 0,2 0-34,-7-2-5,1 0 0,-1 0 0,0 0 0,1 0 0,-1 0 0,1 0 0,-1 0-1,0-1 1,1 1 0,-1-1 0,1 1 0,-1-1 0,0 1 0,0-1 0,1 0 0,-1 1 0,1-2 5,16-15-821,-16 15 690,3-4-606,-1 0 1,0-1-1,0 1 0,2-5 737,2-3-1411,-7 11 813,1 0 0,-1-1 0,0 1-1,0-1 1,0 1 0,0-1 0,-1-1 598,3-8-2100,6-5 203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32.7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88 8938,'-6'2'1080,"5"-2"-379,0 1 0,0-1-1,0 0 1,1 0-1,-1 1 1,0-1 0,0 0-1,0 0 1,0 0-1,0 0 1,0 0 0,0-1-701,0 1 120,1 0 1,0-1 0,-1 1 0,1-1-1,0 1 1,0 0 0,-1-1 0,1 1-1,0-1 1,0 1 0,0-1 0,0 1-1,0-1 1,0 1 0,0-1 0,0 1-1,0-1 1,0 1 0,0-1 0,0 1-1,0-1 1,0 1 0,0-1 0,0 1-1,1-1 1,-1 1 0,0 0 0,0-1-1,1 1-120,0-3 68,0 0 0,0 1-1,1-1 1,-1 1 0,1-1-1,0 1 1,-1 0-1,1-1 1,0 1 0,1 0-1,-1 0 1,0 1 0,1-1-1,-1 0 1,0 1 0,1 0-1,0-1-67,3-1 99,1 0-1,-1 0 0,1 1 1,0 0-1,3 0-98,-9 1 38,1 2-1,0-1 1,-1 0-1,1 0 1,0 0 0,0 1-1,-1-1 1,1 1-1,-1-1 1,1 1 0,0 0-1,-1 0 1,1 0-1,-1 0 1,0 0 0,1 0-1,-1 0 1,0 0 0,0 0-1,1 1 1,-1-1-1,0 1-37,5 3 181,0 0-22,1 0 0,0-1 0,0 0-1,1 0 1,-1-1 0,9 2-159,46 13 761,-55-16-717,-1-1-3,23 5 87,-28-6-122,0 0 0,0 1 0,0-1-1,0 0 1,0-1 0,0 1 0,0 0 0,0 0-1,0 0 1,0-1 0,1 1 0,-1 0 0,-1-1-1,1 1 1,0-1 0,0 1 0,0-1 0,0 0-1,0 1 1,0-1 0,0 0 0,-1 1 0,1-2-6,3-3-129,-2 0 0,1-1 1,0 0-1,-1 1 0,0-1 1,1-6 128,-2 9-449,-1-1 1,1 0 0,-1 0-1,0 1 1,1-1 0,-2 0-1,1 1 1,0-1 0,-1 0-1,0 0 1,0 0 448,0 0-1418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34.1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33 317 8170,'-23'-1'3355,"22"1"-3225,1 0 0,-1 0 0,1 1-1,-1-1 1,1 0 0,0 0 0,-1 0 0,1 1 0,-1-1 0,1 0-1,0 0 1,-1 1 0,1-1 0,0 0 0,-1 1 0,1-1-1,0 0 1,0 1 0,-1-1 0,1 0 0,0 1 0,0-1-1,0 1 1,-1-1 0,1 0 0,0 1 0,0-1 0,0 1-1,0-1 1,0 1 0,0-1 0,0 1 0,0-1 0,0 0-1,0 1 1,0-1 0,0 1 0,0-1 0,0 1 0,1-1 0,-1 0-1,0 1 1,0-1 0,0 1 0,1-1 0,-1 0 0,0 1-1,0-1 1,1 0 0,-1 1 0,0-1 0,1 0 0,-1 1-130,2-1 117,-1 1 0,0-1 0,0 1 0,1-1 0,-1 0 0,1 0 0,-1 0 0,0 0 0,1 0 0,-1 0 0,0 0 0,1 0 0,-1 0 0,1-1 0,-1 1-117,22-8 486,-18 6-352,7-3 12,0-1 1,-1-1 0,1 0-1,-1-1 1,-1 0 0,9-7-147,-2-2 77,-1 1 1,0-2 0,5-9-78,-13 17 26,-1 0-1,0-1 1,-1 0-1,0-1 1,0 0-1,-2 1 1,2-5-26,-5 12 17,0 0 1,0 0 0,-1 0 0,1 0-1,-1 0 1,0 0 0,0 0 0,-1 0 0,1 0-1,-1 0 1,0-2-18,0 3 20,0 1 0,0-1 0,0 1 0,-1-1 0,1 1 0,-1 0 1,1-1-1,-1 1 0,0 0 0,0 0 0,0 0 0,0 0 0,0 1 0,0-1 0,-1 0 0,1 1 0,-3-1-20,1 0 32,-1 0 1,1 1-1,-1-1 0,0 1 0,1 0 0,-1 1 0,0-1 1,0 1-1,0 0 0,0 0 0,0 0 0,1 1 0,-1 0 1,0 0-1,0 0 0,-1 1-32,-2 0 70,1 1 0,-1 0-1,1 1 1,-1-1 0,1 1 0,1 1 0,-1-1-1,0 1 1,-2 3-70,4-3 78,1 0-1,-1 0 1,1 0-1,0 1 1,1-1 0,-1 1-1,1 0 1,1 0-1,-1 0 1,1 1-1,0-1 1,0 1-1,0-1 1,1 2-78,0 0 108,0 1 1,1 0-1,0 0 0,1-1 0,-1 1 1,2 0-1,-1 0 0,1-1 0,1 0 1,2 8-109,-1-6 83,1 0 1,1 0 0,0 0 0,0 0-1,1-1 1,0 0 0,0-1 0,1 1 0,0-1-1,1-1 1,0 0 0,0 0 0,0-1-1,2 1-83,1 0 69,2 0-1,-1 0 0,1-1 0,0-1 0,0-1 0,1 0 0,0 0 0,-1-2 0,1 0 0,7 0-68,-13-2 26,0 0-1,0 0 0,0-1 1,4-1-26,-9 1-166,0 0 0,0 0 1,0 0-1,-1-1 0,1 1 1,0-1-1,0 0 1,-1 0-1,1-1 0,0 0 166,3-4-1311,-7 7 1307,0 0 1,0 0-1,0 0 0,0-1 1,0 1-1,1 0 1,-1 0-1,0 0 0,0 0 1,0-1-1,0 1 0,0 0 1,0 0-1,0 0 0,0-1 1,0 1-1,0 0 0,0 0 1,0 0-1,0-1 1,0 1-1,0 0 0,0 0 1,0 0-1,0-1 0,0 1 1,0 0-1,0 0 0,0 0 1,0 0-1,0-1 0,0 1 1,0 0-1,0 0 0,0 0 1,-1-1-1,1 1 1,0 0-1,0 0 0,0 0 1,0 0-1,-1 0 4,-10-2-55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34.7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35 26 8954,'-7'-1'2886,"1"-1"-1,-1 1 1,1 0-1,-3 0-2885,100-5 6249,-34 1-5572,3 2-677,-47 3 30,-5 1-56,0-1 1,0 0-1,0-1 1,0 0 0,0 0-1,5-2 26,-12 3-115,-1 0 0,0 0-1,0 1 1,0-1 0,1 0-1,-1 0 1,0 1 0,0-1 0,0 0-1,0 1 1,0-1 0,0 0-1,0 1 1,0-1 0,0 0 0,0 1-1,0-1 1,0 0 0,0 1-1,0-1 1,0 0 0,0 0 0,0 1-1,0-1 1,0 0 0,-1 1-1,1-1 116,0 0-164,-2 11-1037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19.8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38 6937,'-1'-7'1706,"-2"1"-1,1 0 1,-1 0-1,-3-6-1705,6 25 3075,6 34-1083,2-1 0,5 11-1992,9 52 951,-7-30-618,4 35-57,-19-113-273,0-1 1,0 1-1,0-1 0,0 1 0,0-1 1,0 0-1,0 1 0,0-1 0,0 1 0,0-1 1,0 1-1,0-1 0,0 1 0,0-1 1,-1 1-1,1-1 0,0 1-3,0-1 3,-1 0-1,1 0 1,0 0-1,0 0 1,0 0-1,0 0 1,-1 0-1,1 0 1,0 0-1,0 0 1,0 0-1,0 0 1,-1 0-1,1 0 1,0 0-1,0 0 1,0 0 0,0 0-1,-1 0 1,1 0-1,0 0 1,0-1-1,0 1 1,0 0-1,0 0 1,0 0-1,-1 0 1,1 0-1,0 0 1,0-1-3,-1 0 12,0 0 0,0-1 0,-1 1 0,1-1 0,1 1 0,-1-1 0,0 1 0,0-3-12,-10-24 49,8 22-57,1 1 1,0-1-1,0 0 0,0 0 1,1 0-1,0 0 1,0-4 7,0-4-25,0 7 4,0-1-1,1 1 1,0-1 0,0 1 0,1-4 21,1 7-11,-1 0-1,1 0 0,-1 0 1,1 0-1,0 0 1,1 0-1,-1 0 1,1 1-1,-1-1 1,1 1-1,0 0 0,0-1 1,1 2-1,-1-1 1,1 0 11,3 0-5,-1 1 0,1-1 0,-1 2-1,1-1 1,0 1 0,0 0 0,0 0 0,0 1 0,3 0 5,-4 0 10,0 0 0,0 0-1,0 1 1,0 0 0,0 0 0,0 1-1,-1 0 1,1 0 0,0 0 0,4 3-10,-7-3 14,-1-1 1,0 1-1,1-1 1,-1 1-1,0 0 1,0 0-1,-1 0 1,1 0-1,0 0 1,-1 1-1,1-1 1,-1 0-1,0 1 1,1-1-1,-1 1 1,0-1-1,-1 1 1,1 0-1,0-1 1,-1 1-1,0 0 1,1 0-1,-1-1 0,0 1 1,0 0-1,-1 0 1,1-1-1,-1 1 1,0 1-15,0 2 25,-1 0 1,0-1-1,-1 1 0,1-1 1,-1 1-1,0-1 0,-1 0 1,1-1-1,-1 1 0,0 0 1,0-1-1,0 0 0,-1 1-25,-5 2 70,0 0-1,0 0 1,-7 3-70,12-7-34,0-1-1,0 1 1,0-1 0,-1 0 0,1-1 0,-1 1 0,1-1 0,-5 0 34,9-1-110,0 0 0,0 0-1,0 0 1,0 0 0,0 0-1,-1 0 1,1-1 0,0 1-1,0 0 1,0-1 0,0 1-1,1-1 1,-1 1 0,0-1-1,0 1 1,0-1 0,0 0-1,0 1 1,1-1 0,-1 0-1,0 0 1,0 1 0,1-1-1,-1 0 1,1 0 0,-1-1 110,0 1-251,1-1 0,-1 1 1,1-1-1,-1 1 0,1-1 0,0 0 1,0 1-1,0-1 0,-1 1 1,2-1-1,-1 0 0,0 1 0,0-1 1,0 0-1,1 1 0,-1-1 0,1 0 251,13-20-1380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06.9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183 1 16123,'-4'1'6162,"-7"7"-4450,5 8-192,-9 6-335,-7 4-417,-9-1-640,-4 0-728,5-10-2761,2-6 2329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35.6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14 7050,'-10'-9'4419,"10"10"-4352,0-1-1,0 0 1,1 0 0,-1 0 0,0 0-1,0 0 1,0 0 0,0 0-1,0 0 1,1 0 0,-1 0 0,0 0-1,0 0 1,0 0 0,0 0-1,0 0 1,1 0 0,-1 0 0,0 0-1,0 0 1,0 0 0,0 0 0,0-1-1,0 1 1,1 0 0,-1 0-1,0 0 1,0 0 0,0 0 0,0 0-1,0 0 1,0 0 0,0-1 0,0 1-1,1 0 1,-1 0 0,0 0-1,0 0 1,0 0 0,0 0 0,0-1-1,0 1 1,0 0 0,0 0-1,0 0 1,0 0 0,0 0 0,0-1-1,0 1 1,0 0 0,0 0 0,0 0-1,0 0 1,0 0 0,0 0-1,0-1 1,0 1 0,0 0 0,-1 0-1,1 0 1,0 0 0,0 0-1,0 0 1,0-1 0,0 1 0,0 0-1,0 0 1,0 0-67,1 0 164,1 1 0,-1-1 0,1 0 0,-1 1 0,1-1 0,-1 1 0,0 0 0,1-1 0,-1 1 0,1 0 0,-1 0 0,0 0 0,0 0 0,0 0 0,1 0 0,-1 0 0,0 0 0,0 0 0,-1 1 0,1-1 0,0 0 0,0 1 0,-1-1 0,1 1 0,0-1 0,-1 1 0,0-1 0,1 1-164,0 6 501,1 0 0,-1 0-1,-1 0 1,0 1 0,0 1-501,0 13 606,3 4-36,-1-12-286,-1-1 0,0 1-1,-2 4-283,1-13 58,-1 0-1,1 0 0,0-1 1,0 1-1,1 0 0,1 4-57,-2-6 51,-1-6-78,-2-11-194,2 3 167,0 1-1,1-1 1,0 1-1,0-1 1,1 0 0,0 1-1,1 0 1,1-5 54,1-4-85,-2 7 41,-1 5 28,0 0 0,0 1 0,1 0 1,0-1-1,0 1 0,0-1 16,0 2 0,1-2-1,0 0 0,0 1-1,1-1 1,-1 1 0,3-3 1,-5 7 10,0 0-1,0 0 1,0 0 0,0 0-1,1 0 1,-1 0 0,0 1-1,0-1 1,0 0 0,1 1-1,-1-1 1,0 1 0,1-1-1,-1 1 1,1-1 0,-1 1-1,0 0 1,1 0 0,-1 0-1,1 0 1,-1 0 0,1 0-1,-1 0 1,0 0 0,1 0-1,-1 1 1,2 0-10,-1 0 31,0 0-1,0 0 1,1 1 0,-1-1-1,0 1 1,0-1 0,-1 1 0,1 0-1,0 0 1,-1 0 0,1 0-1,-1 0 1,1 0 0,-1 0-1,0 1 1,0-1 0,0 0 0,0 1-1,-1-1 1,1 1 0,-1-1-1,1 1-30,1 9 193,0 0 0,-1 1 0,0 10-193,-1-17 62,0 21 181,0-9-87,0-1 0,2 1 0,0 1-156,-1-6 82,-2-10-73,-2-8-123,3 1-50,1-7 94,1 1 0,0 0 0,1-1 0,0 1 0,3-8 70,-2 10-39,0-4 8,2 0 1,-1 0-1,2 1 1,-1-1-1,2 2 1,-1-1-1,2 1 1,7-8 30,-13 14 9,0 1 0,1-1 0,0 1 0,-1 0 0,1 0 0,3-1-9,-6 4 10,0-1 0,0 0 0,0 1 0,0-1 0,0 1 0,0 0 0,1-1 0,-1 1 0,0 0 0,0 0 0,1 0 0,-1-1 0,0 1 0,0 0 0,0 1 0,1-1 0,-1 0 0,0 0 0,0 1 0,1-1 0,-1 0 0,0 1-1,0-1 1,0 1 0,0-1 0,0 1 0,0 0 0,1 0-10,1 2 43,-1 0 0,0 0 0,1 0 1,-1 0-1,0 0 0,0 0 0,-1 1 0,1-1 0,-1 0 0,0 1 0,1 0-43,9 44 367,-9-37-282,4 23 491,1 18-576,-6-23-3509,0-45 1274,3-11 917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36.0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36 46 10634,'0'-5'1098,"1"1"-188,-1 0-1,1 0 1,0 0-1,0 1 1,0-1-1,1-1-909,-2 4 168,0 0 0,1 1 0,-1-1 0,1 0 0,-1 1-1,1-1 1,-1 0 0,1 1 0,-1-1 0,1 0-1,-1 1 1,1-1 0,0 1 0,-1-1 0,1 1 0,0 0-1,0-1 1,-1 1 0,1 0 0,0-1 0,0 1-1,0 0 1,-1 0 0,1 0 0,0 0 0,0 0 0,0 0-1,-1 0 1,1 0 0,0 0 0,0 0 0,0 0 0,0 1-168,58 13 3251,-57-14-3222,-1 1-1,0-1 1,0 1 0,0-1-1,1 1 1,-1 0 0,0-1-1,0 1 1,0 0 0,0 0-1,0 0 1,0 0 0,-1 0-1,1 0 1,0 0 0,0 0-1,-1 0 1,1 1 0,-1-1 0,1 0-1,-1 0 1,1 1 0,-1-1-1,0 0 1,1 0 0,-1 1-29,0 1 7,0 0 0,1 0 1,-1 0-1,0 0 0,-1 0 1,1 0-1,-1 0 1,1 0-1,-1-1 0,0 1 1,0 1-8,-1 0 6,-1 0 0,1 0 1,-1-1-1,0 1 1,0-1-1,0 1 0,0-1-6,-6 6 10,-6 7 9,-1-2-1,0 0 1,-18 11-19,18-13 16,14-11-15,1 0 0,0 0-1,0 0 1,-1 0 0,1 0-1,0 1 1,0-1-1,0 0 1,0 0 0,1 1-1,-2 1 0,2-3 0,0 1 0,0-1-1,0 0 1,0 1 0,0-1-1,0 1 1,0-1 0,0 1-1,0-1 1,0 1 0,1-1 0,-1 1-1,0-1 1,0 0 0,0 1-1,1-1 1,-1 1 0,0-1-1,0 0 1,1 1 0,-1-1-1,0 0 1,1 1 0,-1-1-1,1 0 1,-1 1 0,0-1-1,1 0 1,-1 0 0,1 0-1,-1 1 1,1-1 0,-1 0-1,0 0 1,1 0 0,-1 0-1,1 0 1,0 0 0,6 2 3,0 0 1,0-1-1,0 0 0,0-1 1,6 1-4,37-3 25,-37 1-20,24-4 53,-28 3-319,0 1-1,0 0 1,0 1 0,5 0 261,-14-1-92,0 1-1,1 0 1,-1 0 0,0 0-1,0 0 1,1 0 0,-1 0-1,0 0 1,1 0 0,-1 0-1,0 0 1,0 0 0,1 1 0,-1-1-1,0 0 1,0 0 0,1 0-1,-1 0 1,0 0 0,0 0-1,1 1 1,-1-1 0,0 0-1,0 0 1,0 0 0,1 1-1,-1-1 1,0 0 0,0 0-1,0 0 1,0 1 0,1-1 0,-1 0-1,0 1 1,0-1 0,0 0-1,0 0 1,0 1 0,0-1-1,0 0 1,0 0 0,0 1-1,0-1 1,0 0 0,0 1-1,0-1 1,0 0 0,0 0 0,0 1-1,0-1 93,-8 11-1639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36.7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115 92 7602,'-20'-3'3665,"0"0"1,0 1-1,-1 1 0,-13 1-3665,245-18 2442,229-24-1000,-424 41-1392,204-19 617,-176 18-399,1 3 0,-1 1 1,41 8-269,-77-9 43,1 0 0,-1 1 0,0 0 1,-1 0-1,1 1 0,0 0 0,-1 0 1,1 1-1,3 2-43,-10-5 0,-1-1 0,0 0-1,1 1 1,-1-1 0,1 0 0,-1 1-1,0-1 1,1 0 0,-1 1 0,0-1 0,1 1-1,-1-1 1,0 0 0,0 1 0,1-1 0,-1 1-1,0-1 1,0 1 0,0 0 0,0-1-17,0 0 1,0 1-1,0-1 0,0 0 1,0 1-1,0-1 0,-1 0 1,1 0-1,0 1 0,0-1 1,0 0-1,0 0 1,-1 0-1,1 1 0,0-1 1,0 0-1,-1 0 0,1 0 1,0 1-1,0-1 0,-1 0 1,1 0-1,0 0 17,-21 5-1180,17-5 961,-3 1-310,-13 2-157,-1 1 0,1 1 0,-3 1 686,17-4 125,0 1 1,1 0-1,-6 3-125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37.2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8 8506,'-3'2'1210,"0"-2"2196,3-4 2069,2 3-4341,24-2 246,0 1-1,14 2-1379,-36 0 89,0 0 1,0 1-1,-1-1 0,1 1 0,0 0 0,0 0 0,-1 0 1,1 0-1,-1 0 0,1 1 0,-1 0 0,0 0 1,1 0-1,-1 0 0,0 0 0,0 0 0,1 3-89,-2-4 15,-1 1 0,0 0 0,1 0-1,-1 0 1,0 0 0,0 0 0,0 0 0,0 0-1,-1 0 1,1 0 0,0 1 0,-1-1-1,0 0 1,1 0 0,-1 1 0,0-1 0,0 0-1,0 1 1,-1-1 0,1 0 0,-1 0-1,1 1 1,-1-1 0,1 0 0,-1 0 0,0 0-15,-1 3 25,-1-1 1,1 0 0,-1 0 0,0 0 0,0 0 0,0-1-1,0 1 1,0-1 0,-1 0 0,0 0 0,-2 2-26,-6 3 72,-1-1 0,0 0 0,-1 0-72,6-1 40,8-6-33,-1 1 0,1-1 0,-1 1 0,0-1 0,1 1 0,-1-1 0,1 1 1,-1-1-1,0 1 0,1-1 0,-1 0 0,0 1 0,1-1 0,-1 0 0,0 0 0,0 1 0,1-1 0,-1 0 0,0 0 0,1 0 0,-1 0 0,0 0 0,0 0-7,3-1 53,0 0 0,1 0 0,-1 1 0,1-1-1,-1 1 1,1 0 0,-1 0 0,1 0-53,-2 0 25,26-4 59,1 0 0,16-7-84,-29 8-158,-10 1 68,0 1-106,0 0 0,0 0 1,0 0-1,0 1 0,1-1 0,-1 1 0,1 0 196,10 1 203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37.7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12 12939,'5'2'1937,"-1"-1"-774,0 1 1,-1 0-1,1 0 1,0 0-1,-1 0 1,1 1-1164,-3-2 193,1 1 1,-1-1-1,1 1 1,-1 0-1,0 0 1,0-1-1,0 1 1,0 0-1,0 0 0,0 0 1,-1 0-1,1 0 1,-1 0-1,1 0-193,1 13 457,-1-1 0,0 1 1,-1-1-1,0 1 0,-2 2-457,1 23 539,1-39-528,0 0 0,0 0 1,0 0-1,0-1 0,-1 1 1,1 0-1,0 0 0,0-1 0,0 1 1,-1 0-1,1 0 0,0-1 1,-1 1-1,1 0 0,-1 0-11,1-1 5,0 0-1,0 0 0,-1 0 1,1 1-1,0-1 0,0 0 1,-1 0-1,1 0 1,0 0-1,-1 1 0,1-1 1,0 0-1,0 0 0,-1 0 1,1 0-1,0 0 1,-1 0-1,1 0 0,0 0 1,-1 0-1,1 0 0,0 0 1,-1 0-1,1 0-4,-1 0-1,0-1 1,0 1-1,1-1 0,-1 1 0,0 0 1,1-1-1,-1 1 0,0-1 0,1 0 1,-1 1-1,1-1 0,-1 0 0,1 1 1,-1-1-1,1 0 0,-1 1 0,1-1 1,0 0-1,-1 0 0,1 0 0,0 1 1,0-1-1,-1 0 0,1 0 0,0 0 1,0 0 0,-1-9-54,1 0 1,0 0 0,1-1 0,0 1 0,1 0 0,0 0 0,0 0 0,1 0 0,0 0 0,1 0-1,2-4 54,-4 10 0,1 0 0,-1 1-1,1-1 1,-1 1-1,1 0 1,0-1-1,1 2 1,-1-1-1,0 0 1,1 0 0,0 1-1,-1 0 1,1 0-1,2-1 1,-1 1 26,0 0 0,0 0 0,0 0 0,0 1 0,1 0 0,-1 0 0,0 1 0,1-1 0,-1 1 0,0 0 1,4 1-27,-6-1 38,-1 1 0,0-1 1,1 1-1,-1 0 0,0 0 1,0-1-1,0 2 0,1-1 1,-1 0-1,0 0 0,-1 1 1,1-1-1,0 1 1,1 1-39,0 0 72,-1 0 0,1 0 1,-1 0-1,0 1 0,0-1 1,-1 1-1,1-1 1,0 4-73,1 2 135,-1 1 0,0-1 0,-1 1 1,0 0-1,0-1 0,-1 1 1,-1 2-136,-2 52 304,3-64-351,0 1 0,0 0 0,0 0 1,0 0-1,-1 0 0,1 0 1,0-1-1,-1 1 0,1 0 0,-1 0 1,0 0 46,1-1-41,0 0 1,0 1-1,-1-1 1,1 0-1,0 0 1,0 0 0,0 0-1,-1 1 1,1-1-1,0 0 1,0 0 0,-1 0-1,1 0 1,0 0-1,-1 0 1,1 0-1,0 0 1,0 0 0,-1 0-1,1 0 1,0 0-1,0 0 1,-1 0-1,1 0 1,0 0 0,-1 0-1,1 0 1,0 0-1,0 0 1,-1 0 0,1 0-1,0-1 1,0 1-1,-1 0 41,1 0-47,0 0-1,0 0 1,0 0-1,0 0 0,-1 0 1,1-1-1,0 1 1,0 0-1,0 0 1,0 0-1,0 0 0,0 0 1,0-1-1,-1 1 1,1 0-1,0 0 1,0 0-1,0 0 1,0-1-1,0 1 0,0 0 1,0 0-1,0 0 1,0 0-1,0-1 1,0 1-1,0 0 0,0 0 1,0 0-1,0-1 1,0 1-1,0 0 1,0 0-1,0 0 0,0 0 1,0-1 47,12-6-1046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45.1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196 8 5473,'2'-4'7797,"-2"4"-7513,1-1 0,-1 1 0,1 0 0,-1-1 0,1 1 0,-1 0-1,1-1 1,0 1 0,-1 0 0,1 0 0,-1 0 0,1-1-1,0 1 1,-1 0 0,1 0 0,-1 0 0,1 0-284,-1 0 977,0 0-134,0 0-159,-3 3 394,-7 9-836,0-1 1,-1 0-1,-11 8-242,-19 17 396,-1 1 715,-11 5-1111,42-31 291,10-11-266,1 0 0,0 1 0,-1-1 0,1 0 0,0 0 0,-1 1 0,1-1 0,0 0 0,0 1 0,0-1 0,-1 0 0,1 1 0,0-1 1,0 1-1,0-1 0,0 0 0,-1 1 0,1-1 0,0 1 0,0-1 0,0 0 0,0 1 0,0-1 0,0 1 0,0-1 0,0 0 0,0 1 1,1-1-1,-1 1 0,0-1-25,8 3 253,16 6-103,-10-4-58,1 0 1,-1-1-1,10 1-92,16 4 195,-27-5-163,0-1 1,0 0 0,1-1-1,-1 0 1,1-1 0,5-1-33,-12 0-1927,-7 0 1893,0 0 1,1 0-1,-1 0 1,0 0-1,0 0 1,0 0-1,0 0 1,0 0-1,0 0 1,0 1-1,0-1 1,0 0 0,0 0-1,0 0 1,0 0-1,0 0 1,0 0-1,0 0 1,0 0-1,0 0 1,0 0-1,0 0 1,0 0-1,0 0 1,0 1 0,0-1-1,0 0 1,0 0-1,0 0 1,0 0-1,0 0 1,0 0-1,0 0 1,0 0-1,0 0 1,0 0-1,0 0 1,0 0 0,0 0-1,0 0 1,0 1-1,0-1 1,0 0-1,0 0 1,0 0-1,0 0 1,-1 0-1,1 0 1,0 0 0,0 0-1,0 0 1,0 0-1,0 0 1,0 0-1,0 0 1,0 0 33,-2 1-940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45.4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1 9274,'-5'1'2029,"-7"3"2160,10 0-2271,7 2 156,-2-4-1741,0 0 0,0 0 1,0-1-1,1 1 0,-1 0 0,1-1 0,0 0 0,-1 0 0,1 0 0,0-1 1,2 1-334,10 0 596,0 0 0,3-1-596,13 0 700,5 2-100,-1 2-1,0 2 0,10 3-599,-45-9-15,0 0 1,0 1-1,0-1 1,0 1-1,0-1 0,0 1 1,0-1-1,0 1 1,0-1-1,0 1 0,0 0 1,0 0-1,0-1 1,-1 1-1,2 1 15,-2-2-144,0 1-1,0-1 1,0 0 0,1 1-1,-1-1 1,0 1 0,0-1 0,0 1-1,0-1 1,0 1 0,0-1-1,0 1 1,0-1 0,0 1-1,0-1 1,0 1 0,0-1-1,-1 1 1,1-1 0,0 1-1,0-1 1,0 1 0,-1-1 0,1 1-1,0-1 1,0 0 0,-1 1-1,1-1 1,0 1 0,-1-1-1,1 0 1,-1 1 144,-1 0-2335,1-1 1096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46.5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13 6897,'-1'-10'6306,"0"7"-1915,0 11-2098,-1 35-999,1 0-1,3 7-1293,10 125 1759,-11-170-1912,0 0-1,0 1 0,0-1 1,1 0-1,0 0 0,0 0 1,3 4 153,-3-5-567,0-1 0,0 0 1,0 0-1,1 0 0,-1 0 0,1 0 1,0-1 566,5 2-2739,0-7 1082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46.9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67 5937,'0'1'161,"0"-1"0,0 0 0,0 0-1,0 1 1,0-1 0,-1 0 0,1 0 0,0 1 0,0-1-1,0 0 1,0 0 0,-1 1 0,1-1 0,0 0-1,0 0 1,0 0 0,-1 0 0,1 1 0,0-1-1,0 0 1,-1 0 0,1 0 0,0 0 0,0 0-1,-1 0 1,1 0 0,0 0 0,0 0 0,-1 0-1,1 0 1,0 0 0,-1 0 0,1 0 0,0 0-1,0 0 1,-1 0 0,1 0 0,0 0-161,0 0 264,-1 0-1,1 0 1,0 0 0,0 0 0,-1-1 0,1 1-1,0 0 1,0 0 0,0 0 0,-1-1-1,1 1 1,0 0 0,0 0 0,0 0-1,0-1 1,0 1 0,0 0 0,-1 0 0,1-1-1,0 1 1,0 0 0,0 0 0,0-1-1,0 1 1,0 0 0,0 0 0,0-1-1,0 1-263,0 0 48,0 0 0,0 0 0,0-1 0,1 1 0,-1 0 0,0 0 0,0 0 0,0 0-1,0-1 1,0 1 0,1 0 0,-1 0 0,0 0 0,0 0 0,0 0 0,1 0 0,-1 0-1,0 0 1,0 0 0,0-1 0,1 1 0,-1 0 0,0 0 0,0 0 0,0 0 0,1 0-1,-1 0 1,0 0-48,4 0 256,6-3-8,14-4 208,0 1 1,0 2-1,17-2-456,166-7 1325,15-2-1006,-211 15-574,47-3 579,-20-3-4278,-47 8 1521,-1 2 928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47.4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 20 7482,'-8'-4'1600,"6"3"-1005,0 1 1,1-1-1,-1 0 1,1 0-1,-1 0 1,1 0-1,-1 0 1,0-1-596,2 1 210,0 1 0,0 0 1,1-1-1,-1 1 0,0 0 0,0-1 1,0 1-1,1 0 0,-1 0 1,0-1-1,1 1 0,-1 0 1,0 0-1,1-1 0,-1 1 1,0 0-1,1 0 0,-1 0 1,0 0-1,1 0 0,-1 0 0,0-1 1,1 1-1,-1 0 0,0 0 1,1 0-1,-1 0 0,1 0 1,-1 0-1,0 1-210,14-2 518,0 1 1,0 1-1,5 0-518,-1 1 285,-6-1-67,1 1 0,-1 0-1,0 0 1,0 1 0,0 1 0,-1 0-1,1 1-217,-8-3 42,1 0-1,-2 0 1,1 0 0,0 1-1,0 0 1,-1-1-1,1 1 1,-1 0-1,0 1 1,0-1 0,0 1-1,0-1 1,-1 1-1,1 0 1,-1 0-1,0 0 1,0 0 0,0 0-1,-1 1-41,0-1 22,0 1 0,0 0 0,-1 0-1,0-1 1,0 1 0,0 0 0,-1-1-1,1 1 1,-1 0 0,0-1 0,-1 1-1,1-1 1,-1 1 0,0-1 0,0 0 0,0 0-1,0 1 1,-1-2 0,0 2-22,-6 7 59,0 0 1,-1-1-1,0 0 1,-1-1-1,-5 4-59,-6 2 71,-1 0 0,0-1 0,-1-2 0,-5 2-71,20-10 24,8-5-23,0 1 1,1-1-1,-1 0 1,0 1-1,1-1 0,-1 0 1,0 1-1,1-1 0,-1 1 1,1 0-1,-1-1 0,1 1 1,-1-1-1,1 1 1,-1 0-2,1-1 0,0 0 0,0 1 0,0-1 0,0 0 0,0 0 0,0 0 0,1 1 0,-1-1 0,0 0 0,0 0 0,0 0 0,0 0 0,0 1 0,0-1 0,1 0 0,-1 0 0,0 0 0,0 0 0,0 0 0,0 1 0,1-1 1,-1 0-1,0 0 0,0 0 0,0 0 0,1 0 0,-1 0 0,0 0 0,0 0 0,0 0 0,1 0 0,-1 0 0,0 0 0,26 2 18,49-5 661,26-6-679,-12 0 425,15 3 90,-60 5-2715,-41 1 1402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07.4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9250,'0'0'3725,"0"0"-606,3 6-1747,1 4 139,-3-5-1128,0 0 0,1 0 0,0-1 0,0 1 0,2 1-383,8 14 540,-6-10-238,0 0 1,0 0 0,-1 0-1,0 1 1,-1 0 0,1 5-303,0-1 361,-1 0 1,-1 0 0,-1 1-1,0-1 1,0 1-1,-2 2-361,0-18 2,0 0-1,0 0 1,0 0-1,0 0 0,0-1 1,0 1-1,0 0 1,0 0-1,0 0 0,0 0 1,0 0-1,0 0 1,0 0-1,0 0 1,0 0-1,0 0 0,0 0 1,0 0-1,0-1 1,0 1-1,0 0 0,0 0 1,0 0-1,-1 0 1,1 0-1,0 0 0,0 0 1,0 0-1,0 0 1,0 0-1,0 0 0,0 0 1,0 0-1,0 0 1,0 0-1,0 0 0,0 0 1,-1 0-1,1 0 1,0 0-1,0 0 0,0 0 1,0 0-1,0 0 1,0 0-1,0 0 1,0 0-1,0 0 0,0 0 1,0 0-1,0 0 1,-1 0-1,1 0 0,0 0 1,0 0-1,0 0 1,0 1-1,0-1 0,0 0 1,0 0-1,0 0 1,0 0-1,0 0 0,0 0 1,0 0-1,0 0 1,0 0-1,0 0 0,0 0-1,-5-7 19,2-1-53,0 0 0,0 0 0,0-1-1,1 1 1,0-1 0,1 1 0,0-1-1,0 0 1,1 1 0,0-1 0,1-5 34,0 9-19,0 0 0,0-1 1,1 1-1,-1 0 1,1 0-1,0 0 0,0 0 1,1 1-1,-1-1 0,1 1 1,0-1-1,1 1 0,-1 0 1,1 0-1,-1 0 1,1 1-1,0-1 0,1 1 1,-1 0-1,1 0 19,0 0 5,0 0 1,1 1-1,-1-1 1,1 1-1,0 0 1,-1 0-1,1 1 0,1 0-5,-4 0 18,1 1-1,-1 0 1,1 0-1,-1 0 1,0 0-1,1 0 1,-1 1-1,0 0 1,1-1-1,-1 1 1,0 0-1,0 1 0,0-1 1,0 1-1,2 0-17,0 1 89,-1 1-1,1 0 0,0 0 0,-1 0 0,0 1 0,0-1 1,-1 1-1,1 0 0,-1 0 0,0 0 0,0 1 1,0-1-1,1 6-88,0 1 193,-1 0 1,0 0 0,0 1-1,-2-1 1,1 1 0,-2 1-194,1 0 147,1 0 0,1 4-147,0-3 41,-2-10-442,1-7-424,1-13-1101,-1 7 1245,9-20-558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48.2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48 38 8994,'-15'-38'3953,"13"38"-1761,-2 2-63,-1 10-385,-4 4-304,-2 8-567,11 6-153,-1 5-176,1 2-64,14 6-176,-7-5-64,-3-4-120,1-5-24,-6-7-112,0 0-272,-1-9-1008,2-2-649,2-14 1105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48.6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9642,'35'62'7765,"-20"-33"-4163,9 11-3602,-19-31 316,1-1 0,1 0 0,-1-1 0,1 1 0,1-1 0,4 4-316,-8-8 90,0-1 0,0 1 0,0-1 1,0 0-1,1 0 0,-1 0 0,0 0 0,1-1 0,1 1-90,-4-2 17,0 1 0,0-1 0,0 0-1,0 0 1,1 0 0,-1 0 0,0 0 0,0-1 0,0 1-1,0 0 1,0-1 0,0 0 0,0 1 0,0-1-1,0 0 1,0 0 0,0 0 0,0-1 0,0 1-1,-1 0 1,2-2-17,11-12-177,0 0-1,8-14 178,4-5-1223,11-16-4454,-18 34 3746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49.1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8882,'1'1'410,"0"0"1,-1 0-1,1 0 1,0 0-1,0-1 0,-1 1 1,1 0-1,0 0 1,-1 0-1,1 0 0,-1 1 1,1-1-1,-1 0 1,1 1-411,3 18 1631,-3-16-1124,7 53 2526,-3-36-2379,-3-10-283,1 0 0,0 0 0,1 0 0,4 8-371,-3-10 207,0 0 0,1-1 0,0 1 1,1 0-208,-6-7 15,1 0 0,-1-1 0,1 1 0,-1 0 0,1-1 0,0 1 0,0-1 0,0 0 0,0 0 0,0 0 1,0 0-1,0 0 0,0 0 0,0 0 0,0 0 0,1-1 0,-1 1 0,0-1 0,0 0 0,1 0 0,-1 0-15,0-1-80,-1 0-1,1 0 0,-1 0 1,0-1-1,1 1 0,-1-1 1,0 1-1,0-1 0,0 1 1,0-1-1,0 1 1,0-2 80,2-2-224,5-7-220,-1 2 273,0 0 1,0-1-1,-1 0 0,-1 0 1,0 0-1,0-3 171,-4 11 1,0-1-1,0 1 1,0 0 0,1-1 0,-1 1-1,1 0 1,1-1-1,-3 3 5,1 1 1,-1 0-1,0-1 0,1 1 1,-1 0-1,1-1 1,-1 1-1,0 0 0,1-1 1,-1 1-1,1 0 0,-1 0 1,1 0-1,-1-1 0,1 1 1,-1 0-1,1 0 0,-1 0 1,1 0-1,-1 0 0,1 0-5,0 0 18,-1 0-1,1 1 1,0-1-1,0 0 0,0 1 1,-1-1-1,1 0 1,0 1-1,0-1 1,-1 1-1,1 0 0,0-1 1,-1 1-1,1-1 1,-1 1-1,1 0-17,5 7 249,-1 1-1,0-1 1,0 1-1,-1 0 1,0 0 0,-1 1-249,3 4 497,0-1 0,2 4-497,-5-12 157,0-1 1,1 1-1,-1-1 0,1 1 1,0-1-158,-3-3 34,0 0 0,0 0 1,0 0-1,0 0 0,0-1 1,0 1-1,0 0 0,0-1 1,0 1-1,0 0 0,0-1 1,1 1-1,-1-1 0,0 0 1,0 1-1,1-1 0,-1 0 1,0 0-1,1 0 0,-1 0 1,0 0-1,1 0 0,0 0-34,-1-1 12,-1 1-1,1 0 1,-1-1-1,1 1 0,0-1 1,-1 1-1,1-1 1,-1 1-1,1-1 0,-1 1 1,0-1-1,1 0 1,-1 1-1,0-1 1,1 0-1,-1 1 0,0-1 1,0 0-12,5-15 67,-4 10-30,26-104-1152,-25 99-225,1 8 505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49.5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189 161 8498,'1'-5'686,"1"0"0,-2 0 0,1 0 0,0 0 0,-1 0 0,0 0 0,0 0 1,-1 0-1,1 0 0,-1-1-686,-2-9 991,-1 1 0,-4-13-991,7 25 64,0-1 1,0 0-1,0 1 0,0-1 0,-1 1 0,1-1 1,-1 1-1,1 0 0,-1-1 0,0 1 1,0 0-1,0 0 0,0 0 0,0 0 1,0 1-1,0-1 0,-1 1 0,1-1 1,-1 1-1,1 0 0,-1 0 0,0 0 0,1 0 1,-1 0-1,0 1 0,1-1 0,-1 1 1,0 0-1,0 0 0,-2 0-64,1 0 50,0 0-1,0 1 1,0 0-1,0 0 1,-1 0-1,1 1 1,0-1-1,1 1 1,-1 0-1,0 0 1,0 0-1,1 0 1,0 1-1,-1 0 1,1-1-1,-3 4-49,2-1 56,0 1-1,0-1 0,0 1 0,1 0 0,0 0 1,0 0-1,0 0 0,1 1 0,0-1 0,-1 3-55,3-7 19,-7 33 482,7-33-448,0 0 1,-1 1-1,1-1 1,1 1-1,-1-1 1,0 0-1,1 1 1,-1-1-1,1 0 1,0 1-1,-1-1 1,1 0-1,0 1-53,0-3 9,-1 1 1,0-1-1,1 0 0,-1 1 0,0-1 0,1 1 0,-1-1 0,1 0 0,-1 0 1,0 1-1,1-1 0,-1 0 0,1 1 0,-1-1 0,1 0 0,-1 0 0,1 0 1,-1 0-1,1 0 0,-1 1 0,1-1 0,-1 0 0,1 0 0,-1 0 0,1 0 1,0 0-1,-1-1 0,1 1 0,-1 0 0,1 0 0,-1 0 0,1 0 0,-1 0 1,1-1-10,18-10 3,-10 5 11,6-1-2,-1 1 0,1 1 0,1 0 0,-1 1 0,1 1-12,-15 2 3,-1 1 0,1 0 0,-1 0 0,1 0 0,-1 0 0,1 0 0,0 0 0,-1 0 0,1 0 0,-1 0 0,1 0 0,0 0 0,-1 0 0,1 0 0,-1 0 0,1 1 0,0-1 0,-1 0 0,1 0 0,-1 1 0,1-1 0,-1 0 0,1 1-1,-1-1 1,1 0 0,-1 1-3,1 1 21,0-1-1,0 1 1,0 0-1,-1 0 0,1-1 1,-1 1-1,1 0 0,-1 0-20,6 36 47,-6-37-189,0 0-1,1-1 1,-1 1-1,0 0 1,0-1-1,0 1 0,1 0 1,-1-1-1,0 1 1,1 0-1,-1-1 1,0 1-1,1-1 1,-1 1-1,1-1 1,-1 1-1,1-1 1,-1 1-1,1-1 1,-1 1-1,1-1 1,0 0-1,-1 1 1,1-1-1,0 0 0,-1 0 1,1 1-1,0-1 1,-1 0-1,1 0 1,0 0 142,13 1-1144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50.0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9418,'1'0'232,"-1"0"0,1 0 0,0 0 0,-1 0 0,1 0 0,0 1 0,-1-1 0,1 0 0,-1 0 0,1 0 0,0 0 0,-1 1 0,1-1 0,-1 0 0,1 1 0,0-1 0,-1 0 0,1 1 0,-1-1 0,1 0 0,-1 1 0,0-1 0,1 1 0,-1-1 0,1 1 0,-1 0 0,0-1 0,1 1 0,-1-1 0,0 1 0,0-1 0,1 1 0,-1 0 0,0-1 0,0 1 0,0 0 0,0-1 0,0 1 0,0 0-232,0 3 592,0 0 0,-1 0 0,0 1 0,0-1 0,0 0 0,0 0-592,-2 6 664,2-3-379,1 0 0,0 0 0,0 0 0,0-1 0,2 7-285,0 6 180,-2-18-174,0 0 0,0 1 1,1-1-1,-1 0 0,0 1 1,1-1-1,-1 0 1,1 0-1,-1 1 0,1-1-6,0 0-2,-1-1 0,0 0 1,0 1-1,0-1 0,1 0 0,-1 0 0,0 1 0,0-1 0,1 0 0,-1 0 0,0 0 0,1 1 0,-1-1 0,0 0 0,1 0 0,-1 0 0,0 0 0,1 0 0,-1 0 0,0 0 0,1 1 0,-1-1 0,0 0 0,1 0 0,-1 0 0,0-1 0,1 1 0,-1 0 0,0 0 0,1 0 0,-1 0 0,0 0 0,1 0 0,-1 0 0,0-1 0,1 1 0,-1 0 0,0 0 0,1 0 2,0-8-401,4-6 310,0 0 1,4-6 90,-2 4-23,-4 9 16,1 0 1,-1 1 0,1-1-1,0 1 1,0 0 0,3-2 6,-6 6 5,1 1 1,-1-1-1,1 0 0,-1 1 1,1 0-1,0-1 1,0 1-1,-1 0 1,1 0-1,0 0 1,0 0-1,0 1 0,0-1 1,0 0-1,0 1 1,0-1-1,0 1 1,1 0-1,-1 0 0,2 0-5,-3 0 17,0 0 0,0 0-1,0 0 1,0 1-1,0-1 1,0 1-1,0-1 1,-1 0 0,1 1-1,0 0 1,0-1-1,0 1 1,0-1-1,-1 1 1,1 0 0,0 0-1,0-1 1,-1 1-1,1 0 1,-1 0-1,1 0 1,-1 0 0,1 0-1,-1 0 1,1 0-17,0 4 101,0 0 0,0-1 1,0 1-1,0 0 1,-1 0-102,1-3 36,0 30 538,-1-23-552,0-1 0,0 1 0,1-1 0,1 0 0,-1 1-1,1-1 1,0 0 0,3 6-22,-2-10-658,-3-4 573,0 0 0,0 0 0,0 0 0,0 0 0,0 0 0,0 0-1,0 0 1,0 0 0,0 0 0,0 0 0,0-1 0,0 1 0,0 0 0,0 0 0,0 0 0,0 0-1,0 0 1,0 0 0,0 0 0,0 0 0,0 0 0,0 0 0,0 0 0,0 0 0,0 0 0,0 0-1,1 0 1,-1 0 0,0 0 0,0 0 0,0 0 0,0 0 0,0 0 0,0 0 0,0 0 0,0 0-1,0 0 1,0 0 0,0 1 0,0-1 0,0 0 0,0 0 0,0 0 0,0 0 0,0 0 0,0 0-1,0 0 1,0 0 0,0 0 0,0 0 0,0 0 0,0 0 0,0 0 0,0 0 0,0 0 0,0 0 85,0-1-1234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1:50.3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86 0 8634,'8'8'4265,"-4"4"-993,4 7-815,-8 6-577,-1 6-175,-2 15-561,-1 4-248,7 8-296,3 3-120,10-9-184,4-5-71,6-14-105,-5-9-56,0-12-184,-6-7-329,-6-11-1127,2-8-640,-3-14 1263</inkml:trace>
  <inkml:trace contextRef="#ctx0" brushRef="#br0" timeOffset="1">12 137 8330,'-10'-2'4833,"9"3"128,9-4-2841,4 6-231,10 1-345,6-4-336,8 3-576,6-1-183,-7-2-209,3 2-80,-12 2-945,1 1-615,-8 4 832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09.1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122 33 5465,'30'26'2698,"-29"-26"-2532,-1 0 0,1 0 0,0 1 1,-1-1-1,1 0 0,-1 0 0,1 1 0,0-1 0,-1 0 0,1 0 0,-1 0 1,1 0-1,0 0 0,-1 0 0,1 0 0,0 0 0,-1 0 0,1 0 0,0-1 0,-1 1 1,1 0-1,-1 0 0,1 0 0,-1-1 0,1 1 0,0 0 0,-1-1 0,1 1 1,-1-1-1,1 1 0,-1-1-166,1 1 289,0-1 0,0 0 0,0 0 0,-1 0 0,1 0 0,0 0 0,-1 0 0,1 0 0,-1 0 0,1 0 0,-1 0 0,1-1-289,5-9 1634,-5 10-1510,-1 1 0,1-1 0,-1 0 0,1 0 1,-1 0-1,1 0 0,-1 0 0,1 1 0,-1-1 0,0 0 0,1 0 0,-1-1-124,0 1 52,0 1-1,0-1 1,-1 1-1,1-1 1,0 0 0,-1 1-1,1-1 1,0 1-1,-1-1 1,1 1 0,0-1-1,-1 1 1,1 0-1,-1-1 1,1 1 0,-1-1-1,1 1 1,-1 0-1,1 0 1,-1-1-1,0 1 1,1 0 0,-1 0-1,1-1 1,-1 1-1,0 0 1,1 0 0,-1 0-52,-5-2 37,-1 0 1,0 1 0,0-1 0,1 2 0,-1-1 0,0 1 0,0 0 0,0 0 0,0 1 0,0-1 0,1 2 0,-7 1-38,8-2 34,1 1 0,-1 0 0,0 0 0,1 0 0,-1 1 0,1 0 0,0-1 0,-1 2 0,1-1 0,1 0 0,-1 1 0,0 0 0,1 0 1,0 0-1,0 0 0,0 0 0,1 1 0,-1 0-34,1-1 34,0 1-1,0-1 1,1 1 0,0-1 0,-1 1 0,2-1-1,-1 1 1,1 0 0,-1 0 0,1-1 0,0 1 0,1 0-1,-1-1 1,1 1 0,0 0 0,0-1 0,1 1-1,-1-1 1,1 1 0,1 0-34,0 1 35,1 1 0,-1-1 0,1-1 0,1 1 0,-1 0 0,1-1 0,0 0 0,1 0 0,-1 0 0,1-1 0,0 0 0,0 0 0,0 0-35,0-1 0,1 0 0,-1 0 0,1-1 0,0 0 0,-1 0 0,1-1 0,0 1 0,0-1 0,0-1 0,4 1 0,10-2-1405,0-1 0,18-3 1405,-23 2-958,20-3-154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10.1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10 1920,'-3'-3'1530,"-4"-3"4625,4 5 389,4 8-2152,1 8-4693,-1-12-427,28 193 4216,-3-86-2098,-14-64-991,-10-30-305,-3-10-80,1-5-15,0-1-1,0 0 1,0 0-1,0 0 1,0 0-1,0 0 1,0 0-1,0 0 1,0 0-1,-1 0 1,1 0-1,0 0 1,0 1 0,0-1-1,0 0 1,0 0-1,0 0 1,0 0-1,0 0 1,0 0-1,0 0 1,0 0-1,0 0 1,-1 0-1,1 0 1,0 0-1,0 0 1,0 0-1,0 0 1,0 0-1,0 0 1,0 0-1,0 0 1,0 0-1,-1 0 1,1 0-1,0 0 1,0 0-1,0 0 1,0 0-1,0 0 1,0 0-1,0 0 1,0 0 1,-1 0-32,1-1-1,-1 1 1,1 0 0,0-1 0,-1 1-1,1 0 1,0-1 0,-1 1-1,1-1 1,0 1 0,-1-1 0,1 1-1,0-1 1,0 1 0,0-1-1,-1 1 1,1-1 0,0 1 0,0-1-1,0 1 1,0-1 32,0-15-102,0 5 15,0-4 29,0 3-2,0-1 0,1 0 0,0 1 1,2-6 59,-1 9-15,0 0 1,0 0 0,1 1-1,0-1 1,1 1-1,2-4 15,-5 9 14,0 1-1,0 0 1,1 0-1,-1 0 1,1 0-1,0 0 1,0 0-1,-1 0 1,1 0-1,0 1 1,1-1-1,-1 1 1,0 0-1,0-1 1,0 1-1,1 0 1,-1 0-1,1 0 1,-1 1-1,1-1 1,-1 1-1,1-1 0,-1 1 1,1 0-1,0 0-13,-1 0 29,-1 0 0,1 1 0,0-1 0,-1 1 0,1-1-1,-1 1 1,1 0 0,-1 0 0,1-1 0,-1 1 0,0 0-1,1 0 1,-1 1 0,0-1 0,0 0 0,0 0 0,0 1-1,0-1 1,0 0 0,0 1 0,0-1 0,-1 1 0,1-1-29,3 8 163,0-1 1,-1 1-1,2 7-163,-3-7 119,18 64 1058,3 29-1177,-22-97-220,2 15-957,-3-8-2351,-1-9 1993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10.5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35 7410,'1'1'765,"0"1"1,0-1 0,0 1-1,0-1 1,0 1 0,0-1 0,0 1-1,-1 0 1,1-1 0,-1 1-1,1 0 1,-1-1 0,0 2-766,2 26 3819,-1-6-2301,1-12-1170,0-1 1,1 0 0,0 1-1,1-1 1,0 0-1,1-1 1,0 1-1,4 5-348,-8-13 13,0-1 0,0 0 0,-1 0 0,1 0 0,0 0 0,0 0-1,0 0 1,1 0 0,-1 0 0,0-1 0,0 1 0,0 0 0,0-1-1,1 1 1,-1-1 0,0 1 0,1-1 0,-1 0 0,0 1-1,1-1 1,-1 0 0,1 0 0,-1 0 0,0 0 0,1 0 0,-1 0-1,1 0 1,-1-1 0,0 1 0,1 0 0,-1-1 0,0 1 0,0-1-1,1 1 1,-1-1 0,0 0 0,0 0 0,0 0-13,4-1-10,-1-1 0,0-1-1,0 1 1,0-1 0,0 1 0,-1-1 0,0 0 0,1-1 0,0-2 10,-2 3-22,0 0-1,0 0 1,0 0 0,-1-1 0,0 1-1,0-1 1,0 1 0,0-3 22,0-37-152,-1 40 153,-1-1 0,1 1 0,-1 0-1,0-1 1,-1 1 0,1 0 0,-1 0-1,0 0 1,0 0 0,0 0 0,0 0-1,-1 0 1,1 1 0,-1-1 0,0 1-1,0 0 4,1 1 0,0 0 0,-1 0 1,1 0-1,-1 0 0,0 0 0,1 0 1,-1 1-1,0-1 0,0 1 0,0 0 0,0 0 1,0 0-1,0 0 0,-1 1 0,1-1 1,0 1-1,0 0 0,0 0 0,-1 0 0,0 0-4,2 1-21,-1 0 0,0 0 0,0 0 0,0 0 0,1 0-1,-1 1 1,0-1 0,1 1 0,-1 0 0,1 0 0,0 0-1,0 0 1,0 0 0,0 0 0,0 0 0,0 1 0,0 1 20,0-2-190,1 0 0,0 0 0,-1 0 0,1 0 0,0 0 0,1 0 0,-1 0-1,0 1 1,1-1 0,-1 0 0,1 1 0,0-1 0,-1 0 0,1 1-1,0-1 1,1 1 0,-1-1 0,0 0 0,1 1 0,-1-1 0,1 0-1,0 2 193,11 10-1090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10.9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 59 11338,'-7'6'5714,"-1"9"-3770,7-11-1092,-1 0-586,0 1 0,0-1 0,1 1 0,-1 0 0,1 0 0,1 0 0,-1 0 0,1 0 1,0 0-1,0 0 0,0 0 0,0 0 0,1 0 0,0-1-266,0 0 65,0 0-1,0-1 1,1 1 0,-1-1 0,1 1 0,0-1 0,0 0 0,0 0 0,0 0-1,1 0 1,-1 0 0,1-1 0,0 1 0,-1-1 0,1 1 0,0-1 0,1 0-1,-1 0 1,1 0-65,0 0 27,0 0-1,0-1 1,1 0-1,-1 0 0,0 0 1,0 0-1,1-1 1,-1 1-1,0-1 1,1 0-1,-1 0 0,1-1 1,-1 0-1,0 1 1,0-1-1,1-1 1,-1 1-27,2-1 12,0-1 0,0 1 0,0-1 1,0 0-1,-1-1 0,1 1 0,-1-1 1,0 0-1,0-1 0,0 1 0,0-1-12,-3 3 5,0-1 0,-1 1 0,1-1-1,0 1 1,-1-1 0,1 0 0,-1 1-1,0-1 1,0 0 0,0 0 0,0 0-1,0 0 1,-1 0 0,0 0 0,1 0-1,-1 0 1,0 0 0,0 0 0,-1 0-1,1 0 1,-1 0 0,1 0 0,-1-1-5,-1-1 9,0 1 1,0-1 0,0 1 0,-1-1-1,0 1 1,1 0 0,-1 0 0,-1 0-1,1 0 1,-1 0 0,1 1 0,-1 0-1,-4-3-9,-4-3-74,-1 1 0,-13-6 74,21 11-52,-1 1 0,1-1 0,-1 2 0,0-1 0,1 0-1,-1 1 1,0 0 0,0 1 0,-1-1 52,6 1-61,0 0-1,-1 0 1,1 0 0,0 0-1,-1 1 1,1-1 0,0 0 0,0 1-1,-1-1 1,1 1 0,0-1-1,0 1 1,-1 0 0,1-1-1,0 1 1,0 0 0,0 0 0,0 0-1,0 0 1,0 0 0,0 0-1,1 0 1,-1 0 0,0 0-1,0 0 1,1 0 0,-1 1-1,1-1 1,-1 0 0,1 0 0,0 1-1,-1-1 1,1 0 0,0 1 61,-1 2-280,1-1 1,0 0-1,0 1 1,0-1 0,0 0-1,1 1 1,-1-1-1,1 0 1,0 0 0,0 1-1,0-1 1,2 2 279,9 13-1039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08.1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10626,'1'0'355,"0"0"0,0 0 0,0 0-1,0 1 1,0-1 0,0 0 0,0 1-1,0-1 1,-1 1 0,1-1 0,0 1-1,0-1 1,0 1 0,-1 0 0,1-1-1,0 1 1,-1 0 0,1 0 0,0 0-355,10 17 1684,-3 3-573,0 0 0,-1 0 0,-1 1-1,0 3-1110,13 90 1686,-18-112-1634,1 12 113,10 69 985,9 18-1150,-23-116-215,1 0 0,1-1 0,0 1 0,1-1 0,1-5 215,-2 16-10,0 0 0,1 0-1,-1 1 1,1-1 0,0 0 0,0 0-1,1 0 1,-1 1 0,1-1 0,0 1-1,0-1 1,0 1 0,0 0-1,1-1 1,-1 1 0,1 0 0,0 1-1,-1-1 1,1 0 0,1 1 0,-1 0-1,0 0 1,1 0 0,-1 0 0,1 0-1,1 0 11,5-1 15,0 0 0,0 0 0,1 1 0,-1 1-1,1 0 1,-1 0 0,1 1 0,0 0 0,-1 1-1,1 0 1,7 2-15,-16-2 31,1-1 1,-1 1-1,0 0 0,1-1 1,-1 1-1,0 0 0,1 1 0,-1-1 1,0 0-1,0 1 0,0-1 1,0 1-1,0 0 0,0-1 1,-1 1-1,1 0 0,-1 0 0,1 0 1,-1 0-1,1 0 0,-1 1 1,0-1-1,0 0 0,0 1 1,-1-1-1,1 0 0,0 1 0,-1-1 1,0 1-1,1-1 0,-1 1 1,0-1-1,0 1 0,-1 0-31,1 2 52,-1 0-1,0 0 0,0 0 0,-1 0 0,1-1 1,-1 1-1,0 0 0,0-1 0,-1 0 0,1 1 0,-1-1 1,0 0-1,0 0 0,0-1 0,-1 1 0,1-1 1,-1 1-1,0-1 0,-3 2-51,1-1-72,0-1-1,0 0 0,0-1 1,0 1-1,0-1 1,-1 0-1,1-1 1,-1 1-1,1-1 1,-1-1-1,1 1 1,-1-1-1,0 0 1,-5-1 72,10 1-215,-1-1 1,1 1-1,0 0 1,0-1 0,-1 1-1,1-1 1,0 0-1,0 0 1,0 0 0,0 0-1,-1 0 1,2 0-1,-1-1 1,0 1 0,0 0-1,0-1 1,0 0 214,-10-18-1348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11.3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78 16 9474,'0'0'135,"0"0"0,1 0 0,-1 0-1,0 0 1,0 0 0,1-1 0,-1 1 0,0 0 0,0 0 0,1 0 0,-1 0-1,0-1 1,0 1 0,0 0 0,0 0 0,1-1 0,-1 1 0,0 0-1,0 0 1,0-1 0,0 1 0,0 0 0,0 0 0,0-1 0,0 1-1,0 0 1,0-1 0,0 1 0,0 0 0,0 0 0,0-1 0,0 1 0,0 0-1,0-1 1,0 1 0,0 0 0,0 0 0,0-1 0,0 1 0,0 0-1,0 0 1,-1-1 0,1 1 0,0 0 0,0 0 0,0 0 0,-1-1 0,1 1-1,0 0 1,0 0 0,0 0 0,-1-1 0,1 1 0,0 0 0,0 0-1,-1 0 1,1 0 0,0 0 0,-1 0 0,1 0 0,0 0 0,0 0-1,-1 0 1,1 0-135,-3-1 524,1 0-1,-1 1 1,0-1-1,1 1 0,-1 0 1,-1 0-524,1 0 90,1 0 1,-1 0-1,1 1 1,0-1-1,-1 1 0,1-1 1,0 1-1,-1 0 1,1 0-1,0 0 1,0 1-1,0-1 1,0 0-1,0 1 0,0-1 1,0 1-1,0 0 1,1-1-1,-1 1 1,1 0-1,-1 0 0,1 0 1,0 0-1,-1 1 1,1-1-1,0 0 1,1 0-1,-1 1 1,0-1-1,1 0 0,-1 1 1,1-1-1,0 1 1,0-1-1,0 0 1,0 1-1,0-1 0,0 1 1,1-1-1,-1 1 1,1-1-1,-1 0 1,1 1-1,0-1 1,0 0-1,0 0 0,1 0 1,-1 1-91,4 3 31,1 0-1,-1 0 1,1 0 0,1 0 0,-1-1 0,1 0 0,3 1-31,0 1 102,0 0 0,-1 1 1,3 3-103,45 47 1137,-57-58-1127,1 0 1,-1 1-1,0-1 0,1 0 0,-1 1 0,1-1 1,-1 0-1,0 1 0,1-1 0,-1 1 0,0-1 1,1 0-1,-1 1 0,0-1 0,0 1 0,1-1 1,-1 1-1,0-1 0,0 1 0,0-1 0,0 1 1,0-1-1,0 1 0,0-1 0,0 1 0,0 0 1,0-1-1,0 1 0,0-1 0,0 1 0,0-1 1,0 1-1,0-1 0,-1 1 0,1-1 0,0 1 1,0-1-1,-1 1 0,1-1 0,0 0 0,-1 1 1,1-1-1,0 1 0,-1-1 0,1 0 0,-1 1 1,1-1-1,-1 0 0,1 0 0,-1 1 0,1-1 0,-1 0 1,1 0-11,-4 2-33,1-1 0,0 0 0,0 0-1,0 0 1,0 0 0,-1-1 0,1 1 0,-2-1 33,-2 0-222,0 0 0,0-1-1,0 1 1,0-1 0,0-1 0,0 0-1,0 0 1,0 0 0,-5-3 222,-7-4-70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11.6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1 204 8706,'6'1'945,"0"-1"0,1 1 0,-1-1 0,0 0 0,1-1 0,-1 0 0,0 0 0,0 0 0,2-1-945,0-1 669,-1 1-1,0-1 1,0 0-1,0-1 1,-1 1 0,1-2-1,4-3-668,-6 5 96,-1 0 1,0-1-1,-1 1 0,1-1 1,-1 0-1,1 0 0,-1-1 1,0 1-1,0-1 0,-1 1 0,0-1 1,0 0-1,0 0 0,0 0 1,0 0-1,-1 0 0,0 0 1,0 0-1,-1 0 0,0-1 1,1 1-1,-2 0 0,1-1 0,-1 1-96,1 2 1,-1 0 0,0 0 0,0 1 0,0-1-1,0 1 1,-1-1 0,1 1 0,-1-1 0,0 1-1,1 0 1,-1-1 0,0 1 0,0 0 0,0 0-1,-1 1 1,1-1 0,0 0 0,-1 1 0,1-1-1,-1 1 1,0 0 0,1 0 0,-3-1-1,2 1 0,1 0 0,-1 1 0,0-1 0,0 1 0,0-1 0,1 1 0,-1 0 0,0 0 0,0 0 0,0 1 0,0-1 0,1 1 0,-1-1 0,0 1 0,0 0 0,1 0 0,-1 0 0,1 0 0,-1 1 0,1-1 0,-1 1 0,1-1 0,0 1 0,-1 0 0,2 0 18,-1-1 0,1 1 0,0-1 0,0 1 0,0 0 0,0-1 0,0 1 0,1 0 0,-1 0 0,0-1 0,1 1 0,-1 0 0,1 0 0,0 0 0,-1 0 0,1 0 0,0 0 0,0 0 0,0 0 0,1-1 0,-1 1 0,0 0 0,1 0 0,0 1-18,0 1 74,0 0 1,1 0 0,0-1-1,0 1 1,0 0-1,0-1 1,1 0 0,0 1-1,-1-1 1,4 2-75,3 4 170,2-1 0,-1 0-1,1 0 1,0-2 0,1 1 0,-1-1 0,1-1 0,0 0 0,1-1 0,1 0-170,-5-1-125,-1-1 0,1 0 0,0-1 1,0 0-1,1-1 0,-1 0 1,0 0-1,0-1 0,0 0 0,0 0 1,0-1-1,-1 0 0,1-1 0,0 0 1,0-1 124,0-1-236,0 0-1,-1-1 1,4-3 236,-12 9-1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12.7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30 9410,'-3'1'7627,"1"1"-4469,2 5-2741,0-2 408,8 119 1929,-3-19-1353,-5-97-1316,-3-13-77,-1-15-133,2 5-1,2 0 1,0 0-1,1 0 0,1 0 1,0 0-1,0 0 0,2 1 1,0-1-1,1 1 0,0 0 0,1 0 1,2-3 125,-4 11 6,-1 1 1,1-1-1,0 1 1,1 0-1,-1 0 1,1 1-1,0 0 1,0-1-1,1 2 1,3-3-7,-7 4 33,0 1 0,0 0 1,0 0-1,1 0 0,-1 0 1,0 0-1,1 1 0,-1-1 1,0 1-1,1-1 1,-1 1-1,1 0 0,-1 0 1,1 0-1,-1 0 0,1 1 1,-1-1-1,0 1 0,1-1 1,-1 1-1,1 0 0,-1 0 1,0 0-1,0 0 1,0 0-1,0 1 0,0-1 1,0 0-1,1 1-33,1 3 123,0-1 1,0 1-1,-1-1 1,0 1-1,1 0 0,-2 0 1,1 1-1,0-1 1,-1 1-1,1 3-123,3 13 498,0 0 0,-1 3-498,-4-19 95,1 5 34,1 0 54,-1 1 1,0 0 0,-1 7-184,-4-19-144,3 0 122,0 0 1,0-1 0,0 1-1,0 0 1,0 0 0,-1-1-1,1 1 1,0 0 0,0 0-1,0-1 1,0 1 0,0 0-1,0 0 1,0-1 0,0 1-1,0 0 1,0-1 0,0 1-1,0 0 1,0 0 0,0-1-1,0 1 1,0 0 0,0 0-1,1-1 1,-1 1 0,0 0 21,3-13-82,1 1 1,1 0 0,3-7 81,-2 5-33,-2 5 22,1 0-1,-1 1 1,1-1-1,1 1 0,-1 0 1,6-5 11,-8 10 8,-1 1 0,1-1 1,0 0-1,1 1 1,-1 0-1,0-1 0,1 1 1,-1 1-1,1-1 0,-1 0 1,1 1-1,0 0 1,0 0-1,0 0 0,3 0-8,-5 1 23,0 0-1,1 0 0,-1 0 1,0 0-1,0 1 0,0-1 0,0 1 1,0-1-1,1 1 0,-1 0 1,0 0-1,-1 0 0,1 0 0,0 0 1,0 0-1,0 1 0,-1-1 0,1 1 1,0-1-1,-1 1 0,0 0 1,1-1-1,-1 1 0,0 0 0,1 0-22,3 7 132,-1 0-1,0 1 1,0-1-1,2 9-131,-5-17 8,4 16 167,0 1 0,1 5-175,-5-18 28,0 1 0,-1 0 1,0 0-1,1 0 0,-2 0 0,1 0 0,-1 0 0,0 0 0,-1 2-28,1-2-161,-3 7-306,-2-9-2686,4-4 3540,2-2-398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13.0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12491,'0'4'5497,"0"-2"-2569,1-1-1119,-1-1 39,0 0-455,0 0-305,0 0-600,12 4-200,4 0-112,35 5-360,-38-9-1048,0 0-569,-5 3-1431,-4-2-393,-4 5 2353</inkml:trace>
  <inkml:trace contextRef="#ctx0" brushRef="#br0" timeOffset="1">66 87 8370,'-38'52'4521,"32"-48"-1113,6-2-1095,4 1-161,-4-3-431,0 0-225,8 0-312,14 1-207,33-3-377,-33-2-136,-5 1-528,-2-1-800,-7 1 584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14.4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36 679 7778,'-22'-26'3786,"21"25"-3639,1 1 0,0-1 0,-1 1 0,1 0 0,-1-1 0,1 1 0,0 0 0,-1 0 0,1-1 0,-1 1 0,1 0 0,-1 0 1,1 0-1,-1-1 0,1 1 0,-1 0 0,1 0 0,-1 0 0,0 0 0,0 0-147,1 0 149,0 0 0,0 0 1,0 0-1,0 0 0,-1 0 0,1 0 1,0 0-1,0 0 0,0 1 1,0-1-1,0 0 0,-1 0 0,1 0 1,0 0-1,0 0 0,0 0 0,0 1 1,0-1-1,0 0 0,0 0 0,-1 0 1,1 0-1,0 0 0,0 1 0,0-1 1,0 0-1,0 0 0,0 0 1,0 0-1,0 1 0,0-1 0,0 0 1,0 0-1,0 0 0,0 0 0,0 1 1,0-1-1,0 0 0,0 0 0,0 0 1,0 0-1,0 1 0,1-1-149,5 13 384,0 0-1,2 0 1,-1 0 0,2-1-1,0 0 1,4 4-384,-3-6 146,0 1-1,1-2 1,0 1-1,0-2 1,1 1-1,1-2 1,11 7-146,-13-9 53,0 0 1,0 0 0,0-1-1,7 2-53,-11-5 16,-1 1 0,0-1 0,1 0 0,-1-1 0,0 0 0,1 0 1,-1 0-1,6-1-16,-10 0 4,0 1 1,0-1 0,0 1 0,0-1 0,-1 0-1,1 0 1,0 0 0,-1 0 0,1 0 0,0 0 0,-1 0-1,1 0 1,-1-1 0,0 1 0,1 0 0,-1-1-5,1-1-10,0 0 0,-1 1-1,1-1 1,-1 0 0,0 0 0,0 0 0,0 0 0,0 0 0,0-2 10,0-5-88,0-1 0,-1 1 0,0-1 0,-1 1 0,0-6 88,-5-21-332,-2-1-1,-13-35 333,16 55-35,-15-44-136,-3 1-1,-11-20 172,-63-112-93,23 46 408,70 140-230,4 7-46,-1-1 0,0 0 1,1 0-1,0 1 0,-1-1 0,1 0 1,-1 0-1,1 0 0,0 0 0,0 0 1,-1 1-1,1-2-39,1 2 43,-1-1 1,0 1 0,1-1-1,-1 1 1,1 0-1,-1-1 1,1 1 0,-1 0-1,1 0 1,-1-1-1,1 1 1,-1 0 0,1 0-1,-1 0 1,1 0-1,0 0 1,-1-1 0,1 1-1,-1 0 1,1 0-1,-1 1 1,1-1 0,0 0-1,-1 0-43,3 0 115,39-3 312,24 2-427,-62 1 19,158 6 1604,30 11-1623,-4-1 424,282-6 119,-224-10-319,208 3 505,-375-3-584,0 3 0,-1 4 0,5 3-145,58 14 147,-122-18-239,-18-4-1092,-5 0 443,-9 0 34,8-1 441,-16 6-514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15.2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38 30 7186,'-32'-10'3388,"27"7"-1839,5 0-321,8-1 580,-7 4-1625,8-3 642,0 1 1,0 0-1,0 1 1,0 0-1,0 0 1,6 1-826,-4 0 318,0 1 1,1 1 0,-1 0-1,0 0 1,0 1-1,0 0 1,0 1 0,3 2-319,-10-5 24,-1 1 0,0-1 0,0 1 0,-1 0 0,1 0 0,0 0 0,-1 0 0,1 0 0,-1 1 0,1-1 0,-1 1 0,0 0 0,0-1 1,-1 1-1,1 0 0,0 0 0,-1 1-24,0-1 13,0 0 0,0 0 0,-1 0 0,0 0 0,1 0 0,-1 0 0,0 0 0,0 0 0,-1 0 0,1 0 0,-1 0 0,1 0 0,-1 0 0,0 0 0,0 0 0,-1 0 0,1 0 0,0-1 0,-2 2-13,0 1 19,0 0 1,-1 0 0,0 0-1,0 0 1,-1-1-1,1 1 1,-1-1 0,0-1-1,0 1 1,-4 2-20,-4 1 38,0-1 0,0 0 1,-1 0-1,-1-1-38,14-5 3,1 0-2,0 0-1,0 0 1,0 0-1,0 0 0,0 0 1,-1 0-1,1 0 1,0 0-1,0 0 1,0 0-1,0 0 1,-1 0-1,1 0 1,0 0-1,0 0 0,0 0 1,0 0-1,0 1 1,0-1-1,-1 0 1,1 0-1,0 0 1,0 0-1,0 0 1,0 0-1,0 0 1,0 1-1,0-1 0,0 0 1,0 0-1,0 0 1,-1 0-1,1 0 1,0 1-1,0-1 1,0 0-1,0 0 1,0 0-1,0 0 0,0 1 0,5 0 170,12 2-29,0 0 28,0 0 1,0-2-1,0 1 1,17-3-170,55 0 750,-71 3-1220,-15-2-47,-1 1-1,0-1 1,1 0-1,-1 0 1,0 0-1,1 0 1,-1 0-1,1 0 1,1-1 517,6-4-1302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15.6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8 9474,'2'2'848,"-1"0"0,1 0 0,-1 1 0,1-1 1,-1 1-1,0-1 0,0 1 0,0 0 0,0-1 0,0 2-848,3 27 3822,-1-5-2566,6 31 12,-8-55-1244,-1-1 0,1 1-1,-1-1 1,0 1 0,0-1-1,0 1 1,0 0 0,0-1-1,0 1 1,-1-1 0,1 1-24,0-2 0,0 1 0,0-1 0,0 0 1,-1 1-1,1-1 0,0 0 0,0 1 0,0-1 1,-1 0-1,1 0 0,0 1 0,0-1 0,0 0 1,-1 0-1,1 0 0,0 1 0,-1-1 0,1 0 0,0 0 1,0 0-1,-1 0 0,1 0 0,0 1 0,-1-1 1,1 0-1,0 0 0,-1 0 0,1 0 0,0 0 1,-1 0-1,1 0 0,0 0 0,-1 0 0,1 0 1,0 0-1,-1-1 0,1 1 0,0 0 0,-1 0 1,1 0-1,0 0 0,-1 0 0,1-1 0,0 1 1,0 0-1,-1-1-44,1 1 1,-1 0-1,1-1 1,-1 1-1,1-1 1,0 1-1,-1-1 1,1 1-1,0-1 1,-1 1-1,1-1 1,0 0-1,0 1 1,0-1 0,-1 1-1,1-1 1,0 1-1,0-1 1,0 0-1,0 1 1,0-1-1,0 0 1,0 0 43,0-2-77,0-5 21,0 0 0,1 0 0,0-1 0,0 1 0,1 1 0,2-8 56,-3 11-14,0-1 10,1 0 0,-1 0 0,1 1 0,0-1-1,1 1 1,-1-1 0,1 1 0,0 0 0,0 0 0,0 0 0,1 0 4,1-3 15,-2 5 38,-1-1-1,1 1 0,0-1 1,-1 1-1,1 0 0,0 0 1,0 0-1,0 1 0,1-1 1,-1 1-1,0-1 0,1 1 1,-1 0-1,1 1 0,-1-1 1,1 0-1,-1 1 0,3 0-52,-3 0 83,0 0 0,0 0 0,0 0-1,0 1 1,0-1 0,-1 1 0,1 0 0,0 0-1,0 0 1,-1 0 0,1 0 0,0 1-1,-1-1 1,1 1 0,-1 0 0,0 0 0,0-1-1,1 1 1,-1 1 0,0-1 0,-1 0 0,2 1-83,0 3 190,0 0 1,0 1 0,0-1 0,0 0-1,-1 1 1,-1 0 0,1-1-191,2 16 689,0 12-689,1 3 87,-6-41-4375,1 3 3016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16.2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0 324 7978,'8'52'3596,"-6"-40"-928,0-12-2412,-1 1 1,0 0 0,0-1-1,0 1 1,0-1-1,1 1 1,-1-1 0,0 0-1,0 1 1,1-1 0,-1 0-1,0 0 1,0 0 0,1 0-1,-1 0 1,0 0-1,1 0 1,-1-1 0,0 1-1,0 0 1,1-1 0,0 0-257,1 0 165,0 0 1,0-1-1,0 1 1,0-1 0,0 0-1,-1 0 1,1 0 0,1-2-166,2-4 124,0 1 1,0-1-1,-1 0 1,-1-1 0,1 1-1,-1-1 1,-1 0 0,3-8-125,-2 5 41,4-12 20,-1 1 0,-1-1-1,-2 0 1,1-11-61,-4 24 24,0 0 0,-1 0 0,0 0-1,-1-1 1,0 0-24,0 7 17,0 0-1,0 0 1,0-1-1,-1 1 1,0 0 0,0 0-1,0 0 1,0 0-1,-1 1 1,0-1 0,-2-2-17,4 5 24,-1 1 0,1-1 0,-1 1 0,0 0 1,1-1-1,-1 1 0,0 0 0,0 0 0,1 0 1,-1 0-1,0 1 0,0-1 0,0 0 1,0 1-1,0 0 0,0-1 0,-2 1-24,3 0 30,-1 0 0,1 0-1,-1 0 1,1 0 0,-1 1 0,1-1-1,-1 1 1,1-1 0,0 1 0,-1-1-1,1 1 1,0 0 0,-1 0-1,1-1 1,0 1 0,0 0 0,-1 0-1,1 0 1,0 0 0,0 1 0,0-1-1,1 0 1,-1 0 0,0 1-1,0 0-29,-4 9 154,1 0 1,1 1-1,0-1 0,0 1 0,1 0 0,1 0 0,0 0 0,1 10-154,-1-7 102,2 1 0,0 0-1,1 0 1,1-1 0,0 1 0,1-1 0,1 0 0,0 0 0,1 0 0,0-1 0,2 1 0,-1-2 0,2 1 0,7 8-102,-14-19-167,0 0-1,0-1 1,0 1 0,1-1 0,-1 0 0,1 1 0,-1-1 0,1-1 0,0 1 0,0 0 0,0-1 0,0 1-1,0-1 1,0 0 0,1 0 0,-1 0 0,3 0 167,-4-1-110,-1 0 0,1 0 1,-1-1-1,1 1 0,0-1 0,-1 1 0,1-1 1,-1 0-1,2 0 110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16.8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9850,'-1'3'975,"1"1"-1,0-1 1,1 0 0,-1 1-1,1-1 1,-1 1 0,1-1 0,0 0-1,0 1 1,1-1-975,4 21 3032,-3 6-732,-2-16-1772,1-1 0,0 0 0,1 1 1,1-1-529,-2-5 120,-2-7-117,0-1-1,0 1 1,0-1-1,0 1 0,0-1 1,0 1-1,1-1 1,-1 1-1,0-1 1,0 1-1,1-1 0,-1 1 1,0-1-1,1 1 1,-1-1-1,0 0 1,1 1-1,-1-1 0,1 1 1,-1-1-1,0 0 1,1 0-1,-1 1 0,1-1-2,0-7-828,0-8 616,1 1 1,0 0-1,5-14 212,-5 19-30,-1 5 22,0 0 1,1 0-1,-1 1 0,1-1 1,0 0-1,0 1 0,0 0 1,0-1-1,1 1 0,-1 0 1,1 0-1,0 0 0,0 0 1,0 1-1,0-1 0,1 0 8,-2 2 26,0 0-1,0 0 1,1 0-1,-1 0 1,0 0-1,0 0 1,1 0-1,-1 1 1,0-1-1,1 1 1,-1 0-1,1-1 1,-1 1-1,1 0 1,-1 1-1,0-1 1,1 0-1,-1 1 1,1-1-1,-1 1 1,0 0-1,1 0 1,-1 0-1,0 0 1,2 1-26,1 1 110,0 1 1,0 0-1,0 1 1,0-1-1,-1 1 1,1 0-1,-1 0 1,-1 1 0,1-1-1,-1 1 1,0 0-1,2 3-110,0 3 46,-1 0 0,-1 0 0,0 0 0,0 0-1,-1 0 1,0 4-46,-2-12-1929,0-8-1173,0 2 1863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17.5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8 8386,'-1'-1'7506,"1"1"-7384,0-1 0,0 1 1,0 0-1,0 0 0,0 0 0,0 0 0,0 0 0,0-1 0,0 1 0,0 0 0,0 0 1,0 0-1,0 0 0,0-1 0,0 1 0,0 0 0,0 0 0,0 0 0,0 0 1,0 0-1,0-1 0,1 1 0,-1 0 0,0 0 0,0 0 0,0 0 0,0 0 0,0 0 1,0-1-1,0 1 0,0 0 0,1 0 0,-1 0 0,0 0 0,0 0 0,0 0 0,0 0 1,0 0-1,1 0 0,-1 0 0,0 0 0,0 0 0,0 0-122,25-1 1291,0 1 0,11 2-1291,-30-1 150,-1 0-1,0-1 1,1 2-1,-1-1 1,0 1-1,0-1 1,0 1-1,4 3-149,-7-4 30,0 0-1,0 0 1,0 1 0,-1-1-1,1 0 1,-1 1-1,1-1 1,-1 1 0,1 0-1,-1 0 1,0-1 0,0 1-1,1 0 1,-2 0-1,1 0 1,0 0 0,0 0-1,0 0 1,-1 0-1,1 1-29,-1 1 20,1-1 0,-1 0 0,0 1 0,1-1 0,-2 0 0,1 1 0,0-1-1,-1 0 1,1 0 0,-1 1 0,0-1 0,0 0 0,0 0 0,0 0 0,-1 0-1,1 0 1,-1 0 0,0 0 0,0-1 0,0 1 0,-1 1-20,-8 6 52,-1 0 1,0 0-1,0-2 0,0 1 1,-1-2-1,-1 1 0,-2 0-52,-30 17 202,45-25-178,0 0-1,0 1 1,0-1 0,1 1-1,-1-1 1,0 1 0,0-1-1,1 1 1,-1 0 0,0-1-1,1 1 1,-1 0-1,1-1 1,-1 2-24,1-2 28,1 0 0,-1 1 0,1-1 0,-1 0 0,1 0 0,0 1 0,-1-1 0,1 0 0,-1 0 0,1 0 1,0 0-1,-1 0 0,1 0 0,-1 0 0,1 0 0,0 0-28,6 1 80,11 2 109,1-2 0,0 0 0,-1-1 0,1-1 0,0 0 0,-1-2 0,12-2-189,-23 3 67,1 0-1,0 1 1,-1 0-1,1 1 1,0 0-1,0 0 1,-1 1 0,1 0-1,0 0 1,3 1-67,7 3-499,-18-5 520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08.5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117 249 10218,'4'20'4977,"0"-5"-1112,-3 7-1488,-1 8-489,-3 0-200,3-1-639,0-5-409,3-5-480,4-4-80,-3-11-288,1-6-592,-1-11-1433,-4-16 201,-3-15 951</inkml:trace>
  <inkml:trace contextRef="#ctx0" brushRef="#br0" timeOffset="1">1 0 11242,'9'3'4377,"2"4"-3104,1 6-577,6 2-1184,2 3 376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20.7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122 609 4953,'1'0'438,"0"0"1,0 0-1,0 0 0,-1 0 1,1 0-1,0 0 0,0 0 1,0 0-1,0 0 0,0 0 1,0 0-1,-1-1 1,1 1-1,0 0 0,0-1 1,0 1-1,-1 0 0,1-1 1,0 1-439,1-2 422,-1 1 0,0 0 0,0 0 0,1-1 1,-1 1-1,0 0 0,0-1 0,0 1 1,0-2-423,2-4 634,0 0 1,-1-1 0,0 1 0,1-4-635,-3 9 270,4-19 145,-1 0-1,0 0 1,-2 0 0,-1-1-1,-1 1 1,0 0 0,-5-19-415,-3-8 146,-3 0 0,-13-36-146,15 55 35,0-2 7,-1-1 0,-10-16-42,19 44 3,0 0 0,-1 0 0,1 1 0,-1-1 0,0 1 0,0 0 0,-2-2-3,4 4 2,0 0 0,0 0 0,0 0 0,0 0 1,-1 0-1,1 0 0,0 1 0,-1-1 1,1 1-1,-1-1 0,1 1 0,-1-1 0,1 1 1,-1 0-1,1 0 0,-1-1 0,1 1 0,-1 0 1,1 0-1,-1 1 0,1-1 0,-1 0-2,1 1-13,0-1 0,1 1 0,-1-1 0,0 1 0,0-1 0,0 1 0,1 0-1,-1-1 1,0 1 0,1 0 0,-1 0 0,1 0 0,-1-1 0,1 1 0,-1 0 0,1 0-1,0 0 1,-1 0 0,1 0 0,0 0 0,0 0 0,-1 0 13,1 0-237,0 1 0,0-1 0,-1 1 0,1 0 0,0-1 0,0 1 0,0-1 0,0 1 0,1-1 0,-1 1 0,0-1 1,1 1-1,-1 0 237,7 7-450,13 3 198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21.3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28 343 8274,'-4'0'1076,"-11"0"2688,15 0-3477,0 0 0,-1 0 1,1 0-1,-1 0 1,1 0-1,0 0 1,-1 0-1,1-1 1,0 1-1,-1 0 0,1 0 1,0 0-1,-1 0 1,1 0-1,0 0 1,-1-1-1,1 1 1,0 0-1,-1 0 0,1 0 1,0-1-1,-1 1 1,1 0-1,0-1 1,0 1-1,0 0-287,0-1 75,0-1 0,0 1 0,0 0 0,1 0-1,-1 0 1,0 0 0,1 0 0,-1 0 0,1-1 0,-1 1-1,1 0-74,6-12 95,-4 6-59,5-13 56,-1 0 0,0-1 0,1-10-92,-2 0 56,-2 7-4,1 1 0,1 0 0,2 0 0,4-9-52,-10 25 62,1 1 0,1 0-1,-1 0 1,1 0 0,0 0 0,1-1-62,-4 6 40,0 0-1,1 0 1,-1 0-1,0 0 0,0 0 1,0 0-1,1 0 1,-1 0-1,0 1 1,1-1-1,-1 0 1,1 1-1,-1-1 1,1 1-1,-1 0 0,1-1 1,-1 1-1,1 0 1,-1 0-1,1 0 1,0 0-1,-1 0 1,1 0-1,-1 1 0,1-1 1,-1 0-1,1 1 1,-1-1-1,1 1 1,0 0-40,3 3 114,0-1 0,-1 1 0,0-1 0,0 1 0,0 1 0,0-1 0,-1 0 0,1 1 0,0 3-114,12 12 294,5 5 332,2-1 0,8 6-626,-18-20 234,-1 0 0,2 0 0,-1-1 0,1-1 0,12 5-234,-17-8 42,-3-2-226,-1-1 0,1 0 0,0 0 0,-1 0 0,4 0 184,-1 2-3707,-8 1 2495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27.6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18 300 5393,'-13'-3'9763,"8"3"-7454,11 1 1145,12 0-3289,-1-1 0,1 0-1,0-1 1,8-2-165,-17 1 29,-1 0 0,0 0-1,0 0 1,0-1 0,0 0 0,6-3-29,1-3 48,1-1 0,4-5-48,-18 14 3,5-4 10,-1 0 0,1-1 0,-1 0 0,-1 0 1,1 0-1,3-7-13,-6 10 10,-1-1 1,1 0 0,-1 0 0,-1 0 0,1-1-1,0 1 1,-1 0 0,0 0 0,0-1-1,0 1 1,-1-1 0,1 1 0,-1-4-11,0 1 41,-1 0 0,0 0 0,0 0 0,0 1 0,-1-1 0,0 1 0,-1-1 0,1 1 0,-1 0 0,-2-4-41,2 6 37,0-1-1,0 1 0,0 1 1,-1-1-1,1 0 1,-1 1-1,0 0 1,0 0-1,0 0 0,-1 0 1,1 1-1,0-1 1,-1 1-1,-4-1-36,4 1 65,0 1 0,1 0 0,-1 0 0,0 1 1,0-1-1,0 1 0,0 0 0,1 0 0,-1 1 0,0-1 0,-1 1-65,4 0 33,0-1-1,0 1 0,0-1 0,0 1 1,0 0-1,0 0 0,0-1 1,0 1-1,1 1 0,-1-1 1,0 0-1,1 0 0,-1 1 1,1-1-1,-1 1 0,1-1 0,0 1 1,-1-1-1,1 1 0,0 0 1,0 0-1,0-1 0,1 1 1,-1 0-1,0 0 0,0 2-32,0 4 64,1 0 0,-1 0 1,2 0-1,-1 0 0,1 0 0,0 0 0,0 0 0,1 0 0,0 0 0,1 0 0,0-1 1,0 1-1,0-1 0,5 6-64,8 13 182,1 0 1,1-2-1,7 7-182,-16-21 52,-1-1-23,-1 0 0,2-1 0,-1 0 0,1-1 1,0 0-1,1 0 0,6 3-29,-8-6-5,-1 0 1,1-1-1,0 0 0,0 0 0,0-1 1,0 0-1,0 0 0,0-1 1,0 0-1,6-1 5,-12 0-163,0 1 1,0-1-1,0 0 1,0-1-1,0 1 1,0 0-1,0 0 1,0-1-1,0 0 1,0 1-1,0-1 1,0 0-1,0 0 1,0 0-1,-1 0 1,1 0-1,0 0 0,0-1 1,-1 1-1,1 0 1,-1-1-1,0 1 1,1-2 162,4-6-2706,1 4 1211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28.2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76 31 8962,'-44'-19'3942,"43"18"-3550,-1 1 0,0-1 0,0 1 1,1-1-1,-1 1 0,0 0 0,0 0 0,0-1 0,0 1 0,-1 1-392,2-1 364,0 0-1,1 0 0,-1 0 1,0 0-1,1 0 0,-1 0 1,0 0-1,1 0 0,-1-1 1,0 1-1,1 0 0,-1 0 1,0-1-364,0 1 1211,4-1-799,1 1 1,-1-1 0,0 1 0,0 0 0,0 0 0,2 0-413,7 1 259,-2-1-179,122-1 715,-125 0-1032,-7 0 182,0 1 0,-1 0-1,1 0 1,0 0 0,0 0-1,0 0 1,0 0 0,0 0 0,0 0-1,0 0 1,0 0 0,0 0 0,0 0-1,0 0 1,0 0 0,0 0-1,0 0 1,0 0 0,0 0 0,0-1-1,0 1 1,0 0 0,0 0-1,0 0 1,0 0 0,0 0 0,0 0-1,0 0 1,0 0 0,0 0 0,0 0-1,0 0 1,0 0 0,0 0-1,0-1 1,0 1 0,0 0 0,0 0-1,0 0 1,0 0 0,0 0-1,0 0 1,0 0 0,0 0 0,0 0-1,0 0 1,0 0 0,0 0 0,0 0-1,1 0 1,-1 0 0,0 0-1,0 0 1,0 0 0,0 0 0,0 0-1,0 0 1,0 0 0,0 0-1,0 0 1,0 0 55,-1-1-1141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29.2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27 392 7442,'-26'15'3131,"26"-15"-3083,0 0 0,0 0 1,0 0-1,0 0 0,0 1 0,-1-1 0,1 0 1,0 0-1,0 0 0,0 0 0,0 0 1,0 0-1,0 0 0,0 0 0,0 1 0,0-1 1,0 0-1,0 0 0,0 0 0,0 0 1,0 0-1,0 0 0,0 0 0,0 1 0,0-1 1,0 0-1,0 0 0,0 0 0,0 0 0,0 0 1,0 0-1,0 0 0,0 1 0,0-1 1,1 0-1,-1 0 0,0 0 0,0 0 0,0 0 1,0 0-1,0 0 0,0 0-48,7 5 2180,8 1 632,-13-6-2669,-1 0 0,1 1 0,0-1-1,-1-1 1,1 1 0,-1 0 0,1 0-1,-1-1 1,1 1 0,-1 0-1,1-1 1,-1 0 0,1 1 0,-1-1-1,1 0 1,-1 0 0,1 0-143,3-3 254,0 0 0,-1-1 0,5-4-254,-4 4 155,10-11-46,-1-1 1,-1 0-1,0 0 1,-2-2-1,0 1 1,5-13-110,-11 20 28,0-1 0,-1-1 1,0 1-1,-1 0 0,-1-1 1,0 0-1,0 0 0,-1 1 0,-1-1 1,0 0-1,-2-11-28,1 18 25,0 0 1,-1 1-1,0-1 0,0 0 0,0 0 1,0 1-1,-1-1 0,-2-2-25,3 5 23,0 0 0,0 0 0,0 0-1,0 1 1,0-1 0,-1 1 0,1 0 0,-1 0-1,0-1 1,0 2 0,0-1 0,0 0 0,0 1-1,0-1 1,-3 0-23,5 2 20,0-1-1,0 1 1,0 0-1,0 0 0,0 0 1,-1 0-1,1 0 1,0 0-1,0 0 1,0 0-1,0 1 1,0-1-1,0 0 1,0 1-1,0-1 1,0 1-1,0-1 1,0 1-1,0-1 1,1 1-1,-1-1 1,0 1-1,0 0 0,0 0 1,1-1-1,-1 1 1,0 0-1,1 0 1,-1 0-1,1 0 1,-1 0-1,0 0-19,-1 5 99,-1 0-1,1 1 0,0-1 0,0 0 1,1 2-99,-2 2 97,0 6 60,0 0 0,1 0 0,0 0 0,1 0 0,1 0 0,2 9-157,-1-12 58,0 0 0,2-1 0,-1 1-1,2-1 1,-1 0 0,2 0 0,-1 0 0,2 0 0,0-1 0,0 0 0,1 0-1,0-1 1,1 0 0,0 0 0,3 2-58,-7-8-201,-1-1-1,1 0 1,1 1-1,-1-2 1,0 1-1,1 0 1,2 0 201,-4-2-426,0 0 0,0 0-1,0 0 1,0 0 0,0 0 0,0-1 0,0 1 0,1-1-1,-1 0 1,0 0 0,0 0 0,1-1 426,16-4-1524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29.5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8914,'3'5'1535,"-1"-1"0,1 1 0,-1-1-1,0 1 1,0 0 0,0 3-1535,0 0 1105,-1-1-1,0 0 0,0 0 0,-1 4-1104,-1 9 658,-1 1-1,-3 19-657,-2 12 804,6-45-913,3-13-273,0-6 227,3-7 11,0 0 0,2 0 0,0 0 144,-5 15-16,0-3 2,1 0 0,1 1 0,-1-1 0,1 1 0,0 0 0,0 0 0,1 0 0,0 1 1,0-1-1,0 1 0,1 0 14,-4 3 15,1 0 0,-1 1 0,0-1 0,1 1 0,-1 0 0,1 0 0,-1 0 0,1 0 0,0 0 0,0 0 0,-1 1 0,1-1 0,0 1 1,0 0-1,-1-1 0,1 2 0,0-1 0,0 0 0,0 0 0,-1 1 0,1 0 0,0-1 0,0 1 0,-1 0 0,1 0 0,-1 0 0,2 2-15,-2-2 46,0 1 0,1-1 0,-1 1-1,0 0 1,-1 0 0,1 0-1,0 0 1,0 1 0,-1-1 0,1 0-1,-1 1 1,0-1 0,0 1 0,0-1-1,0 1 1,0 0-46,2 8 206,0 1 0,-1-1-1,0 4-205,2 13 334,-2-21-247,0 0 0,-1 0 0,0 1 0,0-1 0,-1 1-1,1-1 1,-2 1 0,1-1 0,-2 5-87,-3-3-248,5-9 154,0 0-1,0 0 1,0 0 0,-1 0 0,1 0-1,0 0 1,0 0 0,0 0 0,0 1-1,0-1 1,-1 0 0,1 0 0,0 0 0,0 0-1,0 0 1,-1 0 0,1 0 0,0 0-1,0 0 1,0 0 0,0 0 0,-1 0-1,1-1 1,0 1 0,0 0 0,0 0 0,0 0-1,-1 0 1,1 0 0,0 0 0,0 0-1,0 0 1,0 0 0,0-1 0,0 1-1,-1 0 1,1 0 0,0 0 0,0 0 0,0 0-1,0 0 1,0-1 0,0 1 0,0 0-1,0 0 1,0 0 0,0-1 94,-1 0-1250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30.1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10 9906,'-3'-1'4561,"-1"-5"-1481,4 4 1274,1 2-3362,6 0-771,0 1 1,0 0-1,0 1 1,0-1-1,0 2 1,0-1-1,2 2-221,1-1 172,-7-2-146,0 1 1,0-1 0,0 0 0,0 1 0,-1-1-1,1 1 1,0 0 0,-1 0 0,1 0 0,-1 0-1,0 0 1,0 1 0,0-1 0,0 1 0,0-1 0,0 1-1,-1 0 1,1 0 0,-1 0 0,0 0 0,0 0-1,0 0 1,0 0 0,0 0 0,-1 0 0,0 0-1,1 0 1,-1 1 0,0-1 0,0 0-27,-1 7 16,0 0 1,-1-1-1,0 1 1,0-1-1,-1 0 1,0 1-1,-1-1 1,-3 7-17,4-11 18,0 0 0,-1 0 1,1 0-1,-1-1 0,1 1 1,-2-1-1,1 0 0,0 0 1,-1 0-1,1-1 1,-1 0-1,-5 3-18,8-5 30,1-1-6,1 1 1,-1-1 0,0 0-1,0 1 1,0-1 0,0 1 0,1 0-1,-1-1 1,0 1 0,0 0-1,1-1 1,-1 1 0,1 0-1,-1 0 1,1-1 0,-1 1-1,1 0 1,-1 0 0,1 0-1,-1 0 1,1 0 0,0 0-1,0 0-24,5 0 192,28 0-24,1-1 0,-1-1 0,4-2-168,8-5 711,-42 8-328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31.2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31 32 6441,'-15'-1'3097,"11"5"-728,-5-3-561,6-2-152,3 1-159,4 1-353,-4-2-176,4-1-144,28-3-48,36-8-207,-36 6-121,-4 4-232,-7-1-208,-7 3-736,-4 4-609,-8 5-1135,-2 10-2057,-7 1 2992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31.5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0 6713,'-11'8'3201,"11"3"-912,2-4-665,7-3-264,6 4-95,4-11-257,7 2-88,2-7-200,-3-3-112,-1 4-256,0 2-432,-8 5-1320,2 4 2528,-3 9-1272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32.0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29 9402,'0'-13'4377,"0"4"-1825,0 2-743,0 8-57,0 15-279,0 8-209,-1 15-344,-2 2-136,2 6-264,1-5-120,2 0-176,2-4-80,4-3-168,2-7-336,-1-7-896,0-9-576,-2-7-873,-3 1 1537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09.0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22 13235,'12'45'6447,"-6"-18"-2655,0 13-3792,-2-19 899,0 11 199,-4-32-1095,0 0 0,0 0 0,0 0 0,0 0 0,0 0 1,0 0-1,0 0 0,0 0 0,0 0 0,0 0 0,0 0 0,0 0 0,0 0 1,0 0-1,0 0 0,0 0 0,0 1 0,0-1 0,0 0 0,0 0 0,0 0 0,0 0 1,0 0-1,0 0 0,0 0 0,-1 0 0,1 0 0,0 0 0,0 0 0,0 0 1,0 0-1,0 0 0,0 0 0,0 0 0,0 0 0,0 0 0,0 0 0,0 0 1,0 0-1,0 0 0,0 0 0,0 0 0,0 0 0,0 0 0,0 0 0,-1 0 1,1 0-1,0 0 0,0 0 0,0 0 0,0 0 0,0 0 0,0 0 0,0 0 1,0 0-1,0 0 0,0 0 0,0 0 0,0 0 0,0 0 0,0 0 0,0 0 1,0 0-1,0 0 0,0-1 0,0 1 0,0 0 0,0 0-3,-1 0-12,1 0 0,0-1 0,0 1-1,0 0 1,0-1 0,-1 1 0,1 0 0,0-1 0,0 1 0,0 0-1,0-1 1,0 1 0,0 0 0,0-1 0,0 1 0,0-1 0,0 1-1,0 0 1,0-1 0,0 1 12,6-20-249,0 1 0,4-7 249,-3 8-61,-5 11 58,1 0 0,0 0-1,1 0 1,0 1-1,0-1 1,0 1 0,1 0-1,0 0 1,0 0-1,0 1 1,4-3 3,-7 6 7,1 0 0,-1 0 0,1 0 0,-1 0 0,1 0 0,-1 1 0,1 0 0,2-2-7,-4 3 13,0 0-1,0 0 1,-1-1 0,1 1 0,0 0 0,0 0 0,0 0 0,0 0 0,0 0 0,0 0 0,0 0-1,0 0 1,0 1 0,0-1 0,0 0 0,0 0 0,0 1 0,-1-1 0,1 1 0,0-1 0,0 1 0,0-1-1,0 1 1,-1-1 0,1 1 0,0 0 0,-1-1 0,1 1 0,0 0 0,-1 0-13,5 6 139,-2-1-1,1 1 1,-1 0 0,0 0 0,0 0 0,-1 0 0,0 0 0,1 5-139,1 16 813,2 20-813,0 7 411,-6-51-428,1 0 0,0 0-1,1 0 1,-1-1 0,1 1 0,-1 0 0,1-1-1,1 2 18,-2-5-67,-1 1-1,1 0 0,-1-1 0,1 1 0,-1 0 0,1-1 0,0 1 0,-1-1 0,1 1 0,0-1 0,-1 1 0,1-1 0,0 0 0,0 1 0,-1-1 0,1 0 0,0 1 0,0-1 68,0 0-137,0 0 0,0-1 0,0 1 1,-1 0-1,1 0 0,0 0 0,0-1 0,0 1 0,0 0 0,-1-1 0,1 1 0,0-1 0,0 1 0,-1-1 0,1 1 0,0-1 0,-1 0 0,1 1 0,-1-1 0,1 0 0,0 0 137,16-22-1388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32.4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23 7962,'-10'0'3704,"10"3"-1007,4 0-713,0-5-119,-4 2-177,6 0-527,26 0-217,50 2-320,-33-12-128,7 2-216,4 2-88,2 2-120,-3 5-32,-8 3-136,-7 4-256,-18 1-984,-14-1-617,-11 11 1137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32.8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8338,'0'0'89,"0"0"0,1 0 0,-1 0 1,0 0-1,0 0 0,0 0 0,0 0 0,0 0 1,0 0-1,0 0 0,1 0 0,-1 0 0,0 0 1,0 0-1,0 0 0,0 0 0,0 0 0,0 0 1,0 0-1,0 0 0,0 0 0,1 0 0,-1 0 1,0 0-1,0 0 0,0 0 0,0 0 0,0 0 1,0 1-1,0-1 0,0 0 0,0 0 0,0 0 1,0 0-1,0 0 0,0 0 0,0 0 1,0 0-1,0 1 0,0-1 0,0 0 0,0 0 1,0 0-1,0 0 0,0 0 0,0 0 0,0 0 1,0 0-1,0 1 0,0-1 0,0 0 0,0 0 1,0 0-1,0 0 0,0 0 0,0 0 0,0 0 1,0 0-1,0 1 0,0-1 0,0 0 0,0 0 1,0 0-1,-1 0 0,1 0-89,13 1 1464,-9-1-981,49 2 2802,-24-1-832,23 3-2453,-49-4 89,1 1 1,-1 0-1,1 0 1,-1 0-1,1 0 1,-1 0 0,0 1-1,0-1 1,0 1-1,0 0 1,0 0-1,0 0 1,1 1-90,-3-2 29,1 1 0,-1 0 0,0-1 0,0 1 0,1 0 0,-1 0 0,0 0 0,0 0 0,-1 0 0,1 0 0,0 1 0,-1-1 0,1 0 0,-1 0 0,0 0 0,0 0 0,0 1 0,0-1 0,0 0 0,0 0 0,-1 3-29,-1 2 79,1 0 0,-2 1-1,1-1 1,-1 0-1,0 0 1,-1-1 0,0 1-1,0 0 1,0-1-1,0 0 1,-1 0 0,0-1-1,-1 1 1,1-1-1,-1 0 1,0-1 0,-5 4-79,8-6 28,0-1 0,0 0 0,0 0 0,0 0 0,1 0 0,-2-1-28,-6 3 182,56-1 607,-37-2-767,22 1 100,-1-2 0,1-1 0,7-2-122,-17 0-568,0-1-1,0 0 1,0-2 0,15-7 568,-13 1-852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56.4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35 5241,'15'-6'9224,"-11"4"-8074,0 0 1,0 0-1,0 1 1,0 0-1,2-1-1150,-5 2 61,-1 0-1,1 0 1,0 0-1,0 0 1,0 0-1,0 0 1,-1 0-1,1 0 1,0 0-1,0 0 1,0 0-1,-1 0 1,1 1-1,0-1 1,0 0-1,-1 1 1,1-1-1,0 1 1,-1-1-1,1 1 0,0-1 1,-1 1-1,1-1 1,-1 1-1,1-1 1,-1 1-1,1 0 1,-1-1-1,1 2-60,13 30 579,-1-9-372,-7-14-101,0 1 1,-1 0-1,0 1 1,0 0-1,-1-1 1,1 7-107,4 25 321,5 20 76,-12-58-362,-1 0 0,-1 0-1,1 0 1,0 0-1,-1 0 1,0 0-1,0 1 1,0-1-1,0 0-34,-2 5 101,1-9-99,1 1 0,0-1 1,0 0-1,-1 0 0,1 0 0,0 0 1,0 1-1,0-1 0,-1 0 1,1 0-1,0 0 0,-1 0 0,1 0 1,0 0-1,0 0 0,-1 0 0,1 0 1,0 0-1,0 0 0,-1 0 0,1 0 1,0 0-1,-1 0 0,1 0 1,0 0-3,-1 0-1,1 0 0,-1 0 0,1-1 0,-1 1 0,1 0 0,0 0 1,-1-1-1,1 1 0,-1 0 0,1-1 0,0 1 0,-1 0 0,1-1 1,0 1-1,0-1 0,-1 1 0,1-1 0,0 1 0,0-1 1,-1 1-1,1 0 0,0-1 0,0 1 0,0-1 0,0 1 0,0-1 1,0 1 0,-2-17-113,2-8-107,2-76-320,0 83 508,0 0 0,1 0 0,1 1-1,3-11 33,-6 24 4,1-1 0,0 1 0,0-1 0,0 1-1,1 0 1,-1 0 0,1 0 0,0 0 0,0 1-1,0-1 1,2-1-4,-2 3 21,-1 1 0,0-1-1,0 1 1,1-1 0,-1 1 0,1 0 0,-1 0-1,1 0 1,0 0 0,-1 0 0,1 1 0,0-1-1,0 1 1,-1 0 0,1 0 0,0 0-1,0 0 1,-1 0 0,1 0 0,1 1-21,1 0 50,-1 0 1,0 1 0,0-1-1,1 1 1,-1 0 0,-1 0-1,1 1 1,0-1-1,0 1 1,-1-1 0,1 2-51,1 1 84,1 0 0,-1 1 0,0 0 0,-1 1 0,0-1 1,1 2-85,5 11 222,-1-1 0,-2 2 0,0-1 0,2 7-222,3 18 388,-1 1 1,5 44-389,-16-87-13,1 0 1,-1 0-1,0 0 0,0 0 1,-1 0-1,1 0 0,0 0 0,-1 0 13,1-2-12,0 0 0,0 0 0,0 1 0,0-1 0,0 0 0,0 0 0,0 0 0,0 0 0,0 0 0,0 0 0,0 0 0,0 0 0,0 0 0,0 0 0,0 0 0,0 0 0,0 0 0,0 1 0,0-1 0,-1 0-1,1 0 1,0 0 0,0 0 0,0 0 0,0 0 0,0 0 0,0 0 0,0 0 0,0 0 0,0 0 0,0 0 0,0 0 0,0 0 0,-1 0 0,1 0 0,0 0 0,0 0 0,0 0 0,0 0 0,0 0 0,0 0 0,0 0-1,0 0 1,0 0 0,0 0 0,0 0 0,-1 0 0,1 0 0,0 0 0,0 0 0,0 0 12,-4-9-1118,2 2 160,0 0-1,1 0 1,0 0-1,0 0 0,1-4 959,1-19-1448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57.0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1 7842,'-2'0'3688,"1"0"-1071,0 0-521,-1 0-191,1 0-305,0 0-504,1 0-215,0 0-225,0 0-64,13 6-224,6 1-104,35 4-176,-27-15-16,2 2-528,-6 0-472,-5 2-1313,-3 5 209,-2 2 1104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57.3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15 9642,'-1'6'4169,"1"-3"-1897,6 0-423,-6-5-129,0 2-215,0-1-417,12-2-184,15 1-240,33-8-144,-24 9-208,-3 0-96,-8-1-168,1 0-360,-10-1-1160,-4 3-625,-4 0 1145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58.0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84 69 8298,'-60'-12'3310,"58"12"-3117,1-1 0,0 1-1,-1 0 1,1-1 0,-1 0 0,1 1 0,0-1 0,0 0 0,-1 0 0,1 1 0,0-1-1,0 0 1,-1-1-193,2 1 174,0 1 1,-1-1-1,1 0 0,-1 0 0,1 0 1,0 1-1,-1-1 0,1 0 0,0 0 0,0 0 1,0 0-1,0 0-174,-1-5 1199,1 5-1081,-1 0-1,1 0 1,0 0-1,0 1 1,0-1 0,0 0-1,0 0 1,0 0 0,0 0-1,1 1 1,-1-1-1,0 0 1,0 0 0,1 0-1,-1 1 1,0-1-1,1 0 1,-1 0 0,1 1-1,-1-1 1,1 0-1,-1 1 1,1-1 0,-1 1-1,1-1 1,0 1-1,-1-1 1,1 1 0,0-1-1,0 1 1,-1-1-1,1 1 1,0 0 0,0 0-1,-1-1 1,1 1-1,0 0 1,0 0-118,4-2 222,1 1 0,-1 0 0,0 0 0,1 1 0,1 0-222,2 0 105,-1 0 0,1 1 0,0 0 1,0 1-1,-1 0 0,1 0 0,-1 1 0,0 0 1,0 0-1,0 1 0,6 4-105,-12-7 6,0 0 0,-1 0 0,0 0 0,1 0 0,-1 1 0,0-1 0,1 0 0,-1 1 0,0 0 0,0-1 0,0 1 0,0-1 0,0 1 0,-1 0 0,1 0 0,0-1 0,-1 1 0,0 0 0,1 0 0,-1 0 0,0 0 0,0 0-1,0 0 1,0-1 0,0 1 0,0 0 0,-1 0 0,1 0 0,0 0 0,-1 0 0,0-1 0,1 1 0,-1 0 0,-1 0-6,0 4-10,-1-1-1,0 0 1,-1 0 0,1 0-1,-1 0 1,0 0-1,0-1 1,0 0 0,-5 4 10,-51 34-238,52-34 195,8-8 40,0 0 0,0 0 0,0 0 1,0 0-1,0 0 0,0 1 0,0-1 0,0 0 0,0 0 0,0 0 0,0 0 0,0 0 1,0 0-1,0 1 0,0-1 0,0 0 0,0 0 0,0 0 0,0 0 0,0 0 0,0 0 0,0 0 1,0 0-1,1 1 0,-1-1 0,0 0 0,0 0 0,0 0 0,0 0 0,0 0 0,0 0 0,0 0 1,0 0-1,1 0 0,-1 0 0,0 0 0,0 0 0,0 0 0,0 0 0,0 0 0,0 0 3,22 2-196,-12-2 231,109 0 454,-115 0-421,1 1 0,0-1 0,0 1 0,0 0 0,-1 0 0,1 1 0,0-1 0,-1 1 0,1 0 0,2 2-68,-5-3 35,0 0 0,-1 0 0,1 0 0,0 0 0,-1 1-1,0-1 1,1 0 0,-1 1 0,0-1 0,1 1 0,-1-1 0,0 1 0,0 0 0,0 0 0,0-1-1,-1 1 1,1 0 0,0 0 0,-1 0 0,1 0 0,-1 0 0,0 0 0,0-1 0,0 1-1,0 0 1,0 0 0,0 0 0,0 0-35,-1 0 24,1 0 1,-1 1-1,0-1 0,0-1 1,0 1-1,0 0 0,0 0 1,0 0-1,0 0 0,-1-1 1,1 1-1,-1-1 0,1 1 0,-1-1 1,0 1-1,1-1 0,-1 0 1,0 0-1,0 0 0,-1 1-24,-6 2 73,-1 0-1,0-1 0,-9 2-72,11-2 31,-8 0-84,0 1-1,0-2 1,-1 0 0,1-1 0,-1 0 0,-11-3 53,27 2-89,-14-1-1055,11 0-437,6-1-1292,-1 1 1913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58.6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90 44 7754,'1'-2'973,"2"-24"4765,-4 15-2925,1 11-2714,-1-1-1,1 1 1,0 0 0,0 0-1,0-1 1,0 1-1,0 0 1,0 0 0,-1 0-1,1-1 1,0 1-1,0 0 1,0 0 0,-1 0-1,1 0 1,0-1-1,0 1 1,-1 0 0,1 0-1,0 0 1,0 0-1,-1 0 1,1 0 0,0 0-1,0 0 1,-1 0-1,1 0 1,0 0 0,0 0-1,-1 0-98,0 0 124,0 0-1,0 0 1,0 1-1,0-1 1,0 1-1,0-1 1,0 1 0,0 0-1,0-1 1,0 1-1,0 0 1,0-1-1,0 1 1,0 0-1,1 0 1,-1 0-1,0 0 1,0 0-124,-11 22 597,8-17-348,-5 13-39,1 1 0,1 0-1,0 0 1,1 1 0,2-1-1,0 1 1,1 0-1,1 0 1,0 17-210,3-23 50,0-1 0,0 1-1,2 0 1,0-1 0,0 1 0,5 10-50,-4-15 24,0-1 1,1 1-1,0-1 1,0 1-1,1-2 1,0 1-1,1 0 1,0-1-1,5 4-24,-5-6 13,0 0 0,0-1-1,0 0 1,1 0 0,0-1 0,0 1-13,-4-3 2,0-1 0,0 1 0,0-1 0,-1 0 1,2 0-1,-1 0 0,0 0 0,0 0 0,0-1 0,0 0 0,0 0 1,0 0-1,0-1 0,1 1-2,-3-1-3,1 0 0,-1 0 1,0 0-1,0-1 0,0 1 1,0 0-1,0-1 0,0 1 1,0-1-1,0 0 0,-1 0 0,1 0 1,-1 0-1,1 0 0,-1 0 1,0 0-1,0 0 0,1-2 3,1-1-2,-1-1-1,0 1 1,-1-1-1,1 1 0,-1-1 1,0 0-1,0-3 3,-1 3 8,0-1-1,0 1 1,-1-1 0,0 1-1,-1 0 1,1-1-1,-1 1 1,0 0 0,0 0-1,-1 0 1,0 0-1,0 1 1,-2-4-8,2 5 2,0-1 0,-1 1 0,1 0 0,-1 0 0,0 1 0,0-1 0,0 1 0,0 0 0,0 0 0,-1 0 0,1 0-1,-1 1 1,0 0 0,0 0 0,0 0 0,0 1 0,0-1-2,-1 1 1,-1 0-1,1 1 1,0 0-1,-1 0 1,1 0-1,0 0 1,-1 1-1,1 0 1,0 1 0,0-1-1,-6 3 0,9-3-137,0 1 0,0-1 0,0 1-1,0-1 1,1 1 0,-1 0 0,0 0 0,1 0 0,0 0-1,-1 1 1,1-1 0,0 1 0,0-1 0,0 1 0,1 0-1,-1-1 1,1 1 0,-1 0 0,1 0 0,0 0 0,0 0-1,0 0 1,1 1 0,-1 0 137,1-2-240,0-1 0,-1 1 0,1-1 0,0 1 0,1 0 0,-1-1 0,0 1 0,0-1 0,1 1 0,-1-1 0,1 1 0,-1-1-1,1 1 1,-1-1 0,1 0 0,0 1 0,0-1 0,0 0 0,0 1 240,12 6-1217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59.2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45 21 7418,'2'-7'3498,"-1"-3"296,-1 10-3587,0 0-1,0 0 0,0 0 1,0-1-1,0 1 0,0 0 0,0 0 1,0 0-1,-1 0 0,1-1 1,0 1-1,0 0 0,0 0 1,0 0-1,0 0 0,0-1 1,0 1-1,-1 0 0,1 0 1,0 0-1,0 0 0,0 0 0,0 0 1,-1 0-1,1-1 0,0 1 1,0 0-1,0 0 0,-1 0 1,1 0-1,0 0 0,0 0 1,0 0-1,0 0 0,-1 0 1,1 0-1,0 0 0,0 0-206,-1 0 57,1 1-1,0-1 0,-1 0 1,1 1-1,0-1 0,-1 1 1,1-1-1,0 0 1,-1 1-1,1-1 0,0 1 1,0-1-1,-1 1 1,1-1-1,0 0 0,0 1 1,0-1-1,0 1-56,-1 2 145,-27 62 249,26-61-385,1-1 1,0 1-1,0-1 1,0 1 0,0-1-1,0 1 1,1-1-1,0 1 1,0 0-1,0-1 1,0 1-1,0 0 1,1-1 0,-1 1-1,1-1 1,0 1-1,0-1 1,1 1-1,-1-1 1,1 2-10,2 0 7,0 1 0,1-1 0,-1-1 0,1 1 0,0 0 0,0-1 0,1 0 0,-1 0 1,5 1-8,6 5 42,0-2 0,3 0-42,-9-4 128,0 1 1,-1 0-1,1 0 0,-1 1 1,0 0-1,0 0 0,3 5-128,-9-8 85,-1 0 0,1 0 0,-1 0 0,0 0 0,0 0 0,0 1 0,-1-1 0,1 1 0,-1 0 0,0-1 0,0 1 0,0 0 0,0 0 0,0 2-85,-1-4 36,0 0-1,0 0 1,0 0 0,0 0-1,-1 0 1,1 0-1,0 0 1,-1 0-1,0 0 1,1 0 0,-1 0-1,0 0 1,0-1-1,0 1 1,0 0-1,0-1 1,-1 1 0,1 0-1,0-1 1,-1 0-1,1 1 1,-1-1-1,1 0 1,-1 0 0,0 0-1,0 0 1,1 0-1,-1 0-35,-5 2-201,0 0 0,0-1 0,0 0 0,0 0 0,0-1 0,-1 1 0,1-2 0,0 1 0,-1-1 0,1 0 0,0-1-1,-1 1 1,1-2 0,0 1 0,0-1 0,0 0 0,-4-2 201,4 1-355,0-1 1,1-1-1,-5-3 355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2:59.5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69 9994,'18'-6'4881,"3"-2"-1944,3 0-721,3-2-63,2 2-617,2 2-296,7-4-536,4 5-199,-1 1-273,3 0-96,-14 4-64,-6 2-336,-14 5-1217,-10 4-231,-12 10 824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3:05.2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 63 4401,'-9'-19'5176,"6"15"-4095,1 0-1,0 0 0,0-1 1,0 1-1,1-1 0,-1 0-1080,2 3 4994,1 10-3810,5 24-1235,-4-18 167,9 77 596,6 30 281,-14-108-876,-9-19-20,1-4-120,1 0-1,0 0 1,1 0-1,0 0 1,1-1-1,0 1 1,0-3 23,0-5-100,1 0 1,1-1-1,2-15 100,-1 26-8,0 1-1,1-1 1,0 1-1,0-1 1,0 1-1,1 0 0,1-1 9,-2 4 5,0 0-1,0 0 0,0 1 1,1-1-1,0 0 0,0 1 1,0 0-1,0 0 0,0 0 1,1 0-1,-1 0 0,3-1-4,-4 3 11,-1 0 0,1 1 0,-1-1 0,0 1 0,1-1 0,-1 1-1,1-1 1,-1 1 0,1 0 0,-1 0 0,1 0 0,0 0 0,-1 0-1,1 0 1,-1 0 0,1 1 0,-1-1 0,1 0 0,-1 1 0,1-1-1,-1 1 1,0 0 0,1-1 0,-1 1 0,0 0 0,1 0 0,-1 0 0,1 1-11,2 1 39,-1 1 1,1 0-1,-1 0 1,0 0 0,0 1-1,0-1 1,1 4-40,14 30 638,11 38-638,1 0 359,-19-51-276,-4-12-90,-9-28-102,1 1-1,0-1 1,1 1-1,0 0 1,1-1-1,1 1 1,2-8 109,-2 11-13,1 0 1,1 0-1,0 0 1,0 1-1,1-1 1,0 1 0,1 0-1,0 1 1,6-8 12,-10 15 17,-1 0 0,1 0 0,0 1 0,0-1 1,0 1-1,0-1 0,0 1 0,0-1 1,0 1-1,0 0 0,0 0 0,1 0 0,-1 0 1,2 0-18,-2 1 23,-1 0 0,1 0 0,0 0 0,0 0-1,-1 0 1,1 0 0,0 0 0,0 0 0,-1 1 0,1-1 0,0 1 0,-1-1 0,1 1 0,0 0 0,-1 0 0,1 0 0,-1 0 0,1 0 0,-1 0 0,1 1-23,1 0 51,0 1-1,-1 0 1,0 0 0,0 0 0,0 0 0,0 0-1,0 0 1,0 1 0,1 3-51,9 35 445,-9-30-243,0 0-1,3 6-201,7 7 174,-10-20-149,0 1-1,-1-1 0,1 1 0,-1 0 0,0-1 0,-1 1 0,1 0 0,-1 4-24,-1-9-46,0-1-1,0 1 1,0-1-1,0 1 1,1 0-1,-1-1 1,0 1-1,0-1 0,0 1 1,0-1-1,1 1 1,-1-1-1,0 1 1,0-1-1,1 1 1,-1-1-1,0 1 1,1-1-1,-1 1 1,1-1-1,-1 1 47,1-1-95,-1 0-1,1 0 0,-1 0 1,1 0-1,-1 1 0,0-1 1,1 0-1,-1 0 0,1 0 1,-1 0-1,1 0 0,-1-1 1,1 1-1,-1 0 0,1 0 1,-1 0-1,0 0 0,1 0 1,-1-1-1,1 1 0,-1 0 96,2-2-42,1 1-1,-1-1 1,0 1-1,0-1 1,0 0-1,0 0 1,0 0-1,0-1 43,5-12 288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09.3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123 2 7914,'12'-1'2775,"-7"1"-629,1 0 0,0 0 0,-1 0 0,2 1-2146,-7-1 49,0 0-1,0 0 0,0 0 1,0 0-1,0 0 0,0 0 0,1 0 1,-1 0-1,0 0 0,0 0 1,0 0-1,0 0 0,0 0 0,0 0 1,0 0-1,0 1 0,0-1 1,0 0-1,0 0 0,0 0 0,0 0 1,0 0-1,0 0 0,0 0 0,1 0 1,-1 0-1,0 0 0,0 0 1,0 0-1,0 0 0,0 0 0,0 0 1,0 0-1,0 0 0,0 1 1,0-1-1,0 0 0,0 0 0,0 0 1,0 0-1,0 0 0,0 0 1,0 0-1,0 0 0,0 0 0,0 0 1,0 0-1,0 0 0,0 0 1,0 1-1,0-1-48,-4 3 1176,-5 2-199,-7-1-215,-7 2-483,22-6-272,0 1 1,0-1-1,0 1 0,-1-1 1,1 1-1,0 0 0,1 0 1,-1-1-1,0 1 0,0 0 1,0 0-1,0 0 0,1 0 1,-1 0-1,0 0 0,1 0 1,-1 1-8,-1 3 56,0 1-1,0-1 1,1 1 0,0 0 0,0-1 0,1 1 0,0 0 0,0 0-1,0 0 1,0 0 0,1-1 0,0 1 0,0 0 0,1-1 0,0 1 0,-1-1-1,2 1 1,-1-1 0,1 0 0,0 0 0,0 0 0,0 0 0,1 0-1,-1-1 1,1 1 0,1-1 0,1 2-56,6 3 195,4 4 1277,11 10-1472,-27-23 19,0 1 0,1-1-1,-1 0 1,0 0 0,0 0-1,0 1 1,0-1 0,0 0 0,0 0-1,0 1 1,0-1 0,0 0 0,0 0-1,0 1 1,0-1 0,0 0 0,0 0-1,0 0 1,0 1 0,0-1 0,0 0-1,-1 0 1,1 1 0,0-1 0,0 0-1,0 0 1,0 0 0,0 0 0,0 1-1,-1-1 1,1 0 0,0 0 0,0 0-1,0 0 1,-1 1 0,1-1 0,0 0-1,0 0 1,0 0 0,-1 0 0,1 0-1,0 0 1,0 0 0,-1 0-1,1 0-17,-14 6 102,12-5-172,-13 4-398,-1 0 1,0-2-1,1 1 1,-16 0 466,20-3-329,0-1 1,0 1-1,-1-2 329,-20-2-691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3:06.0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42 152 3457,'-6'0'7519,"-13"0"2382,18 0-9813,1 0 0,-1 0-1,1 0 1,-1 0 0,1 0 0,-1 0 0,1 0 0,-1 0 0,0-1 0,1 1 0,-1 0 0,1 0 0,-1-1-1,1 1 1,-1 0 0,1-1 0,0 1 0,-1 0 0,1-1 0,-1 1 0,1-1 0,0 1 0,-1-1-1,1 1 1,0-1 0,-1 0-88,0-2 8,0-1-1,1 0 1,-1 0 0,1 0-1,0 0 1,-1 0-1,2 0 1,-1 0 0,0 1-1,2-4-7,-1-2 23,1 1 0,1 0-1,1-2-22,-4 8 12,1 1 0,0-1-1,0 1 1,0-1 0,0 1-1,0 0 1,0-1 0,0 1-1,0 0 1,0 0 0,1 0 0,-1 0-1,0 0 1,1 0 0,0 0-12,5-3 68,-2-1-1,2 0 32,0 0-1,0 0 1,1 1-1,-1 0 1,8-4-99,-13 8 18,0-1 0,1 0 1,-1 1-1,0-1 0,0 1 0,1 0 0,-1 0 1,0 0-1,0 0 0,1 0 0,-1 0 1,0 1-1,0-1 0,1 1 0,-1-1 0,0 1 1,0 0-1,0 0 0,0 0 0,0 0 0,0 0 1,0 0-1,0 1 0,-1-1 0,1 1-18,4 4 78,-1 0-1,0 1 1,0 0 0,-1 0-1,0 0 1,0 1 0,0-1-1,-1 1 1,1 5-78,0-3 97,0 0 0,0 0 0,1-1 0,1 1 0,2 2-97,-6-9 17,0-1 0,0 1-1,1-1 1,-1 0 0,1 1 0,0-1-1,-1-1 1,1 1 0,0 0-1,0-1 1,0 1 0,0-1 0,0 0-1,1 0 1,-1 0 0,0 0-1,0-1 1,1 1 0,0-1-17,-2 0 3,0 0 0,0 0 1,0 0-1,0 0 0,-1 0 1,1 0-1,0 0 0,0-1 0,0 1 1,-1-1-1,1 0 0,0 1 1,-1-1-1,1 0 0,0 0 0,-1 0 1,1 0-1,0-1-3,1-2-24,0 1 0,0-1 0,-1 1 1,1-1-1,-1 0 0,1-3 24,8-12-217,8-7-357,-12 4-127,-6 19 451,0 0 1,0-1 0,1 1 0,-1 0 0,0 0-1,1 0 1,1-2 249,9-8-1896,-12 13 1847,0 0 1,0 0-1,0 0 0,0-1 1,0 1-1,1 0 1,-1 0-1,0 0 1,0 0-1,0 0 0,0 0 1,0 0-1,0-1 1,0 1-1,0 0 0,0 0 1,0 0-1,0 0 1,0-1-1,0 1 1,0 0-1,0 0 0,0 0 1,0 0-1,0 0 1,0-1-1,0 1 0,0 0 1,0 0-1,0 0 1,0 0-1,0 0 1,0-1-1,0 1 0,0 0 49,-3 3-1057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3:06.8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43 45 6257,'-11'44'3414,"11"-43"-3264,-1 0 0,1-1 0,0 1 0,-1-1 0,1 1 0,0 0-1,-1-1 1,1 1 0,0-1 0,-1 1 0,1-1 0,-1 1 0,1-1 0,-1 1-1,0-1 1,1 1 0,-1-1-150,1 0 108,-1 0 0,1 0 0,0 0 0,-1 0 0,1 0 0,0 0-1,-1 0 1,1 0 0,-1 0 0,1 0 0,0 0 0,-1 0 0,1 0 0,-1 0 0,1 0 0,0 0 0,-1 0-1,1-1 1,0 1 0,-1 0-108,0-1 241,0 0 0,0 0 0,0 1 1,0-1-1,0 0 0,0 0 0,0-1 0,0 1 0,1 0 0,-1 0 0,0-1-241,0-1 228,0 0-1,0 0 1,1 0 0,-1 0 0,1-1-1,-1 1 1,1 0 0,0 0-1,0 0 1,1-1 0,-1 1 0,1 0-1,0-1-227,-1 2 76,0 1-1,1 0 0,-1 0 0,1-1 0,-1 1 0,1 0 0,-1 0 1,1 0-1,0 0 0,0 0 0,0 0 0,0 0 0,0 0 0,0 0 1,0 0-1,0 0 0,0 0 0,0 1 0,0-1 0,0 0 1,0 1-1,1-1 0,-1 1 0,0 0 0,0-1 0,1 1 0,-1 0 1,0 0-1,1-1 0,-1 1 0,0 0 0,2 1-75,5 0 264,1 0-1,-1 1 1,1 1 0,-1-1-1,3 3-263,26 6 463,-27-9-313,1-1 0,-1-1 0,9 0-150,-11 0 55,1 0 0,-1 0 0,0 1 0,1 0 0,-1 0 0,5 2-55,-11-2 10,0 0 1,1 0-1,-1 1 1,0-1-1,0 0 1,0 1-1,0-1 1,0 1-1,0 0 1,-1 0 0,1 0-1,-1 0 1,1 0-1,-1 0 1,1 0-1,-1 0 1,0 0-1,0 1 1,0-1-1,0 2-10,-1-3 5,0-1 0,0 1 0,0-1 0,0 0-1,0 1 1,0-1 0,0 0 0,1 1 0,-1-1 0,0 1-1,0-1 1,0 0 0,0 1 0,1-1 0,-1 0-1,0 1 1,0-1 0,1 0 0,-1 0 0,0 1 0,1-1-1,-1 0 1,0 0 0,0 1 0,1-1 0,-1 0-1,1 0 1,-1 0 0,0 0-5,1 0-25,0 0 0,-1 0 1,1 0-1,-1 0 0,1-1 0,0 1 0,-1 0 1,1-1-1,-1 1 0,1 0 0,-1-1 0,1 1 1,-1 0-1,0-1 0,1 1 0,-1-1 0,1 1 25,2-4-148,0 0-1,-1 0 0,1 0 1,-1 0-1,0-1 149,12-26 1047,7-5-725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3:07.5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42 38 6649,'-10'-7'1905,"-22"-20"5368,32 27-7201,0 0 0,0 0 0,1 0-1,-1 0 1,0 0 0,0 0 0,0 0-1,0 0 1,0 0 0,0 0-1,0 0 1,0 0 0,0 0 0,0 0-1,1 0 1,-1 0 0,0 0 0,0 0-1,0 0 1,0 0 0,0 0 0,0 0-1,0 0 1,0 0 0,0 0 0,0 0-1,0 0 1,1 0 0,-1 0-1,0 0 1,0 0 0,0 0 0,0 0-1,0-1 1,0 1 0,0 0 0,0 0-1,0 0 1,0 0 0,0 0 0,0 0-1,0 0 1,0 0 0,0 0 0,0 0-1,0-1 1,0 1 0,0 0-1,0 0 1,0 0 0,0 0 0,0 0-1,0 0 1,0 0 0,0 0 0,0 0-1,0 0 1,0 0 0,0-1 0,0 1-1,0 0 1,0 0 0,0 0-1,-1 0 1,1 0 0,0 0 0,0 0-72,23 1 557,0 2 0,0 0 0,9 3-557,-25-4 73,0-1-1,0 1 1,0 0 0,-1 1 0,1 0 0,0 0 0,-1 0-1,0 1 1,0 0 0,4 3-73,-7-4 15,-1-1 1,1 1-1,-1 0 1,0 0-1,0 0 0,0 0 1,0 0-1,-1 0 1,1 0-1,-1 1 0,0-1 1,0 0-1,0 1 1,0-1-1,-1 1 0,0-1 1,1 1-1,-1-1 1,0 1-1,-1 2-15,0 1 19,0 0 0,0 0 0,-1 0 0,0 0 0,0 0-1,0-1 1,-1 1 0,0-1 0,-1 0 0,-2 4-19,-3 4 62,-1-1 1,-1-1-1,-11 11-62,20-21 8,1-1 0,0 0 0,0 0 0,0 0 0,0 1 0,0-1 0,0 0 0,0 1 0,0-1 0,0 1 0,0-1 0,1 1 0,-1 0 0,1-1 0,-1 1 0,1 0 0,0 0-8,0-2 3,0 0-1,0 0 0,0 0 1,0 1-1,0-1 1,0 0-1,0 0 1,0 0-1,0 0 1,0 0-1,0 0 1,0 1-1,0-1 1,0 0-1,0 0 1,1 0-1,-1 0 0,0 0 1,0 0-1,0 0 1,0 1-1,0-1 1,0 0-1,0 0 1,1 0-1,-1 0 1,0 0-1,0 0 1,0 0-1,0 0 0,0 0 1,1 0-1,-1 0 1,0 0-1,0 0 1,0 0-1,0 0 1,0 0-1,1 0 1,-1 0-1,0 0 1,0 0-1,0 0 0,0 0 1,0 0-1,0 0 1,1 0-1,-1 0 1,0 0-1,0-1 1,0 1-1,0 0 1,0 0-1,0 0 1,0 0-1,1 0 0,-1 0 1,0 0-1,0-1 1,0 1-1,0 0-2,6-3 494,37-6-150,-32 7-246,1 0 0,-1-1-1,-1 0 1,5-2-98,-9 2-223,1 1-1,0 0 1,0 0-1,0 1 0,0 0 1,0 0-1,0 1 1,0-1-1,0 1 1,1 1 223,12 1-920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3:07.9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13 12163,'1'-3'5282,"6"-2"-2847,7 1-1276,-8 3-895,-1 1 1,1 0-1,-1 1 0,0-1 0,1 1 1,-1 0-1,0 0 0,0 1 0,1-1 0,2 2-264,2 2 100,1 0-1,-1 0 0,0 1 0,5 4-99,-12-7 8,0-1 0,0 0 0,0 1-1,-1-1 1,1 1 0,-1 0 0,1 0-1,-1 0 1,0 0 0,0 1 0,-1-1-1,1 0 1,-1 1 0,1-1-1,-1 1 1,0 0 0,0-1 0,-1 2-8,1-1 11,-1 1 1,0 0 0,0-1-1,-1 1 1,0 0 0,1-1-1,-2 1 1,1-1 0,0 1-1,-1-1 1,0 0 0,0 0 0,0 0-1,-2 3-11,-30 45 231,34-51-229,0 0-1,-1-1 1,1 1 0,0 0-1,-1 0 1,1 0 0,0 0-1,0 0 1,0 0 0,0 0-1,0 0 1,0 0-1,0-1 1,0 1 0,0 0-1,0 0 1,1 0 0,-1 0-1,0 0 1,1 0 0,-1 0-1,0-1 1,1 1 0,-1 0-1,1 0 1,-1-1 0,1 1-1,0 0 1,-1-1 0,1 1-1,0 0 1,-1-1 0,1 1-1,0 0-1,4 2 3,-1-1 0,1 1-1,-1 0 1,1-1-1,4 2-2,41 14 57,-25-10 91,-2 1 0,1 0 1,-1 2-1,2 3-148,-21-11 84,1 0 0,-1 0 1,1 1-1,-1 0 1,0-1-1,-1 1 0,1 1 1,1 1-85,-4-4 50,0 0 0,1 0-1,-1 0 1,0 0 0,-1-1 0,1 2 0,0-1 0,-1 0 0,1 0 0,-1 0 0,1 0 0,-1 0 0,0 0 0,0 0 0,0 1 0,0-1 0,0 0 0,-1 0 0,1 0 0,-1 0 0,1 0-1,-2 2-49,0 0 85,0 0-1,0 0 1,-1 0 0,0 0-1,0 0 1,0-1-1,0 1 1,-3 1-85,-31 23 353,35-27-334,-17 11 21,-1 0 0,0-2 1,-1-1-1,0-1 1,0 0-1,-1-1 0,-11 1-40,9-2-419,18-3-154,-1-1 1,0-1-1,1 1 1,-1-1 0,0 0-1,-6-1 573,1-3-1064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3:57.3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202 81 4073,'36'-33'2519,"-36"32"-2276,1 1 1,0-1-1,0 0 1,-1 0-1,1 1 0,0-1 1,-1 0-1,1 0 0,-1 0 1,1 0-1,-1 0 1,0 0-1,1 0 0,-1 0 1,0 0-1,1 0 1,-1 0-1,0 0 0,0 0 1,0 0-1,0 0 0,0 0 1,0 0-1,-1 0 1,1 0-1,0 0 0,0 0 1,-1 0-1,1 0 0,0 0 1,-1 0-1,1 0 1,-1 0-244,0 0 217,1 0 1,-1 0 0,0 0 0,1 0 0,-1 0-1,0 0 1,0 0 0,0 1 0,0-1-1,0 0 1,0 0 0,0 1 0,0-1 0,0 1-1,-1-1 1,1 1 0,0-1 0,0 1-1,0 0 1,-1-1 0,1 1 0,-1 0-218,-4 1 265,-1 0 0,1 0 0,0 0-1,0 1 1,0 0 0,0 0 0,0 1 0,1 0 0,-1 0 0,1 0 0,-1 1-265,-1 1 138,0 1 1,0 0 0,1 0 0,0 1-1,0 0 1,1 0 0,-3 3-139,-4 10 135,1 1 1,1 0 0,1 1 0,1 0-1,-3 11-135,2-2 257,1 1-1,2 0 0,1 0 1,1 0-1,1 29-256,3-39 119,1-1-1,1 0 1,1 1-1,1-1 1,1 0-1,1-1 1,0 1-1,2-1 1,4 9-119,3-1 67,2-1 0,0-1 0,2 0-1,1 0-66,87 93 90,-93-104-122,30 30 132,-38-39-189,1-1 0,-1 0 0,1-1 0,0 1 0,0-1 0,4 1 89,-10-4-166,1 0 0,-1-1 0,1 1 1,-1-1-1,1 1 0,-1-1 1,1 0-1,0 0 0,-1 1 0,1-1 1,0 0-1,0-1 166,-1 1-193,0 0 1,0-1-1,0 1 0,0-1 1,0 1-1,0-1 0,0 1 0,0-1 1,0 0-1,0 1 0,-1-1 1,1 0-1,0 0 0,-1 0 1,1 0-1,0 1 0,-1-1 0,1-1 193,9-14-1404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3:58.3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31 8170,'0'-1'189,"0"1"1,1 0-1,-1-1 1,0 1-1,0 0 1,1-1-1,-1 1 1,0 0-1,0 0 1,1-1-1,-1 1 1,0 0-1,1-1 1,-1 1-1,0 0 1,1 0-1,-1 0 1,0 0-1,1-1 1,-1 1-1,1 0 1,-1 0-1,0 0 1,1 0-1,-1 0 0,1 0 1,-1 0-1,0 0 1,1 0-1,-1 0 1,1 0-1,-1 0-189,2 1 448,0-1 0,0 1 0,0 0 0,-1-1-1,1 1 1,0 0 0,-1 0 0,2 1-448,1 1 515,0 0 0,-1 0 0,1 1 0,-1-1 0,0 1 0,0 0 0,1 1-515,-1 1 186,0 1 1,-1-1 0,0 0 0,0 1 0,-1 0 0,1-1 0,-1 1 0,-1 0-1,1 0 1,-1 0-187,-1 16 274,0 1 0,-2 3-274,1-13 82,2-6-45,-1 0-1,0 0 0,0 0 1,-1-1-1,0 1 0,-2 3-36,4-11-1,0 0 0,0 0-1,0 1 1,0-1 0,0 0 0,0 0-1,0 0 1,0 0 0,0 0-1,-1 1 1,1-1 0,0 0 0,0 0-1,0 0 1,0 0 0,0 0 0,0 0-1,0 1 1,0-1 0,-1 0-1,1 0 1,0 0 0,0 0 0,0 0-1,0 0 1,0 0 0,-1 0 0,1 0-1,0 0 1,0 0 0,0 0-1,0 0 1,0 0 0,-1 0 0,1 0-1,0 0 1,0 0 0,0 0 0,0 0-1,0 0 1,-1 0 0,1 0-1,0 0 1,0 0 0,0 0 0,0 0-1,0 0 1,-1 0 0,1 0 0,0 0-1,0-1 1,0 1 0,0 0 0,0 0-1,0 0 1,0 0 0,-1 0-1,1 0 1,0 0 0,0-1 1,-4-7-135,2-2 40,0 0-1,1 1 1,0-1-1,0 0 1,1 0-1,0 0 0,1 1 1,0-1-1,1-1 96,0-4-52,1 1 0,0-1 0,1 1 0,0 0 0,1 0 0,4-7 52,-6 17 10,-1-1 0,0 1 0,1 0-1,0 0 1,0 0 0,0 0 0,0 0 0,1 1 0,-1 0 0,1-1-1,0 1 1,0 1 0,0-1 0,1 0 0,-1 1 0,0 0-1,1 0 1,0 0 0,-1 1 0,1 0 0,2-1-10,0 1 110,0 1 0,0-1 0,1 1 0,-1 1 0,0-1 0,0 1 0,0 1 0,1-1 0,-1 1 0,-1 0 0,1 1 1,0 0-1,4 2-110,-7-3 88,0 1 1,0-1 0,0 1-1,0 0 1,-1 0 0,0 0 0,1 0-1,-1 1 1,0 0 0,0-1 0,-1 1-1,1 0 1,-1 0 0,0 0 0,0 1-1,0-1 1,-1 0 0,1 1-1,-1-1 1,0 1 0,0 4-89,-1 2 100,0 0 0,-1 0 0,0 0 0,-1 0 0,-1 3-100,-3 24 137,6-28-116,0-10-24,0 0 1,0 0-1,0 0 0,0 1 1,0-1-1,0 0 0,0 0 1,0 0-1,0 0 0,0 0 1,0 0-1,0 0 1,0 0-1,0 1 0,0-1 1,0 0-1,0 0 0,0 0 1,0 0-1,0 0 0,0 0 1,0 0-1,0 0 1,0 0-1,0 0 0,0 1 1,0-1-1,1 0 0,-1 0 1,0 0-1,0 0 0,0 0 1,0 0-1,0 0 1,0 0-1,0 0 0,0 0 1,0 0-1,0 0 0,1 0 1,-1 0-1,0 0 0,0 0 1,0 0-1,0 0 1,0 0-1,0 0 0,0 0 1,0 0-1,1 0 0,-1 0 1,0 0-1,0 0 1,0 0-1,0 0 0,0 0 1,0 0-1,0 0 0,0 0 1,0 0-1,0 0 0,1 0 1,-1-1-1,0 1 1,0 0-1,0 0 0,0 0 1,0 0-1,0 0 0,0 0 3,1-11-868,-1-21 605,0 22 229,1 0 0,-1 0 0,2 0-1,-1 0 1,1 0 0,3-8 34,-3 14-1,0-1 0,0 1 0,0 0 0,1-1 0,-1 1 0,1 0-1,0 0 1,0 1 0,1-1 0,-1 1 0,4-3 1,-6 5 18,-1 0 0,1 0 0,0 1 0,0-1 0,0 0 0,0 1 0,0-1 0,0 0 0,0 1 0,0-1 0,1 1 0,-1 0 0,0-1 0,0 1 0,0 0 0,1 0 0,-1 0 0,0 0 0,0 0 0,0 0 0,1 0 0,-1 0 0,0 0 0,0 0 0,0 1 0,0-1 0,1 0 0,-1 1 0,0-1 0,0 1 0,0 0 0,0-1 0,0 1 0,0 0 0,0-1 0,0 1 0,0 0 0,-1 0 0,1 0 0,0 0 0,0 0-18,2 3 102,0 0 0,0 0 0,-1 1-1,1-1 1,-1 1 0,0-1 0,0 1 0,0 0 0,-1 0-102,7 32 750,0 11-750,6 30 141,-11-63-528,-3-12-109,1 0-1,-1 0 1,1 0 0,0 0 0,0 0-1,0 0 1,1 1 496,3 2-2523,6-4 1049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3:58.7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49 8690,'7'-3'10753,"16"-3"-9559,-6 2-362,20-6-241,2-1 955,20-2-1546,-56 12 75,1 1 0,0-1 0,0 1 0,0 0 1,0 1-1,-1-1 0,1 1 0,0-1 0,0 1 0,0 0 0,1 1-75,-3-1 16,0 0 1,0 0 0,0 0-1,0 0 1,0 1 0,0-1-1,0 1 1,-1-1 0,1 1 0,-1-1-1,1 1 1,-1 0 0,1 0-1,-1-1 1,0 1 0,0 0-1,0 0 1,0 0 0,0 1-1,0 0-16,0 1 18,-1 1-1,1 0 0,-1 0 0,0-1 0,0 1 1,0 0-1,-1 0 0,1-1 0,-1 1 1,0 0-1,-1-1 0,1 1 0,-1-1 1,-1 2-18,0 2 28,-1-1 0,0 1 0,-1-1 0,0 0 1,0 0-1,-1 0 0,-2 2-28,-21 25 235,29-34-181,1-2 205,1 1-215,0 0 0,0 0 0,0 0 1,0 1-1,0-1 0,1 0 0,-1 1 0,2-1-44,13-3 125,69-23 461,-71 23-549,1 2-1,0-1 0,0 2 0,0 0 1,8 1-37,-20 1-373,-4-1 48,1 0 0,0 0 1,0 0-1,-1 0 0,1 0 1,0 0-1,0 0 1,0 0-1,-1 0 0,1 0 1,0 0-1,0-1 0,0 1 1,-1 0-1,1-1 0,0 1 1,0-1 324,1-3-1462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3:59.2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 12347,'7'-1'1122,"0"0"1,-1 1 0,1 0 0,0 0-1,0 1 1,4 0-1123,0 1 993,-1 1 0,1 0 0,9 4-993,-2 1 602,0 1 1,0 1-1,-1 1 1,4 3-603,-11-6 145,-1 0-1,1 0 1,-2 1 0,1 0-1,-1 1 1,-1 0 0,0 0-1,0 1 1,-1 0-1,0 0 1,-1 0 0,0 1-1,-1-1 1,0 1 0,-1 0-1,0 1 1,-1-1-145,5 35 358,-2 1 0,-2 4-358,-1 96 412,-5-95-317,-2 1 0,-2-1-1,-3 0 1,-1-1 0,-7 12-95,15-54 24,-1 0 1,0 0 0,-1 0-1,0 0 1,0-1 0,-4 4-25,6-9-88,0 0 1,0 0 0,0 0-1,-1 0 1,0-1 0,1 0-1,-1 1 1,-1-1 0,1-1-1,0 1 1,-1 0 0,1-1-1,-1 0 1,-2 0 87,6-1-100,1-1 8,-1 0 1,1 0-1,-1 1 0,1-1 1,-1 0-1,1 0 0,-1 0 0,0 0 1,1 1-1,-1-1 0,1 0 0,-1 0 1,1 0-1,-1 0 0,1 0 0,-1-1 1,1 1-1,-1 0 0,0 0 1,1 0-1,-1 0 0,1 0 0,-1-1 1,1 1-1,-1 0 0,1-1 0,0 1 1,-1 0-1,1-1 0,-1 1 1,1 0-1,0-1 0,-1 1 0,1-1 1,0 1-1,-1-1 92,-3-13-1235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3:59.9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57 1 10986,'-43'17'4425,"35"-10"-2664,5-5-449,1 1 96,2 2-191,0-5-257,0 0-472,0 0-176,0 0-184,0 0-48,0 0-360,0 0-680,0 0 640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4:01.8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7 5233,'0'-1'-35,"-2"-4"6917,2 13-1628,0 25-3875,2 0-1,5 24-1378,-4-35 367,15 93 790,-12-87-1027,0-1 0,2 0 0,3 2-130,-10-27-87,6 16 27,-3-14-1112,-3-10-1941,-1 4 2112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39.0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36 44 5441,'-28'-31'2507,"27"31"-2170,0-1 0,0 0 0,1 0 0,-1 0 0,0 0 0,1 0 0,-1-1 0,1 1 0,-1 0 0,0 0-337,2-1 1920,-1 5 3553,1 11-5112,7 132 1442,-8-128-1652,4 109 632,-1-95-602,1-1-1,7 30-180,-10-57 9,0-1 0,0 1-1,-1 0 1,0-1 0,1 3-9,-3-6 16,1-2 0,-1 1-1,1 0 1,0 0 0,0 0-1,-1-1 1,1 1 0,0 0 0,0-1-1,0 1-15,-2-4 245,0-1-1266,3 5 962,1 1 0,-1 0 0,1 0 0,-1 0 0,1 0 0,-1-1 0,1 1 0,-1 0 0,1 0 0,-1 0 0,1 0 0,0 0 0,-1 1 0,1-1-1,-1 0 1,1 0 0,-1 0 0,1 0 0,-1 0 0,1 1 0,-1-1 59,4 1-25,0 0-1,-1 1 1,1-1 0,-1 1-1,0 0 1,1 0 0,-1 0-1,0 0 1,0 0 25,12 11 428,-1 0 0,0 1-1,1 2-427,9 11 2008,-22-26-1800,-1 1-1,1 0 0,0-1 0,0 0 0,0 1 0,0-1 1,0 0-1,0 0 0,0 0 0,0 0 0,0 0 0,1 0 1,-1-1-1,0 1 0,0-1 0,2 0-207,2 1 255,0-2-1,1 1 1,-1-1 0,1 0-1,0 0-254,5-1 233,114-26-2154,-78 17 1107,47-9 627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4:02.1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29 8226,'-1'2'482,"0"-1"1,0 0 0,0 0-1,0 1 1,0-1 0,0 0-1,0 0 1,0 0 0,0-1-1,-1 1 1,1 0 0,0 0-1,-2 0-482,3-1 66,0 0 1,-1 0-1,1 0 0,0 0 0,0 0 0,0 0 0,-1 0 0,1 0 0,0 0 0,0 0 0,0 1 0,0-1 0,-1 0 0,1 0 0,0 0 0,0 0 0,0 0 1,0 0-1,0 1 0,0-1 0,-1 0 0,1 0 0,0 0 0,0 0 0,0 1 0,0-1 0,0 0 0,0 0 0,0 0 0,0 1 0,0-1 0,0 0 0,0 0 0,0 0 1,0 1-1,0-1 0,0 0 0,0 0 0,0 0 0,0 1 0,0-1 0,0 0-66,0 0 172,1 1 0,-1-1-1,1 0 1,-1 1 0,1-1 0,-1 0 0,0 0 0,1 1 0,-1-1-1,1 0 1,-1 0 0,1 0 0,0 0 0,-1 1 0,1-1-1,-1 0 1,1 0-172,50 3 2009,35-4-2009,-33-2 938,42-8-938,-33 3 265,21-3-31,3 0 241,78 0-475,-144 11-234,-1 1-1,1 1 1,-1 1-1,0 1 1,4 1 234,-23-5-4,0 0 1,0 0-1,1 0 1,-1 0-1,0 1 1,1-1-1,-1 0 1,0 0-1,1 0 1,-1 0-1,0 0 1,0 1-1,1-1 1,-1 0-1,0 0 1,0 0-1,1 1 1,-1-1-1,0 0 1,0 0-1,0 1 1,1-1-1,-1 0 1,0 0-1,0 1 1,0-1-1,0 0 1,0 1-1,0-1 1,0 0 3,-2 7 461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4:02.7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25 9394,'0'3'3411,"5"17"-1161,15 81 2334,-19-97-4472,32 189 2615,-32-184-2596,-3-11-204,-6-13-332,1-1 261,1 0 0,1 0 0,-2-10 144,5 19-18,1 1-1,0-1 0,1 0 1,0 0-1,0 0 0,0 0 1,1 0-1,0 1 0,1-5 19,2-3-1,1 0 0,0 1 1,5-9 0,-5 12 41,0 0 0,0 0 1,1 1-1,1 0 0,0 0 0,0 1 1,1 0-1,0 0 0,0 0 1,2 0-42,-5 4 91,1 0 1,-1 1-1,0 0 1,1 0 0,0 0-1,-1 1 1,1 0-1,0 0 1,0 1 0,0-1-1,1 1 1,-1 0-1,0 1 1,0 0 0,1 0-1,-1 0 1,0 1-1,6 1-91,-9-2 68,0 1-1,0 0 1,0 0 0,0 1-1,0-1 1,0 1-1,0 0 1,0-1-1,-1 1 1,1 0-1,-1 0 1,1 1-68,1 2 120,0-1 0,0 1 1,-1 0-1,0 0 0,0 0 0,2 3-120,1 6 282,-1 1 0,0-1 0,-1 1 0,2 12-282,-3-9 249,-1 0 0,-1 0 1,-1 8-250,2 27 260,-2-29-747,0-24 437,0 0 0,0 0 0,0 0 0,0 1-1,0-1 1,0 0 0,0 0 0,0 0 0,0 0 0,0 0 0,0 0 0,0 0 0,0 0-1,0 1 1,0-1 0,0 0 0,0 0 0,0 0 0,0 0 0,0 0 0,0 0 0,0 0-1,0 0 1,-1 0 0,1 0 0,0 0 0,0 0 0,0 1 0,0-1 0,0 0-1,0 0 1,0 0 0,0 0 0,0 0 0,-1 0 0,1 0 0,0 0 0,0 0 0,0 0-1,0 0 1,0 0 0,0 0 0,0 0 0,0 0 0,-1 0 0,1 0 0,0 0 0,0 0-1,0 0 1,0-1 0,0 1 0,0 0 0,0 0 0,0 0 0,0 0 0,-1 0-1,1 0 1,0 0 0,0 0 0,0 0 0,0 0 0,0 0 0,0 0 0,0-1 50,-1-5-1143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4:12.7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71 95 4977,'-4'21'940,"-7"27"2746,10-45-2750,0 0 0,0 0 0,-1 0 0,1 0 0,-1 0 0,0 0 0,-1 1-936,3-4 58,-1 1 0,1-1 0,0 1 0,0-1 0,-1 0 0,1 1 0,0-1 0,-1 0 0,1 1 0,0-1 0,-1 0 0,1 1 0,-1-1 0,1 0 0,0 0 0,-1 1 0,1-1 0,-1 0 0,1 0 0,-1 0 0,1 0 0,-1 0 0,1 0 0,-1 0 0,1 0 0,0 0 0,-1 0 0,1 0 0,-1 0 0,1 0 0,-1 0 0,1 0 0,-1 0 0,1 0 0,-1-1 0,1 1 0,-1 0 0,1 0 0,0 0 0,-1-1 0,1 1 0,-1 0 0,1-1 0,0 1 0,-1 0 0,1-1 0,0 1 0,0-1 0,-1 1 0,1 0 0,0-1 0,0 1 0,0-1 0,-1 1 0,1-1-58,-4-9 186,1-1-1,0 0 0,0 1 0,1-1 0,0 0 0,0-9-185,2 12 40,-1 2 3,0-1 0,1 0 0,0 0 0,0 1 0,1-1 0,0 0 0,0 0 0,2-5-43,-2 11 24,-1-1 0,1 1 0,0-1 0,-1 0 0,1 1 1,0-1-1,0 1 0,0 0 0,0-1 0,0 1 0,1 0 0,-1-1 0,0 1 1,1 0-1,-1 0 0,1 0 0,-1 0 0,1 1 0,-1-1 0,1 0 1,-1 1-1,1-1 0,0 0 0,0 1 0,-1 0 0,1 0 0,0-1 0,-1 1 1,1 0-1,0 0 0,0 0 0,-1 1 0,1-1 0,0 0 0,0 1 1,-1-1-1,1 1-24,3 1 90,0-1 0,0 1 0,-1 0 1,1 1-1,-1-1 0,1 1 0,-1 0 0,0 0 1,0 1-1,1 0-90,10 11 418,-2 0 0,1 1-418,2 2 321,-13-14-256,9 10 165,1-1 1,0 0 0,1 0-1,0-2 1,5 3-231,-15-11 41,1 0 1,0-1-1,-1 0 1,1 0-1,0 0 0,0 0 1,0-1-1,0 0 0,3 0-41,-4 0 11,0-1-1,0 0 1,-1-1 0,1 1-1,0 0 1,0-1-1,0 0 1,-1 0 0,1 0-1,0-1 1,-1 1 0,1-1-1,2-2-10,-2 2-46,0-1 1,0 0-1,0-1 0,0 1 1,-1-1-1,0 1 0,1-1 1,-1 0-1,-1 0 0,1-1 0,0 1 1,-1 0-1,0-2 46,1-1-405,0-1 0,-1 1 1,0-1-1,0 0 0,-1 0 0,0 0 1,0-7 404,-1 13-256,1 0 0,-1 0 1,0 0-1,-1 0 0,1 0 1,0-1-1,-1 1 0,1 0 1,-1 0-1,1 0 0,-1 0 1,0 0-1,0 1 0,0-1 1,0 0-1,0 0 0,-1-1 256,1 3-93,0 0 0,0-1-1,1 1 1,-1 0-1,0-1 1,0 1-1,0 0 1,0 0-1,1 0 1,-1 0-1,0 0 1,0 0 0,-1 0 93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4:13.2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37 177 8274,'-1'1'485,"0"0"0,-1-1 0,1 1 0,0-1 1,-1 1-1,1-1 0,-1 1 0,1-1 0,-1 0 0,1 0 1,-1 0-1,1 0 0,-1 0 0,1 0 0,-1 0 1,0-1-486,1 1 140,0-1 0,1 1 1,-1-1-1,0 1 0,1-1 1,-1 1-1,0-1 1,1 1-1,-1-1 0,1 1 1,-1-1-1,1 0 0,-1 1 1,1-1-1,0 0 0,-1 1 1,1-1-1,0 0 1,0 0-1,-1 0 0,1 1 1,0-1-1,0 0 0,0 0 1,0 1-1,0-1 1,0 0-1,0 0 0,0 0 1,0 1-1,1-1 0,-1-1-140,2-5 297,0-1-1,1 0 1,0 1-1,0 0 0,1 0 1,4-7-297,-3 5 139,4-7 129,0 1 0,3-2-268,-9 12 65,1 1 1,-1 0 0,1 0 0,0 0-1,0 0 1,1 1 0,-1-1 0,6-1-66,-9 4 24,1 0-1,0 0 1,0 1 0,-1-1 0,1 1 0,0-1-1,0 1 1,0 0 0,0 0 0,0 0 0,-1 0-1,1 0 1,0 0 0,0 0 0,0 0 0,0 1 0,0-1-1,-1 1 1,1 0 0,0-1 0,0 1 0,-1 0-1,1 0 1,-1 0 0,1 0 0,-1 0 0,1 1-1,-1-1 1,1 0 0,-1 1-24,6 6 117,0 0 0,-1 1 0,0 0 0,0 0 0,0 1-117,2 3 142,2 4 1,22 34 254,-26-44-328,0 0 1,0 0 0,0 0 0,1 0 0,2 1-70,-8-7 6,0 0 0,0-1 0,1 1 0,-1 0 0,0 0 1,0-1-1,1 1 0,-1-1 0,0 1 0,0-1 0,1 0 1,-1 1-1,1-1 0,-1 0 0,0 0 0,1 0 0,-1 0 1,0 0-1,1 0 0,-1-1 0,0 1 0,1 0 0,-1-1 1,0 1-1,1-1 0,-1 1 0,0-1 0,0 1 0,0-1 1,1 0-1,-1 0 0,0 0-6,3-2 2,-1 0-1,1-1 1,-1 0 0,0 1-1,0-1 1,0-1 0,2-3-2,-2 1-115,1-1 1,-1 0-1,-1 1 0,1-1 1,-1-5 114,0 5-493,0 1 1,0-1 0,1 1-1,0-1 1,0 1-1,1-1 493,-2 6-168,0 0 0,0 0-1,0 0 1,0 0-1,0 0 1,1-1 168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4:13.9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106 127 9386,'-30'9'1872,"16"-5"518,-1 0 0,-6 5-2390,19-8 661,-1 0 0,1 0 1,0 0-1,0 0 0,0 1 0,-1 0 0,2-1 0,-2 1-661,3-2 53,0 0 0,0 0 0,0 0 0,-1 0 0,1 0 0,0 0 0,0 0 0,0 0 0,-1 0 0,1 0 0,0 0 0,0 0 0,-1 0 0,1 0 0,0 0 0,0 0 0,0-1 0,-1 1 0,1 0 0,0 0 0,0 0 0,0 0 0,0 0 0,0-1 0,-1 1 0,1 0 0,0 0 0,0 0 0,0 0 0,0-1 0,0 1 0,0 0 0,0 0 0,-1 0 0,1-1 0,0 1 0,0 0-1,0 0 1,0-1 0,0 1 0,0 0 0,0 0 0,0 0 0,0-1 0,0 1 0,0 0 0,1 0 0,-1-1 0,0 1 0,0 0 0,0 0 0,0 0 0,0 0 0,0-1 0,0 1-53,2-4 31,0-1 0,0 1 0,1 0 0,-1 0-1,1 1 1,0-1 0,0 0 0,3-2-31,64-66 75,-69 72-75,4-6 8,1-1 1,1 1-1,0 0 0,-1 0 1,2 1-1,3-2-8,-11 6 1,1 1 0,-1 0 0,1-1 0,-1 1 1,1 0-1,-1 0 0,1-1 0,0 1 0,-1 0 0,1 0 0,-1 0 0,1 0 0,0 0 0,-1 0 0,1 0 0,-1 0 0,1 0 0,0 0 0,-1 0 0,1 0 0,-1 0 0,1 0 1,0 1-1,-1-1 0,1 0 0,-1 0 0,1 1 0,-1-1 0,1 0 0,-1 1 0,1-1 0,-1 1 0,1-1 0,-1 0 0,0 1 0,1-1 0,-1 1 0,1-1 0,-1 1 0,0-1 0,0 1 1,1 0-1,-1-1 0,0 1 0,0-1 0,0 1-1,2 4 26,-1-1 0,0 1 1,-1 0-1,1 0 0,-1 2-26,0 71 490,-1-45-115,1 1 1,3 5-376,3 6 241,2 0 0,2-1 1,5 9-242,-11-40-42,1 4-723,0-1 0,-2 0 0,2 13 765,-5-27-284,1-1 64,-1 0 0,0 0 0,0 1 0,0-1 0,0 0 0,-1 0 0,1 0 0,0 1 0,0-1 0,-1 0 0,1 0 0,0 0 0,-1 0 220,-2 9-617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4:14.4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87 65 10146,'-80'5'4385,"76"-6"-1840,1-1-665,3-2 64,0 3-215,0 0-457,12-2-176,23-6-327,34-7-153,-31 8-272,1 1-112,-7 3-136,-3 0-24,-8 0-80,-3-1-544,-12 5-1433,-4 0 3370,-10 15-1634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4:22.5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 7906,'2'-1'873,"21"-1"5084,-22 2-5803,0 0-1,0 0 1,0 0-1,0 0 1,-1 0-1,1 1 1,0-1 0,0 0-1,0 1 1,0-1-1,-1 0 1,1 1-1,0-1 1,0 1-1,-1-1 1,1 1-1,0-1 1,-1 1-1,1 0 1,0-1-1,-1 1 1,1 0 0,-1-1-1,1 1 1,-1 1-154,11 27 1409,-2-11-996,-4-10-219,-1 0 0,0 1 0,0-1 1,-1 1-1,0 0 0,-1 0 0,0 0 0,0 3-194,-1 1 243,1 10 144,1 0-1,1 0 1,1-1 0,4 11-387,-10-38 3,0-1 0,0 1 0,1 0 0,0-1 0,0 1 0,0 0 0,1-2-3,1-10-59,0 1 1,2-3 58,0 4-8,0 0 0,1 0 0,0 1 0,4-7 8,-7 16 2,1 1 0,-1 0 0,1 0 0,0 0 0,0 1 0,0-1 0,4-2-2,-5 5 3,0-1-1,0 0 1,0 1 0,0 0-1,1 0 1,-1 0 0,1 0-1,-1 0 1,0 0 0,1 0 0,0 1-1,-1-1 1,1 1 0,1 0-3,-2 0 9,0 0 1,0 0 0,0 0 0,0 1-1,-1-1 1,1 0 0,0 1 0,0 0-1,0-1 1,0 1 0,0 0-1,-1 0 1,1 0 0,0 0 0,-1 1-10,2 0 43,0 1 0,0 0 1,0 0-1,0 0 1,-1 1-1,1-1 0,0 2-43,3 6 193,0 1 0,-1 1 0,0-1 0,-1 1-193,24 91 945,-18-64-776,-7-28-122,-2-8-62,-2-7-145,0-9 40,-1 0 0,2 0 0,-1 0 0,2 0 0,0 0 0,0 0 0,1 0 0,0 0 120,-1 9-23,0-2 21,0 0 1,0 0-1,1 1 1,-1-1-1,1 0 1,0 0-1,1 1 1,-1-1-1,1 1 1,0 0-1,0 0 1,0 0-1,1 0 1,-1 1-1,1-1 1,0 1-1,0 0 1,0 0-1,1 0 1,-1 1-1,1-1 2,-1 1 28,0 1 0,-1-1-1,1 1 1,0 0 0,0 0 0,0 1 0,0-1-1,0 1 1,0 0 0,0 0 0,0 0 0,1 0-1,-1 1 1,0 0 0,-1 0 0,1 0 0,0 0-1,0 0 1,0 1 0,-1 0 0,1 0-1,0 0 1,-1 0 0,0 0 0,1 1-28,2 2 73,-1 1 0,0 0 0,0-1 1,0 2-1,-1-1 0,1 1 0,-2-1 0,1 1 1,-1 0-1,0 1 0,0-1 0,0 2-73,0 4 62,1 0-1,-2 1 1,0 0 0,0-1-1,-2 1 1,1 10-62,-6 8-3087,5-31 2715,0 0 255,0-1 1,0 0-1,0 0 1,0 0-1,0 0 1,0 1-1,0-1 1,0 0-1,0 0 1,0 0-1,0 1 1,0-1-1,0 0 1,0 0-1,0 0 1,0 0-1,0 0 1,0 1-1,0-1 0,0 0 1,0 0-1,-1 0 1,1 0-1,0 0 1,0 1-1,0-1 1,0 0-1,0 0 1,0 0-1,-1 0 1,1 0-1,0 0 1,0 0-1,0 0 1,0 0-1,-1 0 117,-11-4-2645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4:23.1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0 14715,'-12'5'5393,"13"-3"-3904,3-2-441,7 0-56,1 1 144,8 0-272,4 3-295,3-4-425,4 3 16,1-3-680,-1 1-521,-6 2-1423,-6 0 1432,-16-1 327</inkml:trace>
  <inkml:trace contextRef="#ctx0" brushRef="#br0" timeOffset="1">81 210 13555,'0'10'5257,"4"-9"-3505,4 4-95,6-6-73,3-2-264,7-2-479,1-2-225,3 10-304,-1-3-80,-5 4-448,-2 3-616,-1-3-1129,-3 2 1177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4:23.9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96 95 5145,'33'-42'3049,"-32"41"-2792,0-1 0,-1 1 0,1-1-1,0 1 1,-1 0 0,1-1 0,-1 1 0,0-1 0,1 0 0,-1 1 0,0-1 0,0 1 0,0-1 0,0 1 0,0-1 0,0 0 0,-1 1-1,1-1 1,0 1 0,-1-1 0,1 1 0,-1-1 0,0 1 0,1-1 0,-1 1 0,0 0 0,0-1 0,0 1 0,0 0-257,1 0 102,-1 1 0,1-1 0,-1 0 1,1 1-1,0-1 0,-1 1 0,0-1 1,1 1-1,-1-1 0,1 1 0,-1 0 1,1-1-1,-1 1 0,0 0 0,1-1 1,-1 1-1,0 0 0,0 0 0,1 0 1,-1-1-1,0 1 0,1 0 0,-1 0 1,0 0-1,0 0 0,1 0 0,-1 0 1,0 1-1,1-1 0,-1 0 1,0 0-1,1 0 0,-1 1 0,0-1 1,1 0-1,-1 1 0,0-1 0,1 0 1,-1 1-1,1-1 0,-1 1 0,1-1 1,-1 1-1,0 0-102,-2 2 309,-1 1 1,0 0-1,1 1 1,0-1-1,-3 4-309,-1 6 261,-1 1 0,2 0 0,0 0 0,0 0 0,2 0-1,0 1 1,0 0 0,2 0 0,0 1-261,0 7 241,1 1 0,1 0 0,1-1 0,1 1 0,4 14-241,-3-20 113,2-1 0,0 0 0,1 0 0,1-1 0,1 1 0,6 9-113,-10-18 19,2-1 1,-1 0-1,1 0 1,0 0-1,1 0 1,0-1-1,0 0 1,1-1-1,-1 0 1,1 0-1,1 0 0,-1-1 1,1 0-20,-5-3-5,-1-1 0,0 0 1,0 1-1,0-1 0,1 0 1,-1-1-1,0 1 0,1 0 0,-1-1 1,1 0-1,-1 0 0,1 0 1,-1 0-1,0-1 0,1 1 0,-1-1 1,1 0-1,-1 0 0,0 0 0,0 0 1,1-1-1,-1 1 0,0-1 1,0 0-1,-1 0 0,1 0 0,0 0 1,-1 0-1,1-1 0,-1 1 1,1-2 4,5-6-71,-2 0 1,1 0 0,-1 0 0,-1-1 0,0 0 0,0 0 0,-2 0 0,2-6 70,1-2-138,-2 0 1,0-1-1,-1 1 0,-1-1 1,-1 0-1,-1-14 138,0 21-25,-2 1 1,1-1-1,-2 1 0,1 0 1,-2 0-1,0 0 0,0 0 1,-1 0-1,0 1 0,-1 0 1,-3-3 24,-1 0-10,0 0 0,-1 0 1,-1 1-1,0 0 0,-11-7 10,13 12 10,1 1-1,-1 0 1,-1 1-1,1 0 1,-1 0 0,0 1-1,-1 1 1,-5-2-10,13 5 31,1 0 0,0 0 0,-1 0 0,1 1 0,-1-1 0,1 1 0,0 0 1,-1 0-1,1 0 0,-1 1 0,1-1 0,-1 1 0,1 0 0,0 0 1,0 0-1,-1 0 0,1 1 0,0-1 0,0 1 0,0 0 0,0 0 0,1 0 1,-1 0-1,0 0 0,1 0 0,-1 1 0,1 0 0,0-1 0,-2 4-31,0 1 118,0 1-1,0 0 1,1 0-1,0 0 1,0 0-1,1 0 0,0 1 1,0-1-1,1 1 1,0-1-1,1 4-117,0-7 66,0 1-1,1-1 1,-1 0-1,1 1 1,0-1-1,1 0 1,-1 0 0,3 5-66,-3-7 25,1 0 0,0 0 1,0 0-1,0 0 0,0-1 1,0 1-1,0 0 0,1-1 1,-1 0-1,1 1 0,0-1 1,0 0-1,0 0 1,0-1-26,5 3 18,-1-1 1,1 0 0,1 0 0,-1-1 0,0 0 0,6 1-19,12 0-23,13 0 23,-17-3-581,0-1 0,0-1 0,0-1 0,0-1 0,0-1 0,10-4 581,2 2-952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4:24.5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115 1 13955,'-14'2'5097,"-4"18"-3817,0 6-135,-5 16 215,4 6-200,6 4-424,4-5-216,13 6-280,6-3-72,10-6-112,8 4-40,2-17-40,3-3 24,0-3-448,-1-4-536,3 1-1240,-6-5 1304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44.1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70 146 5097,'-44'30'2991,"43"-29"-2675,0-1-1,-1 1 0,1 0 0,-1 0 1,0 0-1,1-1 0,-1 1 1,0-1-1,1 1 0,-1-1-315,-3 1 1366,5-1-1290,0 0 0,0 0 0,0 0 0,0 0 1,0 0-1,0 0 0,0 0 0,0 0 0,-1 0 0,1 0 1,0 0-1,0 0 0,0 1 0,0-1 0,0 0 1,0 0-1,0 0 0,0 0 0,-1-1 0,1 1 0,0 0 1,0 0-1,0 0 0,0 0 0,0 0 0,0 0 0,0 0 1,0 0-1,0 0 0,-1 0 0,1 0 0,0 0 0,0 0 1,0 0-1,0 0 0,0 0 0,0 0 0,0 0 1,0-1-1,0 1 0,0 0 0,0 0 0,0 0 0,0 0 1,0 0-1,0 0 0,0 0-76,0-1 83,0 1 1,0 0-1,0 0 0,1 0 1,-1-1-1,0 1 0,0 0 1,0 0-1,1 0 0,-1 0 0,0 0 1,1-1-1,-1 1 0,0 0 1,0 0-1,1 0 0,-1 0 1,0 0-1,0 0 0,1 0 1,-1 0-1,0 0 0,1 0 1,-1 0-1,0 0 0,0 0 1,1 0-1,-1 0-83,79 6 620,-73-6-603,0 0-1,0-1 1,0 1-1,0-1 1,-1-1-1,1 1 1,0-1-1,-1 0 1,6-3-17,-2 1 8,0 0 2,0 0 0,-1-1 0,1 0-1,-1 0 1,0-1 0,-1 0 0,0-1-1,0 0 1,0 0 0,3-4-10,-9 9 11,1 0 0,0 0 0,-1-1-1,0 1 1,1-1 0,-1 1 0,0-1 0,0 1 0,0-1 0,-1 1 0,1-1 0,0 0 0,-1 1 0,0-1-1,0 0 1,0 0 0,0 0-11,0 1 13,-1-1 0,1 1 0,-1 0-1,0 0 1,1 0 0,-1 0 0,0 0 0,0 0-1,-1 0 1,1 0 0,0 0 0,-1 1 0,1-1-1,-1 0 1,1 1 0,-1-1 0,0 1 0,0 0-1,1-1 1,-3 0-13,0 0 13,-1 0 0,0 0 1,1 0-1,-1 0 0,0 1 0,0 0 0,0 0 0,0 0 0,0 0 0,0 1 0,0 0 0,0 0 1,0 0-1,0 1 0,0 0 0,0 0 0,0 0 0,0 0 0,0 1 0,1 0 0,-1 0 0,1 0 1,-1 1-1,1-1 0,0 1 0,0 0 0,0 0 0,0 1 0,0-1 0,1 1 0,-1-1 1,1 1-1,0 1 0,0-1 0,1 0 0,-1 0 0,1 1 0,0 0 0,0-1 0,0 5-13,0-2 6,0 0-1,1 0 0,0 1 1,1-1-1,0 0 0,0 1 1,0-1-1,1 0 0,0 0 1,0 1-1,1-1 0,0 0 1,0 0-1,1-1 0,0 1 1,0 0-1,0-1 0,1 0 1,0 1-1,0-2 0,1 1 1,0 0-1,0-1 0,0 0 1,1 0-1,-1 0 0,1-1 1,0 0-1,0 0 0,1-1 1,-1 1-1,1-1 0,0-1 1,0 1-1,0-1-5,27 5-916,7-2 393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4:24.8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1 419 13963,'22'33'6370,"9"18"-3970,-8-13-810,-16-26-1208,20 30 579,-24-37-886,1-1-1,0 0 0,-1 0 0,1 0 0,1 0 0,-1-1 1,2 2-75,-5-4 8,1-1 0,-1 1 0,0 0 0,0-1 0,0 1 0,1-1 0,-1 1 1,0-1-1,1 0 0,-1 0 0,0 1 0,1-1 0,-1 0 0,0 0 0,1 0 1,-1 0-1,0-1 0,1 1 0,-1 0 0,0-1 0,1 1-8,-1-1 3,1 0 0,0 0 1,0 0-1,-1 0 0,1 0 0,-1-1 0,1 1 0,-1-1 1,1 1-1,-1-1 0,0 1 0,0-1 0,1 0-3,1-4-8,0 1 1,0-1-1,-1 0 0,0-1 0,0 1 1,0 0-1,-1-1 0,1-1 8,-1-11-59,0 1-1,-1-1 1,-1 1 0,-1-1-1,0 1 1,-2-1 0,0 1-1,-1-3 60,-8-18-143,-1 1 1,-2 1-1,-5-8 143,5 15 68,-1 1 1,-1 0-1,-1 1 0,-2 1 1,-18-18-69,39 45 14,0 0 1,0-1 0,0 1 0,-1 0 0,1 0 0,0 0 0,0 0 0,0 0 0,0 0 0,0 0 0,-1 0-1,1 0 1,0 0 0,0-1 0,0 1 0,0 0 0,0 0 0,0 0 0,0 0 0,0 0 0,0 0 0,-1-1 0,1 1-1,0 0 1,0 0 0,0 0 0,0 0 0,0 0 0,0-1 0,0 1 0,0 0 0,0 0 0,0 0 0,0 0-1,0 0 1,0-1 0,0 1 0,0 0 0,0 0 0,1 0 0,-1 0 0,0-1-15,8 3 224,6 0 18,32-2 173,-1-3 1,10-3-416,43-2 98,84-6-156,-117 9-1039,-59 4 797,14 0-534,-20 1 796,1 0 0,0 0 0,0 0 0,-1 1-1,1-1 1,0 0 0,-1 0 0,1 0 0,0 1 0,-1-1 0,1 0 0,-1 0 0,1 1 0,0-1 0,-1 1 0,1-1 0,-1 1 0,1-1 0,-1 0 0,1 1 0,-1 0 0,0-1 0,1 1 38,0 1-89,-1 0 1,0 0 0,1 0 0,-1 0 0,0 0-1,0 0 1,0 1 88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4:25.2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11490,'2'4'993,"0"0"-1,1 0 0,-1 0 1,1 0-1,0-1 0,0 1 0,1-1 1,2 3-993,-1-2 593,0 1 0,0 0 0,-1 1 0,1 1-593,4 7 598,-2 1 1,0 1 0,0 0-1,-2 0 1,0 0-1,-1 0 1,0 1 0,0 9-599,-3-12 131,-3-17-80,-4-21-129,4 15 14,1-1 1,0 0-1,1 0 0,0 0 1,1 1-1,0-1 1,0 0-1,1 0 1,1-3 63,-2 8-8,1 0 1,0 0 0,0 0 0,0 0-1,0 0 1,1 0 0,-1 1 0,1-1 0,0 1-1,1 0 1,-1 0 0,1 0 0,0 0 0,0 1-1,0 0 1,0-1 0,5-1 7,-7 4 10,1 0-1,-1 0 1,0 0 0,1 0-1,-1 0 1,1 1 0,-1-1-1,0 1 1,1 0 0,-1 0 0,1 0-1,-1 0 1,1 0 0,-1 0-1,1 1 1,1 0-10,-1 0 48,1 0-1,-1 1 1,0 0 0,0-1-1,0 1 1,0 0 0,0 0-1,0 1 1,-1-1 0,3 3-48,3 4 171,-1 0 0,-1 1 1,1 0-1,-2 0 1,1 0-1,1 7-171,-1-3 47,0 0 0,-1 0-1,0 1 1,-2 0 0,1 0-1,-2 0 1,0 0 0,-1 1-47,-1-14-151,0-1 1,0 1-1,0-1 1,0 1 0,-1-1-1,1 1 1,-1-1-1,1 0 1,-1 1 150,-2 0-1969,-1-8-587,-1-4 238,-5-1 1094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4:25.5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13779,'21'12'6966,"16"12"-6966,-15-8 3589,10 11-3589,-10-6 654,0 1 0,-2 0 0,-1 2-1,-1 0 1,13 22-654,-23-32 116,-1 0 1,0 0-1,-1 1 0,0 0 0,-1 0 1,-1 0-1,0 0 0,-1 1 0,-1 0 0,0-1 1,-1 1-1,-1 0 0,-1 0 0,0 1-116,-4 22 62,-2 0-1,-1-1 1,-3 0 0,-1 0-1,-15 31-61,22-56-333,-1-1 0,0 0-1,-1 0 334,-10 8-2124,15-17 1196,-1-1 0,0 0-1,1 0 1,-1 0 0,0 0-1,-1 0 929,-8 1-3144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4:54.0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95 589 688,'-40'28'1074,"39"-28"-945,0 1 0,0-1 1,0 1-1,0-1 0,1 0 1,-1 0-1,0 1 0,0-1 1,0 0-1,0 0 0,0 0 1,0 0-1,0 0 0,0 0 1,0 0-1,0 0 0,0 0 1,0 0-1,0-1 0,0 1 1,0 0-1,0-1 0,0 1 1,0-1-1,1 1 0,-1-1 1,0 1-1,0-1 0,0 1 1,1-1-1,-1 0 0,0 1 1,1-1-130,-3-2 769,-4-2 551,-7-7 2784,15 15 1080,0 0-3683,4 9-1582,21 17 734,-14-16-481,11 10 687,20 16-859,-28-27 336,0-1-1,9 5-335,-17-12 60,0 0-1,1 0 1,-1-1-1,1 0 1,0 0-1,7 1-59,-13-4 7,-1 0 0,1 1 0,-1-1 0,1 0 0,-1 0 0,1 0 0,-1 0 0,1 0 0,-1-1 0,1 1 0,0-1-7,-1 1 3,0 0 0,-1-1 0,1 1-1,0-1 1,0 1 0,-1-1 0,1 0-1,0 1 1,-1-1 0,1 0-1,-1 1 1,1-1 0,-1 0 0,1 0-1,-1 1 1,0-1 0,1 0 0,-1 0-1,0 0 1,0 1 0,1-1 0,-1 0-1,0 0-2,2-12-14,-1 0-1,0 1 0,-1-1 0,0-8 15,-3-10-234,-3-13 234,-3-4-287,-2 0 1,-5-8 286,-34-91-389,11 33 271,-20-58 615,58 171-449,0 0 0,1-1 0,-1 1 0,1-1 0,-1 1 0,1 0 0,0-1 0,0 1 0,-1-1 0,1 1 0,0-1-1,0 1 1,0-1 0,1 0-48,-1 1 37,1 1 0,0-1-1,-1 1 1,1-1-1,0 1 1,0-1 0,-1 1-1,1-1 1,0 1 0,0 0-1,0 0 1,0-1-1,0 1 1,-1 0 0,1 0-1,0 0 1,0 0 0,0 0-1,0 0 1,0 0-1,0 0 1,0 0 0,-1 0-37,28 2 620,-1 0 1,11 4-621,12 1 350,11 0-170,0-2 1,0-3-1,0-3 0,2-2-180,50-6 274,-82 8-1316,-1 1-1,25 4 1043,-41-1-1711,-7 1 656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4:54.3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7730,'4'1'462,"1"0"1,0 1-1,-1-1 0,1 1 1,-1 0-1,0 1 1,1-1-1,-1 1 1,0 0-1,-1 0 0,1 0 1,0 1-1,-1-1 1,0 1-1,0 0 1,0 0-1,0 0 0,0 0 1,-1 0-1,0 0 1,1 3-463,4 11 775,-1 0 0,-1 1 0,-1 0 0,2 17-775,-2-14 645,10 59 583,-14-77-1114,-2-5-49,-2-11-103,1-8-42,0-1 0,1 0 0,1 0 0,1-10 80,0 21-14,1-1 0,-1 0 0,2 1 0,-1-1 1,1 1-1,1-1 14,-2 8 3,0 0-1,0 0 1,1 0 0,-1 0 0,1 0 0,-1 0 0,1 0 0,0 1 0,0-1 0,0 1 0,1-1 0,-1 1 0,0 0 0,1 0 0,0 0 0,-1 0 0,1 0 0,0 0 0,0 1 0,0 0 0,3-2-3,-3 3 21,0-1 1,1 0-1,-1 0 0,1 1 1,-1 0-1,0 0 1,1 0-1,-1 0 0,1 0 1,-1 1-1,0 0 0,1-1 1,-1 1-1,0 1-21,2-1 65,0 2 0,-1-1 0,1 0 0,-1 1 0,1 0 0,-1 0 0,0 0 0,0 1 0,0 0-65,9 10 255,0 1 1,-1 1-1,-1-1 0,-1 2 0,0 0 0,-1 0 1,0 0-1,0 6-255,3 8-38,-2 1-1,-2 1 1,0 0 0,-1 10 38,-1-12-2684,-4-22 1746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6:23.4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0 107 2793,'30'-31'1836,"-19"21"1760,-12 8 3765,7 19-6808,0 1 0,-1-1-1,-1 1 1,1 12-553,-4-18 277,-1 0-1,0 0 1,-1 0-1,-1 4-276,0 22 607,2-29-425,1 1 1,0 0 0,1 0 0,1 2-183,0 2 166,1-32-190,22-136 5,-23 129 16,-1 6 0,1 1 0,3-8 3,-5 21 2,1 0 0,0-1-1,0 1 1,0 0 0,1 1 0,0-1-1,0 0 1,0 1 0,0-1-1,2 0-1,-4 3 4,1 1-1,-1-1 0,0 1 1,1 0-1,-1 0 1,1 0-1,-1 0 0,1 0 1,0 0-1,-1 0 1,1 0-1,0 1 0,0-1 1,-1 1-1,1-1 0,0 1 1,0 0-1,0 0 1,0 0-1,0 0 0,0 0 1,-1 0-1,1 0 0,0 0 1,0 1-1,0-1 1,0 1-4,1 0 23,0 1 0,0 0 0,-1-1 0,1 1 0,0 0 0,-1 0 0,0 0 0,1 1 0,-1-1 0,0 0 0,0 1 1,0-1-1,-1 1 0,1 0 0,0 2-23,7 15 297,-2 0 1,-1 0 0,-1 1-1,3 16-297,0 0 387,-4-19-205,0 0 28,0 0 0,2 1 1,2 4-211,-8-23-1,1 1 1,-1 0 0,0-1 0,0 1 0,1-1 0,-1 1 0,0-1 0,0 1-1,1-1 1,-1 1 0,1-1 0,-1 0 0,0 1 0,1-1 0,-1 0-1,1 1 1,0-1 0,-1 0-1,0 0 0,0 0-1,0 0 1,1 0-1,-1 0 1,0 0 0,0 0-1,1 0 1,-1 0-1,0 0 1,0 0 0,0-1-1,0 1 1,1 0-1,-1 0 1,0 0 0,0 0-1,0 0 1,0-1 0,1 1-1,-1 0 1,0 0-1,0 0 1,0 0 0,0-1-1,0 1 1,0 0-1,0 0 1,1-1 1,5-21-86,-5 16 85,5-21-32,1-2 21,0 1 0,2 0 0,6-12 12,-14 38 3,0-1 1,1 1 0,-1-1-1,1 1 1,-1 0-1,1 0 1,0 0-1,0 0 1,0 0 0,1-1-4,-3 3 2,1-1 1,0 0 0,0 1 0,0-1 0,0 1 0,0 0 0,0-1 0,0 1-1,0 0 1,0 0 0,0 0 0,0-1 0,0 1 0,0 0 0,0 0-1,0 0 1,0 1 0,0-1 0,0 0 0,0 0 0,0 0 0,0 1 0,0-1-1,0 1 1,0-1 0,0 0 0,-1 1 0,2 0-3,0 1 12,1 0 0,-1 0 0,0 0 0,0 1 0,0-1 0,0 1 1,0-1-1,0 1 0,-1 0 0,1 0 0,-1 0 0,1 1-12,12 40 276,-13-40-237,6 19 158,-2 0-1,-1 1 1,0-1-1,-2 1 1,-1 4-197,0-22-1156,2-11-1974,1-5 1876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6:24.0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31 121 10130,'-4'2'1587,"-1"-1"0,1 1 0,0 0 0,1 0 0,-4 2-1587,4-4 2090,3-7-1790,0 1-298,2-11-8,1-1 1,3-10 5,-6 26-1,1-1 0,0 0 0,0 1 0,0 0 0,1-1 0,-1 1 0,0 0 0,1-1 0,-1 1 0,1 0 0,0 0 0,0 0 0,0 1 0,0-1 0,0 0 0,2 0 1,10-9 0,-13 10 2,9-7 2,-10 8-2,1 0-1,-1 0 1,0 0 0,1 0-1,-1-1 1,0 1 0,1 0-1,-1 0 1,1 0-1,-1 0 1,0 0 0,1 0-1,-1 0 1,1 0 0,-1 0-1,0 0 1,1 1 0,-1-1-1,1 0 1,-1 0 0,0 0-1,1 0 1,-1 1 0,0-1-1,1 0 1,-1 0 0,0 1-1,1-1 1,-1 0-1,0 0 1,0 1 0,1-1-1,-1 0 1,0 1 0,0-1-2,3 5 26,-1-1 1,0 1-1,0 0 1,0-1-1,-1 1 1,0 0-1,1 4-26,3 39 323,-2-13-14,-3-30-257,2 9 167,0-1 1,1 1-1,1 2-219,-3-12 52,1 0 0,-1 0 0,1-1 0,0 1-1,0-1 1,0 1 0,0-1 0,1 0 0,-1 0 0,1 0 0,0 0 0,0 0-1,0 0-50,-1-2 11,0 1 0,0-1 0,0 0 1,-1 0-1,1 0 0,0 0 1,0-1-1,1 1 0,-1 0 1,0-1-1,0 0 0,0 1 1,0-1-1,0 0 0,0 0 1,2 0-13,-1-1 9,0 1 0,1-1 0,-1 0 0,0 0 1,0 0-1,0-1 0,0 1 0,0-1 0,0 1 0,0-2-9,4-2-316,0 0-1,-1-1 0,0 0 0,0-1 1,0 1-1,-1-1 0,4-7 317,5-10-723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6:24.6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45 53 8266,'-4'0'1395,"-16"-1"5032,19 0-6315,0 1 0,0 0 1,0-1-1,0 1 0,1-1 1,-1 1-1,0-1 0,0 1 0,0-1 1,1 1-1,-1-1 0,0 0 1,1 0-1,-1 1 0,0-1 0,1 0 1,-1 0-1,1 0 0,-1 0-112,-1-3 126,2 4-123,0 0 0,-1-1 0,1 1 0,0 0 0,-1-1-1,1 1 1,0 0 0,0-1 0,0 1 0,-1 0 0,1-1 0,0 1-1,0 0 1,0-1 0,0 1 0,0-1 0,0 1 0,0 0 0,0-1-1,0 1 1,0-1 0,0 1 0,0 0 0,0-1 0,0 1 0,0-1-1,0 1 1,0 0 0,0-1 0,0 1 0,1-1-3,-1 1 2,0 0-1,0 0 1,1 0 0,-1 0-1,0 0 1,0 0 0,0-1 0,1 1-1,-1 0 1,0 0 0,0 0-1,0 0 1,0 0 0,1-1-1,-1 1 1,0 0 0,0 0 0,0 0-1,0 0 1,0-1 0,0 1-1,1 0 1,-1 0 0,0-1-1,0 1 1,0 0 0,0 0 0,0 0-1,0-1 1,0 1 0,0 0-1,0 0 1,0-1 0,0 1-1,0 0 1,0 0 0,0-1-2,-1-3 105,12 3 264,59-9 18,-67 10-350,-1-1 0,1 1 0,-1 0 0,0 0-1,1 1 1,-1-1 0,0 0 0,1 1 0,-1-1 0,0 1-1,0 0 1,0 0 0,1 0 0,-1 0 0,0 0 0,0 0 0,0 1-1,0-1 1,-1 1 0,1-1 0,1 2-37,1 3 211,0-1-1,0 1 1,-1 0-1,0 0 1,0 0-1,1 3-210,2 6 496,-1-2-100,3 7-32,-7-19-344,-1 0-1,1 0 0,-1 0 0,1-1 0,-1 1 1,1 0-1,0 0 0,0 0 0,-1 0 0,1-1 1,0 1-1,0 0 0,0-1 0,1 1-19,-2-1-1,1 0 0,0 0-1,-1 0 1,1 0-1,-1 0 1,1 0 0,0 0-1,-1 0 1,1 0 0,-1 0-1,1 0 1,-1-1 0,1 1-1,0 0 1,-1-1-1,1 1 1,-1 0 0,1-1-1,-1 1 1,0 0 0,1-1-1,-1 1 1,1-1 0,-1 1-1,0-1 1,1 1 1,10-17-500,-9 14 268,24-42-2984,-11 19 1961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6:24.9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6 10722,'-6'-4'4908,"12"2"-2817,15 5-1059,-18-3-657,23 2 373,1-1-1,16-1-747,-24-2 38,-1 2 1,1 1-1,-1 0 0,0 1 0,1 1 0,10 3-38,-25-5 5,-1 0 0,0 1 0,0-1 0,0 1 0,0-1 0,0 1 0,-1 0 0,1 0 0,-1 0 0,1 0 0,-1 1 0,1-1 0,-1 0 0,0 1 0,0 0 0,0 0 0,-1-1 0,1 1-1,-1 0 1,1 0 0,-1 1 0,0-1 0,0 0 0,-1 0 0,1 0 0,0 1 0,-1-1 0,0 0 0,0 1 0,0-1 0,0 1-5,-3 17 182,0 0 1,-1 1 0,-2-2 0,0 1-1,-3 7-182,-2 3 1121,-3 24-1121,-9 32 942,18-61-733,2-12-51,0-1 1,-3 8-159,5-17 12,-1 1 1,1 0-1,0 0 0,0 0 0,0 0 1,1-1-1,-1 1 0,1 0 1,1 0-1,-1 0 0,1 0 1,-1 0-1,2 0-12,-2-4-42,0 0 1,0 0-1,1-1 0,-1 1 1,1 0-1,-1 0 0,0-1 1,1 1-1,-1 0 1,1-1-1,-1 1 0,1-1 1,0 1-1,-1-1 0,1 1 1,0-1-1,-1 1 0,1-1 1,0 0-1,0 1 1,-1-1-1,1 0 0,0 1 42,1-1-183,0 0-1,-1 1 1,1-1 0,0 0-1,-1 0 1,1 0-1,-1 0 1,1-1 0,0 1-1,-1 0 1,1-1-1,-1 1 1,2-1 183,21-12-1058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6:25.3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14 11891,'4'29'5197,"-3"14"-2402,-2-26-1828,2 0 0,2 15-967,-2-25 151,0 0 0,1 0 0,0 1 0,1-1-1,-1-1 1,1 1 0,1 0 0,-1-1 0,4 5-151,-5-8 21,1 0-1,0 1 0,-1-2 0,1 1 1,0 0-1,0-1 0,1 1 0,-1-1 0,1 0 1,-1 0-1,1 0 0,-1 0 0,1-1 1,0 0-1,0 1 0,0-2 0,0 1 1,4 0-21,-3 0 7,0-1 0,1 0 0,-1 0 0,0 0 0,1-1 0,-1 1 0,0-1 0,0-1 1,1 1-1,-1-1 0,0 0 0,0 0 0,-1 0 0,1-1 0,0 1 0,-1-1 0,0-1 0,1 1 0,0-2-7,1-1 1,-1 1 0,0-1 0,0-1 0,-1 1-1,0-1 1,0 1 0,-1-1 0,0 0 0,2-5-1,-3 7 7,-1 1 0,0-1-1,0 1 1,-1-1 0,1 1 0,-1-1 0,0 0 0,0 1 0,0-1-1,-1 1 1,0-1 0,0 1 0,0-1 0,0 1 0,-1-1 0,1 1-1,-2-2-6,0 0 16,-1 0-1,0 0 0,0 1 1,-1-1-1,1 1 0,-1 0 0,0 0 1,-1 1-1,1-1 0,-1 1 0,1 0 1,-1 1-1,-5-3-15,8 5 6,-1-1 0,1 1-1,-1-1 1,1 1 0,-1 0 0,0 1 0,1-1 0,-1 1-1,0-1 1,1 1 0,-1 0 0,0 1 0,0-1-1,1 0 1,-1 1 0,0 0 0,1 0 0,-1 0 0,1 1-1,-1-1 1,1 1 0,0-1 0,-1 1 0,1 0-1,-3 3-5,3-1-101,-1-1-1,1 1 0,0 1 0,0-1 0,1 0 1,-1 1-1,1 0 0,0-1 0,0 1 0,0 0 1,1 0-1,-1 0 0,1 0 0,1 1 0,-1-1 1,1 0-1,0 0 0,0 0 0,0 0 0,1 1 1,0 3 101,9 14-736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44.5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44 0 11634,'-18'27'4842,"9"15"-2530,2 12-1800,2 4 8,1-2-312,9 1-80,13-5-104,4-7-24,10-9-48,-3-5 48,3-16-944,-4-15-632,-6-18 976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6:26.6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216 116 2705,'0'7'3067,"1"-3"870,-4-3 5642,4-7-8595,26-54-820,-27 59-155,1 0-1,-1 0 0,1-1 0,-1 1 0,1 0 1,-1 0-1,0 0 0,0-1 0,0 1 0,1 0 1,-1-1-1,-1 1 0,1 0 0,0 0 0,0-1 1,0 1-1,-1 0 0,1 0 0,0 0 0,-1-1 1,1 1-1,-1 0 0,0 0 0,1 0 0,-1 0 1,0 0-1,0 0 0,1 0 0,-1 0 1,0 0-1,0 0-8,-3-1 25,0-1 1,0 1-1,1 0 1,-1 0-1,-1 1 0,1-1 1,-2 1-26,4 0 9,-4-1 45,0 0 1,-1 1-1,1-1 1,-1 2-1,0-1 1,1 1-1,-1-1 1,1 2-1,-1-1 1,0 1 0,1 0-1,-1 0 1,1 1-1,-1 0 1,1 0-1,0 1 1,-2 0-55,3 1 43,-1-1 1,1 1 0,0 0 0,0 0 0,1 1-1,-1-1 1,1 1 0,0 0 0,0 1-1,0-1 1,1 1 0,-2 3-44,1-1 32,1 0 0,0 1 0,0-1-1,1 1 1,0 0 0,0 0 0,1-1 0,0 6-32,0-11 4,1 0 0,0 0 0,1 1 1,-1-1-1,0 0 0,1 0 0,0 0 0,0 0 1,0 0-1,0 0 0,0 0 0,0 0 0,1-1 1,-1 1-1,1 0 0,0-1 0,0 1 0,2 1-4,-1-1-2,0-1-1,1 1 1,-1-1 0,1 1-1,0-1 1,0 0-1,-1-1 1,1 1 0,1-1-1,-1 1 1,0-1-1,0 0 1,1-1 2,3 2-9,-1-1 1,1-1-1,0 1 0,0-1 1,0-1-1,0 1 0,0-1 1,0-1-1,0 0 0,0 0 1,4-2 8,-7 2-7,0 0 1,0-1 0,0 0-1,-1 0 1,1 0 0,0 0 0,-1-1-1,0 0 1,0 0 0,0 0-1,-1 0 1,1 0 0,-1-1-1,0 0 1,0 0 0,1-3 6,-2 2 6,1 1 1,-2-1-1,1 0 1,0 0-1,-1-1 0,0 0-6,-2 6 77,-1 4-42,-2 6 3,-7 71 886,1 53-924,10-98 604,4 32-604,1 15 202,-5-72-214,0 0 0,1 0 0,1 4 12,-1-11-164,-1 0 0,1-1 1,-1 1-1,1-1 0,0 1 1,0-1-1,1 1 0,-1-1 1,0 0-1,1 1 0,-1-1 0,1 0 1,0 0-1,0 0 0,0 0 164,-2-2-64,0 0 0,0 0 0,1 0 0,-1 1 0,0-1 0,1 0 0,-1 0 0,0 0 0,1 0 0,-1 0-1,1 0 1,-1 0 0,0 1 0,1-1 0,-1 0 0,0 0 0,1 0 0,-1-1 0,1 1 0,-1 0 0,0 0 64,13-4-894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6:26.9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160 128 10482,'-3'-12'8745,"-1"-4"-7026,-4-12-2235,-5-13 545,13 39-16,-1 1 0,0-1 0,0 0 0,1 0 0,-1 0 0,-1 0 0,1 1 0,0-1 0,0 0 0,-1 1 0,1-1 0,0 1 0,-1 0 0,0-1 0,1 1 0,-1 0 0,0 0-13,1 0 21,-1 1 1,1 0-1,0-1 0,-1 1 1,1 0-1,0 0 1,-1 0-1,1 0 0,0 0 1,-1 0-1,1 0 1,-1 0-1,1 1 1,0-1-1,0 0 0,-1 1 1,1-1-1,0 1 1,-1 0-22,-2 2 62,-1 0 0,0 0 0,1 1 0,0 0 0,0-1 1,0 2-1,0-1 0,1 0 0,-3 4-62,0 1 91,1 1 1,0-1-1,0 1 0,1 0 1,0 1-1,-1 4-91,4-9 39,-1 1-1,1-1 0,0 0 0,1 1 1,0-1-1,0 1 0,0-1 1,0 0-1,1 1 0,0-1 0,2 4-38,-3-9 1,0 0 0,1 0 0,-1 0 0,1 0 0,-1 0 0,1 0 0,-1 0 0,1 0 0,0 0 0,-1 0 0,1 0 0,0-1 0,0 1 0,0 0 0,-1 0 0,1-1 0,0 1 0,0-1-1,0 1 1,1 0-1,0-1-2,-1 1 0,1-1-1,0 0 1,0 1 0,0-1-1,0 0 1,0 0-1,0 0 1,0 0 0,0-1-1,0 1 3,5-2-9,0 0 0,0 0 0,0-1-1,-1 0 1,0 0 0,1-1 9,13-8 2,-1-1 0,0 0 0,8-10-2,-19 16 17,-5 5 57,-5 3 38,-9 19 236,3-2-129,2 0 0,0 1 0,1 0 0,1 0-1,1 0 1,1 1 0,0 6-219,1 33 564,5 45-564,-1-56 94,-2-32-121,-1 0 92,1 1-1,1-1-64,-1-12-64,-1-1 0,1 1 0,0-1-1,0 1 1,0-1 0,1 0 0,-1 1 0,1-1-1,0 0 1,0 0 0,1 1 64,-3-3-79,1-1 1,-1 1-1,0-1 0,1 0 1,-1 1-1,1-1 1,-1 0-1,1 1 0,-1-1 1,1 0-1,-1 1 0,1-1 1,0 0-1,-1 0 1,1 0-1,-1 1 0,1-1 1,-1 0-1,1 0 0,0 0 1,-1 0-1,1 0 1,-1 0-1,1 0 0,0 0 1,-1-1-1,1 1 1,-1 0-1,1 0 0,-1 0 1,1-1-1,0 1 0,-1 0 1,1-1 78,0 0-327,1 0 1,0 0-1,-1-1 1,1 1-1,-1-1 1,0 1-1,1-1 0,-1 0 1,0 1-1,0-2 327,12-22-1425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6:27.5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 39 10114,'8'-12'3822,"-6"8"-412,-4 5-2020,-4 8 1959,1 8-2971,1 0 0,1 0 1,-2 17-379,4-28 55,1-1 1,0 1 0,0 0 0,0 0 0,1-1-1,0 1 1,0 0 0,0-1 0,1 1-1,1 3-55,-2-6 13,0 0-1,1 0 1,0-1-1,-1 1 1,1 0-1,0 0 1,0-1-1,1 1 1,-1-1-1,0 0 1,1 0-1,-1 0 1,1 0-1,0 0 1,0 0-1,3 1-12,-5-3-3,1 1 0,0 0 1,0-1-1,0 1 0,0-1 0,0 0 0,0 1 1,-1-1-1,1 0 0,0 0 0,0-1 0,0 1 0,0 0 1,0 0-1,0-1 0,0 0 0,0 1 3,1-2-8,-1 1 0,1 0 0,0-1 0,-1 0 0,1 0 0,-1 1 0,0-1 0,0-1 0,0 1 0,1-1 8,1-3-13,0 1 1,0-1 0,-1 0 0,0 0-1,0 0 1,0-1 0,-1 1 0,0 0-1,0-3 13,1-2 6,-2 1-1,1 0 0,-1-1 0,-1 1 1,0-5-6,0 11 9,-1 0 1,1 1-1,-1-1 1,0 1-1,0-1 1,0 1-1,-1-1 1,1 1-1,-1 0 1,0 0-1,0 0 1,0 0-1,0 0 1,0 0-1,-1 0 1,1 1-1,-1-1-9,0 1 13,1 0-1,0 0 1,-1 1-1,1-1 1,-1 1-1,0 0 1,1 0-1,-1 0 1,0 0-1,0 0 1,0 0-1,0 1 1,1-1-1,-1 1 0,0 0 1,0 0-1,0 0 1,-3 0-13,4 1 36,0-1-1,0 1 1,0-1 0,0 1 0,0 0-1,0 0 1,0-1 0,1 1 0,-1 1-1,0-1 1,0 0 0,1 0-1,-1 1 1,1-1 0,-1 1 0,1-1-1,0 1 1,-1-1 0,1 1 0,0 0-1,0 0 1,0 0 0,0 0 0,1-1-1,-1 1 1,0 2-36,0-1 59,-3 19 199,4-21-254,0 0-1,0 0 0,0 0 1,0 0-1,0-1 0,1 1 1,-1 0-1,0 0 1,0 0-1,1-1 0,-1 1 1,0 0-1,1 0 0,-1-1 1,0 1-1,1 0 0,0-1 1,-1 1-1,1 0 1,-1-1-1,1 1 0,0-1 1,-1 1-1,1-1 0,0 1-3,3 1-8,1 0 0,0-1 0,-1 1 0,1-1 0,0 0 0,0-1 0,0 1 0,0-1-1,0 0 1,0 0 0,0 0 0,0-1 0,4 0 8,5-2-20,-2 0 0,1-1 0,0 0 0,6-4 20,-16 6 2,0 1-1,0 0 1,1-1-1,-1 1 1,0 1 0,0-1-1,0 0 1,1 1-1,-1 0 1,0 0 0,1 0-1,-1 0 1,0 0-1,0 1 1,2 0-2,-4-1 3,-1 1 0,1-1-1,0 1 1,-1 0 0,1 0 0,0-1-1,-1 1 1,1 0 0,-1 0 0,1-1 0,-1 1-1,1 0 1,-1 0 0,0 0 0,1 0-1,-1 0 1,0 0 0,0 0 0,1 0-1,-1 0 1,0 0 0,0 0 0,0 0 0,0 0-1,-1 0 1,1 0-3,-1 8 17,0 0 0,-1 0 0,0 0 0,-2 5-17,-2 6 16,-8 37 33,3 2-1,-3 45-48,10-74 10,2-16-6,1 0 1,0 0-1,1 7-4,4 16-154,3 0 1,1-1-1,2 3 154,-9-35-259,0-1-1,0 1 1,0-1 0,0 1 0,1-1 0,-1 0 0,1 0 0,0 0-1,0 0 1,3 3 259,-4-5-259,0 0-1,0 0 1,0-1-1,1 1 1,-1 0-1,0 0 1,1-1 0,-1 1-1,0-1 1,1 0-1,-1 1 1,1-1-1,-1 0 1,1 0-1,-1 1 1,1-1-1,-1-1 1,1 1-1,-1 0 1,1 0-1,-1 0 1,1-1-1,-1 1 1,0-1-1,1 1 1,-1-1-1,0 0 1,2 0 259,3-2-726,1-2 1,0 1-1,1-2 726,-8 5-10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6:28.0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46 7 10842,'-2'3'1109,"1"0"0,-1 0 0,1 0 0,-1 0 0,1 1 0,0-1 0,0 2-1109,-2 5 1034,2 0 1,-1 0 0,1 4-1035,1-8 314,-1-2-174,1 1 0,-1-1 0,1 0 0,0 0 0,1 1 0,-1-1 0,1 0 0,0 1 0,0-1-1,0 0 1,1 1-140,-1-4 10,-1 0-1,1 0 0,0-1 0,0 1 1,0 0-1,0-1 0,0 1 0,-1 0 0,1-1 1,0 1-1,1-1 0,-1 1 0,0-1 1,0 0-1,0 0 0,0 1 0,0-1 0,0 0 1,0 0-1,0 0 0,0 0 0,1 0 1,-1 0-1,0 0 0,1-1-9,1 1-5,0-1-1,1 0 1,-1 1 0,0-1-1,0 0 1,0-1 0,0 1-1,0-1 6,-1 1-2,0-1 0,0 0 0,0 0 0,0 0 0,0 0 0,0 0-1,-1-1 1,1 1 0,-1 0 0,0-1 0,0 1 0,0-1 0,0 0 0,0 1-1,0-1 1,-1 0 0,1 1 0,-1-1 0,0 0 2,1 0 6,-1-1 0,0 1 0,0 0 0,0-1 0,-1 1 0,1 0 0,-1-1 0,1 1 0,-1 0 0,0 0 0,-1 0 0,1 0 0,0 0 0,-1 0 0,-1-2-6,1 2 7,0 0 1,0 1 0,0-1 0,0 1-1,-1 0 1,1-1 0,-1 1-1,0 0 1,1 0 0,-1 1 0,0-1-1,0 1 1,0-1 0,-1 1-1,1 0 1,0 0 0,0 0-1,-1 1 1,1-1 0,0 1 0,-1 0-1,1 0 1,0 0 0,-1 0-1,1 0 1,0 1 0,-3 0-8,5 0-198,-1-1 0,1 1 1,-1-1-1,1 0 0,-1 0 1,0 1-1,1-1 0,-1 0 1,-1-1 197,5-1-656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6:29.1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104 24 7834,'-3'-4'143,"3"3"116,0 1-1,-1-1 1,1 0-1,0 1 1,0-1-1,-1 1 1,1-1-1,0 0 1,-1 1-1,1-1 1,-1 1-1,1-1 1,-1 1-1,1 0 1,-1-1-1,1 1 0,-1-1 1,1 1-1,-1 0 1,1 0-1,-1-1 1,0 1-1,1 0 1,-1 0-1,1 0 1,-1-1-1,0 1 1,1 0-1,-1 0 1,0 0-1,1 0 1,-1 0-1,0 0 1,1 1-1,-1-1 1,0 0-1,0 0-258,-5 3 122,1 0-1,0 0 0,-1 1 1,1-1-1,0 1 1,0 0-1,1 0 1,-1 1-1,1 0 1,0-1-1,1 1 1,-1 1-1,0 0-121,4-6 9,-2 4 6,0-1-1,0 0 0,0 1 0,1-1 1,-1 1-1,1-1 0,0 1 0,0-1 1,1 1-1,-1 0 0,1 0 1,-1 0-1,1-1 0,0 1 0,1 0 1,-1 0-1,1-1 0,0 1 0,-1 0 1,2-1-1,-1 1 0,0-1 0,1 1 1,-1-1-1,1 1 0,0-1 0,0 0 1,1 0-1,-1 0 0,1 0 0,-1-1 1,1 1-1,0 0 0,0-1 0,0 0 1,0 0-1,0 0 0,1 0 0,-1 0 1,0-1-1,1 0 0,0 1-14,3-1-21,0 1 0,0-1 0,1 0 0,-1-1 0,0 0 0,0 0 1,0 0-1,1-1 0,-1 0 0,0-1 0,0 1 0,6-4 21,7-2-189,0-1-1,-1-1 1,14-9 189,-27 15-89,0 0 1,0-1-1,0 1 0,-1-1 0,0-1 0,1 1 0,-1-1 0,-1 0 0,1 0 1,-1-1-1,0 1 0,0-1 0,-1 0 0,2-2 89,-5 8-1,0-1-1,0 1 1,1-1 0,-1 1-1,0-1 1,0 1-1,0 0 1,0-1 0,0 1-1,1-1 1,-1 1 0,0-1-1,0 1 1,0-1-1,0 1 1,0-1 0,-1 1-1,1-1 1,0 1 0,0-1-1,0 1 1,0-1-1,0 1 1,-1-1 0,1 1-1,0-1 1,-1 1 0,1 0-1,0-1 1,0 1 1,-1 0 9,0 0 1,0 0-1,1 0 0,-1 1 1,0-1-1,1 0 1,-1 1-1,1-1 0,-1 0 1,0 1-1,1-1 1,-1 1-1,1-1 1,-1 1-1,1-1 0,-1 1-9,0 0 23,-3 3 61,1 0 1,-1 0-1,0 0 0,1 1 0,0-1 0,0 1 1,0 0-1,1 0 0,0 0 0,0 1 0,0-1 1,-1 6-85,2-9 28,1 1 0,-1 0 0,0 0 0,1 0 0,0 0 0,0 0 0,0 0 1,0 0-1,0-1 0,1 1 0,-1 0 0,1 0 0,0 0 0,0 0 0,0-1 1,0 1-1,0 0 0,1-1 0,-1 1 0,1-1 0,-1 1 0,1-1 0,0 0 1,0 0-1,0 0 0,1 0-28,-1 0-2,0-1-1,0 0 1,0 1-1,1-1 1,-1 0 0,0 0-1,1-1 1,-1 1 0,1-1-1,-1 1 1,1-1 0,-1 0-1,1 1 1,-1-1 0,1-1-1,-1 1 1,1 0 0,-1-1-1,1 1 1,-1-1 0,1 0-1,-1 1 1,0-1 0,1 0-1,-1-1 1,0 1 0,0 0 2,2-2-11,0 1-1,-1 0 1,0-1 0,0 0 0,0 0 0,0 0 0,0 0-1,0 0 1,-1-1 0,0 1 0,1-1 0,-1 0-1,-1 0 1,1 1 0,1-5 11,-2 3 3,0 0 0,-1 0-1,1-1 1,-1 1 0,0 0-1,-1-1 1,1 1 0,-1 0 0,0 0-1,0 0 1,-1 0 0,0 0-1,1 0 1,-2 0 0,1 0 0,0 0-1,-1 1 1,0 0 0,0-1-1,0 1 1,-1 0 0,0 0 0,1 1-1,-1-1 1,0 1 0,-1 0-1,1 0 1,-3-2-3,5 5 48,0-1-1,0 0 1,0 0 0,0 1-1,0-1 1,0 1 0,0 0-1,0 0 1,0 0 0,0 0-1,-1 0-47,58-10-17,-33 5 22,22-1-5,-34 5 18,0 1 0,0 0 1,0 0-1,0 1 0,0 0 0,-1 0 0,7 3-18,-11-2 64,1-1 0,-1 1 0,0 1 0,0-1 0,0 1 0,0 0 0,0 0 0,-1 0 0,1 0 0,-1 1 0,0 0 0,0 0 0,0 0 0,-1 1-64,-1-3 80,0 1 0,-1-1 0,1 1 0,-1 0 0,0 0 0,0-1 0,0 1 0,0 0-1,0 0 1,-1 0 0,1 2-80,-1 4 276,0 0-1,0-1 0,-1 3-275,0 12 474,3-21-457,0-6-84,3-7-12,-3 6 80,0 0 1,1 0-1,0 0 1,0 0-1,0 0 0,0 0 1,1 1-1,-1 0 1,1-1-1,0 1 1,3-2-2,-1 1 4,4-6 10,-10 11-11,0 0 0,0 0 0,0 0 1,0 0-1,0 0 0,0 0 0,0 0 0,0 0 0,0 0 0,0 0 1,-1 0-1,1 0 0,0 0 0,0 0 0,0 0 0,0 0 0,0 0 0,0 0 1,0 0-1,0 0 0,0 0 0,0 0 0,0 0 0,-1 0 0,1 0 1,0 0-1,0 0 0,0 0 0,0 0 0,0 0 0,0-1 0,0 1 0,0 0 1,0 0-1,0 0 0,0 0 0,0 0 0,0 0 0,0 0 0,0 0 1,0 0-1,0 0 0,0 0 0,0 0 0,0 0 0,0-1 0,0 1 0,0 0 1,0 0-1,0 0 0,0 0 0,0 0 0,0 0 0,0 0 0,0 0 1,0 0-1,0 0 0,0 0 0,0 0 0,0-1 0,0 1 0,0 0 0,0 0 1,0 0-1,0 0 0,0 0 0,0 0 0,0 0 0,0 0 0,0 0-3,0 6 170,1 5-122,0 0 0,1 0 0,0-1 0,0 1 0,3 5-48,-5-15-49,0 0 0,1 0 0,-1 0 0,0 0 0,1 0 1,-1 0-1,1 0 0,0 0 0,-1 0 0,1-1 0,0 1 0,-1 0 1,1 0-1,0-1 0,0 1 0,-1 0 0,1-1 0,0 1 0,0-1 1,0 1-1,0-1 0,0 1 0,0-1 0,0 0 0,0 1 1,0-1-1,0 0 0,0 0 49,2 0-400,0 0-1,0-1 1,-1 1 0,1-1 0,0 0 0,-1 1 0,1-1-1,1-1 401,-3 1-125,21-9-1160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6:29.5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249 41 9066,'-5'-10'2374,"4"6"-1504,-1 1 1,1 0 0,-1 0 0,0 0-1,-1-1-870,2 3 148,0 0 0,0 0-1,0 0 1,0 0-1,0 1 1,0-1 0,0 0-1,0 1 1,0-1 0,-1 1-1,1-1 1,0 1-1,0 0 1,0-1 0,-1 1-1,1 0 1,0 0 0,-1 0-148,-1 0 178,0 0 1,-1 0 0,1 0 0,-1 1-1,1-1 1,0 1 0,-1 0 0,1 0-1,0 0 1,0 0 0,0 1 0,0-1-1,0 1 1,0 0 0,0 0-179,-1 1 124,0 0 0,1 1 0,0-1 0,-1 1 0,1 0 0,1 0 1,-1 0-1,1 0 0,-3 5-124,-1 6 96,1-1-1,1 2 1,0-1 0,1 0 0,0 1 0,1 3-96,-2 27 161,3 0 0,1 0 0,3-1 0,3 14-161,-6-54 12,3 17 183,-1 15-195,-3-30 12,1-1 0,0 0 0,-1 0 0,0 1 0,-1-1 1,1 0-1,-1 0 0,-1 1-12,3-6-72,-1 0 0,1 0 0,0 0 0,-1 0 0,1 0-1,-1 0 1,1-1 0,-1 1 0,0 0 0,1 0 0,-1 0 0,0-1 0,0 1 0,0 0 0,1-1 0,-1 1 0,0-1 0,0 1 0,0-1 0,0 1 0,0-1 0,0 0 0,0 1 0,0-1 0,0 0 0,0 0 0,0 0 0,0 0 0,0 1-1,0-2 1,0 1 0,0 0 0,0 0 0,0 0 0,0 0 0,0-1 0,0 1 0,0 0 0,0-1 0,0 1 0,0-1 0,-1 0 72,-1-1-512,-1 0 0,1-1 0,0 1-1,-1-1 1,1 0 0,0 0 0,1 0 0,-1 0 0,0 0 0,1-1 512,-2-3-1182,0 0 0,1 0 0,-2-4 1182,-6-25-1885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6:29.8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11 6369,'4'-2'718,"-1"1"-1,0-1 1,0 1-1,1 0 1,-1 0-1,0 0 1,1 1-1,-1-1 1,1 1-1,-1 0 0,1 0 1,1 0-718,9 1 1834,-1 1 0,10 3-1834,15 2 818,-24-6-612,-6-1-85,-1 1 1,1 0-1,0 0 1,-1 1-1,4 1-121,-8-2 13,-1 0 0,0 0 0,1 0-1,-1 0 1,0 1 0,0-1-1,0 1 1,0 0 0,0-1-1,0 1 1,-1 0 0,1 0 0,-1 0-1,1 0 1,-1 0 0,0 1-1,0-1 1,1 2-13,6 10 94,-5-11-344,-4-9-916,-4-6-2156,1 5 3130,1-4 199,-1-3 507,-2 5 2746,5 2-1933,1 5-2802,0 1 895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6:30.9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103 150 11650,'1'-12'4431,"0"11"-4120,-1-1 0,0 1 0,1-1 0,-1 0 0,0 1 0,0-1 0,0 1 0,0-1 0,-1 1 0,1-1-311,0 2 157,-1-1 0,0 1 0,0 0 0,1-1 1,-1 1-1,0 0 0,0 0 0,1 0 0,-1 0 0,0 0 0,0 0 1,0 0-1,1 0 0,-1 0 0,0 0 0,0 0-157,-1 0 92,-5 1-88,0-1 0,0 1 0,0 1 0,0-1 1,0 1-1,0 1 0,-4 1-4,10-3-3,-1 0 1,1 0-1,0 0 0,-1 0 0,1 0 1,0 0-1,0 1 0,0-1 0,0 0 1,0 1-1,0-1 0,0 1 0,0-1 1,1 1-1,-1 0 0,0-1 0,1 1 1,-1-1-1,1 1 0,0 0 0,0 0 1,0-1-1,-1 1 0,2 0 0,-1-1 4,-1 5-8,-2 15-2,0-1 11,1 0 1,0 2-3,2-16 1,0-1 0,1 1-1,-1-1 1,1 1 0,0-1 0,0 0-1,1 1 1,-1-1 0,3 5-1,-3-9-6,0 0 0,-1 1-1,1-1 1,0 0 0,-1 0 0,1 0-1,0 0 1,0 0 0,0 0 0,0 0-1,0 0 1,0 0 0,0 0 0,0 0-1,1-1 1,-1 1 0,0-1 0,0 1 0,1 0-1,-1-1 1,0 0 0,1 1 0,-1-1-1,0 0 1,1 0 0,-1 0 0,1 0-1,-1 0 1,0 0 0,1 0 0,-1 0 0,0-1-1,1 1 1,-1 0 0,0-1 0,2 0 6,1 0-74,-1-1 1,1 0 0,0-1 0,-1 1 0,1-1-1,-1 1 1,0-1 0,0 0 0,0 0 0,0 0-1,1-3 74,5-7-321,-1-1-1,-1 1 1,0-1-1,1-7 322,21-60-516,-28 78 511,5-15 98,-1-1 0,-1 0 0,0 0 0,-2-1-1,1-16-92,-3 35 30,0 1 0,0-1-1,0 0 1,0 1-1,0-1 1,0 0-1,0 1 1,0-1-1,0 0 1,-1 1-1,1-1 1,0 1-1,0-1 1,-1 0-1,1 1 1,-1-1-30,1 1 20,0 0 1,0 0-1,0 0 1,-1 0 0,1 0-1,0 0 1,0 0-1,0 0 1,-1 0 0,1 0-1,0 0 1,0 0-1,0 0 1,-1 0 0,1 0-1,0 0 1,0 0-1,0 0 1,-1 0 0,1 1-1,0-1 1,0 0-1,0 0 1,0 0 0,-1 0-1,1 0 1,0 1-1,0-1 1,0 0 0,0 0-1,0 0-20,-12 21 735,5-1-524,1 0-1,1 1 0,1 0 1,1 0-1,1 0 0,0 0 1,2 16-211,0-26 100,0 0 0,1-1 0,1 1 0,-1-1 0,2 1 0,2 9-100,-4-17 2,1 1 0,-1-1-1,1 0 1,-1 0 0,1 0-1,0 0 1,0 0 0,0 0 0,1-1-1,-1 1 1,1 0 0,-1-1 0,1 0-1,0 0 1,0 0 0,0 0 0,0 0-1,0-1 1,0 1 0,1-1 0,-1 0-1,3 1-1,0-1-55,-1 0-1,1-1 1,0 0-1,0 0 0,-1 0 1,1-1-1,-1 0 1,1 0-1,0 0 0,-1-1 1,0 0-1,1 0 1,-1 0-1,4-3 56,0 0-97,0 0 0,-1-1 0,0 0 0,0 0 0,0-1 0,-1 0 0,6-7 97,-8 8 6,-1 0 0,0 0 1,0-1-1,0 1 1,-1-1-1,0 0 0,0 0 1,-1 0-1,0 0 1,0-3-7,-1 4 16,0 1 1,0 0-1,-1 0 1,0 0-1,0 0 1,0 0-1,-1-1 1,0 1-1,0 0 1,0 0 0,0 0-1,-1 0 1,0 0-1,0 1 1,-1-2-17,3 4 10,-1 1 0,0 0 0,1 0 0,-1 0 0,0 0 0,0 0 0,0 0 0,1 1 0,-1-1 0,0 0 0,0 0 0,0 1 0,0-1 0,0 0 1,-1 1-1,1-1 0,0 1 0,0-1 0,-1 1-10,2 0 12,-1 0 1,0 0 0,0 0 0,0 0-1,0 0 1,1 1 0,-1-1 0,0 0-1,0 0 1,0 1 0,1-1 0,-1 1-1,0-1 1,0 1 0,1-1-1,-1 1 1,0-1 0,1 1 0,-1-1-1,1 1 1,-1 0 0,1-1 0,-1 1-1,1 0 1,-1 0 0,1-1 0,-1 2-13,-1 3 58,0 0 1,0 0 0,0 1-1,0 0-58,-4 12 119,-2 1-18,4-10-43,0 0 1,1 1-1,0 2-58,-3 7 63,5-13-45,-1 0-1,1 0 1,-1 0 0,2 0-1,-1 1 1,1-1 0,0 1-18,0-6-2,0 0 1,0 1 0,1-1 0,-1 1 0,1-1-1,-1 0 1,1 1 0,-1-1 0,1 0 0,0 0-1,-1 1 1,1-1 0,0 0 0,0 0 0,0 0-1,0 0 1,0 0 0,0 0 0,1 0 0,-1-1-1,0 1 1,0 0 0,0 0 0,1-1 0,-1 1-1,0-1 1,1 0 0,-1 1 0,1-1 0,-1 0-1,1 1 2,1-1-162,0 0-1,0 0 1,-1 0-1,1 0 0,0 0 1,-1-1-1,1 1 0,0-1 1,-1 1-1,1-1 1,0 0-1,-1 0 0,1 0 1,-1-1-1,1 1 0,0-1 163,6-6-1382,0 0-1,-1-1 1,0 1-1,0-2 1,-1 1-1,0-1 1,-1 0-1,0 0 1,0-2 1382,-4 9 136,-1 0 1,1 0-1,-1 0 1,1 0-1,0 0 1,0 0-1,0 1 1,1-1-1,-1 1 1,0 0-1,1 0 0,1-1-136,-4 3 85,0 0 0,0 0 0,0-1 0,1 1-1,-1 0 1,0 0 0,0 0 0,0 0-1,1 0 1,-1 0 0,0 0 0,0 0 0,0 0-1,1 0 1,-1 0 0,0 0 0,0 0-1,0 0 1,1 0 0,-1 0 0,0 1 0,0-1-1,0 0 1,0 0 0,1 0 0,-1 0-1,0 0 1,0 0 0,0 0 0,0 1 0,1-1-1,-1 0 1,0 0 0,0 0 0,0 0-1,0 0 1,0 1 0,0-1 0,0 0 0,0 0-1,1 0 1,-1 1 0,0-1 0,0 0-1,0 0 1,0 0 0,0 1 0,0-1 0,0 0-1,0 0 1,0 0 0,0 1 0,0-1-1,0 0 1,0 0 0,-1 0-85,-1 16 2487,2-13-1935,-2 25 2052,-1-11-1670,3-14-770,0 0 1,-1 0 0,0 1-1,1-1 1,-1 0-1,-1 3-164,1-4 51,0 0-1,0 0 0,0 0 0,1 0 1,-1 0-1,1 0 0,-1 3-50,1-5 3,0 1-1,0 0 1,0-1 0,0 1-1,0 0 1,1-1 0,-1 1 0,0-1-1,0 1 1,0 0 0,1-1-1,-1 1 1,0-1 0,0 1-1,1 0 1,-1-1 0,1 1-1,-1-1 1,0 1 0,1-1-1,-1 1 1,1-1 0,-1 0-1,1 1 1,-1-1 0,1 1 0,0-1-1,-1 0 1,1 0 0,0 1-3,0-1-51,1 0 1,-1 1-1,1-1 0,-1 0 1,1 0-1,-1 0 1,1 0-1,-1 0 1,1 0-1,-1-1 1,1 1-1,-1 0 1,1-1-1,-1 1 1,1-1-1,-1 0 1,0 1-1,1-1 1,-1 0-1,0 0 1,1 0-1,-1 0 1,0 0-1,0 0 1,0 0-1,1-1 51,4-5-372,-1-1 0,1 1-1,-1-1 1,0-2 372,3-2-11,-2 2 17,-4 6 40,0 0 1,0 0 0,1 0 0,-1 1-1,1-1 1,0 1 0,0 0 0,0 0-1,1-1-46,-3 4 27,-1 0 0,0 0 0,0 0 0,0-1 0,1 1 0,-1 0 0,0 0 0,1 0 0,-1 0 0,0 0 0,0 0 0,1 0 0,-1 0 0,0 0 0,1 0 0,-1 0 0,0 0 0,0 0 0,1 0 0,-1 0 0,0 0 0,1 0 0,-1 0 0,0 0 0,0 0 0,1 0 0,-1 0 0,0 1 0,0-1 0,1 0 0,-1 0 0,0 0 0,0 0 0,0 1 0,1-1-27,-1 1 55,1 0 0,-1 0 0,1 0 0,-1 0 0,0 0 0,1 0 0,-1 0 0,0 0 0,0 0 0,0 0 0,0 0-55,-1 26 644,-4-7-396,4-16-258,0 0 0,0 0 0,0 0 0,0 1 1,1-1-1,-1 0 0,1 0 0,1 0 0,-1 5 10,0-9-60,1 1-1,-1-1 1,0 0-1,0 1 1,0-1 0,1 1-1,-1-1 1,0 0 0,0 1-1,1-1 1,-1 0 0,0 1-1,1-1 1,-1 0-1,0 0 1,1 1 0,-1-1-1,1 0 1,-1 0 0,0 0-1,1 0 1,-1 1 0,1-1-1,-1 0 1,1 0-1,-1 0 1,0 0 0,1 0-1,-1 0 1,1 0 0,-1 0-1,1 0 1,-1 0 0,1 0-1,-1-1 1,0 1-1,1 0 1,-1 0 60,12-5-823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6:31.3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90 3 10346,'7'-2'2908,"-5"3"-300,-12 8 737,2-1-3295,-5 4 360,1 1 0,0 1 0,1 0 0,-2 4-410,10-14 52,1 0 1,0 0-1,0 0 0,0 1 0,0-1 0,0 1 0,1-1 0,0 1 0,0 0 0,0-1 1,0 1-1,1 0 0,0-1 0,0 1 0,0 0 0,1 0 0,0-1 0,0 5-52,0-7 4,-1-1 0,1 1 0,0 0-1,0 0 1,0 0 0,0-1 0,0 1 0,0-1-1,0 1 1,1-1 0,-1 1 0,0-1-1,1 0 1,-1 1 0,1-1 0,0 0-1,0 0-3,1 1-2,1-1 0,-1 0-1,0 0 1,0 0 0,1 0-1,-1 0 1,0-1 0,1 0-1,2 1 3,3-2-13,-1 1 0,0-1-1,0-1 1,0 1-1,0-1 1,0-1 0,0 0-1,0 0 14,0 0-15,-1-1 1,0 1-1,0-2 0,0 1 0,0-1 0,-1 0 0,0-1 0,2-1 15,-4 3-1,0-1-1,-1 1 0,1-1 1,-1 0-1,-1 0 0,1 0 1,-1 0-1,1-1 1,-1 1-1,-1-1 0,1 1 1,-1-1 1,-1 1 18,1 1 0,-1 0 0,0-1 0,-1 1 0,1 0 0,-1-1 0,0 1 1,0 0-1,0 0 0,0 0 0,-1 0 0,-1-3-18,3 7 11,0-1 0,0 1 0,0-1-1,0 1 1,-1 0 0,1-1 0,0 1 0,0-1 0,-1 1-1,1 0 1,0-1 0,-1 1 0,1 0 0,0-1 0,-1 1-1,1 0 1,0 0 0,-1-1 0,1 1 0,-1 0 0,1 0-1,-1 0 1,1-1 0,0 1 0,-1 0 0,1 0 0,-1 0-1,1 0 1,-1 0 0,1 0 0,-1 0 0,1 0 0,-1 0-1,1 0 1,-1 0 0,1 0 0,0 0 0,-1 1 0,1-1 0,-1 0-1,1 0 1,-1 0 0,1 1 0,0-1 0,-1 0 0,1 0-1,-1 1-10,-2 2 133,-1-1 0,1 1 0,0 0 0,0 0-1,0 1-132,-1 0 135,-1 2 59,-1 0 0,1 0-1,0 1 1,1-1-1,0 1 1,-1 1-194,4-6 38,0 1 0,0-1 0,1 0-1,-1 1 1,0-1 0,1 0 0,0 1 0,-1-1 0,1 1 0,0-1-1,0 0 1,0 1 0,1-1 0,-1 1 0,0-1 0,1 0 0,0 1-1,0-1 1,-1 0 0,1 1 0,1-1 0,-1 0 0,1 1-38,2 3 50,1 1 1,0-1-1,1 0 1,-1-1-1,1 1 1,0-1-1,0 0 1,1-1 0,0 1-1,0-1 1,0-1-1,7 4-50,-4-4-69,0 1 1,0-2-1,0 1 0,1-1 1,-1-1-1,1 0 0,-1 0 0,1-1 1,6-1 68,-11 1-216,-1-1 0,1 0 0,0 0 0,2-2 216,21-10-518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7:23.5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64 37 6801,'-13'1'3078,"-1"1"0,-6 1-3078,12-2 924,1 1 332,5-2-298,4 0 321,7-4 897,9-1-1946,0 2 1,1 0 0,-1 1 0,1 1 0,9 1-231,49-1 615,180-9 102,47-2-100,-65 8 259,-203 4-610,-1 2 0,25 5-266,-38-3 144,0 1 0,-1 1-1,0 0 1,17 9-144,-27-11 63,0 0 1,0-1-1,0 0 1,10 0-64,1 1 65,-47-13 111,8 4 186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45.0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1 13491,'-3'2'4945,"16"2"-3873,4 0-80,15 3-231,4 1-65,4-5-280,7-2-144,-5-1-576,6-4-840,-1-3 751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7:24.1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15 5713,'0'-12'2545,"1"9"-60,1 7-1289,6 31 3753,5 35-4949,-4-11 1004,123 622 1339,-124-635-2306,21 95 41,-22-122-696,-7-19 590,0 0 0,0 0-1,0 0 1,0 1 0,0-1 0,0 0 0,1 0-1,-1 0 1,0 1 0,0-1 0,0 0 0,0 0-1,1 0 1,-1 0 0,0 0 0,0 1 0,0-1-1,1 0 1,-1 0 0,0 0 0,0 0 0,0 0-1,1 0 1,-1 0 0,0 0 28,1 0-38,-1 0-1,0 0 1,1-1 0,-1 1 0,0 0-1,0-1 1,1 1 0,-1 0-1,0 0 1,0-1 0,1 1 0,-1 0-1,0-1 1,0 1 0,0 0-1,0-1 1,1 1 0,-1-1 0,0 1-1,0-1 39,3-18-617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7:24.8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61 9802,'-12'-10'3510,"8"4"-1832,4 5-1634,0 1-1,0 0 1,0 0-1,0 0 1,0-1-1,0 1 1,0 0-1,0 0 1,1 0-1,-1 0 1,0-1-1,0 1 1,0 0-1,0 0 1,0 0-1,0 0 1,0 0-1,0-1 1,0 1-1,0 0 1,1 0-1,-1 0 1,0 0-1,0 0 1,0 0-1,0-1 1,0 1-1,1 0 1,-1 0-1,0 0 1,0 0-1,0 0 1,0 0-1,1 0 1,-1 0-44,2-1 216,0 1 0,1-1 0,-1 1-1,0-1 1,0 1 0,1 0 0,-1 0 0,0 0 0,1 1-216,8-1 237,65-1 836,44-7-1073,-85 4 125,88-10 432,45 3-557,163 21 185,-2 18-90,-274-23-76,165 16 48,-174-16 9,6 4-76,13 0 93,-58-8-87,-7-1 8,1 0 1,0 0-1,0 0 0,0 0 0,0 0 0,-1 1 1,1-1-1,0 0 0,0 0 0,0 1 1,-1-1-1,2 1-14,-2-1 11,0 1 0,0-1 0,1 1 0,-1-1 0,0 1 0,0-1 0,0 1 0,0-1-1,0 1 1,0 0 0,0-1 0,0 1 0,0-1 0,0 1 0,0-1 0,0 1 0,0-1 0,0 1 0,0 0 0,0-1 0,-1 1-11,1 0 20,-1 1 0,1-1 0,-1 0 0,1 1 0,-1-1 0,0 1 0,0-1 0,0 0 0,1 0 0,-1 0 0,0 1 0,-1-1 0,1 0 0,0 0 0,0 0 0,0-1 0,-1 1 0,0 0-20,-2 1 34,0 0 0,0 0 0,0 0 1,-1-1-1,-1 1-34,5-2-22,1 0 21,-1 0 0,1 0 1,0 0-1,0 0 1,0 0-1,0 0 1,0 0-1,0 0 1,-1 0-1,1 0 0,0 0 1,0 0-1,0 0 1,0 0-1,0 0 1,-1 0-1,1 0 1,0 0-1,0 0 0,0 0 1,0 0-1,0 0 1,0 1-1,0-1 1,-1 0-1,1 0 0,0 0 1,0 0-1,0 0 1,0 0-1,0 0 1,0 0-1,0 1 1,0-1-1,0 0 0,0 0 1,0 0-1,0 0 1,0 0-1,-1 1 1,1-1-1,0 0 0,0 0 1,0 0-1,0 0 1,0 0-1,0 0 1,1 1-1,-1-1 1,0 0-1,0 0 0,0 0 1,0 0-1,0 0 1,0 1-1,0-1 1,0 2 2,1-1 1,0 5 10,0 0-1,-1 0 1,1 0-1,-1 1 1,0-1 0,0 0-1,-1 0 1,0 0-13,-1 6 3,0 4-1,0-1 1,1 14-3,-5 73 15,0-16 20,6-66-21,-2 62 143,6 62-157,8-44 97,8 24-97,-12-84 12,16 102 42,-24-140-81,2 19 92,-2-20-90,0-1 1,0 1-1,0 0 0,0 0 0,0 0 0,0 0 0,0-1 0,-1 1 0,1 0 0,0 0 0,0 0 0,-1-1 0,1 1 0,0 0 0,-1 0 0,1-1 1,-1 1-1,1 0 0,-1-1 0,0 1 25,1-1-47,0 0 1,0 0 0,0 0 0,-1 0 0,1 0-1,0 0 1,0 0 0,0 0 0,-1 0 0,1 0-1,0 0 1,0 0 0,0 0 0,-1 0 0,1 0-1,0 0 1,0 0 0,0-1 0,-1 1 0,1 0-1,0 0 1,0 0 0,0 0 0,0 0 0,0-1-1,-1 1 1,1 0 0,0 0 0,0 0 0,0 0-1,0-1 1,0 1 0,0 0 0,0 0 0,0 0-1,-1-1 1,1 1 46,-2-9-927,4-10 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01.1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78 5913,'28'-50'2590,"-27"49"-2337,0 0-1,-1-1 1,1 1-1,0 0 1,-1 0-1,1 0 1,-1-1-1,1 1 1,-1 0-1,0-1 1,1 1-1,-1 0 1,0-1-1,0 1 1,0-2-253,0 0 1635,0 2-148,-1-1 49,3 8 1481,14 54-2066,-10-40-696,-1-1 1,-1 1-1,2 18-255,21 141 1123,-25-161-946,2 0 0,3 9-177,2 10 188,-5-8-54,-4-21-102,1-1 0,1 0 0,-1 1-1,1-1 1,0 0-32,-1-6-6,4 14-153,1 0 0,5 8 159,-13-27-1069,-1-1 0,1 0 1,0 0-1,1-1 0,-1 1 1069,-2-24-1497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01.4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8346,'23'9'5970,"14"0"-2289,-1-1-2052,-14-2-1076,-1 2 0,1 0 0,-2 1 0,1 1 0,-1 1 0,-1 1 0,4 4-553,-21-15 21,1 1 0,-1 0 0,0 0 0,0 0 0,0 0 0,0 0 0,-1 0 0,1 1 0,0-1 0,-1 1 0,0-1 0,1 1 0,-1-1 1,0 1-1,0 0 0,-1 0 0,1-1 0,0 1 0,-1 0 0,0 0 0,0 0 0,0 0 0,0 0 0,0-1 0,0 1 0,-1 0 0,1 0 0,-1 0 0,0 0 0,0-1 0,-1 3-21,-3 8 40,-1 0 0,0-1 0,-1 1 0,0-1 0,-1-1 0,0 1 0,-1-1 0,0-1 0,-1 0 0,0 0 0,-10 6-40,-6 8-131,21-19-627,0-1 0,0 1 0,0-1 0,0-1 0,-1 1 0,-5 3 758,-1-1-1282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02.0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31 10706,'6'23'4052,"13"48"2228,6 36-3885,-22-91-2176,0 1-1,1-1 1,1 0 0,1 0 0,0 0-1,1 0-218,-22-55 266,10 24-283,1-1 1,1 0 0,-1-9 16,3 17-7,1-1 1,-1 1-1,2-1 1,-1 1-1,1 0 0,0-1 1,1 1-1,1-5 7,0 5 3,0 0-1,0 1 0,1 0 0,0 0 1,0 0-1,1 0 0,0 0 0,0 1 1,0 0-1,1 0 0,0 1 0,0-1 1,1 1-1,1-1-2,4-2 31,1 2 1,0-1-1,0 1 1,0 1-1,0 0 1,1 1-1,11-2-31,-13 3 23,-8 2-21,0 0 1,0 0 0,0 0 0,0 0-1,2 1-2,2 0-65,-7 3-388,-10 6-991,2-3 668,-6 8-1127,-6 0 639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02.3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86 13 8946,'0'0'317,"0"-1"1,0 0-1,0 1 0,0-1 1,0 0-1,0 1 1,0-1-1,-1 1 0,1-1 1,0 0-1,0 1 0,-1-1 1,1 1-1,0-1 1,-1 1-1,1-1 0,-1 1 1,1-1-1,-1 1 1,1 0-1,-1-1-317,1 1 174,-1 0 1,1 0-1,-1 0 1,1-1-1,-1 1 1,1 0-1,-1 0 1,0 0-1,1 0 0,-1 0 1,1 1-1,-1-1 1,1 0-1,-1 0 1,1 0-1,-1 0 1,1 1-1,-1-1 1,1 0-175,-3 2 349,0 0 0,0 0 1,0 1-1,0-1 0,1 0 1,-2 3-350,-1 2 228,0-1 1,0 2 0,1-1-1,0 0 1,0 1-1,1 0 1,0 0 0,0 0-1,1 0 1,0 1 0,0 3-229,-1 11 278,1-1 1,1 0 0,1 17-279,2-9 181,1 0-1,1-1 1,1 0-1,2 0 1,2 3-181,-2-11 133,0-1 0,2 1 0,0-2 0,2 1 0,0-1 0,1-1 0,3 4-133,10 6 173,-24-27-162,1 1 0,0 0 0,0-1 0,0 1 0,0-1 0,0 1 0,0-1 0,0 0 0,1 0 0,-1 0 0,0 0 0,1-1-11,-2 1-218,-1-1-905,-5-7-6338,1-12 5114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03.2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8 6185,'-3'-8'10915,"3"18"-4355,0-3-8059,3 54 3064,7 31-1565,-6-57 290,26 182 781,-28-209-1039,-1-1 8,1 1 0,-1 0 0,-1 0 0,1-1 0,-1 1 0,-1 0 0,0 2-40,1-10 7,0 1 1,0-1-1,0 1 0,0-1 1,0 1-1,0-1 0,0 0 1,-1 1-1,1-1 1,0 1-1,0-1 0,-1 1 1,1-1-1,0 0 1,0 1-1,-1-1 0,1 1-7,-1-1-12,1 0-1,0 0 1,0 0-1,0 0 1,0 0-1,-1 0 1,1 0-1,0 0 0,0 0 1,0 0-1,-1 0 1,1 0-1,0 0 1,0 0-1,0 0 1,-1-1-1,1 1 0,0 0 1,0 0-1,0 0 1,0 0-1,-1 0 1,1 0-1,0 0 1,0-1-1,0 1 0,0 0 1,0 0 12,-1-1-92,0-1 1,0 1-1,0 0 0,0-1 1,0 1-1,0-1 0,1 1 1,-1-1-1,0 0 92,-2-9-99,1-1 0,0 1 1,0 0-1,1-1 0,1 0 1,0-1 98,0 6-17,0 0 1,1-1-1,0 1 1,0 0-1,1 0 1,0 0 0,0 0-1,1 0 1,-1 0-1,2 0 1,-1 1-1,1-1 1,0 1-1,0 0 1,0 0-1,1 1 1,2-2 16,-3 3 36,0 0-1,1 0 1,0 1 0,0-1-1,0 1 1,0 0 0,0 1-1,1-1 1,-1 1 0,1 0-1,-1 1 1,1-1 0,0 1-1,0 0 1,0 1 0,0-1-1,0 1 1,0 0 0,-1 1-1,2-1-35,-4 1 48,-1-1 0,1 0 0,-1 1 0,1 0 0,-1-1 0,0 1 0,1 0 0,-1 0 0,0 0 0,0 1 0,0-1 0,0 0-1,0 1 1,0 0 0,0-1 0,0 1 0,-1 0 0,1 0 0,-1 0 0,1 0 0,-1 0 0,0 0 0,0 0 0,1 1 0,-2-1 0,1 0 0,0 1 0,0-1 0,-1 0 0,1 1 0,-1 0-48,1 9 161,-1 0 1,0 0 0,-1 0 0,0 1 0,-1-2-1,0 2-161,-2 10 161,4-20-145,0 0 1,-1 0-1,0 0 1,0 0-1,0 0 0,0 0 1,0 0-1,-1-1 1,1 1-1,-1-1 0,0 1 1,0-1-1,0 1 1,-2 1-17,1-1 27,-1 0 1,0 0 0,0 0 0,-1 0 0,1-1 0,0 0 0,-1 0 0,-4 2-28,-1-1-96,-1-1 1,0 0 0,1 0 0,-1-1 0,0 0 0,0-1 0,0 0 0,-2-1 95,12 1-97,0 0 0,0 0-1,0 0 1,0 0 0,0 0 0,0 0 0,0-1 0,0 1-1,0 0 1,0-1 0,0 1 0,0-1 0,0 1 0,0-1-1,0 0 1,0 1 0,1-1 0,-1 0 97,0 1-102,1-1 0,0 0 0,0 1 0,-1-1 0,1 1 0,0-1 1,0 1-1,0-1 0,0 0 0,0 1 0,0-1 0,0 1 0,0-1 0,0 0 0,0 1 0,0-1 0,0 1 0,0-1 0,1 0 1,-1 1-1,0-1 0,0 1 0,1-1 102,1-2-270,0 0 0,0-1 0,0 1 0,1 0 0,0 0 0,0 0 0,-1 1 0,4-3 270,25-16-458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03.7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46 94 7634,'-1'0'4433,"3"7"-96,5 3-2217,-4 5-72,2 5-447,-1 2-305,3 1-640,1 2-192,0-2-248,0-3-88,0-1-280,-3-7-424,-2-6-1216,-2-6-633,-1-12 1377</inkml:trace>
  <inkml:trace contextRef="#ctx0" brushRef="#br0" timeOffset="1">1 1 10442,'2'0'3561,"9"1"-3465,1 3-512,1 9 280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04.2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7514,'2'1'529,"1"-1"0,-1 1 1,0 0-1,0 0 1,0 0-1,0 1 1,0-1-1,0 0 0,0 1 1,0-1-1,-1 1 1,1 0-1,-1 0 1,1-1-1,-1 1 0,1 0 1,-1 0-1,0 0 1,0 1-1,0-1 0,0 1-529,2 4 684,0 1-1,-1-1 0,0 1 1,0-1-1,-1 1 1,0 0-684,1 3 495,0 16 1027,0 11-1522,-1-31 87,-2 1-1,1-1 0,-1 1 0,0-1 1,-1 0-1,0 1 0,-1 1-86,-1-2 225,0-8-871,3 0 528,1 0-1,0 0 0,-1 0 1,1 0-1,-1 0 0,1 1 1,0-1-1,0 0 1,-1 0-1,1 0 0,0 0 1,0 0-1,0 0 1,0 0-1,0-1 119,1-9-247,0 0-1,1 0 1,0 0 0,1 0 0,3-6 247,-4 9-25,1 1 0,0 1 0,1-1 0,-1 0 0,1 1 0,1 0 0,-1 0 0,1 0 0,0 0 0,1 1 0,-1 0 0,4-3 25,-6 6 108,0 0 0,-1 1 1,1-1-1,0 0 1,0 1-1,0 0 0,0 0 1,0 0-1,0 0 1,0 0-1,0 0 1,1 1-1,-1 0 0,0 0 1,0-1-1,1 2 1,-1-1-1,0 0 0,0 1 1,0-1-1,1 1 1,-1 0-1,0 0 0,0 0 1,0 1-1,0-1 1,-1 1-1,1 0 0,0-1 1,-1 1-1,1 0 1,-1 1-1,1-1 1,-1 0-1,0 1 0,0-1 1,0 1-1,0 0 1,-1-1-1,1 1 0,-1 0 1,0 0-1,1 0 1,-1 0-1,0 3-108,-1-2 97,0 1-1,0-1 1,-1 1-1,1 0 1,-1-1-1,0 1 1,0-1-1,-1 0 1,1 1-1,-1-1 1,0 0-1,-2 2-96,-6 21 264,8-20-477,0 0 1,1 1 0,-1-1 0,2 1-1,-1-1 1,1 3 212,1-6-1084,-2-6-459,-2-7 708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04.6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33 7226,'34'-29'3954,"-27"25"896,-7 7-4555,0-2 393,5 11 1004,4 8 2445,2 12-4137,-9-25 276,0 0 0,-1 0-1,0 1 1,0-1-1,-1 0 1,1 5-276,-3 9 448,1-11-185,1-1 0,0 1-1,0 0 1,2 6-263,-2-13 35,1 0 0,0 0 0,0 0 1,0 0-1,0 0 0,0 0 0,1 0 0,0-1 0,-1 1 1,1 0-1,0-1 0,0 0 0,0 1 0,0-1 1,1 0-1,0 1-35,-3-3-426,-1-2 25,0 0 0,-1 0-1,1 0 1,0-1 0,0 1 0,1 0 0,-1 0 0,0-1-1,1 1 1,-1 0 0,1 0 0,0-2 401,1-23-1322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20.3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222 32 8234,'8'8'2905,"-4"-5"-702,-7-2 1811,-8-7-932,2 0-3161,-45-18 168,50 22-89,1 1-1,0 0 1,-1 0-1,1 0 1,-1 1 0,1-1-1,-1 1 1,1 0-1,-1 0 1,0 0-1,1 0 1,-1 1-1,1 0 1,-1-1-1,1 1 1,-1 0-1,1 1 1,0-1-1,0 1 1,-1-1 0,1 1-1,0 0 1,0 0-1,-2 2 1,-1 2 23,0 0 0,0 0 1,1 0-1,0 0 0,0 1 0,1 0 0,0 0 1,0 0-1,-2 5-23,3-3 83,-1 1 1,1 0-1,1 0 1,0 0-1,0 0 1,1 0-1,0 0 1,1 0-1,0 0 1,1 2-84,-1-11 1,0-1 0,0 1 1,0 0-1,0-1 0,0 1 1,0 0-1,0 0 0,0-1 1,0 1-1,1 0 0,-1-1 1,0 1-1,0-1 0,1 1 1,-1 0-1,0-1 0,1 1 1,-1-1-1,1 1 0,-1-1 1,1 1-1,-1-1 0,1 1 1,-1-1-1,1 0 0,0 1 1,-1-1-1,1 0 0,-1 1 1,1-1-1,0 0 0,-1 0 1,1 0-1,0 1 0,-1-1 1,1 0-1,0 0-1,2-1-6,1 1 1,-1-1-1,0 0 1,0 0-1,0 0 1,0 0-1,2-1 6,6-3-6,3-1 10,0 0 1,-1-1 0,1 0 0,-1-1-1,-1 0 1,0-2 0,11-9-5,-20 17 39,-1 0-1,1 0 1,0 0 0,-1 0-1,1 0 1,0 1 0,0-1-1,0 1 1,0 0 0,1 0-1,0-1-38,-4 2 33,1 0-1,0 1 0,0-1 1,-1 0-1,1 0 0,0 0 1,-1 0-1,1 0 1,0 1-1,0-1 0,-1 0 1,1 1-1,0-1 0,-1 0 1,1 1-1,-1-1 0,1 1 1,0-1-1,-1 1 0,1-1 1,-1 1-1,0 0 0,1-1 1,-1 1-1,1 0 0,-1 0-32,10 18 460,-5-6-477,-1 0 0,-1 1 0,0 0 17,-1-13-2639,-2-2 1673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48.6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73 6369,'6'-73'8530,"-4"82"-5348,1-1-2831,7 49 971,-2 1-1,-3 2-1321,2 22 502,5-4 344,9 32-846,-20-106-830,-4-3-1247,2-2 1117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05.1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8498,'7'7'5065,"-3"-7"272,4 1-3329,4 4-55,4-2-441,2 1-224,-2-7-623,-1-1-201,-4-2-224,2 4-32,-2 2-1384,9 6 31,1 0 553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07.7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1 6745,'-1'0'327,"-2"0"2190,4 0-14,8 5 918,-5-1-3032,-1-1 1,-1 0 0,1 1 0,0-1 0,-1 1-1,0 0 1,0 0 0,0 0 0,0 0 0,-1 0-1,1 0 1,-1 3-390,3 10 818,0 0-1,-1 10-817,-1-11 342,9 61 841,5 40 307,-15-112-1405,-1-2-48,1-1 0,-1 0-1,0 0 1,0 0 0,0 1 0,0-1 0,0 0 0,0 0 0,-1 0 0,1 0 0,-2 2-37,2-4 4,0 1 0,0-1 1,0 0-1,0 0 0,0 0 0,0 0 1,-1 0-1,1 0 0,0 0 0,0 0 1,0 0-1,0 1 0,0-1 1,-1 0-1,1 0 0,0 0 0,0 0 1,0 0-1,0 0 0,-1 0 0,1 0 1,0 0-1,0 0 0,0 0 1,0 0-1,-1 0 0,1 0 0,0-1 1,0 1-1,0 0 0,0 0 0,-1 0 1,1 0-5,0 0-1,-1 0 1,1-1 0,0 1-1,-1 0 1,1-1 0,0 1-1,-1-1 1,1 1 0,0 0-1,-1-1 1,1 1 0,0-1-1,0 1 1,-1-1-1,1 1 1,0-1 0,0 1-1,0-1 1,-3-15-107,1 0-1,0 1 0,1-1 1,1-13 107,1 22-27,0 0 0,0-1 0,0 1 0,1 0 1,0 0-1,1 0 0,0 0 0,0 1 0,0-1 1,4-5 26,-4 8 2,-1 0 0,1 0 0,0 1 0,0-1 0,0 1 0,1 0 0,-1-1 0,1 2 0,0-1 0,0 0 0,0 1 0,0 0 0,0 0 0,0 0 0,4-1-2,-6 2 23,1 0-1,0 1 0,0-1 1,0 1-1,-1-1 0,1 1 1,0 0-1,0 0 0,0 1 1,0-1-1,0 0 1,0 1-1,-1 0 0,1 0 1,0 0-1,-1 0 0,1 0 1,0 0-1,-1 1 1,1-1-1,-1 1 0,0-1 1,1 1-1,-1 0 0,0 0 1,0 1-23,5 6 144,0-1-1,-1 2 1,0-1 0,0 1 0,4 10-144,4 16 712,1 4-712,-3-7 510,5 8-510,-14-30-41,-3-11-16,0 0-1,0 0 1,0 1 0,0-1 0,0 0-1,0 0 1,0 0 0,0 0 0,0 1-1,0-1 1,0 0 0,0 0 0,0 0-1,-1 0 1,1 1 0,0-1-1,0 0 1,0 0 0,0 0 0,0 0-1,0 0 1,-1 0 0,1 1 0,0-1-1,0 0 1,0 0 0,0 0 0,-1 0-1,1 0 1,0 0 0,0 0 0,0 0-1,-1 0 1,1 0 0,0 0 0,0 0-1,0 0 1,0 0 0,-1 0 0,1 0-1,0 0 1,0 0 0,0 0 0,0 0-1,-1 0 1,1 0 0,0 0-1,0-1 1,0 1 57,-2-1-1345,2 0 382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08.1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117 132 10786,'2'-1'499,"-1"0"0,0-1 0,1 1 0,-1-1 0,0 1 0,0-1 0,0 0 0,0 1 0,0-1 0,0 0 0,-1 0 0,1 0 0,0 1 0,-1-2-499,1-1 372,-1 1 0,0-1 0,1 0 0,-1 1 0,-1-1 0,1 1 0,0-1 0,-1 0-372,0-1 153,-1 0 0,1 1 0,-1-1-1,0 0 1,0 1 0,0-1 0,0 1 0,-1 0 0,0 0 0,0 0 0,-3-3-153,4 5 44,0 0 0,0 0 0,0 1 0,0 0 0,0-1 0,0 1 0,0 0 0,-1 0 0,1 0 0,0 0 0,-1 0 0,1 1-1,-3-1-43,3 0 28,0 1 0,1 0-1,-1 1 1,0-1-1,0 0 1,0 0-1,0 1 1,0-1-1,1 1 1,-1 0 0,0-1-1,0 1 1,1 0-1,-1 0 1,0 0-1,1 0 1,-1 1-1,1-1 1,-1 1-28,-1 1 40,-1 1 0,1 0 0,0 0 0,0 0 0,1 1 0,-1-1 0,1 1 0,0-1 0,0 1 0,1 0 0,-1 0 0,1 0 0,0 0 0,0 0 0,1 0 0,-1 1-40,1 13 261,0 0 0,1 0 0,2 13-261,-1-14 229,-2-16-192,1 4 76,0 0 0,0 0-1,0 0 1,1 0 0,0 1-113,-2-6 7,0-1 0,0 1-1,1 0 1,-1 0 0,0-1 0,0 1 0,1-1 0,-1 1 0,0 0 0,1-1 0,-1 1 0,1-1 0,-1 1 0,1-1 0,-1 1 0,1-1 0,-1 1 0,1-1 0,-1 1 0,1-1 0,0 0-1,-1 1 1,1-1 0,0 0 0,-1 0 0,1 0 0,0 1 0,-1-1 0,1 0 0,0 0 0,0 0 0,-1 0 0,1 0 0,0 0 0,-1 0 0,1 0 0,0-1 0,-1 1 0,1 0 0,0 0 0,-1 0-1,1-1 1,0 1 0,-1 0 0,1-1 0,0 1 0,0-1-7,3-2-24,0-1 1,0 0-1,0 0 0,0 0 0,-1 0 0,1-1 1,-1 1-1,2-6 24,6-5-118,-5 6 54,17-25-283,4-10 347,-27 44 3,1 0-1,-1-1 0,0 1 0,0-1 1,0 1-1,1-1 0,-1 1 0,0-1 1,0 1-1,1 0 0,-1-1 0,0 1 0,1 0 1,-1-1-1,1 1 0,-1 0 0,0-1 1,1 1-1,-1 0 0,1 0 0,-1-1 0,1 1 1,-1 0-1,1 0 0,-1 0-2,1 0 5,-1 0 0,1 1-1,-1-1 1,0 0 0,1 1 0,-1-1-1,0 0 1,1 1 0,-1-1-1,0 1 1,0-1 0,1 0 0,-1 1-1,0-1 1,0 1 0,0-1 0,0 1-1,1-1 1,-1 1 0,0-1-5,3 31 190,-3-29-176,1 8 57,0 0-1,0 0 0,1-1 1,1 1-1,1 4-70,-3-11-60,0 0 0,0-1 1,0 1-1,1-1 0,-1 1 0,1-1 0,-1 0 1,1 1-1,0-1 0,0 0 60,0-1-141,-1 0 1,0 0-1,0 0 0,1-1 1,-1 1-1,0 0 0,1-1 1,-1 1-1,1-1 1,-1 1-1,0-1 0,1 0 1,0 1-1,-1-1 0,1 0 1,-1 0-1,1 0 0,1 0 141,16-5-2122,7-7 838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08.4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62 1 11202,'-2'0'654,"0"1"0,0-1-1,0 1 1,0-1-1,1 1 1,-1 0 0,0 0-1,0 0 1,1 0 0,-1 0-1,1 0 1,-1 1-1,1-1 1,-2 2-654,2-1 359,-1 0 0,0 0 0,1 1 0,-1-1 1,1 0-1,0 1 0,0 0 0,0-1 0,0 1 0,0 0-359,1 1 117,-1-1-1,1 0 1,-1 0-1,1 0 1,0 1 0,0-1-1,0 0 1,1 0-1,-1 1 1,1-1 0,0 0-1,0 0 1,0 0-1,0 0 1,0 0 0,1 0-1,-1 0 1,3 2-117,3 2 152,0 0 0,1 0 0,0 0 0,0-1 0,1 0 0,8 4-152,-9-5 95,0 0 1,0 0-1,0 0 0,-1 1 1,0 0-1,0 1 1,-1 0-1,5 5-95,-10-11 20,0 1 0,0-1 0,-1 0 1,1 0-1,0 0 0,-1 0 0,1 1 0,-1-1 1,1 0-1,-1 0 0,0 1 0,0-1 0,1 0 1,-1 1-1,0-1 0,0 0 0,0 1 0,0-1 1,-1 0-1,1 1-20,0-1 18,-1 0 0,1 0 0,-1 0 1,0 0-1,1-1 0,-1 1 0,0 0 1,1 0-1,-1-1 0,0 1 0,0 0 1,0-1-1,0 1 0,0-1 0,0 1 1,0-1-1,0 1 0,0-1 0,0 0-18,-6 2 32,0-1-1,0 0 1,0 0-1,-1-1 0,1 0 1,-4 0-32,0-1-582,1 1 1,-1-1 0,1-1 0,-1 0-1,1 0 1,0-1 0,0 0-1,-1-1 582,2-4-1153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09.0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21 9586,'-1'-10'4321,"1"3"-1648,4 3-489,0 15-176,1 7-191,1 18-465,-1 9-256,-2 13-343,-1 0-137,4-1-200,-4-3-104,6-10-160,0-7-40,-1-13-64,0-6-400,-3-15-1377,1-4-751,3-14 1328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09.3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239 3 9386,'-1'-1'166,"1"1"0,0 0-1,-1 0 1,1 0 0,0 0 0,-1-1 0,1 1-1,0 0 1,-1 0 0,1 0 0,0 0 0,-1 0-1,1 0 1,0 0 0,-1 0 0,1 0 0,-1 0-1,1 0 1,0 0 0,-1 0 0,1 0 0,0 0-1,-1 0 1,1 0 0,0 1-166,-9 2 993,0 0-1,1 1 1,0 0 0,0 1-1,-6 3-992,-42 33 2241,40-28-1470,-68 49 2352,82-61-3034,1 0-1,-1 0 1,1 0-1,0 0 0,-1 1 1,1-1-1,0 0 1,0 1-1,0-1 1,0 1-1,0-1 0,0 1 1,1 0-1,-1-1 1,0 1-89,1-1 32,0 0-1,0 0 1,0 0 0,0 0 0,0-1 0,0 1 0,1 0 0,-1 0 0,0 0 0,0 0-1,1-1 1,-1 1 0,0 0 0,1 0 0,-1-1 0,1 1 0,-1 0 0,1 0 0,-1-1-1,1 1 1,-1-1 0,1 1 0,0 0 0,-1-1 0,1 1 0,0-1 0,0 1 0,-1-1 0,1 0-1,0 1-31,10 3 144,0 1-1,1-2 0,-1 1 0,1-2 0,0 1 0,4-1-143,13 3 212,36 9 769,58 21-981,-110-30-6,-11-4-359,0 0-1,1 0 0,-1 0 0,0 0 0,0 0 0,0-1 1,1 1 365,-4-2-2161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09.9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10042,'1'0'294,"-1"0"-1,1 0 0,0 0 1,0 0-1,-1 0 1,1 0-1,0 0 1,0 0-1,-1 1 1,1-1-1,0 0 1,-1 0-1,1 1 0,0-1 1,-1 0-1,1 1 1,0-1-1,-1 1 1,1-1-1,-1 1 1,1-1-1,-1 1 0,1 0 1,-1-1-1,1 1 1,-1 0-294,1 1 312,0 0-1,0 1 1,-1-1 0,0 0-1,1 0 1,-1 1 0,0 1-312,0 1 300,17 139 3678,23 67-2342,-36-191-1375,2 15-261,-6-28 34,1-1 1,-1 1-1,-1 0 0,1-1 1,-1 1-1,-2 6-34,3-13-2,0 0 0,0 0-1,0 0 1,0 0 0,0 0 0,0 0 0,0 0-1,0 0 1,0 0 0,0 1 0,0-1 0,0 0 0,0 0-1,0 0 1,0 0 0,0 0 0,0 0 0,0 0-1,0 0 1,0 0 0,0 0 0,0 0 0,0 0-1,-1 0 1,1 0 0,0 0 0,0 1 0,0-1 0,0 0-1,0 0 1,0 0 0,0 0 0,0 0 0,0 0-1,0 0 1,-1 0 0,1 0 0,0 0 0,0 0 0,0 0-1,0 0 1,0 0 0,0 0 0,0 0 0,0 0-1,0-1 1,-1 1 2,-3-4-135,-5-9-230,7 10 281,0-1-9,-1 0 0,1 0 0,0 0-1,0-1 1,0 1 0,1-1 0,-1 0 0,1 1 0,0-1 0,1 0-1,-1 0 1,1 1 0,0-3 93,1 0-57,0 0-1,0 1 1,0-1-1,1 0 1,1 0-1,-1 1 1,1-1-1,0 0 58,-1 3 0,0 1 0,0 0 0,0 0 0,0 0 0,0 1 0,0-1 0,1 0 0,-1 1 0,1-1 0,0 1 0,0 0 0,0 0 0,0 0 0,0 0 0,0 1 0,1-1 0,0 1 0,3-1 83,-1 1-1,1 0 0,0 0 1,-1 1-1,1 0 1,0 0-1,-1 1 1,1 0-1,0 0 1,-1 0-1,1 1 1,-1 0-1,0 0 0,1 0 1,-1 1-1,0 0 1,2 2-83,-5-3 68,1 0 0,-1 0 0,0 1 0,0-1 0,0 1 0,0 0 0,0-1 0,-1 1 0,1 1-1,-1-1 1,0 0 0,0 0 0,0 1 0,0 0 0,-1-1 0,1 1 0,-1 0 0,0-1 0,0 1 0,0 0 0,-1 0 0,1 0 0,-1 0 0,0 0 0,0 0 0,0 0 0,-1 0 0,1 0 0,-2 3-68,0 0 80,-1 0 0,0 0 0,0 0 0,0 0 0,-1 0 0,0-1 0,0 0 1,-1 0-1,1 0 0,-2 0 0,0 0-80,2-2-35,0 0-1,0 0 1,-1-1-1,0 0 1,1 0 0,-1 0-1,0-1 1,0 1 0,0-1-1,-1 0 1,1-1 0,0 1-1,-1-1 1,1 0 0,-4 0 35,7-1-345,-1 0 0,0-1 0,0 1 0,1-1 0,-1 1 0,-1-1 345,3 1-126,1-1 0,-1 1 0,0 0 1,1 0-1,-1 0 0,0-1 0,1 1 0,-1 0 1,1-1-1,-1 1 0,1 0 0,-1-1 0,1 1 1,-1-1-1,1 1 0,-1-1 0,1 1 1,0-1-1,-1 1 0,1-1 0,-1 1 0,1-1 1,0 0-1,0 1 0,-1-1 0,1 1 0,0-1 1,0 0 125,0 0-145,1-1 0,-1 1 0,1-1 0,0 1 0,0 0 0,-1-1 0,1 1 0,0 0 0,1-2 145,-2 3-4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10.5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166 121 8682,'2'-1'429,"-1"1"0,0-1 0,0 1 0,-1-1 1,1 0-1,0 1 0,0-1 0,0 0 0,0 0 0,0 1 0,-1-1 1,1 0-1,0 0 0,-1 0 0,1 0 0,-1 0 0,1 0 0,-1 0 1,1-1-430,-1 1 328,0-1 0,1 0 0,-1 0 0,0 1 0,0-1 1,0 0-1,0 0 0,0 0 0,-1 1 0,1-1 1,-1-1-329,0-1 223,0 0 1,-1 0-1,0 0 1,0 0-1,0 0 1,0 1-1,-1-1 1,1 1-1,-1 0 1,0-1-224,-2 0 82,0-1 1,0 1-1,0 0 0,0 1 1,-1-1-1,0 1 0,0 0 1,0 1-1,0-1 0,-2 1-82,5 1 14,1 0 0,-1 0 0,0 1 0,1-1-1,-1 1 1,0 0 0,1 0 0,-1 0-1,0 0 1,1 1 0,-1-1 0,0 1-1,1-1 1,-1 1 0,1 0 0,-1 0 0,1 0-1,-1 0 1,1 1 0,0-1 0,-1 1-1,1-1 1,0 1 0,0 0 0,0 0-1,0 0-13,-1 2 33,0 1 0,0 0 0,0-1 0,1 1 0,0 0 0,0 0 0,0 1 0,0-1 0,1 0 0,0 0 0,0 6-33,0-4 77,0 1 1,1-1-1,0 1 1,1 0 0,-1-1-1,2 1 1,-1-1-1,1 3-77,-1-8 37,0 1-1,0 0 0,0-1 1,1 1-1,-1-1 1,1 1-1,-1-1 0,1 0 1,0 1-1,0-1 1,-1 0-1,2 0 0,-1-1 1,0 1-1,0 0-36,0-1 11,0 0 0,-1 0 1,1-1-1,0 1 0,-1-1 0,1 1 0,0-1 0,-1 1 0,1-1 0,0 0 0,0 0 0,0 0 0,-1 0 1,1 0-1,0 0 0,0-1 0,-1 1 0,1 0 0,0-1 0,0 1 0,-1-1 0,1 0 0,0 0 0,0 0-11,4-3 11,0-1-1,-1 1 0,1-1 0,-1 0 0,0 0 0,0-1 0,-1 0 0,3-3-10,-3 3 7,0 0 0,0 1 0,1-1-1,0 1 1,0 0 0,0 1-1,1-1 1,3-1-7,-9 6 2,0-1 1,1 1-1,-1 0 0,0 0 0,1-1 0,-1 1 1,1 0-1,-1 0 0,0 0 0,1 0 0,-1-1 0,1 1 1,-1 0-1,1 0 0,-1 0 0,0 0 0,1 0 1,-1 0-1,1 0 0,-1 0 0,1 0 0,-1 0 1,0 0-1,1 1 0,-1-1 0,1 0 0,-1 0 1,0 0-1,1 0 0,-1 1 0,1-1 0,-1 0 1,0 0-1,1 1 0,-1-1 0,0 0 0,0 1 1,1-1-1,-1 0 0,0 1 0,0-1 0,1 1 0,-1-1 1,0 0-1,0 1 0,0-1 0,0 1-2,1 2 48,0 1 0,0 0 0,-1-1 0,0 1 0,0 3-48,1 3 137,1 6 190,2 1 0,0-1 0,0 0 1,4 6-328,-1-10 128,-7-12-157,0 0 0,1 0 0,-1 0 1,0 0-1,0 0 0,0 0 0,0 0 0,1 0 0,-1 1 1,0-1-1,0 0 0,0 0 0,0 0 0,1 0 0,-1 0 1,0 0-1,0 0 0,0 0 0,1 0 0,-1 0 0,0 0 1,0 0-1,0-1 0,0 1 0,1 0 0,-1 0 0,0 0 1,0 0-1,0 0 0,0 0 0,1 0 0,-1 0 0,0 0 0,0-1 29,2-1-301,-1 0 0,0 0 0,0 0-1,0 0 1,0-1 0,0 1 0,1-2 301,1-5 251,9-13-589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10.8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26 8266,'0'7'4814,"3"1"-2351,1-1-705,0 8-455,0 1 0,-1 0-1,0 0 1,-2 0 0,1 9-1303,-1-11 526,4 70 1235,-2-14-811,4-1 0,5 17-950,-5-52-23,-5-29-868,0-9-1286,-1-14-756,-1-13 2296</inkml:trace>
  <inkml:trace contextRef="#ctx0" brushRef="#br0" timeOffset="1">147 1 11538,'5'26'5082,"0"18"-2298,-2 7-487,-4 14-537,-1 3-256,2 0-567,0-3-225,6-14-288,-2-5-104,2-15-152,1-7-24,-2-12-320,2-4-344,-3-14-1097,-1 4-655,-1-1 1336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11.4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160 6 11995,'-1'0'356,"1"-1"1,-1 1 0,1-1-1,0 1 1,-1 0 0,1-1-1,-1 1 1,1 0 0,-1-1-1,1 1 1,-1 0 0,0 0 0,1-1-1,-1 1 1,1 0 0,-1 0-1,1 0 1,-1 0 0,0 0-357,-14 1 2484,-17 10-2113,26-9 239,-5 3-221,-1 0 1,0 1-1,-5 4-389,14-8 57,-1 0 0,1 0 1,0 1-1,1-1 0,-1 1 0,0 0 1,1 0-1,-1 0 0,1 0 0,0 0 1,0 1-1,0-1 0,-1 3-57,3-3 27,-1-1 0,0 1 0,1-1 0,0 0 0,0 1-1,0-1 1,0 1 0,0-1 0,0 1 0,0-1 0,1 1 0,-1-1 0,1 1-1,0-1 1,0 0 0,0 1 0,0-1 0,0 0 0,0 0 0,1 0 0,-1 0-1,1 0 1,-1 0 0,2 1-27,5 5 207,1 0-1,0 0 1,0-1 0,8 4-207,-3-1 285,1 1 120,-8-7-121,-1 0-1,1 1 1,-1 0-1,0 0 1,0 1-1,-1 0 0,4 5-283,-8-10 33,-1 0 0,1-1-1,-1 1 1,0 0 0,0 0-1,1 0 1,-1-1 0,0 1-1,0 0 1,0 0-1,0 0 1,0 0 0,0 0-1,0-1 1,0 1 0,0 0-1,0 0 1,-1 0 0,1 0-1,0-1 1,-1 1-1,1 0 1,0 0 0,-1-1-1,1 1 1,-1 0 0,1-1-1,-1 2-32,0-1 35,-1 0 1,1 1-1,0-1 0,0 0 0,-1 0 0,1 0 0,-1 0 1,1 0-1,-1 0 0,0 0 0,1-1 0,-1 1 0,0 0-35,-29 5-376,-26 2 376,34-5-1017,21-3 1010,1 0-182,0 0 0,0 0 0,-1 1 0,1-1 1,0 0-1,-1-1 0,1 1 0,0 0 0,-1 0 189,1-1-136,1 1 0,0 0-1,-1 0 1,1-1 0,0 1 0,-1 0 0,1-1 0,0 1 0,-1 0 0,1-1 0,0 1 0,0 0 0,0-1 0,-1 1 0,1-1 0,0 1-1,0 0 1,0-1 0,0 1 0,0-1 0,-1 1 0,1-1 0,0 1 0,0 0 0,0-1 0,0 1 0,0-1 0,1 1 0,-1-1 0,0 1 0,0 0-1,0-1 1,0 0 136,6-19-1151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49.1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21 9370,'0'-1'226,"0"1"-1,0-1 1,0 0 0,0 0 0,-1 1-1,1-1 1,0 0 0,0 0 0,0 1-1,1-1 1,-1 0 0,0 1 0,0-1-1,0 0 1,0 0 0,1 1-1,-1-1 1,0 0 0,1 1 0,-1-1-1,0 0 1,1 1 0,-1-1 0,1 1-1,0-1-225,0 1 200,0-1 0,0 1-1,0-1 1,1 1-1,-1 0 1,0 0-1,1 0 1,-1 0 0,0 0-1,1 0 1,-1 0-1,0 0 1,0 0-1,1 1 1,-1-1 0,1 0-200,29 11 1406,-10-3-955,30 8 103,-9-3-308,0 1 1,7 6-247,-43-17 16,-1 0 0,1 0 0,-1 0 0,0 0 0,0 1 0,0 0 0,0 0 0,-1 0-16,-2-2 13,-1 0 0,1-1-1,-1 1 1,0 0-1,0 0 1,0 0-1,0 0 1,0 0 0,0 0-1,0 1 1,-1-1-1,1 0 1,-1 0-1,0 0 1,0 1 0,0-1-1,0 0 1,0 0-1,0 1 1,0-1-1,-1 0 1,1 0 0,-1 2-13,-2 2 33,1 1 0,-1-1 1,0 0-1,-1 0 0,1-1 1,-1 1-1,0-1 0,-1 1 1,0-1-1,-2 2-33,-3 2 41,-1 0 0,1-1 0,-2 0 0,-10 6-41,3-4 49,-1-1 1,-1-1-1,-12 3-49,17-6 9,15-3-54,4 1 21,6 2 5,14 1 26,-1 0 0,1-1-1,13 0-6,-3 0 19,12 4-19,-35-6 13,0 0-1,0 1 1,0 0 0,0 0-1,-1 1 1,4 2-13,-12-6 12,0-1-1,-1 1 1,1-1-1,0 1 1,0-1-1,0 1 1,-1 0-1,1 0 1,0-1-1,-1 1 1,1 0-1,0 0 1,-1 0-1,1-1 1,-1 1-1,1 1-11,-1-1 36,0 1 0,0-1 0,0 0-1,-1 0 1,1 0 0,0 1 0,-1-1 0,1 0-1,0 0 1,-1 0 0,1 1 0,-1-1 0,0 1-36,-2 1 101,1 1 1,0 0 0,-1-1-1,1 1 1,-1-1 0,0 0-1,0 0 1,-1 0 0,1 0-1,-1-1 1,1 1 0,-4 1-102,1-1 119,0-1 1,0 1-1,0-1 0,-1-1 1,1 1-1,-1-1 1,1 0-1,-1 0-119,-12 0-801,1-2 1,0 0-1,0 0 0,0-2 0,-13-3 801,24 4-2295,8-2 1003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11.8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0 9618,'0'0'270,"-1"0"0,1 1 0,0-1 0,0 0 1,0 0-1,0 0 0,0 1 0,0-1 0,0 0 0,0 0 0,0 0 0,0 1 0,0-1 0,0 0 0,0 0 1,0 0-1,0 0 0,0 1 0,0-1 0,0 0 0,0 0 0,0 0 0,0 1 0,0-1 0,1 0 1,-1 0-1,0 0-270,5 6 2979,14 8-2796,-9-8 989,36 32 2548,3 6-3720,-39-35 196,7 7 196,0 0 0,-1 1 0,-2 1 0,1 1 0,5 10-392,-13-16 142,1 1 0,-2-1 1,0 1-1,-1 0 1,0 0-1,-1 1 0,0 0 1,-1-1-1,-1 3-142,0 2 81,-2-1 0,0 1 0,-1-1 0,-1 0 0,-1 1 0,0-1 0,-1 0 0,-3 5-81,-2 4 11,-1 0 1,-2-2-1,0 1 1,-2-1 0,-2 1-12,16-25-20,-4 5-190,-1 1 1,1-1-1,-1 0 0,0-1 0,0 1 210,4-5-139,0 0-1,0 0 1,0 0-1,0-1 1,0 1 0,0 0-1,0 0 1,0-1-1,0 1 1,0-1 0,0 1-1,0-1 1,0 0 0,0 1-1,0-1 1,-1 0-1,1 0 1,0 0 0,0 0-1,0 0 1,-1 0-1,1 0 1,0 0 0,0 0-1,0 0 1,0-1-1,-1 1 1,1 0 0,0-1-1,0 1 1,0-1-1,0 1 1,0-1 0,-1 0 139,-11-16-1167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16.5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 1 5497,'-1'0'427,"0"0"-1,0 0 1,0 0-1,0 1 1,0-1 0,0 0-1,0 1 1,0-1-1,0 1 1,0-1-1,0 1 1,1 0 0,-1-1-1,0 1 1,0 0-1,1 0 1,-1-1-1,0 1 1,0 1-427,1-2 127,0 1 0,-1-1 0,1 0 0,0 1 0,0-1 0,-1 1 1,1-1-1,0 1 0,0-1 0,0 1 0,0-1 0,0 1 0,0-1 0,0 1 0,0-1 0,0 1 0,0-1 0,0 1 0,0-1 1,0 1-1,0-1 0,0 0 0,1 1 0,-1-1 0,0 1 0,0-1 0,0 1 0,1-1 0,-1 0 0,0 1 0,1-1 0,-1 1 1,0-1-1,1 0 0,-1 1 0,0-1 0,1 0 0,-1 0 0,1 1 0,-1-1 0,1 0 0,-1 0 0,0 0 0,1 1-127,11 2 485,-1 0 0,0-1-1,1 0 1,-1 0 0,1-1-1,0-1 1,5 0-485,10 1 632,49 4 445,12 5-1077,-86-10-428,16 4-89,-13 1-1509,-5-5 1788,0 0 0,1 0-1,-1 1 1,0-1 0,0 0 0,0 1 0,0-1 0,0 0 0,0 0 0,0 1 0,0-1 0,0 0-1,0 1 1,0-1 0,0 0 0,0 0 0,0 1 0,-1-1 0,1 0 0,0 1 0,0-1-1,0 0 1,0 0 238,-5 8-1796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16.9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 1 5097,'-3'2'339,"-9"11"4977,12-13-5188,0 1-1,-1-1 1,1 0 0,0 0 0,0 1-1,0-1 1,0 0 0,0 1 0,0-1-1,0 0 1,0 1 0,0-1-1,-1 0 1,1 1 0,0-1 0,1 0-1,-1 1 1,0-1 0,0 0-1,0 1 1,0-1 0,0 0 0,0 1-1,0-1 1,0 0 0,1 0 0,-1 1-1,0-1 1,0 0 0,0 0-1,1 1 1,-1-1 0,0 0 0,0 0-1,0 1 1,1-1 0,-1 0-1,0 0 1,1 0 0,-1 0 0,0 1-1,1-1 1,-1 0 0,0 0 0,0 0-128,8 3 727,-1-1 0,0 1 1,0-1-1,1-1 1,0 1-1,-1-1 0,1-1 1,-1 1-1,6-2-727,11 0 1059,1-2 0,8-3-1059,-7 2 847,16-1-847,-34 5 160,-3-1-893,-2 1-2607,-3 0 2134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23.3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168 7 6857,'0'0'486,"0"0"0,0-1 0,0 1 0,0 0 0,0-1 0,0 1 0,0 0-1,0-1 1,0 1 0,0 0 0,0-1 0,-1 1 0,1 0 0,0 0 0,0-1-1,0 1 1,0 0 0,-1-1 0,1 1 0,0 0 0,0 0-486,-6-1 3303,4 2-3258,1 0 1,0-1-1,-1 1 1,1 0 0,0 0-1,0 0 1,-1 0-1,1 0 1,-1 1-46,-18 24 407,8-11-281,5-6-31,0-1 1,1 1 0,0 1-1,0-1 1,1 1 0,-3 8-96,-6 18 223,1 0 0,2 1 0,2 0 0,1 1 0,2 0 0,2 0 0,1 1 0,2 17-223,6 39 444,3 0 0,4-1 0,5-1 0,17 52-444,-21-100 467,16 39-467,-18-59 78,0-1 0,2 0-1,0-1 1,2 0-78,1 0 47,-8-13-23,-1 0 1,0 0-1,0 1 1,-2 0-1,3 6-24,-8-16-1771,-4-6 1100,-4-12 1285,-3-13-353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27.9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24 4089,'-6'0'9200,"4"2"-3339,3 7-1900,1-4-4513,2 12 956,2 6 99,-1 0 0,-1 0 0,1 14-503,0-2 983,3 10-983,1-2 392,-9-41-400,1 3 98,-6-8-391,3-2 29,0-8 56,-1 0 0,2-1 0,0-8 216,0 15-63,1-6 13,0 0 1,1 0-1,1 1 0,0-1 0,0 0 0,1 1 0,1-1 0,0 1 1,0 0-1,2 0 0,-1 1 0,1 0 0,4-5 50,-8 13 18,1 0 0,-1-1-1,1 1 1,0 0 0,-1 1-1,2-1 1,-1 0 0,0 1 0,0 0-1,1-1 1,-1 2 0,1-1 0,0 0-1,0 0-17,-2 2 33,-1-1-1,1 1 1,0 0-1,0 0 1,0-1-1,0 1 1,0 0-1,0 1 1,0-1-1,0 0 1,-1 0-1,1 1 1,0 0-1,0-1 1,0 1-1,0 0 1,-1-1-1,1 1 1,0 0-1,-1 0 1,1 1-1,-1-1 1,1 0-1,-1 0 1,0 1-1,1-1 1,-1 1-1,0-1 1,0 1-1,1 1-32,3 5 119,-1 0 0,0 0 0,0 1 0,-1-1-1,0 1 1,-1 0 0,1 5-119,3 18 732,0 18-732,-2-13 375,-3-28-295,-1-1 1,1 1-1,-1-1 0,-1 1 0,0-1 1,0 3-81,4-25-326,1 1 1,1 0 0,6-12 325,-4 8-103,8-23-22,-8 20 62,7-13 63,-10 26 2,-1 0 0,1 1-1,0 0 1,1 0 0,0 0-1,3-3-1,-7 8 7,0 0 0,0 0-1,0 0 1,0 0-1,0 0 1,1 1 0,-1-1-1,0 0 1,1 0 0,-1 1-1,0-1 1,1 1-1,-1-1 1,1 1 0,-1 0-1,0 0 1,1-1 0,-1 1-1,1 0 1,0 0-7,-1 1 22,1-1 0,-1 1 1,1-1-1,-1 1 0,1-1 1,-1 1-1,1 0 0,-1 0 0,0 0 1,0 0-1,1 0 0,-1 0 1,0 0-1,0 0 0,0 0 1,0 1-1,0-1 0,0 0 0,0 1-22,3 6 137,0 1 0,-1-1 0,0 1 0,0 0 0,-1 0-1,0 0 1,0 9-137,4 14 273,9 22 135,-7-26 25,1 8-433,-7-26 68,-1 0-1,0 0 1,0 0 0,-1 0-1,-1 7-67,1-17-12,0 0-1,0 0 0,0 1 0,0-1 1,0 0-1,0 0 0,0 0 0,0 1 1,0-1-1,0 0 0,0 0 0,0 1 1,-1-1-1,1 0 0,0 0 1,0 0-1,0 1 0,0-1 0,0 0 1,-1 0-1,1 0 0,0 0 0,0 1 1,0-1-1,0 0 0,-1 0 1,1 0 12,0 0-133,-1 0 1,1 0-1,0 0 1,0 0-1,-1-1 1,1 1-1,0 0 1,-1 0-1,1 0 1,0-1-1,0 1 1,0 0-1,-1 0 1,1 0 0,0-1-1,0 1 1,0 0-1,0-1 1,-1 1-1,1 0 1,0 0-1,0-1 1,0 1-1,0 0 1,0-1 132,-2-3-1114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31.2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7274,'1'14'8465,"4"12"-5023,-1-7-2936,7 52 2384,-2 14-2890,-7-61 349,0 0 0,2 0-1,1 0 1,0 0 0,7 15-349,-12-39-18,3 7 73,-1-1 0,0 0 0,0 0 0,-1 1 0,0 0-55,-1-6-116,1 0 0,-1 1 0,0-1 0,0 0 0,0 1 0,0-1 0,-1 1 0,1-1 0,0 0 0,-1 1 0,1-1 0,-1 0 0,1 1 0,-1-1 0,1 0 0,-1 0 0,0 0 0,0 1 0,0-1 0,1 0 0,-1 0 0,0 0 0,0 0 0,0 0 0,-2 0 116,-4 0-2330,4-4 874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31.6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217 10 5921,'-1'-1'314,"0"0"-1,0 0 0,0 0 0,0 1 1,0-1-1,0 0 0,0 1 0,-1-1 1,1 1-1,0-1 0,0 1 0,0 0 1,-1-1-1,1 1 0,0 0 1,-1 0-1,1 0 0,0 0 0,0 0 1,-2 0-314,-25 6 1372,25-5-1137,-10 2 311,1 2 0,0 0 1,0 0-1,0 1 1,1 0-1,0 1 1,0 1-1,0-1 0,1 2 1,0-1-1,-3 6-546,10-11 261,0 1 0,1-1-1,-1 1 1,1-1 0,0 1 0,-1 3-261,2-6 70,1 0 0,-1 0 0,1 0 0,0 0 0,-1 0 1,1 0-1,0 0 0,0 0 0,0 1 0,0-1 0,-1 0 0,2 0 1,-1 0-1,0 0 0,0 0 0,0 0 0,0 0 0,1 0 0,-1 0 1,0 0-1,1 0 0,-1 0 0,1 0 0,-1 0 0,1 0 0,0-1 1,-1 1-1,1 0 0,0 0 0,0 0-70,5 3 186,1 0 1,-1 0-1,1 0 1,0-1-1,1 0 1,-1 0-1,2 0-186,17 4 914,12 1-914,6 1 675,0 3 267,0 1-1,0 3-941,-39-14-297,1 0 587,-6-5-6142,0 1 4433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32.3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15 7490,'0'0'140,"-1"0"0,1 0 0,0 0 0,0-1 1,-1 1-1,1 0 0,0 0 0,0 0 0,0 0 1,-1-1-1,1 1 0,0 0 0,0 0 0,0-1 1,-1 1-1,1 0 0,0 0 0,0-1 0,0 1 0,0 0 1,0 0-1,0-1 0,0 1 0,0 0 0,0 0 1,0-1-1,0 1 0,0 0 0,0-1 0,0 1 1,0 0-1,0 0 0,0-1 0,0 1 0,0 0 1,0-1-1,0 1 0,0 0 0,0 0 0,0-1 1,1 1-1,-1 0 0,0 0 0,0-1 0,0 1 1,1 0-1,-1 0 0,0 0 0,0 0 0,1-1-140,-1 1 184,1-1 0,0 1 0,0 0 0,0-1 0,0 1 0,-1 0 0,1 0 1,0 0-1,0-1 0,0 1 0,0 0 0,0 0 0,0 0 0,0 0 0,0 1 0,0-1 0,0 0 0,0 0-184,15 7 722,-1 0 0,1 0 0,-1 1-1,-1 1 1,14 11-722,-17-12 253,15 9 412,-1 2 0,19 19-665,-33-27 152,-1 0 0,-1 0 1,0 1-1,0 0 1,-1 1-1,-1 0 0,2 5-152,2 7 252,-1 1 0,-1 1 0,2 15-252,15 85 574,-26-124-563,10 58 415,-2 1 1,-2 43-427,-6-62 176,-1 1-1,-3-1 1,-2 0 0,-3 11-176,-15 51 419,-13 31-419,31-122-105,0-1 1,0 1-1,-2-1 1,0 0-1,0 0 1,-1-1-1,0 0 1,-1-1-1,-1 0 1,1-1-1,-12 8 105,20-16-21,-1 0-388,0 1 0,0-1 1,-1 0-1,1 0 0,-1 0 409,3-1-138,1-1 0,-1 0 0,0 1 0,0-1 0,1 0 0,-1 0 0,0 1 0,0-1 0,0 0 0,1 0 0,-1 0 0,0 0 0,0 0 0,0 0 0,1-1 1,-1 1-1,0 0 0,0 0 0,1 0 0,-1-1 0,0 1 0,0 0 0,1-1 0,-1 1 0,0-1 0,1 1 0,-1-1 138,0 0-159,-1-1-1,1 1 1,1-1 0,-1 1 0,0-1-1,0 0 1,0 1 0,1-2 159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33.9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181 32 3009,'1'-1'407,"0"0"0,-1 0-1,1 0 1,-1 0 0,0 0 0,1 0 0,-1 0 0,0 0 0,0 0 0,1 0 0,-1 0 0,0-1 0,0 1 0,0 0 0,0 0 0,0 0-1,-1 0 1,1 0 0,0 0 0,0 0 0,-1-1-407,0 2 204,1-1-1,-1 0 1,0 1-1,0-1 1,1 0 0,-1 1-1,0-1 1,0 1-1,0 0 1,0-1-1,1 1 1,-1 0-1,0-1 1,0 1 0,0 0-1,0 0 1,0 0-1,0 0 1,0 0-1,0 0 1,0 0-1,0 0 1,0 0 0,0 1-204,-1-1 146,0 0 1,0 1 0,0-1-1,1 1 1,-1 0 0,0-1-1,0 1 1,1 0 0,-1 0-1,1 0 1,-1 0 0,1 0-1,-2 2-146,-17 19 503,16-15-331,-7 8 8,0 1 0,2 0 0,0 1 0,1 0 1,-6 17-182,4-2 345,0 1-1,-4 31-343,7-21 295,2 0 0,2 0 0,2 1-1,2-1 1,1 1 0,3-1 0,1 0-1,9 28-294,16 41 1458,44 101-1458,-61-179 230,2 0 1,2-2-1,1 0 1,1-1-1,15 16-230,-19-29 202,-16-35-867,-1 11-28,1-1-1,-1 0 0,-1 1 0,0-4 694,-6-20-1045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36.1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 9 6105,'0'-1'1046,"-1"0"-1,0 0 1,0 1 0,1-1-1,-1 0 1,0 1-1,0-1 1,0 0 0,0 1-1,0-1 1,0 1-1,-1-1-1045,-2 4 2654,0 8-2358,0 9 25,1 0-1,0 0 1,2 0-1,0 1 1,2 11-321,1 9 614,2 0 1,1-1-1,11 39-614,-15-70 26,0-7-34,-1 0-1,0 0 1,1 0 0,-1 0 0,1 0-1,0 0 1,0 2 8,0-3-558,-1-1-487,0-3-3001,0 2 2963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50.5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0 9234,'-2'10'3785,"1"-4"-1777,1 4-455,0 11 63,7 35-144,-2-28-552,0-6-319,1-4-329,-1 8-56,-5-14-112,3 8-24,-2-5-160,-1-10-304,-1-1-889,-3-7-559,2 2 1048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36.8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29 17 10986,'-8'2'2517,"6"-2"-1895,0 0 0,0 1 1,0-1-1,0 1 0,0-1 1,0 1-1,0 0 0,-1 0-622,2-1 155,0 2 1360,10 0 595,420-2-726,-352-2-1244,200-12 490,-244 10-549,8 0 263,5 1-344,-35 3 25,0 0 0,-1 1 0,1 0-1,0 0 1,0 1 0,6 3-25,-11-1-612,-5-3 542,-1-1 0,0 0 0,0 0 0,0 0 0,0 0 0,0 0 0,0 0 0,0 0 0,0 0 0,0 0 0,0 1 0,0-1 0,0 0 0,0 0 0,0 0 0,0 0 0,0 0 0,0 0 0,0 0 0,0 0 0,0 0 0,0 1 0,0-1 0,-1 0 0,1 0 0,0 0 0,0 0 0,0 0 0,0 0 0,0 0 0,0 0 0,0 0 0,0 0 0,0 0 0,0 0 0,0 1 0,0-1 0,-1 0 0,1 0 0,0 0 0,0 0 0,0 0 0,0 0 0,0 0 0,0 0 0,0 0 0,0 0-1,0 0 1,-1 0 0,1 0 0,0 0 0,0 0 0,0 0 0,0 0 0,0 0 0,0 0 70,-2 0-1132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37.2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10810,'4'7'1998,"-1"1"-1,0 0 1,-1 0-1,1 5-1997,1 9 1024,-1 1 0,0 1-1024,-2-6 837,5 27-4,-2-11 655,0 29-1488,-4-63 6,0 1 1,0-1-1,0 0 0,0 1 0,0-1 0,0 0 0,0 0 0,0 1 0,0-1 0,0 0 0,0 0 0,0 1 0,0-1 0,0 0 0,-1 0 0,1 0 0,0 1 0,0-1 0,0 0 0,0 0 0,0 1 0,-1-1 0,1 0 0,0 0 0,0 0 0,0 0 0,-1 1-6,1-2-18,0 1-1,-1 0 0,1 0 1,0 0-1,0-1 1,-1 1-1,1 0 1,0-1-1,0 1 1,-1 0-1,1 0 0,0-1 1,0 1-1,0 0 1,0-1-1,0 1 1,-1-1-1,1 1 0,0 0 1,0-1-1,0 1 1,0 0-1,0-1 1,0 1-1,0-1 19,-2-20-189,1 0 0,1-1 0,1-11 189,0 27-5,-1 0-1,1-1 0,0 1 0,1 0 1,0-1-1,0 1 0,0 0 1,1 0-1,-1 1 0,1-1 1,1 0-1,-1 1 0,1 0 1,0 0-1,4-4 6,-1 3 41,0 0 0,0 1 0,0 0 0,1 0 0,0 1 0,0 0-1,0 0 1,0 1 0,1 0 0,3-1-41,-7 3 67,-1 0-1,1 0 0,0 0 0,0 1 1,0-1-1,-1 1 0,1 0 1,0 1-1,2-1-66,-3 1 57,-1 0-1,0 0 1,0 0 0,0 0-1,0 0 1,-1 0 0,1 1-1,0 0 1,0-1 0,-1 1 0,1 0-1,-1 0 1,0 1 0,1-1-1,-1 0-56,3 6 203,1-1 0,-1 1 0,-1 0 0,1 0 0,-1 1 0,-1-1 0,0 1 0,2 8-203,3 15 1101,2 26-1101,-8-47 93,-1-5-43,3 31 182,-3-34-220,-1 0-1,0 1 1,-1-1 0,1 0-1,0 0 1,-1 0 0,0 0 0,0 0-1,0 0 1,0 0-12,0-2-121,1 0-1,-1-1 1,1 1-1,-1 0 1,1 0-1,-1-1 1,0 1-1,0-1 1,1 1-1,-1-1 1,0 1-1,0-1 1,0 1-1,1-1 1,-1 0-1,0 1 1,0-1-1,0 0 1,0 0-1,0 1 1,0-1-1,0 0 1,0 0-1,0 0 1,1 0-1,-1 0 1,0-1-1,0 1 1,0 0-1,0 0 1,0-1-1,0 1 1,0 0-1,1-1 1,-1 1-1,0-1 1,0 1-1,0-1 1,1 1-1,-1-1 1,0 0-1,1 1 1,-1-1-1,1 0 1,-1 1-1,0-1 1,1 0-1,-1 0 122,-6-12-1242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38.3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25 5697,'-3'-4'2440,"2"3"-2146,0 1 0,1-1 0,-1 1 0,1-1 0,-1 0 0,1 1 0,-1-1 0,1 0 0,-1 1 0,1-1 0,0 0 0,-1 0 0,1 1 0,0-1 0,-1 0 0,1 0 0,0 0-1,0 0 1,0 1 0,0-1 0,0 0 0,0 0-294,3-2 5184,3 4-3422,9 10-1955,-3 2 415,-1 0 1,-1 1-1,5 7-222,6 14 882,5 11-882,6 17 558,-3 1 0,-3 2 0,11 42-558,-24-58 194,-1 1 1,-3 0-1,-2 0 1,-2 1-1,-2 15-194,-4 6 288,-3-1-1,-3 0 1,-5 11-288,4-36 84,-3-1-1,-2-1 1,-2 0 0,-1-1 0,-10 16-84,22-53-40,0 0 0,0 0 1,0 0-1,-1 0 40,3-6-180,1 1 0,0 0 1,-1-1-1,1 1 0,-1-1 1,0 1-1,0-1 0,1 0 1,-1 0-1,0 0 0,0 0 1,0 0-1,0 0 0,0-1 0,0 1 1,-1 0 179,2-1-74,1 0-1,0 0 1,-1 0 0,1 0 0,0 0 0,0 0 0,-1 0-1,1 0 1,0 0 0,-1 0 0,1 0 0,0 0 0,-1 0 0,1-1-1,0 1 1,0 0 0,-1 0 0,1 0 0,0 0 0,0 0-1,-1-1 1,1 1 0,0 0 0,0 0 0,-1-1 0,1 1-1,0 0 1,0 0 74,-7-15-1199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41.3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2 3937,'-4'-2'12806,"4"7"-9165,4 14-5567,-2-12 3395,1 6-1171,3 10 561,-2 0 0,1 10-859,3 31 1104,-1-14-494,-2-1 0,-2 41-610,-6-70-309,1-14-3750,5-15 2844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42.0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245 0 9122,'0'1'351,"0"0"0,-1 0 0,1-1 1,-1 1-1,1-1 0,-1 1 0,0 0 0,1-1 0,-1 1 1,1-1-1,-1 1 0,0-1 0,0 0 0,1 1 0,-2-1-351,-4 4 852,-27 17 983,1 2 1,-13 12-1836,6-3 590,26-23-231,1 1 0,0 0 1,1 1-1,0 0 0,-7 10-359,17-20 56,1 0 1,0-1-1,-1 1 0,1 0 1,0 0-1,0-1 1,0 1-1,-1 0 0,1 0 1,0-1-1,0 1 0,0 0 1,0 0-1,1 0 1,-1-1-1,0 1 0,0 0 1,1 0-57,-1 0 361,0-1 69,3 0 68,-1 0-446,0 1-1,0-1 0,0 1 1,0-1-1,-1 1 0,1-1 0,0 1 1,0 0-1,-1 0 0,1 0 0,1 1-51,21 16 324,-12-8 76,1-1 1,15 8-401,12 4 1760,25 7-1760,-6-2 847,-58-26-842,-1 0-1,0 0 1,0 0 0,1 0 0,-1 0-1,0 0 1,0 0 0,0 0 0,1 0-1,-1 0 1,0 0 0,0 1 0,0-1-1,1 0 1,-1 0 0,0 0 0,0 0-1,0 0 1,0 1 0,1-1-1,-1 0 1,0 0 0,0 0 0,0 0-1,0 1 1,0-1 0,0 0 0,1 0-1,-1 1 1,0-1 0,0 0 0,0 0-1,0 0 1,0 1 0,0-1 0,0 0-1,0 0 1,0 1 0,0-1-5,-1 0-196,1 0 1,0 1 0,-1-1-1,1 0 1,-1 0 0,1 1-1,-1-1 1,1 0 0,-1 0-1,1 0 1,-1 0 0,1 0-1,0 0 1,-1 0 0,1 0-1,-1 0 196,-1 0 240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48.0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156 50 2529,'3'-9'6875,"6"-6"-3415,-5 9-1929,-4 6-1554,6-12 2654,-6 6-165,-1 6-2368,1 0 1,0 0 0,-1-1-1,1 1 1,0 0 0,-1 0-1,1 0 1,0 0 0,0 0-1,-1 0 1,1 0 0,0 0-1,-1 0 1,1 0 0,0 0-1,-1 0 1,1 0 0,0 0-1,-1 0 1,1 0 0,0 1-1,-1-1 1,1 0 0,0 0-99,-8 3 70,0 0 0,1 1 0,-1 0 0,1 0 0,0 1 1,1 0-1,-1 0 0,1 0 0,-2 2-70,5-4 29,-3 3 6,0 0-1,1 0 1,0 0 0,0 1-1,0-1 1,1 1 0,0 1-1,0-1-34,-4 12 127,1-1 0,-2 10-127,6-21 32,-3 17 118,0 0 1,2 0 0,0 1 0,2 0 0,1 0-1,1-1 1,0 1 0,5 20-151,5 22 441,4 0 0,13 37-441,-10-46 255,2-1 0,2-1 1,17 28-256,-14-40 321,1-2 0,15 16-321,-38-53 77,-7-8-4227,4 2 2872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48.5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27 7378,'3'-8'2488,"-2"6"-915,0-1 0,0 0 0,0 1 0,0-1 0,0 1 0,1-1-1573,1 4 2056,-1 5-1389,0 8-292,1 0 0,1-1 0,0 1 0,3 5-375,-2-4 251,0-1 1,-1 1-1,0 0 0,0 13-251,19 109 1265,-7-42-762,-15-88-632,0 0-1,0 0 1,-1 1-1,0-1 0,0 0 1,-1 5 129,-2-5-1261,3-7 1219,-1 0 1,1 0-1,0 1 0,0-1 1,0 0-1,0 0 0,0 0 1,0 0-1,0 0 0,0 0 1,0 0-1,0 0 0,-1 0 1,1 0-1,0 1 0,0-1 1,0 0-1,0 0 0,0 0 1,0 0-1,0 0 0,-1 0 1,1 0-1,0 0 0,0 0 1,0 0-1,0 0 0,0 0 1,0 0-1,-1 0 0,1 0 1,0 0-1,0 0 0,0 0 1,0 0-1,0-1 0,0 1 1,-1 0-1,1 0 0,0 0 1,0 0-1,0 0 0,0 0 0,0 0 1,0 0-1,0 0 0,0-1 42,-1-5-1058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48.9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0 11194,'-4'3'1383,"3"-2"-1093,1-1 0,-1 1 0,0-1-1,0 1 1,0-1 0,1 1 0,-1 0-1,0-1 1,1 1 0,-1 0 0,1-1-1,-1 1 1,0 0 0,1 0 0,0 0 0,-1 0-1,1 0 1,-1 0-290,2 0 599,0-1-1,1 0 1,-1 1 0,0-1-1,0 0 1,0 0-1,1 1 1,-1-1-1,0 0 1,0 0 0,0 0-1,2-1-598,1 1-127,42 4 1033,-31-3-618,0 0 1,1-1-1,8-1-288,-2-1 333,-1-1-1,0-1 1,4-1-333,-14 2 64,1 2 0,-1-1 0,1 2 0,-1 0 0,7 0-64,-18 0-25,1 0 1,-1 0-1,1 0 0,-1 0 0,1 0 1,-1 1-1,1-1 0,-1 0 0,0 0 1,1 0-1,-1 0 0,1 1 0,-1-1 1,0 0-1,1 0 0,-1 1 0,1-1 26,-1 0-70,0 0 0,0 0 0,0 1 1,0-1-1,0 0 0,0 0 0,0 0 1,0 0-1,0 0 0,0 0 1,0 0-1,0 0 0,0 1 0,0-1 1,-1 0-1,1 0 0,0 0 0,0 0 1,0 0-1,0 0 0,0 0 1,0 0-1,0 0 0,0 1 0,0-1 1,0 0-1,0 0 0,0 0 1,0 0-1,-1 0 0,1 0 0,0 0 1,0 0-1,0 0 0,0 0 0,0 0 1,0 0-1,0 0 0,0 0 1,-1 0-1,1 0 0,0 0 0,0 0 1,0 0-1,0 0 0,0 0 0,0 0 1,0 0-1,-1 0 0,1 0 1,0 0-1,0 0 0,0 0 0,0 0 69,-1 0-1153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49.5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16 7706,'0'-1'930,"0"-10"3395,0 11-4246,0 0 1,0 0-1,0 0 1,0 0-1,0-1 1,0 1-1,0 0 1,0 0-1,0 0 1,0 0-1,1 0 1,-1 0-1,0-1 1,0 1-1,0 0 1,0 0-1,0 0 1,0 0-1,0 0 1,0 0-1,0 0 1,0 0-1,0-1 1,1 1-1,-1 0 1,0 0-1,0 0 1,0 0-1,0 0 1,0 0-1,0 0 1,0 0-1,1 0 1,-1 0-1,0 0 1,0 0-1,0 0 1,0 0-1,0 0 1,0 0-1,1 0 1,-1 0-1,0 0 1,0 0-1,0 0 1,0 0-1,0 0 1,0 0-1,0 0 1,1 0-1,-1 0 1,0 0-1,0 0 0,0 1 1,0-1-1,0 0 1,0 0-1,0 0 1,0 0-1,1 0 1,-1 0-1,0 0 1,0 0-1,0 1 1,0-1-80,0 0 1624,0 1-198,5 31 848,-4-24-2113,2 12 360,-1 1 1,-1-1-1,-1 7-521,-4 42 835,0 56-105,5-99-659,0 1 0,2-1 0,4 18-71,-6-42-52,-1 1-19,1-1 0,-1 0 0,1 0 0,-1 1 0,1-1 0,0 0-1,0 0 1,0 0 0,0 0 0,0 0 0,0 0 0,1 0 0,-1 0 0,1 0 71,-2-2-71,0 0-1,0 0 0,1 1 0,-1-1 1,0 0-1,0 0 0,0 0 1,0 0-1,0 0 0,1 0 0,-1 0 1,0 0-1,0 0 0,0 0 1,0 0-1,0 0 0,1 0 1,-1 0-1,0 0 0,0 0 0,0 0 1,0 0-1,0 0 0,0 0 1,1 0-1,-1 0 0,0 0 0,0-1 1,0 1-1,0 0 0,0 0 1,0 0-1,1 0 0,-1 0 1,0 0-1,0 0 0,0 0 0,0-1 1,0 1-1,0 0 0,0 0 1,0 0-1,0 0 0,0 0 0,0 0 1,0-1-1,0 1 0,0 0 1,0 0-1,0 0 0,0 0 1,0 0-1,0-1 0,0 1 0,0 0 1,0 0-1,0 0 0,0 0 1,0 0-1,0-1 72,0 0-586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49.9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15 9906,'-4'1'476,"-4"2"4479,9-3-4887,-1 0 1,0 0-1,0 0 1,0 0 0,0 0-1,0 0 1,0 0-1,0 0 1,0 0-1,0 0 1,0 0 0,0 0-1,0 0 1,0 0-1,1 0 1,-1 0-1,0 0 1,0 0 0,0 0-1,0 0 1,0 0-1,0 0 1,0 0-1,0 0 1,0 0 0,0 0-1,0 0 1,0 0-1,0 0 1,0 0-1,0 0 1,0 0 0,0 1-1,0-1 1,0 0-1,0 0 1,0 0-1,0 0 1,0 0-1,0 0 1,0 0 0,0 0-1,0 0 1,0 0-1,0 0 1,0 0-1,0 0 1,0 0 0,0 1-1,0-1 1,0 0-1,0 0 1,0 0-1,0 0 1,0 0 0,0 0-1,0 0 1,0 0-1,0 0 1,0 0-69,1 0 1351,4 1-270,20 3-657,0 0 0,0-2 0,0-1 0,0-2-1,12-1-423,85-9 862,83-6-86,-148 16-455,0 2 0,36 5-321,-89-5 61,13 2-731,-17-3 637,0 0 0,0 0-1,1 0 1,-1 0 0,0 1 0,0-1 0,0 0 0,0 0 0,0 0-1,0 0 1,0 0 0,1 0 0,-1 0 0,0 0 0,0 1 0,0-1-1,0 0 1,0 0 0,0 0 0,0 0 0,0 0 0,0 0 0,0 1-1,0-1 1,0 0 0,0 0 0,0 0 0,0 0 0,0 0-1,0 0 1,0 1 0,0-1 0,0 0 0,0 0 0,0 0 0,0 0-1,0 0 34,-8 7-2023,-10 2-144,-7 0 819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50.8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 11250,'0'-1'4673,"6"1"-2680,-2 0-737,-4 0 0,0 0-463,0 0-185,1 0-1665,10 1 809</inkml:trace>
  <inkml:trace contextRef="#ctx0" brushRef="#br0" timeOffset="1">326 138 11554,'4'3'904,"-1"0"-1,0 1 1,0-1-1,0 1 1,0 0-1,-1 0 1,1 1-904,3 5 1042,-2 1 1,3 5-1043,-4-5 447,0 0 1,-1 0-1,1 9-447,2 7 469,4 13-51,-3-16 50,1 14-468,-1 6 740,6 19-740,-9-48 145,-1 0 1,0 0-1,-2 0 0,1 0 0,-2 0 1,0 1-1,0 0-145,0-8 82,0-1 24,1 0 0,-1 0 0,-1 0 0,-1 5-106,2-10 22,1 1-1,-1-1 1,-1 0 0,1 1 0,0-1 0,0 0 0,-1 0 0,0 0 0,1 0 0,-1 0 0,0 0-1,0 0 1,0-1 0,0 1 0,-1 0-22,-1 0-113,0-1 0,-1 1 0,1-1-1,0 0 1,-1 0 0,1-1 0,0 0 0,-1 1 0,1-1-1,-1-1 1,1 1 0,0-1 0,-1 1 0,-2-2 113,-39-13-631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50.4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7001,'0'0'302,"0"1"0,0-1 0,0 1 0,0-1 0,0 1-1,0-1 1,0 1 0,0-1 0,0 1 0,0-1 0,0 1-1,0-1 1,0 1 0,1-1 0,-1 1 0,0-1 0,0 0-1,0 1 1,1-1 0,-1 1 0,0-1 0,0 0-1,1 1-301,9 16 2480,-4-8-1082,0 4-499,-1 0 1,-1 0-1,0 0 0,0 1 1,-1 0-1,-1-1 0,1 14-899,-1 19 2134,-3 32-2134,1-68 118,0-5-40,-1 1 0,1 0 0,-1 0 0,0-1 0,0 2-78,0-6-261,0-4-37,1-6-118,1-12 32,1 0 1,5-20 383,-5 31-21,1 0 1,0 0-1,1 0 0,0 1 0,0-1 1,1 1-1,0 0 0,1 0 1,0 1-1,0-1 0,1 1 0,0 1 1,0-1-1,1 1 0,0 0 21,-3 3 47,0 1 0,0-1-1,0 1 1,0 0 0,1 0-1,-1 0 1,1 1 0,0 0 0,0 0-1,0 1 1,-1-1 0,2 1-1,3 0-46,-6 1 68,1 0 0,-1 0-1,1 1 1,-1-1 0,1 1 0,-1 0-1,1 0 1,-1 1 0,1-1-1,-1 1 1,0 0 0,0 0 0,0 1-1,0-1 1,-1 1 0,1 0-1,0 0 1,0 1-68,3 3 151,-1 0 0,0 1 0,0 0-1,-1 0 1,0 0 0,0 1 0,-1 0 0,1 1-151,0 5 246,1 0 0,-2 1 0,0 0 0,0 7-246,-4-21 14,3 15 106,0 1 0,1-1 0,0 0 0,2 0 0,0 0-120,-5-15 7,0 0 1,-1-1 0,1 1-1,0 0 1,-1 0 0,0-1-1,1 1 1,-1 0 0,0 1-8,0-2-67,0 0 1,0 0-1,0-1 1,-1 1-1,1 0 1,0-1-1,0 1 1,-1 0 0,1-1-1,0 1 1,-1 0-1,1-1 1,-1 1-1,1-1 1,-1 1-1,1-1 1,-1 1 0,1-1-1,-1 1 1,0-1-1,1 0 1,-1 1-1,0-1 1,0 1 66,1-1-112,0 0 0,0 0 0,-1 0 0,1 0 0,0 0 0,0 0 0,-1 0 0,1 1 1,0-1-1,0 0 0,-1 0 0,1 0 0,0 0 0,0 0 0,-1 0 0,1 0 0,0 0 0,0 0 0,-1 0 0,1-1 0,0 1 0,0 0 0,-1 0 0,1 0 1,0 0-1,0 0 0,-1 0 0,1 0 0,0-1 0,0 1 0,-1 0 112,0-2-1175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51.3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18 8474,'0'0'188,"0"-1"1,-1 1-1,1-1 0,0 0 1,0 1-1,0-1 0,0 1 1,0-1-1,0 0 0,0 1 1,0-1-1,0 1 0,0-1 1,0 0-1,0 1 0,0-1 1,0 1-1,1-1 0,-1 0 1,0 1-1,0-1 0,1 1 1,-1-1-1,0 1 0,1-1 1,-1 1-1,1-1 0,-1 1 1,0 0-1,1-1-188,0 1 220,1 0 0,-1-1 1,0 1-1,0 0 0,1 0 0,-1 0 0,0 0 0,1 0 1,-1 1-1,0-1 0,1 0 0,-1 0 0,0 1 0,1 0-220,4 1 406,-1 0 0,1 1 0,-1-1 0,0 1 0,0 1 0,3 1-406,4 3 438,25 17 925,0 2 0,18 18-1363,-40-31 281,0 1 1,-1 0-1,0 1 1,-2 1-1,0 0 1,8 15-282,-9-9 143,-1-1 1,-1 1-1,-1 1 1,-2 0 0,0 0-1,-1 0 1,-2 0 0,0 1-1,-1 14-143,-3 41 260,-3 0 0,-6 22-260,9-91 24,-2 23 83,-2 1-1,-2-1 1,-1 0 0,-1-1-1,-3 4-106,7-27-9,0 0 0,0 0 0,-1 0 0,0-1 0,0 0-1,-1 0 1,0 0 0,-1-1 0,0 0 0,-1-1 0,1 0 0,-1 0-1,0-1 1,-1 0 0,-5 3 9,12-8-200,0 0 1,0 0-1,0 0 0,0-1 1,0 1-1,0-1 1,0 1-1,0-1 0,0 0 1,0 0-1,-1-1 200,2 1-224,0 0 0,1 0 0,-1-1-1,0 1 1,1 0 0,-1-1 0,1 0 0,-1 1 0,1-1 0,-1 0-1,1 0 1,-1 0 0,1 0 0,0 0 0,-1 0 0,1 0 0,0 0-1,0-1 1,-1 0 224,-4-15-1228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52.8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28 3145,'-11'-27'1947,"10"27"10169,1 4-9955,2 13-2669,0 0 837,3 25 1754,-1 15-2083,2 51 1899,-6-106-1866,0 0 0,0-1 0,1 1 0,-1-1 0,1 1 0,-1-1 0,1 1 0,-1-1 0,1 1 0,0-1 0,0 1 0,1 0-33,-2-2 1,0 0 1,0 0 0,0 1 0,0-1-1,0 0 1,0 0 0,0 0-1,0 0 1,1 0 0,-1 0-1,0 0 1,0 0 0,0 0 0,0 0-1,0 0 1,0 0 0,0 0-1,0 0 1,1 0 0,-1 0-1,0 0 1,0 0 0,0 0 0,0 0-1,0 0 1,0 0 0,0 0-1,1 0 1,-1 0 0,0 0-1,0 0 1,0 0 0,0 0 0,0 0-1,0-1 1,0 1 0,0 0-1,0 0 1,1 0 0,-1 0-1,0 0 1,0 0 0,0 0 0,0 0-1,0 0 1,0 0 0,0-1-1,0 1 1,0 0 0,0 0-1,0 0 1,0 0 0,0 0 0,0 0-1,0 0 1,0-1 0,0 1-1,0 0-1,0-1-15,0-1 0,0 1-1,0 0 1,0-1 0,0 1 0,0-1-1,-1 1 1,1 0 0,0-1-1,-1 1 1,1 0 0,-1-1-1,0 0 16,-3-9-133,1-4-98,0-1-1,2 1 0,0-1 0,1-6 232,0 15-64,0-3 12,0 1 0,1 0 0,0 0 0,1 0 0,0 0 0,0 0 0,2-1 52,-3 7 0,0 0 0,0 0 0,1 0 0,0 0 0,-1 0 0,1 1 0,0-1 0,0 0 0,1 1 0,0-2 0,-1 3 12,-1 0 1,1 0-1,-1 0 0,1 0 0,0 1 0,-1-1 0,1 0 0,0 1 1,-1-1-1,1 1 0,0-1 0,0 1 0,0 0 0,0 0 0,-1 0 1,1 0-1,0 0 0,0 0 0,0 1-12,1-1 43,-1 1 1,0 0-1,1 0 1,-1 0-1,0 0 0,0 1 1,0-1-1,0 1 1,0-1-1,0 1 0,0 0 1,0-1-1,-1 1 1,1 0-1,-1 0 0,1 0 1,-1 0-1,0 1 1,0-1-1,1 2-43,3 7 262,-1 0 0,0 0 0,1 8-262,-5-18 10,10 40 1828,2 38-1838,0-3 1032,-12-73-991,0-3-34,0 1 0,0-1-1,0 1 1,0 0-1,0-1 1,1 1 0,-1-1-1,0 1 1,0-1 0,0 1-1,1-1 1,-1 1-1,0-1 1,1 1 0,-1-1-1,0 1 1,1 0-7,0-15-188,0-4-61,1 0 1,0 1 0,1-1-1,1 1 1,1-1-1,1 1 1,0 1 0,4-8 248,5-4-73,-14 27 78,0-1 1,0 1-1,0 0 0,0-1 0,0 1 0,0 0 0,1 0 0,-1 0 0,0 0 0,1 0 0,-1 0 0,1 0 0,-1 0 1,1 0-1,0 0-5,0 1 51,1-1 0,-1 1 0,0 0 0,0 0 0,1 0 0,-1 0 0,0 0 0,1 0 0,-1 0 0,0 1 0,0-1 0,1 1 0,-1 0 0,0 0 0,0 0 0,0 0 0,0 0 0,0 0 0,0 0 0,0 1 0,0-1 0,-1 1 0,1-1 0,0 1 0,-1 0 0,2 1-51,0 2 124,0 0 0,0 0 0,0 0 0,-1 1 0,0-1 0,0 1 1,0 0-1,-1-1 0,2 7-124,2 18 448,-2 0 0,1 21-448,-4-49-429,0 1 0,0-1 0,-1 0 1,1 0-1,0 0 0,-1 1 0,0-1 429,1-1 341,0-1-269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53.1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9 13179,'2'0'5529,"8"0"-2944,3-1-953,7 1 8,6-1-335,-1 1-289,-4-3-480,2 3-152,-6-1-168,2-2-48,-3 3-168,-6 1-400,-2 2-1240,-8 1-761,2-4 1337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8:53.7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0 11330,'-6'4'4833,"10"9"-2192,1 6-721,-2 13-119,3 9-185,-3 7-496,4 7-279,-1 3-345,1-3-64,2-2-128,-1-5-48,-3-12-128,3-7-56,-2-10-464,-4-7-400,2-8-1193,2-4-719,0-10 1663</inkml:trace>
  <inkml:trace contextRef="#ctx0" brushRef="#br0" timeOffset="1">240 196 8178,'-2'0'1488,"0"0"0,0 1 0,-1-1 0,1 1 1,0 0-1,0-1 0,-2 2-1488,-20 11 2772,6-1-1865,-10 9-907,18-12 298,-6 4 150,0 0 1,-1-1-1,0-1 0,-2 0-448,18-11 67,-1 1-1,1-1 1,0 1 0,0 0-1,-1 0 1,1 0-1,0 0 1,0-1-1,0 1 1,0 1 0,0-1-1,0 0 1,1 0-1,-1 0 1,0 0 0,0 1-67,1-1 33,0 0 0,0 0 0,0 0 1,0 0-1,0 0 0,0-1 1,0 1-1,0 0 0,0 0 1,1 0-1,-1 0 0,0 0 0,1-1 1,-1 1-1,0 0 0,1 0 1,-1-1-1,1 1 0,0 0 1,-1-1-1,1 1 0,-1 0 0,1-1 1,0 1-1,-1-1 0,1 1 1,1 0-34,6 5 223,0 0 1,1-1 0,0 0-1,1 0 1,2 0-224,51 17 783,-13-4-297,-42-15-426,16 6 181,0 1-1,0 0 1,-2 2 0,13 9-241,-31-18 39,-1-1 1,0 1 0,0 0-1,1 1 1,-1-1-40,-2-2-29,-1 0 0,1 0 0,0 0 0,0 1 0,-1-1 0,1 0 0,0 0 0,-1 0 0,1 1 0,-1-1 0,0 0 0,1 1 0,-1-1 0,0 0 0,0 1 0,0-1 0,0 1 29,0-2-92,0 0-1,0 1 1,-1-1-1,1 0 1,0 0 0,0 0-1,0 1 1,-1-1-1,1 0 1,0 0-1,0 0 1,0 0 0,-1 1-1,1-1 1,0 0-1,0 0 1,-1 0 0,1 0-1,0 0 1,-1 0-1,1 0 1,0 0 0,0 0-1,-1 0 1,1 0-1,0 0 1,-1 0 0,1 0-1,0 0 1,0 0-1,-1 0 93,-1-1-975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02.6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1 6009,'-8'2'9303,"4"4"-6414,4-3-2820,0 1 0,0-1 0,0 0 0,1 1 0,0 2-69,0-3 423,1 14 57,2 0 1,0-1-1,1 0 0,4 8-480,-5-15 213,6 17 451,2 0 0,3 4-664,-11-24 78,0 1 0,0-1 0,1 1-1,0-1 1,0 0 0,1-1 0,-1 0-1,1 1 1,0-2 0,2 2-78,-7-5 8,1 0-1,-1 0 1,0 0 0,1-1 0,-1 1-1,0 0 1,1-1 0,-1 1 0,1-1-1,-1 0 1,1 1 0,-1-1 0,1 0-1,-1 0 1,1 0 0,-1 0 0,1 0-1,-1 0 1,1 0 0,-1-1 0,1 1-1,-1 0 1,1-1 0,-1 1-1,1-1 1,0 0-8,0-1-1,0 0-1,0 0 0,0 0 1,0 0-1,-1 0 1,1-1-1,0 1 0,-1-1 1,0 1-1,0-1 0,0 1 1,0-1-1,0 0 1,0 1 1,8-29-88,15-43-99,-17 62 182,-7 12 5,0 0 1,0-1-1,1 1 0,-1 0 0,0 0 0,0-1 0,0 1 0,1 0 0,-1 0 1,0 0-1,0-1 0,1 1 0,-1 0 0,0 0 0,0 0 0,1 0 1,-1 0-1,0 0 0,1 0 0,-1 0 0,0 0 0,0 0 0,1 0 0,-1 0 1,0 0-1,1 0 0,-1 0 0,0 0 0,1 0 0,-1 0 0,0 0 0,0 0 1,1 0-1,-1 0 0,0 0 0,0 1 0,1-1 0,-1 0 0,0 0 0,0 0 1,1 0-1,-1 1 0,0-1 0,0 0 0,0 0 0,1 1 0,31 36 136,18 19 303,-41-47-178,0 0 0,1-1-1,0 0 1,9 5-261,-15-11 46,-1-1 0,1 1 0,0 0 0,-1-1 0,1 0 0,0 1 0,0-2 0,0 1 0,0 0 0,0-1 0,0 0 0,0 0 0,0 0 0,0 0 0,0-1 0,0 1 0,0-1 0,0 0 0,0 0 0,0-1 0,0 1 0,-1-1 0,1 0 0,0 0 0,-1 0 0,0 0 0,1-1 0,-1 1 0,0-1 0,0 0 0,-1 0 0,1 0 0,-1 0 0,1-1 0,-1 1 0,0 0 0,0-1 0,0-1-46,5-9 29,-2 0-1,0-1 1,0 1-1,-2-1 1,0 0-1,0 0 1,-1-1-1,-1 1-28,-1 10-12,0 4-16,1-1 0,-1 1 0,0-1 0,0 1 0,0-1 0,0 1 0,0-1 0,-1 1-1,1-1 1,0 1 0,-1-1 0,1 1 0,-1-1 0,1 1 0,-1-1 0,0 1 0,1 0 0,-2-1 28,2 2-33,0-1-1,0 1 1,0 0 0,0 0 0,-1 0-1,1 0 1,0-1 0,0 1 0,0 0 0,0 0-1,-1 0 1,1 0 0,0 0 0,0 0-1,-1-1 1,1 1 0,0 0 0,0 0-1,-1 0 1,1 0 0,0 0 0,0 0-1,0 0 1,-1 0 0,1 0 0,0 0-1,0 0 1,-1 0 0,1 0 0,0 0 0,0 0-1,-1 1 1,1-1 0,0 0 0,0 0 33,-5 9-1042,0 8 213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03.4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9482,'9'61'8915,"3"0"-5490,3 24-1393,0-8-713,4 1-1,5 5-1318,-23-77 40,1-1-1,0 1 1,1 0 0,-1-1 0,3 4-40,-4-9-2,-1 1 0,0-1 1,0 0-1,0 1 1,1-1-1,-1 0 0,0 1 1,1-1-1,-1 0 1,0 0-1,0 1 0,1-1 1,-1 0-1,0 0 0,1 1 1,-1-1-1,1 0 1,-1 0-1,0 0 0,1 0 2,-1 0-3,0 0-1,1 0 0,-1 0 1,0 0-1,0 0 0,0 0 1,0 0-1,1-1 0,-1 1 1,0 0-1,0 0 0,0 0 1,0 0-1,1-1 0,-1 1 1,0 0-1,0 0 0,0 0 1,0-1-1,0 1 0,0 0 1,0 0-1,0 0 0,0-1 1,0 1 3,2-18-243,-2 16 206,1-21-141,1-1 1,0 1 0,2 0-1,1 1 1,6-18 177,-10 36 4,1 0-1,0 1 1,-1-1 0,1 1 0,1-1 0,-1 1 0,0 0-1,1 0 1,0 0 0,0 0 0,0 0 0,0 1-1,0-1 1,0 1 0,4-2-4,-6 4 12,0-1-1,0 1 0,0-1 1,0 1-1,0 0 1,0 0-1,0-1 1,0 1-1,0 0 1,1 0-1,-1 0 1,0 0-1,0 0 1,0 1-1,0-1 0,0 0 1,0 0-1,0 1 1,1-1-1,-1 1 1,0-1-1,0 1 1,0-1-1,0 1 1,-1 0-1,1-1 1,0 1-1,0 0 0,0 0 1,0-1-1,-1 1 1,1 1-12,4 3 84,-2 1-1,1 0 1,0 0 0,-1 1 0,0 0-84,0-1 61,-1-1-16,9 18 233,1-1 1,1 0 0,7 7-279,-16-23 35,0-1 0,1 1 0,-1-1 0,2 0 0,-1 0 0,0-1 0,1 0 0,0 0 0,0 0 0,0 0 0,0-1 0,1 0 0,-1-1 0,6 2-35,-5-2 4,0 0 1,0-1-1,0 0 0,1-1 1,-1 1-1,0-1 0,1-1 1,2 0-5,-6 1-3,0-1 0,0 0 0,0-1-1,-1 1 1,1-1 0,0 0 0,-1 1 0,1-1 0,-1-1 0,1 1 0,-1-1 0,0 1 0,0-1-1,0 0 1,-1 0 0,1 0 3,3-5-10,-1 0 0,-1 1 0,1-1 0,-1-1 0,-1 1 0,1-1 0,-2 1 0,2-6 10,-2 7-3,0 0-1,-1-1 0,0 1 1,-1 0-1,1-1 1,-1 1-1,-1 0 0,0-1 1,0 1-1,-1-6 4,0 9 5,1 0-1,-1 0 1,0 1 0,0-1-1,0 1 1,0-1 0,-1 1-1,1 0 1,-1 0 0,0 0-1,0 0 1,0 0-1,0 1 1,0-1 0,-4-1-5,5 3 3,0 0 0,0 0 1,0 0-1,0 0 1,0 1-1,0-1 0,0 0 1,0 1-1,0 0 0,0-1 1,0 1-1,0 0 0,-1 0 1,1 0-1,0 0 0,0 1 1,0-1-1,0 1 0,0-1 1,0 1-1,0 0 0,0-1 1,0 1-1,0 0 1,0 1-1,0-1 0,0 0 1,1 0-1,-2 2-3,0-1 3,1 1 1,0-1-1,1 1 0,-1 0 0,0-1 1,1 1-1,0 0 0,-1 0 1,1 0-1,0 0 0,0 0 0,1 0 1,-1 1-1,1-1 0,0 0 1,-1 2-4,1 7 15,1 0 1,0 0 0,2 7-16,-2-14 5,0 4 8,1 1 0,0-1 0,0 0-1,1 0 1,3 5-13,-4-10 4,0 1 0,1-1 0,-1 0 0,1 0 0,0 0 0,0-1-1,0 1 1,1-1 0,-1 0 0,1 0 0,0 0 0,1 1-4,0-1 27,1 0-1,0 0 1,0-1 0,0 1-1,0-1 1,0 0 0,4 0-27,-3-1-460,-1 0 0,1-1 1,0 1-1,0-1 0,0-1 1,0 1-1,0-1 460,-1 0-538,-1 0-1,0 0 1,0-1-1,0 1 0,0-1 1,0 0-1,-1-1 1,1 1-1,0-1 1,-1 0-1,0 0 1,0 0-1,0-1 1,0 1-1,0-1 1,-1 0-1,0 0 0,1-1 1,-1 1-1,0-1 539,0-3-445,0-1-1,0 1 0,0-1 0,-1 1 0,-1-1 1,1 0-1,-2 0 0,1 0 446,0-5-212,1 0 1,3-10 211,-4 20 68,0 0 0,1 0 1,-1 1-1,1-1 1,0 0-1,0 1 1,0-1-1,1 1 1,-1-1-1,1 1 1,0 0-69,-3 2 82,1 1 0,0-1 0,-1 1 0,1-1 0,0 1 0,-1-1 0,1 1 0,0 0 0,-1-1 0,1 1 0,0 0 0,0 0 0,-1-1 0,1 1 0,0 0 0,0 0 0,-1 0 0,1 0 0,0 0 0,0 0 0,0 0-82,0 1 177,1-1 0,0 1 0,-1-1 0,1 1 1,-1-1-1,1 1 0,-1 0 0,1 0 0,-1 0 0,1 0-177,4 4 724,0 1 0,-1-1 0,0 1 0,2 2-724,-4-4 261,11 15 1322,0 1 0,-1 0 0,-1 1 0,1 6-1583,0-8 1062,-11-18-912,-1 1 0,1 0 1,-1 0-1,1 1 0,-1-1 1,1 1-151,-2-2 9,0-1 1,0 0 0,0 0-1,0 0 1,0 0 0,0 0 0,0 0-1,0 0 1,0 0 0,0 1 0,0-1-1,0 0 1,0 0 0,0 0-1,0 0 1,0 0 0,1 0 0,-1 0-1,0 0 1,0 0 0,0 0 0,0 0-1,0 0 1,0 0 0,0 0-1,0 0 1,0 0 0,1 0 0,-1 0-1,0 0 1,0 0 0,0 0 0,0 0-1,0 0 1,0 0 0,0 0 0,0 0-1,1 0 1,-1 0-10,1-4 123,-2-4-121,0-1 0,1 1 0,0 0-1,0 0 1,1 0 0,0 0 0,1-6-2,1 0 1,-2 6-1,0 1 1,1-1-1,0 0 1,1 1-1,-1-1 1,2 1 0,3-7-1,-2 3 4,-4 8-4,1 0 0,-1 1 0,1-1 0,0 0 0,0 1 1,0-1-1,2-2 0,-3 5 3,-1 0 1,0-1 0,1 1-1,-1 0 1,1 0 0,-1-1-1,1 1 1,-1 0 0,1 0 0,-1 0-1,0 0 1,1-1 0,-1 1-1,1 0 1,0 0 0,-1 0-1,1 0 1,-1 0 0,1 0-1,-1 0-3,1 1 16,0-1 0,0 0 0,-1 1 0,1-1-1,0 1 1,-1-1 0,1 1 0,0-1-1,-1 1 1,1 0 0,-1-1 0,1 1-1,-1 0 1,1-1 0,-1 1 0,1 0-1,-1 0-15,11 20 485,-1 1 0,-1 0 0,-1 0-1,2 13-484,-7-21 124,1 3 157,1 0 0,1 0-281,-4-13-15,-1 0 0,1 0 0,0 0 1,1 0-1,-1 0 0,1 0 0,0-1 0,0 1 1,0-1-1,0 0 15,-2-3-166,-1 1 0,0-1 0,1 0 0,-1 0 0,1 0 0,-1 0 1,1 0-1,-1 0 0,1 0 0,-1 0 0,0-1 0,1 1 0,-1 0 0,1 0 0,-1 0 0,0 0 1,1 0-1,-1-1 0,1 1 0,-1 0 0,0 0 0,1-1 0,-1 1 0,0 0 0,1-1 0,-1 1 1,0 0-1,0-1 0,1 1 0,-1 0 0,0-1 0,0 1 0,0 0 0,1-1 166,3-3-1813,14-5-474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04.2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19 8898,'0'-1'403,"-1"0"-1,1 0 1,0 1 0,0-1-1,0 0 1,0 0 0,0 0 0,0 0-1,0 0 1,0 0 0,0 0-1,1 1 1,-1-1 0,0 0-1,0 0 1,1 0 0,-1 0 0,1 1-1,-1-2-402,1 2 126,-1 0 0,0 0 0,0 0 0,0 0 0,1 0 0,-1 0 0,0 0 0,0 0 0,0 0 0,1-1 0,-1 1 0,0 0-1,0 0 1,0 0 0,1 0 0,-1 0 0,0 0 0,0 0 0,0 1 0,1-1 0,-1 0 0,0 0 0,0 0 0,0 0 0,1 0 0,-1 0 0,0 0 0,0 0-1,0 0-125,9 10 1272,-6-5-905,0 0 0,-1 0 1,0 0-1,0 1 1,0-1-1,0 1 0,-1-1 1,0 1-368,5 48 1196,-5-40-902,5 114 1010,-6-145-1438,1 1 1,1-1-1,1 1 1,0 0-1,1 0 1,1 0-1,0 1 1,1 0-1,1 0 1,6-11 133,-11 22-4,1 0 0,-1 0 0,1 1 0,0-1 0,0 1-1,1-1 1,-1 1 0,1 0 0,-1 0 0,1 1 0,0-1 4,-2 2 12,-1 0 0,1 1 0,0-1 0,-1 0 0,1 1 0,0-1-1,-1 1 1,1 0 0,0 0 0,-1-1 0,1 1 0,0 0 0,0 0 0,-1 1 0,1-1 0,0 0-1,-1 1 1,1-1 0,0 1 0,-1-1 0,1 1 0,-1 0 0,1-1 0,-1 1 0,1 0 0,-1 0-1,1 0 1,-1 0 0,0 1 0,0-1 0,1 0 0,-1 1-12,4 3 94,-1 1 0,0-1 0,0 1 1,-1 0-1,1 1 0,-1-1 0,0 3-94,5 13 579,2 14-579,-4-15 605,7 17-605,0-9 749,6 6-749,-21-40-150,1-1-1,0 0 1,1 1-1,-1-1 1,1 1-1,0-1 1,1-4 150,-1 2-70,0 0 10,1 0-1,0 1 1,0-1 0,0 0 0,1 1-1,0-1 1,0 1 0,1 0 0,1-2 60,-2 5-12,1-1 0,0 1 0,0 0 0,0 0 1,0 0-1,1 0 0,-1 1 0,1-1 0,0 1 1,2-1 11,-5 3 11,0 0 1,0 0 0,1 1 0,-1-1 0,0 0 0,1 1-1,-1-1 1,1 1 0,-1 0 0,0-1 0,1 1 0,-1 0 0,1 0-1,-1 0 1,1 0 0,-1 0 0,1 0 0,-1 0 0,1 1 0,-1-1-1,1 0 1,-1 1 0,0-1 0,1 1 0,-1 0 0,0-1 0,1 1-1,-1 0 1,0 0 0,0 0 0,0 0 0,0 0 0,0 0-1,0 0 1,0 0 0,0 0 0,0 0 0,0 1-12,4 7 143,-1-1 1,0 1-1,0 0 1,-1 1-1,0-1 1,0 1-1,-1 1-143,7 22 300,-2-7-107,-6-20-244,1 1 1,0-1-1,0 1 1,4 5 50,-6-12-20,5 7-478,-5-6 514,0-1 0,1 0-1,-1 0 1,0 0-1,1 0 1,-1 0 0,0 0-1,1 0 1,-1 0 0,1 0-1,-1 0 1,0 0-1,1 0 1,-1 0 0,0 0-1,1 0 1,-1 0-1,0-1 1,0 1 0,1 0-1,-1 0 1,0 0-1,1 0 1,-1-1-16,13-8 20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04.5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32 13163,'-18'-12'5409,"21"12"-2840,4-2-785,9 0-368,2-2-168,2-1-559,0 2-289,0 1-208,-1 0-360,-5 2-1297,1 2-743,-3 4 1176</inkml:trace>
  <inkml:trace contextRef="#ctx0" brushRef="#br0" timeOffset="1">94 155 10090,'-2'4'5017,"4"0"-1600,3-4-1201,-5 0-223,0 0-505,0 0-344,18 0-599,34 1-185,-32-2-552,0 1-729,-1 0 2522,0 1-1529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05.0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12083,'6'18'7646,"1"5"-4976,0 20 2051,-1 29-4721,-3-29 926,6 29-926,-9-71 2,0 0 0,1 0 1,-1 0-1,0 0 0,0 0 0,0-1 0,0 1 1,-1 0-1,1 0 0,0 0 0,0 0 0,-1 0 1,1 0-3,-2 0-98,0-8-117,2-3-73,0-1 1,1 0-1,0 0 0,1 0 1,0 1-1,2-4 288,1-9-235,1 1 0,1 0 0,1 1 0,1 0 0,7-12 235,-14 31 21,0-1-1,-1 0 1,2 0-1,-1 1 1,0-1-1,0 1 1,1-1 0,0 1-1,-1 0 1,1 0-1,0 1 1,0-1-1,0 0 1,0 1-1,2-1-20,-3 1 65,0 1-1,0-1 1,0 1-1,0 0 1,0 0-1,0 0 1,1 0-1,-1 0 1,0 0-1,0 1 1,0-1-1,0 1 1,0-1-1,0 1 1,0 0 0,0-1-1,0 1 1,0 0-1,0 1 1,-1-1-1,1 0 1,0 0-1,-1 1 1,2 0-65,1 3 188,0 0 0,0 0 1,0 1-1,-1-1 0,0 1 0,0 0 1,0 0-1,-1 0 0,2 6-188,3 13 991,2 20-991,-9-45 6,14 87-78,-9-75-856,-5-11 905,0-1-1,0 0 1,0 0 0,1 0 0,-1 0 0,0 0 0,0 0 0,1 1-1,-1-1 1,0 0 0,0 0 0,0 0 0,1 0 0,-1 0-1,0 0 1,0 0 0,1 0 0,-1 0 0,0 0 0,1 0 0,-1 0-1,0 0 1,0 0 0,0 0 0,1-1 23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51.3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24 13459,'14'-10'5025,"2"0"-3841,-1 6-40,-2 6-375,-5 0-185,-1 2-752,-1 4-873,5-2 681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13.4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183 46 7442,'28'-33'3123,"-28"33"-2979,0-1 1,1 1-1,-1 0 0,0-1 1,0 1-1,1-1 0,-1 1 0,0-1 1,0 1-1,0-1 0,1 1 1,-1-1-1,0 1 0,0-1 1,0 0-1,0 1-144,-4-4 1464,-7 3 924,7 2-2012,0 1 0,1-1-1,-1 0 1,1 1 0,-1 0-1,1 0 1,0 0 0,-1 0-1,1 1 1,-1 1-376,-29 30 1246,32-33-1165,-14 17 110,2-1 0,0 2 1,1-1-1,1 2 0,1-1 0,1 2 0,0-1 0,2 1 1,0 0-1,2 1 0,0 0 0,1-1 0,1 2 1,1 10-192,2 19 224,2 0 0,2 0 0,2-1 1,3 0-1,2 0 0,2-1 0,15 35-224,-13-47 188,2-1 0,2-1-1,1 0 1,2-2 0,1 0-1,2-2 1,18 19-188,-37-45 34,33 41 210,-35-42-198,0 1 0,0 1 0,0-1 0,-1 0 1,0 1-1,2 7-46,-1-5 65,-1-1-115,-5-7-250,-3-4-309,3 1 247,-1 0 0,1-1-1,-1 1 1,1-1 0,0 0 0,0 0 0,0 1-1,0-1 1,1 0 0,-1-1 362,-7-22-1348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14.1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14 107 8778,'-12'-46'3731,"11"35"-1403,1 11-2290,0 0 0,0 0 0,0 0 0,0 0 0,0 0 0,0-1-1,0 1 1,0 0 0,0 0 0,0 0 0,0 0 0,0 0 0,0 0 0,0 0-1,0 0 1,0 0 0,0 0 0,0 0 0,0 0 0,0 0 0,1 0-1,-1 0 1,0 0 0,0 0 0,0-1 0,0 1 0,0 0 0,0 0-1,0 0 1,0 0 0,0 0 0,0 0 0,0 0 0,0 0 0,0 0 0,0 0-1,0 0 1,1 0 0,-1 0 0,0 0 0,0 0 0,0 0 0,0 0-1,0 0 1,0 0 0,0 0 0,0 0 0,0 0 0,0 0 0,0 1 0,0-1-1,0 0 1,0 0 0,1 0 0,-1 0-38,6 9 2493,-1 8-1310,-1 1-1,0 1 0,-2-1 1,1 13-1183,-2-12 420,2 16 155,-3-19-375,2-1-1,0 1 0,0-1 1,1 1-1,5 12-199,-7-25-7,1 1 100,-2-9-315,-1-2-174,-2-22 18,1-1 1,2-1 377,0 18-56,0-1-1,2 0 1,0 0-1,0 0 1,1 1 0,1 0-1,0-1 1,1 1-1,0 0 1,7-10 56,-10 18 10,2-1-1,-1 1 1,1 0 0,0 0 0,0 0-1,0 0 1,0 1 0,5-3-10,-6 4 40,0 1 0,1 0 0,-1 0 0,1 0 0,-1 0 0,1 1 0,0 0-1,0-1 1,0 1 0,0 1 0,0-1 0,0 0 0,0 1 0,1 0-40,2 0 96,-1 1 0,1 0 0,-1 1-1,0-1 1,1 1 0,-1 0 0,0 1-1,0-1 1,0 1 0,-1 1 0,1-1-1,-1 1 1,1 0 0,-1 0 0,0 1-96,5 4 254,0 0 1,-1 1 0,-1 1-1,0-1 1,0 1 0,6 12-255,-8-10 218,-1 1 0,1 1 0,-2-1 1,0 1-1,-1 0 0,1 12-218,4 18 201,-5-36-230,1 5 191,-4-14-214,0 1 1,1-1 0,-1 0-1,0 0 1,0 1 0,0-1-1,0 0 1,0 1 0,0-1-1,0 0 1,0 0 0,0 1-1,0-1 1,0 0 0,0 1-1,0-1 1,0 0 0,0 0-1,0 1 1,0-1 0,0 0-1,0 1 1,0-1 0,-1 0-1,1 0 1,0 1 51,0-4-3506,-1 2 2391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14.5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10 8162,'0'0'473,"0"-1"1,0 1-1,0-1 1,0 1-1,0 0 1,0-1-1,0 1 0,0-1 1,0 1-1,1 0 1,-1-1-1,0 1 1,0 0-1,0-1 1,1 1-1,-1 0 1,0-1-1,0 1 1,1 0-474,6-3 3371,-6 3-3284,0 0 0,0 0 0,-1 0 0,1 1 0,0-1 0,0 0 0,-1 0 1,1 1-1,0-1 0,0 0 0,-1 1 0,1-1 0,0 1 0,-1-1 0,1 1 0,0-1 0,-1 1 0,1 0 0,-1-1 0,1 1 0,-1 0 0,0-1 0,1 1 0,-1 0-87,16 38 1188,-10-26-978,4 9 180,-1 0-1,-1 0 0,-1 1 0,3 14-389,34 171 1353,-36-147-2918,-8-61 1491,0 1 0,0-1 0,0 0 0,0 0 0,0 0-1,0 0 1,0 0 0,0 0 0,0 0 0,0 1 0,0-1 0,0 0-1,0 0 1,1 0 0,-1 0 0,0 0 0,0 0 0,0 0-1,0 0 1,0 1 0,0-1 0,0 0 0,0 0 0,0 0 0,0 0-1,0 0 1,0 0 0,0 0 0,1 0 0,-1 0 0,0 0-1,0 0 1,0 0 0,0 0 0,0 0 0,0 1 0,0-1-1,1 0 1,-1 0 0,0 0 74,4-3-1473,-3 2 1077,12-8-1118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15.0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209 0 9050,'-8'2'1724,"1"-1"0,-1 1 0,1 1 0,-2 0-1724,-29 16 2729,10-2-472,-13 12-2257,34-24 649,1-1-318,0 1 0,0 0 0,0 0 0,1 0 0,0 1 0,0-1 0,-3 6-331,7-9 80,0 0 0,0 0 0,0 0 0,0 0 0,0 0 0,1 0 0,-1 0 0,1 0 0,-1 0 0,1 0 0,0 0 0,0 1 0,0-1 0,0 0 1,0 0-1,0 0 0,1 0 0,-1 1 0,1-1 0,-1 0 0,1 0 0,0 0 0,0 0 0,0 0 0,0-1 0,0 1 0,0 0 0,1 0 0,-1 0-80,5 4 212,-1 0-1,0 0 1,1-1-1,0 0 1,1 0-1,-1 0 1,1-1 0,0 0-1,7 3-211,6 1 467,1 0-1,18 3-466,-18-5 235,0 0-1,-1 2 1,3 1-235,-17-6-319,0 1 0,0 0 0,0-1 0,-1 2 0,0-1 0,4 4 319,-9-9-4990,0 1 2413,0 0 1673,0-1-2100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15.6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18 9770,'1'-1'266,"-1"0"-1,1 0 0,0 0 1,-1 0-1,1 0 1,0 0-1,0 0 0,-1 0 1,1 0-1,0 0 1,0 0-1,0 1 0,0-1 1,0 0-1,1 1 1,-1-1-1,0 0 1,0 1-1,0 0 0,0-1 1,1 1-1,-1 0 1,0-1-1,0 1 0,0 0 1,1 0-1,-1 0 1,0 0-1,0 0 0,1 1 1,0-1-266,3 1 268,-1 1 0,1 0 0,-1 0 0,1 0 1,-1 0-1,0 0 0,0 1 0,1 0-268,13 11 617,-1 1 0,0 1 1,-1 0-1,-1 1 0,5 8-617,0 2 420,-2 1 0,0 0 1,-2 2-1,-1 0 0,2 9-420,5 21 417,-2 0-1,1 17-416,-10-31 166,-2 0 1,-1 0-1,-3 0 1,-1 26-167,-4-49 87,-1-1 1,-1 0-1,0 1 1,-2-1-1,-1 0 1,-1-1-1,0 1 0,-2-1 1,0 0-1,-7 10-87,4-11-304,-2 0-1,0 0 0,-1-1 1,-1 0-1,-1-2 0,-1 0 1,-12 10 304,27-25-614,0 0 0,-1 0 0,1-1 0,0 1 0,-1-1-1,1 0 1,-1 0 0,1 0 0,-1 0 614,-2-1-1952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16.9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106 11 5977,'-3'-4'6284,"-3"-2"785,6 6-6990,-1 0 1,1-1-1,-1 1 0,1 0 1,-1 0-1,1 0 0,-1 0 1,1 0-1,-1 0 0,1 1 1,-1-1-1,1 0 1,-1 0-1,1 0 0,-1 0 1,1 0-1,0 1 0,-1-1 1,1 0-1,-1 0 0,1 1-79,-2 0 65,0 0-1,1 1 0,-1-1 1,1 0-1,0 1 0,-1 0 1,1-1-1,0 1 1,0 0-1,0-1 0,0 1 1,0 0-1,0 0 0,0 1-64,-8 16 228,4-12-159,-2 5 61,1 0 0,0 0 1,0 1-1,1 0 1,1 0-1,0 0 0,-1 7-130,0 19 297,1 0 0,3 1 0,1-1 0,2 6-297,4 22 710,15 65-710,-11-83 268,3-1 1,2 1-269,43 102 1023,-2-21-659,-48-112-191,-3-12-575,-5-6 355,0 0-1,0 0 1,0 0-1,0 0 1,0 0 0,0 0-1,1 0 1,-1 0-1,0 1 1,0-1-1,0 0 1,0 0 0,0 0-1,0 0 1,0 0-1,1 0 1,-1 0-1,0 0 1,0 0 0,0 0-1,0 0 1,0 0-1,0-1 1,1 1-1,-1 0 1,0 0 0,0 0-1,0 0 1,0 0-1,0 0 1,0 0-1,0 0 1,0 0 0,0 0-1,1 0 1,-1 0-1,0 0 1,0-1-1,0 1 1,0 0 0,0 0 47,0-1-1785,0-1 740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17.3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10 10714,'3'-9'4481,"3"9"-2448,-6 4 55,3 16-295,5 10-201,-1 11-440,2 9-200,-4 4-320,3-3-119,7-6-225,-7-9-80,0-13-112,-6-10-24,1 2-152,-3 2-304,0 3-1081,-1-6-831,-9-8 1352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17.6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2 10594,'0'-1'128,"-1"1"0,1 0 0,0 0-1,0 0 1,0 0 0,-1 0 0,1 0-1,0 0 1,0 0 0,0 0 0,-1 0-1,1 0 1,0 0 0,0 0 0,0 0-1,-1 0 1,1 0 0,0 0 0,0 0-1,0 0 1,-1 0 0,1 1 0,0-1-1,0 0 1,0 0 0,-1 0 0,1 0 0,0 0-1,0 0 1,0 1 0,0-1 0,0 0-1,-1 0 1,1 0 0,0 0 0,0 1-1,0-1 1,0 0 0,0 0 0,0 0-1,0 1 1,0-1 0,0 0 0,0 0-1,0 1 1,0-1-128,0 1 236,1 0 1,-1-1-1,1 1 0,0 0 0,0 0 0,-1 0 0,1-1 1,0 1-1,0-1 0,0 1 0,0 0 0,-1-1 1,1 1-237,10 4 576,-1 0 0,0-1 0,1 0 1,0-1-1,0 0 0,0 0 0,0-1 1,12 0-577,10 0 571,0-1 1,15-3-572,126-14 1028,35-2-396,-198 18-641,29 0 78,-36 0-199,-1 0 0,1 1 0,-1 0-1,1 0 1,-1 0 0,1 0-1,-1 0 1,0 1 0,3 1 130,-6-3-113,1 0 0,0 1 1,-1-1-1,1 0 0,-1 1 1,1-1-1,-1 1 0,1-1 1,-1 1-1,0-1 0,1 1 1,-1-1-1,0 1 0,1-1 0,-1 1 1,0 0-1,1-1 0,-1 1 1,0-1-1,0 1 0,0 0 1,0-1-1,0 1 0,0 0 1,0-1-1,0 1 0,0 0 1,0-1-1,0 1 0,0 0 0,0-1 1,0 1-1,0 0 0,-1-1 1,1 1-1,0-1 0,-1 1 1,1 0 112,-11 16-1397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18.0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12 11755,'4'2'894,"0"1"0,-1 0 1,0-1-1,1 1 0,-1 1 1,0-1-1,0 0 1,-1 1-1,3 3-894,-2-1 640,0-1 0,-1 0 0,0 1 1,0 0-1,0-1 0,0 7-640,1 6 445,-2 0 0,0 0 0,-1 1 1,-2 6-446,1 4 621,1-18-458,0 1-1,0-1 1,1 0 0,2 5-163,-5-25-32,0 0 1,1-1 0,0 1 0,1-1 0,0 1-1,1 0 1,0-1 0,0 1 0,1 0-1,0-1 1,1 1 0,0 0 0,1-3 31,2 0-3,-1 0 1,2 1 0,-1 0-1,1 0 1,1 0 0,0 1 0,1 0-1,0 1 1,6-5 2,-11 10 23,1 0 1,-1 1-1,1 0 0,0 0 1,0 0-1,1 0 0,-1 1 0,0 0 1,1 0-1,-1 1 0,1-1 1,0 1-1,0 0 0,-1 1 1,1-1-1,3 1-23,-4 1 61,0-1 0,-1 1 0,1 0 0,0 0-1,0 0 1,-1 1 0,1 0 0,-1 0 0,1 0 0,-1 0 0,0 1-1,0 0 1,0-1 0,0 2 0,-1-1 0,1 0 0,-1 1 0,1-1 0,1 5-61,1 0 134,-1 1 1,0 0-1,-1 0 1,0 0 0,0 1-1,-1 0 1,0 1-135,3 15 219,0 1 0,-2 2-219,-2-17-354,-1 0 1,-1 0 0,0 1-1,0-1 1,-2 11 353,2-22-107,0-1 0,-1 0 0,1 1 0,0-1 1,0 1-1,0-1 0,0 1 0,0-1 0,0 0 0,0 1 0,-1-1 1,1 0-1,0 1 0,0-1 0,0 0 0,-1 1 0,1-1 0,0 0 0,-1 1 1,1-1-1,0 0 0,-1 0 0,1 1 0,0-1 0,-1 0 0,1 0 1,0 0-1,-1 1 0,1-1 0,-1 0 0,1 0 107,-4 0-1048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18.6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11763,'7'1'1130,"0"1"0,0 0 1,0 0-1,-1 0 1,1 1-1,3 3-1130,0-1 750,-1 1 0,-1 0-1,1 1 1,0 0-750,11 13 1328,-1-1 0,16 24-1328,-14-17 551,-2 2 0,0 1 0,-2 0 0,5 14-551,-11-19 196,-1 0 1,-2 1-1,0 0 0,-2 1 0,-1-1 0,0 4-196,4 53 354,-3 0 1,-4 27-355,-2-69 57,-1 18 105,-3 13-162,2-53 23,0-1 0,-1 0 0,-1-1 0,-1 1 0,0-1 0,-4 6-23,8-18-72,-1-1 0,0 1 0,0-1 0,0 1 0,0-1 0,0 0 0,-3 2 72,4-4-60,1-1 1,-1 1-1,1-1 1,-1 0-1,1 1 1,-1-1-1,1 0 1,-1 1-1,1-1 1,-1 0-1,0 0 1,1 0-1,-1 1 1,0-1-1,1 0 1,-1 0-1,1 0 1,-1 0-1,0 0 60,0-1-111,0 1 0,0 0-1,0-1 1,0 1-1,0-1 1,0 1-1,0-1 1,1 1-1,-1-1 1,0 0 0,0 1-1,1-1 1,-1 0-1,0 0 1,1 1-1,-1-1 112,-12-20 415,1-8-406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52.0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23 9762,'1'7'4049,"2"-5"-2249,10 1-711,7-3-1,-3-3-272,8 1-176,5-6-416,2 1-96,5 2-112,-4 1-520,-2 2-2497,-3-2 2113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19.0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28 8506,'-2'-1'470,"1"0"-245,1 1 0,-1 0-1,0-1 1,1 1 0,-1-1-1,0 1 1,1-1-1,-1 1 1,0-1 0,1 1-1,-1-1 1,1 0 0,-1 1-1,1-1 1,0 0 0,-1 1-1,1-1 1,0 0-1,-1 1 1,1-1 0,0 0-1,0 0 1,0 0 0,-1 1-1,1-1 1,0 0-1,0 0 1,0 0 0,0 1-1,1-2-224,-1 2 92,0 0 0,0-1-1,0 1 1,0 0 0,0-1-1,0 1 1,1 0 0,-1 0-1,0-1 1,0 1 0,0 0-1,1 0 1,-1-1 0,0 1-1,0 0 1,1 0 0,-1 0-1,0-1 1,0 1 0,1 0-1,-1 0 1,0 0 0,0 0 0,1 0-1,-1 0 1,0 0 0,1 0-1,-1 0 1,0-1 0,1 1-1,-1 0 1,0 1 0,1-1-1,-1 0 1,0 0 0,1 0-1,-1 0 1,0 0 0,0 0-1,1 0 1,-1 0 0,0 0-1,1 1 1,-1-1 0,0 0-92,1 1 198,1 0 0,-1-1 0,0 1 1,0 0-1,0 0 0,0 0 0,0 0 0,0 1 1,1 0-199,1 3 386,0 1 1,0 0-1,0 1 1,-1-1 0,0 0-1,-1 1 1,1-1-1,-1 3-386,2 15 1176,0 16-1176,-2-31 167,3 83 744,5 71-316,-8-162-552,-1 3-277,0 0 0,1 1 0,0-1 1,0 0-1,0 0 0,2 4 234,-3-8-121,0 1 0,1 0 0,-1-1 0,0 1 0,1-1 0,-1 1 0,1-1 0,-1 1 0,1-1 0,-1 1 0,1-1 0,-1 1 0,1-1 0,0 1 0,-1-1 0,1 0 0,0 0 0,-1 1 121,1-1-163,0 0-1,0 0 0,0 0 1,0 0-1,0 0 0,0 0 1,0 0-1,0 0 0,0-1 1,0 1-1,0 0 0,0-1 1,0 1-1,0 0 1,0-1-1,1 0 164,11-7-758</inkml:trace>
  <inkml:trace contextRef="#ctx0" brushRef="#br0" timeOffset="1">225 186 9482,'0'0'237,"1"0"1,-1 0-1,0-1 1,0 1-1,0 0 1,-1 0-1,1-1 0,0 1 1,0 0-1,0 0 1,0 0-1,0-1 1,0 1-1,0 0 0,0 0 1,0-1-1,0 1 1,-1 0-1,1 0 1,0 0-1,0 0 0,0-1 1,0 1-1,-1 0 1,1 0-1,0 0 1,0 0-1,0 0 0,0 0 1,-1-1-1,1 1 1,0 0-1,0 0-237,-10 2 3415,-13 10-2360,16-8-156,-20 11 260,10-7-520,1 1 0,0 0 1,0 2-1,-13 11-639,29-22 19,0 0 1,-1 1-1,1-1 0,-1 1 1,1-1-1,0 1 1,0-1-1,-1 1 1,1-1-1,0 1 1,0-1-1,0 1 1,-1-1-1,1 1 0,0-1 1,0 1-1,0 0 1,0-1-1,0 1 1,0-1-1,0 1 1,0-1-1,0 1 1,0 0-1,1-1 0,-1 1 1,0-1-1,0 1 1,0-1-1,1 1 1,-1-1-1,0 1 1,1-1-1,-1 1 1,0-1-1,1 0-19,1 3 70,1 0 0,0 0-1,-1 0 1,1-1 0,1 1-70,-1-1 62,8 8 90,0-2 0,1 1 0,0-2 0,0 1 0,0-2 0,1 0 1,0 0-1,1-1 0,-1-1 0,1 0 0,13 2-152,14-1 206,-24-4-169,0 1-1,0 1 1,15 5-37,-32-8-27,0 0 1,0 0-1,0 0 0,0 0 0,1 0 0,-1 0 0,0 0 0,0 0 0,0 0 0,0 0 0,0 0 1,0 0-1,0 0 0,1 0 0,-1 0 0,0 0 0,0 0 0,0 0 0,0 0 0,0 0 0,0 1 1,0-1-1,0 0 0,0 0 0,0 0 0,0 0 0,1 0 0,-1 0 0,0 0 0,0 0 0,0 0 1,0 1-1,0-1 0,0 0 0,0 0 0,0 0 0,0 0 0,0 0 0,0 0 0,0 0 0,0 1 1,0-1-1,0 0 0,0 0 0,0 0 0,0 0 0,0 0 0,0 0 0,0 0 0,0 1 0,-1-1 1,1 0-1,0 0 0,0 0 0,0 0 0,0 0 0,0 0 0,0 0 0,0 0 0,0 0 0,0 0 1,0 0-1,0 1 0,-1-1 0,1 0 0,0 0 0,0 0 27,-9 4-29,6-2 131,-14 8-293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45.6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78 6193,'0'0'3001,"0"0"-484,0 1-289,9 16 2484,9 13-4712,-8-15 835,-2 0-1,4 9-834,-7-12 369,2-1 0,0 1 0,0-1 0,1 0 0,0-1 0,0 0 0,2 0 0,-1-1 0,3 1-369,-9-8 55,-1 0 1,1 0-1,-1-1 0,1 0 1,0 1-1,0-1 0,0 0 0,-1 0 1,1 0-1,0-1 0,3 1-55,-5-1 20,1 0 0,0 0 0,0 0 0,0 0 0,0-1 0,0 1 0,-1-1 0,1 1 0,0-1 0,0 1 0,-1-1-1,1 0 1,0 0 0,-1 0 0,1 0 0,-1 0 0,1 0 0,-1-1 0,1 1 0,0-1-20,2-3 28,0 0-1,0-1 1,-1 1-1,0-1 1,0 0 0,0 0-1,1-2-27,2-12 86,4-13-86,-5 15 18,20-91-216,-24 99-600,0 0 1,0 1-1,-1-5 798,2 3-2094,4 7 846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46.0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0 241 11658,'1'1'347,"0"0"-1,0 0 0,0 0 0,0 0 0,0 0 0,1 0 0,-1-1 0,0 1 1,0 0-1,1-1 0,-1 1 0,0-1 0,1 1 0,-1-1 0,0 0 0,1 0 0,-1 1 1,1-1-1,-1 0-346,2-1 266,-1 1 1,0-1 0,0 1 0,1-1 0,-1 0 0,0 0 0,0 0-1,0 0 1,0 0 0,0-1 0,1 0-267,6-5 358,0-1 1,-1 0 0,0 0-1,-1 0 1,1-1 0,-2 0-1,6-9-358,-5 5 55,0 0 0,0-1 0,-1 0 0,-1 0-1,2-9-54,-6 18 11,0 1 0,-1-1 0,1 1 0,-1-1-1,0 1 1,0 0 0,0-1 0,0 1-1,-1-2-10,1 5 1,-1-1-1,1 1 0,0 0 0,-1-1 0,1 1 1,-1 0-1,0-1 0,1 1 0,-1 0 0,0 0 1,0 0-1,1-1 0,-1 1 0,0 0 0,0 0 0,0 0 1,-1 0-1,1 1 0,0-1 0,0 0 0,0 0 1,-1 1-1,1-1 0,0 0 0,-1 1 0,1 0 1,0-1-1,-1 1 0,1 0 0,-1 0 0,1 0-3,-1 0-1,1 0 0,-1 0 1,1 0-1,-1 0 1,1 1-1,-1-1 0,1 1 1,-1-1-1,1 1 1,-1 0-1,1 0 0,0-1 1,-1 1-1,1 0 1,0 0-1,0 0 0,0 0 1,0 0-1,0 1 1,0-1-1,0 0 0,0 0 1,0 1 3,-3 4 0,1 0 0,0 1 1,0-1-1,-1 6 0,0-1 72,0 0 0,1 1-1,1 0 1,-1 8-72,3-13 66,-1 0-1,1 0 1,0 0-1,1 0 0,0 0 1,0 0-1,0 0 1,2 4-66,-2-10-28,-1 1 0,1 0 0,0 0 0,-1-1 1,1 1-1,0-1 0,0 1 0,0 0 0,0-1 0,1 0 1,-1 1-1,0-1 0,1 0 0,-1 0 0,1 1 0,-1-1 1,1 0-1,-1-1 0,1 1 28,2 1-320,-1-1 0,1-1-1,-1 1 1,1 0 0,0-1 0,-1 0 0,1 0 0,0 0 0,-1 0 320,20-1-1201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46.4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34 9938,'2'5'2152,"0"1"1,-1 0-1,0-1 0,1 6-2152,-2 5 1934,1-1 0,-2 6-1934,0 6 1705,1-24-1602,0-1 1,0 1-1,1 0 1,-1-1 0,1 1-1,-1-1 1,1 1-1,0 0 1,0-1-1,0 1 1,0-1-1,0 0 1,1 1-1,0-1-103,-3-5 44,1 0-1,-1-1 1,1 1-1,1-1 0,-1 1 1,0 0-1,1-2-43,0-13-51,-1 14 36,1-10-83,0 0 0,3-12 98,-3 21-90,1 0 0,-1 0 0,1-1 0,0 1 0,0 0 1,1 1-1,-1-1 0,1 0 0,0 1 0,2-3 90,-2 4-117,-2 1-154,0 1 0,1-1 0,-1 0 0,1 1-1,-1-1 1,1 1 0,0-1 0,0 1 0,0 0 0,-1 0 0,1-1 0,0 1 0,1 1-1,-1-1 1,0 0 271,9 1-1100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46.8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7498,'2'6'1634,"0"-1"1,0 1 0,-1-1 0,0 1-1,0 0-1634,1 8 1541,-1 0 0,-1 4-1541,0-11 535,-1 23 1751,1-20-1334,0-1 0,0 1 0,1 7-952,0-14 129,0 0-1,-1-1 1,1 1-1,0-1 0,0 1 1,0-1-1,0 1 1,1-1-1,-1 1 1,1-1-1,-1 0 0,1 0 1,0 0-1,2 2-128,-3-3 16,0 0 0,1 0 0,0 0 0,-1 0-1,1 0 1,0 0 0,-1 0 0,1 0 0,0-1 0,0 1 0,0-1-1,0 0 1,0 1 0,0-1 0,-1 0 0,1 0 0,0 0-1,0 0 1,0 0 0,0-1 0,0 1 0,0 0 0,0-1-1,-1 0 1,1 1 0,0-1 0,0 0 0,-1 0 0,1 0 0,0 0-1,-1 0-15,6-4-49,-1 0 0,0 0 0,0 0 0,-1-1 0,1 0 0,-1 0 0,1-2 49,7-10-256,0-1 0,-1-1 0,0 0 0,-2-1 0,1-5 256,-6 17 4,-4 21 101,0 20 183,1-1-1,1 1 0,2-1 0,2 0 0,0-1 0,6 12-287,15 36 538,11 29 241,-31-79-471,-1 0 0,3 24-308,-9-48 20,-1-1-1,0 0 1,0 0 0,0 0 0,0 0-1,0 0 1,-1 1 0,0-1-1,1 0 1,-2 2-20,1-4 10,1 1 0,-1-1 1,0 1-1,0-1 0,0 0 0,0 1 0,0-1 0,0 0 0,0 0 1,0 1-1,0-1 0,0 0 0,-1 0 0,1-1 0,0 1 0,-1 0 0,1 0 1,-1-1-1,1 1 0,-2 0-10,-4 0 15,1 0 1,0 0 0,0-1-1,-1 0 1,1 0-1,0-1 1,0 1-1,-1-2 1,1 1-1,0 0 1,0-1-1,0 0 1,1-1-1,-1 1 1,-4-3-16,-4-4-64,-1 1 0,1-2 0,0 0 0,1-1 0,-3-4 64,8 8-181,-2-1-258,1-1 0,0-1 1,-3-4 438,10 12-245,1 0 0,-1-1 0,0 1 1,1 0-1,0-1 0,0 1 1,0-1-1,0 1 0,0-1 0,0 0 1,1 1-1,-1-1 0,1 0 1,0 1-1,-1-1 0,1 0 0,1 0 1,-1-1 244,0 2-152,1 0 0,-1 0 1,1 1-1,0-1 0,0 0 1,-1 1-1,1-1 0,0 1 1,0-1-1,1 1 0,0-2 152,2 0-225,0 0-1,0 0 0,0 0 0,3-1 226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47.2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160 32 4913,'0'-1'541,"1"0"0,-1 0 0,0-1-1,0 1 1,0 0 0,0-1 0,0 1 0,0 0-1,0 0 1,-1-1 0,1 1 0,0 0 0,-1 0 0,1 0-1,0-1 1,-1 1 0,0 0 0,1 0-541,-1 0 260,-1 0 1,1 0 0,0 0 0,0 1-1,0-1 1,-1 0 0,1 1-1,0-1 1,-1 1 0,1 0-1,0-1 1,-1 1 0,1 0-1,-1 0 1,1 0 0,-1 0-261,-8-1 390,1 1-1,0 1 1,0-1 0,0 1 0,0 1 0,1 0-1,-1 0 1,-4 2-390,10-3 97,-1 1 0,1-1 0,0 1 0,-1 0 0,1 0 0,0 0 0,0 0 0,1 1 0,-1-1 0,-1 2-97,3-2 44,-1 0 1,1 0-1,0 0 0,-1 0 0,1 0 0,0 1 0,0-1 0,1 0 0,-1 1 0,0-1 0,1 0 1,-1 1-1,1-1 0,0 1 0,0-1 0,0 2-44,1 1 51,-1 0 0,1 1 0,1-1 0,-1 0 0,1 0 0,0 0 0,0 0 1,0 0-1,1 0 0,2 3-51,4 5 227,1 1 1,10 9-228,-10-12 156,1-1 1,1 0 0,0-1-1,1 1-156,-1-2 321,-1 1 0,0 0 0,6 7-321,-16-15 29,0 0-1,0 0 1,0-1-1,-1 1 1,1 0-1,0 0 0,-1 0 1,1 0-1,-1 0 1,1 0-1,-1 0 1,1 0-1,-1 0 1,1 0-1,-1 0 1,0 0-1,0 0 1,0 0-1,0 0 0,0 1 1,0-1-1,0 0 1,0 0-1,0 0 1,0 0-1,0 0 1,-1 0-1,1 0 1,0 0-1,-1 0 1,1 0-1,-1 0 0,1 0 1,-1 0-1,0 0 1,1 0-1,-1 0 1,0 0-1,0-1 1,0 1-1,1 0 1,-1-1-1,0 1 0,0 0 1,0-1-1,0 1 1,0-1-1,0 1 1,0-1-1,0 0-28,-8 4 47,-2 1 28,0 0 0,0 0 1,0-2-1,-3 1-75,12-3-166,0-1-1,0 1 1,-1-1 0,1 1 0,0-1-1,-1 0 1,1 0 0,0 0-1,0-1 1,-1 1 0,1 0 0,0-1-1,-1 1 1,1-1 0,0 0-1,0 0 1,0 0 0,0 0 0,0 0-1,0 0 1,0-1 0,0 1 0,-1-2 165,2 2-212,0 0 0,0 0-1,1 0 1,-1 0-1,0 0 1,1-1-1,-1 1 1,1 0-1,0 0 1,-1 0-1,1-1 1,0 0 213,-1-21-1493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47.9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8890,'14'15'4622,"-8"-9"-3692,-1 0 1,0 0-1,0 0 0,-1 0 0,1 1 0,-1-1 1,-1 1-1,2 2-930,0 7 826,-1 0 1,0 0 0,-1 0-1,-1 1 1,-1-1 0,0 1-1,-1 6-826,1-45-698,2-1 0,2-10 698,-3 22-125,-1 1 46,1 1 0,0 0 1,1 0-1,0 0 0,0 1 0,4-7 79,-7 14 5,1-1 0,0 1 0,0-1 0,0 1 0,0-1-1,0 1 1,0 0 0,0 0 0,1-1 0,-1 1 0,0 0-1,1 0 1,-1 0 0,1 0 0,-1 0 0,1 1 0,-1-1-1,1 0 1,0 1 0,-1-1 0,1 1 0,0-1 0,-1 1-1,1 0 1,0 0 0,0 0 0,-1 0 0,1 0-1,0 0 1,0 0 0,-1 1 0,1-1 0,0 1 0,0 0-5,1 0 49,0 0 0,-1 1 0,0-1 1,1 1-1,-1-1 0,0 1 0,0 0 1,0 0-1,0 0 0,0 0 0,0 0 0,-1 1 1,1-1-1,-1 0 0,1 1 0,-1-1 1,0 1-1,0 0 0,0-1 0,0 2-49,2 9 308,0 0 1,0 0-1,0 12-308,-2-9 210,6 34 319,-6-48-526,2-5-403,1-9-440,-3 11 820,10-34-412,-6 19 337,0 1 0,1 0 0,4-5 95,-8 16-6,0 1-1,0-1 0,1 0 0,-1 1 0,1 0 0,0-1 0,0 1 0,0 0 0,0 0 0,1 1 0,-1-1 0,4-1 7,-6 3 16,1 1 0,-1-1 0,1 0 0,0 0 0,0 1 0,-1-1 0,1 1 0,0 0 0,0-1 0,0 1 0,0 0 0,-1 0 0,1 0 0,0 0 1,0 1-1,0-1 0,-1 0 0,1 1 0,0-1 0,0 1 0,-1 0 0,1-1 0,0 1 0,-1 0 0,1 0 0,-1 0 0,1 0 0,-1 0 0,1 1 0,0 0-16,2 3 93,0 0 0,-1 0 0,1 0 0,-1 1-1,0-1 1,0 1 0,1 5-93,-1-4 51,0 1 0,1-1 0,0 0-1,0 0 1,0-1 0,1 1-51,-1-3-58,1 1 1,-1-1 0,1 0 0,0 0-1,0 0 1,0-1 0,0 0 0,1 0-1,0 0 1,-1-1 0,1 1-1,0-1 1,0-1 0,0 1 0,0-1-1,2 0 58,0 0-135,0-1-1,1 0 1,-1 0-1,0-1 1,1 0 0,-1 0-1,0-1 1,0 0-1,0-1 1,0 0-1,-1 0 1,2-1 135,-6 3 0,-1-1 0,1 1 1,-1-1-1,0 0 0,1 0 1,-1 0-1,0 0 0,0 0 1,0 0-1,0-1 0,-1 1 0,1-1 1,-1 1-1,1-1 0,-1 0 1,0 0-1,0 1 0,0-1 0,0 0 1,-1 0-1,1 0 0,-1 0 1,0 0-1,0 0 0,0 0 0,0 0 1,0 0-1,-1-1 0,1-1 20,-1 1 1,0-1-1,0 1 0,-1 0 0,1 0 0,-1-1 1,0 1-1,0 0 0,0 0 0,0 1 0,-1-1 1,0 0-1,0 1 0,0 0 0,0-1 1,0 1-1,0 0 0,-3-1-20,4 3 61,-1 0 1,1 0-1,-1 0 0,1 0 0,-1 0 1,0 0-1,1 1 0,-1-1 1,0 1-1,1 0 0,-1 0 0,0 0 1,0 0-1,1 0 0,-1 1 1,-2 0-62,1 0 55,0 0 1,0 0-1,1 1 1,-1-1-1,1 1 1,-1 0 0,1 0-1,0 0 1,-1 0-1,-1 3-55,3-3 36,-1 1 0,1-1 0,0 1 0,0 0-1,1 0 1,-1-1 0,0 1 0,1 1 0,0-1-1,0 0 1,0 0 0,0 0 0,0 1 0,1-1-1,-1 0 1,1 3-36,0 2 86,0 0 0,1-1 1,0 1-1,0 0 0,0-1 0,3 8-86,-3-14 4,-1 0 1,1 0-1,-1 0 0,1 1 1,0-1-1,-1 0 1,1 0-1,0 0 0,0 0 1,-1 0-1,1 0 1,0 0-1,0 0 0,0 0 1,0 0-1,0-1 0,1 1 1,-1 0-1,0-1 1,0 1-1,0-1 0,1 1 1,-1-1-1,0 0 1,0 1-1,1-1 0,-1 0 1,0 0-1,1 0 1,-1 0-1,0 0 0,1 0-4,3-1-8,0 0 0,0 0 0,-1 0 0,1 0 0,0-1 0,-1 0 0,1 0 0,0 0 8,7-5-17,-1 0 0,0-1 0,-1-1 0,3-1 17,-6 3-1,-5 6 6,0-1 0,0 1 0,0-1 1,0 1-1,1 0 0,-1 0 1,0 0-1,1 0 0,-1 0 1,0 0-1,2 0-5,-3 1 2,0 0 0,-1 0 1,1 0-1,0 0 0,0 1 0,-1-1 1,1 0-1,0 0 0,-1 0 0,1 0 1,0 1-1,-1-1 0,1 0 0,0 1 1,-1-1-1,1 0 0,-1 1 0,1-1 1,-1 1-1,1-1 0,-1 1 0,1-1 1,-1 1-1,1 0 0,-1-1 0,1 1 1,-1-1-1,0 1 0,0 0 0,1-1 1,-1 1-1,0 0 0,0-1 0,0 1 1,0 0-1,1 0 0,-1-1 0,0 1 1,0 0-1,0-1 0,-1 1-2,2 11 82,-1-1 1,-1 9-83,-1 7-177,4-17-670,1-9-524,2-7-608,5-14-868,3-9 1108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48.3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11690,'9'11'5034,"-4"17"-2370,-3 7-639,-2 15-473,1 2-296,3 0-576,4-3-200,2-12-240,4-7-71,-1-14-306,0-4-391,1-12-1056,-5-8-704,-5-18-3602,5-6 3818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48.6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12211,'0'11'5617,"5"9"-2433,-6 13-1223,5 6-273,1 10-551,-2-1-289,4-2-328,-5-6-104,-2-9-160,2-4-64,4-9-192,-6-2-256,2-8-1008,-2-1-601,-3-9-767,3-2 1391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49.1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151 155 6641,'3'-5'798,"0"-1"1,-1 1-1,0-1 0,0 1 0,0-1 0,0 0 0,-1 1 0,0-1 0,0 0 0,0-5-798,-1 6 301,0 1 0,0-1 1,0 1-1,-1-1 0,1 1 0,-1 0 0,0-1 1,-1 1-1,1 0 0,-1-1 0,1 1 0,-1 0 1,0 0-1,-2-2-301,3 5 94,0-1 1,-1 1-1,1-1 1,0 1-1,0-1 1,-1 1-1,1 0 1,-1 0 0,1 0-1,-1 0 1,0 0-1,1 0 1,-1 0-1,0 0 1,0 1-1,1-1 1,-1 1-1,0-1 1,0 1-1,0 0 1,0-1-1,0 1 1,0 0 0,1 0-1,-1 1 1,0-1-1,0 0 1,0 1-1,0-1 1,0 1-1,1-1 1,-1 1-1,0 0 1,-1 1-95,-2 1 76,1 0 0,-1 0 0,1 1 0,0 0 0,0 0 0,0 0 0,0 0 0,1 1 0,0-1 0,0 1 0,-2 4-76,-3 7 119,1 0-1,1 1 1,0 0 0,1 0 0,1 0 0,0 1-1,2-1 1,0 1 0,1 8-119,1 8 275,1-1 0,3 1 0,0-1-1,6 19-274,7 21 333,-3-14-55,-3 1 0,0 18-278,-11-75-69,1 0 1,-1-1-1,0 1 1,0 0-1,0 0 1,-1-1-1,1 1 1,-1 0-1,1-1 1,-1 1-1,0 0 1,0-1-1,0 1 1,-1 1 68,2-4-83,0 0-1,0 1 1,-1-1 0,1 1 0,0-1 0,0 0 0,-1 1-1,1-1 1,0 1 0,0-1 0,-1 0 0,1 1 0,0-1-1,-1 0 1,1 0 0,-1 1 0,1-1 0,0 0 0,-1 0 0,1 1-1,-1-1 1,1 0 0,-1 0 0,1 0 0,-1 0 0,1 0-1,-1 0 1,1 0 0,0 0 0,-1 0 0,1 0 0,-1 0 0,1 0-1,-1 0 1,1 0 0,-1 0 0,1 0 0,-1-1 83,-1 0-429,0-1 0,0 1 0,1-1 0,-1 1 0,0-1 1,1 0-1,-1 0 0,0-1 429,-16-24-1472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52.4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 10154,'-1'6'4121,"5"-3"-2177,7-2-559,0 2 71,12-3-200,1-1-431,5-7-257,5 5-328,-2 3-64,-6 0-416,-9 7-641,-3 1 585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49.7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30 6521,'1'1'545,"0"0"-1,0 1 0,1-1 0,-1 0 0,1 0 0,-1 0 1,1 0-1,0 0 0,-1 0 0,1 0 0,0-1 0,0 1 1,-1-1-1,2 1-544,29 4 3164,-18-4-2640,36 3 174,1-2 0,18-3-698,41 1-919,-82 0 63,-18 0 456,1 0 0,-1 1 0,0 0 0,0 0 0,2 2 400,-10-3-127,-1 0 175,-1 0 0,1 0 0,-1 0 0,0 0 0,1 0 0,-1 0 0,0 0 0,1 0 0,-1 1 0,0-1 0,1 0 0,-1 0 0,1 0 0,-1 0 0,0 0 0,1 1 0,-1-1 0,0 0 0,0 0 0,1 1 0,-1-1 0,0 0 0,0 0 0,1 1 0,-1-1 0,0 0 0,0 1 0,0-1 0,1 0 0,-1 1 0,0-1 0,0 0 0,0 1 0,0-1 0,0 0 0,0 1 0,0-1 0,0 1 0,0-1 0,0 0 0,0 1 0,0-1 0,0 0 0,0 1 0,0-1-48,-2 27 4290,3-12-3604,0 0 0,3 8-686,-4-21 40,0 0 1,1 0 0,-1 0 0,1 0-1,0 0 1,-1 0 0,1-1-1,0 1 1,0 0 0,0 0 0,1-1-1,-1 1 1,0-1 0,1 1 0,-1-1-1,0 1 1,1-1 0,0 0-1,-1 0 1,1 0 0,0 0 0,0 0-1,-1 0 1,1 0 0,0-1 0,0 1-1,0-1 1,0 1 0,0-1-1,0 0 1,0 0 0,2 1-41,2-1-20,0-1 0,0 1 1,0-1-1,0 0 0,0 0 0,0-1 1,0 0-1,0 0 0,2-1 20,-6 2-63,1-1 0,-1 1 0,0 0 0,0 0 0,1-1 0,-1 0 0,0 1 0,0-1-1,-1 0 1,1 0 0,0 0 0,-1 0 0,1 0 0,-1 0 0,1-1 0,-1 1 0,0 0 0,0-1 0,0-1 63,0 2-59,-1-1 0,0 1 0,1-1-1,-1 1 1,-1-1 0,1 1 0,0-1 0,0 1 0,-1-1 0,0 1 0,1-1 0,-1 1 0,0 0 0,0-1 0,0 1 0,0 0 0,-1 0 0,1-1 0,-2 0 59,-1-3 15,0 2 0,0-1 0,-1 0 0,1 1 1,-1 0-1,0 0 0,0 0 0,-1 0 0,1 1 1,-1 0-1,0 0 0,0 1 0,-3-2-15,8 4 25,0 0-1,1 0 1,-1 0-1,0 0 0,0 0 1,0 0-1,0 0 1,0 0-1,1 0 1,-1 0-1,0 0 1,0 0-1,0 0 1,0 1-1,1-1 1,-1 0-1,0 1 1,0-1-1,1 0 1,-1 1-1,0-1 1,0 1-1,1 0 1,-1-1-1,1 1 1,-1-1-1,0 1 1,1 0-1,-1-1 1,1 1-1,0 0 0,-1 0 1,1-1-1,0 1 1,-1 0-1,1 0 1,0 0-1,0 0-24,-1 0 40,1 1 0,0-1 0,-1 1-1,1-1 1,0 1 0,0-1 0,0 1-1,0-1 1,1 1 0,-1-1-1,0 0 1,0 1 0,1-1 0,-1 1-1,1-1 1,0 0 0,-1 1 0,1-1-1,0 0 1,0 0 0,-1 0-1,2 1-39,3 2 41,1 1-1,-1-1 0,1-1 0,0 1 0,1-1 0,-1 0 0,0-1 0,1 1 0,0-1 0,-1 0 0,1-1 0,4 1-40,14 1-4,0-2 0,22 0 4,-14-1 32,-5 0-16,-16-1 5,-1 1 1,1 1 0,0 0-1,2 1-21,-14-2 3,1 0 1,-1 0-1,0 0 0,0 0 0,1 0 0,-1 0 0,0 0 1,1 0-1,-1 0 0,0 0 0,0 0 0,1 0 0,-1 0 1,0 0-1,0 0 0,1 1 0,-1-1 0,0 0 0,0 0 1,1 0-1,-1 0 0,0 1 0,0-1 0,0 0 0,1 0 1,-1 1-1,0-1 0,0 0 0,0 0 0,0 1 0,0-1 0,0 0 1,1 0-1,-1 1 0,0-1 0,0 0 0,0 1 0,0-1 1,0 0-1,0 0 0,0 1 0,0-1 0,0 0 0,0 1 1,0-1-1,-1 0 0,1 0 0,0 1 0,0-1 0,0 0 1,0 0-1,0 1 0,0-1 0,-1 0 0,1 0 0,0 1 1,0-1-1,0 0 0,-1 0 0,1 0 0,0 1 0,0-1 1,-1 0-1,1 0 0,0 0 0,0 0 0,-1 0-3,-1 3 68,-1-1-1,0-1 1,1 1-1,-1 0 1,-3 0-68,3 0 81,0-1 1,0 0 0,0-1-1,-1 1 1,1 0-1,0-1 1,0 0 0,-1 0-1,1 0 1,-1 0-82,3 0 6,0 0-1,1 0 1,-1 0-1,0-1 1,1 1 0,-1 0-1,0 0 1,0-1 0,1 1-1,-1 0 1,0-1 0,1 1-1,-1-1 1,1 1 0,-1-1-1,0 1 1,1-1 0,-1 1-1,1-1 1,0 0 0,-1 1-1,1-1 1,-1 1 0,1-1-1,0 0 1,-1 0 0,1 1-1,0-1 1,0 0 0,0 0-1,0 1 1,0-1 0,0 0-1,-1 0 1,2 1 0,-1-1-1,0 0 1,0 0 0,0 1-1,0-1 1,0 0 0,1 1-1,-1-1 1,0 0 0,1 0-6,0-2-12,0 1 0,0-1 1,1 0-1,-1 1 0,1 0 0,-1-1 1,1 1-1,0 0 0,0 0 1,0 0-1,2-2 12,29-19-322,-13 9-238,2-3 768,5-7-208,2-3 391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50.4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169 16 9322,'-5'-3'9805,"-1"-2"-6797,2 4-2919,0-1-1,0 1 1,0 0-1,-1 0 1,1 0-1,0 1 1,0-1-1,0 1 1,-1 0-1,1 0 1,0 1-89,-4 0 48,1 0-1,0 0 1,-1 1 0,-5 2-48,10-3 20,0 1 0,0-1 0,0 1 0,0 0 1,0 0-1,0 0 0,0 0 0,1 1 0,-1-1 1,1 1-1,-1 0 0,1 0 0,-2 3-20,1 0 35,-1 0 0,1 0-1,0 1 1,1 0 0,-2 4-35,3-6 13,-1 0 0,2 0 0,-1 1-1,0-1 1,1 0 0,0 0 0,0 0 0,0 0 0,1 0 0,0 0 0,0 0 0,0 0 0,1 0 0,0 1-13,0-1 6,1 1 1,0-1 0,0 0 0,0 0 0,1 0 0,-1 0-1,1-1 1,1 1 0,-1-1 0,1 0 0,2 2-7,10 5 60,0 0 0,9 4-60,-6-4 331,10 8-331,-27-17 46,0 0 0,0 0 1,0 1-1,-1-1 1,1 1-1,-1-1 0,0 1 1,0 0-1,0 0 1,0 0-1,-1 0 1,2 3-47,-2-5 19,-1 0 0,0 1 1,0-1-1,1 1 0,-1-1 1,0 1-1,0-1 0,0 0 1,-1 1-1,1-1 0,0 1 1,0-1-1,-1 0 0,1 1 1,-1-1-1,1 0 1,-1 1-1,0-1 0,1 0 1,-1 0-1,0 1 0,0-1 1,0 0-1,0 0 0,0 0 1,0 0-1,0 0 0,0-1 1,0 1-1,-1 0 0,1 0 1,-1 0-20,-3 2-84,-1 0 0,0 0 1,0 0-1,0 0 0,0-1 1,0 0-1,0-1 0,0 1 0,-1-1 1,1 0-1,-1-1 0,1 0 1,-4 0 83,9 0-111,0 0 0,1 0 0,-1 0 0,0 0 0,0 0-1,0 0 1,1-1 0,-1 1 0,0 0 0,0 0 0,1-1 0,-1 1 0,0-1 0,1 1 0,-1-1 0,0 1 0,1-1 0,-1 1 0,1-1 0,-1 1 0,0-1 0,1 0 0,0 1 0,-1-1 0,1 0 0,-1 1 0,1-1 0,0 0 0,-1 0 0,1 0 0,0 1 0,0-1 0,0 0 0,0 0 0,0 0 0,0 1 0,0-2 111,0 0-183,1-1 0,0 1 0,0-1 0,0 1 0,1 0 0,-1-1 0,1 1 183,-2 2-2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50.9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45 5 9802,'1'3'731,"1"0"0,0 0 0,-1 0-1,0 1 1,0-1 0,0 0 0,0 1 0,0-1 0,-1 1 0,1-1-1,-1 1 1,0 1-731,-1 5 1179,0 0 1,0 1-1,-2 4-1179,1-8 284,0-1 0,1 1 0,0-1 0,1 1 0,0-1 0,0 1 0,0-1 1,0 1-1,2 3-284,-2-8-1,1-1 0,-1 0 1,0 0-1,1 0 0,-1 0 1,1 0-1,-1 0 0,1 0 0,0 0 1,-1-1-1,1 1 0,0 0 1,0 0-1,-1 0 0,1-1 1,0 1-1,0 0 0,0-1 1,0 1-1,0-1 0,0 1 1,0-1-1,0 0 0,0 1 1,0-1-1,1 0 0,-1 0 1,0 1-1,0-1 0,0 0 1,0 0-1,0 0 0,0 0 0,0-1 1,1 1-1,-1 0 0,0 0 1,0-1-1,0 1 0,0-1 1,0 1-1,0-1 0,0 1 1,0-1-1,0 0 0,0 1 1,-1-1-1,1 0 0,0 0 1,0 1-1,-1-1 0,1 0 1,0-1 0,2-1-67,-1-1 0,0 0 0,0 0 0,0 0 1,0 0-1,0-1 0,-1 1 0,0 0 1,0-1-1,0 1 0,-1-1 0,1 1 0,-1-1 1,0 1-1,0-1 0,-1 1 0,1-1 1,-1 1-1,0 0 0,0-1 0,-1 1 0,1 0 1,-1 0-1,0-1 0,0 1 0,0 1 1,-2-3 66,0 0-4,-1 0 0,0 0 0,0 1 1,-1 0-1,1-1 0,-4 0 4,7 4 24,1 1 0,-1 0 0,0-1 0,0 1 0,0 0 0,0 0 0,0 0 0,-1 1 0,1-1 0,0 0-1,0 1 1,0 0 0,-1-1 0,1 1 0,0 0 0,-1 0 0,1 0 0,0 0 0,0 1 0,-1-1 0,1 1 0,0-1 0,-1 1-24,3-1 4,0 0 0,0 0 0,0 0 0,-1 0 0,1 0 0,0 0 0,0 0 0,0 0 0,0 0 0,0 0 0,0 0 1,0 0-1,0 0 0,0 0 0,-1 0 0,1 0 0,0 0 0,0 0 0,0 0 0,0 0 0,0 0 0,0 1 0,0-1 0,0 0 1,0 0-1,0 0 0,-1 0 0,1 0 0,0 0 0,0 0 0,0 0 0,0 0 0,0 0 0,0 0 0,0 0 0,0 1 0,0-1 1,0 0-1,0 0 0,0 0 0,0 0 0,0 0 0,0 0 0,0 0 0,0 0 0,0 0 0,0 1 0,0-1 0,0 0 0,0 0 1,0 0-1,0 0 0,0 0-4,11 2 160,75 10-95,-76-11-45,-1 0 0,0 1 1,1 0-1,-1 1 0,0 0 0,0 1 0,-1 0 1,1 0-1,0 1-20,-6-3 24,1 0 0,-1 1 0,-1-1 1,1 1-1,0 0 0,-1 0 0,1 0 1,-1 0-1,0 0 0,0 0 0,0 1 1,0-1-1,-1 1 0,1-1 0,-1 1 1,0 0-1,0-1 0,0 1 0,-1 0 1,1 0-1,-1 4-24,0-6 40,0 1 0,-1 0 1,1-1-1,-1 1 0,1-1 0,-1 1 1,0 0-1,0-1 0,0 0 1,-1 1-1,1-1 0,-1 0 0,1 1 1,-1-1-1,0 0 0,1 0 0,-1 0 1,0-1-1,0 1 0,0 0 0,-3 1-40,5-3 3,0-1 0,0 1 0,-1 0 0,1 0 0,0 0 0,0 0 0,0 0 0,-1 0 0,1 0 0,0 0 0,0-1 0,0 1 0,-1 0 0,1 0 0,0 0 0,0 0 0,0-1 0,0 1-1,0 0 1,0 0 0,-1 0 0,1 0 0,0-1 0,0 1 0,0 0 0,0 0 0,0-1 0,0 1 0,0 0 0,0 0 0,0 0 0,0-1 0,0 1-3,0-2-12,1 1 0,-1-1 0,1 0 0,0 0 1,-1 1-1,1-1 0,0 1 0,0-1 0,0 1 0,0-1 0,0 1 1,1 0-1,0-2 12,17-16-141,-13 14 119,-1 1 0,1 0 0,0 0 0,0 0 0,0 0 22,-4 3 0,0 0 0,0 0 0,1 0 0,-1 1 0,0-1-1,1 0 1,-1 1 0,1 0 0,-1-1 0,1 1 0,-1 0 0,0 0 0,1 0 0,-1 1 0,2-1 0,-3 1 7,1 0-1,-1-1 1,1 1-1,-1 0 1,0 0-1,1 0 1,-1 0-1,0 0 1,0 0-1,0 0 1,0 0-1,0 1 0,0-1 1,0 0-1,0 1 1,-1-1-1,1 0 1,0 1-1,-1-1 1,1 1-7,2 7 86,-1 0 0,0-1 0,0 3-86,1 3 126,-2-9-72,1-1 0,-1 0 0,1 0 0,1 3-54,-3-6 3,0-1 1,1 0-1,-1 1 0,0-1 0,0 0 0,1 1 0,-1-1 0,0 0 0,1 1 0,-1-1 0,0 0 0,1 1 0,-1-1 0,0 0 0,1 0 0,-1 0 0,1 1 0,-1-1 0,0 0 0,1 0-3,0 0 0,-1 0-1,0 0 1,1 0-1,-1-1 1,1 1-1,-1 0 1,0 0-1,1-1 1,-1 1-1,1 0 1,-1-1-1,0 1 1,1 0-1,-1-1 1,0 1-1,0 0 1,1-1-1,-1 1 1,0-1-1,0 1 1,0 0-1,0-1 1,1 1-1,-1-1 1,7-18-149,-5 14 102,0 0 1,0 0-1,0-1 0,1 2 0,-1-1 1,1 0-1,1 1 0,-1-1 1,0 1-1,4-3 47,13-14-39,-13 14 52,1-1 1,6-4-14,-14 12 5,0-1 0,1 1-1,-1 0 1,0 0 0,0-1 0,1 1-1,-1 0 1,0 0 0,1 0 0,-1-1 0,0 1-1,1 0 1,-1 0 0,0 0 0,1 0-1,-1 0 1,0 0 0,1 0 0,-1 0 0,0 0-1,1 0 1,-1 0 0,1 0 0,-1 0-1,0 0 1,1 0 0,-1 0 0,0 0 0,1 1-1,-1-1-4,1 0 13,-1 1 0,1 0 0,-1-1-1,1 1 1,-1 0 0,0-1-1,1 1 1,-1 0 0,0-1 0,1 1-1,-1 0 1,0 0 0,0-1 0,0 1-13,1 6 108,0-1 1,-1 0-1,0 5-108,0-8 33,0 3-54,0 4 125,0 0 1,1 0-1,1 4-104,-1-11-202,-1 1-1,2 0 1,-1-1-1,0 1 1,1-1-1,-1 1 1,1-1 0,0 0-1,0 0 1,3 3 202,3 4-4210,1 1-1,7 4 4211,-2-1-1988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51.4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1 191 4297,'19'2'1176,"17"1"1891,-11-3 2439,-23 0-5138,-1 0 0,1 0 0,0 0 1,-1-1-1,1 1 0,-1-1 0,1 1 1,-1-1-1,1 1 0,-1-1 0,1 0 0,-1 0 1,1 0-1,-1 0 0,1-1-368,17-19 1271,-12 11-784,-2 4-442,0 0-1,-1-1 0,0 1 1,0-1-1,0 0 0,-1 0 0,0 0 1,0-1-1,-1 1 0,0-1 1,0 0-1,-1 1 0,0-1 1,0 0-1,-1 0 0,0 0 1,-1 0-45,1 7 20,0 0 0,0 0 0,0 0 0,-1 0 1,1-1-1,0 1 0,-1 0 0,1 0 0,-1 0 0,0 0 1,1 1-1,-1-1 0,0 0 0,1 0 0,-1 0 0,0 0 1,0 1-1,0-1 0,0 0 0,1 1 0,-1-1 1,0 0-1,0 1 0,0-1 0,0 1 0,-1 0 0,1-1 1,0 1-1,0 0 0,0 0 0,0 0 0,0 0 0,0 0 1,0 0-1,-1 0 0,1 0-20,-2 0 89,0 0 1,0 1-1,0-1 1,0 1-1,0-1 1,0 1-1,1 0 1,-1 1-1,0-1 1,0 0-1,1 1 1,-1-1-1,1 1 1,-1 0-90,-1 2 145,0 0-1,0 1 1,1-1 0,-1 1 0,1 0-1,1 0 1,-1 0 0,0 0 0,1 1 0,0-1-1,-1 6-144,1-1 186,-1 0 0,2 1 0,-1-1 0,2 1 0,-1 0 0,1-1-186,1-3 64,-1-1 0,1 1-1,1-1 1,-1 1 0,1-1-1,0 0 1,0 0 0,1 0-1,0 0 1,0 0 0,2 3-64,-2-6-136,-1 1 1,1-1 0,0 0-1,-1 0 1,1 0 0,1 0-1,-1 0 1,0-1 0,1 0-1,-1 1 1,1-1 0,0 0-1,0-1 1,0 1 0,0-1-1,0 0 1,0 0 0,0 0-1,1 0 136,6 0-1459,0-1 0,8-1 1459,32-3-1823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51.7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1 10434,'2'1'4337,"2"14"-2272,-4 7-89,0 17-160,-1 6-95,-4 8-505,3 5-280,-3-3-496,2 1-152,3-6-176,0-4-32,4-10-400,2-5-360,0-11-976,2-8-609,6-12 1377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52.1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317 1 12275,'-10'11'5712,"-10"2"-3928,8-7-871,-23 14 525,0-2-1,-18 5-1437,-75 25 1824,126-47-1748,-1 0 0,0 0 0,1 0 0,-1 1 0,1-1 0,-1 1 0,0-1-76,3 0 13,0-1-1,0 0 1,0 0 0,-1 0-1,1 1 1,0-1-1,0 0 1,0 1-1,-1-1 1,1 0 0,0 0-1,0 1 1,0-1-1,0 0 1,0 1 0,0-1-1,0 0 1,0 1-1,-1-1 1,1 0 0,0 1-1,1-1 1,-1 0-13,0 1 15,0 0-1,0-1 1,1 1 0,-1 0-1,0-1 1,1 1 0,-1-1 0,1 1-1,-1-1 1,1 1 0,-1-1-1,1 1 1,-1-1 0,1 1 0,0-1-15,9 8 188,1-2 0,1 1 0,-1-1 0,11 3-188,48 15 751,-50-19-857,0 2-1,0 0 1,-1 1 0,0 1 0,12 9 106,-29-17-35,-2-1-54,1 0 0,-1 0 0,1 0 1,-1 0-1,1 1 0,-1-1 1,1 0-1,-1 1 0,0-1 0,1 0 1,-1 1-1,1-1 0,-1 0 1,0 1-1,0-1 0,1 1 1,-1-1-1,0 0 0,0 1 0,1-1 1,-1 1-1,0-1 0,0 1 1,0-1-1,0 1 0,0-1 0,0 1 1,1-1-1,-1 1 0,0-1 1,-1 1-1,1-1 0,0 1 1,0 0 88,-2 4-30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12.1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230 166 6025,'1'1'4955,"10"2"-2093,-10-3-2605,0 0 1,0 1 0,0-1-1,1 0 1,-1 0 0,0 0 0,0 0-1,1 0 1,-1 0 0,0 0-1,0-1 1,0 1 0,1 0 0,-1-1-1,0 1 1,0-1 0,0 1-1,0-1 1,0 1 0,0-1-1,1 0-257,0-2 383,1-1-1,-1 1 1,0 0-1,1-1 1,-2 1-1,3-4-382,0-2 195,18-35 439,-21 42-603,0 0 0,-1 0 0,1 0-1,-1 1 1,1-1 0,-1-1 0,0 1 0,0 0 0,0 0 0,0 0 0,0 0 0,0 0 0,-1 0 0,1 0 0,-1 0 0,1 0-1,-1 1 1,0-1 0,0-1-31,-1 0 30,0 0 0,0 0-1,0 1 1,0-1 0,0 1 0,-1-1-1,1 1 1,-1 0 0,-1-1-30,-1 0 18,0 1 0,0-1 0,-1 1 0,1 0 0,0 1 0,-1-1 0,1 1 0,-1 0 0,1 0 0,-1 1 0,0 0 0,1 0 0,-1 0 0,-2 1-18,0 0 3,0 0-1,0 1 1,0-1-1,0 2 0,0-1 1,1 1-1,-1 0 1,1 1-1,-7 4-2,5-2 3,0 2 0,0-1 0,1 1-1,0 1 1,0 0 0,1 0 0,0 0 0,1 1-1,0 0 1,1 0 0,0 0 0,-4 11-3,4-8 78,1 0 0,1 1 0,0-1 0,0 1 0,1 0 0,1 0 0,1 0 0,0 0 0,0 0 0,2 7-78,0-8 105,1-1 0,0 0 1,0 0-1,1 0 0,1-1 0,0 1 0,0-1 1,1 0-1,1-1 0,2 4-105,-2-6 77,0 0 0,0 0 0,0-1 1,1 0-1,0 0 0,0-1 0,1 0 0,0 0 0,0-1 0,0 0 0,1-1 1,4 2-78,0-2 73,0 0 0,0 0 1,0-2-1,0 0 0,1 0 1,-1-2-1,0 1 0,1-2 1,-1 0-1,0-1 0,1 0 1,3-2-74,-14 3 14,-1 0 0,1 0 0,-1 0 1,1-1-1,-1 1 0,1-1-14,-3 1-49,-1 1 1,1 0-1,-1-1 0,1 1 1,-1-1-1,1 1 0,-1 0 0,1-1 1,-1 1-1,0-1 0,1 1 1,-1-1-1,0 0 0,1 1 1,-1-1-1,0 1 0,0-1 1,0 0-1,0 1 0,1-1 0,-1 1 1,0-1-1,0 0 0,0 1 1,0-1-1,0 0 0,0 1 1,-1-1-1,1 1 0,0-1 1,0 0-1,0 1 0,0-1 0,-1 1 1,1-1-1,0 1 0,-1-1 49,1 1-66,0-1-1,0 1 0,0 0 0,-1-1 0,1 1 0,0 0 0,0 0 0,0-1 0,-1 1 0,1 0 0,0 0 0,-1 0 0,1-1 0,0 1 0,0 0 1,-1 0-1,1 0 0,0 0 0,-1 0 0,1-1 0,0 1 0,-1 0 0,1 0 0,0 0 67,-3 0 70,-1-3-382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12.7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 9634,'1'-1'359,"0"1"0,0 0 0,1 0 0,-1 0 0,0 0 0,1 0 0,-1 0 0,0 0 0,0 0 0,1 1 0,-1-1 0,0 0 0,0 1 0,1-1 0,-1 1 0,0-1 0,1 2-359,-1-1 304,1 1 0,-1-1 0,0 1 0,0-1 0,1 1 0,-1 0 0,0 0 0,-1 0 0,1 0 0,0-1 0,-1 1 0,1 1-304,0 3 327,0-1 0,0 0-1,0 1 1,-1-1-1,0 1 1,0-1 0,-1 1-1,1-1 1,-2 5-327,-1 7 557,-2 76 1203,4-63-1357,1 7 68,2 0-1,2 0 0,6 25-470,-7-40 139,21 83 373,-14-36-310,-9-62-236,3 14-157,-4-21 144,0 0 0,0 0-1,0 1 1,0-1 0,0 0 0,0 0 0,0 0-1,0 1 1,0-1 0,0 0 0,0 0 0,1 0-1,-1 1 1,0-1 0,0 0 0,0 0 0,0 0-1,1 0 1,-1 1 0,0-1 0,0 0 0,0 0 0,0 0-1,1 0 1,-1 0 0,0 0 0,0 0 0,1 0-1,-1 1 1,0-1 0,0 0 0,0 0 0,1 0-1,-1 0 1,0 0 0,0 0 0,1 0 0,-1 0-1,0 0 1,0-1 0,1 1 0,-1 0 0,0 0-1,0 0 1,0 0 0,1 0 0,-1 0 0,0 0 0,0 0-1,0-1 1,0 1 0,1 0 0,-1 0 0,0 0-1,0 0 1,0-1 0,0 1 0,0 0 0,1 0-1,-1 0 1,0-1 47,10-7 431,7-4-350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13.1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134 114 10986,'1'0'123,"8"2"1776,1-1 1,-1 0-1,4 0-1899,-11-1 195,-1 0 1,1 0-1,-1 0 1,1 0-1,0 0 1,-1 0-1,1-1 0,-1 1 1,1 0-1,-1-1 1,1 1-1,-1-1 1,1 0-1,-1 0 0,1 1 1,-1-1-1,0 0 1,0 0-1,1 0 1,-1 0-1,0 0 0,0-1 1,1 0-196,-2 1 120,1-1 0,-1 0-1,1 1 1,-1-1 0,0 0 0,0 1 0,0-1 0,0 0-1,0 1 1,0-1 0,0 0 0,-1 1 0,1-1 0,0 0-1,-1 1 1,0-1 0,1 1 0,-1-1 0,0 0 0,0 1-1,0-1-119,-2-3 73,0 1 0,-1-1-1,1 1 1,-1 0-1,-4-4-72,4 4 24,-2 0 1,1 0-1,0 1 0,-1-1 0,0 1 1,0 0-1,0 1 0,0-1 0,0 1 1,0 0-1,-3 1-24,6 0 2,0 0 1,-1 1 0,1 0-1,0 0 1,-1 0-1,1 0 1,0 0 0,-1 1-1,1-1 1,0 1 0,-1 0-1,1 0 1,0 0-1,0 0 1,0 1 0,0-1-1,0 1 1,0 0-1,1 0 1,-1 0 0,0 0-1,-1 2-2,0 1 17,0 0-1,0 1 1,1-1 0,0 1-1,0 0 1,0 0-1,0 0 1,1 0 0,0 0-1,1 1 1,-1-1-1,1 1 1,0 4-17,0-6 31,1-1 0,0 1-1,0 0 1,0 0 0,1-1 0,0 1 0,0 0 0,0-1-1,0 1 1,1-1 0,-1 1 0,1-1 0,0 0 0,1 0-1,-1 1 1,1-2 0,-1 1 0,1 0 0,2 1-31,-3-3 18,0-1 1,0 1-1,0-1 1,1 0-1,-1 1 1,1-1-1,-1 0 0,1 0 1,-1-1-1,1 1 1,0 0-1,-1-1 1,1 0-1,0 1 1,-1-1-1,1 0 1,0 0-1,-1-1 1,1 1-19,3-1 12,-1 0 1,1 0-1,0-1 1,-1 1-1,0-1 1,1-1-1,-1 1 1,1-1-13,33-24 34,-31 21-24,-1 0-1,2 1 1,-1-1-1,1 2 1,-1-1 0,7-1-10,-14 6 20,0 0 1,0-1-1,-1 1 1,1 0-1,0 0 1,0 0-1,0 0 1,-1 0-1,1 0 1,0 0-1,0 0 1,0 0-1,-1 0 1,1 0-1,0 0 1,0 1-1,-1-1 1,1 0-1,0 1 1,0-1-1,-1 0 1,1 1-1,0-1 1,-1 1-1,1-1 1,-1 1 0,1-1-1,0 1 1,-1 0-1,1-1 1,-1 1-1,0 0 1,1-1-1,-1 1 1,1 0-1,-1 0 1,0-1-1,0 1 1,1 0-21,0 5 185,1 1 1,-1-1 0,-1 0 0,1 0-1,-1 2-185,2 12 217,6 2-6,-6-16-247,1 1-1,-1-1 1,-1 1 0,1 0 36,-2-6-278,0 1 1,0-1-1,1 1 1,-1-1-1,0 0 0,1 0 1,-1 1-1,1-1 1,0 0-1,-1 1 278,1-2-230,-1 0 0,1 0 0,-1 1 0,0-1 0,1 0 0,-1 0 0,1 1 0,-1-1-1,0 0 1,1 0 0,-1 0 0,1 0 0,-1 0 0,1 0 0,-1 0 0,1 0 0,-1 0 0,1 0 0,-1 0-1,0 0 1,1 0 0,-1 0 0,1 0 0,-1 0 0,1 0 0,-1-1 0,0 1 0,1 0 230,5-4-1823</inkml:trace>
  <inkml:trace contextRef="#ctx0" brushRef="#br0" timeOffset="1">408 120 9266,'11'0'4961,"-4"4"-1384,2 11-937,-1 0-319,-1 5-641,2 3-295,-2 0-593,1-2-208,0 1-248,0-6-288,-1-4-976,3-3-673,-5-9 889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13.5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13619,'4'0'5809,"9"0"-3112,2 0-873,-6 0-104,4 3-527,-5 0-345,7 1-552,-4 2-696,1 1-792,9 4 768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53.1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301 111 9106,'1'-1'244,"1"-1"1,-1 0-1,0 0 0,0 0 1,0 0-1,-1 0 0,1 0 1,0 0-1,-1 0 0,1 0 0,-1 0 1,0 0-1,0 0 0,0 0 1,0-1-1,0 1 0,0 0 1,0 0-1,-1 0 0,1 0 1,-1 0-1,0 0 0,1 0 1,-1 0-1,0 0 0,0 0 1,-1-1-245,-1-1 168,1 1 0,-1-1 0,1 1 0,-1 0 0,0 0 0,0 0 0,-1 1 0,1-1 0,-1 1 0,1-1 0,-1 1 0,0 0 0,1 1 0,-2-1-168,-5-1 162,1 0 0,-1 1 0,0 0 1,0 1-1,0 0 0,0 0 1,0 1-1,0 0 0,-1 1-162,4 0 67,-1 0-1,0 1 0,1 0 0,-1 0 1,1 0-1,-1 1 0,1 0 1,0 1-1,0 0 0,1 0 0,-6 4-66,9-6 26,0 0-1,1 1 0,-1 0 1,1-1-1,0 1 1,-1 0-1,1 0 0,1 0 1,-1 0-1,0 1 0,1-1 1,-1 0-1,1 1 1,0 0-26,0 1 31,0 1 0,0 0 0,1-1 1,0 1-1,0 0 0,0 0 1,1-1-1,0 4-31,4 10 90,0 0 1,1 0 0,1-1-1,7 14-90,-11-25 30,39 74 199,-20-39 77,2 7-306,-18-34 70,-1-1 0,0 1 0,-1-1 0,-1 1 0,1 10-70,-2-8 44,-1-1-1,0 1 0,-2 0 0,0 0 0,0 0 1,-2-1-1,0 1 0,-2 3-43,3-12 16,-1 0 0,0 0 0,-1 0 0,1-1 0,-2 1 0,1-1 0,-1 0 1,0 0-1,0-1 0,-1 1 0,0-1 0,0 0 0,0-1 0,-1 1 0,1-1 0,-2-1 0,1 1-16,3-3 4,0 0 0,0 0 0,0 0 0,-1-1 0,1 0 0,0 0 0,-1 0 0,-3 0-4,6-1-9,0 1-1,-1-1 1,1-1 0,0 1 0,-1 0 0,1-1 0,0 1 0,0-1-1,0 1 1,-1-1 0,1 0 0,0 0 0,0 0 0,0 0-1,0 0 1,1-1 0,-2 0 9,3 2-6,-1 0 0,1 0-1,0 0 1,0-1 0,-1 1-1,1 0 1,0 0 0,0 0-1,0-1 1,-1 1 0,1 0-1,0 0 1,0-1 0,0 1 0,0 0-1,0 0 1,-1-1 0,1 1-1,0 0 1,0 0 0,0-1-1,0 1 1,0 0 0,0-1-1,0 1 7,6-1-101,12 5-5,0 2 120,0 1 0,-1 1 0,0 0 0,-1 1 0,0 1 0,10 8-14,-18-11 37,1 0 0,-1 1 0,-1 0 0,1 0 0,-2 1-1,1 0 1,-1 0 0,0 1 0,-1-1 0,0 1 0,-1 1 0,2 2-37,0 7 92,-1 0 1,-1 1 0,0-1 0,-1 4-93,3 84 315,-4-66-193,1-1 1,1 0-1,4 4-122,-5-30 29,1 0 0,1-1 0,0 0 0,6 9-29,-8-16-29,1 0 0,0-1 0,0 1 0,0-1 1,1 0-1,0-1 0,0 1 0,1-1 0,-1 0 0,2 0 29,-6-4-71,0 0 129,0 0 0,0 0 0,0 0 0,0-1 0,1 1 0,-1 0 0,0 0 0,0-1 0,1 1 0,-1-1-1,0 1 1,0-1 0,1 0 0,-1 1 0,1-1 0,-1 0 0,0 0 0,1 0 0,-1 0 0,0 0 0,1 0 0,-1-1 0,1 1 0,-1 0 0,0-1 0,1 1-58,2-3 172,0 1 1,0-1-1,0 0 1,2-2-173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13.8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10090,'14'76'11247,"-9"-42"-8357,2 0-1,8 21-2889,-12-43 228,-4-16-190,-3-21-297,4 18 187,0 0 1,1 0-1,0 0 0,0 0 1,1 0-1,0 0 0,0 0 1,0 0-1,1 1 0,1-2 72,2-3-50,0 1 0,0 0 0,1 0 0,0 0 0,7-5 50,-11 11 6,1 1-1,-1 0 1,1 0 0,-1 0-1,1 0 1,0 1-1,0 0 1,4-2-6,-7 3 20,1 1 1,0-1-1,-1 1 1,1-1-1,0 1 1,0 0-1,-1-1 0,1 1 1,0 0-1,0 0 1,0 1-1,-1-1 0,1 0 1,0 0-1,0 1 1,-1-1-1,1 1 1,0 0-1,-1 0 0,1-1 1,0 1-1,-1 0 1,1 0-1,0 1-20,1 1 70,0 0-1,-1-1 1,1 1 0,-1 0-1,0 0 1,1 1 0,-2-1-1,1 0 1,0 1 0,-1-1-1,1 1 1,-1-1 0,0 3-70,2 8 306,-1 1 1,0-1 0,-1 2-307,0-4 240,0 1 0,1-1 0,2 8-240,10 19 329,-12-32-281,-4-10-157,1 2 66,0-1 0,1 1 0,-1-1 1,0 1-1,1-1 0,0 1 0,-1-1 0,1 0 1,0-1 42,0-4-217,2 0 0,-1 0 0,1-1 0,0 1 0,0 0 0,1 0 0,1-2 217,0 0-103,0 0 1,-1 0 0,1-6 102,-3 7-5,2-11-5,-2 19 16,-1-1-1,0 0 1,0 1-1,0-1 0,1 1 1,-1-1-1,0 1 1,1-1-1,-1 1 1,0-1-1,1 1 0,-1 0 1,1-1-1,-1 1 1,1-1-1,-1 1 1,1 0-1,-1 0 0,1-1 1,-1 1-1,1 0 1,-1 0-1,1-1 1,-1 1-1,1 0 0,0 0 1,0 0-6,1 0 47,0 0 0,0 0 0,0 1 1,0-1-1,0 0 0,-1 1 0,1 0 0,0-1 1,0 1-1,0 0 0,0 0 0,-1 0 0,1 0 1,0 0-1,-1 0 0,1 1 0,-1-1 0,1 0 1,-1 1-1,0-1 0,0 1 0,1 0 0,-1-1 1,0 1-1,0 0-47,4 8 274,-1 0 0,0 0 0,0 0 1,0 5-275,5 11 321,3 0-29,-8-20-247,-1 0 1,0 0-1,-1 0 0,1 0 1,-1 2-46,-2-7-63,0-1 0,0 0 0,0 1 0,1-1 0,-1 1 1,0-1-1,0 0 0,0 1 0,0-1 0,0 0 1,0 1-1,0-1 0,0 1 0,-1-1 0,1 0 1,0 1-1,0-1 0,0 1 0,0-1 0,0 0 1,-1 1-1,1-1 0,0 0 0,0 1 0,-1-1 63,1 0-147,0 0 0,-1 0 0,1 1-1,0-1 1,-1 0 0,1 0-1,0 0 1,-1 0 0,1 0 0,0 0-1,-1 0 1,1 0 0,0 0 0,-1 0-1,1 0 1,0 0 0,0-1-1,-1 1 1,1 0 0,0 0 0,-1 0-1,1 0 1,0 0 0,0-1 0,-1 1-1,1 0 1,0 0 147,-1-1-1095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16.5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175 57 5825,'-28'-1'2214,"-1"-2"-1,1 0 1,1-2-1,-14-5-2213,23 3 2354,15 4-872,12 3-443,60 10 642,-15-2-957,0-2 1,1-2-725,56-6 1547,106-17-1547,-12 1 769,293 5 523,3 19 578,-482-6-1773,6 0 122,-1 2-1,0 0 0,5 2-218,-10 2 163,-18-6-156,-1 0 0,1 0 0,0 1 0,-1-1 0,1 1 0,-1-1 0,1 0 0,-1 1 0,1-1 0,-1 1 0,0-1 0,1 1 0,-1-1 0,1 1 0,-1-1 0,0 1 0,1 0 0,-1-1 0,0 1 0,0-1 0,0 1 0,1 0 0,-1-1 0,0 1 0,0 0-7,0-1 1,0 0 0,0 0 1,0 1-1,0-1 1,0 0-1,0 0 0,0 0 1,0 0-1,0 0 1,0 0-1,0 1 0,-1-1 1,1 0-1,0 0 1,0 0-1,0 0 1,0 0-1,0 0 0,0 1 1,0-1-1,0 0 1,-1 0-1,1 0 0,0 0 1,0 0-1,0 0 1,0 0-1,0 0 0,0 0 1,-1 0-1,1 0 1,0 0-1,0 0 0,0 0 1,0 0-1,0 0-1,-8 2-220,1-1 0,0 0-1,0 0 1,-1-1 0,-3-1 220,1 1-458,0 1 1,0-1-1,-3 2 458,-19 6-718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22.4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173 14 5129,'0'-5'10736,"-1"-3"-4951,0 8-5757,1 0 1,-1 0-1,0 0 1,1 1-1,-1-1 1,1 0-1,-1 0 1,1 1-1,-1-1 1,1 0-1,-1 1 1,1-1-1,-1 1 1,1-1-1,0 0 1,-1 1-1,1-1-28,-3 3 63,-11 11 3,1 1 1,0 0 0,1 1-1,-3 6-66,6-7 54,0 0 0,1 0 0,1 1 0,0 1-1,2-1 1,-1 1 0,1 4-54,1-8 33,-5 25 147,1 0 1,1 0-1,2 0 0,2 1 1,2 34-181,4-24 286,1 0-1,3 0 1,1-1 0,9 21-286,4 1 331,3-1 1,4-2-1,2 0 0,3-2 0,3-1 1,17 20-332,16 29 483,-67-110-466,-1-1 1,1 1-1,-1 0 1,0 0-1,0 0 1,0 0-1,0 1 1,-1-1-1,1 0 1,-1 0-1,0 0 1,0 1-1,0-1 1,0 0-1,-1 3-17,2-1-104,-5-8-3011,-7-4 2192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23.0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24 8458,'2'-10'3853,"-2"10"-3787,0 0 1,0 0 0,0 0-1,0 0 1,0 0 0,0-1-1,0 1 1,0 0 0,0 0-1,0 0 1,1 0-1,-1 0 1,0 0 0,0 0-1,0 0 1,0 0 0,0 0-1,0 0 1,0 0 0,0 0-1,1 0 1,-1 0 0,0 0-1,0 0 1,0 0 0,0 0-1,0 0 1,0 0 0,0 0-1,0 0 1,1 0-1,-1 0 1,0 0 0,0 0-1,0 0 1,0 0 0,0 0-1,0 0 1,0 1 0,0-1-1,0 0 1,0 0 0,1 0-1,-1 0-66,1 2 340,0-1-1,0 1 0,0 0 1,0-1-1,0 1 1,0 0-1,0 0 1,0 1-340,11 37 1676,-1 1 0,-3 0 0,0 3-1676,0 5 613,24 99 900,-37-174-1621,1-1 1,1 0-1,1 0 0,2-20 108,1 28-51,0 0 1,2 0-1,0 0 1,1 1-1,1-1 0,1 1 1,3-7 50,-6 18 3,0 1 0,0 0-1,1-1 1,0 1 0,0 1 0,0-1 0,1 1-1,-1 0 1,6-5-3,-6 7 24,-1 1-1,0 0 1,1 0-1,-1 0 0,1 0 1,-1 1-1,1-1 1,0 1-1,0 0 0,0 0 1,0 1-1,-1-1 1,1 1-1,0-1 0,0 1 1,0 1-1,0-1 1,2 1-24,0 0 83,0 0 1,-1 1 0,1 0 0,0 0 0,-1 0-1,0 1 1,1-1 0,-1 1 0,0 1 0,0-1-1,-1 1 1,1 0 0,-1 0 0,0 0 0,0 0-1,2 3-83,2 5 241,1 0-1,-2 1 0,0 0 0,0 0 0,-1 1 1,0 0-241,-2-1 144,0 0 0,-1 0 0,0 0 0,-1 0 0,0 6-144,0 21 281,-1 6-281,-1 7 15,-1-33-1133,1-20 1065,0 0 0,0 0 0,0 0 0,0 0-1,0 0 1,0 0 0,0 1 0,0-1 0,0 0-1,0 0 1,0 0 0,0 0 0,0 0 0,0 0-1,0 0 1,-1 1 0,1-1 0,0 0-1,0 0 1,0 0 0,0 0 0,0 0 0,0 0-1,0 0 1,-1 0 0,1 0 0,0 0 0,0 0-1,0 0 1,0 0 0,0 0 0,-1 0 0,1 0-1,0 0 1,0 0 0,0 0 0,0 0 53,-8-7-2014,2-4 634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23.5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 6537,'0'0'268,"0"0"0,0 0 1,0 0-1,0 0 0,0-1 0,0 1 0,0 0 0,0 0 0,0 0 0,0 0 0,0 0 0,1-1 0,-1 1 0,0 0 0,0 0 0,0 0 0,0 0 0,0 0 0,0 0 0,1 0 0,-1-1 0,0 1 0,0 0 0,0 0 1,0 0-1,0 0 0,1 0 0,-1 0 0,0 0 0,0 0-268,8 0 2900,-7 0-2737,0 0-1,0 0 0,0 1 1,0-1-1,0 0 0,-1 1 1,1-1-1,0 1 0,0-1 1,0 1-1,-1-1 1,1 1-1,0-1 0,0 1 1,-1 0-1,1-1 0,-1 1 1,1 1-163,15 27 1693,-4-5-390,3 10-1303,-11-21 322,0 0 0,-1 0 0,0 0 0,1 9-322,0 4 326,27 118 701,-23-106-850,0 3-177,-9-34-632,-1-8-422,-4-9-1035,0-8-324,1-8 1053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23.9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183 16 8482,'4'-8'2506,"-2"1"2550,-2 7-4939,-1 0 0,1 0 0,0 0 0,-1 0 0,1 0 1,0 0-1,-1 0 0,1 0 0,0 0 0,-1 0 1,1 0-1,0 0 0,-1 0 0,1 0 0,0 0 0,-1 0 1,1 0-1,0 0 0,-1 1 0,1-1 0,0 0 1,-1 0-1,1 0-117,-9 4 917,0-2-534,1 1-1,0 1 1,0-1 0,0 1 0,0 1 0,1-1-1,-1 1 1,-3 4-383,-21 29 1187,24-29-939,4-5-80,0 1 0,-1-1 0,1 0 0,-5 2-168,1-1 131,6-4-45,0 0 1,-1 0-1,1 1 0,0-1 1,1 0-1,-1 1 1,-2 1-87,4-2 44,-1 0 0,1 0 1,-1 0-1,1 0 0,-1 0 0,1 0 1,0 0-1,-1 0 0,1 0 1,0 0-1,0 0 0,0 0 1,0 0-1,0 0 0,0 0 0,0 0 1,0 1-1,0-1 0,0 0 1,0 0-1,1 0-44,0 1 47,-1-1 1,1 0-1,-1 1 1,1-1-1,0 0 1,0 0-1,0 0 1,0 1-1,0-1 0,0 0 1,0 0-1,0-1 1,0 1-1,0 0 1,0 0-1,1 0 1,-1-1-1,0 1 0,1-1-47,5 3 158,0 0 0,1-1 0,1 1-158,10 2 211,7 5 223,0 1 0,0 1 1,10 7-435,-21-9 2,2-1 1,14 6-3,0-6-4846,-21-5 3448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24.4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7 10874,'1'-1'347,"0"0"1,1 0-1,-1 1 0,1-1 0,0 1 0,-1-1 0,1 1 1,-1-1-1,1 1 0,0 0 0,-1 0 0,1 0 0,0 0 0,-1 0 1,1 0-1,-1 0 0,1 1 0,0-1 0,-1 1-347,4 0 360,0 0 0,0 1 0,0 0 0,-1 0-1,3 2-359,7 5 634,-1 1-1,0-1 1,0 2-1,-1 0 1,0 1-634,16 19 1459,10 15-1459,-12-13 348,-3 0 1,-1 2-1,-1 1 1,-2 0-1,-1 1 1,-2 2-349,2 14 246,-1 0-1,-3 2 1,-2 0 0,-3 0-1,-2 1 1,-3 0 0,-2 0 0,-4 30-246,-5 31 732,-8 15-732,13-113 32,-2-1 1,0 0 0,-2 0-1,0-1 1,0 1 0,-2-1 0,0-1-1,-1 1 1,0-1 0,-7 7-33,7-11-419,0 0 0,0 0 0,-1-1 0,0-1 0,-1 0 0,-1 0 0,-5 3 419,-9 4 172,5-4-217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26.9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182 26 3953,'0'0'472,"0"-1"-1,0 1 1,0-1 0,0 1-1,0-1 1,0 1 0,1-1 0,-1 1-1,0 0 1,0-1 0,1 1-1,-1-1 1,0 1 0,1 0 0,-1-1-1,1 1-471,8-7 2934,10-2 409,-11 7 1837,-18 10-3713,9-7-1655,-84 67 693,45-38-301,24-18-36,0 0-1,-2 4-167,14-12 78,-1 1-1,1 0 0,0 0 1,0 0-1,1 0 0,0 1 1,0 0-1,-2 2-77,5-6 22,0 0-1,-1 0 1,1 0 0,0-1-1,0 1 1,0 0 0,0 0-1,1 0 1,-1-1 0,0 1-1,1 0 1,-1 0 0,1 0-1,-1-1 1,1 1 0,0 0-1,0-1 1,0 1 0,0-1-1,1 2-21,3 4 110,0-1-1,1 1 0,5 4-109,-3-4 104,-1-1 1,2 1-1,-1-2 0,1 1 0,0-1 0,0 0 0,0-1 0,1 0 1,-1-1-1,2 0-104,18 5 389,1-2 0,21 1-389,-15-2 626,18 6-626,-32-2 209,-4-1-20,-13-4-152,-4-3-1309,-2-2-2332,-1 0 2144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27.4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 10050,'-2'0'4153,"13"5"-2193,0 2 89,7 9-145,1 2-199,14 5-497,3 0-144,4-6-208,3-3-80,-5-4-223,-3-4-121,-9 0-192,-4-4-64,-9 1-96,-2 0 64,-7 2-528,-3 2-768,-6 2 783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28.8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 84 6313,'-18'-43'3306,"18"42"-3055,-1 0-1,1 0 1,-1 0-1,1 0 1,0-1-1,0 1 1,-1 0-1,1 0 1,0 0-1,0-1 1,0 1-1,0 0 1,0 0-1,1 0 1,-1-1-1,0 1-250,1-6 7487,4 21-5453,2 9-1595,-1 1 1,-1-1-1,-1 1 1,-1 0-1,-1 20-439,13 107 908,-13-137-829,-1-8-31,-2-8-97,0-13-178,1-10 121,1 0-1,1-1 0,1 1 0,1 0 1,3-7 106,-3 14-34,1 0 1,1 1-1,1 0 1,0 0-1,1 0 1,1 0 33,-5 11 4,0 1 1,0-1-1,0 1 0,0 0 0,1 0 1,0 1-1,0-1 0,3-1-4,-4 4 17,0 0 0,0-1 0,0 1 0,0 1 0,0-1-1,1 1 1,-1-1 0,1 1 0,-1 0 0,1 1 0,-1-1 0,5 1-17,-4 0 46,-1 1 0,0-1 0,0 1-1,0 0 1,0 0 0,0 1 0,0-1 0,0 1 0,0 0 0,0 0 0,-1 0 0,1 0 0,-1 1 0,1 0 0,-1-1-1,0 1 1,0 0 0,0 0 0,2 4-46,4 5 178,-1 0-1,-1 1 1,0 0 0,0 0-1,-1 2-177,5 15 287,-1 0 0,-1 0-1,-2 0 1,0 12-287,-4-28-75,0 0-1,1-1 1,2 6 75,-4-12-386,-2-7 302,0 0 0,0 1 1,0-1-1,0 0 0,0 0 0,0 0 1,0 0-1,0 0 0,0 0 0,0 0 1,0 0-1,0 1 0,0-1 0,0 0 1,0 0-1,0 0 0,0 0 0,0 0 1,-1 0-1,1 0 0,0 0 0,0 0 1,0 0-1,0 0 0,0 0 0,0 0 1,0 1-1,0-1 0,-1 0 0,1 0 1,0 0-1,0 0 0,0 0 0,0 0 1,0 0-1,0 0 0,0 0 0,-1 0 1,1 0-1,0 0 0,0 0 0,0 0 0,0-1 1,0 1-1,0 0 0,0 0 0,0 0 1,-1 0-1,1 0 0,0 0 0,0 0 1,0 0-1,0 0 0,0 0 0,0 0 1,0 0-1,0 0 0,0-1 0,0 1 1,0 0-1,0 0 84,-2-1-1284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53.5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11498,'1'0'4601,"-1"14"-2576,1 7-633,-1 14-24,0 4-167,2 13-433,-1-2-264,2 1-288,1-7-72,2-12-72,0-4-24,0-14-48,1-3-144,-4-9-888,-1-8-665,2-3 993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29.3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33 27 6977,'-8'-3'2079,"6"2"-1372,0 1 0,-1-1 0,1 0 0,0-1 0,0 1-1,0 0 1,0-1 0,-1 0-707,-1 0 2929,4 2-2802,0 0 1,0 0 0,0 0-1,0 0 1,0 0-1,0 0 1,0 0-1,0 0 1,0 0-1,0 0 1,0 0-1,0 0 1,0 0-1,0 1 1,0-1 0,0 0-1,0 0 1,0 0-1,0 0 1,0 0-1,0 0 1,0 0-1,0 0 1,0 0-1,0 0 1,0 0 0,0 0-1,0 0 1,0 0-1,0 0 1,0 0-1,0 0 1,0 0-1,0 0 1,0 0-1,0 0 1,0 0 0,0 0-1,0 0 1,0 0-1,0 0 1,0 0-1,0 0 1,0 0-1,0 0 1,0 0-1,0 0-127,23 6 332,2-1 0,-1-1 0,0-2 0,1 0-1,7-2-331,168-5 1715,26-11-1715,-145 9 395,0 4 0,54 6-395,-17 1 536,-105-4-539,-11 0-552,-3 0-225,-21 0-2438,-8 0 1845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29.8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11618,'16'3'4553,"-4"15"-2384,2 3-633,1 11 257,-3 8-49,1 7-544,-9 5-296,7 0-367,-2-3-97,2-11-144,-2-8-80,-3-10-184,2-3-232,-8-10-760,4-2-553,-4-9-631,-2 3 1168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30.1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258 0 12835,'-44'24'6015,"-19"17"-2639,32-20-1566,-29 14-1810,47-29 274,-16 9 293,27-14-516,1 0 0,-1 0 0,1 0 0,0 0 0,0 0-1,0 0 1,0 0 0,0 1 0,0-1 0,0 0 0,0 1-1,0-1 1,0 1 0,1-1 0,-1 1 0,1-1 0,-1 1-51,1 0 35,0-1 0,0 0 0,0 1 0,0-1 0,1 1 1,-1-1-1,0 0 0,1 0 0,-1 1 0,1-1 0,-1 0 1,1 1-1,0-1 0,-1 0 0,1 0 0,0 0 1,0 0-1,0 0 0,0 0 0,0 0 0,0 0 0,0 0 1,1 0-36,3 3 95,1 0 0,-1-1 0,1 0 0,3 1-95,18 7 293,1-1 0,0-2 0,1-1 0,28 3-293,24 7 331,-74-16-345,-4 0-15,1-1 0,-1 1 0,0 0 0,1 0 1,-1 0-1,0 0 0,0 1 0,1 0 0,-1-1 1,0 1-1,-1 0 0,2 1 29,-4-3-69,0 0 1,0 0-1,0 0 1,0 0-1,0 1 1,0-1-1,0 0 0,0 0 1,0 0-1,1 0 1,-1 0-1,0 1 1,0-1-1,0 0 0,0 0 1,0 0-1,0 0 1,0 0-1,0 0 0,-1 1 1,1-1-1,0 0 1,0 0-1,0 0 1,0 0-1,0 0 0,0 0 1,0 1-1,0-1 1,0 0-1,0 0 1,0 0-1,0 0 0,0 0 1,-1 0-1,1 0 1,0 0-1,0 0 1,0 1-1,0-1 0,0 0 1,0 0-1,-1 0 1,1 0-1,0 0 0,0 0 1,0 0-1,0 0 1,0 0-1,0 0 1,-1 0-1,1 0 0,0 0 1,0 0-1,0 0 1,0 0-1,0 0 1,-1 0-1,1 0 0,0 0 1,0 0-1,0 0 1,0-1-1,0 1 69,-2-1-944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30.6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248 1 9666,'-33'32'2698,"2"1"1,1 1-1,-24 37-2698,41-51 231,0 1-1,2 0 1,0 1 0,1 0 0,1 0-1,2 1 1,0 0 0,-1 9-231,4 1 195,0 1 0,2 0 1,1 0-1,2 0 0,2 0 1,1 0-1,1-1 0,3 4-195,9 34 363,4-2 0,3-1 0,10 18-363,-14-41 141,2 0-1,14 19-140,-19-37 38,1-1 0,1-1-1,2-1 1,9 9-38,0-5 54,1-1-1,14 9-53,70 42 37,-107-72-42,33 21 209,2-1 0,0-2 0,45 17-204,-16-17 604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30.9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11418,'0'0'164,"-1"1"-1,1-1 0,0 1 0,0-1 0,0 0 1,0 1-1,0-1 0,0 1 0,0-1 0,0 0 1,0 1-1,0-1 0,0 1 0,0-1 0,0 0 1,1 1-1,-1-1 0,0 0 0,0 1 0,0-1 1,0 0-1,1 1 0,-1-1 0,0 0 0,0 1 1,1-1-164,9 7 666,-5-4-232,29 18 975,-2 3 0,-1 0-1,0 2 1,16 20-1409,-16-14 442,-2 2 0,-1 1 0,-2 1 0,-2 1 0,-1 1 0,-2 1 0,-1 1 0,11 36-442,-7-8 288,-4 1 0,-2 1 0,-3 1 0,-4 0 0,-2 9-288,-5-40 128,-3 1 1,-1 8-129,-1-25 46,-2 0 1,0 0 0,-2 0 0,-2 7-47,-4 3-18,-1 0 0,-1-1 1,-2-1-1,-7 11 18,17-33-244,-1-1-1,0 0 1,0-1 0,-4 4 244,8-10-197,0 1 0,-1-1-1,1 0 1,-1 0 0,1 0 0,-1 0-1,0 0 1,1-1 0,-1 1 0,0-1-1,0 0 1,0 0 0,0 0 0,-1 0-1,1 0 1,-1-1 197,2 0-149,-1 0 0,0 0 0,0-1 0,1 1 0,-1-1 0,1 1 0,-1-1 0,0-1 149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31.4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 3777,'0'-1'1640,"0"-1"-944,0 1-368,0 0-320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31.7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 4857,'0'-4'10413,"1"3"-4069,4 6-2344,3 13-6122,-8-17 3285,7 14-885,-1 1 0,1 7-278,-5-17 60,0 2 29,0 0 1,-1-1-1,0 1 1,0 0-1,-1 0 1,0 0-1,0-1 1,-1 7-90,-1 14 188,3 45 87,3 1 1,8 37-276,-11-93 7,0-11-443,0 0 0,0 0 0,0 1 0,1 1 436,-1-9-43,-1 0 0,1 0 0,-1 0-1,1 0 1,-1 0 0,1 0 0,-1 0 0,1 0-1,-1 0 1,1-1 0,-1 1 0,1 0-1,-1 0 1,1 0 0,-1-1 0,1 1 0,-1 0-1,1 0 1,-1-1 0,0 1 0,1 0-1,-1-1 44,15-13 175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32.1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235 9 10186,'-1'-1'306,"1"0"0,-1 1 0,1-1 1,-1 1-1,0-1 0,1 0 0,-1 1 0,0-1 0,1 1 0,-1 0 0,0-1 0,0 1 0,0 0 0,1-1 1,-1 1-1,0 0 0,0 0 0,0 0 0,0-1-306,0 2 307,-1-1 1,1 0-1,-1 1 1,1-1-1,-1 1 1,1-1-1,-1 1 1,1 0-1,-1-1 1,1 1-1,-1 1-307,-29 20 2017,0 2 0,-9 11-2017,-9 6 823,42-35-700,1-1 15,0 0 1,0 0-1,0 0 0,1 1 0,-1 1-138,5-6 38,0 0 0,0 1 0,1-1 0,-1 0 1,0 1-1,0-1 0,1 1 0,-1-1 0,1 1 0,-1-1 0,1 1 0,0-1 0,-1 1 0,1-1 0,0 1 0,0 0 0,0-1 0,0 1 0,1-1 0,-1 1 1,0 0-1,1-1 0,-1 1 0,1-1 0,-1 1 0,1-1 0,0 1-38,3 6 138,1-1 0,1 1-1,-1-1 1,1 0 0,1-1 0,-1 1 0,1-1-1,5 3-137,-1-1 155,1-1-1,-1-1 0,1 0 0,0 0 1,8 2-155,17 3 293,1-2 0,0-1 1,25 1-294,-34-5 103,-25-3-376,5 0-1922,-10-4 1256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33.0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193 80 7226,'6'-11'2439,"-1"0"0,0 0 0,-1 0 0,-1-1 0,2-5-2439,-5 12 1367,-3 4 14,-7 8 121,9-6-1523,-31 26 441,1 1 0,2 2 0,1 1 0,1 1 0,-12 21-420,36-49 25,0 0 1,1 0-1,-1 1 1,1 0 0,0-1-1,0 1 1,0 3-26,2-6 14,-1 0-1,1 0 1,0 0-1,0 0 1,0 0 0,0 0-1,0 0 1,1 0-1,-1 0 1,1 0-1,-1 0 1,1 0 0,-1 0-1,1 0 1,0 0-1,0 0 1,0-1-1,0 1 1,1 1-14,4 3 53,0 0 0,-1 0 0,2-1 0,-1 1 0,1-1 0,0-1 1,0 1-1,0-1 0,0 0 0,1-1-53,10 5 178,0-2 1,1 0 0,14 3-179,-9-5 248,1 0 0,1-2-248,-2 0-1035,0 1 0,4 2 1035,-24-3-1667,-10 3 507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33.4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 9002,'0'-2'4785,"12"6"-184,5-2-2113,7 4-455,1-5-57,7 3-575,0 3-313,0-2-592,2 3-168,-7-1-152,-4 1 8,-1-2-944,-10 0-744,-5 0 927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54.2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46 0 9202,'-14'2'3961,"10"-2"-1873,3 0-543,0 0-65,-9 16-192,2 13-296,0 39-271,8-39-361,0-5-88,2-9-216,4-7-512,-3-14-1417,0-12 1265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34.8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57 8210,'12'-15'1283,"-7"10"-351,-1-1-1,0 0 1,0 0-1,0-1 1,0 0-932,-4 6 80,0 1-1,0 0 1,0 0 0,0-1-1,0 1 1,0 0 0,0 0-1,1 0 1,-1-1 0,0 1 0,0 0-1,0 0 1,0 0 0,1 0-1,-1-1 1,0 1 0,0 0-1,0 0 1,1 0 0,-1 0-1,0 0 1,0 0 0,1 0-1,-1 0 1,0 0 0,0-1-1,1 1 1,-1 0 0,0 0 0,0 0-1,1 0 1,-1 0 0,0 1-1,0-1 1,0 0 0,1 0-1,-1 0 1,0 0 0,0 0-1,1 0 1,-1 0 0,0 0-1,0 0 1,0 1 0,1-1-1,-1 0 1,0 0 0,0 0-1,0 1-79,10 10 1612,-1 4-565,0 1 0,-1 0 0,-1 1 0,3 11-1047,19 73 1641,-17-56-610,12 30-1031,-24-74 7,7 22 155,-7-23-157,0 1 0,0 0 1,1-1-1,-1 1 0,0 0 0,0-1 0,-1 1 0,1 0 1,0-1-1,0 1 0,0 0 0,0-1 0,-1 1 0,1 0-5,0-1 1,0 0 0,-1 0 0,1 1 0,0-1-1,0 0 1,0 0 0,-1 0 0,1 1-1,0-1 1,-1 0 0,1 0 0,0 0 0,0 0-1,-1 0 1,1 0 0,0 0 0,-1 0-1,1 0 1,0 0 0,-1 0 0,1 0-1,0 0 1,-1 0 0,1 0 0,0 0 0,0 0-1,-1 0 1,1 0 0,0 0 0,-1 0-1,1-1 0,-2 1-14,1-1 1,-1 0-1,1 0 0,-1 0 0,0 0 0,1 0 0,0 0 0,-1 0 0,1-1 0,0 1 0,0-1 0,-1 1 0,1-2 14,-2-1-60,1 0 1,0 0-1,0 0 0,0 0 0,0-2 60,-2-5-135,2-1-1,-1 0 0,1 0 1,1 0-1,0 0 0,1 0 1,1-9 135,-1 11-47,1 1 0,1 0 0,0-1 0,0 1 0,0 0 0,2 0 0,-1 0 0,1 1 0,0-1 0,2-2 47,-2 6 6,-1 1-1,1-1 1,0 1-1,0 0 0,1 1 1,-1-1-1,1 1 1,0-1-1,-1 2 1,2-1-1,-1 0 0,0 1 1,0 0-1,1 0 1,4-1-6,-6 2 54,0 1 1,0-1 0,0 1 0,0-1-1,0 1 1,0 0 0,0 1-1,0-1 1,0 1 0,0-1 0,-1 1-1,1 0 1,0 1 0,0-1-1,0 1 1,-1-1 0,1 1 0,-1 0-1,0 1 1,1-1 0,0 2-55,4 2 170,-1 0 0,-1 1 1,1 0-1,-1 1 0,0-1 0,0 1 1,-1 0-1,2 6-170,3 6 404,-1 0 1,-1 1-1,3 14-404,14 64 737,-24-91-890,-4-10-2047,1 0 386,1 1 494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35.7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10706,'0'5'4609,"1"6"-2360,7 9-345,1 7 25,-1 10-273,1 5-296,1 8-576,-1 0-183,4-9-257,-2-7-104,0-10-216,1-7-368,-4-9-1209,0-4-743,1-9 1280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36.0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214 0 10434,'-3'3'4144,"-41"27"508,24-16-3396,-1-2 0,-10 4-1256,8-5 585,15-8-349,0 0 0,0 1 1,0 0-1,1 1 0,-1 0 1,1 0-1,0 1-236,6-5 50,0-1 0,0 1 0,0 0-1,0 0 1,1 0 0,-1 0 0,0 0 0,1-1 0,-1 1-1,1 0 1,-1 0 0,1 1 0,-1-1 0,1 0 0,0 0-1,-1 0-49,1 0 33,1 0 1,-1 0-1,0 0 0,0-1 0,0 1 0,1 0 0,-1 0 0,0 0 0,1-1 1,-1 1-1,1 0 0,-1-1 0,1 1 0,-1 0 0,1-1 0,0 1 0,-1 0 1,1-1-1,0 1 0,-1-1 0,1 1 0,0-1 0,0 1-33,10 5 188,1 1 0,0-2 0,0 1 1,0-2-1,1 0 0,-1 0 0,1-1 0,0 0 0,5-1-188,23 2 212,1-3-1,12-1-211,-15 0-227,-39 0 222,0 0 0,1-1 1,-1 1-1,1 0 0,-1 0 1,0 0-1,1 1 0,-1-1 1,1 0-1,-1 0 1,0 0-1,1 0 0,-1 0 1,1 0-1,-1 0 0,0 1 1,1-1-1,-1 0 1,0 0-1,1 1 0,-1-1 1,0 0-1,1 0 0,-1 1 1,0-1-1,0 0 1,1 1-1,-1-1 0,0 0 1,0 1-1,0-1 0,0 0 1,1 1-1,-1-1 5,4 12 31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36.5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54 3 10850,'-10'-1'2680,"-1"0"-1,0 0 0,-6 2-2679,16-1 45,1 0-1,0 0 1,0 0-1,0 0 1,0 0 0,0 0-1,0 0 1,0 0-1,-1 0 1,1 0 0,0 0-1,0 0 1,0 0-1,0 0 1,0 0 0,0 0-1,0 0 1,-1 0-1,1 0 1,0 0 0,0 0-1,0 0 1,0 0-1,0 0 1,0 0 0,0 0-1,0 0 1,0 0-1,0 1 1,-1-1 0,1 0-1,0 0 1,0 0-1,0 0 1,0 0 0,0 0-1,0 0 1,0 0-1,0 1 1,0-1-1,0 0 1,0 0 0,0 0-1,0 0-44,5 5 1033,12 5 18,6-2-494,0-1 1,1-1-1,22 3-557,77 6 829,-25-8-66,0-4 1,16-5-764,197-19 1192,-232 15-955,195-6 448,-250 12-632,30 1 98,-53-1-155,-1 0 0,0 0 0,0 0 0,0 0 0,0 0 1,0 0-1,0 0 0,0 0 0,0 0 0,0 0 0,0 0 1,0 0-1,1 0 0,-1 0 0,0 1 0,0-1 0,0 0 1,0 0-1,0 0 0,0 0 0,0 0 0,0 0 0,0 0 0,0 0 1,0 0-1,0 0 0,0 1 0,0-1 0,0 0 0,0 0 1,0 0-1,0 0 0,0 0 0,0 0 0,0 0 0,0 0 1,0 1-1,0-1 0,0 0 0,0 0 0,0 0 0,0 0 1,0 0-1,-1 0 0,1 0 0,0 0 0,0 0 0,0 0 1,0 0-1,0 0 0,0 1 0,0-1 0,0 0 0,0 0 1,0 0-1,0 0 0,-1 0 0,1 0 4,-5 5-322,-43 19-2720,31-16 620,1 0-1,0 1 0,-8 6 2423,-15 18-2294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37.1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0 9306,'-11'11'4649,"17"5"-872,3 5-1577,-5 12-703,4 10 55,1 7-368,2 1-280,5-1-464,-5-4-103,-5-6-129,3-4-64,-2-11-80,-4-9-240,1-7-1017,-3-6-695,0-13-3545,7-2 3472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37.5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262 158 11795,'-22'5'6386,"12"-3"-5534,-1 1 0,0 0 0,1 1 0,-8 3-852,-5 4 836,0 1 0,1 2 0,-17 12-836,22-13 307,11-10-165,0 1 0,1 0 0,0 0 0,0 1 0,0 0 0,1 0 1,-1 0-1,1 0 0,-3 5-142,7-9 49,-1 0-1,1 0 1,-1 0 0,1 0-1,0 0 1,-1 0 0,1 1 0,0-1-1,0 0 1,0 0 0,0 0 0,0 0-1,0 0 1,0 0 0,0 0 0,0 1-1,1-1 1,-1 0 0,0 0 0,1 0-1,-1 0 1,1 0 0,-1 0-1,1 0 1,0 1-49,2 1 68,0 0-1,0 0 1,0-1 0,0 1-1,0-1 1,2 1-68,2 3 148,0-1-30,0 0 0,1-1 0,0 0 0,0 0 0,0-1 0,7 3-118,12 2 427,14 1-427,-13-3 188,7 4-188,-25-7 54,14 5-1713,12 5 1659,-30-10-675,-1-1-1,1 1 0,-1 0 0,0 1 1,0-1-1,0 1 0,0 0 0,3 4 676,2 6-1091</inkml:trace>
  <inkml:trace contextRef="#ctx0" brushRef="#br0" timeOffset="1">564 6 11666,'6'-5'4930,"1"14"-2314,-4 5-567,-2 12-121,-1 5-352,0 2-640,0 3-591,9 2-1546,-3-4-719,11 2 1008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38.0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1 12147,'0'0'222,"-1"0"1,1 0 0,0 0 0,-1 0-1,1 0 1,0 0 0,-1 0 0,1 0 0,-1 0-1,1 0 1,0 0 0,-1 0 0,1 0-1,0 1 1,-1-1 0,1 0 0,0 0 0,-1 0-1,1 1 1,0-1 0,-1 0 0,1 0-1,0 1 1,0-1 0,-1 0 0,1 1-1,0-1 1,0 1-223,0 9 4468,0 4 843,0-14-4833,3 2-385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46.4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44 355 8650,'-34'15'3578,"24"-10"-410,18-8 625,27-14-2975,2 0-70,17-11-748,-30 15 105,-1-2 1,-1 0-1,0-1 1,-1-1-1,-1-2 0,16-18-105,-30 31 16,-1-1 0,0 0-1,-1 0 1,1 0 0,-1-1 0,-1 1-1,0-1 1,3-7-16,-6 12 11,1 0-1,0 1 1,0-1 0,-1 0-1,0 0 1,0 0 0,1 0-1,-2 0 1,1 0 0,0 0-1,-1 0 1,1 0 0,-1 0-1,0 0 1,0 0-1,0 1 1,0-1 0,0 0-1,-1 1 1,1-1 0,-1 1-1,0-1 1,0 1 0,0 0-1,0 0 1,-1-1-11,-2-1 20,1 1 0,-1-1 0,0 1 0,0 1 0,-1-1 0,1 1 0,0 0 0,-1 0 0,0 0 0,1 1 0,-1 0 0,0 0 0,0 0 0,1 1 1,-1 0-1,0 0 0,0 0 0,0 1 0,-2 0-20,3 1 37,0-1 0,0 0-1,0 1 1,0 0 0,0 0 0,0 0 0,1 1 0,-1 0 0,1 0 0,0 0 0,0 0 0,0 0 0,0 1 0,0 0 0,1 0 0,0 0 0,-1 0-1,2 0 1,-1 1 0,0 0 0,-1 3-37,2-1 48,0 0 0,0 0 0,0 0 0,1 0 0,0 0 0,0 0 0,1 1 0,0-1 0,0 0 0,1 0 0,0 0-1,0 1 1,1-1 0,-1 0 0,2-1 0,-1 1 0,1 0 0,0-1 0,3 6-48,-1-3 19,1-1-1,0 1 1,0-1-1,1 0 1,0 0-1,0-1 1,1 0 0,0 0-1,0-1 1,1 0-1,0 0 1,0-1-1,2 1-18,17 5 83,10 3-83,-13-5-382,0 1 0,0 2 382,-22-11-154,7 5-127,1-2 0,0 1 0,0-1 0,5 1 281,17 0-270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46.7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11554,'3'0'4994,"1"2"-2730,4 8-552,4 8-7,5 4-465,1 7-280,8 3-456,-1 0-128,-3-1-192,2-2-48,-2-6-7,2-2-250,0 0-791,-4-10-528,-4-4-1289,0-1 41,-5-14 1656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47.2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166 9 7306,'-13'-7'4577,"-2"6"-265,-1 13-1919,-4 7-401,-1 14-767,-1 0-305,0 3-512,5-1-176,5-9-200,5 3-32,10-5-520,3-2-552,10-8-441,5-4 745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20.8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11 115 11570,'0'13'4577,"0"15"-2824,-1 8-217,1 9-280,-7 6-199,4 2-521,3-4-192,0-5-168,2-8-64,2-12-96,-2-3-16,5-12-704,-3-6-464,0-18-1121,1-13-744,11-10 1937</inkml:trace>
  <inkml:trace contextRef="#ctx0" brushRef="#br0" timeOffset="1">181 0 8346,'3'5'4089,"2"13"-1089,-5 22-1527,0 4-121,-5 15-216,-3 5-136,7 2-376,1-4-87,2-14-193,4-8-80,-2-15-144,1-12-384,-1-14-1169,-1-11-631,-1-18 1112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55.0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 10722,'0'-2'4265,"6"4"-2784,4 5-649,8 3-272,3 4-352,9 3-152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47.5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65 252 11779,'4'0'458,"0"-1"1,0 0-1,0 0 1,-1 0-1,1 0 1,0-1 0,-1 1-1,1-1 1,-1 0-1,0 0 1,1 0-1,-1-1 1,0 1 0,0-1-1,0 1 1,-1-1-1,1 0 1,-1 0-1,1-1 1,-1 1 0,0-1-459,2-2 153,-1-1 1,0 1 0,0-1 0,0 0 0,-1-1 0,0 1 0,-1 0-1,1-1 1,-1 1 0,-1-1 0,1-6-154,-1 11 25,-1-1 0,1 1 1,-1-1-1,1 1 0,-1 0 0,0-1 0,0 1 1,0 0-1,-2-3-25,2 4 18,0 0 0,0 1 0,0-1 0,0 0 0,-1 1 0,1-1 0,0 1 0,-1-1 0,0 1 1,1 0-1,-1 0 0,0-1 0,1 1 0,-1 0 0,0 1 0,0-1 0,0 0 0,-1 0-18,-2 0 35,1 0-1,-1 1 1,0-1 0,0 1-1,1 0 1,-1 0 0,0 1-1,1 0 1,-1-1 0,0 1-1,1 1 1,-2 0-35,3-1 32,0 0-1,0 0 1,0 1-1,0 0 1,0-1-1,0 1 1,0 0-1,1 0 1,-1 1-1,1-1 1,0 0-1,0 1 1,-1 0-1,1-1 0,1 1 1,-1 0-1,0 0 1,0 3-32,-1 2 59,1 0 1,0 0 0,0 0-1,1 1 1,0-1-1,0 1 1,1-1-1,0 1 1,1-1 0,0 0-1,1 6-59,-1-10 16,0 0 0,0 0 0,1 1 0,-1-1 0,1 0 0,0 0 0,1-1 0,-1 1 0,0 0 0,3 2-16,-3-4-2,1 0 1,-1 0 0,0 0-1,1 0 1,0 0-1,-1 0 1,1-1-1,0 0 1,0 1 0,0-1-1,0 0 1,0 0-1,0 0 1,0-1-1,3 1 2,-2-1-109,1 1 0,0-1 0,-1-1-1,1 1 1,0-1 0,-1 0 0,1 0-1,-1 0 1,1 0 0,-1-1-1,4-2 110,6-3-1037,-1-1-1,0 0 0,0-1 1038,-5 3-495,27-20-856</inkml:trace>
  <inkml:trace contextRef="#ctx0" brushRef="#br0" timeOffset="1">331 123 10122,'1'11'2160,"1"-1"0,0 1 0,0-1 0,4 10-2160,-2-9 688,0-1-1,1 0 1,0 0 0,1 0-1,0 0 1,1-1 0,1 1-688,-8-10 10,0 0 0,0 0 1,0 0-1,0 0 0,0 0 1,0 0-1,0 0 0,0 0 0,0 0 1,0 0-1,0 0 0,0 0 1,0 0-1,0 0 0,0 0 1,0 0-1,0 0 0,1 0 1,-1 0-1,0 0 0,0 0 1,0 0-1,0 0 0,0 0 0,0 0 1,0 0-1,0 0 0,0 0 1,0 0-1,0 0 0,0 0 1,0 0-1,0 0 0,0 0 1,0 0-1,0 0 0,0 0 0,0 0 1,0 0-1,0 0 0,0 0-10,-2-8 118,-6-10-69,-5-1 28,9 14-69,1-1 0,0 1 0,-1 0 1,2-1-1,-1 1 0,0-1 0,1 0 0,0 0 1,1 0-1,0 0 0,-1-4-8,1 0-16,1-1 0,1 0 0,0 0 0,0 0 1,1 1-1,1-2 16,-2 8-59,0-1 1,1 1 0,-1-1 0,1 1-1,0 0 1,1 0 0,-1-1 0,1 2-1,-1-1 1,1 0 0,0 0 0,1 1-1,-1 0 1,4-3 58,-5 5-318,0-1 0,0 1-1,0 0 1,1 0 0,-1 1 0,0-1-1,0 0 1,1 1 0,-1 0 0,1-1-1,-1 1 1,0 0 0,1 0 0,-1 0-1,0 0 1,1 1 0,-1-1 0,0 1-1,2 0 319,10 4-1675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47.9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114 15 6793,'0'0'222,"0"0"-1,0 0 1,1 0-1,-1 0 1,0-1-1,0 1 1,0 0-1,1 0 1,-1 0-1,0 0 1,0 0-1,0-1 1,0 1-1,1 0 1,-1 0-1,0 0 1,0 0-1,0-1 1,0 1-1,0 0 1,0 0-1,0-1 1,0 1-1,1 0 1,-1 0-1,0 0 1,0-1-1,0 1 1,0 0-1,0 0 1,0-1-1,0 1 1,0 0-1,0 0 1,-1 0-1,1-1 1,0 1-1,0 0 1,0 0-1,0-1 1,0 1-1,0 0 1,0 0-1,0 0 1,-1 0-1,1-1 1,0 1-1,0 0 1,0 0-1,0 0 1,-1 0-223,1-1 258,-1 1 0,0-1-1,1 1 1,-1-1 0,0 1-1,1 0 1,-1-1 0,0 1-1,1 0 1,-1 0-1,0-1 1,0 1 0,1 0-1,-1 0 1,0 0 0,0 0-1,1 0 1,-2 0-257,-1 1 165,-1 0 0,1 0 0,-1 0 0,1 0 0,-3 2-165,3-2 48,-5 3 96,0 0 1,0 0 0,-2 2-145,7-3 49,0-1-1,0 0 1,0 1-1,0 0 1,1 0-1,-1 0 1,1 0-1,-1 0 1,1 0-1,-2 4-48,2-2 46,1-1 0,-1 1-1,1 0 1,0 0 0,0 0 0,0 0-1,1 0 1,-1 0 0,1 0-1,0 1 1,1-1 0,-1 0 0,1 0-1,0 0 1,1 0 0,-1 0-46,1-1 11,-1 0 0,1 0 1,0 0-1,0 0 1,0-1-1,0 1 1,1 0-1,-1-1 0,1 0 1,0 0-1,0 1 1,0-2-1,1 1 0,-1 0 1,1-1-1,-1 1 1,1-1-1,0 0 0,1 0-11,0 0-60,0 0 1,0-1-1,-1 0 0,1 0 0,0 0 0,0 0 0,0-1 0,0 0 0,0 0 0,0 0 0,3-1 60,-6 0-152,1 1-1,0-1 1,-1 0-1,1 0 1,-1 0 0,1 0-1,-1 0 1,1-1 0,-1 1-1,0-1 1,0 0 0,0 1-1,0-1 1,0 0-1,0 0 1,0 0 0,-1 0-1,1-1 1,-1 1 0,1 0-1,-1-1 1,0 0 152,9-26-1082</inkml:trace>
  <inkml:trace contextRef="#ctx0" brushRef="#br0" timeOffset="1">256 6 7714,'-3'10'4665,"3"6"8,2 4-2529,-2 3-207,2 2-441,1-4-272,1-2-536,1-6-224,1-1-304,3 0-88,-2-2-8,1-1-216,0-4-800,-4-5-592,0-6 1448,-2-12-416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48.4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1 11578,'-4'4'4593,"10"8"-2520,0 2-977,5 5-240,6 1-360,3 0-1288,7 0 552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48.7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82 36 11090,'-25'6'8279,"20"-4"-7399,0 1 0,0 0 1,0-1-1,-1 2-880,4-3 145,0 1 1,0-1 0,-1 1-1,1 0 1,0 0 0,1 0-1,-1 0 1,0 0 0,0 0-1,1 0 1,-1 0 0,1 1-1,0-1 1,0 1 0,0-1-1,0 1 1,0 0 0,0-1-1,1 1-145,0 3 53,0 0 0,0 0-1,0 0 1,1-1 0,0 1-1,1 0 1,-1 0-1,1-1 1,0 1 0,0-1-1,1 0 1,-1 1-1,1-1 1,1 0 0,1 2-53,9 10 77,0-1 0,1 0 1,12 9-78,3 3 193,-29-27-174,1 1 1,-1-1-1,0 1 0,1 0 0,-1-1 0,0 1 0,0 0 0,0 0 0,0-1 0,-1 1 0,1 0 0,0 0 0,-1 0 1,0 0-1,1 0 0,-1 0 0,0 1-19,0-2 14,0 0 0,0 0 1,-1 0-1,1 0 0,0 0 0,-1 0 1,1 0-1,-1 0 0,1 0 1,-1 0-1,0 0 0,1 0 0,-1 0 1,0 0-1,0-1 0,1 1 1,-1 0-1,0 0 0,0-1 0,0 1 1,0-1-1,0 1 0,0-1 1,0 1-1,0-1 0,0 0 0,0 1 1,0-1-1,0 0 0,0 0 1,-1 0-1,1 1-14,-5-1-39,0 1 1,-1-1-1,1 0 0,0 0 0,-1-1 1,1 0-1,0 0 0,0 0 1,-4-2 38,5 1-626,1 1 0,-1-1 0,1 0 0,-1-1 1,1 1-1,0-1 0,-3-2 626,6 4-454,0 0 0,0 0 0,0 0 0,0 0 0,0 0 0,0 0 0,0 0 0,1 0 0,-1 0 0,0 0 0,1 0 454,-2-17-2680</inkml:trace>
  <inkml:trace contextRef="#ctx0" brushRef="#br0" timeOffset="1">232 200 9410,'6'3'744,"7"2"1177,0 0 0,0-1 0,1 0-1921,-11-3 319,1 0 0,-1-1-1,1 1 1,-1-1 0,1 0 0,-1 0-1,1 0 1,-1-1 0,1 1-1,-1-1 1,0 0 0,1 0-1,-1 0 1,3-1-319,-1-1 109,0 0-1,1-1 1,-2 0-1,1 0 1,0 0 0,-1-1-1,0 1 1,0-1-1,0 0 1,3-5-109,0-2-54,-1 0 0,0-1 1,0 0-1,1-5 54,-6 14-28,0 1 1,0-1 0,0 0-1,-1 0 1,1 0-1,-1 0 1,0 0-1,0 0 1,0 0-1,0 0 1,-2-4 27,2 6-1,-1-1 0,0 1 1,0 0-1,1 0 0,-2 0 0,1-1 0,0 1 1,0 0-1,-1 0 0,1 0 0,-1 1 1,0-1-1,1 0 0,-1 1 0,0-1 1,0 1-1,0-1 0,0 1 0,0 0 0,-1 0 1,1-1 49,-1 1-1,0 0 1,0 0-1,0 0 1,0 0-1,0 0 0,0 1 1,0 0-1,0-1 1,0 1-1,0 0 1,0 0-1,0 1 0,0-1 1,0 0-1,1 1 1,-1 0-1,0 0 1,0 0-1,0 0 1,0 0-1,1 1 0,-1-1 1,1 1-1,-1 0 1,1-1-1,-1 1 1,1 0-1,0 0 0,0 1 1,0-1-1,0 0 1,0 1-1,1-1 1,-1 1-49,-2 6 212,1 0 0,0 0 1,0 0-1,1 0 0,0 0 1,0 0-1,1 1 0,1-1 1,0 1-1,0-1 1,0 0-1,1 1 0,1-1 1,-1 0-1,2 1 0,-1-1 1,1 0-1,1-1 1,2 6-213,-3-7 25,1 0 1,0 0-1,1 0 1,0 0 0,0-1-1,0 1 1,1-2-1,0 1 1,0 0 0,0-1-1,1 0 1,-1-1-1,1 1 1,1-1 0,-1-1-1,0 1 1,1-1-1,0-1 1,0 1 0,0-1-1,0-1 1,5 1-26,-3-1-282,0-1 1,9 0 281,24-5-281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49.2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0 15571,'22'23'6018,"-22"-18"-3930,1 3-1240,4-4-360,-10-4-664,0 0 32,-14-14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58.2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19 4321,'29'-5'2715,"-29"5"-2623,0 0-1,0-1 1,0 1 0,0 0-1,1 0 1,-1 0-1,0 0 1,0 0 0,0 0-1,0-1 1,0 1-1,0 0 1,0 0 0,1 0-1,-1 0 1,0 0-1,0-1 1,0 1 0,0 0-1,0 0 1,0 0-1,0-1 1,0 1 0,0 0-1,0 0 1,0 0-1,0 0 1,0-1 0,0 1-1,0 0 1,0 0-1,0 0 1,0 0 0,0-1-1,-1 1 1,1 0-1,0 0 1,0 0 0,0 0-1,0-1 1,0 1-1,0 0 1,0 0 0,-1 0-1,1 0 1,0 0-1,0 0 1,0 0-92,-3-7 5407,3 7-4252,4 8 837,7 18-1360,-1 0 0,-1 1 0,-1 0 0,3 24-632,13 52 842,2 16-257,-15-63-388,-1 6-23,4-1 0,2 0 0,9 18-174,-20-66-4,-3-10-193,-1 0 0,1 0 0,-1 1 0,0-1 1,0 1-1,0 2 197,-1-1-1554,0-10 628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58.6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29 9 8098,'0'0'150,"0"0"0,0 0 1,0 0-1,0 0 0,0-1 0,-1 1 1,1 0-1,0 0 0,0 0 1,0 0-1,0-1 0,0 1 0,0 0 1,0 0-1,0 0 0,0 0 1,0-1-1,0 1 0,-1 0 0,1 0 1,0 0-1,0 0 0,0 0 1,0 0-1,0 0 0,-1-1 1,1 1-1,0 0 0,0 0 0,0 0 1,0 0-1,-1 0 0,1 0 1,0 0-1,0 0 0,0 0 0,0 0 1,-1 0-1,1 0 0,0 0 1,0 0-1,0 0-150,-15-3 3464,6 2-1297,21 3 254,-12-2-2413,66 12 1866,19-1-1874,-74-10 69,23 2 357,4 2-426,-27-3 65,0 0 0,0 1 0,-1 0 0,1 1 0,4 3-65,-12-6 16,0 1 1,0 0-1,-1-1 0,1 1 0,0 0 0,-1 0 1,0 1-1,1-1 0,-1 1 0,0-1 1,0 1-1,0-1 0,0 1 0,-1 0 1,1 0-1,-1 0 0,0 0 0,0 0 0,0 0 1,0 1-1,0-1 0,-1 0 0,1 0 1,-1 1-1,0-1 0,0 0 0,0 1 1,0-1-1,-1 2-16,0-1 18,0 1 1,0 0-1,0-1 1,-1 1-1,0-1 1,0 0-1,0 1 1,0-1-1,0 0 1,-1 0-1,0-1 0,0 1 1,0 0-1,0-1 1,-2 2-19,-8 5 9,1-1 0,-1 0 0,0-1 0,-2 0-9,-26 18-524,35-23 205,1 1-1,1 0 0,-1 0 1,0 0-1,1 0 1,0 0-1,0 1 1,0 0-1,1 0 1,-3 4 319,-3 5-504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59.2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11194,'12'34'5400,"9"16"-2068,3 11-1284,-3-3-675,4-1 0,1 0-1373,-22-46 118,-4-11-115,0 0-1,0 0 0,0 0 1,0 0-1,0 0 0,0 0 1,0 1-1,0-1 0,0 0 0,0 0 1,0 0-1,0 0 0,0 0 1,0 0-1,0 0 0,0 0 1,0 0-1,-1 0 0,1 0 0,0 0 1,0 0-1,0 0 0,0 1 1,0-1-1,0 0 0,0 0 1,0 0-1,0 0 0,-1 0 0,1 0 1,0 0-1,0 0 0,0 0 1,0 0-1,0 0 0,0 0 1,0 0-1,0 0 0,0 0 0,-1-1 1,1 1-1,0 0 0,0 0 1,0 0-1,0 0 0,0 0 1,0 0-1,0 0 0,0 0 1,0 0-3,-2-1 10,0 0 0,0-1 0,0 1 0,0-1 0,1 1 0,-1-1 1,1 1-1,-1-1-10,-2-4-2,1 1 0,0-1 0,0 0 1,0 0-1,0 0 0,1 0 0,0 0 0,1 0 1,-1-1-1,1 1 0,0 0 0,1-6 2,-1 1-5,1-1 0,1 0-1,0 1 1,0-1 0,1 1-1,3-9 6,-3 14 2,0 0-1,0 0 1,1 0-1,0 1 0,0 0 1,0-1-1,1 1 1,-1 0-1,1 0 0,3-1-1,0-2 35,1 2-1,0-1 0,1 1 0,-1 0 1,8-3-35,-10 6 6,-2 0-8,0 1 0,1-1 0,-1 1 0,0 0 0,1 1 1,-1-1-1,1 1 0,0 0 0,-1 0 0,1 0 1,0 1-1,2-1 2,-2 2-339,-1-1 1,1 1-1,-1 0 1,1 0-1,-1 0 0,1 0 1,2 2 338,6 6-904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03.6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0 10386,'0'3'7507,"-1"4"-6867,1-4 298,-1 24 658,2-1 1,0 0-1,4 15-1596,-1-7 567,-2-8-182,-1-6 138,1 0 0,3 9-523,-2-14 62,7 38 135,2-1 0,15 41-197,-26-93 1,-1 0 0,0 1 0,0-1 0,1 1 0,-1-1 1,0 0-1,0 1 0,0-1 0,1 1 0,-1-1 0,0 1 1,0-1-1,0 0 0,0 1 0,0-1 0,0 1 0,0-1 1,0 1-1,0-1 0,0 1 0,0-1 0,0 1 0,0-1 0,-1 0 1,1 1-1,0-1-1,-1 0-3,1 0-1,-1-1 1,1 1 0,-1 0 0,1-1 0,-1 1 0,1-1-1,-1 1 1,1-1 0,0 1 0,-1-1 0,1 1-1,0-1 1,-1 1 0,1-1 0,0 1 0,-1-1 3,-1-4-31,0 0 0,0-1 0,1 1 1,-1 0-1,1-1 0,0 1 0,1-1 0,-1 1 1,1-1-1,0 1 0,0-1 0,1 1 0,0-1 1,0 1-1,0 0 0,0-1 0,1 1 1,0 0-1,0 0 0,2-4 31,1 0-16,0 0 1,1 0-1,0 1 1,0-1-1,1 1 1,0 0-1,0 1 1,1 0-1,0 0 1,5-2 15,-8 5 15,0 1-1,0 0 1,0 0 0,0 1-1,1-1 1,-1 1 0,1 0-1,-1 1 1,1-1 0,1 1-15,-5 1 23,0 0 0,0 0 0,0 0 0,0 0 0,0 0 0,0 0 1,0 1-1,0-1 0,0 1 0,0 0 0,0-1 0,0 1 0,0 0 0,-1 0 0,1 0 1,0 0-1,-1 0 0,1 1 0,-1-1 0,1 1 0,-1-1 0,0 1 0,1-1 0,-1 1 1,0-1-1,0 1 0,0 0 0,0 0 0,0 0 0,0 1-23,0 1 59,1 0 0,-1 1 0,-1-1 0,1 0 0,0 0 0,-1 1 0,0-1 0,0 0 0,0 1-59,-1 5 151,0-1-1,-1 0 1,-2 7-151,1-7 97,0 0 0,0 1 0,-1-1 0,0-1 0,-1 1 0,-2 3-97,5-9-21,0 0-1,0 0 0,-1 0 1,1-1-1,0 1 0,-1-1 1,0 0-1,1 1 0,-1-1 1,0-1-1,0 1 0,0 0 1,0-1-1,-1 1 0,1-1 1,0 0-1,0 0 0,-1 0 1,-2 0 21,-19-2-1941,13-3-121,11 4 1970,1 0 0,0 0 0,0 0 0,-1-1 0,1 1 0,0 0-1,0-1 1,-1 1 0,1 0 0,0 0 0,0-1 0,0 1 0,0 0 0,0-1 0,-1 1 0,1 0-1,0-1 1,0 1 0,0 0 0,0-1 0,0 1 0,0 0 0,0-1 0,0 1 0,0 0 0,0-1-1,0 1 1,0 0 0,1-1 0,-1 1 92,4-10-1007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04.0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49 113 12643,'18'17'5177,"-2"12"-2953,-5 1-167,-2 0-281,-5-2-328,-3-8-687,-1-3-289,-1-7-280,0-4-504,0-11-1217,-3-4-767,-4-10-1729,-3-5 2361</inkml:trace>
  <inkml:trace contextRef="#ctx0" brushRef="#br0" timeOffset="1">1 6 8578,'6'-4'4097,"2"3"-1345,0 1-919,6 11-673,-2-3-424,5 0-1120,-2 5-632,2-1-2713,1-6 2409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55.3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204 30 13491,'-3'-2'632,"1"0"0,0 1 0,-1-1 0,0 1 0,1-1 0,-1 1 0,0 0 0,0 0 0,-2 0-632,0 0 333,0 0-1,1 0 0,-1 1 1,0 0-1,0 0 0,-3 0-332,5 0 47,0 0 0,1 1 0,-1-1 0,0 1 0,0-1 0,1 1 0,-1 0 0,1 0 0,-1 0 0,1 0 0,-1 1 0,1-1 0,0 1 0,-1-1 0,1 1 0,0 0 0,0 0 0,0 0 0,0 0 0,1 0 0,-1 0 0,1 1 0,-1-1 0,0 2-47,1 1 17,0 0 0,0 0 1,0 1-1,1-1 0,-1 0 0,1 1 1,1-1-1,-1 0 0,1 0 0,0 1 1,0-1-1,2 5-17,4 12 4,1-1 1,5 9-5,-8-18 10,14 27 18,16 25-28,12 22 15,-40-72-7,-1 0-1,-1 1 1,0-1-1,-1 1 0,0 2-7,-1 5-89,-1 1 0,-1 3 89,0-10-276,-1-12 101,0 1-1,0-1 1,0 0 0,-1 1 0,0 2 175,1-6 4,-1 0 0,1 1 0,0-1 0,-1 0 0,1 0 0,-1 0 0,0 0 0,1 0 0,-1 0 0,0 0 0,0 0 0,1 0 0,-1 0 0,0 0 1,0 0-1,0 0 0,0-1 0,0 1 0,0 0 0,0-1-4,-2 1-19,0 0 0,1 0-1,-1-1 1,0 0 0,0 1 0,1-1 0,-1 0 0,-1 0 19</inkml:trace>
  <inkml:trace contextRef="#ctx0" brushRef="#br0" timeOffset="1">0 255 13267,'7'-2'5409,"6"0"-3393,10 2-919,3 0 15,12 0-504,4 2-168,5 1-600,1 2-744,-6-2 600</inkml:trace>
  <inkml:trace contextRef="#ctx0" brushRef="#br0" timeOffset="2">1006 1 11947,'8'30'6640,"-6"-23"-6311,0 0 0,0 0 1,0 3-330,8 103 2105,3 16-1223,-10-106-822,2 1-1,1-1 1,1-1 0,4 11-60,-5-20 3,-6-13-4,0 0 1,0 0-1,0 0 1,0 0 0,0 0-1,0 0 1,0 0 0,0 0-1,0 0 1,0 0 0,0 0-1,0 1 1,0-1-1,0 0 1,0 0 0,0 0-1,0 0 1,0 0 0,0 0-1,0 0 1,1 0-1,-1 0 1,0 0 0,0 0-1,0 0 1,0 0 0,0 0-1,0 0 1,0 0 0,0 0-1,0 1 1,0-1-1,0 0 1,0 0 0,0 0-1,1 0 1,-1 0 0,0 0-1,0 0 1,0 0-1,0 0 1,0 0 0,0 0-1,0 0 1,0 0 0,0 0-1,0 0 1,0 0 0,1-1-1,-1 1 1,0 0-1,0 0 1,0 0 0,0 0-1,0 0 1,0 0 0,0 0-1,0 0 1,0 0 0,0 0-1,0 0 1,0 0-1,0 0 1,0 0 0,0 0-1,0 0 1,0-1 0,1 1-1,-1 0 1,0 0 0,-1-6-88,-2-6-119,1 1-44,-1 1-1,1 0 0,1-1 1,0 0-1,0-7 252,1 15-25,0 1-1,1-1 0,-1 1 0,0 0 1,1-1-1,0 1 0,-1-1 0,1 1 1,0 0-1,0 0 0,1-1 0,-1 1 0,0 0 1,1 0-1,-1 0 0,1 0 0,0 1 1,-1-1-1,1 0 0,0 1 0,0-1 1,0 1-1,0-1 0,0 1 0,1 0 0,-1 0 1,0 0 25,4-1 20,0 1-1,0-1 1,1 1 0,-1 0 0,0 1 0,0-1 0,0 1 0,1 1-1,-1-1 1,0 1 0,0 0 0,0 0 0,0 1 0,5 1-20,-8-1 69,1-1 0,-1 0 0,0 1 0,0 0 0,0 0-1,0 0 1,-1 0 0,1 0 0,0 1 0,-1-1 0,0 1 0,2 1-69,-3-2 81,0 0 0,1 1 0,-1-1-1,0 0 1,0 1 0,0-1 0,-1 1 0,1-1-1,-1 1 1,1 0 0,-1-1 0,0 1 0,0-1 0,0 1-1,0 0 1,-1-1 0,1 3-81,-2 1 123,0-1 1,0 1-1,0-1 0,-1 1 1,1-1-1,-1 0 0,-1 0 1,1 0-1,-1 0 0,0-1 1,0 1-1,-3 2-123,0-1 57,0 0 0,0 0 0,-1-1 0,1 0 0,-1 0 0,-1-1 0,-6 3-57,13-6-82,1-1 0,-1 1-1,1-1 1,-1 1 0,1-1 0,-1 0 0,1 0-1,-1 0 1,1 0 0,-1 0 0,1 0-1,-1 0 1,1 0 0,-1-1 0,0 1 82,1-1 31,0 1-1,1 0 1,-1-1 0,0 1-1,0-1 1,0 0 0,1 1 0,-1-1-1,0 1 1,1-1 0,-1 0-1,1 0 1,-1 1 0,1-1 0,-1 0-1,1 0 1,-1 0 0,1 0-1,0 1 1,-1-1 0,1 0-1,0 0 1,0 0-31,-1-18 284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04.4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6889,'4'4'1154,"1"0"-1,-2 0 0,1 0 0,0 1 0,-1 0 0,0-1 0,0 1 0,0 0 0,-1 0 0,0 0 1,2 5-1154,2 7 1707,2 10 262,-6-6-623,1-10-768,-2-9-456,0 0-1,0 0 1,-1 0-1,1 1 1,-1-1 0,0 0-1,0 0 1,0 0-1,0 1-121,2 7 439,-1-10-436,-1 0-1,0 0 1,0 0 0,0 0 0,0 1 0,0-1 0,0 0 0,0 0-1,0 0 1,0 0 0,0 0 0,0 0 0,0 1 0,0-1 0,0 0-1,0 0 1,0 0 0,0 0 0,0 0 0,0 1 0,0-1 0,0 0-1,0 0 1,0 0 0,0 0 0,0 0 0,0 0 0,0 1 0,0-1-1,0 0 1,0 0 0,0 0 0,0 0 0,-1 0 0,1 0 0,0 0-1,0 0 1,0 1 0,0-1 0,0 0 0,0 0 0,0 0 0,-1 0-1,1 0 1,0 0 0,0 0 0,0 0 0,0 0 0,0 0 0,0 0-1,-1 0 1,1 0 0,0 0 0,0 0 0,0 0 0,0 0 0,0 0-1,0 0 1,-1 0 0,1 0 0,0 0 0,0 0 0,0 0 0,0 0-1,0 0-2,0-7-100,0 5 46,1-3-64,1-1 1,-1 1 0,1 0-1,0 0 1,2-4 117,4-10-240,5-12 0,-12 30 244,0-1-1,0 0 1,0 1 0,0-1 0,1 1-1,-1-1 1,0 1 0,1-1-1,-1 1 1,1 0 0,-1 0-1,1 0 1,0 0 0,1-1-4,-2 2 28,0 0 1,1 0-1,-1 0 1,0 0-1,1 0 1,-1 0-1,1 0 1,-1 0-1,0 1 1,1-1-1,-1 0 1,0 1-1,0 0 1,1-1-1,-1 1 1,0 0-1,0-1 1,0 1-1,0 0 1,0 0-1,0 0 1,0 0-1,0 0 1,0 0-1,0 0 1,0 1-29,4 5 252,0 0-1,-1 0 1,3 7-252,-5-11 81,25 61 1037,-21-48-1374,-6-16 80,0 1 0,0-1 0,1 0 0,-1 1 0,0-1 0,0 1 0,0-1 0,1 1 0,-1-1 0,0 0 0,1 1 0,-1-1 0,0 0-1,1 1 1,-1-1 0,0 0 0,1 0 0,-1 1 0,1-1 0,-1 0 0,0 0 0,1 1 0,-1-1 0,1 0 0,-1 0 0,1 0 0,-1 0 0,1 0 0,-1 0 176,10 0-2101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06.9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4 9402,'-6'-4'6848,"10"7"-3347,-1 4-3074,1 0 1,-1 0-1,0 0 1,0 0 0,-1 1-1,0-1 1,0 2-428,4 16 745,26 91 889,-14-46-691,19 43-943,-22-69 64,-19-80-1201,1 19 729,0 3 91,1 1 0,0-1 0,1 0 0,0-12 317,1 22-17,1 1 0,-1-1 0,1 0 0,-1 1 0,1-1 0,0 1 1,1-1-1,-1 1 0,1-1 0,-1 1 0,1 0 0,0 0 1,0 0-1,0 0 0,1 0 0,-1 0 0,1 1 0,-1-1 0,1 1 1,2-2 16,0 1 46,1 0 1,-1 0 0,0 1 0,1-1 0,0 1 0,-1 1-1,1-1 1,0 1 0,0 0 0,0 0 0,0 1 0,0 0-1,0 0 1,0 0 0,3 1-47,-3 0 124,-1 0 1,0 0-1,0 0 1,0 1-1,0 0 1,0 0-1,0 0 1,0 1-1,0-1 0,-1 1 1,0 0-1,1 1 1,-1-1-1,0 1 1,0 0-1,-1-1 1,3 4-125,-4-4 99,-1 0 1,1 0 0,-1 0 0,1 0-1,-1 0 1,0 1 0,0-1 0,-1 0-1,1 0 1,-1 1 0,1-1-1,-1 0 1,0 1 0,0-1 0,0 1-1,-1 0-99,0 2 115,0 0 0,-1 0-1,1 0 1,-1-1-1,-1 1 1,1 0-1,-1-1 1,-2 3-115,-7 16 179,10-20-154,0 1-1,0-1 0,-1 0 0,0 1 0,1-1 1,-2 0-1,1-1 0,0 1 0,-1 0 0,-2 1-24,1-1-66,-1-1 0,0 0 0,0 0 0,0-1 0,0 0 0,0 0 0,0 0 0,-1 0 0,1-1 0,-1-1 0,1 1 0,-3-1 66,4 1-574,-1-2 1,1 1-1,-1 0 1,1-1 0,-1 0-1,1-1 1,-1 1 0,-4-3 573,-2-4-3797,7-1 1574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07.3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130 59 11130,'1'0'359,"0"0"0,0-1 0,-1 1 0,1 0 0,0 0 0,0-1-1,-1 1 1,1-1 0,0 1 0,-1-1 0,1 1 0,0-1 0,-1 1 0,1-1-1,-1 1 1,1-1 0,-1 0-359,1 1 132,-1-1-1,0 1 0,0-1 1,0 1-1,0-1 0,0 1 1,0-1-1,0 1 0,0-1 1,0 1-1,0 0 0,0-1 1,0 1-1,0-1 0,-1 1 1,1-1-1,0 1 0,0-1 1,0 1-1,-1 0 0,1-1 1,0 1-1,0 0 0,-1-1 1,1 1-1,0 0 0,-1-1 1,1 1-1,0 0 0,-1-1 1,1 1-1,-1 0-131,-6-5 307,0 0 0,0 0-1,0 1 1,-1 0 0,0 0 0,-4 0-307,8 2 9,1 1 1,-1 0 0,1 0-1,-1 0 1,0 1-1,0-1 1,1 1-1,-1 0 1,0 0-1,0 0 1,0 1-1,1-1 1,-1 1 0,0 0-1,1 0 1,-2 1-10,4-2 8,0 1 1,0 0 0,0-1 0,0 1 0,0 0-1,0 0 1,0 0 0,1-1 0,-1 1-1,0 0 1,1 0 0,-1 0 0,0 0 0,1 0-1,-1 1 1,1-1 0,0 0 0,-1 0-1,1 0 1,0 1-9,-2 25 179,2-19-112,0-2-25,-1 17 446,3 16-488,-1-31 132,0 0-1,0 0 1,1-1-1,0 1 1,1-1-1,3 8-131,-5-13 39,0 0 1,0 0-1,0 0 1,1 0-1,-1 0 0,1 0 1,-1 0-1,1 0 1,0-1-1,0 1 0,0-1 1,0 1-1,0-1 0,0 0 1,2 1-40,-3-1 7,1-1 0,-1 0 0,0 1 0,1-1 0,-1 0 0,1 0 0,-1 0 0,0 0 0,1 0 0,-1 0 0,1 0 0,-1 0 0,1-1 0,-1 1 0,0 0 0,1-1 0,-1 1 0,0-1 0,1 0 0,-1 1 0,0-1 0,0 0 0,0 0 0,0 0 0,0 0 0,0 0 0,1-1-7,5-7 13,0 0 0,-1-1 0,0 1 0,0-1 0,-2-1 0,1 1 0,-1-1 0,2-9-13,-4 20 662,-1 5-477,2 7-108,-1-2-66,0-1-1,1 1 0,0-1 0,0 1 0,3 2-10,-5-11-7,9 17-524,-9-17 444,-1-1-1,0 1 0,0-1 0,1 0 0,-1 1 0,0-1 0,1 0 0,-1 0 0,0 1 1,1-1-1,-1 0 0,0 0 0,1 1 0,-1-1 0,1 0 0,-1 0 0,1 0 0,-1 0 1,0 0-1,1 0 0,-1 0 0,1 0 0,-1 0 0,1 0 0,-1 0 0,0 0 0,1 0 1,-1 0-1,1 0 0,-1 0 0,1 0 0,-1 0 0,0-1 88,7-5-1048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07.8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0 117 12827,'8'30'5217,"-1"11"-2841,0 2-567,-6 10-73,3 3-320,5-5-655,2-2-281,-1-11-328,4-11-80,0-12-232,-4-10-352,-4-13-913,-2-11-647,-4-10-1329,-1-4 2025</inkml:trace>
  <inkml:trace contextRef="#ctx0" brushRef="#br0" timeOffset="1">129 1 12627,'11'8'5225,"-10"16"-3073,3 9-279,0 19-505,0 0-232,10 10-440,-2-2-176,-3-1-223,3 1-121,-8-12-80,4-3-96,2-16-953,4-5-687,-1-12 960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08.1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234 5 12571,'-23'-3'7842,"0"1"-4114,16 2-3443,1 0-1,-1 1 0,1-1 0,-1 1 0,1 1 0,0-1 1,-1 1-1,1 0 0,-2 1-284,7-2 20,0-1 1,0 1-1,0-1 0,0 1 0,0-1 1,0 1-1,0 0 0,1-1 0,-1 1 1,0 0-1,0 0 0,1 0 1,-1-1-1,0 1 0,1 0 0,-1 0 1,1 0-1,0 0 0,-1 0 0,1 0 1,0 0-1,-1 0 0,1 0 0,0 0 1,0 1-1,0-1 0,0 0 1,0 0-1,0 0 0,0 0 0,0 0 1,0 0-1,1 0 0,-1 0 0,0 0 1,1 1-21,2 4 42,-1 0-1,1 0 1,1-1 0,-1 1 0,4 3-42,-4-5 29,7 10 125,2-1-1,0 0 1,0-1-1,6 3-153,-8-7 169,0 2-1,0-1 1,-1 1-1,0 0 1,-1 1-1,0 0 1,4 8-169,-11-18 19,0 1 1,0 0-1,-1-1 1,1 1-1,0 0 1,-1 0-1,1-1 1,-1 1-1,0 0 1,0 0-1,0 0 1,0-1-1,0 1 1,0 0-1,0 0 1,0 0-1,-1 0 1,1-1-1,-1 1 1,1 0-1,-1-1 1,0 1-1,0 0 1,0-1-1,1 1 1,-2-1-1,1 1 1,0-1-1,0 1 1,0-1-1,-1 1-19,-3 1 20,0 1 0,-1 0 0,1-1 0,0 0-1,-1 0 1,0-1 0,0 1 0,-2-1-20,-13 6-231,-1-2-1,1 0 1,-1-1 0,0-2-1,0 0 1,0-1 0,-2-1 231,-12-5-103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01.1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37 22 7146,'23'-16'3268,"-23"16"-3225,0 0 0,0 0-1,0 0 1,0 0 0,0 0-1,1-1 1,-1 1 0,0 0-1,0 0 1,0 0 0,0 0-1,0 0 1,0 0 0,0 0-1,0 0 1,0 0 0,0-1-1,0 1 1,1 0 0,-1 0-1,0 0 1,0 0 0,0 0-1,0 0 1,0 0 0,0-1-1,0 1 1,0 0 0,0 0-1,0 0 1,0 0 0,0 0-1,0 0 1,0-1 0,0 1-1,0 0 1,0 0 0,-1 0-1,1 0 1,0 0 0,0 0-1,0 0 1,0-1 0,0 1-1,0 0 1,0 0 0,0 0-1,0 0 1,0 0-43,-1 0 95,1 0-1,0 0 1,0 0-1,-1 0 1,1 0-1,0 0 1,0 0-1,0 0 1,-1 0-1,1 0 1,0 0 0,0 0-1,-1 0 1,1 0-1,0 0 1,0 0-1,0 0 1,-1 0-1,1 0 1,0 0-1,0 0 1,0 0-1,-1 1 1,1-1-1,0 0-93,-5 5 474,1 1 0,0-1 1,0 1-1,1 0 1,0 0-1,0 0 1,0 1-1,0-1 1,0 4-476,-2 9 525,0 0 0,-1 16-525,4-18 208,1 1 1,0-1 0,2 1-1,0-1 1,1 1-1,0-1 1,1 0 0,3 7-209,4 8 452,1-1 1,2 0 0,15 28-453,-24-51 64,48 85 705,-43-78-582,1-1 0,1 0 1,1 0-1,12 11-187,10 5 321,-39-35-3475,4 3 2048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01.6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195 87 5961,'45'-29'7693,"-44"28"-7539,-1 0 0,1 1 0,0-1 0,0 0 0,0 1 0,0-1 0,-1 0 0,1 0 0,0 0 0,-1 0 0,1 0 0,-1 0 0,1 0 0,-1 0 0,0 0 0,1 0 0,-1 0 0,0 0 0,0 0 0,1 0 0,-1 0 0,0 0 0,0 0 0,0-1 0,0 1 0,-1 0 0,1 0 0,0 0 0,0 0 0,-1 0 0,1 0 0,0 0 0,-1 0 0,0 0-154,1-1 113,-1 1 1,0-1-1,0 1 1,0-1-1,0 1 1,0 0-1,0 0 0,0-1 1,-1 1-1,1 0 1,0 0-1,-1 0 1,1 0-1,-1 0 1,1 0-1,-1 1 1,0-1-1,1 1 0,-1-1 1,1 1-1,-1-1 1,0 1-1,0 0-113,-5 0 104,-1 0 0,0 1 0,0 0-1,0 0 1,1 1 0,-1 0 0,1 0 0,-1 1 0,-5 2-104,-2 2 68,1 1 1,0 0-1,0 1 1,-4 4-69,12-8 29,0 0 0,1 0 0,-1 0 0,1 1 0,0 0 0,0 0 0,1 0 0,-4 5-29,7-8 12,0-1 1,-1 1 0,1 0-1,1 0 1,-1 0 0,0 0 0,0-1-1,1 1 1,0 0 0,0 0 0,0 0-1,0 0 1,0 0 0,0 0-1,1 0 1,-1 0 0,1 0 0,0 0-1,0-1 1,0 1 0,0 0 0,1 0-1,-1-1 1,1 1-13,2 3 34,0 0 0,1 0 1,0 0-1,0-1 0,1 0 0,0 0 0,0 0 0,0 0 1,0-1-1,1 0 0,0-1-34,15 8 312,2-1 0,16 5-312,-14-6 827,20 10-827,-44-17 57,1-1 0,-1 0 0,0 1 0,1-1 0,-1 1 0,0 0 0,0 0-1,0 0 1,0 0 0,0 0 0,-1 0 0,3 2-57,-4-2 41,1 0 0,-1-1 0,1 1 0,-1-1 0,1 1 0,-1 0 0,0-1 0,0 1 0,0-1 0,0 1 0,0 0 0,0-1 0,0 1 0,0 0 0,-1-1 0,1 1 0,-1 0 0,1-1-1,-1 1 1,1-1 0,-1 1 0,0 0-41,-1 0 40,0 0-1,1 0 0,-1 0 1,0 0-1,0 0 0,0 0 0,0-1 1,-1 1-1,1 0 0,0-1 1,-1 0-1,1 0 0,-1 0 0,1 0 1,-1 0-1,1 0 0,-1-1 1,0 1-1,1-1 0,-1 1 1,-2-1-40,-4 0-464,0 0 1,0 0 0,0-1 0,0 0 0,1 0 0,-2-1 463,-4-3-2098,7-1 866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02.4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57 9114,'-3'-5'3468,"3"7"-717,4 14 460,-2 13-795,-1-16-1722,0 1-1,1-1 0,0 1 1,1-1-1,1 3-693,-3-12 56,0-1 0,1 0 0,-1 0 0,1 0 0,-1 0 0,1 0 0,0 0 0,0-1 1,1 1-1,-1 0 0,0-1 0,1 0 0,-1 1 0,1-1 0,0 0 0,0-1 0,0 1 0,0 0 0,0-1 0,0 0 0,0 1 0,4 0-56,-4-2 4,-1 1-1,1-1 1,0 0-1,0 1 1,-1-1 0,1 0-1,0-1 1,0 1-1,-1 0 1,1-1 0,0 1-1,-1-1 1,1 0-1,-1 0 1,1 0 0,-1 0-1,1-1 1,-1 1-1,0-1 1,1 1-1,-1-1 1,0 0 0,0 0-1,0 0 1,0 0-1,-1 0 1,1 0 0,1-2-4,-2 1-43,1 0 1,-1 0 0,1 0 0,-1 0-1,0 0 1,0 0 0,0 0 0,-1-1-1,1 1 1,-1 0 0,0 0 0,0-1-1,0 1 1,0 0 0,0 0 0,-1-1-1,0 1 1,1 0 0,-1 0 0,0 0-1,-1 0 1,1 0 0,0 0 0,-2-1 42,-2-4-81,0 1 0,-1 0 1,0 0-1,0 1 0,-1 0 1,0 0-1,0 0 0,-6-3 81,-1 1 31,0 0 0,0 1-1,-1 0 1,-6-1-31,17 5 84,4 2-40,11-2 249,32-6-71,35-1-222,-66 9 22,-1 0 0,1 1 0,0 0 0,0 1 0,-1 0 0,4 2-22,-10-2 22,1 0 1,-1 1-1,0 0 0,0 0 0,0 0 0,0 0 0,0 1 1,0 0-1,-1 0 0,1 0 0,-1 0 0,0 1 0,0 0 0,1 1-22,0 3 40,1-1 0,-2 1-1,1 0 1,-1 0-1,0 1 1,-1-1 0,0 1-1,0 0 1,-1 0-1,0 0 1,-1 0 0,0 0-1,0 9-39,-1-17 11,0 0-1,0 1 1,0-1-1,0 1 0,0-1 1,-1 0-1,1 1 1,0-1-1,-1 0 1,1 1-11,-1-2 7,1 1-1,0-1 1,0 1 0,-1-1 0,1 0 0,0 1-1,0-1 1,-1 0 0,1 0 0,0 1 0,-1-1-1,1 0 1,0 1 0,-1-1 0,1 0 0,0 0-1,-1 0 1,1 0 0,-1 1 0,1-1 0,-1 0-7,0 0 4,0 0 1,0-1 0,0 1-1,0 0 1,0 0 0,0-1-1,0 1 1,0-1 0,0 1-1,0-1 1,1 1 0,-1-1-1,0 1 1,0-1 0,0 0-1,1 1 1,-1-1 0,0 0-1,1 0 1,-1 0 0,1 1-1,-1-1 1,0-1-5,0-1-8,0 1 0,0-1 1,0-1-1,0 1 0,0 0 0,1 0 1,-1 0-1,1 0 0,0 0 0,0-1 1,0 1-1,0 0 0,1 0 0,-1 0 1,1 0-1,0 0 0,0-1 8,3-11-50,1 1-1,7-13 51,-11 25 0,0-2-3,2-1 1,-1 1-1,1-1 1,-1 1-1,1 0 1,0 0 0,1 0-1,-1 0 1,3-1 2,-5 3 1,0 2 1,1-1 0,-1 0 0,1 0 0,-1 0-1,1 1 1,-1-1 0,1 1 0,-1-1 0,1 1-1,-1-1 1,1 1 0,0 0 0,-1 0 0,1 0-1,-1 0 1,1 0 0,0 0 0,-1 0 0,1 1-1,-1-1 1,1 1 0,0-1 0,-1 1 0,1-1-1,-1 1 1,0 0 0,1 0 0,-1 0 0,1 0-2,1 1 16,0 1 1,1 0 0,-1-1-1,-1 2 1,1-1 0,0 0-1,-1 0 1,1 1 0,-1 0-1,0-1 1,0 1 0,-1 0-1,1 0 1,0 2-17,3 10 163,-2 0 1,1 1-1,-2 2-163,3 10 406,-5-27-377,2 10 197,-2-12-220,0 0 0,0 0 0,0 0 0,0 1 0,0-1 0,0 0 0,0 0 0,0 0 0,0 0 0,0 1 1,0-1-1,0 0 0,0 0 0,0 0 0,0 0 0,0 1 0,0-1 0,0 0 0,0 0 0,0 0 0,0 0 1,0 0-1,-1 1 0,1-1 0,0 0 0,0 0 0,0 0 0,0 0 0,0 0 0,0 0 0,-1 0 0,1 1 1,0-1-1,0 0 0,0 0 0,0 0 0,-1 0 0,1 0 0,0 0 0,0 0 0,0 0 0,0 0 0,-1 0 1,1 0-1,0 0 0,0 0 0,0 0 0,0 0-6,-1-1 0,1 1-1,0-1 1,-1 1 0,1-1-1,0 0 1,0 1 0,0-1-1,0 0 1,0 1 0,0-1 0,0 0-1,0 1 1,0-1 0,0 0-1,0 1 1,0-1 0,0 1-1,0-1 1,1 0 0,-1 1 0,0-1-1,1-2-3,7-35-165,7-21 169,-13 53-13,-1 1 11,0 0 0,1 0 1,-1 0-1,1 1 1,0-1-1,0 1 0,1-1 1,-1 1-1,1 0 1,3-4 1,-5 8 3,0-1 0,0 0 1,1 0-1,-1 0 0,0 1 1,1-1-1,-1 1 0,0-1 1,1 1-1,-1-1 0,1 1 1,-1 0-1,1 0 0,0-1-3,-1 1 4,-1 0-1,1 0 1,0 0-1,-1 0 0,1 0 0,-1 0 0,1 0 0,-1 0 0,1 1 1,-1-1-1,1 0 0,0 0 0,-1 0 0,1 1 0,-1-1 1,1 0-1,-1 0 0,0 1 0,1-1 0,-1 0 0,1 1 0,-1-1 1,1 1-1,-1-1 0,0 1 0,1-1 0,-1 0 0,0 1 1,0-1-1,1 1 0,-1 0-3,5 17 68,-5-15-56,17 124 240,-15-108-246,-2-16-139,0 0 0,0 0 0,0 1 1,0-1-1,1 0 0,-1 0 0,1 0 1,0 0-1,0 0 0,0-1 0,1 1 0,-1 0 1,2 2 132,-2-4-301,0-1 1,0 1-1,0-1 1,0 1-1,0-1 1,0 1-1,0-1 1,0 1-1,0-1 1,0 0-1,0 0 1,0 1-1,1-1 301,14 1-1058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03.0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1 226 6865,'11'-4'1086,"-4"1"368,1 0 0,0 1-1,0-1 1,0 2-1,4-2-1453,-5 2 748,-1 0-1,0 0 1,0-1-1,0 0 1,0-1-1,0 1 1,0-1-1,-1 0 1,1 0-1,0-2-747,-1 1 179,0 0 0,-1 0-1,0-1 1,1 1 0,-1-1-1,-1 0 1,1 0 0,-1-1 0,0 1-1,0-1 1,0 0 0,-1 1-1,0-1 1,0 0 0,0-4-179,-1 5 24,0 0 0,0 0 1,0-1-1,-1 1 0,0 0 0,0 0 1,-1 0-1,1 0 0,-1 0 1,-1-3-25,2 6 9,-1 0 1,0 1-1,0-1 1,1 0 0,-1 0-1,0 0 1,-1 0 0,1 1-1,0-1 1,0 1-1,-1-1 1,1 1 0,-1-1-1,1 1 1,-1 0 0,0 0-1,1-1 1,-1 1 0,0 1-1,0-1 1,0 0-1,0 0 1,0 1 0,0-1-1,0 1 1,0-1 0,0 1-10,0 0 11,-1-1 1,1 1 0,-1 0 0,1 0 0,-1 0 0,1 0 0,-1 1 0,1-1 0,-1 1 0,1-1 0,-1 1-1,1 0 1,0 0 0,0 0 0,-1 0 0,1 0 0,0 1 0,0 0-12,0 0 24,-1 0 0,1 0 0,0 0 1,1 1-1,-1-1 0,0 0 0,1 1 0,0 0 0,-1-1 1,1 1-1,0 0 0,0 0 0,0 2-24,0 2 85,-1 1 1,2 1-1,-1-1 1,1 0-1,0 0 1,1 0-1,0 0 1,0 0-1,1 0 0,1 6-85,1-5 103,-1 1 0,1-1 0,1 0 0,-1 0-1,1-1 1,1 1 0,0-1 0,0 0 0,6 5-103,-7-8 34,1 0 0,-1 0 1,1-1-1,-1 0 1,1 0-1,1-1 1,-1 0-1,0 0 0,1 0 1,0 0-1,-1-1 1,1-1-1,0 1 0,3 0-34,0-1-333,0-1 0,1 1-1,-1-2 1,0 1-1,6-2 334,21-8-610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08.7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7 142 13123,'-6'0'2349,"9"-1"-256,21-2-725,6 3-870,149-7 1412,443-56 1392,-217 17-1905,-326 37-1084,-19 2 257,13 1-570,-49 7 137,-24-1-136,0 0-1,1 0 1,-1 0 0,0 1 0,0-1 0,1 0 0,-1 0 0,0 0 0,0 0-1,0 0 1,1 0 0,-1 0 0,0 0 0,0 0 0,0 1 0,1-1-1,-1 0 1,0 0 0,0 0 0,0 0 0,0 1 0,1-1 0,-1 0 0,0 0-1,0 1 1,0-1 0,0 0-1,0 1-9,0-1 0,0 1 0,-1-1 0,1 0 0,0 1-1,0-1 1,-1 1 0,1-1 0,0 1 0,-1-1 0,1 0 0,0 1 0,-1-1-1,1 0 1,-1 1 0,1-1 0,-1 0 0,1 0 0,-1 0 9,-17 14-2018,16-11 1291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55.6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86 128 9882,'2'-2'470,"1"1"-1,-1 0 1,0-1-1,1 1 1,-1-1-1,0 0 1,0 0-1,0 0 1,0 0-1,-1 0 1,1 0-1,0-1-469,0 1 117,-1-1 0,0 1-1,0 0 1,-1-1-1,1 1 1,0-1-1,-1 1 1,1-1-1,-1 1 1,0-1-1,0 1 1,0-1 0,0 0-1,0 1 1,-1-1-1,1 1 1,-1-1-1,1 1 1,-1 0-1,0-1 1,0 1-117,-2-6 115,1 3-63,0 0 0,0 0 0,-1 0 0,-2-4-52,5 8 2,-1 0 0,0 0 0,1 1 0,-1-1 0,0 0 0,1 0 0,-1 1-1,0-1 1,0 0 0,0 1 0,0-1 0,0 0 0,0 1 0,0-1 0,0 1 0,0 0 0,0-1 0,0 1 0,0 0 0,0 0 0,0 0 0,0-1-1,0 1 1,0 0 0,0 0 0,-1 1-2,-1 0 7,0 0 1,0 0-1,0 0 0,1 0 0,-1 1 0,1-1 0,-1 1 0,1 0 1,0-1-1,-1 1 0,1 0 0,0 1 0,0-1 0,1 0 0,-1 1 1,0-1-8,-3 6 103,1-1 1,-1 1 0,2 0 0,-3 6-104,3-7 129,1-1 0,1 0 0,-1 1 0,1-1 1,0 0-1,0 8-129,1-11 88,0 1 1,0 0-1,1 0 0,0 0 1,-1 0-1,1 0 0,1-1 1,-1 1-1,0 0 0,1-1 1,2 4-89,-3-6 30,0 0 0,0 1 0,0-1 1,0 0-1,0 0 0,0 0 0,1 0 0,-1-1 1,0 1-1,1 0 0,-1 0 0,0-1 0,1 1 1,-1-1-1,1 1 0,-1-1 0,1 0 0,-1 1 1,1-1-1,-1 0 0,1 0 0,0 0 0,-1 0 1,1-1-1,-1 1 0,1 0 0,-1-1 1,1 1-31,3-2 47,0 1 0,0-1 1,0 0-1,0 0 1,-1 0-1,1-1 0,1-1-47,-3 2 19,-1 0 0,1-1 0,-1 0 0,0 1 0,0-1 0,0 0 0,0 0 0,1-3-19,11-15 86,-14 20-71,1 1 1,0-1 0,0 0 0,0 0 0,0 0 0,0 1 0,0-1 0,0 0 0,1 1 0,-1-1 0,0 1 0,0-1 0,0 1 0,0 0 0,1 0 0,-1-1-1,1 1-15,-2 0 35,1 0 0,0 1 0,0-1 0,0 0 0,0 0 0,-1 0 0,1 1 0,0-1 0,0 0 0,-1 1 0,1-1 0,0 1 0,-1-1 0,1 1 0,0-1 0,-1 1 0,1-1 0,-1 1-1,1 0 1,-1-1 0,1 1 0,-1 0 0,1-1 0,-1 1 0,0 0 0,1 0 0,-1 0-35,8 25 637,-5-15-508,1-5-256,1-6-601,4-14-362,-7 11 1321,11-20-633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09.8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4 6249,'-5'-2'778,"-7"0"2762,10 3-1449,7 3-246,15 9-907,0 2 0,-1 0-1,-1 1 1,0 1 0,-2 0-1,13 17-937,-1 3 600,-1 2 0,-2 1 0,0 4-600,-4-3 342,-1 1 0,-2 0 1,-2 2-1,7 33-342,-16-47 89,-1-1 0,-1 2-1,-2-1 1,-1 0 0,-1 1 0,-2-1 0,-3 21-89,2-35 23,-1-1-1,-1 0 1,0 1 0,-1-2 0,0 1 0,-2 0-1,1-1 1,-8 9-23,10-16-74,-1 0-1,0 0 1,0-1 0,0 1-1,-1-1 1,0-1-1,-1 1 1,1-1-1,-1 0 1,0 0 0,0-1-1,0 0 1,-1 0-1,0-1 1,1 0-1,-1 0 1,-1-1 74,-23 3-336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12.4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168 33 7514,'22'-7'1423,"-12"5"-144,0-2-1,-1 1 1,0-1-1,4-2-1278,-6 1 3070,-11 4-656,-15 3-123,17-1-2283,-18 2 523,0 2-1,0 1 1,0 0-1,-8 5-530,15-5 157,-1 1 0,2 0 0,-1 0 0,1 2 1,0-1-1,-7 8-157,18-15 17,-1 0 0,0 1 1,1-1-1,-1 1 0,1 0 1,0-1-1,0 1 0,0 0 1,-1 0-1,2 0 0,-1 0 1,0 0-1,0 0 0,0 0 1,1 0-1,0 0 0,-1 0 1,1 0-1,0 0 0,0 0 1,0 0-1,0 1 0,0-1 1,0 0-1,1 0 0,-1 0 1,1 0-1,-1 0 0,1 0 1,0 0-1,0 0 0,0 0 1,0 0-1,0-1 0,1 2-17,3 3 58,-1-1-1,1 0 1,0 0-1,0-1 1,1 1-1,0-1 0,-1 0 1,1-1-1,0 0 1,5 3-58,9 1 269,-1 1 0,21 3-269,-24-7-82,1-2 1,-1 1-1,0-2 1,0 0-1,1-1 0,-1-1 1,10-2 81,-21 3 672,-15 3-561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12.8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0 13075,'-6'8'5241,"6"2"-3225,2-4-527,6 2 167,8-1-224,3-2-239,5-1-505,4 3-168,-2-4-232,4-2-112,2 3-48,-6-3-216,-1 7-920,-6 0-673,-2 1-1191,9 6 1599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17.8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6905,'35'1'3597,"-33"-1"-3135,0 0 0,-1 1 1,1-1-1,0 0 0,0 1 0,-1-1 0,1 1 0,0-1 0,-1 1 0,1 0 1,0 0-1,0 0-462,0 0 128,-1 1 0,1-1 0,-1 1 0,1 0 0,-1-1 0,0 1 0,0 0 0,0 0 0,0-1 0,0 1 0,0 0 0,-1 0-128,4 6 756,3 8 15,-1 1 0,0 0 1,-2 0-1,2 9-771,4 15 674,1 4 339,-2 1 0,2 41-1013,-9-78 180,-2-17-100,-7-33-156,-1-5-121,7 28 125,0 0 0,1 0 0,0-1 0,2 1 0,0 0 0,1 0 0,1 0 0,1 0 0,6-14 72,-10 29 3,1-1 0,0 0 0,1 1 0,-1 0 0,1-1 1,-1 1-1,1 0 0,0 0 0,0 1 0,0-1 0,0 0 1,1 1-1,-1 0 0,1 0 0,-1 0 0,1 0 0,2 0-3,-3 1 29,1 0 0,-1 0 0,0 0 0,0 1-1,1-1 1,-1 1 0,0 0 0,1 0 0,-1 0 0,0 0-1,1 0 1,-1 1 0,0 0 0,0 0 0,1 0-1,-1 0 1,0 0 0,0 0 0,0 1 0,0 0-1,2 1-28,0 1 78,0 1-1,0-1 1,-1 1-1,0 0 1,0 0-1,0 0 1,0 1-1,0 0-77,6 14 593,6 15-593,-8-17 212,6 13 62,-1 0 0,-2 0 0,-1 1-1,-2 0 1,1 9-274,-9-39-37,1-1 0,-1 1 0,0 0 0,0 0 0,0 0 0,0 0 0,0 0 0,0 0 0,0 0-1,-1 0 1,0 1 37,-1-4-2704,0 0 1769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20.0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200 4 6473,'0'0'262,"-1"-1"1,1 1-1,-1-1 0,0 1 0,1 0 0,-1 0 0,0-1 0,1 1 0,-1 0 0,0 0 0,1 0 0,-1 0 1,0 0-1,0 0 0,1 0 0,-1 0 0,0 0 0,1 0 0,-1 0 0,0 0 0,1 1 0,-1-1 1,0 0-1,1 0 0,-1 1 0,0-1 0,1 1 0,-1-1-262,-20 14 2065,19-12-1748,-11 9 88,0 0 0,1 1 0,1 1 0,0-1 1,0 2-1,2 0 0,-1 0 0,2 1 0,-7 14-405,6-8 172,2 0 1,0 0-1,1 0 1,1 1-1,1 0 1,1 0-1,0 11-172,2 13 271,2-1-1,3 1 1,1-1-1,2 0 1,2 0 0,2-1-1,6 13-270,13 27 407,3-1 0,4-2 1,15 20-408,-32-65 329,1 0 0,3-2 1,0 0-1,4 1-329,-24-32 406,-11-8-2272,-15-5 639,-26-11 399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21.7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45 40 4313,'-32'-22'2428,"30"21"-2080,1 0-1,0 0 0,-1-1 0,1 1 0,0 0 1,0-1-1,0 1 0,-1-1-347,2 2 104,0-1 0,0 1 0,0 0 1,0 0-1,0 0 0,0 0 0,0 0 0,0 0 1,0 0-1,0-1 0,0 1 0,0 0 0,-1 0 0,1 0 1,0 0-1,0 0 0,0-1 0,0 1 0,0 0 0,0 0 1,0 0-1,1 0 0,-1 0 0,0-1 0,0 1 0,0 0 1,0 0-1,0 0 0,0 0 0,0 0 0,0 0 0,0 0 1,0-1-1,0 1 0,0 0 0,0 0 0,1 0 0,-1 0 1,0 0-1,0 0 0,0 0 0,0 0 0,0 0 0,0 0 1,0-1-1,1 1 0,-1 0 0,0 0 0,0 0 0,0 0 1,0 0-1,0 0 0,1 0 0,-1 0 0,0 0 0,0 0 1,0 0-105,4 15 2814,4 27-1236,0 0 0,-2 8-1578,11 65 2013,-16-102-1781,-2-10-84,-1-6-86,1 0-79,0 0 0,1 0-1,-1-1 1,0 1 0,1 0-1,0 0 1,0-2 17,-1-8-43,-1-5-28,2 0 0,0 0 0,1 1 0,0-1 0,2 0 0,2-11 71,-3 24-10,0-4-6,1 0 1,0 1-1,1-1 0,0 1 0,1-2 16,-4 8 11,0 0 0,0 0 0,0 1 0,1-1 0,-1 0 0,0 1 0,1-1 0,-1 1 0,1 0-1,0 0 1,-1-1 0,1 1 0,0 0 0,0 0 0,0 1 0,0-1 0,0 0 0,0 0 0,0 1 0,0 0 0,0-1 0,0 1 0,0 0 0,0 0 0,0 0 0,1 0-11,1 0 71,0 1 0,0 0 1,1 0-1,-1 0 0,0 1 1,0-1-1,-1 1 0,1 0 1,0 0-1,0 0 0,-1 1 1,1-1-1,-1 1 0,0 0 0,0 0 1,0 0-1,0 0 0,-1 1 1,1-1-72,2 6 206,0-1 0,0 1 0,-1 0-1,0 0 1,-1 1 0,0-1 0,1 8-206,6 23 755,-3 1-755,-4-26-57,-2 0 1,0 0-1,-1 0 0,-1 7 57,-1-12-1562,1-11-610,1-5 396,1-6 406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22.1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13 195 9810,'-4'2'5785,"0"7"-2949,0 5-685,4-12-1307,12-1 14,-11 0-841,1-1 0,0 1 0,0-1 0,-1 0 0,1 0 0,0 0 0,0 0 0,-1 0 0,1-1 0,0 1 0,0 0 0,-1-1 0,1 1 0,0-1 0,-1 0 0,1 1 0,0-1-17,10-4 40,-1 0-1,1-1 1,8-7-40,-14 10 10,-1-1-1,0-1 1,0 1 0,0 0-1,0-1 1,-1 0 0,0 0 0,0-1-1,0 1 1,0-3-10,0 0 21,0 0 0,-1 0 0,0-1 0,-1 1 0,2-7-21,-4 10 25,1 1 0,-1 0 0,1-1 0,-1 1 0,0 0 0,-1-1-1,1 1 1,-1 0 0,0-1 0,0 1 0,0 0 0,-1-3-25,1 6 19,0-1 0,0 1 1,0 0-1,0-1 0,0 1 0,0 0 0,0-1 1,-1 1-1,1 0 0,0 0 0,-1 0 0,1 0 1,-1 0-1,1 1 0,-1-1 0,0 0 0,1 1 1,-1-1-1,0 1 0,1-1 0,-1 1 0,0 0 1,1 0-1,-1 0 0,-1 0-19,0 0 46,1 0-1,-1 0 1,1 0-1,-1 1 1,1-1 0,-1 1-1,1 0 1,-1 0-1,1 0 1,-1 0 0,1 0-1,0 0 1,-1 1-1,1-1 1,0 1 0,0 0-46,-1 1 58,1 0 0,0 0 1,0 0-1,0 0 1,1 1-1,-1-1 0,1 1 1,-1-1-1,1 1 1,0 0-1,1-1 1,-1 1-1,1 0 0,0 0 1,-1 1-59,1 9 146,1 0-1,0 0 1,2 8-146,0-4 125,0 0 0,2-1 0,0 1 0,0-1 0,6 10-125,-8-21 18,0-1 0,0 1 1,0-1-1,1 0 0,-1 0 0,1 0 0,1 0 1,-1-1-1,1 1 0,-1-1 0,1 0 0,0-1 0,1 1 1,-1-1-1,1 0 0,-1 0 0,1-1 0,0 0-18,7 2-25,0-1-1,-1-1 0,1 0 1,0 0-1,1-2 0,-1 1 1,4-2 25,14-2-2920,1-1 1,13-4 2919,-34 7-1278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22.6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56 24 9818,'-9'3'1604,"1"0"-1,0 0 1,0 1-1,0 0 1,-2 1-1604,6 0 2390,6-3-1029,12-1-349,-3-1-530,50 6 490,0-3 0,42-5-972,139-18 810,84-4-199,-104 9-406,-209 14-297,-4 0-611,-13 2-722,-13 2-1072,-10 4 251,-3 6 874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23.1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11466,'5'3'4729,"2"22"-2264,0 8-865,-4 11-79,7 7-185,-8 3-528,1 3-224,2 1-248,-1-4-96,-1-3-136,1-10-16,1-15-472,2-7-560,1-20-1328,0-9 2016,4-11-297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23.4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235 982 13059,'-18'-1'5831,"-1"5"-4150,-16 8-1200,34-11-428,-13 5 101,0 1 1,0 1 0,0 0 0,1 1 0,1 1-1,-1 0 1,2 0 0,-1 2 0,1-1 0,1 1 0,0 1-155,8-11 48,1 0 0,0 0 0,-1 0 0,1 0 1,0 0-1,0 1 0,0-1 0,0 0 1,1 1-1,-1-1 0,1 0 0,-1 1 0,1-1 1,0 1-1,0-1 0,0 1 0,0-1 1,0 1-1,1-1 0,-1 1-48,1 0 69,0 0 0,0-1 0,1 1 0,-1-1-1,1 1 1,-1-1 0,1 1 0,0-1 0,0 0 0,0 0 0,0 0 0,0 0 0,0 0-1,1 0 1,1 1-69,20 10 443,0-1-1,1 0 1,1-2-1,4 0-442,26 11 477,65 29-1505,-111-46-615,-2-3 595</inkml:trace>
  <inkml:trace contextRef="#ctx0" brushRef="#br0" timeOffset="1">482 12 12363,'1'-1'331,"0"0"0,0 0 0,1 0 1,-1 0-1,0 0 0,0 0 0,1 0 1,-1 1-1,1-1 0,-1 1 0,0-1 0,1 1 1,-1-1-1,1 1 0,-1 0 0,1 0 1,-1 0-1,1 0 0,0 0 0,0 0-331,1 1 237,1-1-1,-1 1 0,0 0 1,0 0-1,0 1 1,0-1-1,-1 1 0,1-1 1,0 1-1,0 0-236,6 6 348,1 0 0,-1 1 0,-1 0 1,1 0-1,-1 2-348,11 13 733,-2 2 1,11 20-734,25 57 766,-28-47-473,-2 1 1,-3 1-1,-2 0 0,-1 10-293,-7-18 137,-2 1 0,-2-1 0,-2 2 0,-3 8-137,-3 21 204,-3 0 0,-7 20-204,9-76 96,-2-1 1,-4 14-97,7-31-201,0 0 1,-1 0-1,1-1 0,-2 1 0,1-1 1,-1 0-1,0 0 0,0 0 0,0-1 1,-1 1-1,0-1 201,-4 3-1811,4-3 740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56.1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5 132 12291,'0'17'4817,"-2"11"-3217,1 6-136,0 0-511,1-1-161,5-6-448,2-6-184,3-6-216,0-6-336,-4-9-1081,2-8-543,-1-12 1120</inkml:trace>
  <inkml:trace contextRef="#ctx0" brushRef="#br0" timeOffset="1">147 0 11827,'4'15'5041,"-4"24"-2657,0 10-616,0 12-543,-1 4-257,2-10-368,3-1-200,3-10-216,-2-12-80,0-9-272,1-13-344,-6-16-1040,0 2-481,-2-22 1169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23.8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11 12203,'4'-10'4801,"4"26"-3209,1 10 144,-2 14-399,-2 10 63,-2 7-312,0-1-248,3 1-448,4-3-128,0-14-143,-1-6-25,-2-17-289,-3-7-559,-1-10-1280,-1-14 3736,5-15-1784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24.2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217 1 10298,'0'0'105,"0"0"-1,0 0 1,0 0-1,0 1 1,0-1-1,0 0 1,0 0-1,0 0 1,0 0 0,0 0-1,0 1 1,0-1-1,0 0 1,0 0-1,0 0 1,0 0-1,0 0 1,-1 1-1,1-1 1,0 0-1,0 0 1,0 0 0,0 0-1,0 0 1,0 0-1,0 0 1,0 1-1,0-1 1,-1 0-1,1 0 1,0 0-1,0 0 1,0 0-1,0 0 1,0 0-1,-1 0 1,1 0 0,0 0-1,0 0-104,-20 13 1891,-1 0 1,0-2-1,-7 3-1891,0-1 2042,-22 15-2042,45-24 110,0-2 110,0 2-1,0-1 1,1 0 0,0 1-1,0 0 1,-3 3-220,6-6 40,0 0 0,1 0 0,-1 0 0,0 0 0,1 0 0,-1 0 0,1 0 0,0 0 0,-1 0 0,1 1 0,0-1 0,0 0 0,-1 0 0,1 0 0,0 1 0,0-1 0,1 0 0,-1 0 0,0 0 0,0 1 0,0-1 0,1 0 0,-1 0 0,1 0 0,-1 0 0,1 0 0,-1 0 0,1 0 0,-1 0 0,1 0 0,0 0 0,0 0 0,0 0 0,0 0-40,2 2 83,0 0 1,0 0-1,0-1 1,1 1 0,-1-1-1,1 0 1,0 0-1,0 0 1,1 0-84,38 12 685,-34-11-506,21 5 901,5-1-1080,18 5 415,-39-9-331,1 0-1,-1 0 1,3-1-84,-11-2 53,0 1-1,0-1 1,1-1 0,-1 1 0,0-1-1,0 0 1,0-1 0,0 0-1,2 0-52,17-9 251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24.7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244 50 7882,'-3'-6'1531,"0"1"0,-1-1 1,0 1-1,-1-1 0,-2-2-1531,5 7 213,1-1-1,-1 1 0,1 0 0,-1 0 0,0 0 0,0 0 0,1 0 0,-1 0 0,0 0 0,0 1 0,0-1 1,0 0-1,0 1 0,0 0 0,0 0 0,0-1 0,0 1 0,0 0 0,0 0 0,-2 1-212,-1 0 189,0 1 0,-1-1 0,1 1-1,0 0 1,0 1 0,0 0 0,0-1 0,0 1-1,1 1 1,0-1 0,-1 1 0,-1 1-189,-3 5 172,0 0-1,1 0 1,-1 0 0,-4 10-172,4-3 100,0 0 1,1 1-1,1 0 1,1 0-1,0 1 1,1-1-1,1 1 1,1 0-1,0 9-100,0 15 194,2 1 1,2 0-1,5 30-194,2-11 132,4-1 0,1 0 1,4-1-1,2-1 0,21 44-132,-14-48 111,3-2-1,3 0 0,15 17-110,-14-17 56,-15-22-15,-16-29-67,0 0 0,0 1 0,-1-1-1,1 1 1,-1-1 0,0 1-1,0 3 27,-1-6-1257,-1-2-513,0-1-2974,0 1 2057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26.4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9 8738,'-5'-8'3681,"5"8"-1585,1 5-496,7 12 97,-6 9-49,4 15-376,1 7-191,0 6-289,-2 0-152,2-12-248,-2-5-120,7-9-152,4 0-40,-8-6-424,0-2-512,-6-12-1289,-3-4-2576,-11-15 3089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26.7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66 9162,'-14'14'3751,"14"-14"-3648,0 0-1,0 0 0,-1 1 1,1-1-1,0 0 0,0 0 0,0 1 1,0-1-1,0 0 0,-1 1 0,1-1 1,0 0-1,0 1 0,0-1 0,0 0 1,0 1-1,0-1 0,0 0 1,0 1-1,0-1 0,0 0 0,0 1 1,0-1-1,1 0 0,-1 1 0,0-1 1,0 0-1,0 1 0,0-1 0,0 0 1,1 0-1,-1 1 0,0-1 1,0 0-1,1 0 0,-1 1 0,0-1 1,0 0-1,1 0 0,-1 0 0,0 1 1,0-1-1,1 0 0,-1 0 1,1 0-104,13 6 1224,-12-6-1002,11 3 559,0 0-1,1-1 1,-1-1 0,13 0-780,55-5 915,-66 3-755,32-3 219,-1-2 1,5-4-380,91-23 415,-43 9-197,-55 15-222,0 2-1,0 2 1,21 1 4,-42 5-970,-14 2-151,-8-2 1069,-1-1 0,0 0-1,0 0 1,0 0 0,0 0 0,0 1 0,0-1 0,0 0 0,1 0 0,-1 0 0,0 0 0,0 1 0,0-1 0,0 0 0,0 0-1,0 0 1,0 1 0,0-1 0,0 0 0,0 0 0,0 0 0,0 1 0,0-1 0,0 0 0,0 0 0,0 0 0,0 1-1,0-1 1,0 0 0,-1 0 0,1 0 0,0 0 0,0 1 0,0-1 0,0 0 0,0 0 0,0 0 0,-1 0 52,-7 9-1098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27.1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15 10706,'4'4'1565,"0"1"0,-1 0 0,0 0 0,0 0 0,2 4-1565,0 4 1109,-1-1-1,0 1 1,0 4-1109,2 8 1285,-2-12-1025,-1-1 0,-1 1 0,0 0 0,-1 0 1,0-1-1,-1 1 0,-1 0-260,0-6 50,0-7-55,0-9-271,2-12 134,1 0 1,4-11 141,-6 30-9,2-6-14,0 0-1,0 0 1,0 0 0,1 0 0,1 0-1,-1 1 1,1 0 0,4-6 23,0 2 19,1 0 1,0 1-1,1 0 1,4-3-20,-12 11 50,1 0 1,-1 0-1,1 0 1,0 0-1,0 0 0,0 1 1,0-1-1,0 1 1,0 0-1,0 0 1,1 0-1,-1 0 0,0 1 1,1-1-1,-1 1 1,0 0-1,1 0 1,-1 0-1,0 0 1,1 1-1,-1-1 0,0 1 1,0 0-1,1 0 1,-1 0-1,0 0 1,0 1-1,0-1 0,0 1 1,0 0-1,-1 0 1,1 0-1,0 0 1,-1 0-1,1 1 0,-1-1 1,0 1-1,2 2-50,1 2 140,-1 0 1,1 1-1,-1 0 0,-1 0 0,1 0 0,-1 1 0,-1-1 0,1 2-140,3 20 580,2 22-580,-5-28 106,-1-8-65,0-4-73,0 1-1,1-1 0,1 6 33,-1-12-851,-1-5-737,2-10-801,-2-5 984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35.2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16 8522,'3'-7'7217,"3"2"-5469,15 2-1355,-15 2-227,0 1-1,0 0 1,1 1 0,-1-1 0,0 1 0,0 1-1,0-1 1,0 1 0,0 0 0,0 0-1,0 1 1,-1 0 0,5 2-166,10 8 232,-1 0 0,-1 2 0,0 0 0,-1 1 0,0 0 0,-1 1 0,-2 1 0,1 1 0,-2 0-1,-1 1 1,0 0 0,-1 1 0,-2 0 0,8 22-232,-4-2 182,-3 0 0,-1 1 0,-2 0 0,-1 0 0,-1 35-182,-5-1 408,-3-1 0,-11 65-408,7-88 221,-3 0-1,-3 2-220,6-29 50,-1 0 0,-2 0 0,0-1 0,-2 0 0,-1 1-50,-33 47 20,43-65-162,-1-1-1,0-1 1,0 1 0,-1-1-1,-3 4 143,7-8-105,-1 0-1,1 0 1,-1 1-1,1-2 1,-1 1-1,1 0 1,-1 0-1,1 0 0,-1-1 1,0 1-1,-1 0 106,2-1-73,0 0 0,0 0-1,0 0 1,0 0-1,1 0 1,-1 0 0,0 0-1,0-1 1,0 1-1,0 0 1,0 0-1,0-1 1,0 1 0,0-1-1,0 1 1,1-1-1,-1 1 1,0-1 0,0 0-1,1 1 1,-2-2 73,-10-14-764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35.9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8810,'0'3'4097,"1"-3"-1657,7 20-631,-1 6 103,-2 14-336,-1 10-247,-2-2-473,2 1-192,-3-5-288,3-8-136,1-7-120,1-9-200,-2-10-912,1-3-624,0-11 767,4-11 105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36.3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207 0 10186,'-6'0'1496,"0"1"0,0-1-1,1 1 1,-1 1 0,-2 0-1496,-7 3 714,1 0 0,-9 5-714,7-2 865,10-5-675,-10 4 487,1 0-1,-7 5-676,18-9 119,1-1-1,-1 1 1,1-1 0,-1 1 0,1 0-1,0 0 1,0 1 0,1-1 0,-1 1 0,0-1-1,1 1 1,0 0-119,1-2 35,1-1 0,-1 1 1,1-1-1,-1 1 0,1-1 0,0 1 0,-1 0 0,1-1 0,0 1 0,0-1 0,0 1 0,0 0 1,1-1-1,-1 1 0,0-1 0,1 1 0,-1-1 0,1 1 0,-1-1 0,1 1 0,0-1 1,0 0-1,-1 1 0,1-1 0,0 0 0,0 1 0,1-1 0,-1 0 0,0 0-35,4 3 91,-1-1-1,1 1 1,-1-1-1,1 0 0,0-1 1,1 1-1,2 0-90,15 5 284,0-1-1,1-2 0,0 0 0,1-1 1,18-1-284,-9 0 78,-1 2 0,23 6-78,-53-10-208,-2-1 35,0 0 1,0 0-1,0 1 1,0-1-1,0 0 1,0 1-1,0-1 1,0 1-1,0-1 1,0 1-1,-1-1 1,2 1 172,-1 2-883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39.8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29 1 6745,'-25'16'7531,"24"-16"-7474,1 0 0,0 0-1,0 0 1,0 0-1,0 0 1,-1 0 0,1 0-1,0 0 1,0 0 0,0 0-1,0 1 1,0-1-1,0 0 1,0 0 0,-1 0-1,1 0 1,0 0-1,0 1 1,0-1 0,0 0-1,0 0 1,0 0 0,0 0-1,0 1 1,0-1-1,0 0 1,0 0 0,0 0-1,0 0 1,0 1-1,0-1 1,0 0 0,0 0-1,0 0 1,0 0 0,0 1-1,0-1 1,0 0-1,0 0 1,0 0 0,1 0-1,-1 0 1,0 1-1,0-1 1,0 0 0,0 0-1,0 0 1,0 0 0,0 0-1,1 0 1,-1 0-1,0 0 1,0 1 0,0-1-1,0 0 1,0 0-1,1 0 1,-1 0 0,0 0-1,0 0 1,0 0 0,0 0-1,1 0-56,11 4 1469,-12-4-1469,21 2 721,1 0 0,-1-1 0,0-1 1,1-1-1,-1-1-721,15 0 624,5 1-624,51 5 268,-31 1-3146,-60-5 2703,-1 0-1,1 0 0,-1 0 1,1 0-1,0 0 0,-1 0 1,1 0-1,0 0 0,-1 1 1,1-1-1,-1 0 0,1 0 1,-1 1-1,1-1 0,0 0 1,-1 1-1,1-1 0,-1 0 1,0 1-1,1-1 0,-1 1 1,1-1-1,-1 1 0,1-1 1,-1 1-1,0-1 0,0 1 1,1 0-1,-1-1 0,0 1 1,0-1-1,0 1 0,1 0 176,-3 10-1692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56.5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66 1 12115,'2'18'5025,"4"-3"-2833,2 6-736,4 4-87,-3 7-233,2 2-240,-3-1-312,-4 0-344,-3-2-48,-6 1-16,-3-4-24,-10-7 0,-2-5-39,-6-13-874,-2-6-759,7-18 920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40.1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11 8010,'-5'3'3632,"7"3"-1183,6-6-545,7 0-39,2 0-105,12 0-336,5-6-223,0 2-337,1 0-152,-5-2-328,-3 6-96,-6 0-144,-2 2-112,-4 2-720,-5 0-488,0 0-1177,-4-2 1337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44.1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49 4505,'0'-1'586,"0"-1"-1,1 1 1,-1-1-1,0 1 1,1 0 0,-1-1-1,1 1 1,-1 0-1,1-1 1,0 1-586,3-9 3398,-4 10-3273,0-1 0,1 1 1,-1 0-1,0-1 0,0 1 0,1 0 0,-1-1 1,0 1-1,0 0 0,1 0 0,-1-1 0,0 1 1,1 0-1,-1 0 0,1-1 0,-1 1 0,0 0 1,1 0-1,-1 0 0,1 0 0,-1 0 0,0-1 1,1 1-1,-1 0 0,1 0 0,-1 0 0,0 0 1,1 0-1,-1 0 0,1 1 0,-1-1 0,1 0-125,-1 0 87,1 0-1,0 0 0,0 0 0,-1 0 1,1 1-1,0-1 0,-1 0 1,1 0-1,0 1 0,-1-1 1,1 1-1,-1-1 0,1 0 0,-1 1 1,1-1-1,-1 1 0,1-1 1,-1 1-1,1 0 0,-1-1 1,1 1-87,9 28 930,-2-11-667,-2-4-41,0-1-1,-1 1 0,0 1 1,-1-1-1,1 10-221,-1 8 808,5 17-808,-6-35 169,0 0-1,-2 0 0,1 0 1,-2 11-169,0-25 8,0 1 0,0-1 0,0 0 0,0 1 0,0-1 0,0 0 0,0 1 0,0-1 0,0 0 0,0 0 0,0 1 0,0-1 0,-1 0 0,1 1 0,0-1 0,0 0 0,0 0 0,-1 1 1,1-1-1,0 0 0,0 0 0,0 1 0,-1-1 0,1 0 0,0 0-8,-1 0 2,1 0 1,0 0-1,-1 0 0,1 0 1,0 0-1,-1-1 1,1 1-1,0 0 0,-1 0 1,1 0-1,0-1 1,-1 1-1,1 0 1,0 0-1,0-1 0,0 1 1,-1 0-1,1-1 1,0 1-1,0 0 0,0-1 1,-1 1-1,1 0 1,0-1-1,0 1 0,0 0 1,0-1-1,0 1 1,0 0-1,0-1-2,-16-38-126,12 31 97,0 0-1,1 0 1,-2-9 29,4 12-14,0 0 1,1 1-1,-1-1 1,1 0-1,0 0 1,1 0-1,-1 0 1,1 0-1,1-2 14,1-8-28,2 1 0,0-1 0,0 1 0,2 0 0,-1 1 0,6-8 28,-7 13 3,1-1 0,0 1 0,1 0 0,-1 1 1,2-1-1,-1 1 0,1 0 0,0 1 0,8-5-3,-13 9 21,1 0-1,-1 1 1,1-1 0,-1 1-1,1 0 1,-1 0 0,1 0 0,0 0-1,-1 1 1,1-1 0,0 1-1,0 0 1,-1 0 0,1 1 0,1-1-21,-2 1 37,-1 0 1,1-1 0,-1 1 0,0 0-1,0 0 1,1 0 0,-1 0 0,0 1-1,0-1 1,0 1 0,0-1 0,0 1-1,0 0 1,-1-1 0,1 1 0,0 0-1,-1 0 1,0 0 0,1 1 0,-1-1-1,0 0 1,0 0 0,0 2-38,1 3 198,0 1 1,0-1 0,-1 1-1,0-1 1,-1 6-199,4 20 474,7 23 4,2 17-49,-9-35-251,-2-19-124,0-1 1,1-1-1,2 8-54,-3-18-747,-2-5-319,-2-5 883,2 2 509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45.1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8 218 6025,'-7'-4'8194,"6"3"-6423,3 2 1266,14 2-2832,0 0 0,0-2 0,0 1 0,0-2 0,5 0-205,-13-1 70,0 0 0,0-1-1,-1 0 1,1 0 0,0-1-1,-1 1 1,8-5-70,0 0 71,-4 3-30,-1-1 1,0 0-1,0-1 0,0-1 1,-1 1-1,0-1 0,0-1 1,2-2-42,-9 7 16,0 0 0,0 1 0,0-1 0,0 0 0,-1 0 0,0 0 0,1 0-1,-1 0 1,0 0 0,0 0 0,-1-1 0,1 1 0,-1 0 0,0 0 0,1-1 0,-1 1 0,-1 0 0,1-1 0,0 1 0,-1 0 0,0 0 0,0-3-16,0 3 20,0-1 1,-1 1-1,1-1 0,-1 1 1,1 0-1,-1-1 1,0 1-1,0 0 1,-1 0-1,1 0 0,-1 1 1,1-1-1,-1 0 1,0 1-1,0 0 0,0 0 1,0 0-1,0 0 1,-2 0-21,1 0 12,0 1 1,-1 0-1,1 0 1,0 0 0,-1 0-1,1 1 1,0 0-1,-1 0 1,1 0 0,-1 1-1,1-1 1,0 1 0,-1 0-1,1 0 1,0 0-1,-1 1-12,-2 1 18,-1 1 0,1 0-1,0 0 1,0 0 0,0 1-1,0 0 1,-4 5-18,6-5 33,1 0-1,0 0 1,0 1-1,0-1 1,0 1-1,1 0 1,0 0 0,1 0-1,-1 0 1,1 0-1,0 1 1,1-1 0,-1 1-1,1 0 1,0-1-1,1 1 1,0 0-1,0 1-32,0 3 64,1 0-1,1-1 1,-1 1-1,2 0 0,0 0 1,0-1-1,0 1 1,2-1-1,-1 0 0,5 6-63,-5-9 59,0 0 0,1 0 0,-1 0 0,2-1 0,-1 0 0,1 0 0,0 0 0,0 0 0,1-1 0,-1 0 0,1-1-1,0 0 1,1 0 0,-1 0 0,1-1 0,4 2-59,4-1 31,1 0 0,0-1-1,0-1 1,0 0 0,0-1-1,1-1 1,-1-1 0,2-1-31,-19 2-10,3 0-277,-1 0 1,0 0 0,1-1 0,-1 1 0,0-1 0,1 0 0,-1 0-1,2-1 287,3-6-870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45.5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 8570,'4'-1'4273,"0"5"-1465,1 13-815,-2 14-25,-2 14-479,2 8-281,-2 3-352,0-2-128,5-8-304,-2-6-128,4-13-200,1-3-80,2-12-680,2-4-456,2-12-1113,1-6-487,5-6 1704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45.9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270 8 9066,'-2'-1'455,"1"0"1,0 1-1,0-1 0,0 0 0,-1 0 1,1 1-1,0-1 0,-1 1 1,1-1-1,0 1 0,-1 0 1,1-1-1,-1 1 0,1 0 0,-1 0-455,-22 1 1086,22-1-899,-18 3 323,0 1 0,0 0 0,0 2 0,0 0 0,1 1 0,0 1 0,0 0 1,-10 8-511,25-14 155,1 1 0,-1 0 0,1-1 1,-1 1-1,1 0 0,0 1 1,-2 1-156,4-4 47,1 1 1,-1-1-1,0 0 0,1 0 1,-1 0-1,0 0 1,1 1-1,0-1 1,-1 0-1,1 0 1,0 1-1,-1-1 0,1 0 1,0 1-1,0-1 1,0 0-1,0 1 1,0-1-1,1 0 0,-1 1 1,0-1-1,1 0 1,-1 1-1,1-1 1,-1 0-1,1 1-47,2 2 76,0 1 0,0-1 0,1 0 0,-1 0 0,1 0 0,0 0 1,1-1-1,-1 1 0,0-1 0,1 0 0,0 0 0,0-1 0,-1 0 0,2 1 0,2 0-76,12 3 189,1-1-1,-1 0 0,10-1-188,-28-3 9,3-1 16,23 5 171,1 0 0,-2 2-1,6 2-195,-32-8-20,0-1 1,0 0-1,0 1 0,-1-1 0,1 1 0,0 0 0,0-1 1,-1 1-1,1-1 0,-1 1 0,1 0 0,0 0 20,-1-1-25,0 0-1,0 0 1,0 0-1,0 0 1,0 0-1,0 0 0,1 1 1,-1-1-1,0 0 1,0 0-1,0 0 1,0 0-1,0 0 1,0 0-1,0 0 0,0 0 1,0 1-1,0-1 1,0 0-1,0 0 1,0 0-1,0 0 1,0 0-1,0 0 0,0 1 1,0-1-1,0 0 1,0 0-1,0 0 1,0 0-1,0 0 1,0 0-1,0 1 0,0-1 1,0 0-1,0 0 1,0 0-1,0 0 1,0 0-1,0 0 1,0 0-1,0 1 0,-1-1 1,1 0-1,0 0 1,0 0-1,0 0 1,0 0-1,0 0 0,0 0 1,0 0-1,-1 0 1,1 0-1,0 0 1,0 0-1,0 0 1,0 0-1,0 0 0,0 0 26,-2 0 223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46.9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38 182 6617,'-14'-7'1914,"11"6"-1164,0-1 0,0 1 0,-1-1 0,1 0 0,0 0 0,-1-1-750,4 3 204,0-2 1336,8 1 1781,1 2-3128,60 1 1853,57-5-2046,166-33 1699,-158 16-1208,411-29 598,-147 17-284,-175 13 41,-157 17-605,-1 2 0,20 5-241,-51-1-143,-29-2-600,-19-1-732,-5 0-1600,0 0 0,-10 3 3075,-24 6-1953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47.3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18 8434,'4'-8'2704,"0"0"728,-4 8-3355,0 0 0,0 0 0,0 0-1,1 0 1,-1 0 0,0 0 0,0-1-1,0 1 1,0 0 0,0 0 0,0 0-1,1 0 1,-1 0 0,0 0 0,0 0-1,0 0 1,0 0 0,1 0 0,-1 0-1,0 0 1,0 0 0,0 0 0,0 0-1,0 0 1,1 0 0,-1 0 0,0 0-1,0 0 1,0 0 0,0 0 0,0 0-1,1 0 1,-1 0 0,0 0 0,0 1-1,0-1 1,0 0 0,0 0 0,0 0-1,1 0 1,-1 0 0,0 0-1,0 0-76,1 10 2749,3 16-1974,13 116 1208,-7-43-1077,1 25-297,-10-114-624,3 42 197,-3-46-311,0-1 0,0 1 0,1-1-1,0 0 1,0 1 0,0-1-1,2 3 130,-4-7-128,1-1-1,-1 1 0,0-1 0,0 1 0,1-1 1,-1 1-1,0-1 0,1 1 0,-1-1 0,0 0 1,1 1-1,-1-1 0,1 0 0,-1 1 0,1-1 1,-1 0-1,1 1 0,-1-1 0,1 0 0,-1 0 0,1 0 1,-1 0-1,1 1 0,-1-1 0,1 0 0,-1 0 1,1 0-1,-1 0 0,1 0 0,0 0 0,-1 0 1,1 0-1,-1-1 0,1 1 0,-1 0 0,1 0 0,0 0 130,1-2-840,0 0 1,1 1-1,-1-1 1,0 0-1,0 0 1,0 0-1,0-1 839,0 1-426,18-20-1809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47.9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233 322 9026,'-11'2'5135,"-5"7"-3998,7-4-526,-18 9 429,-93 52 2054,115-63-2892,0 1-1,1-1 1,-1 1 0,1-1-1,0 1 1,0 1-1,0-1 1,-2 4-202,5-6 54,0-1 1,0 0-1,0 1 0,1-1 1,-1 1-1,0-1 0,1 0 0,-1 1 1,1 0-1,0-1 0,-1 1 1,1-1-1,0 1 0,0-1 0,0 1 1,0 0-1,0-1 0,0 1 1,1-1-1,-1 1 0,0-1 0,1 1 1,-1-1-1,1 1 0,0-1 1,-1 1-1,1-1 0,0 0 1,0 1-1,0-1 0,0 0 0,0 0 1,1 1-55,11 10 413,2-1 1,0 0 0,0-1-1,1 0 1,4 0-414,17 11 476,-5-1-36,0 2-1,27 22-439,-57-42-522,1 0 1,-1 0-1,1-1 0,0 1 0,-1-1 0,1 0 1,0 0-1,0 0 0,0 0 0,0 0 1,0 0-1,1-1 522,15 1-1294</inkml:trace>
  <inkml:trace contextRef="#ctx0" brushRef="#br0" timeOffset="1">442 1 20236,'-2'25'921,"2"-1"-321,-6 27 568,2 2-336,-2-2-440,6-6-128,6-13-144,3-7-64,8-10-280,-9-5-352,4-10-1304,0-8-681,3-13 1489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48.3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205 1 8570,'-15'11'7777,"2"-1"-5433,-15 13-1213,-16 3 206,25-15-618,1 0 0,0 2 1,1 0-1,-12 12-719,28-25 16,1 0 0,0 1 0,0-1 0,-1 1 0,1-1 0,0 0 1,-1 1-1,1-1 0,0 1 0,0-1 0,0 1 0,0-1 0,-1 0 0,1 1 0,0-1 0,0 1 1,0-1-1,0 1 0,0-1 0,0 1 0,0-1 0,0 1 0,0-1 0,1 1 0,-1-1 0,0 1 1,0-1-1,0 1 0,0-1-16,1 2 35,0-1 0,0 1 0,0-1 0,1 1 1,-1-1-1,0 0 0,0 0 0,1 1 0,0-1-35,3 3 194,1 0-1,0-1 0,0 1 0,4 1-193,17 6 557,-12-6-262,-1 1 0,0 1 0,0 0 0,0 1 1,6 5-296,-11-7 8,-1 0 1,1-1-1,1 0 1,-1 0-1,1-1 1,-1-1 0,11 4-9,-19-7-24,-1 0-51,1 0 0,-1 0 0,0 1 0,1-1 0,-1 0 0,1 0 0,-1 0 0,1 0 0,-1 0 0,1 0 0,-1 0 0,0 0 0,1 0 0,-1 0 0,1 0-1,-1 0 1,1 0 0,-1 0 0,1 0 0,-1 0 0,1-1 0,-1 1 0,0 0 0,1 0 0,-1-1 0,1 1 0,-1 0 0,0 0 0,1-1 0,-1 1 0,0 0 0,1-1 0,-1 1 0,0-1 0,0 1 0,1 0 0,-1-1 0,0 1 0,0-1 0,0 1 75,8-19-1119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17.5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27 6089,'-13'28'3093,"10"-24"-1822,1-5-175,1 1 822,1 0-1852,0 0 1,0 0-1,0 0 1,1 0-1,-1 0 0,0 0 1,0 0-1,0 0 1,0 0-1,0 0 1,0 0-1,0 0 1,0 0-1,0 0 0,0 0 1,0 0-1,0 0 1,0 0-1,0 0 1,0 0-1,0 0 0,0 0 1,0 0-1,0 0 1,1 0-1,-1 0 1,0 0-1,0 0 0,0 0 1,0 0-1,0 0 1,0-1-1,0 1 1,0 0-1,0 0 1,0 0-1,0 0 0,0 0 1,0 0-1,0 0 1,0 0-1,0 0 1,0 0-1,0 0 0,0 0 1,0 0-1,0 0 1,0 0-1,0 0 1,0 0-1,0 0 0,0 0 1,0 0-1,0 0 1,0-1-1,0 1 1,0 0-1,0 0 1,0 0-1,0 0 0,0 0 1,0 0-1,0 0 1,0 0-1,0 0-66,24-4 829,0-1 1,-1 0-1,2-3-829,18-4 598,-15 5-632,0 2-1,0 0 1,0 2-1,0 2 1,0 0-1,17 3 35,-25 1-1293,-4 7 494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57.0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17 10274,'7'-15'4961,"14"14"-1528,1 1-1889,-4 2-776,-2 10-127,-4 7-481,4 2-32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17.8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69 9010,'0'2'5106,"3"0"-3312,8-1-591,10-4-122,1 0 0,-1-2 0,0 0 0,0-1 0,8-5-1081,26-6 934,-27 9-356,0 2 1,6 0-579,-19 4 167,-1 1 0,1 1-1,0 0 1,-1 0 0,4 2-167,-12-1 49,-1 0 0,1 1-1,-1-1 1,1 2-49,-5-3 2,0 0-1,1 1 1,-1-1-1,0 1 0,0-1 1,0 1-1,0 0 1,0-1-1,0 1 1,0 0-1,0 0 0,0 0 1,0 0-1,0 0 1,0 0-1,-1 0 1,1 0-1,0 0 0,-1 0-1,0 0-112,0 0-1,0 0 0,0 0 0,0-1 0,0 1 0,0 0 0,0 0 0,0-1 0,-1 1 0,1 0 0,0 0 0,-1-1 0,1 1 0,0 0 0,-1-1 0,1 1 0,-1 0 0,1-1 0,-1 1 0,0-1 0,1 1 0,-1-1 0,1 1 0,-1-1 0,0 1 0,1-1 113,-1 1-487,0-1 0,0 1 0,0 0-1,1-1 1,-1 1 0,0 0 0,0 0 0,1-1-1,-1 1 1,1 0 0,-1 1 487,2 9-2254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21.9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47 414 4825,'-4'1'880,"0"0"-1,1 1 1,-1-1 0,0 1-1,1 0 1,-1 0-1,1 0 1,0 0 0,-1 0-1,1 1 1,0 0 0,1-1-880,1-1 51,1-1 1,0 0-1,0 0 1,0 0-1,0 1 1,-1-1-1,1 0 1,0 0-1,0 1 1,0-1-1,0 0 1,0 0-1,0 1 1,0-1 0,0 0-1,0 0 1,0 1-1,0-1 1,0 0-1,0 1 1,0-1-1,0 0 1,0 0-1,0 1 1,0-1-1,0 0 1,0 0-1,0 1 1,0-1-1,1 0 1,-1 0-1,0 0 1,0 1-1,0-1 1,0 0 0,1 0-1,-1 0 1,0 1-1,0-1 1,0 0-1,1 0 1,-1 0-52,1 1 126,0 0 0,1 0 1,-1-1-1,0 1 0,1-1 0,-1 1 1,0-1-1,1 1 0,0-1-126,4 1 160,0-1-1,0 1 1,0-1-1,0-1 1,0 1-1,0-1 1,0 0-1,0 0 1,0-1-1,0 0 1,-1 0-1,1 0 1,1-2-160,14-6 263,-1-2 0,17-13-263,-13 9 112,-4 3-73,-1-1 1,-1-1-1,-1 0 1,0-2-1,-1 0 1,8-10-40,-16 16 21,-1 1 0,0-1 0,-1 0 0,0 0 0,0-1 0,-1 1 0,-1-1 0,0-1 0,0 1 0,-1 0 0,-1-1 0,1-9-21,-3 18 16,0 0 0,0 0-1,0 0 1,0 0 0,-1 0 0,0 1-1,1-1 1,-1 0 0,-1 0 0,1 1-1,0-1 1,-1 1 0,0-1 0,0 1-1,0 0 1,0-1 0,0 1 0,-1 0-1,0 1 1,1-1 0,-1 0 0,0 1 0,0-1-1,0 1 1,-1 0 0,1 0 0,0 0-1,-1 1 1,0-1 0,1 1 0,-1 0-1,0 0 1,1 0 0,-1 0 0,0 1-1,0-1 1,0 1 0,0 0 0,0 0-1,1 1 1,-1-1 0,0 1 0,0 0 0,-2 1-17,0 0 30,0 0 0,0 1-1,0 0 1,1 0-1,-1 1 1,1-1 0,0 1-1,0 0 1,0 1-1,1-1 1,-1 1 0,1 0-1,0 0 1,0 1-29,-4 6 119,0 1 0,1 0 0,1 1 1,0 0-1,-1 7-119,1-4 138,2 0 1,0 0-1,1 0 1,0 1-1,2-1 1,0 1 0,1 0-1,1-1 1,2 15-139,-1-23 59,0 0 1,0 0-1,1 0 1,0 0-1,0-1 1,1 0 0,1 0-1,-1 0 1,1 0-1,3 4-59,0-2 70,1-1 0,0 0-1,0 0 1,0-1 0,1 0-1,0-1 1,6 3-70,0 0 51,1-2 1,1 0-1,-1-1 1,1 0-1,0-2 1,1 0-1,-1-1 0,1-1 1,0-1-1,5 0-51,-8-1 27,0-2 0,0 1 0,6-3-27,-17 2-91,1 0 0,0 0 0,-1 0-1,1-1 1,-1 0 0,0 0 0,1-1 0,-1 1 0,0-1-1,2-2 92,-6 5-7,0-1-1,-1 1 1,1-1-1,-1 1 1,1 0-1,-1-1 1,1 1-1,-1-1 1,0 1-1,1-1 1,-1 1-1,1-1 1,-1 1-1,0-1 0,0 0 1,1 1-1,-1-1 1,0 1-1,0-1 1,0 0-1,1 1 1,-1-1-1,0 0 1,0 1-1,0-1 1,0 0-1,0 1 1,0-1-1,-1 1 1,1-1-1,0 0 0,0 1 1,0-1-1,-1 0 8,-9-5 236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23.3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8 533 5585,'-8'0'12625,"11"-2"-9085,9-8-3519,11-27 170,-7 14-145,-7 10-22,0 0 0,-1-1 0,0 0-1,-1 0 1,4-12-24,-3-1 26,0 0 0,-2-1 0,-1 0 0,0-11-26,-3 20 23,-1-1-1,-1 1 0,-1-1 0,-1 1 1,-1-1-1,-3-13-22,4 26 13,0 0 1,0 0-1,-1 0 0,0 0 1,-3-4-14,5 10 3,1-1 1,-1 1-1,0 0 1,0-1 0,0 1-1,0 0 1,0 0-1,0 0 1,0-1-1,0 1 1,-1 0 0,1 1-1,0-1 1,-1 0-1,1 0 1,0 1-1,-1-1 1,1 0-1,-1 1 1,1 0 0,-1-1-1,1 1 1,-1 0-1,0 0 1,1 0-1,-1 0 1,1 0-1,-2 0-3,2 0 8,0 1 0,0-1 0,-1 0 0,1 1 0,0 0 0,0-1 0,0 1 0,0 0-1,0-1 1,0 1 0,0 0 0,0 0 0,0 0 0,0 0 0,0 0 0,0 0-8,-11 22 138,11-21-126,-5 12 84,1 0 1,1 0 0,0 0 0,0 1 0,2 0 0,-1 8-97,1 6 324,1 0 0,3 29-324,1-28 356,0-1-1,7 21-355,-7-36 102,1 0 0,1 0 0,0 0 0,1-1 0,1 0 0,3 6-102,-7-15-16,-1 0 0,2 0 0,-1 0 0,0 0 0,1 0 1,0-1-1,0 1 0,0-1 0,0 0 0,0-1 0,1 1 0,-1-1 0,1 1 0,1-1 16,-2 0-238,0-1-1,0 0 1,0-1 0,0 1 0,1-1-1,-1 1 1,0-1 0,0-1-1,0 1 1,1 0 0,-1-1-1,0 0 1,0 0 0,0 0-1,0-1 1,0 1 0,2-2 238,0 0-602,0-1 0,-1 0-1,1 0 1,0 0 602,21-21-1313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23.7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7802,'14'43'8752,"-12"-34"-8021,0 0 0,0 0 0,-1 0 0,0 0 0,-1 1 0,0 0-731,-2 13 2041,-4 18-2041,-1 9 579,16-91-1322,-6 31 702,-1 1 14,1 0 0,-1 1 0,2-1 0,-1 0 0,1 1 0,1 0 1,0-1 26,1-1-2,4-5-10,1-1-1,4-3 13,-12 16 19,0-1-1,-1 1 0,1 0 1,1 1-1,-1-1 1,0 0-1,1 1 1,0 0-1,-1 0 0,1 0 1,0 0-1,3-1-18,-5 3 22,-1 0 0,0 0-1,0-1 1,0 1 0,0 0-1,0 0 1,0 0 0,0 1-1,0-1 1,0 0 0,0 0-1,0 1 1,0-1 0,0 0-1,0 1 1,0-1 0,0 1 0,0-1-1,0 1 1,0-1 0,0 1-1,0 0 1,-1 0 0,1-1-1,0 1 1,0 0 0,-1 0-1,1 0 1,-1 0 0,1 0-1,-1 0 1,1 0-22,0 2 107,1 1 0,-1-1 0,0 1-1,0-1 1,0 1 0,-1-1 0,1 1 0,-1 3-107,0 37 835,0-10-63,1 2-772,0-30-224,0 0-1,-1 0 1,0 0 0,-1 0 0,1 0 0,-1 0 0,0 0 0,-1 2 224,0 4-4387,3-12 3105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24.2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22 9450,'0'1'246,"-1"-1"-1,1 0 1,-1 0-1,1 0 1,-1 1 0,1-1-1,0 0 1,-1 1 0,1-1-1,0 0 1,-1 1-1,1-1 1,0 1 0,-1-1-1,1 0 1,0 1-1,0-1 1,0 1 0,-1-1-1,1 1 1,0-1 0,0 1-246,3 11 4410,-1-7-3492,28 79 4433,-30-80-5309,1-1-1,0 1 0,-1-1 0,1 1 0,-1-1 0,0 1 0,0-1 0,0 1 0,-1-1 0,0 4-41,1-7-1,0 0 0,0 0 0,0 0-1,0 0 1,0 1 0,0-1 0,0 0 0,0 0 0,0 0-1,0 0 1,0 1 0,0-1 0,-1 0 0,1 0-1,0 0 1,0 0 0,0 1 0,0-1 0,0 0-1,0 0 1,0 0 0,-1 0 0,1 0 0,0 0-1,0 0 1,0 0 0,0 1 0,-1-1 0,1 0 0,0 0-1,0 0 1,0 0 0,0 0 0,-1 0 0,1 0-1,0 0 1,0 0 0,0 0 0,-1 0 0,1 0-1,0 0 1,0 0 0,0 0 1,-1-1-63,1 1-1,0 0 1,-1-1-1,1 1 1,0-1-1,-1 1 1,1-1-1,0 1 1,0 0-1,0-1 1,-1 1-1,1-1 1,0 1-1,0-1 1,0 1-1,0-1 1,0 1-1,0-1 1,0 1-1,0-1 1,0 1 63,1-14-168,0 0 0,1 1 0,1-1 0,0 1 0,2-5 168,-2 10-32,0 1 1,0-1 0,1 0-1,0 1 1,1-2 31,-3 6 0,0 0 0,0 0 0,1 0 0,-1 1 0,1-1 0,0 1 0,0-1 0,-1 1 1,2 0-1,-1 0 0,0 0 0,-1 1 37,0 0 1,-1 1 0,1-1-1,0 1 1,0-1-1,0 1 1,0-1-1,0 1 1,-1 0 0,1 0-1,0 0 1,0 0-1,0 0 1,0 1 0,0-1-1,0 1 1,-1-1-1,1 1 1,0-1 0,0 1-1,0 0 1,-1 0-1,1 0 1,-1 0 0,1 0-1,0 1-37,5 4 245,-1 0-1,-1 0 1,1 0-1,-1 1 1,3 3-245,1 3 230,-5-8-134,7 9 286,-1 0-1,5 11-381,-12-21 28,-1 1 0,1 0-1,-2 0 1,1 0 0,0 0-1,-1 0 1,0 1 0,0-1-1,-1 0 1,1 4-28,-2 6-430,0-12-137,1 0 0,0-1-1,0 1 1,0-1 0,0 1 0,0-1-1,0 1 1,1 0 567,1-1-1150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27.1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70 13 7017,'-48'25'2868,"48"-25"-2752,-1 0 1,1 1-1,-1-1 0,0 0 1,1 0-1,-1 0 0,1 1 1,-1-1-1,0 0 1,1 0-1,-1 0 0,1 0 1,-1 0-1,0 0 1,1 0-1,-1 0 0,0 0 1,1-1-1,-1 1 0,1 0 1,-1 0-1,0 0 1,1-1-1,-1 1 0,1 0 1,-1-1-1,1 1 1,-1 0-1,1-1 0,-1 1 1,1-1-1,0 1 0,-1-1 1,1 1-1,-1-1 1,1 1-1,0-1 0,0 1 1,-1-1-1,1 0 0,0 1 1,0-1-1,0 1 1,-1-1-1,1 0 0,0 1 1,0-1-1,0 1 1,0-1-1,0 0 0,0 1 1,1-1-1,-1 0 0,0 1 1,0-1-1,0 1 1,0-1-1,1 0 0,-1 1 1,0-1-1,1 1 1,-1-1-1,0 1 0,1-1 1,-1 1-1,1-1 0,-1 1-116,4-1 247,0 0-1,0 0 1,0 1-1,0-1 1,0 1-1,0 0 0,0 0 1,0 1-1,0-1 1,2 1-247,6 1 356,20 1-104,0-2 1,0 0-1,0-2 0,0-2 0,0-1 1,19-5-253,-44 6-3677,-13 4 2405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27.5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9898,'-1'2'3905,"1"3"-2265,1 3 9,1 5 151,0 5-192,1 10-503,-2 4-217,-1 9-320,2 7-128,-2 0-192,1-3-80,3-4-104,0-5-24,4-11-368,-1-7-376,6-18-1192,2-12-129,1-20 1137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27.9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8 6081,'12'-8'3577,"-9"12"112,-2 12-993,6 10-551,-6 10-193,-2 11-623,0 7-273,-1 3-440,2 0-144,5-2-232,2-3-80,-4-17-152,7-1-184,-2-16-664,-6-3-496,8-6-1049,0-7 1393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28.3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221 0 11522,'-5'1'1040,"-1"1"-1,1-1 1,-1 1-1,-3 2-1039,-2 1 863,0 2 0,-7 3-863,-15 10 942,-63 25 1606,94-44-2477,1 0-1,0-1 0,-1 1 1,1 0-1,0 0 0,0 0 0,-1 0 1,1 0-1,0 0 0,0 0 1,0 1-1,0-1 0,1 0 0,-1 1 1,0-1-1,1 0 0,-1 1 1,0-1-1,1 2-70,-1-1 59,1-1 0,0 1 0,0-1 0,1 1 0,-1-1 0,0 1 0,0 0 0,1-1 0,-1 1 0,1-1 0,-1 1 0,1-1 0,0 0 0,0 1 0,-1-1 0,1 0-59,4 5 135,-1-1-1,0 0 0,1 0 1,0-1-1,0 1 1,1-1-1,3 2-134,13 7 369,0-1 0,1-1 0,0 0 0,1-2-1,0-1 1,1-1 0,16 2-369,-24-6 203,-16-3-183,-1 0 1,1 0 0,-1 0-1,0 0 1,1 0-1,-1 0 1,0 0 0,1 0-1,-1 0 1,0 0 0,1 0-1,-1 1 1,0-1-1,1 0 1,-1 0 0,0 0-1,1 1 1,-1-1-1,0 0 1,0 0 0,1 1-1,-1-1 1,0 0-1,0 1 1,1-1 0,-1 0-1,0 1-20,0 1-1503,-1-2-5321,0-2 4064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31.8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23 3313,'-2'0'3391,"-9"0"4467,11 0-7733,0 0 0,0 0-1,-1 0 1,1 0 0,0 0 0,0 0 0,-1 0-1,1 0 1,0 0 0,0 0 0,-1 0 0,1 0-1,0-1 1,0 1 0,0 0 0,-1 0 0,1 0-1,0 0 1,0 0 0,0-1 0,-1 1 0,1 0-1,0 0 1,0 0 0,0-1 0,0 1 0,-1 0-1,1 0 1,0-1-125,0 1 31,1 0 0,-1 0 0,0 0 1,0 0-1,0-1 0,1 1 0,-1 0 0,0 0 0,0 0 0,1 0 0,-1 0 0,0 0 0,0 0 0,1 0 0,-1 0 1,0 0-1,1 0 0,-1 0 0,0 0 0,0 0 0,1 0 0,-1 0 0,0 0 0,0 0 0,1 0-31,2 0 137,36 1 359,-16-1-256,0 0 0,6-2-240,19-4 306,-21 2-37,-1 2-1,2 0-268,-33 0-4222,3 2 2909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57.4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51 150 12179,'0'0'4913,"0"0"-3033,0 0-472,2 2 97,1 10-297,1 17-192,32 40-600,-32-34-136,3-2-136,-1-9-40,2-15-456,2-5-520,-8-20 2785,0-13-1753</inkml:trace>
  <inkml:trace contextRef="#ctx0" brushRef="#br0" timeOffset="1">0 3 9282,'0'-3'4185,"6"10"-1649,2-1-1679,5 1-1177,1 0 224,9 10-25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33.0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13 3393,'3'-11'6104,"-3"11"-5991,0 0 0,0 0 0,0 0 0,0 0 0,0 0 0,0 0 0,0 0 0,0 0 0,0 0 0,0-1 0,0 1 0,0 0-1,0 0 1,0 0 0,0 0 0,1 0 0,-1 0 0,0 0 0,0 0 0,0 0 0,0 0 0,0 0 0,0 0 0,0 0 0,0-1 0,0 1 0,0 0 0,0 0 0,0 0 0,1 0 0,-1 0-1,0 0 1,0 0 0,0 0 0,0 0 0,0 0 0,0 0 0,0 0 0,0 0 0,0 0 0,1 0 0,-1 0 0,0 0 0,0 0 0,0 0 0,0 0 0,0 0-113,4 8 3082,3 9-3658,-1-1 841,-2-1 0,0 1 0,0 0 0,-2 0 1,0 1-1,0 9-265,5 80 828,-2-43-560,2 29-99,-8-85-359,1 1-1,1-1 1,0 0-1,0 0 1,0 0-1,1 0 0,0 0 1,0 0-1,1 2 191,-2-9-64,-1 1 1,0-1-1,0 0 0,0 1 0,0-1 0,1 0 1,-1 0-1,0 1 0,0-1 0,0 0 0,1 0 1,-1 0-1,0 1 0,1-1 0,-1 0 0,0 0 1,0 0-1,1 0 0,-1 1 0,0-1 0,1 0 0,-1 0 1,0 0-1,1 0 0,-1 0 0,0 0 64,11-2-1031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33.4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207 11 7498,'0'-1'375,"0"0"1,-1 0-1,1 1 1,-1-1 0,1 0-1,-1 1 1,0-1 0,1 0-1,-1 1 1,0-1-1,1 1 1,-1-1 0,0 1-1,0 0 1,1-1 0,-1 1-1,-1-1-375,-9 1 900,5 1-746,0 1-1,0-1 1,0 1-1,1 0 1,-1 0 0,1 1-1,-1 0 1,1 0-1,0 0 1,-1 1-154,-11 8 260,1 2 0,-2 1-260,15-12 71,-12 11 292,1-1-1,1 2 0,-2 2-362,14-16 63,0 1 0,0-1-1,0 1 1,0 0 0,0-1 0,0 1-1,1 0 1,-1 0 0,0 0 0,1 0-1,-1 0 1,1-1 0,0 1 0,0 0-1,0 0 1,0 0 0,0 0 0,0 0 0,0 0-1,1 0 1,-1 0 0,1 0 0,-1-1-1,1 1 1,0 0 0,0 0 0,-1-1-1,1 1 1,1 0 0,-1-1 0,0 1-1,1 0-62,1 2 140,1 0-1,0-1 0,-1 1 1,2-1-1,-1 0 0,0 0 1,1-1-1,-1 1 0,1-1 1,0 0-1,3 1-139,9 2 297,1-1 0,-1-1 0,11 0-297,6 2 355,-32-5-346,0 0 0,0 1 0,0-1 1,0 1-1,0-1 0,0 1 0,0 0 0,-1 0 1,1 0-1,0 0 0,0 0 0,-1 0 1,1 0-1,-1 0 0,1 1 0,-1-1 1,2 2-10,1 2-476,-2-4-392,-1-1-1893,-1-1 1353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34.2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1 411 4577,'2'43'2733,"1"-31"-155,0-9-1513,-1 0 2184,-1-3-3143,-1-1 0,0 1-1,0-1 1,0 1 0,1 0 0,-1-1 0,0 1 0,1-1 0,-1 1 0,0-1 0,1 1 0,-1 0-1,1-1 1,-1 1 0,0 0 0,1 0 0,-1-1 0,1 1 0,-1 0 0,1 0 0,-1-1 0,1 1-1,-1 0 1,1 0-106,1-1 261,-1 1-229,2-1-1,-1 0 0,0 0 0,0-1 0,0 1 0,0-1 0,0 1 1,0-1-1,0 1 0,0-1-31,7-8 44,0 1 0,0-1 0,-1 0 0,-1-1 0,0 0 0,0 0 0,1-4-44,1-5 26,0 0 1,-2 0 0,-1-1-1,0 0 1,-1 0 0,1-17-27,-5 24 16,0 1 1,-1 0 0,-1 0-1,0 0 1,0 0-1,-2 0 1,1 0 0,-2 0-1,0 0 1,0 1 0,-5-9-17,8 17 5,-1 1 22,0-1 1,0 1-1,0-1 0,0 1 1,0-1-1,-2 0-27,3 3 22,1 1 0,-1-1 0,0 0 0,1 1 0,-1-1-1,0 1 1,1-1 0,-1 1 0,0 0 0,0-1 0,1 1-1,-1 0 1,0 0 0,0-1 0,0 1 0,0 0 0,1 0-1,-1 0 1,0 0 0,0 0 0,0 0 0,0 0 0,0 0-1,1 0 1,-1 1 0,0-1 0,0 0 0,0 0 0,1 1-1,-1-1 1,0 1 0,0-1 0,1 0 0,-1 1-22,-2 2 99,-1-1 0,1 1 0,0 0 0,1 0 0,-1 0 0,0 1 0,1-1 0,0 0 0,0 1 0,0 0 0,0 0 0,1-1 0,-1 1 0,1 0 0,0 1-99,-3 11 287,0-1 0,2 1 0,0 8-287,-1 12 586,1 1 0,4 31-586,0-47 176,0 0-1,2 0 1,0-1-1,2 0 0,6 18-175,-8-30 5,-1 1 1,2-1-1,-1 1 0,1-2 0,1 1 0,-1 0 0,1-1 0,2 1-5,-4-3-196,0-1-1,1-1 1,0 1-1,0-1 1,0 0-1,0 0 1,0 0-1,1-1 1,-1 1-1,1-1 0,-1-1 1,1 1-1,2 0 197,3-1-939,-1 0-1,1-1 1,-1 0-1,2 0 940,18-3-1007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34.5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35 9498,'0'4'8536,"0"13"-6700,-1 5-1626,1-11-67,0 7 81,-1 0 0,-1-1 0,-1 2-224,0-8 87,2 0 1,-1 0-1,1 0 1,1 11-88,-1-12 22,1-23-154,2-3 119,0 1-1,1-1 0,1 1 0,1-3 15,0 4 3,-1 0 0,2 0 1,0 1-1,0 0 0,1 0 1,1 0-1,5-6-4,-10 15 11,0 1-1,0 0 0,0-1 1,0 1-1,1 1 0,3-4-10,-6 6 21,0-1 0,0 0 0,0 1 0,0-1 0,0 1 0,0-1 0,0 1 0,0 0 0,0-1 0,0 1 0,0 0 0,0 0 0,1 0 0,-1 0-1,0 0 1,0 0 0,0 0 0,0 0 0,0 0 0,1 0 0,-1 1 0,0-1 0,0 0 0,0 1 0,0-1 0,0 1 0,0-1 0,0 1 0,1 0-21,0 2 103,1 1 0,-1-1 1,1 0-1,-1 1 1,0 0-1,0-1 0,0 1 1,-1 0-1,1 0 0,-1 0 1,0 0-1,0 1-103,3 14 857,2 18-857,-6-36 15,11 118-438,-9-109-1894,-2-10 2250,0 0-1,0 0 1,0 0-1,0 0 1,0 1-1,0-1 1,0 0-1,0 0 1,0 0 0,0 0-1,0 0 1,0 0-1,0 0 1,0 0-1,0 0 1,0 0-1,1 1 1,-1-1-1,0 0 1,0 0-1,0 0 1,0 0-1,0 0 1,0 0 0,0 0-1,0 0 1,0 0-1,0 0 1,0 0-1,0 0 1,1 0-1,-1 0 1,0 0-1,0 0 1,0 0-1,0 0 1,0 0-1,0 0 1,0 0 0,0 0-1,0 0 1,1 0-1,-1 0 1,0 0-1,0 0 1,0 0-1,0 0 1,0 0-1,0 0 1,0 0-1,0 0 1,0 0-1,0 0 1,1 0 0,-1 0-1,0 0 1,0 0-1,0 0 1,0 0-1,0-1 1,0 1-1,0 0 1,0 0-1,0 0 1,0 0-1,0 0 1,0 0 67,6-8-1630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35.6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61 6457,'9'-53'3034,"-7"45"622,0 9-2664,1 6 1785,-3 48-220,0-2-1262,-3 20-1295,2-61 92,-5 59 454,4-1 1,5 51-547,-3-117-196,0-1 0,1 1 0,-1-1 0,1 1 0,0-1 0,1 1 196,-2-4-72,0 0 0,0 0-1,0 0 1,0 1 0,0-1 0,0 0-1,0 0 1,0 0 0,0 0 0,1 1 0,-1-1-1,0 0 1,0 0 0,0 0 0,0 0-1,0 0 1,0 0 0,1 1 0,-1-1-1,0 0 1,0 0 0,0 0 0,0 0-1,1 0 1,-1 0 0,0 0 0,0 0-1,0 0 1,1 0 0,-1 0 0,0 0-1,0 0 1,0 0 0,0 0 0,1 0-1,-1 0 73,1-1-331,-1 1 0,1-1 0,0 0 0,-1 1-1,1-1 1,-1 0 0,1 1 0,-1-1 0,1 0 0,-1 0-1,1 0 1,-1 0 0,0 0 331,9-21-2309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36.0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230 0 9162,'-1'1'472,"0"-1"0,0 1 0,0-1 0,1 1 0,-1 0 0,0-1 0,0 1 0,1 0 0,-1 0 0,0-1 0,1 1-472,-7 6 783,-91 64 1746,81-60-2232,-2 1 368,1-2 0,-2 0 0,-16 6-665,30-12 446,9 3 661,-1-3-6,0-1-968,0 0 1,0 1-1,1-1 1,-1 0 0,3 2-134,39 37 564,-31-32-338,1 0 0,0-1 0,0 0 0,2 0-226,-7-5 11,0 1 0,-1 0 0,0 1-1,0 0 1,0 0 0,-1 1 0,6 6-11,3 3-2385,-8-10 1543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8:51.9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29 4649,'-5'-5'5021,"-1"-4"-2196,1 0 223,0 3 2368,6 12-4312,10 47 101,1 11 128,-2 0-1333,-1 16 555,4 25 133,15 52-688,-18-111-425,-8-43-806,-3-9-470,0-16 635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8:52.3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8 10130,'3'-1'555,"0"0"0,0-1-1,0 1 1,0 1 0,0-1 0,0 0-1,1 1 1,-1 0 0,0 0 0,0 0-1,0 0 1,1 0 0,-1 0 0,0 1 0,0 0-1,0-1 1,0 1 0,2 1-555,8 4 851,0-1 0,0 2 0,9 6-851,2 1 951,54 23 609,-76-36-1528,-1 0-1,1 0 1,0 0 0,-1 0-1,1 0 1,-1 0 0,1 0-1,-1 1 1,0-1 0,1 0-1,-1 1 1,0-1 0,0 1-1,0 0 1,0-1 0,0 1 0,0 1-32,0 0 18,-1-1 1,0 0-1,1 1 1,-1-1-1,0 0 1,0 1-1,0-1 1,-1 0-1,1 1 1,-1-1-1,1 0 1,-1 1-1,0-1 1,0 0-19,-3 10 50,-2-1 1,0 0 0,0 0 0,-1 0 0,-4 4-51,-8 9 8,-15 14-8,27-30-172,-1 0 0,-1-1 0,1 0 0,-1 0 0,-7 3 172,8-6-864,0 0 0,1-1 0,-2 1 1,-4 0 863,2 0-2183,11-4 2123,0 0 1,0 0 0,-1 1 0,1-1 0,0 0 0,0 0 0,0 1 0,0-1-1,0 0 1,-1 0 0,1 1 0,0-1 0,0 0 0,0 1 0,0-1 0,0 0-1,0 0 1,0 1 0,0-1 0,0 0 0,0 1 59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8:52.6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53 11058,'4'6'841,"1"0"-1,-2 0 0,1 0 0,0 0 1,-1 1-1,-1-1 0,1 1 0,-1-1 0,0 1 1,1 4-841,1 13 1580,-1 0 1,0 11-1581,1 17 1591,-2-40-1129,0 1-1,3 7-461,-4-16 72,1 0 0,-1 0 0,1-1 0,0 1 0,0 0 0,0-1 0,0 0 0,0 1 0,1-1 0,0 0-72,-3-3 3,0 0 0,0 0-1,0 0 1,0 0 0,0 0 0,0 0 0,0 0-1,0 0 1,0 0 0,0 0 0,0 0-1,0 0 1,0 0 0,0 0 0,0 0-1,0 0 1,0 0 0,0-1 0,0 1-1,0 0 1,0 0 0,0 0 0,0 0 0,0 0-1,0 0 1,0 0 0,0 0 0,0 0-1,0 0 1,0 0 0,0 0 0,0 0-1,0 0 1,0 0 0,0 0 0,0 0-1,0 0 1,0 0 0,0 0 0,0 0 0,0 0-1,0 0 1,0 0 0,0 0 0,0 0-1,0-1 1,1 1 0,-1 0 0,0 0-1,0 0 1,0 0 0,0 0 0,0 0-1,0 0 1,0 0 0,0 0 0,0 0-1,0 0-1,-2-8 108,0-2-103,0-9-3,1 1 0,1-1 0,1-1-3,-1 9 1,1-9-2,0-1 0,2 1 0,0 0 0,2-3 1,-2 12-1,0 1 0,1-1 1,0 1-1,1 0 1,0 0-1,1 0 1,5-7 0,-8 13-110,1 0 0,-1 0 0,1 1 0,0-1 0,0 1 0,0 0 0,1 0 0,-1 1 0,1-1 0,0 1 0,-1 0 0,1 0 1,0 0-1,0 1 0,0 0 0,1 0 0,-1 0 0,0 0 0,0 1 0,0 0 0,3 0 110,-7 0-277,0 0-1,0 0 1,0 1 0,0-1-1,0 0 1,0 0-1,-1 0 1,1 1 0,0-1-1,0 0 1,0 1-1,0-1 1,0 1 0,-1-1-1,1 1 1,0-1-1,-1 1 1,1-1 0,0 1-1,0 0 278,7 12-1930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8:53.0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103 1 13059,'-3'1'831,"0"0"0,-1 1 0,1-1 1,0 1-1,0 0 0,0 0 0,-1 0-831,0 1 460,1 1-1,0-1 1,-1 0-1,1 1 1,0 0-460,-4 6 443,1 0 0,1 0 0,0 0 1,-1 2-444,1 2 310,0 0 1,1 0-1,0 0 1,1 1-1,0-1 0,1 14-310,1-2 257,1 0 0,1-1 0,3 15-257,-1-20 95,1-1 0,1 0-1,0 0 1,2-1 0,0 0-1,1 0 1,9 14-95,-2-6 72,2-1 0,1 0 0,1-1 0,15 13-72,-27-29-183,1-1-1,0 0 1,0 0 0,0-1-1,10 6 184,-14-10-69,0 0-1,0 0 1,0 0 0,1-1-1,-1 0 1,1 0 0,-1 0-1,1 0 1,-1-1-1,1 1 1,-1-1 0,1 0-1,0-1 1,2 1 69,22-8 161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57.8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43 10682,'-1'6'871,"0"1"0,1-1 0,0 1 0,0-1 0,1 0 0,0 1 0,0-1 0,0 0-1,1 0 1,0 1-871,0 2 635,0 0 0,0 0 0,-1 0 0,0 6-635,-1-10 208,0 0-87,0 0-1,0 0 1,1 0 0,-1 0-1,1 0 1,0 0 0,1 1-121,-2-6-5,0 1 1,0-1-1,0 0 1,0 0-1,0 0 1,0 0-1,0 0 1,0 0-1,0 1 1,0-1-1,0 0 1,0 0-1,1 0 1,-1 0-1,0 0 1,0 0 0,0 0-1,0 1 1,0-1-1,0 0 1,0 0-1,0 0 1,0 0-1,1 0 1,-1 0-1,0 0 1,0 0-1,0 0 1,0 0-1,0 0 1,0 0-1,1 0 1,-1 0-1,0 0 1,0 0-1,0 0 1,0 0 0,0 0-1,0 0 1,1 0 4,3-5-287,2-10-482,4-24-1161,-4 16-224,7-16 2154,-11 32-88,1 0 0,1 0-1,-1 0 1,1 1 0,1-1 0,-1 1 0,3-3 88,16-14 238,-21 22-130,0 0-1,0-1 1,0 1 0,0 0 0,0 0-1,0 0 1,0 0 0,1 0-1,-1 0 1,0 1 0,1-1 0,-1 1-108,0 0 118,-1 0-1,1 0 1,-1 1 0,1-1 0,-1 0 0,0 1 0,1-1 0,-1 1 0,0-1-1,1 1 1,-1 0 0,0-1 0,0 1 0,0 0 0,0 0 0,0 0 0,0 0-1,0 0 1,0 0 0,0 0 0,0 0 0,0 0 0,0 1 0,-1-1 0,1 0-1,0 2-117,2 4 479,0 0 0,0 0 0,-1 1-1,1 3-478,0 4 568,-1 0 1,-1 0-1,0 2-568,-1-4 168,2 1 1,-1 0 0,2-1 0,1 6-169,-4-17-173,1 0 0,-1 0 0,1-1-1,0 1 1,0 0 0,-1-1 0,1 1 0,0 0 0,1-1 0,-1 1 0,0-1 0,0 0 0,1 1 0,-1-1 0,1 1 173,12-1-953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8:53.5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12323,'0'1'4481,"1"15"-1318,0 0 0,2 5-3163,1 18 1337,1 31-50,-3-16-578,3 0 0,6 20-709,-2-37 172,-3-11-58,-1 0 1,-1 6-115,-4-32 1,1 1 0,-1-1 1,0 1-1,0-1 1,0 1-1,0-1 1,0 1-1,0-1 0,0 1 1,0-1-1,0 1 1,0 0-1,0-1 1,0 1-1,0-1 1,-1 1-1,1-1 0,0 1 1,0-1-1,0 0 1,-1 1-1,1-1 1,0 1-1,-1-1 0,1 1 1,0-1-1,-1 0 1,1 1-1,0-1 1,-1 0-1,0 1-1,0-1-5,0 0 0,0-1 1,0 1-1,0 0 0,0-1 0,0 1 0,0 0 0,0-1 0,0 1 1,1-1-1,-1 0 0,0 1 0,0-1 0,0 0 0,1 1 1,-1-1-1,0 0 0,0 0 5,-1-2-43,-1 0 0,0 0 0,1 0 0,0 0 0,-1-1 0,1 1 1,1-1-1,-1 1 0,0-1 0,1 0 0,0 1 0,0-1 0,0 0 0,0 0 0,1 0 0,-1-1 43,1-1-46,0 1 0,1 0 0,0-1 0,-1 1 0,2 0-1,-1 0 1,1 0 0,-1 0 0,1 0 0,1 0 0,1-3 46,0 2-16,0-1 1,1 1 0,-1-1 0,1 2-1,1-1 1,-1 0 0,1 1-1,0 0 1,0 0 0,1 1 0,-1 0-1,1 0 1,0 1 0,0-1 0,0 1-1,1 1 1,-1-1 15,3 1 85,0 0 0,-1 1 0,1 0 0,0 0 0,0 1 0,0 0 0,0 1 0,0 0 0,0 1 0,5 1-85,-13-3 34,-1 1 1,1-1 0,-1 1 0,1 0-1,-1-1 1,0 1 0,1 0-1,-1 0 1,0 0 0,0-1-1,0 2 1,1-1 0,-1 0-1,0 0 1,0 0 0,-1 0-1,1 1 1,0-1 0,0 0 0,-1 1-1,1-1 1,0 0 0,-1 1-1,1-1 1,-1 1 0,0-1-1,0 1 1,1-1 0,-1 1-1,0-1 1,0 1 0,0 0-1,-1-1-34,1 2 50,-1 1 0,0-1 0,0 0-1,0 0 1,0 0 0,0 0-1,-1 0 1,1 0 0,-1 0-1,0 0 1,0-1 0,0 1-1,0-1 1,-2 3-50,-6 4 56,-1-1 1,1 0-1,-2 0 0,1-1 0,-1-1 1,-2 1-57,7-4-581,0 0 0,-1-1 0,1 1 0,-2-1 581,2-2-1683,3 0 519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8:54.1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44 128 9194,'14'19'5217,"-4"-1"-712,4 12-1944,-8-1-201,-3 3-776,0 0-351,-5-11-737,2-4-120,2-7-768,-1-6-672,2-11-1433,-1-6 1401</inkml:trace>
  <inkml:trace contextRef="#ctx0" brushRef="#br0" timeOffset="1">0 0 10170,'0'4'4289,"11"2"-2505,-3-2-663,7 0-1297,10 5-689,-1-10 449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8:54.4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43 11554,'18'34'6750,"-14"-25"-5685,0-1 0,-1 1 0,0 0 0,-1 0 0,1 2-1065,8 73 3768,-10-73-3482,1-3-69,0-10-178,3-14-251,-5 15 190,9-35-1862,10-26 1884,-15 51-137,1-1 0,0 1 0,1 0 1,0 1-1,0-1 0,1 1 0,2-1 137,-6 7 5,1 1 0,-1-1 0,1 1 1,0 0-1,0 0 0,3-2-5,-6 5 24,0-1 0,0 0-1,0 1 1,0-1 0,0 1-1,0 0 1,0-1 0,0 1-1,0 0 1,0-1 0,0 1-1,0 0 1,0 0 0,0 0 0,0 0-1,0 0 1,0 0 0,0 0-1,0 1 1,0-1 0,1 0-1,-1 0 1,0 1 0,0-1-1,0 1 1,-1-1 0,1 1-1,0-1 1,0 1 0,0 0-1,0 0 1,0 0-24,2 3 161,0 0 1,0 0-1,-1 1 0,1-1 0,-1 1 1,0-1-1,-1 1 0,1 0 0,-1 0 1,0 0-1,1 2-161,0 11 584,0 0 0,-1 8-584,-2-20 56,1 0-1,0 0 1,-1 0-1,0 0 1,-1 0-1,1 0 1,-2 3-56,-3 10-1137,4-9-255,4 1 455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8:54.9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121 345 13379,'10'6'5681,"-2"1"-3040,4 9-665,-7 0-80,2 0-471,1 18-377,-2 8-672,2-4-136,-2-14-136,6-2 32,-3-11-464,2-9-592,-5-17-1393,-7-10 217,-3-12 1056</inkml:trace>
  <inkml:trace contextRef="#ctx0" brushRef="#br0" timeOffset="1">0 8 11154,'8'-8'5458,"0"8"-1746,3 4-1511,0 3-65,5 3-759,0 4-345,0-1-1192,5 4-936,-5 2 711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8:56.2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89 8 8394,'-19'-2'3808,"2"0"-2295,-8-1 1781,19 3 412,14 5-166,22 8-2987,-17-7-408,-1 0 0,1-1-1,0-1 1,0 0 0,12 1-145,38 6 433,24 5 356,-85-16-751,0 1 1,0-1-1,0 1 1,0 0-1,0 0 1,0 0-1,0 0 1,0 0-39,-1-1 9,-1 1 0,0-1 0,0 0 0,1 1 0,-1-1 1,0 0-1,0 1 0,1-1 0,-1 1 0,0-1 0,0 0 0,0 1 0,0-1 0,1 1 0,-1-1 0,0 0 1,0 1-1,0-1 0,0 1 0,0-1 0,0 1 0,0-1 0,0 1 0,0-1 0,-1 0 0,1 1 1,0-1-1,0 1 0,0-1 0,0 0 0,-1 1 0,1-1 0,0 1 0,0-1 0,-1 0 0,1 1 0,0-1 1,-1 0-1,1 0 0,0 1 0,-1-1 0,1 0 0,0 0 0,-1 1 0,1-1-9,-20 17 295,-1-1-1,-19 11-294,-13 10 153,22-14-373,-1-2 0,0 0 0,-29 11 220,58-30-277,0 0 0,0-1 1,0 1-1,1 1 0,-3 1 277,0 4-1495,5-8 1407,0 0 1,0 0 0,0 0 0,0 1 0,0-1 0,0 0-1,0 0 1,0 0 0,0 1 0,0-1 0,1 0 0,-1 0-1,0 0 1,0 0 0,0 0 0,0 1 0,0-1 0,1 0-1,-1 0 1,0 0 0,0 0 0,0 0 0,0 0 0,1 0 0,-1 0-1,0 1 1,0-1 0,0 0 0,1 0 0,-1 0 0,0 0-1,0 0 1,0 0 0,1 0 0,-1 0 0,0 0 0,0 0 87,21 0-2648,7-2 1235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8:56.5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217 1 8890,'4'4'4713,"-4"2"-1264,-16 6-1081,-6 0-255,-9 6-713,-6-2-304,5 8-496,1 0-144,7-2-200,8-1-40,8-10-840,4-3-528,8-8-3049,4 1 2657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12.4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158 11 4513,'59'0'3205,"-55"0"-2321,1-1 1,-1 0 0,1 1 0,-1-1-1,1-1 1,1 0-885,-5 2 379,1-1 0,-1 1 0,1-1 0,0 1 0,-1-1 0,1 1 0,-1 0 0,1 0 0,0 0 0,-1 0 0,1 0 0,0 0 0,0 1-379,-3-1 211,1 1 0,-1-1 1,1 1-1,-1-1 0,1 0 0,-1 1 0,1-1 0,-1 1 1,1-1-1,-1 0 0,1 1 0,-1-1 0,1 0 0,-1 0 1,0 1-1,1-1 0,-1 0 0,0 0 0,1 0 0,-1 0 0,1 0 1,-1 0-1,0 0 0,0 0-211,-4 1 86,-1 0 1,0 0-1,1 1 0,-1 0 0,1 0 1,-1 0-1,1 1 0,0-1 1,0 1-1,0 0 0,0 1 1,1-1-1,-1 2-86,-13 8 200,-5 1 512,-15 6-712,27-15 121,1 0-1,0 1 1,0 0 0,1 1-1,0-1 1,0 2 0,0-1-1,-3 6-120,-1 5 200,13-17-184,-1 0 1,1-1-1,-1 1 1,1 0-1,0 0 1,-1 0-1,1 0 0,0 0 1,0 0-1,0 0 1,0 0-1,0 0 1,0 0-1,0 0 1,0 0-1,0 0 0,0 0 1,0 0-1,1 0 1,-1 0-1,0-1 1,1 2-17,1 1 40,1 0 0,-1-1 0,1 1 0,0-1 0,0 1 0,0-1 0,0 0 1,0 0-1,0 0 0,1-1 0,2 2-40,9 3 135,1-1 0,3 0-135,37 7 238,1-2 0,47 1-238,-60-7-443,-44-4 476,10 2-2191,-10-2 2020,0 0 0,0 0-1,0 1 1,1-1 0,-1 0 0,0 0-1,0 0 1,0 1 0,0-1 0,1 0-1,-1 0 1,0 1 0,0-1-1,0 0 1,0 0 0,0 1 0,0-1-1,0 0 1,0 0 0,0 1 0,0-1-1,0 0 1,0 0 0,0 1-1,0-1 1,0 0 0,0 0 0,0 1-1,0-1 1,0 0 0,-1 0 0,1 1-1,0-1 1,0 0 0,0 0 138,-7 12-1678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59:12.9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1 8386,'-4'8'4593,"5"6"-528,8-2-2049,7 0 49,8-1-337,2-3-168,8-3-416,5 1-143,-3-4-265,-4 1-144,-8-2-280,-8 3-104,-8-1-88,0 0-80,0-1-608,-7-2-440,0 0-1329,-1-1 137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8:57.0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52 13115,'5'-51'5073,"-4"51"-3273,2 8 73,5 15-201,-1 9-104,3 18-551,2 7-233,-4 1-296,2-2-120,-3-5-168,3-7-56,-2-11-176,-3-6-464,0-13-1441,-5-12-455,-2-1 1248</inkml:trace>
  <inkml:trace contextRef="#ctx0" brushRef="#br0" timeOffset="1">304 118 11811,'-25'18'6219,"-7"7"-3441,-7 9 436,-38 24-3214,74-56 80,-1 1 0,1 0 0,0-1 0,-1 1 0,1 0 0,1 0 0,-1 1 0,0-1 0,1 1 0,0-1 0,-1 1-80,3-3 41,-1 0 1,1 1-1,0-1 0,-1 0 0,1 0 0,0 1 0,0-1 0,0 0 1,0 1-1,0-1 0,0 0 0,0 0 0,0 1 0,0-1 1,1 1-42,0 0 44,0 0 0,-1-1 1,1 1-1,0 0 0,0-1 1,1 1-1,-1-1 0,0 0 1,0 1-1,1-1 1,-1 0-1,1 0 0,1 1-44,4 3 150,0-1 1,0-1-1,1 1 0,-1-1 0,5 1-150,41 10 554,-53-14-552,103 18 869,-101-18-833,-1 0-1,0 1 1,0-1 0,0 1 0,1-1-1,-1 1 1,0-1 0,0 1-1,0 0 1,0 0 0,0 0-1,0-1 1,0 1 0,0 0-1,0 1-37,4 6 303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8:57.7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9938,'0'0'155,"0"0"0,0 0-1,0 0 1,0 0 0,0 0 0,0 0-1,0 0 1,0 0 0,0 0 0,1 0 0,-1 0-1,0 0 1,0 0 0,0 0 0,0 0-1,0 0 1,0-1 0,0 1 0,0 0-1,0 0 1,1 0 0,-1 0 0,0 0-1,0 1 1,0-1 0,0 0 0,0 0-1,0 0 1,0 0 0,0 0 0,0 0 0,1 0-1,-1 0 1,0 0 0,0 0 0,0 0-1,0 0 1,0 0 0,0 0 0,0 0-1,0 0 1,0 0 0,0 0 0,0 1-1,0-1 1,0 0 0,1 0-155,4 7 2031,4 9-966,-3 2-198,-2-1 0,0 1-1,-1 0 1,0 0 0,-1 18-867,4 28 714,3-2-12,-2 6-702,-7-57 31,0 0 1,-1 0 0,-1 4-32,0-6 19,2-1 0,-1 1 0,1 0 1,0 5-20,0-18-161,-2-2 38,2-1 1,-1 1 0,1-1-1,0 1 1,0 0-1,0-1 1,1 0 122,1-1-31,1 1-1,0-1 1,0 0 0,0 1-1,1-1 1,0 1 0,1 0-1,0 0 1,0 1 0,0 0-1,1 0 1,0 0 0,0 0-1,0 1 1,1 0 0,6-4 31,-10 8 24,0-1 1,0 1 0,0 0 0,1 0 0,-1 0-1,0 1 1,0-1 0,1 1 0,-1 0 0,0-1 0,1 2-1,-1-1 1,0 0 0,1 1 0,-1-1 0,0 1-1,1 0 1,-1 0 0,0 0 0,0 1 0,1 0-25,0 0 71,-1 0 0,1 0 0,0 0 1,-1 1-1,1 0 0,-1 0 0,0 0 1,0 0-1,0 0 0,0 1 0,0-1 1,-1 1-1,0 0 0,1-1 0,0 5-71,-2-5 62,1 1 1,-1 0-1,-1 0 0,1-1 0,0 1 0,-1 0 0,0 0 0,0 0 1,0 0-1,0 0 0,-1 0 0,1-1 0,-1 1 0,0 0 1,0 0-1,-1-1 0,1 1 0,-1-1 0,-1 3-62,-4 5 112,0 0 0,-1-1 0,0 0 0,-1 0-1,-1 0-111,-2 2 51,10-10-110,0 1 1,0-1-1,-1 0 0,1 0 0,-1-1 0,1 1 0,-1 0 0,0-1 0,1 1 0,-1-1 0,0 0 0,0 0 0,0 0 1,-1-1 58,-2 1-36,1-1 0,0 1 0,-1-2 0,1 1 0,-1 0 0,1-1 0,-4-1 36,-13-2-1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58.3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0 10906,'0'0'153,"0"0"0,-1 1 0,1-1 0,0 0 0,0 0 0,0 0 0,-1 0 0,1 0 0,0 0 0,0 0 1,0 0-1,0 1 0,-1-1 0,1 0 0,0 0 0,0 0 0,0 0 0,0 1 0,0-1 0,-1 0 0,1 0 0,0 0 0,0 1 0,0-1 0,0 0 0,0 0 0,0 0 0,0 1 0,0-1 0,0 0 0,0 0 0,0 0 0,0 1-153,0 8 495,0-6 68,2 76 2621,2 52-1043,-1-106-2014,0 0 1,2 0-1,1 0 1,1 3-128,12 31-302,-21-67 3,0-1 0,0 1-1,1-1 1,0 1 0,1-1-1,0 1 1,0-3 299,0 4-161,0 5 145,0-1 0,0 1 0,1-1 0,-1 1 0,0-1 0,1 1 0,-1 0 0,1-1 0,0 1 0,0 0 0,0-1 0,0 1 0,0 0 0,0 0 0,1 0 0,-1 0 0,1 0 1,-1 0-1,1 0 0,0 1 0,0-1 0,0 1 0,0-1 0,0 1 0,0 0 0,0-1 0,0 1 0,1 0 0,0 0 16,6-1 15,0 0 0,0 0 0,0 1 0,0 1 0,1-1 0,-1 2 0,0-1-15,-1 0 29,10 1 187,-1 0 1,0 1-1,1 1-216,-11-2 158,0 1 1,0 0-1,0 0 0,0 1 0,-1 0 0,1 0 0,-1 0 1,4 3-159,-7-4 94,-1 0-1,1 1 1,-1-1 0,0 0 0,0 1 0,0-1 0,0 1-1,0 0 1,0 0 0,0 1-94,-1-2 51,-1-1 0,1 1 0,0 0 0,-1 0-1,1-1 1,-1 1 0,0 0 0,0 0 0,1 0 0,-1 0 0,0 0-1,-1 0 1,1-1 0,0 1 0,0 0 0,-1 0 0,0 1-51,-1 1 81,0 0 0,0 0 0,-1 0 0,1-1-1,-1 0 1,0 1 0,0-1 0,0 0 0,-1 0 0,-1 1-81,-4 2 126,0 0 1,0 0-1,-9 3-126,4-2-162,0-1-1,-1-1 1,1 0-1,-1 0 1,-1-2-1,-10 2 163,23-5-188,1 1 0,0-1 0,0 0 0,-1-1 0,1 1 0,0 0 0,0-1 0,-1 1 0,1-1 0,0 0 0,0 1 0,0-1 0,0 0 0,0-1 0,0 1 0,0 0 1,0 0-1,0-1 0,1 1 0,-1-1 0,0 0 188,2 1-117,-1-1 1,0 1 0,1 0 0,-1-1 0,1 1 0,0-1 0,-1 1-1,1-1 1,0 1 0,0-1 0,0 0 116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8:58.3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124 89 11923,'0'0'248,"1"0"1,-1 1 0,1-1 0,-1 0 0,1 0 0,-1 1 0,0-1 0,1 0 0,-1 0-1,1 0 1,-1 0 0,1 0 0,-1 0 0,1 0 0,-1 0 0,1 0 0,-1 0 0,1 0 0,-1 0-1,1 0 1,-1-1 0,1 1 0,-1 0 0,0 0 0,1 0 0,-1-1 0,1 1 0,-1 0-1,1 0 1,-1-1 0,0 1-249,1-1 238,-1 0-1,0 0 1,1 0-1,-1 0 1,0 0-1,0 0 1,0 1-1,0-1 1,0 0-1,0 0 1,0 0-1,0 0 1,-1 0-1,1 0 1,0 0-238,-2-6 401,-1 0 0,1 0 0,-1 1 0,-1-2-401,2 5 21,0 0-1,0 0 0,0 0 0,0 1 0,-1-1 1,1 0-1,-1 1 0,1 0 0,-1 0 1,0 0-1,0 0 0,0 0 0,-1 0-20,2 1-2,1 1-1,0-1 1,-1 1 0,1-1-1,0 1 1,-1 0-1,1-1 1,-1 1-1,1 0 1,-1 0 0,1 0-1,0 0 1,-1 0-1,1 1 1,-1-1-1,1 0 1,0 1 0,-1-1-1,1 1 1,0-1-1,-1 1 1,1 0-1,0-1 1,0 1-1,0 0 1,0 0 0,-1 0-1,1 0 1,0 0-1,1 0 1,-1 0-1,0 0 1,-1 1 2,-3 8-23,-1-1 1,2 1-1,-1 0 1,1 0-1,1 0 0,-3 8 23,3-2 13,0 0-1,0 0 1,2 0 0,-1 3-13,2-14 18,0 0 0,1 1 0,-1-1 0,1 0 0,0 0 0,0 0-18,-1-4 3,0 0 0,1-1-1,-1 1 1,0 0 0,0-1-1,0 1 1,1 0 0,-1-1 0,0 1-1,1-1 1,-1 1 0,1 0-1,-1-1 1,1 1 0,-1-1 0,1 1-1,-1-1 1,1 1 0,-1-1-1,1 0 1,0 1 0,-1-1 0,1 0-1,0 1 1,-1-1 0,1 0-1,0 0 1,-1 1 0,1-1 0,0 0-1,-1 0 1,1 0 0,0 0-1,0 0 1,-1 0 0,1 0 0,0 0-1,-1-1 1,1 1 0,0 0-1,-1 0 1,1 0 0,0-1 0,-1 1-1,1 0 1,0-1-3,2-1-10,1 0 0,-1 0 0,0-1 0,0 1 0,0-1 0,-1 0-1,1 0 1,2-3 10,18-29-185,-11 16 92,10-12-77,5-5 170,-26 35 4,0 0 0,-1 1 1,1-1-1,-1 0 1,1 1-1,0-1 1,-1 1-1,1-1 1,0 1-1,0-1 1,0 1-1,-1-1 0,1 1 1,0 0-1,0-1-4,0 1 9,-1 0 0,0 0-1,1 0 1,-1 0 0,0 0-1,1 0 1,-1 1-1,0-1 1,1 0 0,-1 0-1,0 0 1,1 0 0,-1 0-1,0 0 1,1 1 0,-1-1-1,0 0 1,0 0-1,1 1 1,-1-1 0,0 0-1,0 0 1,1 1 0,-1-1-1,0 1-8,1 1 71,0 1-1,0-1 1,0 1-1,0 0 1,0-1-1,-1 1 1,0 0-1,1 2-70,1 32 795,-2-18 261,3 16-1056,-2-29-51,0 0 0,1-1 0,-1 1 0,1-1 0,0 1 0,0-1 0,1 0 0,0 1 51,-2-4-271,0-1 0,0 0-1,0 1 1,0-1 0,0 0-1,0 0 1,0 0 0,0 0-1,1 0 1,-1 1 271,10 3-6547,-5-1 3682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8:58.6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86 10034,'1'1'474,"0"0"1,1 0-1,-1 0 1,0 0-1,0 0 0,0 0 1,0 0-1,0 1 0,0-1 1,0 0-1,0 1 0,0-1 1,-1 1-1,1-1 0,-1 1 1,1-1-1,-1 1 0,1-1 1,-1 2-475,0 3 839,1 0 0,-1 0 0,-1 1 0,0 3-839,-1 13 1419,0 62 766,0 28-878,3-89-1069,1 0-1,1 0 0,4 14-237,21 71 87,-28-109-138,0 0 1,0 1 0,0-1-1,0 0 1,0 0 0,0 0-1,0 1 1,0-1 0,0 0-1,0 0 1,0 0 0,0 1-1,0-1 1,0 0 0,1 0-1,-1 0 1,0 1 0,0-1 0,0 0-1,0 0 1,0 0 0,1 0-1,-1 0 1,0 1 0,0-1-1,0 0 1,0 0 0,1 0-1,-1 0 1,0 0 0,0 0-1,0 0 1,1 0 0,-1 0-1,0 0 51,5-5-1336,1-13-558,-1-12 507,1-9 601</inkml:trace>
  <inkml:trace contextRef="#ctx0" brushRef="#br0" timeOffset="1">152 6 11138,'-2'-5'4921,"3"21"-2088,-2 6-584,-3 22-233,-3 4-288,7 13-535,-1 2-337,1-1-360,0-4-128,0-12-184,3-5-48,-1-14-24,6-2-112,-7-13-568,5-5-464,2 0-1033,-2-3-519,6 0 1607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8:59.2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104 2 8258,'-10'-1'8724,"-3"4"-3387,8-1-4621,-1 0 0,1 1 1,0-1-1,0 2 0,0-1-716,0 0 23,1 1-1,-1-1 1,1 1 0,0 0-1,0 0 1,0 0 0,1 1-1,-1-1 1,1 1 0,0 0 0,-2 4-23,4-6 25,1 0 0,0-1 0,-1 1 1,1 0-1,0 0 0,0-1 1,0 1-1,1 0 0,-1-1 1,1 1-1,-1 0 0,1-1 0,0 1 1,0-1-1,0 1 0,0-1 1,1 1-1,-1-1 0,1 0 1,-1 1-1,1-1 0,0 0-25,4 5 105,0-1 0,0 0 0,1 0-1,-1 0 1,1-1 0,4 2-105,-3-2 238,1 0-1,8 2-237,18 9 556,-33-14-489,1-1-1,-1 1 1,1 0 0,-1 0 0,0 0 0,0 0 0,0 0-1,0 0 1,0 1 0,0-1 0,-1 1-67,0-2 29,-1 0 0,1 0 0,-1 0 0,1 0 0,-1 0 1,0 0-1,0 0 0,1 0 0,-1 1 0,0-1 0,0 0 0,0 0 0,0 0 1,0 0-1,0 1 0,-1-1 0,1 0 0,0 0 0,-1 0 0,1 0 0,-1 0 1,1 0-1,-1 0 0,1 0 0,-1 0 0,1 0 0,-1 0 0,0 0 0,0 0 0,0 0 1,1 0-1,-1-1 0,-1 2-29,-2 1 67,-1 0 0,1-1 0,-1 1 1,0-1-1,0 1 0,-3 0-67,3-2-46,0 1 0,-1-1 0,1 0 0,0-1 0,0 1 0,-1-1 0,-2 0 46,-22-2-4362,25 1 2723,-1 1-282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8:59.6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55 0 14835,'3'1'457,"21"8"2707,-1 2 0,3 1-3164,-19-7 278,1-1 0,-1 1 1,1 1-1,-1 0 0,-1 0 0,1 0 1,4 6-279,-4-2 296,0 0 1,-1 0-1,0 1 1,-1 0-1,0 0 1,-1 0-1,0 1 1,2 7-297,3 23 1175,3 35-1175,-6-39 328,3 29 796,0 34-1124,-8-62 223,-2-1 1,-1 0-1,-4 17-223,0-10 125,-3 0 0,-1-1 1,-3 0-1,-6 13-125,12-39-9,-1-1 1,-1 0-1,-1-1 0,0 0 1,-4 4 8,5-9-126,0-1-1,0 0 1,-1 0 0,-1-1 0,0 0 0,0-1-1,-8 5 127,11-9-681,0 0 0,0 0-1,-7 1 682,-20 6-4146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9:04.0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105 3 7370,'-3'6'2281,"1"-3"-1968,1-1 0,-1 0 1,1 0-1,-1 0 0,0 0 1,1 0-1,-1 0 0,0-1 1,0 1-1,0-1 1,-1 1-1,0-1-313,-34 27 1499,35-26-1071,0 0 0,0-1 1,0 1-1,-1-1 0,1 1 1,-1-1-1,1 0 0,-1 0 0,0 0 1,1 0-1,-1-1 0,0 1 1,1-1-1,-4 0-428,6 0 559,0 0-110,0 0-92,9 0 244,32-1-223,-23 1-115,-1-1 0,18-3-263,187-32 1597,-200 33-1386,1 2-1,0 0 0,9 1-210,-9 1 133,-1-2 1,0 0-1,10-3-133,-4-1 68,7-2 5,0 2 0,0 1 0,1 2 0,6 1-73,91 12 132,-48-3-8,-26-2-16,35 1 43,-73-6-113,-1-2 1,1 0 0,12-3-39,39-7 115,4 2-115,-38 7 34,0 2 0,-1 1 1,7 2-35,0 2 8,68 6 193,82-2-201,-105-8 160,70 12-160,95 1 133,-181-12-106,234 4 54,-229-4-37,0 5-44,2-1 26,-37-3-16,116 5 2,-106-8-4,0-2 0,0-2-8,23-5 31,0 4-1,1 4 0,56 6-30,-45 3 20,42 5 79,51-4-99,-119-9 26,382 7 124,-289 0-78,28 2 103,2 7-175,-182-15 2,31 3 61,-1-1 1,1-1 0,1-2-64,-5-1 50,-3 0 62,-1-1-1,14-3-111,-45 1-2426,4 2 1484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04.8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26 9194,'1'-2'667,"-1"0"0,1 0 0,0 0 0,-1 0 0,1 0-1,0 0 1,0 0 0,1 1 0,-1-1 0,0 0 0,1 0-667,-2 2 117,0 0 0,1-1 1,-1 1-1,0 0 0,1 0 0,-1-1 1,0 1-1,1 0 0,-1 0 0,1 0 1,-1 0-1,0 0 0,1-1 0,-1 1 0,1 0 1,-1 0-1,1 0 0,-1 0 0,0 0 1,1 0-1,-1 0 0,1 0-117,0 1 131,0-1 0,0 1 0,-1-1 0,1 1 0,0-1 0,0 1 0,0-1 0,-1 1 0,1 0 0,0-1 0,-1 1 0,1 0 0,-1 0 0,1 0-131,5 8 448,-1-1-1,-1 1 1,0 0 0,0 1-1,0-1 1,-1 2-448,15 61 1116,-15-58-925,11 51 470,-2 2 1,-2 12-662,-10-73 32,1-5-24,-1 0-1,0 1 0,0-1 1,0 0-1,0 0 1,0 0-1,0 0 0,0 0 1,-1 0-1,1 0 0,0 0-7,-1-3-209,0 2 153,1-1 0,-1 1-1,1 0 1,0-1-1,-1 1 1,1-1 0,0 1-1,0 0 1,-1-1-1,1 1 1,0-1-1,0 1 1,0-1 0,0 1-1,-1-1 1,1 1-1,0-1 1,0 0 56,0-8-114,-1 0-1,2-1 1,-1 1 0,1 0 0,1 0-1,-1 0 1,2-1 114,-2 5-47,0-3 2,1 1 1,1-1-1,-1 1 0,1 0 1,1-1-1,-1 1 0,1 1 1,1-2 44,-2 4 14,0 0 0,0 1 0,0-1 0,1 1 0,-1-1 0,1 1 0,0 0 1,0 1-1,0-1 0,1 1 0,-1-1 0,4 0-14,-5 2 59,1 0 0,-1 0 0,1 0 0,-1 1 0,1-1 1,-1 1-1,1 0 0,-1 0 0,1 0 0,-1 1 0,1-1 0,-1 1 0,1 0 0,-1 0 0,1 0 0,-1 0 0,0 1 0,0-1 0,0 1 0,1 0 0,-2 0 0,1 0 1,0 0-1,0 1 0,-1-1 0,1 1 0,-1-1 0,1 2-59,4 8 261,-1 0 1,-1 0-1,4 12-261,7 17 365,-12-32-332,1-1-1,-1 0 0,2-1 1,0 2-33,-4-6-183,0-1 0,0 1 0,1-1 0,-1 0 0,0 0 0,1 0 0,0 0 0,-1 0 0,1 0 0,0-1 0,0 1 0,0-1 0,1 0 183,13 3-870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05.3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149 104 9130,'1'-3'645,"0"0"1,0 0-1,0 0 1,-1 0-1,1 0 1,-1 0-1,0 1 1,0-1-1,0 0 1,0 0-1,0 0 1,-1 0-1,1 0-645,-1-1 473,0 0 0,0 0 0,-1 0 0,1 1 0,-1-1 0,0 0 0,0 1 0,0 0-1,-2-4-472,3 6 70,-1-1 0,1 0 1,0 1-1,-1-1 0,0 1 0,1-1 0,-1 1 0,0 0 0,1-1 0,-1 1 0,0 0 0,0 0 0,0 0 0,0 1 0,0-1 0,0 0 0,0 1 0,-1 0 0,1-1 0,0 1 0,0 0 0,0 0 0,0 0 0,0 0 0,-1 0 0,1 1 0,0-1 0,0 1 0,0-1 0,0 1 0,0 0 0,0 0 0,0 0 0,0 0 0,0 0 0,0 0 0,0 1-70,-4 3 17,2-1-1,-1 1 1,1 0-1,-1 0 1,1 1 0,1-1-1,-1 1 1,1 0 0,0 0-1,0 0 1,1 0 0,0 0-1,-1 5-16,0 1 37,0 0-1,1 1 0,1-1 1,0 1-1,0 0 1,2 8-37,-1-17 21,0-1 0,1 0 0,0 1 1,-1-1-1,1 1 0,0-1 1,1 0-1,-1 0 0,1 0 0,-1 1 1,1-1-1,0-1 0,0 1 1,0 0-1,2 1-21,-3-3 2,0 0 0,1 0 0,-1 0 0,0 0 0,1 0 0,-1-1 0,1 1 0,-1 0 0,1-1 0,0 1 0,-1-1 0,1 0 0,-1 1 0,1-1 1,0 0-1,-1 0 0,1 0 0,0 0 0,-1 0 0,1 0 0,0-1 0,-1 1 0,1-1 0,-1 1 0,1-1 0,0 1 0,-1-1 0,0 0 0,1 0 0,-1 0 0,1 0 0,-1 0 0,1 0-2,3-4-4,0 0-1,0 0 0,0 0 0,-1 0 0,1-1 0,-1 0 0,-1 0 5,2 0 4,-1 0 0,0 0 0,1 0 0,0 1 0,0-1 0,1 1-4,-5 4 5,1 0 1,-1 0 0,0 0 0,0 1-1,1-1 1,-1 0 0,1 1 0,-1-1-1,1 1 1,-1-1 0,1 1 0,0-1-6,-1 1 12,0 0 0,-1 1 1,1-1-1,0 0 1,-1 0-1,1 0 1,0 0-1,-1 1 1,1-1-1,0 0 1,-1 1-1,1-1 1,-1 0-1,1 1 1,0-1-1,-1 1 0,1-1 1,-1 1-1,1-1 1,-1 1-1,0-1 1,1 1-1,-1 0 1,1-1-1,-1 1 1,0-1-1,1 2-12,1 5 134,1 0-1,-1 0 1,0 1 0,0-1-1,0 3-133,5 24-244,-6-33 77,-1 1-1,1 0 0,0 0 0,0 0 1,0-1-1,0 1 0,0 0 1,0-1-1,0 1 0,0-1 0,1 1 1,-1-1-1,0 1 0,1-1 1,-1 0-1,3 1 168,12 4-1048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05.7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123 13 10674,'-2'-1'1104,"-1"-1"-1,0 1 1,0-1-1,0 1 1,0 0-1,0 0 1,0 0-1,-1 0 1,1 1-1,-2-1-1103,4 1 174,-1 0 0,0 0 0,1 0-1,-1 1 1,0-1 0,1 1 0,-1-1 0,0 1-1,1-1 1,-1 1 0,1 0 0,-1 0 0,1 0-1,0 0 1,-1 0 0,1 0 0,0 0 0,0 0 0,-1 0-1,1 1-173,-1 0 116,0 1-1,1-1 1,-1 0-1,1 1 0,-1 0 1,1-1-1,0 1 1,0 0-1,0-1 1,0 1-1,0 0 0,1 0 1,-1 0-1,1 0 1,0 1-116,0 0 81,0 1 1,1-1-1,0 1 1,0-1-1,0 1 1,0-1-1,1 0 1,-1 1 0,2 1-82,4 5 112,0 0 0,0 0 1,1 0-1,0-1 0,1 0 1,4 3-113,6 4 192,-14-13-124,0 1 1,0-1-1,0 1 1,-1 0-1,1 0 0,-1 1 1,0-1-1,-1 1 1,1 1-69,-3-5 12,-1-1 0,0 0 1,1 0-1,-1 0 0,0 0 0,0 0 0,0 0 1,0 0-1,0 1 0,0-1 0,0 0 0,-1 0 1,1 0-1,0 0 0,-1 0 0,1 0 1,-1 0-1,1 0 0,-1 0 0,1 0 0,-1 0 1,1 0-1,-1 0 0,0 0 0,0 0 0,0-1 1,1 1-1,-1 0 0,0 0 0,0-1 1,0 1-1,0-1 0,0 1 0,0-1-12,-5 3 16,0 0 0,-1-1 1,1 1-1,0-2 0,-3 1-16,2 1-205,-1-1 0,1-1 0,-1 0-1,1 0 1,-1 0 0,0-1 0,0 0 0,1 0 0,-1-1 0,0 0 0,-6-2 205,13 2-181,-1 1 0,1-1 0,-1 1 0,1-1 0,-1 0 0,1 0 0,0 0 0,-1 0 0,1 0 0,0 0 0,-1 0 181,2 0-84,0 1 1,-1-1-1,1 0 1,0 1 0,-1-1-1,1 1 1,0-1 0,0 0-1,-1 1 1,1-1-1,0 0 1,0 0 0,0 1-1,0-1 1,0 0-1,0 1 1,0-1 0,0 0-1,0 1 1,0-1 0,0 0-1,1 1 1,-1-1-1,0 0 1,0 1 0,1-1-1,-1 0 84,3-3-276,0 0 0,0 1-1,0-1 1,0 1 0,3-3 276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06.1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 11578,'8'-2'4938,"0"5"-2546,5 14-824,1 14 153,-5 13-273,-2 8-224,-2 5-520,2 2-223,-6-1-249,6-3-72,-2-9 40,2-10-336,2-13-1441,-1-11-487,3-15 1000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1:06.6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236 0 7826,'-21'11'9991,"-23"9"-9991,26-13 1374,0 1-1,0 1 0,-2 3-1373,-9 5 1159,22-14-837,-1 1-1,1 0 0,0 1 0,1 0 0,-1 0 0,1 0 0,0 1 0,-2 2-321,8-6 56,-1-1-1,0 1 0,0-1 0,1 1 1,-1-1-1,1 1 0,-1-1 0,1 1 1,0-1-1,-1 1 0,1 0 0,0-1 1,0 1-1,0 0 0,0-1 0,1 1 1,-1-1-1,0 1 0,1 0 0,-1-1 1,1 1-1,-1-1 0,1 1 0,0-1 1,0 1-1,0-1-55,2 5 118,0-2 1,1 1-1,-1 0 1,1 0-1,1-1 1,2 3-119,10 6 205,1-1 1,0 0-1,1-1 0,0-1 1,14 5-206,-17-8 15,-6-3-589,0 0-1,0 0 1,0-1-1,0-1 1,1 0-1,5 0 575,16 1-1043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58.7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10018,'19'7'4769,"-6"1"-2024,1 1-657,-7 2-263,-7 4-657,0-2-296,-1-2-584,2-2-320,-1-9-984,8-4-624,-1-11 919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9:14.2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64 0 5681,'-50'10'2626,"49"-10"-2427,0 0 1,0 0-1,0 0 0,0 0 0,1 1 1,-1-1-1,0 0 0,0 0 0,0 1 1,1-1-1,-1 1 0,0-1 0,0 1 1,1-1-1,-1 1 0,0 0-199,2 3 3315,0-3 2669,6 0-5903,0 1 0,0-1 0,0 2 0,0-1 0,-1 1 0,1 0 0,-1 0 0,6 5-81,-5-4 18,-1-1-1,1 1 0,-1-1 1,1 0-1,0-1 0,1 0 0,-1 0 1,0 0-1,4 0-17,79 10 231,-87-12-199,0 1 1,0-1-1,0 1 1,0 0-1,0 0 0,0 0 1,0 1-1,0-1 1,2 2-33,-5-2 20,1-1 0,-1 1 0,1-1 0,-1 1 0,1-1 0,-1 1-1,1 0 1,-1-1 0,1 1 0,-1 0 0,0-1 0,1 1 0,-1 0 0,0-1 0,1 1 0,-1 0 0,0 0 0,0-1 0,0 1 0,0 0 0,0 0-1,0 0 1,0-1 0,0 1 0,0 0 0,0 0 0,0-1 0,-1 1 0,1 0 0,0 0 0,-1-1 0,1 1 0,0 0 0,-1-1 0,1 1 0,-1 0-1,1-1 1,-1 1 0,1-1 0,-1 1 0,1 0-20,-16 16 247,-1 0 0,0-2-1,-1 1 1,-12 6-247,24-17 29,-5 3-39,-6 6-59,-2-1 0,1-1 0,-15 7 69,28-17-953,5-4-904,7-3-671,7-1 1021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9:14.7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296 1 11546,'-18'8'4561,"-6"5"-2816,-6 7-745,-2 3 144,-5 3-144,3-2-151,3 1-377,3-5-128,8-2-168,1-5-56,10-5-80,5-1-40,-3-3-488,5-2-624,10 0 759,6-4-119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38.6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173 41 8314,'0'-2'408,"1"0"0,-1 0 1,1 1-1,0-1 0,-1 0 0,1 1 1,0-1-1,0 0 0,0 1 0,0-1 1,0 1-1,1-1 0,-1 1 0,0 0 1,1-1-410,10-12 3688,-12 15-3635,0-1-1,0 0 1,0 0-1,0 0 1,0 0 0,0 0-1,0 0 1,0 0 0,0 0-1,0 0 1,0 0 0,0 0-1,0 0 1,-1 0 0,1 0-1,0 0 1,0 0 0,0 0-1,0 0 1,0 0 0,0 0-1,0 0 1,0 0 0,0 0-1,0 0 1,0 0-1,0 0 1,0 0 0,0 0-1,0 0 1,0 0 0,0-1-1,0 1 1,0 0 0,0 0-1,0 0 1,0 0 0,0 0-1,0 0 1,0 0 0,0 0-1,0 0 1,0 0 0,0 0-1,0 0 1,0 0 0,0 0-1,0 0 1,0 0 0,0 0-1,0 0 1,0 0-1,0 0 1,0 0 0,0 0-1,0 0 1,0 0 0,0 0-1,0 0 1,0 0 0,0 0-1,0-1 1,0 1 0,0 0-1,0 0 1,0 0 0,0 0-1,0 0 1,0 0-52,-6 2 1720,-8 4-1047,4 0-542,-1 1 0,1 0 0,0 0-1,0 1 1,1 0 0,-3 4-131,-1 1 117,-1-1 74,1 1 1,1 0-1,1 1 1,-4 6-192,11-15 71,1 1 1,-1 0-1,1 0 0,0 0 1,1 1-1,0-1 0,0 1 1,0-1-1,1 1 0,0-1 1,0 7-72,1-9 43,0-1 0,0 1-1,1-1 1,-1 1 0,1-1 0,0 0 0,0 1 0,0-1 0,0 0 0,1 0 0,-1 0 0,1 0 0,0 0 0,0 0 0,0 0 0,0 0 0,1-1 0,-1 1-1,1-1 1,-1 0 0,1 0 0,0 0 0,0 0 0,0 0 0,0-1 0,0 1-43,9 4 145,0-2-1,0 1 1,1-2 0,-1 0-1,1 0 1,6 0-145,123 19-292,-133-19-1174,-8-3 1392,-1 0 0,0 0-1,0 1 1,0-1-1,1 0 1,-1 0-1,0 1 1,0-1 0,0 0-1,0 0 1,0 1-1,0-1 1,1 0-1,-1 0 1,0 1 0,0-1-1,0 0 1,0 1-1,0-1 1,0 0-1,0 0 1,0 1 0,0-1-1,0 0 1,0 1-1,-1-1 75,-2 9-1196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39.0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6 12963,'-2'-5'5385,"10"5"-2664,2 4-825,2-4 24,5 0-239,-2 2-601,2 2-328,3 3-472,-1 0-56,0-4-328,-3 0-608,-3 1 1664,5 3-976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39.6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216 25 7578,'0'-2'595,"0"0"0,0 0 0,-1 1 0,1-1 0,0 0 0,0 0 0,-1 1 0,0-1 0,0-1-595,1 2 122,0 1-1,-1 0 1,1-1-1,0 1 1,-1 0 0,1-1-1,0 1 1,-1 0-1,1-1 1,0 1 0,-1 0-1,1 0 1,-1-1-1,1 1 1,-1 0-1,1 0 1,-1 0 0,1 0-1,-1-1 1,1 1-1,-1 0 1,1 0 0,-1 0-1,1 0 1,-1 0-1,1 0 1,0 0-1,-1 1 1,1-1 0,-1 0-1,1 0 1,-1 0-1,1 0 1,-1 1 0,1-1-1,-1 0 1,1 1-122,-8 3 452,1 0 0,-1 1 0,1 0 1,0 1-1,1 0 0,-1 0 0,-1 3-452,-1-1 251,-4 6-103,1 0 0,0 1 0,0 1-1,2-1 1,0 2 0,1-1 0,1 1-1,0 1 1,1 0 0,1 0-1,1 0 1,0 0 0,1 3-148,0 13 211,2 1 0,0 0 0,3 0 0,1 0 0,1 0 0,5 13-211,7 27 443,4-1 0,13 30-443,-11-45 527,23 43-527,34 53 520,-42-84-265,15 29-1030,-45-91-348,-6-9 1109,0 0-1,0 0 1,0 0-1,0 0 0,1 0 1,-1 0-1,0 0 1,0 0-1,0 0 1,0 0-1,0 0 0,0 0 1,0 0-1,0 0 1,0 0-1,0 0 1,0 0-1,0 0 0,0 0 1,0 0-1,1 0 1,-1 0-1,0 0 1,0 0-1,0 0 1,0 0-1,0 0 0,0 0 1,0 0-1,0 0 1,0-1-1,0 1 1,0 0-1,0 0 0,0 0 1,0 0-1,0 0 1,0 0-1,0 0 1,0 0-1,0 0 1,0 0-1,0 0 0,0 0 1,0 0-1,0 0 1,0-1-1,0 1 1,0 0-1,0 0 15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40.2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8850,'22'35'7837,"-16"-24"-7066,-1-1 1,0 1 0,-1 1-1,0-1 1,-1 1 0,2 10-772,11 100 2727,-7-47-1828,-7-59-717,-2-15-108,0-3-14,-5-24-15,1 11-90,1-1-1,1 1 1,0-1-1,1 0 1,0 0-1,1 0 1,1 1-1,2-4 46,-3 12-7,2 0-1,-1 1 1,1-1-1,0 1 1,1 0-1,-1-1 1,1 1-1,0 1 1,1-1-1,-1 0 1,1 1-1,0-1 1,1 1-1,-1 0 1,1 1 0,0-1-1,0 1 1,1 0-1,-1 0 1,4-1 7,-4 2 25,1 0-1,-1 0 1,1 1 0,0 0 0,0 0 0,0 1 0,0-1 0,0 1 0,0 0 0,0 1 0,2 0-25,-4 0 47,0 0 0,0 1 1,0 0-1,0 0 0,0 0 0,-1 0 1,1 1-1,0 0 0,-1-1 0,1 1 1,-1 1-1,1-1 0,-1 0 0,0 1 1,0 0-1,0-1 0,1 3-47,3 3 200,1 1 1,-2 0-1,0 1 0,0 0 0,0 0 0,-1 0 1,-1 0-1,3 8-200,-1 1 269,-1-1 0,-1 1 0,-1 0 0,0 13-269,-1-11 94,-2-10-173,1-1-1,1 1 1,1 10 79,-2-19-1656,0-3-2795,-1-1 2680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40.7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0 342 9842,'7'-2'6186,"6"2"-3459,4 0-1660,-7 0-718,-4 0-129,1 0 0,-1 0 0,0 0 0,0-1 0,0 0 0,0-1 0,0 0 0,0 1 0,0-2 0,1 0-220,12-7 311,0-2 0,0-1 0,-1 0-1,-1-1 1,0-1 0,-1 0 0,-1-2-1,7-8-310,-17 18 11,-1 1 1,1-1-1,-2 0 0,1 0 0,-1 0 0,0 0 0,0 0 0,-1-1 0,0 0 0,0-1-11,-1 4 13,0 1 0,-1-1 0,0 0 0,1 0 0,-2 1-1,1-1 1,-1 0 0,1 1 0,-1-1 0,-1 0 0,1 1-1,-1-1 1,1 1 0,-1 0 0,-1-1 0,1 1 0,-1-1-13,1 3 13,0 0 1,0 0 0,0 0-1,0 0 1,0 0 0,0 0 0,-1 0-1,1 1 1,0-1 0,-1 1-1,0 0 1,1 0 0,-1 0-1,-2-1-13,-2 1 35,1-1-1,-1 1 0,0 1 0,1-1 0,-6 1-34,8 0 35,0 0-1,0 1 1,0-1-1,0 0 0,0 1 1,0 0-1,0 0 1,1 0-1,-1 1 0,0-1 1,1 1-1,-1 0 1,1 0-1,0 0 0,-1 0 1,1 0-1,0 1 1,0 0-1,1-1 0,-1 1 1,0 0-1,1 1 1,0-1-1,-1 1-34,1 1 63,-1 1 0,1 0 0,0-1-1,1 1 1,-1 0 0,1 0 0,1 0 0,-1 0 0,1 2-63,0 7 142,0 0-1,1 0 1,2 4-142,-1-6 96,1 1 0,1-1 0,0 0 0,1 0 0,0 0 0,1-1 0,0 1 0,1-2 0,0 1 0,1-1 0,1 0 0,8 10-96,-9-13-19,1 0 1,0 0-1,0-1 1,0 0 0,1-1-1,0 0 1,0 0 0,0-1-1,1 0 1,0-1 0,0 0-1,0-1 1,0 0-1,1-1 1,6 1 18,-12-3-503,1 0 1,-1 0-1,1 0 1,-1-1-1,1 0 1,-1 0-1,2-1 503,21-6-1279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41.0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42 10594,'-12'1'4059,"11"-1"-2208,3-1-227,24 0 996,135-2 381,277-15-789,-393 15-2114,48-3 89,26-2 414,39 5-601,-130 5 30,1 0 1,0 2-1,25 7-30,-34-6-644,-20-5 582,0 0 0,1 0 0,-1 1 0,0-1 0,0 0 1,1 0-1,-1 0 0,0 1 0,0-1 0,1 0 0,-1 0 1,0 1-1,0-1 0,1 0 0,-1 0 0,0 1 0,0-1 1,0 0-1,0 1 0,0-1 0,0 0 0,1 1 0,-1-1 1,0 0-1,0 1 0,0-1 0,0 0 0,0 1 0,0-1 1,0 0-1,0 1 0,0-1 0,-1 0 0,1 1 0,0-1 1,0 0-1,0 1 0,0-1 0,0 0 0,0 0 1,-1 1-1,1-1 0,0 0 0,0 1 0,-1-1 0,1 0 1,0 0-1,0 0 0,-1 1 0,1-1 0,0 0 0,0 0 1,-1 0-1,1 1 0,0-1 62,-19 10-1152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41.4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7 6985,'1'-1'590,"0"1"0,1-1-1,-1 0 1,0 1-1,1-1 1,-1 0-1,1 1 1,-1 0-1,1-1 1,-1 1-1,1 0 1,-1 0-1,1 0 1,-1 0-1,1 0 1,-1 0-1,1 0 1,0 1-590,0-1 312,-1 1 1,1 0-1,-1 0 1,1-1 0,-1 1-1,0 0 1,1 0-1,-1 0 1,0 1-1,0-1 1,0 0 0,0 0-1,0 1 1,1 0-313,2 5 460,-1-1 0,0 1 1,0 0-1,-1 1 0,0-1 1,1 6-461,12 58 1423,-7-28-732,2-1 1,13 34-692,-20-69-169,-1-1-19,0 0 0,0-1 0,1 6 188,-3-10-273,0 0 0,1 0 0,-1-1-1,0 1 1,0 0 0,0 0 0,0 0-1,0 0 1,0 0 0,0-1 0,-1 1-1,1 0 1,0 0 0,0 0 0,-1-1-1,1 1 1,0 0 0,-1 0 0,1-1 0,-1 1-1,1 0 1,-1-1 0,1 1 0,-1 0-1,1-1 1,-1 1 0,0-1 273,-3 4-2067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41.9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158 0 12243,'-7'19'6603,"4"-15"-6361,1 0-1,0-1 1,-1 0 0,1 1-1,-1-1 1,0 0-1,0 0 1,0 0-1,-1-1-241,-8 7 617,0 0-1,0-1 0,-4 1-616,6-4 405,0 1-1,1 0 1,-1 1-1,1 0 1,-6 6-405,14-12 39,1 0 1,-1-1-1,0 1 0,1 0 1,-1-1-1,1 1 0,-1 0 0,1 0 1,-1 0-1,1-1 0,0 1 1,-1 0-1,1 0 0,0 0 1,0 0-1,0 0 0,0-1 1,-1 1-1,1 0-39,1 0 30,-1 0 0,0-1 0,0 1 0,1 0 0,-1-1 0,0 1 0,1 0 0,-1-1 0,0 1 1,1-1-1,-1 1 0,1-1 0,-1 1 0,1-1 0,-1 1 0,1-1 0,-1 1 0,1-1 0,0 0-30,4 3 119,0-1-1,0 0 0,0 0 1,0-1-1,0 0 0,0 0-118,5 2 143,34 9 1204,11-1-1347,-44-8 110,-1 1 0,1 0 0,-1 0 0,0 1 0,0 0 0,0 1 0,0 0-110,3 2-370,0-1 0,1 0 0,3 0 370,-14-6-202,-1 0-82,-1 0-1,1-1 1,0 1 0,0-1 0,0 1-1,0-1 1,-1 0 0,1 0 0,0 0 0,0 0-1,2 0 285,11-3-1208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21.8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39 4 7722,'2'-2'4976,"6"1"-2416,-7 1-2421,0 0-1,0 0 1,0 0 0,-1 1-1,1-1 1,0 0-1,0 1 1,-1-1 0,1 0-1,0 1 1,0-1-1,-1 1 1,1-1 0,0 1-1,-1-1 1,1 1 0,-1-1-1,1 1-138,2 4 313,9 17 825,0 0 0,2 9-1138,-10-21 265,-1 1 0,0 0 0,-1-1 0,0 1 0,1 8-265,0 6 382,3 8 36,1 0-56,-2 0 0,-1 1 0,-2 17-362,-2-42 45,0-1-1,-1 0 0,-1 0 1,1 0-1,-1 0 1,-1 0-1,-2 6-44,4-12-30,1 1 0,-2-1-1,1 0 1,0 0 0,0 1-1,-1-1 1,1 0 0,-1 0-1,0-1 1,1 1 0,-1 0-1,0 0 1,0-1 0,0 1-1,0-1 1,0 0 0,-1 0-1,1 0 1,0 0 0,-1 0-1,1 0 1,-1 0 0,1-1-1,0 1 1,-1-1 0,-2 0 30,3 0-138,0 0 1,0 0-1,-1 0 1,1-1-1,0 1 1,0-1-1,0 0 1,0 0-1,0 0 1,0 0 0,0 0-1,0 0 1,0 0 137,-3-3-381,1 1 0,0-1 0,0 0 1,-2-3 380,-23-28-1258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59.1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8466,'13'8'3545,"0"5"-1641,2 0-1704,0 6-64,1-6-200,-2 2-336,8-5-1280,-1 0-1049,-4-1 1593</inkml:trace>
  <inkml:trace contextRef="#ctx0" brushRef="#br0" timeOffset="1">187 143 4193,'16'36'6149,"-12"-28"-5504,-2-5-369,-1 1 0,1-1 0,-1 1 0,1 0 0,-1-1 0,0 1 0,0 0 0,-1 0 0,1 0 0,-1 0 0,0-1 0,0 1 0,0 0 0,-1 0 0,0 2-276,-4 16 6051,-9 19-6051,15-45 2317,1-3-2332,-1 1 1,1 0-1,1 0 1,1-4 14,0 3-9,0-3-13,1 1 0,1-1 0,0 1 0,0 0 0,1 0 0,1 1 22,-2 1-16,0 1 0,0 0 1,0 0-1,1 1 1,0 0-1,1 0 1,4-2 15,-10 6 8,1 0 0,-1 0 1,0 0-1,0 0 0,1 0 0,-1 1 1,1-1-1,-1 1 0,1 0 1,-1 0-1,1-1 0,-1 2 1,0-1-1,1 0 0,-1 0 1,1 1-1,-1-1 0,1 1 1,-1 0-1,0 0 0,0 0 1,1 0-1,-1 0 0,0 0 1,0 1-1,0-1 0,0 1 1,1 1-9,2 2 97,-1 0 1,0 0-1,-1 0 1,0 1-1,1-1 1,-2 1 0,1 0-1,-1 0 1,0 0-1,0 1 1,0 1-98,4 18 614,-2 0 0,-1 4-614,-1-21 110,-2 7 15,0-7-2761,-2-18-776,-2-13 1396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42.2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11146,'4'0'534,"0"0"-1,-1 0 1,1 1-1,0-1 0,0 1 1,-1 0-1,1 0 1,-1 0-1,1 1 1,-1-1-1,1 1 0,-1 0 1,0 0-1,2 1-533,7 6 873,1 1-1,9 11-872,-15-14 611,25 23 930,-2 1 1,13 20-1542,-28-31 275,0 0 0,-2 1 0,-1 0 0,-1 1 0,2 6-275,-2 1 211,-1 0 0,-2 1 1,0 0-1,-2 1-211,3 35 607,-1 23-607,-5 7 437,-4-1 0,-9 45-437,-11 42 337,18-166-307,-1 16 75,-2 0 0,-1 0 0,-4 6-105,8-28-107,0 0 1,-1 0-1,-1-1 0,0 1 0,0-1 1,-1 0-1,0 0 0,0-1 0,-1 0 1,0 0-1,-7 5 107,12-11-189,1-1 0,0 0 0,-1 0 0,0 1 1,1-1-1,-1 0 0,0-1 0,1 1 0,-1 0 0,0 0 0,0-1 1,0 1-1,1-1 0,-1 1 0,0-1 0,0 0 0,0 0 0,-1 0 189,1 0-94,1-1 1,0 0-1,0 1 0,0-1 0,0 0 0,0 1 0,1-1 0,-1 0 0,0 0 0,0 0 0,0 0 94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42.5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 11570,'9'-6'4537,"1"12"-2720,-4 4-233,5 15 137,-4 6-33,3 12-376,0 6-272,-6 3-423,5-2-137,-9-3-216,1-7-80,9-8-88,-10-10-240,5-11-961,-1-6-663,-4-13-4265,8-6 3952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0:42.9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251 0 11434,'-12'18'5963,"-12"4"-3988,14-13-1315,-22 16 731,0-2-1,-1-2 0,-23 12-1390,29-18 617,24-14-525,1 1 0,0-1 1,-1 1-1,1-1 0,0 1 0,0 0 0,0 0 0,0 0 1,-1 1-93,3-2 32,0 0 0,-1-1 0,1 1 1,0 0-1,0 0 0,-1 0 0,1 0 1,0 0-1,0-1 0,0 1 0,0 0 1,0 0-1,0 0 0,0 0 0,1 0 0,-1 0 1,0-1-1,0 1 0,1 0 0,-1 0 1,0 0-1,1-1 0,-1 1 0,1 0 1,-1 0-1,1-1 0,-1 1 0,1 0-32,4 5 129,1 0 0,-1-1 0,1 1 0,0-1 0,0 0 0,1-1 0,-1 0 0,4 1-129,8 7 253,11 5 27,0-1 0,1-2 1,0-1-1,1-2 0,20 5-280,-39-12-754,1-1 0,10 1 754,-33-4 205,-9 0-286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9:27.9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31 0 5729,'-2'1'349,"1"0"-205,-1 0 1,1-1-1,0 1 1,-1 0-1,1-1 1,0 1-1,0 0 1,-1 0-1,1 0 1,0 0-1,0 0 1,0 1 0,0-1-1,1 0 1,-1 0-1,0 1 1,0-1-1,1 0 1,-1 1-1,1-1 1,-1 1-1,1-1 1,-1 2-145,-1 15 555,0 0-1,1 1 1,1 0-1,1 10-554,12 75 1189,-11-88-1047,18 156 1916,-2 148-2058,-16-120 266,9 266 118,-1-308 52,29 146-436,-3-134 184,7-2-1,26 55-183,-62-205-120,-7-18 105,0 0-1,0 0 0,0 0 1,0 0-1,0 0 1,0 0-1,0 0 1,0 0-1,0-1 0,0 1 1,0 0-1,0 0 1,1 0-1,-1 0 1,0 0-1,0 0 0,0 0 1,0 0-1,0 0 1,0 0-1,0 0 0,0-1 1,1 1-1,-1 0 1,0 0-1,0 0 1,0 0-1,0 0 0,0 0 1,0 0-1,1 0 1,-1 0-1,0 0 1,0 0-1,0 0 0,0 0 1,0 0-1,0 0 1,0 1-1,1-1 1,-1 0-1,0 0 0,0 0 1,0 0-1,0 0 1,0 0-1,0 0 0,0 0 1,0 0-1,1 0 1,-1 0-1,0 0 1,0 1-1,0-1 0,0 0 1,0 0-1,0 0 1,0 0-1,0 0 1,0 0-1,0 0 0,0 1 1,0-1-1,0 0 1,0 0-1,0 0 1,0 0-1,0 0 0,0 1 16,4-14-712,3-27 64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9:28.9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74 101 8162,'-4'-3'574,"-8"-3"991,0 0 0,-4-5-1565,13 9 284,1 0 0,-1 0 0,0-1-1,1 1 1,-1-1 0,1 1-1,0-1 1,0 0 0,0 0-1,0 0 1,-1-3-284,3 6 265,-1-3 297,8 2-141,541-18-134,-96 2-244,-254 17-6,55 12-37,330 64 29,-42-4-8,-383-59 52,0-7 0,73-9-73,-100 1 1370,-130-4-1063,2 19-310,-1 0 1,0 0 0,-1 0-1,0 0 1,-1 0 0,-1 1 2,1 0-1,-3 48 1,-6 40 0,2-45 0,2-4 0,-29 315 11,25-197 2,7 29-13,34 343 28,-8-168 15,3 92-26,-26-446-313,1 0 0,1 0 0,4 16 296,-6-32-1044,-3-8 407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9:29.6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107 0 5041,'-17'6'1786,"0"0"0,-4-1-1786,5 0 2165,0-1 0,-4 4-2165,36-6 1575,21 0-958,0 2 0,32 7-617,17 2 249,32-2 46,50-4-295,125-9 112,-117 0-31,394 22 444,-81 21 256,-450-37-715,48 5 84,152 11 284,75-8 202,21 1-29,-255-8-471,61 3 358,53 13-494,-184-19 11,-7-2-48,-1 0-1,1 1 1,0-1 0,0 1 0,0 0-1,0 0 1,-1 0 0,2 1 37,-3 0-385,-5-1-13,-13 2-30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9:44.5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12 105 5089,'-9'-68'2871,"7"40"1288,2 20-1840,1 7 2128,0 7-2776,2 19-1505,4 139 1561,-5-110-1352,6 51 414,13 49-789,-9-67-3,-8-71-730,-2-13-429,1-10-689,1-10 591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9:44.8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227 1 11803,'0'0'125,"0"0"0,0 0 0,1 0 0,-1 0 0,0 0 0,0 0 0,0 0 1,0 0-1,0 0 0,0 0 0,0 0 0,0 0 0,1 0 0,-1 0 0,0 1 1,0-1-1,0 0 0,0 0 0,0 0 0,0 0 0,0 0 0,0 0 0,0 0 1,0 0-1,0 0 0,0 1 0,0-1 0,0 0 0,0 0 0,1 0 0,-1 0 0,0 0 1,0 0-1,0 0 0,0 1 0,0-1 0,0 0 0,-1 0 0,1 0 0,0 0 1,0 0-126,-2 9 1621,-7 9-696,0-5-373,-1-1 1,0 0-1,0 0 1,-6 3-553,-49 42 842,6-5-197,54-48-594,1 0 1,1 0-1,-1 0 0,1 1 1,-1-1-1,1 1 1,0 0-1,1 0 1,-1 0-1,1 1-51,1-4 14,1 0 0,-1-1-1,1 1 1,0 0 0,0 0-1,0 0 1,0 0 0,0 0-1,0 0 1,0 0 0,0 0-1,1-1 1,-1 1 0,1 0-1,-1 0 1,1 0 0,0-1 0,0 1-1,0 0 1,0-1 0,0 1-1,0-1 1,0 1 0,0-1-1,1 1 1,-1-1 0,0 0-1,1 0 1,0 1 0,-1-1-1,1 0-13,6 4 24,0-1-1,0 0 1,1-1-1,-1 1 0,1-2 1,0 1-1,0-1 1,6 1-24,19 1 125,24 0-125,-34-3 36,-8-1-20,5 2 101,16 1-117,-31-2 12,0 1 0,0-1 0,-1 1 1,1 0-1,0 0 0,-1 1 0,1-1 0,1 2-12,3 6-258,-6-5-438,-4-5 666,0 0 0,0 0 1,0 0-1,1 0 0,-1 0 0,0 0 1,0 0-1,0 0 0,0 0 0,0 0 1,0 0-1,0 0 0,0 0 1,0 0-1,0 0 0,0 0 0,0 0 1,1 0-1,-1 0 0,0 0 1,0 0-1,0 0 0,0 0 0,0 0 1,0 0-1,0 0 0,0 0 1,0 0-1,0 0 0,0 0 0,0 0 1,0 0-1,0 0 0,0 0 1,1 0-1,-1 0 0,0 0 0,0-1 1,0 1-1,0 0 0,0 0 1,0 0-1,0 0 0,0 0 0,0 0 1,0 0-1,0 0 0,0 0 0,0 0 1,0 0-1,0 0 0,0 0 1,0-1-1,0 1 0,0 0 0,0 0 1,0 0 29,2-5-864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9:45.3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0 9202,'-11'7'4841,"11"9"-688,5 8-2617,-5 17-688,-5 10 97,2 13 79,3-2-288,6-5-416,2-7-112,4-13-128,-1-5-24,1-11-280,4-6-400,-5-11-1104,1-3-633,-3-13 1361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9:45.6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180 1 9442,'-2'2'4930,"-8"8"-3299,2-2-932,-3 2-93,0 0-1,0-1 1,-1 0-1,0-1 1,0 0-1,-1-1 0,0-1 1,-10 4-606,18-8 192,0-1-19,1 1 0,-1 0 1,0 0-1,1 1 0,-1 0-173,4-3 23,1 0 0,-1 0 0,1 1 0,-1-1-1,1 0 1,-1 1 0,1-1 0,0 1 0,-1-1 0,1 1-1,-1-1 1,1 1 0,0-1 0,-1 1 0,1-1 0,0 1 0,0-1-1,-1 1 1,1-1 0,0 1 0,0 0 0,0-1 0,0 1-1,0-1 1,0 1 0,0 0 0,0-1 0,0 1 0,0-1-1,0 1 1,0 0 0,0-1 0,0 1 0,1-1 0,-1 1-1,0-1 1,0 1 0,1-1 0,-1 1 0,0-1 0,1 1-1,-1-1 1,1 1-23,2 3 40,1-1 0,-1 0 0,1 0 0,0-1 0,0 1 0,0-1 0,0 1 0,0-1-40,8 3 106,-1-1 1,8 3-107,11 0 214,-1-1 1,2-1-215,12 2 191,-29-4-163,-7-1-534,0-1 0,0 0 0,7 0 506,-10-2-1702,0-4 583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4:59.5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0 344 10410,'15'1'5505,"-14"19"-704,1 0-2952,-1 4-761,-1 3-176,0-2-248,-1 0-184,-3 0-439,1-3-330,3-6-991,0-6-728,-1-10 1144</inkml:trace>
  <inkml:trace contextRef="#ctx0" brushRef="#br0" timeOffset="1">11 1 14963,'13'4'5377,"-2"-2"-4464,2 1-521,-1 3-72,-1 1-16,1-3-800,0 3-1305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9:46.0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40 9794,'-16'-1'4121,"14"0"-2057,2-2-719,11 2-241,4-2-80,5-1-296,2 0-184,5 1-304,5 1-71,-2-2-81,2 0-16,-1 1-881,-7-4-671,-5 7 904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9:46.5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1 10706,'-8'11'4721,"3"-7"-2080,5-2-1289,1 1-64,-1-3-279,0 0-217,5 0-360,15 3-120,42 5-152,-37-8-48,-1 1-80,0 2-424,-7-3-1312,0 2 447,-7-7 425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9:47.0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1 375 11066,'11'54'3795,"-11"-54"-3548,0 1 0,0 0 0,0 0 0,0 0 0,0 0 0,1 0 0,-1-1 1,0 1-1,1 0 0,-1 0 0,0 0 0,1-1 0,-1 1 0,1 0 1,0-1-1,-1 1 0,1 0 0,-1-1 0,1 1 0,0-1 0,0 1-247,0-1 76,-1 0 0,1 0 0,0 0 0,-1 0 0,1 0 0,0 0-1,0 0 1,-1 0 0,1 0 0,0 0 0,0 0 0,-1-1 0,1 1 0,0 0-1,0-1-75,4-1-38,5-1 101,-1 0 0,1-1 0,0-1 1,-1 0-1,0 0 0,0-1 0,-1 0 0,3-3-63,0 1 15,-1-1 0,0-1 0,-1 0 0,0 0 0,0-1 0,-1 0 0,-1-1 0,0 1 0,0-1 0,-1-1 0,1-5-15,-1 2 5,-1 0 0,0-1 1,-1 0-1,-1 1 0,-1-2 0,0 1 1,-2 0-1,0-9-5,0 20 4,-1 0 1,0 0-1,0 1 0,0-1 0,-1 0 1,0 0-1,0 1 0,0-1 1,-1 1-1,0 0 0,0 0 0,-2-3-4,4 6 6,-1 0 0,1 1-1,-1-1 1,0 0-1,1 0 1,-1 1-1,0-1 1,0 1-1,-1 0 1,1-1-1,0 1 1,0 0-1,0 0 1,-1 1-1,1-1 1,0 0-1,-1 1 1,1-1-1,-1 1 1,1 0-1,-1 0 1,1 0 0,-1 0-1,1 0 1,-1 1-1,1-1 1,0 1-1,-1-1 1,1 1-1,0 0 1,-1 0-6,-3 2 58,0 0 0,0 0 1,1 0-1,-1 1 1,1 0-1,0 0 0,0 1 1,0-1-1,1 1 0,-1 0 1,1 1-1,0-1 1,0 1-1,1-1 0,0 1 1,0 0-1,0 0 0,1 1 1,0-1-1,-1 6-58,0 1 98,0 1 0,1 0 1,1 0-1,0-1 0,1 1 0,1 0 0,0 0 1,1 0-1,1 7-98,0-10 50,0 1 1,0-1-1,1 1 1,0-1-1,1 0 1,0-1-1,1 1 1,0-1-1,1 0 1,0-1-1,0 1 1,1-1-1,0-1 1,1 0-1,0 0 1,5 3-51,-4-4 38,1 0 0,0-1 1,0-1-1,0 1 0,1-2 0,0 0 1,0 0-1,5 0-38,-1-1-105,-1-1 0,1 0 1,0-1-1,-1-1 0,1-1 0,5 0 105,-16 1-245,0-1 0,0 0 1,0 1-1,0-2 0,0 1 0,0 0 0,0-1 0,-1 0 0,1 0 0,-1-1 0,3-1 245,13-15-1059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9:48.3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0 444 8202,'7'37'3312,"-5"-30"190,2-6-1365,3-8-566,-3 3-1440,22-24 231,-17 18-314,2-2-9,0-1 1,0-1-1,-1 1 0,-1-2 0,-1 1 0,2-6-39,-2 2 15,-1-2 0,-1 1 1,-1-1-1,0 0 0,-2 0 0,0 0 0,-1 0 0,-1 0 0,-2-21-15,0 33 7,0 0 0,-1 0-1,0 0 1,0-1 0,-1 2-1,0-1 1,0 0 0,-1 1-1,0-1-6,3 5 22,-1 0 0,0 0-1,0 1 1,0-1 0,0 0-1,0 1 1,-1 0 0,1-1-1,-1 1 1,1 0 0,-1 0-1,0 1 1,0-1 0,0 1 0,0-1-1,0 1 1,0 0 0,0 0-1,-1 0 1,1 0 0,0 1-1,0-1 1,-2 1-22,2 0 36,1 1 0,-1-1 1,1 0-1,0 1 0,-1-1 1,1 1-1,-1 0 0,1 0 0,0 0 1,0 0-1,0 1 0,-1-1 0,1 0 1,0 1-1,0-1 0,1 1 0,-1 0 1,0 0-1,1 0 0,-1 0 0,1 0 1,-1 0-1,1 0 0,-1 1-36,-1 5 80,0-1 1,0 1-1,0-1 0,1 1 1,0 0-1,1 0 0,-1 4-80,0 10 116,0 0-1,2 0 0,1 0 0,0 0 0,2 0 1,3 15-116,-2-22 40,0 0 0,0 0 1,2 0-1,0 0 1,0-1-1,1 0 0,1 0 1,1-1-1,7 10-40,-13-19-57,1 0 0,-1 0 0,1-1-1,0 1 1,0-1 0,0 0 0,0 0 0,0 0-1,1 0 1,-1-1 0,1 0 0,0 0 0,0 0-1,0 0 1,0-1 0,0 0 0,0 0-1,0 0 1,4-1 57,-3 0-59,1-1-1,-1-1 0,0 1 1,2-1 59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9:48.9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 1 13651,'-13'55'7023,"10"-36"-6103,0 0 1,1-1 0,1 10-921,1-22 128,1-4-96,-1 0 0,0-1 0,0 1-1,0 0 1,-1 0 0,1 0-1,0 0 1,-1-1 0,1 1-1,-1 0 1,0 1-32,0-1-359,3-7-1024,1-5 1244,0-1 0,0 0 0,2 1-1,2-6 140,2-5-41,-4 8 23,-3 7 18,0-1-1,1 1 0,0-1 0,0 1 1,1-1 0,-3 6 14,-1 0 0,1 0 1,0 0-1,0 0 0,0 0 1,0 0-1,0 0 0,0 1 1,0-1-1,0 0 1,0 0-1,1 1 0,-1-1 1,0 1-1,0-1 0,1 1 1,-1-1-1,0 1 0,0 0 1,1 0-1,-1 0 0,0 0 1,1 0-1,-1 0 0,0 0 1,1 0-15,0 0 43,0 1 1,0 0-1,0 0 1,0-1-1,0 1 1,0 0-1,-1 0 1,1 0-1,0 1 1,-1-1 0,1 0-1,-1 1 1,1-1-1,-1 1 1,0-1-1,0 1 1,1 0-1,-1 0 1,0-1-1,0 3-43,3 5 236,0 0 0,-1 0 0,2 8-236,-3-9 107,4 15 132,9 26-1324,-15-51-2958,0 1 2766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9:49.3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11907,'8'16'5017,"3"11"-2681,-1 17-1032,-2 8 1,-1 9-313,-2-4-232,-1-5-408,7-7-144,4-12-128,-5-7-160,-2-17-1312,-1-9-753,-7-12 1225</inkml:trace>
  <inkml:trace contextRef="#ctx0" brushRef="#br0" timeOffset="1">206 151 10378,'-13'2'5813,"9"-1"-5407,-1 1-1,1 0 1,-1 0-1,1 0 1,0 1-406,-41 31 2644,27-21-1346,0 1 1,-11 13-1299,27-26 58,0 0 0,1 1-1,-1 0 1,1-1 0,0 1 0,-1 0 0,1 0 0,0-1 0,0 1 0,0 0 0,0 0 0,1 0 0,-1 0-1,1 0 1,-1 0 0,1 1 0,-1-1 0,1 0 0,0 0 0,0 0 0,0 1-58,1-1 30,0 1 0,-1 0 0,1 0 1,1-1-1,-1 1 0,0 0 0,1-1 0,-1 1 1,1-1-1,-1 0 0,1 0 0,0 1 0,0-1 1,2 1-31,8 7 67,1 0 0,1-1 0,-1 0 0,2-1 0,-1-1 0,15 6-67,-18-8 39,-4-3-240,0 1 0,1-1 1,-1-1-1,0 1 0,1-1 0,-1-1 0,1 1 0,4-2 201,12 1-552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9:49.9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0 8706,'0'0'3697,"0"6"-1617,7 3-624,-4 12-31,-9 10-33,5 14-320,-4 4-232,2 5-383,11-3-145,-5-12-184,-1-6-56,6-11-136,-1-8-497,-4-11-1223,-2-6 1176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9:50.4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245 1 12579,'-7'1'1117,"0"0"1,0 0-1,0 1 1,0 1 0,-2 0-1118,-2 1 567,0 2 1,1-1 0,-1 1-568,-8 7 290,0 1 0,-17 16-290,22-17 107,0 0 1,1 2 0,1-1 0,0 2-1,0 1-107,11-16 15,1 0-1,-1 0 1,0 0-1,1 0 1,-1 0-1,1 0 0,-1 0 1,1 0-1,0 0 1,-1 0-1,1 0 0,0 0 1,0 0-1,-1 0 1,1 0-1,0 0 0,0 1 1,0-1-1,1 0 1,-1 0-1,0 0 0,0 0 1,0 0-1,1 0 1,-1 0-1,1 0 0,-1 0 1,1 0-1,-1 0 1,1 0-1,0 0 0,-1 0 1,1 0-1,0-1 1,0 1-1,-1 0 0,1 0 1,0-1-1,0 1 1,0 0-15,6 3 106,0 0 1,0 0 0,1 0-1,-1-1 1,1 0 0,4 1-107,15 3 417,8 1-417,-9-3 56,29 8-681,-28-6 361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52.9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 10066,'0'0'264,"1"0"-1,-1 0 0,1-1 1,-1 1-1,0 0 1,1 0-1,-1 0 0,1-1 1,-1 1-1,1 0 1,-1 0-1,0 0 0,1 0 1,-1 0-1,1 0 1,-1 0-1,1 0 0,-1 0 1,1 0-1,-1 0-263,8 6 1869,-7-5-1654,0 1-1,0 0 1,0 0 0,0 1-1,0-1 1,0 0-1,0 0 1,0 1-215,4 27 3233,2 19-3233,-2-10 793,31 260 1918,-34-261-2657,3 1 0,1-2 0,6 20-54,-9-38-289,1 1-1069,-4-20 1296,0 1 1,0-1 0,0 0-1,0 1 1,0-1 0,0 0-1,0 0 1,0 1-1,0-1 1,0 0 0,0 0-1,1 1 1,-1-1 0,0 0-1,0 0 1,0 1-1,0-1 1,1 0 0,-1 0-1,0 0 1,0 1-1,1-1 1,-1 0 0,0 0-1,0 0 1,1 0 0,-1 1-1,0-1 1,0 0 61,3-11-2353,3-11 934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53.4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12 11426,'1'-1'326,"-1"1"-1,1-1 0,-1 0 1,1 0-1,0 0 0,-1 1 1,1-1-1,0 0 0,0 1 1,-1-1-1,1 1 0,0-1 1,0 1-1,0-1 0,0 1 1,0-1-1,0 1 0,0 0 0,0 0 1,0-1-1,0 1 0,0 0 1,0 0-1,0 0 0,0 0 1,0 0-1,0 0-325,7 1 551,0-1 0,0 1 0,2 1-551,-2 0 726,15 1 77,6 1-71,-1 2-1,1 0 1,12 7-732,-29-10 124,-1 2 0,-1-1 0,1 2-1,-1-1 1,0 1 0,0 1 0,2 2-124,-8-6 20,-1 0 1,0 0-1,0 0 0,-1 0 0,1 1 1,-1-1-1,1 1 0,-1 0 0,0-1 0,0 1 1,-1 0-1,1 0 0,-1 1 0,0-1 1,0 0-1,0 0 0,-1 1 0,1-1 1,-1 0-1,0 0 0,-1 2-20,1 2 30,-2 0 0,1 0 0,-1 0 0,-1 0-1,1 0 1,-1-1 0,-1 1 0,1-1 0,-1 0 0,0 0 0,-1 0 0,0-1 0,-5 7-30,0-2-85,-1-1 0,-1 0 0,1 0 0,-1-1 0,-1 0 1,0-1-1,-1 0 85,-62 35-2916,5 3-4124,58-35 5661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00.3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36 64 10330,'-2'2'736,"1"1"0,0-1 0,-1 0 0,1 0 0,0 1 0,1-1 0,-1 1-736,-5 29 1573,4-13-689,-1-3-424,1-1 0,0 1 1,1-1-1,1 1 1,1 0-1,1 12-460,0-20 65,-1 0 0,1 0 0,0-1 0,1 1 0,0 0 0,0-1 0,0 0 0,1 0 0,0 0 0,1 0 0,0-1 0,0 1 0,0-1 0,1 0-65,-4-4 8,0 0-1,0 0 1,1 0-1,-1-1 0,1 1 1,-1-1-1,1 1 1,0-1-1,-1 0 1,1 0-1,0 0-7,-1 0 1,0-1 1,0 0-1,0 0 1,0 0-1,1 0 1,-1 0-1,0 0 1,0 0-1,0-1 1,0 1-1,0-1 1,0 1-1,0-1 1,0 0-1,-1 0 1,3-1-2,1-1 0,0-1 1,0 0 0,0 0-1,0 0 1,-1-1 0,0 0-1,0 0 1,0 0 0,0 0-1,-1-1 1,1-2-1,2-3 2,-1 1 1,-1-1-1,0 0 0,0 0 0,1-12-2,-3 11 8,0-1-1,-1 1 1,0-1 0,-1 0-1,-1 1 1,0-1-1,0 1 1,-2-1-1,-1-6-7,2 13 1,0 0-1,0 0 0,0 0 0,-1 0 1,0 0-1,0 1 0,-1-1 1,0 1-1,0 0 0,0 0 0,0 0 1,-1 0-1,0 1 0,0 0 1,0 0-1,0 0 0,-1 1 0,1 0 1,-2-1-1,3 2-116,0 1 0,1-1-1,-1 1 1,0 0 0,0 0 0,0 0 0,0 1 0,0 0 0,0-1 0,0 1 0,0 0 0,0 1 0,0-1 0,0 1 0,0 0 0,1 0 0,-1 0-1,0 0 1,0 1 0,1-1 0,-1 1 0,1 0 0,-1 0 0,1 1 0,0-1 0,0 1 0,0-1 0,0 1 0,0 0 0,0 0 0,1 0 116,-9 19-686,9-17 557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53.7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23 13347,'11'17'3765,"-1"1"-1,5 10-3764,26 71 3848,-23-52-2746,8 10-1102,-22-49 62,-3-5-33,1 0 1,-1 0-1,1 0 0,-1 0 1,0 0-1,0 0 0,0 0 1,-1 0-1,1 4-29,-1-7 2,0 0 0,0 0 0,0 0 0,0 0 0,0 0 0,0 1 0,0-1 0,0 0-1,0 0 1,0 0 0,0 0 0,0 0 0,0 0 0,-1 0 0,1 1 0,0-1 0,0 0 0,0 0 0,0 0 0,0 0-1,0 0 1,0 0 0,-1 0 0,1 0 0,0 0 0,0 0 0,0 0 0,0 0 0,0 0 0,0 0 0,-1 0-1,1 0 1,0 0 0,0 0 0,0 0 0,0 0 0,0 0 0,-1 0 0,1 0 0,0 0 0,0 0 0,0 0-1,0 0 1,0 0-2,-6-2 26,4 0-21,-1 1 1,1-1 0,0 0-1,0 0 1,-1-1 0,1 1-1,1 0 1,-1 0 0,0-1-1,1 1 1,-1-1 0,1 0-1,-1-1-5,-2-6-7,0-1-1,-3-9 8,4 9-6,1 1 0,0-1 0,0 1 0,1-1 0,1 0-1,0 1 1,0-1 0,1 0 0,0 1 0,1-1 0,0 1 0,1-1 0,0 1-1,0 0 1,1 0 0,1 0 0,-1 1 0,2-1 0,-1 1 0,3-1 6,-6 6 23,1 1 1,0 0 0,0 0-1,1 0 1,-1 0-1,1 1 1,-1-1 0,1 1-1,0 0 1,0 0 0,0 0-1,0 0 1,0 1-1,0 0 1,1 0 0,1 0-24,2 0 58,0 0 1,0 1 0,0 0 0,-1 0 0,1 1-1,0 0 1,0 0 0,4 2-59,-4-1-379,0-1 0,0 0-1,0-1 1,6 0 379,3 1-2599,-1 0-3351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54.2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134 0 13323,'-3'0'455,"1"1"-1,-1-1 1,1 0 0,-1 1 0,1-1-1,-1 1 1,1 0 0,-1 0 0,1 0-1,0 0 1,0 0 0,-1 1-455,-1 1 325,0 0 1,1 0 0,-1 0-1,1 0 1,0 1-1,-2 2-325,-2 4 357,0 1-1,1 0 1,0 0-1,-3 10-356,0 2 302,2 0-1,0 0 0,2 0 0,0 1 1,2 0-1,-1 17-301,3-13 281,1 0 0,2 0-1,0 0 1,2 0 0,6 18-281,-6-29 116,1-1 0,0 0 0,2-1 0,0 1 0,0-1 0,2 0 0,-1-1 0,2 0 0,0-1 0,1 0 0,0 0 0,1-1 0,0 0 0,1-1 0,0-1 0,13 8-116,-16-11 76,1-1 0,0 0 0,0 0-1,0-1 1,1-1 0,9 3-76,-20-7-33,0 1 1,0-1-1,-1 0 1,1 0-1,0 0 1,0 0-1,0 0 1,0 1-1,-1-2 1,1 1-1,0 0 1,0 0-1,0 0 1,0 0-1,-1 0 1,1-1-1,0 1 1,0 0-1,0-1 0,-1 1 1,1-1-1,0 1 1,-1-1-1,1 1 1,0-1-1,-1 1 1,1-1-1,-1 0 1,1 1-1,-1-1 1,1 0 32,15-13 836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54.8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203 111 9746,'12'-20'4246,"1"2"-3426,-6 10-117,-6 6-430,1 0-1,-1 0 0,0 1 1,0-1-1,0 0 0,0 0 1,0 0-1,0 0 0,0 0 1,-1 0-1,1 0 0,-1 0 1,1-1-273,-1 1 173,-1 1 0,1 0 0,0-1 0,0 1 0,-1 0 0,1-1 0,-1 1 0,1 0 0,-1 0 0,0 0 0,1 0 0,-1 0 0,0-1 0,0 1 0,1 0 0,-1 1 0,-1-2-173,0 0 100,0 1 1,0-1-1,0 1 1,-1 0-1,1-1 0,0 1 1,-1 0-1,1 0 1,0 1-1,-1-1 1,1 0-1,-1 1 1,1 0-1,-1-1 1,0 1-1,1 0 0,-1 0 1,1 1-1,-1-1 1,1 0-1,-1 1 1,-2 0-101,-4 2 120,-1 1 0,1-1 0,0 1 1,0 1-1,-3 1-120,-5 4 90,0 1-1,0 1 1,0 1-90,12-9 19,0 0 0,0 1 0,0 0 0,1 0 0,-1 0 0,1 1 0,1-1 0,-1 1 0,1 0 0,-3 6-19,5-10 5,1 1 0,-1 0 0,0-1 0,1 1 0,0-1 0,-1 1-1,1 0 1,0-1 0,1 1 0,-1 0 0,0-1 0,1 1 0,-1 0 0,1-1 0,0 1 0,0-1 0,0 1 0,0-1 0,1 1 0,-1-1 0,0 0 0,1 0 0,0 0 0,-1 0 0,1 0 0,0 0 0,0 0 0,1 0-5,7 6 13,1 0 0,0-1 0,1 0 0,-1-1 0,5 1-13,1 1 29,2 2 11,-2-2 118,0 1-1,0 1 0,-1 0 1,6 6-158,-21-16 35,0 1 0,0 0 0,0 0 1,0 0-1,0 0 0,0 0 0,0 0 1,-1 0-1,1 1 0,0-1 0,0 0 1,-1 0-1,1 1 0,-1-1 1,1 0-1,-1 1 0,0 0-35,0-1 29,0 0 0,0 0 0,0 0 0,0 0 0,-1-1-1,1 1 1,0 0 0,-1 0 0,1 0 0,0 0 0,-1-1 0,1 1 0,-1 0 0,0-1 0,1 1 0,-1 0-1,1-1 1,-1 1 0,0 0 0,0-1-29,-5 4 122,0-1-1,0 0 1,0 0 0,0 0-1,-1-1 1,-2 1-122,-4 1 18,0 1-723,-1-1-1,0 0 0,0 0 0,0-2 1,-11 1 705,10-3-1820,15 0 1770,-1 0 0,1 0 0,0 0 0,-1 0 0,1 0 0,-1-1 0,1 1-1,0 0 1,-1 0 0,1 0 0,0-1 0,-1 1 0,1 0 0,0 0 0,-1-1 0,1 1 0,0 0-1,0-1 1,-1 1 0,1 0 0,0-1 0,0 1 0,0 0 0,-1-1 0,1 1 0,0-1 0,0 1-1,0 0 1,0-1 0,0 1 0,0 0 0,0-1 0,0 1 0,0-1 0,0 1 50,5-13-926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55.6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58 47 10202,'-3'47'10893,"2"-29"-9036,0 0-1,1 14-1856,0-27 131,1 0 1,0 0-1,0 0 1,0 0-1,1 0 1,-1 0-1,1 0 0,0 0 1,1-1-1,-1 1 1,2 2-132,-2-5 28,0 0 1,0 0-1,0 0 1,0 0-1,0 0 1,0 0-1,0-1 1,0 1-1,1 0 1,-1-1-1,1 0 1,-1 0-1,1 0 1,-1 0-1,1 0 1,0 0 0,0-1-1,-1 1 1,2-1-29,1 0 11,-1 0 0,1 0 0,-1 0 1,1-1-1,-1 0 0,1 0 1,-1 0-1,0 0 0,1-1 1,-1 0-1,4-1-11,-3 0-34,-1 0 0,1 0 1,-1 0-1,1-1 0,-1 1 1,0-1-1,0 0 0,0 0 0,2-5 34,-4 7-49,0-1 0,-1 0-1,1 0 1,-1 0-1,1 0 1,-1 0-1,0 0 1,0 0-1,-1 0 1,1 0 0,0-1-1,-1 1 1,0 0-1,0 0 1,0-4 49,-1 3-32,0 1 1,0-1 0,-1 1-1,1-1 1,-1 1-1,0-1 1,0 1-1,0 0 1,0 0-1,0 0 1,-1 0 0,1 0-1,-1 0 1,0 1-1,0-1 1,0 1-1,0 0 1,0 0-1,-1 0 1,1 0 0,-2 0 31,-5-3 4,0 1 0,0 1 0,0 0 0,0 0 0,0 1 0,-1 0 0,-2 0-4,7 2 22,0-1 0,0 1 0,0 0 0,0 0 0,0 1 0,0 0 0,0 0 0,0 0 0,0 1 0,1-1 0,-1 2 0,0-1 0,1 0 0,-1 1 0,0 1-22,6-4 9,-1 0-1,1 1 1,-1-1-1,1 0 1,-1 1-1,1-1 1,0 0-1,-1 1 1,1-1-1,-1 1 1,1-1-1,0 1 1,0-1-1,-1 1 1,1-1-1,0 1 1,0-1-1,-1 1 1,1 0-9,0-1 4,0 0 0,0 0 0,1 1 0,-1-1 0,0 0 0,0 1 0,0-1 0,0 0 0,0 0 0,1 1 0,-1-1 0,0 0 0,0 0 0,0 0 0,1 1 0,-1-1 0,0 0 0,0 0 0,1 0 0,-1 0 0,0 0 0,0 1 0,1-1 0,-1 0 0,0 0-4,4 1 16,-1 0-1,0-1 1,0 1 0,1-1 0,2 0-16,20-1 14,0-1 0,0-1 0,0-1 1,15-6-15,-16 4 7,0 1 0,1 1 0,-1 2 0,1 0 0,1 1-7,-19 2 9,0 0 1,-1 0 0,1 0 0,0 1 0,0 0 0,2 1-10,-8-2 9,0 0 1,0 0-1,1 0 0,-1 0 0,0 0 1,0 0-1,0 1 0,0-1 1,-1 1-1,1-1 0,0 1 1,-1 0-1,1 0 0,-1 0 1,1 0-1,-1 0 0,0 0 0,0 0 1,0 0-1,0 0 0,0 0 1,0 1-1,-1-1-9,2 12 100,-1 0 0,0 0 0,-2 9-100,1-22 8,0 1 1,0 0-1,0-1 0,-1 1 0,1 0 1,0-1-1,-1 1 0,1-1 1,-1 1-1,0-1 0,0 1 0,1-1 1,-1 1-1,0-1 0,0 0 1,0 1-1,-1-1-8,1 0 5,0 0-1,0 0 1,0-1 0,0 1-1,-1-1 1,1 1 0,0-1-1,0 1 1,-1-1 0,1 0-1,0 1 1,-1-1 0,1 0 0,0 0-1,-1 0 1,1 0 0,0 0-1,-1 0 1,1 0 0,0-1-1,-1 1 1,1-1-5,0 1-2,0 0 0,0 0 0,0-1-1,1 1 1,-1 0 0,0-1 0,0 1 0,0-1-1,1 1 1,-1-1 0,0 1 0,1-1 0,-1 0 0,0 1-1,1-1 1,-1 0 0,1 1 0,-1-1 0,1 0-1,-1 0 1,1 0 0,0 1 0,-1-1 0,1 0 0,0 0-1,0 0 1,0 0 0,0 0 0,-1 0 0,1 1-1,0-1 1,0 0 0,1 0 0,-1 0 0,0 0 0,0 0-1,0 0 1,1 0 0,-1 1 0,0-1 0,1 0 2,0-3-16,0 1 0,1-1 0,-1 1 0,1-1 0,0 1 1,0 0-1,1 0 0,-1 0 0,2-1 16,89-85-55,-90 86 65,0 1 0,0-1 0,0 1 0,0 0 0,0 0 0,1 0 0,-1 0 0,0 1 0,1 0 0,2-1-10,-5 1 11,0 1-1,0 0 0,0 0 0,0 0 1,0 0-1,0 0 0,0 0 0,1 0 1,-1 0-1,0 0 0,0 1 0,0-1 1,0 0-1,0 1 0,0-1 0,0 1 1,0-1-1,0 1 0,0-1 1,-1 1-1,1 0 0,0-1 0,0 1 1,0 0-1,-1 0 0,1-1 0,0 1 1,-1 0-1,1 0 0,-1 0 0,1 0 1,-1 0-1,1 0 0,-1 0 0,0 0 1,0 0-1,1 0 0,-1 0 0,0 1-10,1 2 53,0-1 0,-1 1 0,1-1 0,-1 1 0,0 0 0,0-1 0,0 1 0,-1 0 0,1-1 0,-1 1 0,0-1 0,0 1 0,0-1 0,-1 3-53,-13 28 629,15-34-623,0 0-8,0 0-1,1 1 1,-1-1-1,0 0 1,0 0-1,0 0 1,0 0 0,0 0-1,0 0 1,1 0-1,-1 0 1,0 0-1,0 0 1,0 0-1,0 1 1,1-1-1,-1 0 1,0 0 0,0 0-1,0 0 1,0 0-1,1 0 1,-1 0-1,0 0 1,0-1-1,0 1 1,0 0-1,1 0 1,-1 0-1,0 0 1,0 0 0,0 0-1,0 0 1,1 0-1,-1 0 1,0 0-1,0-1 1,0 1-1,0 0 1,0 0-1,0 0 1,0 0 0,1 0-1,-1 0 1,0-1-1,0 1 1,0 0-1,0 0 1,0 0-1,0 0 1,0-1-1,0 1 1,0 0 0,0 0-1,0 0 1,0 0-1,0-1 1,0 1-1,0 0 1,0 0-1,0 0 1,0 0-1,0-1 1,0 1 0,0 0-1,0 0 1,0 0 2,0-4-46,0 1 1,1-1-1,-1 1 1,1-1-1,0 1 1,0-1-1,0 1 1,1 0-1,-1 0 1,2-2 45,33-64-136,-35 67 134,1-1 1,-1 1-1,1-1 0,0 1 0,0 0 1,0-1-1,0 1 0,0 0 1,0 0-1,1 0 2,-2 2 3,0-1 0,0 1 0,-1-1 1,1 1-1,0-1 0,0 1 0,0 0 0,0 0 0,0-1 1,-1 1-1,1 0 0,0 0 0,0 0 0,0 0 0,0 0 1,0 0-1,0 0 0,0 0 0,0 0 0,0 1 0,0-1 1,-1 0-1,1 1 0,0-1 0,0 0 0,0 1 0,0-1 1,-1 1-1,1-1 0,0 1 0,0 0 0,-1-1 0,1 1 1,0 0-4,2 3 34,-1 0 0,1 1 0,-1-1 0,0 1 0,0 0 0,0 0 0,0 0 0,-1 0 0,0 0 0,0 0 0,0 1-34,2 9 95,1 4-27,7 25 232,-10-40-351,1 0-1,-1 0 1,1 0 0,0-1 0,0 1-1,0-1 1,1 1 0,-1-1 0,2 1 51,-4-3-83,1-1 1,-1 0-1,0 1 1,0-1-1,1 0 1,-1 0-1,0 1 1,1-1-1,-1 0 1,0 0-1,1 1 1,-1-1-1,1 0 1,-1 0-1,0 0 1,1 0-1,-1 0 1,1 0-1,-1 0 1,0 0-1,1 0 1,-1 0-1,1 0 1,-1 0-1,1 0 1,-1 0-1,1 0 83,8-8-1990,-8 7 1991,7-8-760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55.9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0 127 8786,'48'25'4423,"-43"-23"-3757,-1-1 0,1 1 0,0-1 0,-1 1 0,1-1 0,0-1 0,0 1 0,0-1 0,0 0 0,0 0-666,0 0 345,0-1 0,1 0 0,-1 0 0,0 0 0,1-1 0,-1 0-1,0 0 1,0 0 0,-1-1 0,1 0 0,0 0 0,-1 0-345,0 1 86,-1-1 0,0 0 0,-1 0 0,1 0 0,0 0 1,-1-1-1,0 1 0,1 0 0,-2-1 0,1 0 0,0 0 0,-1 1 1,1-1-1,-1 0 0,0-2-86,0 3 18,0-1 0,-1 1 0,0 0 0,1-1 0,-1 1 1,0 0-1,-1-1 0,1 1 0,-1 0 0,1 0 0,-1-1 0,0 1 0,0 0 1,0 0-1,-1 0 0,1 0 0,-1 0 0,0 0 0,-1-1-18,2 3 5,0-1-1,-1 1 0,1-1 1,-1 1-1,1 0 0,-1 0 1,1 0-1,-1 0 1,0 0-1,0 0 0,1 0 1,-1 0-1,0 1 1,0-1-1,0 1 0,0 0 1,0-1-1,0 1 0,0 0 1,0 0-1,0 0 1,0 0-1,0 0 0,0 1 1,0-1-1,1 1 1,-1-1-1,0 1 0,0 0 1,0 0-1,-1 0-4,-1 1 14,0 0-1,1 1 1,-1-1 0,1 1-1,0 0 1,-1-1 0,1 2-1,0-1 1,1 0-1,-1 0 1,1 1 0,-1 0-1,1-1 1,0 2-14,0-1 50,1 0-1,-1 0 1,1 0-1,1 0 1,-1 0 0,0 0-1,1 1 1,0-1 0,0 0-1,0 0 1,1 0-1,-1 0 1,1 1 0,0-1-1,0 0 1,0 0 0,1 0-1,-1-1 1,1 1 0,0 0-1,0-1 1,1 1-1,-1-1 1,1 1 0,0 0-50,2 1 39,0 0 0,0 1 0,1-2 0,0 1 0,0-1 0,0 1 0,0-2 0,1 1 0,0-1 0,-1 0 0,1 0 0,0-1 0,6 2-39,-3-2 123,-1-1 0,1 0 0,0 0 0,-1-1 0,9-1-123,30-4 336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56.4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 10130,'0'-1'182,"0"1"-1,1 0 1,-1-1-1,0 1 1,0 0-1,1-1 0,-1 1 1,0 0-1,0 0 1,1-1-1,-1 1 1,0 0-1,1 0 1,-1 0-1,0-1 1,1 1-1,-1 0 1,0 0-1,1 0 1,-1 0-1,0 0 0,1 0 1,-1 0-1,1 0 1,-1 0-1,0 0 1,1 0-1,-1 0 1,0 0-1,1 0 1,-1 0-1,1 0 1,-1 0-1,0 0 1,1 1-1,-1-1 0,0 0 1,1 0-1,-1 0 1,0 1-182,2 0 218,-1 0 1,0 0 0,0 1-1,0-1 1,0 1-1,0-1 1,0 0 0,0 1-1,0 0-218,3 8 695,0 1-1,0 0 0,-1 0 1,0 0-1,-1 0 1,0 4-695,2 25 1737,-1 5-1737,-1 10 684,2 33 769,10 50-1453,-15-135-169,-3-5 7,-5-7-134,6 6 244,0-1 0,0 0 0,0-1 0,1 1-1,-1 0 1,1-1 0,0 0 0,0 1 0,1-1 0,-1 0 0,1 0 0,0 0 0,0 0 0,1 0 0,-1 0 0,1 0 0,0 0 0,1 0 0,-1 0 0,1 0 0,0 0 0,0 0 0,1 0 0,-1 0 0,1 1-1,0-1 1,1 0 0,-1 1 0,1 0 0,0-1 0,0 1 0,0 0 0,0 1 0,1-1 0,-1 1 0,1-1 0,0 1 52,4-2 14,-1 1 0,1 0 0,-1 0 0,1 0 0,0 1 0,0 1 1,1-1-1,-1 1 0,1 1 0,-1-1 0,1 2 0,0-1-14,-3 1 66,0-1 1,0 1-1,0 1 1,0-1-1,0 1 0,0 0 1,0 1-1,0-1 0,0 1 1,-1 0-1,1 1 1,-1-1-1,1 1 0,-1 0 1,0 1-1,0-1 1,3 4-67,-6-5 43,0 0 1,0 1-1,0-1 1,0 1-1,0 0 1,-1-1 0,1 1-1,-1 0 1,1 0-1,-1 0 1,0 0 0,-1 0-1,1 0 1,0 0-1,-1 0 1,0 1-1,1-1 1,-1 0 0,-1 0-1,1 0 1,0 0-1,-1 1 1,1-1-1,-1 0 1,0 0 0,0 0-1,0 0 1,-1 0-1,1-1 1,-1 1-1,1 0 1,-1-1 0,0 1-1,-1 0-43,-3 3 42,0-1 1,0 0-1,-1-1 0,0 1 0,0-1 0,0 0 1,0-1-1,-1 0 0,1 0 0,-2 0-42,-18 5 59,1-2-1,-10 1-58,18-4-131,-7 2-1092,-1-1-1,-24 0 1224,70-14-4870,12-6 3432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56.7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94 136 10010,'6'8'5145,"-3"9"-1408,-4 7-1448,-1 7-177,2 1-456,-4-3-287,8-4-689,-4-5-224,-1-11-552,1-3-632,4-13-1265,4-6-3960,16-2 3937</inkml:trace>
  <inkml:trace contextRef="#ctx0" brushRef="#br0" timeOffset="1">1 0 12635,'16'1'4977,"-7"1"-3409,10 10-696,-1-7-1072,9 6-744,5-2 536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57.2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8858,'10'40'9682,"-6"-27"-8439,0 0-1,-1 0 1,-1 0 0,0 0-1,-1 2-1242,-2 130 3500,1-140-3482,0-4-20,0 0 0,0 0 1,0 0-1,0 0 1,0 0-1,0 0 1,1 0-1,-1 0 0,0 0 1,1-1-1,-1 1 1,0 0-1,1 0 1,-1 0 1,4-15-572,4-34-429,-5 26 795,2-1 0,0 1 0,1 0 0,6-14 206,-10 32 20,0 0-1,0 0 1,0 1-1,1-1 1,-1 1-1,1 0 1,0-1-1,1 0-19,-4 4 31,1-1-1,-1 1 1,1-1-1,0 1 0,-1-1 1,1 1-1,0-1 1,0 1-1,-1-1 1,1 1-1,0 0 1,0 0-1,-1-1 1,1 1-1,0 0 1,0 0-1,0 0 1,0 0-1,-1 0 0,1 0 1,0 0-1,0 0 1,0 0-1,0 0 1,-1 1-1,1-1 1,0 0-1,0 0 1,-1 1-1,1-1 1,0 1-1,0-1 1,-1 0-1,1 1 0,0-1 1,-1 1-1,1 0 1,-1-1-1,1 1 1,-1 0-1,1-1 1,-1 1-1,1 0 1,-1-1-1,1 2-30,1 2 140,1 1 0,-1-1 0,0 1 0,0 0 1,-1 0-1,0 0 0,0 0 0,0 0-140,4 44 410,-2-14-1423,1-23 578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2:59.8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10 12763,'-1'-1'692,"-10"-7"2901,9 7 982,7 56-1496,-2-16-2204,-1-4-347,12 133 1055,-9-129-1322,2 0 0,1 0-1,5 8-260,-6-21 89,-8-24-252,-3-9-568,-4-15 256,1 0 1,-3-19 474,9 34-70,-1-1 0,1 1 0,1 0 0,0-1 0,0 1 0,0 0 0,1-1 0,0 1-1,0 0 1,1-1 0,0 1 0,3-6 70,-4 9-5,1 0 0,0 1 1,0-1-1,0 1 0,1-1 0,-1 1 0,1 0 0,0 0 0,0 0 1,0 0-1,0 1 0,1-1 0,-1 1 0,1 0 0,-1 0 0,1 0 1,0 0-1,-1 1 0,1 0 0,0-1 0,0 1 0,1 0 5,1 0 86,0 0-1,1 1 1,-1-1-1,0 1 1,1 1 0,-1-1-1,1 1 1,-1 0-1,0 0 1,0 1-1,0 0 1,1 0-1,0 1-85,-3-1 78,0 0-1,-1 0 0,1 0 0,-1 1 0,1-1 0,-1 1 0,0 0 1,0 0-1,-1 0 0,1 0 0,0 1 0,-1-1 0,0 1 0,0-1 1,0 1-1,0 0 0,-1 0 0,0 0 0,1 0 0,-1 3-77,0-3 42,-1 0-1,1 0 1,-1 1-1,0-1 1,-1 0-1,1 0 1,-1 0-1,1 0 1,-1 0-1,-1 0 1,1 0-1,0 0 1,-1 0-1,0 0 0,0-1 1,0 1-1,-1-1 1,1 1-1,-1-1 1,0 1-42,-4 4 46,-1 0 0,-1 0 1,1-1-1,-1 0 0,-1-1 0,-8 6-46,11-9-83,1 1 0,-1-1-1,0 0 1,0-1 0,-6 2 83,10-3-282,0-1 1,0 1-1,0-1 1,-1 0-1,1 1 1,0-1-1,0-1 1,0 1 0,0 0-1,0-1 1,0 0-1,0 1 1,0-1-1,0 0 1,0-1 281,2 2-211,0-1 1,0 1-1,1-1 0,-1 1 0,0-1 1,0 1-1,1-1 0,-1 0 1,0 0-1,1 1 0,-1-1 0,1 0 1,-1 0 210,0-10-1581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00.4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189 127 10210,'6'-3'1435,"-2"1"-637,-1 1 0,1-1 0,-1 0 0,0 0 0,1 0 0,-1 0 0,2-3-798,-4 4 121,-1 1 0,1-1 1,0 0-1,-1 0 0,1 0 0,-1 0 0,1 0 0,-1 0 0,0 0 0,1 0 0,-1 0 1,0-1-1,0 1 0,0 0 0,1 0 0,-1 0 0,-1 0 0,1 0 0,0 0 0,0 0 0,0 0 1,0-1-1,-1 1 0,1 0 0,-1 0 0,1 0 0,0 0 0,-1 0 0,0 0 0,1 0-121,-3-3 243,0-1-1,-1 1 1,1-1-1,-1 1 0,0 0 1,0 0-1,0 1 1,0-1-1,-1 1 0,1 0 1,-3-1-243,0 0 113,-1 0 1,1 0-1,-1 1 1,0 0-1,0 1 1,0 0-1,-3 0-113,7 1 28,1 0 1,-1 1-1,0-1 0,0 1 1,1 0-1,-1 0 0,0 1 0,0-1 1,1 1-1,-1-1 0,0 1 0,1 1 1,-1-1-1,0 0 0,1 1 1,0 0-1,-1-1 0,1 1 0,0 1 1,-1-1-29,1 2 49,-1 0 1,1 0 0,0 0-1,0 1 1,0-1 0,0 1-1,1 0 1,0-1 0,0 1-1,0 0 1,1 0 0,-1 0-1,1 1 1,0-1 0,1 2-50,-1 0 96,1 0 0,0 0 1,1 0-1,-1 0 0,1-1 1,1 1-1,-1 0 0,1-1 0,1 1 1,-1-1-1,3 5-96,-4-9 20,1 1 0,-1-1 0,1 1 0,-1-1 0,1 0-1,0 1 1,0-1 0,0 0 0,0 0 0,1 0 0,-1-1 0,0 1 0,1 0 0,-1-1 0,1 0-1,0 0 1,-1 1 0,1-1 0,0-1 0,0 1 0,0 0 0,-1-1 0,1 0 0,0 1 0,0-1-1,0 0 1,0 0 0,0-1 0,1 1-20,2-1 13,-1-1 0,1 1-1,0-1 1,-1 0 0,1 0 0,-1-1-1,0 0 1,1 0 0,-1 0 0,-1 0-1,1-1 1,0 0 0,3-4-13,-5 5 34,16-14 13,-19 16-17,1 1 1,0-1 0,-1 1-1,1-1 1,0 1 0,-1 0-1,1-1 1,0 1 0,0 0-1,-1 0 1,1-1-1,0 1 1,0 0 0,-1 0-1,1 0 1,0 0 0,0 0-1,0 0 1,-1 0 0,1 0-1,0 1 1,0-1-1,-1 0 1,1 0 0,0 1-1,0-1 1,0 0-31,-1 1 240,1 2-31,36 82 101,-36-83-417,0-1 1,-1 1-1,1 0 1,0-1-1,0 1 1,0-1-1,0 1 1,0-1-1,1 0 1,-1 0-1,0 1 1,1-1-1,-1 0 1,1 0-1,-1 0 1,1 0-1,-1-1 1,1 1-1,0 0 1,-1-1-1,3 1 107,-3-1-474,1 0-1,0 0 0,0 0 1,0-1-1,0 1 1,-1 0-1,1-1 0,0 0 1,0 1-1,-1-1 1,1 0-1,0 0 0,-1 0 1,1 0-1,-1 0 1,1-1-1,0 0 475,16-15-3261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00.9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39 10106,'-1'3'10056,"-1"7"-8231,-3 21-2375,4-20 623,-1-2-14,1-1-1,1 1 0,0-1 1,0 1-1,0 0 0,1-1 1,1 1-1,-1-1 0,1 1-58,0-3 33,0-1 0,0 0 0,1 0 0,-1 0 0,1 0 0,0-1 0,0 1-33,-1-3 5,0 1-1,0-1 1,0 0-1,0 0 1,1 0-1,-1 0 1,0 0 0,1-1-1,-1 1 1,1-1-1,0 0 1,-1 1 0,1-1-1,0 0-4,3 0-2,-1 0-1,0-1 1,0 0 0,1 1 0,-1-2-1,0 1 1,0 0 0,1-1-1,-1 0 1,0 0 0,0-1-1,0 0 1,0 0 0,0 0 0,-1 0-1,1-1 1,0 1 0,1-3 2,-1 2-10,-1 0 0,0-1 0,1 1 0,-1-1 1,-1 0-1,1-1 0,-1 1 0,1 0 0,-1-1 1,-1 0-1,1 0 0,0 0 0,-1 0 0,0 0 1,-1 0-1,1-1 0,-1-1 10,0 3-18,-1-1 1,0 1-1,0-1 1,0 1-1,-1-1 1,1 1-1,-1 0 1,0-1-1,-1 1 0,1 0 1,-1-1-1,1 1 1,-3-3 17,0 1 13,0 0 0,1 1 0,-2-1 0,1 1 0,-1 0 0,0 0 0,0 0 0,0 1 0,-3-2-13,4 3-15,-2 0 0,1 0 0,0 0 0,-1 0 0,1 1 0,-1 0 0,0 0 0,1 1 0,-1-1-1,-4 1 16,6 0-64,0 1-1,1 0 1,-1 0-1,0 0 1,0 1-1,0-1 0,0 1 1,0 0-1,1 0 1,-1 1-1,0-1 0,1 1 1,-1-1-1,1 1 1,-1 0-1,0 1 65,3-2-118,0 0-1,-1 0 1,1 0-1,0 0 1,0 0-1,0 0 1,-1 0-1,1 0 1,0 1-1,1-1 1,-1 0-1,0 1 1,0-1-1,0 1 1,1-1-1,-1 1 1,1-1-1,-1 1 1,1 0 118,2 9-748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00.7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14 9170,'2'7'5281,"3"10"-72,2 7-2568,-7 19-881,0 3-184,0 7-383,-1-1-297,2-1-472,3-6-104,3-9-160,2-11-40,-1-15-200,0-5-312,-3-6-976,-2-7-705,-2-12 953,2 1 264</inkml:trace>
  <inkml:trace contextRef="#ctx0" brushRef="#br0" timeOffset="1">158 1 14675,'15'13'5785,"-3"17"-3632,-2 7-65,-10 13-455,-7 5-257,2 3-704,1 0-240,6-4-248,5-2-56,2-15-64,1-5-96,-4-16-584,-6-6-432,2-13-1257,-1-6-479,6-5 1704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01.2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143 4 12579,'-11'-3'6355,"1"2"-3305,7 1-2753,0 0-1,0 1 1,0-1 0,0 1-1,0-1 1,0 1 0,0 0-1,-2 1-296,-5 2 677,1 1-1,0 1 0,-1-1 1,-4 6-677,0-2 472,11-7-368,0 0 1,1 0-1,-1 0 0,1 1 1,-1-1-1,1 1 0,0-1 0,0 1-104,1-2 26,1 0 0,-1-1 0,1 1-1,-1 0 1,1 0 0,0 0 0,-1 0-1,1 0 1,0 0 0,0 0 0,-1 0-1,1 1 1,0-1 0,0 0 0,0 0-1,0 0 1,0 0 0,1 0 0,-1 0-1,0 0 1,0 0 0,1 0 0,-1 0 0,1 1-26,1 2 41,1 0 0,-1 1 0,1-1 0,0 0 1,0 0-1,0-1 0,0 1 0,1-1 1,-1 1-1,1-1 0,0 0 0,3 1-41,71 42 527,-72-41-426,1 0 1,-1 0-1,0 0 1,4 6-103,-9-10 15,0-1-1,-1 1 1,1 0-1,0 0 1,0 0-1,-1 0 1,1 0-1,0 0 1,-1 0-1,1 1 1,-1-1-1,0 0 1,1 0-1,-1 0 1,0 0-1,0 1 1,1-1-1,-1 0 1,0 0-1,0 0 1,0 1-1,-1-1 1,1 0-1,0 0 1,0 1-1,-1-1 1,1 0-1,-1 0 1,1 0-1,-1 0 1,1 0-1,-1 0 1,0 0-1,1 0 1,-1 0-1,0 0 1,0 0-1,0 0 1,0 0-1,0 0-13,-4 3 27,1-1 0,-1 0-1,1 0 1,-1 0 0,0-1 0,0 0-1,0 0 1,-4 1-27,1-1-35,1 0-1,0-1 1,-1 0-1,1-1 1,-1 0-1,0 0 36,5 0-226,0 0-1,-1 0 1,1 0-1,0-1 1,-1 0-1,1 0 1,0 0-1,0 0 1,0 0-1,0 0 1,0-1 0,0 0-1,0 1 1,-1-2 226,4 3-64,-1 0 0,1-1 0,0 1 1,0 0-1,-1 0 0,1-1 0,0 1 0,0 0 1,0-1-1,-1 1 0,1 0 0,0-1 1,0 1-1,0 0 0,0-1 0,0 1 1,0 0-1,0-1 0,0 1 0,0 0 0,0-1 1,0 1-1,0 0 0,0-1 0,0 1 1,0-1-1,0 1 64,7-9-1194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01.7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8 14883,'1'-1'359,"1"0"-1,-1 0 1,0 1-1,0-1 1,0 0-1,1 1 1,-1-1-1,0 1 1,1-1-1,-1 1 1,1 0-1,-1-1 1,0 1-1,1 0 1,-1 0-1,1 0 1,-1 0-1,1 0-358,3 1 234,1 1 0,-1-1-1,1 1 1,0 0-234,1 0 586,6 3-157,-1 0-1,1 1 1,-1 1-1,0 0 1,-1 0 0,0 1-1,0 1 1,-1 0 0,0 0-1,0 1 1,0 2-429,9 10 441,-1 2 0,-1 0 0,-2 1 0,11 22-441,-17-31 113,-1 1 0,-1 0 0,-1 1 0,0 0 0,-1 0 0,-1 0 0,-1 0 0,0 0 0,-2 1 1,0 5-114,-2 2 74,-2 0 0,0 0 0,-2 0 0,-1 0 0,-1-1 0,-1 0 0,-1 0 0,-11 19-74,13-29-29,-1-1 1,0 0 0,-1 0 0,-1-1 0,0 0 0,-1-1-1,-6 6 29,9-11-315,1-1-1,-1 0 0,0 0 0,0 0 1,0-1-1,-1-1 0,0 1 0,0-1 1,0-1-1,-1 1 0,1-2 0,-10 2 316,-13-1-930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02.8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185 40 6729,'34'-19'3841,"-33"18"-3355,0 0 1,1 0-1,-1 0 0,0 0 0,0 0 1,0 0-1,0 0 0,0 0 0,0-1 0,1 0-486,-2 2 145,0 0-1,0-1 0,0 1 0,0 0 1,0 0-1,0 0 0,0 0 0,0-1 1,1 1-1,-1 0 0,0 0 0,0 0 0,0-1 1,0 1-1,0 0 0,0 0 0,0 0 1,0 0-1,0-1 0,0 1 0,0 0 1,-1 0-1,1 0 0,0-1 0,0 1 0,0 0 1,0 0-1,0 0 0,0 0 0,0 0 1,0-1-1,0 1 0,-1 0 0,1 0 1,0 0-1,0 0 0,0 0 0,0 0 1,0-1-1,-1 1 0,1 0 0,0 0 0,0 0 1,0 0-1,0 0 0,-1 0 0,1 0 1,0 0-1,0 0 0,0 0 0,-1 0 1,1 0-1,0 0 0,0 0 0,0 0 1,0 0-1,-1 0 0,1 0 0,0 0 0,0 0 1,0 0-1,-1 0 0,1 0 0,0 1 1,0-1-1,0 0 0,0 0-144,-8 2 201,0 0 0,0 0 0,1 0 0,-1 1 0,1 1 0,-5 2-201,-2 1 185,-9 5 95,0 1-1,1 2 1,1 0 0,-8 9-280,24-21 48,0 2 0,1-1-1,0 0 1,-1 1 0,0 2-48,4-6 9,0 0 0,1 0 0,-1 0 0,0 0 0,1 0 0,-1 0 0,1 0 0,-1 0 1,1 0-1,0 0 0,-1 0 0,1 0 0,0 0 0,0 0 0,0 0 0,0 0 0,0 1 0,0-1 0,0 0 0,0 0 0,0 0 0,0 0 0,1 0 1,-1 0-1,0 0 0,1 0 0,-1 0 0,1 0 0,-1 0 0,1 0 0,0 1-9,6 4 56,0 0 0,1-1-1,-1 0 1,1-1 0,0 1 0,0-1 0,1-1-1,4 2-55,-5-2 31,5 1 12,0 0 0,1-1 0,-1-1-1,0 0 1,1-1 0,6 0-43,34 4 156,-35 1-507,-18-5 210,0-1 0,0 0 1,0 1-1,0-1 0,-1 1 0,1-1 1,0 1-1,0-1 0,-1 1 0,1 0 0,0-1 1,-1 1-1,1 0 0,-1-1 0,1 1 1,-1 0-1,1 0 0,-1 0 0,0-1 1,1 1 140,-2 4-1141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03.3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15 11426,'-6'-10'5122,"16"8"-2122,2 0-575,12 3-281,1-1-279,6-1-537,-2 2-312,-2 2-464,-3-1-144,-7 6-200,-2-8-16,-9-1-488,0 0-552,-6-3-1312,-2 2-1881,1 2 2552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06.6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3 271 10250,'-1'2'1093,"1"1"0,-1-1 0,1 1 0,0-1 0,-1 1 0,1-1 0,1 1-1093,-1-2 102,0 0-1,0 0 1,0-1 0,0 1 0,1 0 0,-1 0 0,0-1-1,0 1 1,1 0 0,-1-1 0,1 1 0,-1 0-1,1-1 1,-1 1 0,1-1 0,-1 1 0,1-1 0,-1 1-1,1-1 1,0 1 0,-1-1 0,1 0 0,0 1 0,-1-1-1,1 0 1,0 1 0,-1-1 0,1 0 0,0 0-102,33 7 947,-19-2-751,-8-2-81,1-1 0,-1 0 0,0 0-1,7 0-114,-11-2 39,1 0 0,-1 0 0,1 0-1,-1 0 1,1-1 0,-1 0-1,0 1 1,1-1 0,-1-1-1,0 1 1,1 0 0,-1-1 0,1 0-39,8-6 104,-1 1 1,-1-1-1,1-1 1,-1 0-1,-1 0 1,6-8-105,1-3 113,0-1 0,10-21-113,-23 36 18,1 0 0,-1 0 0,-1 0 0,1-1-1,-1 1 1,-1-1 0,1 0 0,-1 0 0,0 0 0,0-4-18,-1 7 20,0 0-1,0 1 1,0-1 0,-1 0 0,1 1 0,-1-1 0,0 0-1,0 1 1,0-1 0,-1 1 0,1-1 0,-1 1 0,0 0-1,0 0 1,0-1 0,0 1 0,-1 1 0,1-1-1,-1 0 1,0 1 0,1-1 0,-1 1 0,0 0 0,-1 0-1,1 0 1,0 0 0,0 0 0,-1 1 0,1 0 0,-1-1-1,0 1 1,1 1 0,-1-1 0,0 0 0,1 1 0,-1 0-1,0 0 1,0 0 0,1 0 0,-1 1 0,0-1-1,1 1 1,-1 0 0,0 0 0,-1 1-20,-1 1 78,-1 1 0,1-1 0,-1 1 0,1 1 0,0-1 0,1 1 0,-1 0 0,1 0 0,0 1 0,0-1 0,1 1 0,0 0 0,0 0 0,0 1 0,1-1 0,-1 1 0,2 0 0,-1 0 0,1 0 0,0 0 0,0 0 0,1 0 0,0 1 0,1-1 0,-1 0 0,1 1 0,1-1 0,-1 1 0,1-1 0,0 0 0,2 5-78,1 0 98,0 0-1,0-1 1,1 1 0,1-1-1,-1-1 1,2 1 0,0-1 0,5 7-98,-6-9 65,1-1 0,0 0 0,0 0 0,1-1 0,-1 0 0,1 0 0,1 0 0,-1-1 0,1-1 0,9 4-65,-3-3 67,1 0-1,0-2 0,0 0 1,0-1-1,0 0 0,1-2 1,-1 0-1,0 0 1,12-3-67,-25 3-16,1-1 0,-1 1 1,0-1-1,0 0 1,0 0-1,0 0 0,0 0 1,1-1 15,-4 1-71,1 1 0,0-1 0,-1 1 0,1-1 0,-1 1 0,1-1 0,-1 1 0,1-1 0,-1 0 0,1 1 0,-1-1 0,1 0 0,-1 1 0,0-1 0,0 0 0,1 1 0,-1-1 0,0 0 0,0 0 0,0 1 0,0-1 0,0 0 0,0 0 0,0 0 0,0 1 0,0-1 0,0 0 0,0 0 0,0 1 0,0-1 0,-1 0 0,1 0 0,0 1 0,-1-1 0,1 0 71,-6-10-892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12.1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1 533 5593,'0'-10'9759,"2"2"-7658,13-17-2365,-3 8 370,-3 5-41,0-1 0,-1 0 0,0-1 0,-1 0 0,3-9-65,8-27 139,9-42-139,-21 65 31,-1 0 0,-1-1 0,-2 1-1,0-12-30,-2 27 33,-1 1-1,0 0 0,-1-4-32,2 12 31,-1 1 1,1-1 0,-1 0 0,0 0 0,0 1 0,0-1-1,0 0 1,-1 1 0,1-1 0,-1 1 0,0 0-1,1 0 1,-1-1 0,0 1 0,-1 0-32,2 1 53,-1 1 0,1-1 1,-1 0-1,1 1 0,-1 0 0,1-1 1,-1 1-1,0 0 0,1 0 0,-1 0 0,0 0 1,1 0-1,-1 0 0,1 0 0,-1 1 1,0-1-1,1 0 0,-1 1 0,1-1 0,-1 1 1,1 0-1,-1 0-53,-1 1 86,1-1-1,-1 1 1,1 0 0,-1 0 0,1 0-1,0 1 1,0-1 0,0 0 0,0 1-1,1-1 1,-1 1 0,0 0 0,1 0-1,0-1 1,0 1-86,-4 10 312,2-1 1,-1 0-1,1 2-312,2-8 101,-3 15 170,0 0 0,2 1 0,0-1 0,2 1 0,0-1 0,2 1 1,0-1-1,1 1 0,5 15-271,-4-24 77,0 1 0,1-1 1,1 0-1,0-1 0,0 1 1,1-1-1,1 0 0,0-1 1,1 0-1,0 0 0,1-1 1,6 6-78,-12-13-214,0 0 0,0-1 0,0 1 0,0-1 0,1 0 0,-1 0 0,1 0 0,-1 0 0,1-1 0,-1 0 0,1 0 0,0 0 0,0-1 0,0 1 0,-1-1 0,3 0 214,13-4-1035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12.6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27 8834,'1'0'515,"1"0"0,-1 1 0,1-1-1,-1 1 1,1-1 0,-1 1 0,0 0 0,1-1 0,-1 1 0,0 0 0,0 0 0,1 0-1,-1 0 1,0 0 0,0 0 0,0 1-515,1 0 447,-1 0 0,1 1-1,-1-1 1,0 0 0,0 1 0,0-1 0,0 1-1,-1-1 1,1 2-447,1 7 599,-1 0 0,0-1 0,-1 1-1,-1 6-598,1-1 965,2 85 320,-2-123-1877,0 10 452,0 1-1,0-1 1,1 0-1,1 1 1,0-1-1,1 1 0,3-11 141,-3 11-57,1 0 0,0-1 0,1 1 0,0 1-1,1-1 1,5-5 57,-9 13 9,0 0-1,1 0 1,0 0-1,-1 0 1,1 1-1,0-1 1,0 1-1,1 0 0,-1 0 1,1-1-9,-1 2 28,-1 0 1,1 1-1,0-1 1,-1 0-1,1 1 1,0-1-1,-1 1 0,1 0 1,0 0-1,-1 0 1,1 0-1,0 0 1,-1 1-1,1-1 1,2 2-29,-1-1 99,0 1 1,0 0 0,0 0 0,0 0 0,-1 1 0,1-1 0,0 1 0,-1 0 0,0 0 0,0 0-1,0 0 1,0 1 0,0-1 0,0 2-100,3 3 271,-1 1-1,0 1 1,0-1-1,-1 1 1,2 6-271,-1 2 325,-1 0 0,-1 0 1,0 1-1,-1 3-325,-1-11 62,-1-9-82,1 0-1,-1 0 1,1 0 0,-1 0 0,1 0 0,0 0-1,0 0 1,1 2 20,1 1-2301,-4-12 27,2-7 875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13.2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21 9410,'0'1'503,"-1"-1"1,0 1-1,1 0 1,-1 0-1,1-1 1,0 1-1,-1 0 1,1 0-1,0 0 1,-1 0-1,1 0 1,0 0-1,0-1 0,0 1 1,0 0-1,0 0 1,0 0-1,0 0 1,0 0-1,0 0 1,0 0-504,7 23 2834,0-6-900,-5-8-1431,1 0-68,-1 0 1,0 1-1,0 8-435,-2-11 139,1 0-1,0 0 0,1 0 1,1 5-139,-3-12 4,0-1 0,1 1 0,-1 0 0,0-1 0,1 1 0,-1 0 1,0-1-1,1 1 0,-1-1 0,1 1 0,-1-1 0,1 1 0,-1-1 0,1 1 0,0-1-4,-1 0 0,0 1 0,0-1 0,0 0 0,0 0 0,0 0-1,0 0 1,0 0 0,1 0 0,-1 0 0,0 0 0,0 0-1,0 0 1,0 0 0,0 1 0,0-1 0,0 0 0,0 0-1,1 0 1,-1 0 0,0 0 0,0 0 0,0 0 0,0 0-1,0 0 1,0 0 0,0 0 0,1 0 0,-1 0 0,0 0-1,0 0 1,0 0 0,0 0 0,0 0 0,0-1-1,0 1 1,1 0 0,-1 0 0,0 0 0,0 0 0,0 0-1,0 0 1,0 0 0,0 0 0,0 0 0,0 0 0,0 0-1,0-1 1,1 1 0,-1 0 0,-1-11-122,1-1 0,1 0 0,0 1 0,1-1 0,0 1 0,1 0 0,0 0 0,0 0 0,1 0 0,3-4 122,-4 9-7,-1 1 1,2 0-1,-1 0 0,0 0 1,1 0-1,0 0 1,0 1-1,2-2 7,-4 4 14,1 0 0,0 0-1,-1 0 1,1 0 0,0 0 0,0 0 0,0 1 0,0 0 0,1-1-1,-1 1 1,0 0 0,0 1 0,1-1 0,-1 1 0,3-1-14,-4 1 34,0 0 1,-1 1 0,1-1 0,0 1-1,0-1 1,-1 1 0,1-1 0,0 1 0,-1 0-1,1 0 1,0 0 0,-1 0 0,1 0 0,-1 0-1,0 0 1,1 1 0,-1-1 0,0 0 0,0 1-1,0-1 1,0 1 0,0-1 0,0 1-1,0 1-34,3 6 210,0 0 0,0 0 0,-1 0-1,0 4-209,2 4 270,6 13 280,-6-18-309,-1-1-1,0 1 1,1 8-241,-5-18 7,1 0-1,-1 0 1,0 0 0,0 0-1,0 0 1,-1 0 0,1 0-1,0 0 1,-1 0 0,1 0-1,-1 0 1,0 1-7,1-2-26,0-1 0,-1 0 0,1 0 0,0 0 0,0 1 0,0-1 0,-1 0 1,1 0-1,0 0 0,0 0 0,0 0 0,-1 0 0,1 1 0,0-1 0,0 0 0,-1 0 0,1 0 0,0 0 0,0 0 0,0 0 1,-1 0-1,1 0 0,0 0 0,0 0 0,-1 0 0,1 0 0,0 0 0,0 0 0,-1 0 0,1 0 0,0-1 0,0 1 0,-1 0 1,1 0-1,0 0 0,0 0 26,-7-6-1131,5 4 434,0-1 0,0 1 1,1-1-1,-1 0 1,1 0-1,0 0 1,0 0-1,0 0 1,-1-3 696,2 6-98,-3-15-1944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17.8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89 0 7386,'-56'53'3608,"40"-42"-991,3-6-513,10 1-199,2-2-257,10-2-400,6 4-239,6-5-305,9 2-72,-1-3-208,6 0-88,2-3-176,1 0-64,2 3-24,-2-1-144,-19-3-888,-1 0-728,-22-3 975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01.3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13275,'0'8'5169,"3"15"-3633,-1 7-111,-2 14-537,7 7-200,0-2-392,6-4-128,0-10-136,3-10-32,0-13-624,-2-5-480,-5-11-1177,-5-3 1297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18.3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8970,'0'6'4329,"6"2"-1168,1 6-897,-3 8-360,-3 9-231,3 7-473,0 2-216,4-1-312,0-4-136,0-7-215,3-1-129,-1-11-224,1-2-384,-3-10-1065,-4-4-775,-1-2 1287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18.6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 8874,'3'-1'4353,"4"2"-1585,-1 15-559,1 5-105,0 21-375,-5 6-289,-2 5-536,-1-1-184,1-7-272,0-5-111,4-11-201,7-2-56,-2-15-713,0-8-623,3-4-1528,-1-7 1599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19.1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178 0 7554,'0'0'258,"0"1"0,0-1 1,0 0-1,0 0 0,0 0 0,0 0 1,0 1-1,0-1 0,0 0 1,0 0-1,0 0 0,0 0 0,0 1 1,0-1-1,0 0 0,0 0 1,-1 0-1,1 0 0,0 0 1,0 1-1,0-1 0,0 0 0,0 0 1,0 0-1,0 0 0,0 0 1,-1 0-1,1 1 0,0-1-258,-7 5 2846,-13 6-1936,17-10-200,-45 28 1805,30-18-1442,0-1 1,-18 8-1074,34-18 90,0 1 0,1 0 0,-1 0 0,0 0 0,0 0 0,0 0 0,1 0 0,-1 0 0,1 1 1,-1-1-1,1 1 0,-1-1 0,1 1-90,0-1 37,1 0 1,0 0 0,-1 0-1,1-1 1,0 1-1,0 0 1,0 0-1,0 0 1,0 0-1,0 0 1,0-1 0,0 1-1,0 0 1,0 0-1,0 0 1,1 0-1,-1 0 1,0-1 0,1 1-1,-1 0 1,1 0-1,-1-1 1,0 1-1,1 0 1,0 0 0,-1-1-1,1 1 1,-1-1-1,2 1-37,4 5 111,0-1-1,1 0 1,0 0 0,0-1-1,1 1 1,-1-2-1,1 1 1,0-1-1,0 0 1,4 0-111,-7-2 42,1 1-1,-1-2 1,1 1-1,0-1 1,-1 0 0,1 0-1,5-1-41,4-1 131,-1-1 0,5-3-131,-17 6 12,17-2-146,-18 2 77,-1 0 0,1 0 0,-1 0 0,1 0-1,-1 0 1,1 0 0,-1 0 0,1 0 0,-1 0 0,1 0 0,-1 1 0,1-1-1,-1 0 1,1 0 0,-1 1 0,0-1 0,1 0 0,-1 0 0,1 1 0,-1-1-1,0 1 1,1-1 0,-1 0 0,0 1 0,1-1 0,-1 1 0,0-1 0,0 1-1,1-1 1,-1 1 0,0-1 0,0 1 0,0-1 0,0 1 57,-2 11-774</inkml:trace>
  <inkml:trace contextRef="#ctx0" brushRef="#br0" timeOffset="1">462 123 11618,'-16'1'4930,"22"2"-2458,0-3-808,1-4-223,16 4-305,-9-7-488,6 6-328,0-1-1256,-1 0-616,10 3 912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19.5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1 11795,'0'10'5193,"0"12"-2657,0 19-647,-3 8-129,-1 8-448,4 2-256,2-7-559,-2-4-169,6-8-184,0-2-48,-1-11-560,0-9-337,5-4-791,-6-9-600,8-5-689,0-4 1705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20.0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215 2 10274,'0'-1'4346,"-4"3"-2200,-5 8-1075,3-4-299,-58 51 2133,51-46-2541,-2 2 223,-1-2-1,-5 3-586,-25 17 1321,44-29-1193,0 0-1,0 0 1,0 0-1,0 1 1,0-1 0,0 1-1,1-1 1,-1 2-128,1-4 43,1 1 0,-1 0 0,1 0 0,-1-1 0,1 1 0,0 0 0,0 0 0,-1 0 0,1 0 0,0 0 0,0-1 0,0 1 0,0 0 0,0 0 0,0 0 0,0 0 0,0 0 0,1 0 0,-1 0 1,0-1-1,0 1 0,1 0 0,-1 0 0,0 0 0,1-1 0,-1 1 0,1 0 0,0 0-43,5 4 159,0 0 1,1 0 0,-1-1-1,1 0 1,0 0-1,1-1 1,1 1-160,11 6 180,-16-8-147,1 0 0,-1 0 0,0 0 0,1-1-1,0 1 1,-1-1 0,1 0 0,2 0-33,-4-1-228,0 1 0,1-1 0,-1 1 0,0 0 0,0 0 0,0 0 0,0 0 0,0 1 0,0-1 0,0 1 1,0 0-1,0 0 0,-1 0 0,2 1 228,1 1-1154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20.3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1 390 11578,'31'29'4460,"-24"-23"-2922,-4-7-433,5-5-10,0-1 0,0 0 0,0-1 0,3-4-1095,7-7 684,0 0-536,-1 0 0,-1-2 1,0 1-1,9-20-148,-18 28 6,-1 0 0,0 0 0,-1-1 1,-1 1-1,0-1 0,-1 0 0,0 0 0,-1-1 1,0 1-1,-1-3-6,0 7 14,-1 1-1,-1-1 1,1 0 0,-2 1 0,1-1-1,-1 0-13,1 7 7,1-1-1,-1 1 0,0 0 0,0 0 0,0 0 0,0 0 0,0 0 0,-1 0 0,1 0 0,0 0 0,-1 0 0,0 0 0,1 1 0,-1-1 0,0 1 0,0-1 1,0 1-1,0 0 0,0 0 0,0 0 0,0 0 0,0 0 0,-1 0 0,0 0-6,1 1 8,-1 0-1,0-1 1,0 1 0,0 1 0,1-1 0,-1 0-1,0 1 1,0-1 0,0 1 0,1 0 0,-1 0-1,0 0 1,1 0 0,-1 0 0,1 1-1,0-1 1,-1 1 0,1 0 0,0-1 0,0 1-1,-1 1-7,-2 2 40,-1 1 0,1-1-1,0 2 1,0-1 0,1 0 0,0 1-1,-1 3-39,0 0 98,0 1 0,1 0-1,0 0 1,1 1 0,1-1 0,0 0-1,0 1 1,1 0 0,0-1-1,1 6-97,1-8 67,-1-1 0,1 0 0,1 0 0,0 0-1,0 0 1,0 0 0,1 0 0,0-1 0,1 1-1,0-1 1,0 0 0,0 0 0,1 0 0,0 0-1,1 0-66,2 2-219,1-1 1,0-1-1,0 1 0,0-1 0,1-1 0,0 0 0,1-1 0,-1 1 0,1-2 0,0 0 0,3 1 219,6-3-939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20.7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1 212 12707,'0'8'2582,"1"0"0,0 0 1,1 5-2583,0-5 911,-1 0 0,0 0 1,0 5-912,0 17 1606,0-19-1153,0-1 1,-1 1-1,0 0 0,-2 7-453,1-16 75,0-3-82,-1-9-178,2-14-354,3 10 214,0 1 0,1 0 0,4-9 325,-6 15-18,1 1 1,0 0-1,1-1 1,0 1-1,0 1 1,0-1-1,5-5 18,-8 10 21,1-1 0,-1 1 0,1 0 1,0 0-1,-1-1 0,1 1 0,0 0 0,0 1 0,0-1 0,0 0 0,0 0 0,0 1 0,0-1 0,0 1 0,0 0 0,0-1 0,0 1 0,0 0 0,0 0 0,0 1 0,0-1 1,0 0-1,0 1 0,0-1 0,1 1-21,-1 0 70,1 0 0,-1 0 0,1 0 0,-1 1 0,1-1 0,-1 1 0,0 0 0,0-1 0,0 1 0,0 0 0,0 0 0,0 0 0,-1 1 0,1-1 0,-1 0 0,1 1 0,-1-1 0,1 3-70,3 10 290,-1 0-1,-1 0 0,0 0 0,0 7-289,2 14 257,-3-31-760,0-6-629,1-12-558,-1 7 2424,3-14-704</inkml:trace>
  <inkml:trace contextRef="#ctx0" brushRef="#br0" timeOffset="1">387 0 11739,'17'10'5521,"-19"15"-1745,-2 14-2047,0 6-65,-1 9-335,5-4-209,4-1-584,4-7-176,4-11-192,-5-4-8,-3-13-288,1-2-392,-4-9-1072,-1-8-729,14-2-224,-6-5 1313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21.0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192 0 11835,'-11'4'2869,"1"0"1,-1 0 0,-8 5-2870,-6 6 2535,-19 15-2535,25-16 935,12-10-723,-21 17 620,27-19-743,-1 0 0,0-1 1,1 1-1,-1 0 0,1 0 0,-1 0 0,1 0 0,0 0 0,0 0 0,0 0 0,0 0 0,0 0 0,1 1-89,-1-3 26,1 1 0,0-1 0,0 1 0,0-1 0,0 1-1,0-1 1,0 1 0,0-1 0,0 1 0,1-1 0,-1 1 0,0-1 0,0 1-1,0-1 1,0 0 0,1 1 0,-1-1 0,0 1 0,0-1 0,1 0 0,-1 1-1,0-1 1,1 0 0,-1 1 0,0-1 0,1 0 0,-1 1 0,1-1 0,-1 0-1,1 1-25,13 3 336,-10-3-253,33 10 645,0 2-1,15 7-727,-12-4 167,-37-15-242,1 1 1,0-1-1,-1 1 1,0 0-1,1 0 0,-1 0 1,0 1-1,0-1 1,0 1-1,0-1 1,0 1-1,-1 0 75,-1 0-1414,-1-3 556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54.2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21 6849,'0'-2'12142,"2"4"-7327,3 13-6119,1 2 2115,-4-12-753,36 91 954,-33-84-901,1-1 1,1 0-1,-1 0 1,2 0 0,-1-1-1,4 3-111,-8-10 13,1 1 1,0-1-1,-1 1 0,1-1 0,0 0 0,0 0 0,1-1 1,-1 0-1,1 1 0,-1-1 0,1-1 0,-1 1 0,1-1 1,0 1-1,0-1 0,0-1 0,2 1-13,-4-1-2,-1 0 0,0-1 0,1 1 0,-1-1 0,1 1 1,-1-1-1,0 0 0,1 0 0,-1 0 0,0 0 0,0 0 0,0-1 0,0 1 0,0-1 0,0 1 0,0-1 0,0 0 0,-1 1 0,1-1 1,-1 0-1,1 0 0,-1 0 0,0-1 0,1 1 0,-1-2 2,4-5-66,-2-1 0,1 0 0,-1 0-1,-1 0 1,2-7 66,-2 3-79,4-20-184,0-14 263,-5 42-1,-1 2 5,0 0 1,0 1 0,0-1-1,1 1 1,0-1-1,0 1 1,0-1 0,0 1-1,0-1 1,2-2-5,-3 6 3,0 0 0,1 0 0,-1 0 0,0 0-1,1 0 1,-1 0 0,0 0 0,0 0 0,1 0 0,-1 0 0,0 0 0,0 0 0,1 1 0,-1-1-1,0 0 1,0 0 0,1 0 0,-1 0 0,0 0 0,0 0 0,0 1 0,1-1 0,-1 0 0,0 0-1,0 0 1,0 1 0,1-1 0,-1 0 0,0 0 0,0 0 0,0 1 0,0-1 0,0 0-3,6 10 77,8 40 265,-8-33-267,-1-4 190,0 1 1,0-1-1,1-1 1,7 12-267,-11-21 66,0 0 0,1 0 0,-1-1 0,0 1 0,1 0 0,0-1 0,-1 0-1,1 0 1,0 1 0,0-2 0,0 1 0,0 0 0,1-1 0,-1 1 0,0-1-1,1 0 1,-1 0 0,1 0 0,-1-1 0,1 1 0,1-1-65,-3 0 17,0 0 0,1-1 0,-1 1 0,0-1 0,0 1 0,0-1 0,0 0 0,0 0 0,0 0 0,0 0-1,0 0 1,0 0 0,0-1 0,-1 1 0,1-1 0,-1 1 0,1-1 0,-1 0 0,1 1 0,-1-1 0,0 0 0,0 0 0,1-1-17,2-5 24,-1 1 0,1 0 0,-1-1 0,-1 1-1,0-1 1,0 0-24,0-1-5,0 0 0,-1 0-1,-1 0 1,1-1 0,-2 1 0,1 0-1,-1-2 6,0 5-465,0 0-1,-1 1 1,1-1-1,-1 0 1,-1 0-1,1 1 1,-1-1 465,-5-7-4649,8 12 4540,0 1-1,0 0 1,0 0-1,0-1 1,0 1 0,0 0-1,0 0 1,0-1-1,0 1 1,0 0-1,0-1 1,0 1 0,0 0-1,0 0 1,0-1-1,1 1 1,-1 0 0,0 0-1,0-1 1,0 1-1,0 0 1,0 0 0,1 0-1,-1-1 1,0 1 109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54.7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116 95 10754,'8'5'3309,"-8"-5"-3227,0 0 0,0 0 0,0 0-1,0 0 1,0 0 0,0 0 0,1 0 0,-1 0-1,0 0 1,0 0 0,0 0 0,0 0 0,0 0-1,0 0 1,0 0 0,0-1 0,0 1 0,1 0 0,-1 0-1,0 0 1,0 0 0,0 0 0,0 0 0,0 0-1,0 0 1,0 0 0,0 0 0,0 0 0,0-1-1,0 1 1,0 0 0,0 0 0,0 0 0,0 0-1,0 0 1,0 0 0,0 0 0,0 0 0,0-1-1,0 1 1,0 0 0,0 0-82,-4-18 3315,2 12-2982,0 1 1,0 0-1,0 0 1,-1 0 0,0 0-1,0 1 1,0-1-1,0 1 1,-2-1-334,2 2 51,0 0 0,0 0 1,0 1-1,0-1 0,0 1 0,-1 0 1,1 0-1,-1 0 0,1 0 1,-1 1-1,0 0 0,0-1 1,0 1-52,2 1 10,1 0 0,0 0 1,0 0-1,-1 0 1,1 0-1,0 0 0,-1 0 1,1 0-1,0 1 1,0-1-1,-1 0 0,1 1 1,0-1-1,0 1 1,0 0-1,-1-1 1,1 1-1,0 0 0,0-1 1,0 1-1,0 0 1,0 0-1,1 0 0,-1 0 1,0 0-1,0 0 1,1 0-1,-1 0 0,0 1 1,1-1-1,-1 0 1,1 0-1,0 0 0,-1 1-10,-1 6 63,0 0-1,0-1 0,1 1 0,0 0 0,0 1-62,0 4 102,1 0 1,0 0 0,0 0-1,1 0 1,1 0 0,0 0 0,4 11-103,-5-22 7,0 0 0,0 0 1,0 0-1,0 0 1,0 0-1,0 0 0,0-1 1,0 1-1,1-1 1,-1 1-1,1-1 1,0 1-8,-1-1 0,0 0 0,0-1 1,0 1-1,-1-1 0,1 0 1,0 1-1,0-1 1,0 0-1,0 0 0,0 1 1,0-1-1,0 0 1,0 0-1,0 0 0,1 0 1,-1 0-1,0 0 1,0-1-1,0 1 0,0 0 1,0 0-1,-1-1 0,1 1 1,0-1-1,1 1 0,1-2-14,0 0 1,0 0-1,0 0 0,0-1 0,0 1 0,-1-1 0,1 0 0,-1 0 1,1 1-1,0-3 14,4-6-187,0-1 0,1-4 187,-3 5-177,1 1 1,6-9 176,-11 18 1,-1 0 0,1 0 0,0-1 0,0 1 0,0 0 0,0 0 0,0 0 0,0 0 0,0 1 0,1-2-1,1 5-56,0 6-410,0 7-2707,-3-15 592,4 0-3871,0 0 4498,0 0 736,3-1-725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01.8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11050,'12'0'4945,"9"3"-2536,3 5-873,5 0-207,1 4-617,2-4-232,3 0-296,-3-3-216,-2-5-1112,-5 0-625,2-13 985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55.2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1 275 8122,'2'2'705,"1"1"0,0-1 0,-1 1-1,0 0 1,1 0 0,-1 0 0,0 0 0,-1 0 0,1 0 0,-1 1 0,1-1 0,-1 0 0,0 1 0,0 2-705,2 7 1261,-1 1 0,0 0 0,-1 2-1261,-1-8 523,1 9 350,1 14 542,-2-30-1336,0 1 0,0 0-1,1 0 1,-1-1 0,1 1 0,-1 0 0,1 0-1,0-1 1,0 1 0,0-1 0,0 1 0,0 0-1,0-1-78,-1-1 4,1 0 0,-1 0 0,0 1 0,0-1 0,1 0-1,-1 0 1,0 0 0,0 0 0,1 0 0,-1 0-1,0 0 1,0 0 0,1 0 0,-1 0 0,0 0 0,0-1-1,1 1 1,-1 0 0,0 0 0,0 0 0,1 0-1,-1 0 1,0 0 0,0 0 0,0-1 0,1 1-1,-1 0 1,0 0 0,0 0 0,0-1 0,1 1 0,-1 0-1,0 0 1,0 0 0,0-1 0,0 1-4,4-17-174,-1 2-20,3-10-163,-1 6 139,0 1 0,1 0 218,-5 14-4,1-1 0,0 1 0,0-1 0,1 1 1,-1 0-1,1 0 0,0 0 0,0 1 1,0-1-1,1 0 4,-3 3 20,0 1 0,-1-1 0,1 0 1,0 1-1,0-1 0,0 1 0,0 0 0,0-1 1,0 1-1,0-1 0,0 1 0,-1 0 0,1 0 0,0 0 1,0-1-1,0 1 0,0 0 0,0 0 0,0 1 1,0-1-1,0 0 0,0 0 0,0 0 0,0 0 0,0 1 1,0-1-1,0 1 0,0-1 0,0 1 0,0-1 1,0 1-1,-1-1 0,1 1 0,0-1 0,0 1 0,-1 0 1,1 0-1,0 0-20,2 3 158,1 0 1,-1 1-1,0-1 1,-1 1-1,1-1 1,1 5-159,12 37 972,-9-26-109,6 14-863,-12-32 27,0 1 0,1-1 0,-1 0 0,1 1 1,-1-1-1,2 2-27,-3-4-87,1 0 0,-1 1 0,1-1 0,-1 0 0,0 1 0,1-1 0,-1 0 0,1 1 0,-1-1-1,1 0 1,-1 0 0,1 0 0,-1 1 0,1-1 0,-1 0 0,1 0 0,-1 0 0,1 0 0,-1 0 0,1 0 0,-1 0 0,1 0 0,-1 0 0,1 0 0,0 0 0,-1 0 0,1-1 0,-1 1 0,1 0 0,-1 0 0,0 0 0,1-1 0,-1 1 0,1 0-1,-1-1 1,1 1 0,-1 0 0,0-1 0,1 1 87,8-9-1184</inkml:trace>
  <inkml:trace contextRef="#ctx0" brushRef="#br0" timeOffset="1">452 1 12739,'20'29'5513,"-8"7"-2761,-3 21-1167,-2 4-105,-6 8-424,11 2-271,0-11-449,4-6-136,5-16-160,-4-11-24,5-9-600,-2-12-505,-3-14-1215,-4-9 1312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55.6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0 11674,'-2'0'5306,"2"0"-1754,12 1-1775,6 2 31,10 0-208,9-2-351,6 2-697,1-3-160,-2 0-1600,-4 0 2464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55.9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59 11594,'2'-27'4914,"2"11"-2738,2 6-368,-2 4 113,1 25-233,-1 9-224,3 22-559,1 16-233,0 11-320,5 1-88,4-6-144,0-13-16,6-22-352,0-11-552,-3-23-1321,0-4 1265,-11-22 128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56.3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14 13363,'-1'0'240,"1"-1"1,0 1 0,0 0-1,0-1 1,-1 1-1,1-1 1,0 1-1,0-1 1,0 1 0,0-1-1,0 1 1,0 0-1,0-1 1,0 1-1,0-1 1,0 1 0,0-1-1,0 1 1,0-1-1,0 1 1,0 0-1,1-1 1,-1 1 0,0-1-1,0 1-240,1 0 210,0-1-1,0 1 1,0 0 0,0-1 0,-1 1-1,1 0 1,0 0 0,0 0-1,0 0 1,0 0 0,0 0-1,0 0 1,0 0 0,0 0-210,49 4 3000,19 5-3000,-20-1-233,25-2 233,-64-5-60,-2-1-87,1 0 0,-1 1 0,0 0 0,5 1 147,-11-1-30,0-1 1,0 1-1,0 0 1,0 0-1,0 0 1,0 0-1,0 0 1,-1 0-1,1 0 0,0 0 1,-1 1-1,1-1 1,-1 1-1,1-1 1,-1 1-1,0 0 1,1-1-1,-1 1 1,0 0-1,0 1 30,1 4 3,0 0 0,0 0 0,-1 0-1,0 0 1,0 0 0,-1 0 0,0 1 0,-1 4-3,1-3 64,0 0 1,0 0 0,1 1 0,0-1 0,1 4-65,0-8 97,-1 1-1,1-1 1,0 0 0,1 0 0,0 2-97,-2-6 31,0 1 1,0-1-1,0 0 0,0 1 1,0-1-1,1 0 0,-1 1 1,0-1-1,1 0 0,-1 0 1,1 0-1,-1 0 0,1-1 1,-1 1-1,1 0 0,-1-1 1,1 1-1,1 0-31,1-1 17,-1 1-1,1-1 1,0 0 0,-1 0-1,1 0 1,-1-1-1,1 1 1,0-1 0,-1 0-1,1 0 1,-1 0 0,0 0-1,1-1 1,-1 0-17,2 0 5,0-1 0,-1 0 1,1 0-1,-1-1 0,0 1 0,0-1 1,0 0-1,-1 0 0,2-2-5,-2 1 7,0 1-1,0-1 0,0 0 1,0 0-1,-1 0 1,0 0-1,0 0 1,0 0-1,-1-1 1,1 1-1,-1-1 1,-1 1-1,1-1 1,-1 1-1,0-1 0,0 1 1,-1-1-1,1 1 1,-2-2-7,2 4 14,-1 0 1,-1 0-1,1 0 1,0 0-1,-1 1 1,1-1-1,-1 0 1,0 1-1,0-1 0,0 1 1,0 0-1,0 0 1,-1 0-1,1 0 1,-2-1-15,1 1 26,-1 0 1,0 0 0,0 0 0,0 0-1,0 1 1,0 0 0,-1 0-1,1 0 1,0 0 0,-3 0-27,1 1-34,-1 0 0,0 0 1,1 0-1,-1 1 0,1 0 1,-1 0-1,1 1 0,0 0 0,-1 0 1,1 0-1,0 1 0,0 0 1,1 0-1,-4 2 34,8-4-38,-1 1-117,0-1-1,0 1 1,0-1 0,0 1-1,0 0 1,0 1 155,1-2-69,1-1 1,-1 1 0,1 0-1,0-1 1,-1 1-1,1 0 1,0 0-1,0-1 1,0 1 0,0 0-1,0 0 1,-1-1-1,1 1 1,1 0-1,-1 0 1,0-1 0,0 1-1,0 0 1,0-1-1,0 1 1,1 0 0,-1 0-1,0-1 1,1 1-1,-1 0 69,3 3-259,-1 0 0,1-1 0,0 1 0,2 1 259,-4-4-9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56.9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112 54 5425,'2'-1'788,"0"0"1,-1-1-1,0 1 0,1 0 0,-1-1 1,0 1-1,0-1 0,0 1 0,0-1 1,0 1-1,0-2-788,8-9 3385,-8 11-3161,0 1 0,-1-1-1,1 1 1,-1-1 0,0 1 0,1-1-1,-1 0 1,1 1 0,-1-1 0,0 0-1,1 1 1,-1-1 0,0 0-1,0 1 1,0-1 0,1 0-224,-1 0 134,-1 1 0,1 0 0,0-1 1,0 1-1,0 0 0,0-1 0,0 1 0,0 0 0,0-1 0,-1 1 0,1 0 1,0-1-1,0 1 0,-1 0 0,1-1 0,0 1 0,0 0 0,-1 0 1,1-1-1,0 1 0,-1 0 0,1 0 0,0 0 0,-1 0-134,-1-1 170,0 0-1,-1 0 1,0 0-1,1 1 1,-1-1-1,1 1 1,-1 0-1,0 0 0,1 0 1,-3 1-170,-5-1 18,7 0-14,-1 0-1,0 0 1,1 0 0,-1 1-1,0 0 1,1-1 0,-1 1-1,1 0 1,-1 1 0,1-1 0,0 1-1,-1-1 1,1 1 0,0 0-1,-2 2-3,2-1-5,0 0 0,0 0 0,-1 0 0,2 1 0,-1-1-1,0 1 1,1 0 0,0 0 0,0 0 0,0 0 0,0 0 0,-1 4 5,2-2-3,-1 1 1,1 0 0,0 0 0,1 0 0,-1 0 0,1 0-1,1 6 3,3 10 14,1 0-1,1 0 0,0-1 0,6 11-13,-9-25 6,11 33 19,31 87 427,-3 12-452,-34-111 85,4 19 61,-12-46-165,0 0 0,1 0 1,-1 0-1,0 0 0,0 0 0,0 0 1,0 0-1,-1 0 0,1 1 0,0-2 1,-1 1-1,0 0 0,1 0 0,-1 0 1,0 0-1,0 0 0,0 0 0,0-1 1,-1 2 18,0-1-81,1-1 1,0 0 0,-1-1 0,1 1-1,0 0 1,-1 0 0,1-1-1,-1 1 1,1 0 0,-1-1-1,0 0 1,1 1 0,-1-1 0,1 0-1,-1 0 1,0 0 0,1 0-1,-1 0 1,1 0 0,-1 0-1,0-1 1,1 1 0,-1 0 0,0-1 80,-3-1 98,-1 0 0,1 0 1,0 0-1,0-1 1,0 0-99,-20-15-14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57.2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8 8466,'28'-7'4841,"5"7"-64,15 5-3193,4 2-7,5 2-441,-5-1-224,1 0-440,-6 0-144,-10-5-1144,9-2-752,-16-1-425,1-1 833</inkml:trace>
  <inkml:trace contextRef="#ctx0" brushRef="#br0" timeOffset="1">544 52 9170,'0'0'3953,"0"0"-1801,0 0-87,6 12-153,2 5-136,16 36-367,-19-34-201,-2-3-424,-2-3-136,-1-8-904,0-5-552,-1-9-1376,-5-7-857,0-11 1881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57.7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22 7298,'3'-2'658,"-1"0"1,0 0-1,1 0 1,0 0 0,-1 0-1,1 1 1,0-1-1,0 1 1,0 0-1,0 0 1,0 0 0,0 0-1,1 0-658,0 1 394,-1-1-1,1 1 0,0 0 0,0 1 1,-1-1-1,1 1 0,0-1 0,-1 1 1,1 0-1,-1 0 0,1 1 0,-1-1 1,1 1-1,-1-1 0,0 1 1,0 0-1,2 2-393,6 5 528,-2 0-1,1 0 1,-1 1 0,0 0 0,-1 1-1,-1 0 1,5 7-528,3 10 413,-1 1 1,7 19-414,-10-14 117,-11-34-128,0 0 0,0 0 0,0 0 0,-1 1 0,1-1 0,0 0 1,0 0-1,0 0 0,0 1 0,0-1 0,0 0 0,0 0 0,-1 0 0,1 0 0,0 0 0,0 1 0,0-1 0,0 0 0,0 0 0,-1 0 0,1 0 0,0 0 0,0 0 0,0 0 0,-1 0 1,1 0-1,0 0 0,0 1 0,0-1 0,-1 0 0,1 0 0,0 0 0,0 0 0,0 0 0,-1 0 0,1-1 0,0 1 0,0 0 0,0 0 0,0 0 0,-1 0 0,1 0 0,0 0 0,0 0 1,0 0-1,-1 0 0,1 0 0,0-1 0,0 1 0,0 0 0,0 0 0,0 0 0,-1 0 0,1 0 0,0-1 0,0 1 0,0 0 0,0 0 0,0 0 0,0-1 0,0 1 0,0 0 0,0 0 1,0 0-1,0-1 0,0 1 0,0 0 11,-2-7-42,1 0 0,0 1 1,0-1-1,1 0 0,0 0 1,0 0-1,1 0 1,0 0-1,1-5 42,-1 10 1,-1-1 0,1 1 0,-1 0 0,1 0 1,0 0-1,0-1 0,0 1 0,0 0 0,1 0 0,-1 1 1,0-1-1,1 0 0,-1 0 0,1 1 0,0-1 0,0 0 0,-1 1 1,1 0-1,0-1 0,1 1-1,-1 0 21,0 0 1,-1 0-1,1 1 1,0-1-1,0 1 1,-1-1-1,1 1 1,0 0-1,0 0 1,0 0-1,-1 0 1,1 0-1,0 0 1,0 0-1,0 1 1,-1-1-1,1 1 1,0-1-1,-1 1 1,1-1-1,0 1 1,-1 0-1,2 1-21,1 1 87,-1 0-1,1 0 0,-1 0 0,0 1 0,0-1 0,0 1 0,-1 0 1,1 0-1,-1 1-86,19 42 326,-16-35-503,-4-11-46,-1 1 1,1-1 0,-1 1 0,1-1 0,0 1 0,0-1 0,-1 0 0,1 1 0,0-1 0,0 0-1,1 0 1,-1 0 0,0 0 0,0 0 0,0 0 0,1 0 0,-1 0 0,0 0 0,1 0 0,-1-1-1,1 1 1,-1-1 0,1 1 0,-1-1 0,1 1 0,1-1 222,24 1-1522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58.0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160 299 8506,'0'-5'777,"0"0"1,-1 1-1,0-1 0,0 0 1,0 1-1,0-1 0,-1 1 1,1-1-1,-1 1 1,-1 0-1,1 0 0,0 0 1,-1 0-1,0 0 0,-1-1-777,2 3 213,0 0 0,-1-1-1,1 1 1,-1 0 0,1 0-1,-1 0 1,0 1-1,1-1 1,-1 0 0,0 1-1,0 0 1,-1 0-1,1 0 1,0 0 0,0 0-1,0 1 1,-1 0-1,1-1 1,0 1 0,0 0-1,-1 1 1,0-1-213,1 0 76,1 1 1,-1 0-1,0 0 1,1 0-1,-1 0 1,1 0-1,-1 0 0,1 1 1,0-1-1,-1 1 1,1 0-1,0-1 1,0 1-1,0 0 0,0 0 1,0 0-1,1 1 1,-1-1-1,1 0 1,-1 1-1,1-1 1,0 1-1,-1 2-76,-1 4 123,0 1 0,1-1 0,0 1 1,0 0-1,1 9-123,0-13 34,1 1 0,0-1 0,1 1 1,-1-1-1,1 1 0,1 0-34,-2-5 6,1 0 0,-1 0 0,1 0 0,-1-1 0,1 1 0,0 0 0,0 0 0,0 0-1,0-1 1,0 1 0,0-1 0,0 1 0,1-1 0,-1 1 0,0-1 0,1 1 0,-1-1 0,1 0 0,0 0 0,-1 0 0,1 0 0,0 0-6,1 0-4,-1-1-1,0 1 1,0-1 0,1 0 0,-1 0-1,1 0 1,-1 0 0,0 0 0,1 0-1,-1 0 1,0-1 0,0 0 0,1 1-1,-1-1 1,0 0 0,0 0 0,0 0-1,0 0 1,0 0 0,0 0-1,0-1 1,0 1 0,0-1 0,0 0-1,-1 1 1,1-1 0,1-2 4,2-2-100,-1-1 0,1 0-1,-1-1 1,0 1 0,-1-1 0,1 1 0,-1-3 100,2-9-254,0 1-1,-1-1 1,-1 0 0,-1 0 0,0 0 0,-1-9 254,-2 2-69,-1 0-1,-1 0 1,-1 1 0,-3-12 69,0 14 55,3 15 104,4 8-150,-1 0 1,1 0-1,0 1 0,0-1 1,-1 0-1,1 0 1,0 0-1,0 0 0,0 1 1,0-1-1,-1 0 1,1 0-1,0 0 0,0 1 1,0-1-1,0 0 1,0 0-1,-1 0 0,1 1 1,0-1-1,0 0 1,0 0-1,0 1 0,0-1 1,0 0-1,0 0 1,0 1-1,0-1 0,0 0 1,0 0-1,0 1 1,0-1-1,0 0 0,0 1-9,0 13 284,-1 0-1,2 0 1,0 0-1,0 0 1,2 0-284,4 24 1038,4 11-1038,0-12 1039,13 33-1039,-15-51 189,0 0 1,0 0-1,2-1 0,3 3-189,-10-15-6,0 0 1,0-1-1,1 0 0,0 0 1,5 4 5,-8-7 20,0-1 1,0 0 0,0 1 0,0-1 0,0 0-1,0 0 1,1 0 0,-1-1 0,0 1 0,1 0 0,-1-1-1,1 0 1,-1 1 0,1-1 0,-1 0 0,0 0-1,2-1-20,23-5 152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58.4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80 129 9458,'0'9'742,"0"-9"-547,0 1 1,0 0 0,0-1-1,0 1 1,0-1-1,0 1 1,0 0 0,0-1-1,0 1 1,0-1 0,0 1-1,0-1 1,1 1-1,-1 0 1,0-1 0,0 1-1,1-1 1,-1 1 0,0-1-1,1 1-195,1-2 388,-1 0 0,1 0 0,-1 0 0,0-1 0,1 1 0,-1 0 0,0-1 0,0 1 0,0-1-388,3-3 452,-1 0 0,0 0-1,0 0 1,0 0 0,-1 0 0,1-1 0,-1 1 0,-1-1 0,1 0 0,-1-1-452,0 4 128,0-1 0,-1 1 0,1 0 0,-1 0 0,0-1 0,0 1 0,-1 0 0,1 0 0,0-1 0,-1 1 0,0 0 0,0 0 1,0 0-1,0 0 0,0 0 0,-1 0 0,1 0 0,-1 0 0,-1-1-128,2 3 43,0 0 1,0 0-1,0 0 1,0 0-1,0 0 1,0 0-1,0 0 1,-1 0-1,1 1 1,0-1-1,0 1 1,-1-1-1,1 1 1,0-1-1,-1 1 1,1 0-1,0-1 1,-1 1-1,1 0 1,-1 0-1,1 0 1,-1 0-44,0 1 37,0-1-1,0 1 1,0 0 0,0-1-1,0 1 1,0 0 0,0 0 0,0 1-1,0-1 1,0 0 0,1 1-1,-1-1 1,0 1-37,-4 4 53,1 1 1,-1 0-1,1 0 1,1 0-1,-1 0 1,-2 8-54,3-6 39,2-1 1,-1 1-1,1 0 0,0 0 1,0 8-40,1-12 16,1 0-4,-1 0 1,1-1-1,0 1 0,1-1 0,-1 1 0,1-1 0,-1 1 0,1-1 0,1 1 0,-1-1 0,1 0 0,-1 0 0,1 1 1,0-1-1,1 0 0,1 2-12,0 1 20,1 0 0,0-1 1,0 0-1,0 0 0,1 0 1,0 0-1,4 2-20,9 7 249,19 9-249,-32-21 33,-4-1-8,1-1 0,0 1 0,-1 0 0,1 0 0,-1 0-1,0 0 1,0 0 0,1 1 0,-2-1 0,1 1 0,0-1 0,0 2-25,-1-3 16,-1 0 0,0 1 0,1-1 0,-1 0 0,0 1 0,0-1 0,0 1 0,0-1 0,0 0-1,0 1 1,0-1 0,0 0 0,-1 1 0,1-1 0,-1 0 0,1 1 0,-1-1 0,1 0 0,-1 1 0,1-1 0,-1 0 0,0 0 0,0 0-1,0 0 1,0 0 0,0 0 0,0 1-16,-3 1 39,0 0-1,1 0 1,-2 0 0,1 0-1,0-1 1,0 0-1,-1 0 1,1 0-1,-1 0 1,0-1-1,0 1 1,-3-1-39,7 0-66,-1-1 1,1 0-1,0 1 1,0-1-1,-1 0 0,1 0 1,0 0-1,0 0 0,0 0 1,-1-1-1,1 1 1,0 0-1,0 0 0,-1-1 1,1 1-1,0-1 0,0 1 1,0-1-1,0 1 0,0-1 1,0 0-1,0 0 1,0 1-1,0-1 0,0 0 1,0 0-1,0 0 0,1 0 1,-1 0-1,0 0 1,1 0-1,-1 0 0,1 0 1,-1-1-1,1 1 66,-2-5-771,1 1-1,0 0 1,0 0 0,1 0-1,0-1 1,-1 1 0,2-5 771,1-17-1474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59.2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9874,'4'0'699,"0"1"-1,0 0 1,0 0-1,0 0 1,-1 1-1,1-1 1,0 1-1,0 0 1,-1 0-1,0 0 1,1 1-1,1 1-698,-2-1 508,1 1 0,-1 0 0,0 0 0,0 0 0,0 0 0,-1 1 0,0-1 0,1 1 0,0 4-508,1 1 649,-1 0 1,-1 1 0,0-1 0,0 1 0,0 6-650,-1 17 1661,-1 4-1661,-1-9 465,1-29-465,0 0 0,0 0 0,0 0 0,0 0-1,0 0 1,0 0 0,0 0 0,0 0 0,1 0-1,-1 0 1,0 0 0,0 0 0,0 0-1,0 0 1,0 0 0,0 0 0,0 0 0,0 0-1,0 0 1,0 0 0,0 0 0,0 0 0,0 0-1,0 0 1,0 0 0,0 0 0,0 0 0,0 0-1,0 0 1,0 0 0,0 0 0,0 0 0,0 0-1,0 0 1,0 0 0,0 0 0,0 0 0,0 0-1,0 0 1,1 0 0,-1 0 0,0 0-1,0 0 1,0 0 0,0 0 0,0 0 0,0 0-1,0 0 1,0 0 0,3-6-144,3-12-336,2-22-590,-5 17 416,2 1 0,4-11 654,-7 27-27,0 0 0,0 1 0,1-1 0,0 1 0,0-1 0,0 1 0,1 0 0,-1 0 1,1 1-1,0-1 0,3-1 27,-5 4 33,0 1 0,0-1 0,0 1 0,0 0 1,0 0-1,1 0 0,-1 0 0,0 0 0,1 1 1,-1-1-1,0 1 0,1-1 0,-1 1 0,1 0 1,-1 0-1,1 0 0,-1 0 0,0 0 0,1 1 1,-1-1-1,1 1 0,-1 0 0,0-1 0,1 1 1,-1 0-1,0 0 0,0 1 0,0-1 0,0 0 1,0 1-1,0-1 0,0 1 0,0 0 0,-1-1 1,1 1-1,-1 0 0,1 0 0,-1 1-33,5 9 253,0 0 1,-1 0-1,-1 1 0,0 0 0,-1 0 0,0 0 1,-1 1-254,10 63 976,-10-68-869,2-7-50,-3-3-59,-1 1 1,1 0 0,0-1-1,-1 1 1,1-1 0,-1 0-1,1 1 1,-1-1 0,1 1-1,-1-1 1,0 0 0,1 1 0,-1-1-1,0 0 1,0 1 0,1-1-1,-1 0 1,0 0 1,7-25-728,1-14 728,-5 19-262,2 1 0,0-1 0,2 0 262,3 1-86,-10 19 84,1 0 1,-1 0 0,1 1 0,0-1 0,-1 0 0,1 1 0,0-1 0,-1 1 0,1-1 0,0 1 0,0-1 0,0 1-1,-1-1 1,1 1 0,0 0 0,0 0 0,0-1 0,0 1 0,0 0 0,0 0 0,0 0 1,0 0 2,0 0-1,-1 0 1,1 1 0,0-1-1,-1 0 1,1 1 0,-1-1-1,1 1 1,0-1 0,-1 0-1,1 1 1,-1-1 0,1 1-1,-1 0 1,1-1 0,-1 1-1,0-1 1,1 1 0,-1 0-1,0-1 1,1 1 0,-1-1-1,0 1 1,0 0 0,0 0-2,6 21 94,-4-17-62,1 9 41,1 0 0,0-1 0,1 1-1,1-1 1,5 9-73,-9-18 6,1 1 0,0-1 0,0 0 0,1 0 0,-1 0-1,1 0 1,0 0 0,0-1 0,0 0 0,0 0 0,1 0 0,-1 0 0,1-1-1,0 0 1,-1 0 0,1 0 0,4 1-6,-1-2-2,0 1 1,0-1-1,1 0 0,-1-1 1,0 0-1,1-1 0,-1 1 1,0-2-1,0 1 0,1-1 0,-1 0 1,0-1-1,-1 0 0,1 0 1,0-1-1,-1 1 0,0-2 1,0 1-1,1-2 2,-5 3 2,0 1 0,0-1 0,-1 0 0,1 0 0,-1 0 0,0 0 0,0 0 0,0 0 0,0 0 0,-1-1 0,0 1 0,1-1 0,-1 1 0,0-1 0,0 0 1,-1 1-1,1-1 0,-1 0 0,0 0 0,0 1 0,0-4-2,-1 0 4,0 0 1,0 1-1,-1-1 1,0 1 0,0-1-1,0 1 1,-1 0 0,0 0-1,0 0 1,-1 0-1,-3-4-4,6 8 3,-1 0-1,0 0 1,0 0-1,0 0 0,0 0 1,-1 0-1,1 0 1,0 1-1,-1-1 0,1 1 1,-3-1-3,4 1 0,-1 1 1,1-1 0,0 1-1,-1 0 1,1 0 0,0 0-1,-1 0 1,1 0 0,-1 0-1,1 0 1,0 0 0,-1 0-1,1 0 1,-1 1 0,1-1-1,0 1 1,-1-1-1,1 1 1,0-1 0,0 1-1,0 0 1,-1 0 0,1 0-1,0 0 1,0 0-1,-3 2 12,1 1 1,0 0-1,0 0 0,1 0 0,-1 0 0,1 1 1,0-1-1,0 1 0,0-1 0,0 1 1,1 0-1,0-1 0,0 1-12,0 3 64,-1-1-1,2 0 1,-1 1 0,1-1-1,0 1 1,1-1 0,0 1-1,0 2-63,0-9 14,-1 0 1,0 1-1,1-1 0,-1 0 0,1 1 1,-1-1-1,1 0 0,0 0 0,-1 0 1,1 1-1,0-1 0,0 0 0,0 0 1,0 0-1,0 0 0,0 0 0,0-1 1,0 1-1,1 0-14,-1 0 4,0-1 0,0 0 0,0 0 0,0 1 0,0-1 0,0 0 0,0 0 0,0 0 0,0 0 0,0 0 0,0 0 0,0-1 0,0 1 0,0 0 0,0 0 0,0-1 0,0 1 0,0-1 0,0 1 0,0-1 0,0 1 0,0-1 0,-1 1 0,1-1 0,0 0 0,0 0 0,0 0-4,1-2 4,1 0 0,-1 0 0,0 0-1,0-1 1,0 1 0,0-1 0,-1 0-4,0 1 3,0 1 0,1-1-1,-1 1 1,0-1 0,1 1 0,-1 0 0,1-1 0,0 1 0,0 0-1,0 0 1,0 0 0,0 0 0,1 0-3,-2 2 1,-1-1 0,0 1 0,1 0 0,-1 0 0,1 0 0,-1 0 0,0 0 0,1 0 0,-1 0 0,0 0 0,1 0 0,-1 0 0,1 0-1,-1 0 1,0 0 0,1 1 0,-1-1 0,0 0 0,1 0 0,-1 0 0,1 1 0,-1-1 0,0 0 0,0 0 0,1 0 0,-1 1 0,0-1 0,1 0 0,-1 1 0,0-1 0,0 0 0,0 1 0,1-1 0,-1 0-1,7 15 44,-7-14-38,6 14-4,-4-7 40,1 0 0,0-1 0,0 1 0,1-1-42,-3-5-20,0-1 0,0 0 0,0 1 0,0-1 1,0 0-1,0 0 0,0 1 0,0-1 0,0 0 1,1 0-1,-1 0 0,0-1 0,1 1 1,-1 0-1,0 0 0,1-1 0,-1 1 0,1-1 1,-1 1-1,1-1 0,0 0 0,0 1 20,-1-1-121,1-1 0,-1 1 0,1 0 0,-1 0 1,0-1-1,1 1 0,-1-1 0,1 1 0,-1-1 0,0 1 0,0-1 0,1 0 0,-1 0 0,0 0 0,0 0 0,0 0 0,0 0 0,0 0 1,0 0-1,1-1 121,1-2-79,0 0 1,0-1-1,-1 0 1,3-4 78,4-17-172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02.1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8322,'1'11'5182,"3"6"-2469,1 10-1112,-1 18 2325,-3 34-3926,-1-47 559,1 1-1,1 0 1,2 0-1,4 15-558,-5-39 97,-2-6-65,-1 0 0,1 0 0,0-1 0,-1 1 1,1 0-1,-1 1-32,1-9-128,0-1-1,-1 0 1,0 0 0,0-4 128,0-8-343,0 9 225,0 1 0,1-1 1,0 1-1,1 0 1,0-1-1,0 1 0,1 0 1,0 0-1,0 0 1,1 1-1,0-1 118,-3 7 6,-1 0 0,0 0 0,1 1 0,-1-1 0,1 0 0,-1 1 0,1-1-1,0 1 1,-1-1 0,1 0 0,-1 1 0,1 0 0,0-1 0,0 1 0,-1-1 0,1 1 0,0 0 0,0-1 0,-1 1 0,1 0 0,0 0 0,0 0-1,0 0 1,-1 0 0,1 0 0,0 0 0,0 0 0,0 0 0,0 0 0,-1 0 0,1 0 0,0 0 0,0 1 0,0-1 0,-1 0 0,1 1-1,0-1 1,-1 1 0,1-1 0,0 0 0,0 1-6,3 3 100,1 0-1,-1 0 1,0 0-1,0 1 1,2 4-100,3 2 185,-4-6-99,-1 1 0,1-1 0,1 0 0,-1 0 0,1 0 0,0-1 0,0 0 1,0 0-1,0-1 0,1 1 0,0-1 0,1 0-86,-2-1 71,1-1-1,0 1 1,-1-1-1,1-1 1,0 1-1,6-1-70,-10 0 17,0 0 0,0-1 0,-1 1 0,1-1-1,0 1 1,-1-1 0,1 0 0,0 0-1,-1 0 1,1 0 0,-1 0 0,1-1 0,-1 1-1,0-1 1,0 0 0,0 0 0,0 1 0,1-2-17,1-2 27,-1-1 0,0 1 0,0-1 0,1-3-27,0-1 16,-1 5-22,-2 0 0,1 0 0,0 0-1,-1 0 1,0-1 0,0 1 0,0-1 0,-1 1 0,0 0 0,0-4 6,0 7-1,0 0 0,-1 0 0,1 1 0,0-1 0,-1 0 0,1 0-1,-1 0 1,1 1 0,-1-1 0,0 0 0,0 1 0,0-1 0,0 0 0,0 1 0,0-1-1,0 1 1,0 0 0,0-1 0,-1 1 0,1 0 0,-1 0 0,1 0 0,-1 0 0,1 0-1,-1 0 1,0 0 0,1 0 0,-1 1 0,0-1 0,0 1 0,0-1 0,0 1 1,0 0 3,0 0 0,0 0 1,0 0-1,0 0 1,0 0-1,1 1 0,-1-1 1,0 1-1,0-1 0,0 1 1,0 0-1,1 0 1,-1 0-1,0 0 0,1 0 1,-1 0-1,1 0 1,-1 0-1,1 1 0,0-1 1,-1 0-1,1 1 0,0-1 1,0 1-1,0 0 1,0-1-1,0 1 0,0 0 1,1 0-4,-2 1 4,1 1 0,0-1 0,-1 0 0,2 1 0,-1-1 0,0 1 0,1 0 0,0-1 0,0 1 0,0-1 0,0 1 0,0 0 0,1-1 0,-1 1 0,2 3-4,1 0 7,0 0 0,1 0 0,0-1-1,0 1 1,2 1-7,-4-5-27,0 0-1,1 0 0,-1 0 1,1 0-1,-1-1 1,1 1-1,0-1 0,0 0 1,0 0-1,0 0 1,1 0-1,0 0 28,-3-2-98,1 0 1,-1 1-1,1-1 0,0 0 1,-1 0-1,1 0 1,0 0-1,-1 0 0,1 0 1,0-1-1,-1 1 1,1 0-1,-1-1 0,1 0 1,-1 1-1,1-1 0,-1 0 1,1 1-1,-1-1 1,0 0-1,1 0 0,-1 0 98,4-4-995,1 0-1,-2 0 0,1-1 0,2-3 996,2-2-2085,14-9-44</inkml:trace>
  <inkml:trace contextRef="#ctx0" brushRef="#br0" timeOffset="1">468 215 9858,'2'6'1587,"-1"0"-1,1 0 0,0-1 1,2 6-1587,1-1 1759,0 0 1,1 0-1,5 7-1759,-10-16 68,-1 0 0,1-1 0,-1 1 0,1 0 0,0 0-1,-1-1 1,1 1 0,0 0 0,0-1 0,0 1 0,-1-1 0,1 1 0,0-1 0,0 1 0,0-1-68,-1 0 13,1 0 0,-1 0 0,0 0 0,1 0 0,-1 0 0,0 0 0,0 0 0,1 0 0,-1 0 0,0 0 0,1-1-1,-1 1 1,0 0 0,0 0 0,1 0 0,-1 0 0,0-1 0,0 1 0,1 0 0,-1 0 0,0 0 0,0-1 0,0 1 0,0 0 0,1 0 0,-1-1 0,0 1 0,0 0 0,0-1-13,1-2 22,0 0-1,0 0 1,0 0-1,-1 0 1,0 0-1,1 0 1,-1-2-22,1-24 108,1-1 0,2-1-108,-3 22-127,1 1 1,0-1 0,0 1 0,1-1 0,0 1 0,1 0 0,0 0 0,0 1 0,2-3 126,-6 9-178,1 0-1,0 0 1,-1 0 0,1 0 0,0 1 0,0-1 0,0 0 0,-1 0-1,1 0 1,0 1 0,0-1 0,0 0 0,0 1 0,1-1 0,-1 1-1,0-1 1,0 1 0,0-1 0,1 1 178,8 3-1096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3:59.5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10002,'16'28'5489,"-7"4"-512,-2 11-2888,-4 2-49,2 8-551,3-1-297,4-4-640,7-4-192,-2-17-224,-3-10-88,4-16-624,-5-6-496,-2-15-1209,-14-8-759,4-4 1903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00.0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11410,'11'5'5362,"-2"6"-2202,-1 14-967,5 11-249,-13 10-560,-2 5-287,6 0-529,0-5-128,6-9-112,5-3-256,-3-14-904,0-7-593,-3-12-1255,6-1 1504</inkml:trace>
  <inkml:trace contextRef="#ctx0" brushRef="#br0" timeOffset="1">160 363 12003,'2'-4'5754,"7"0"-4870,-7 4-64,35-15 2113,-28 12-2544,-1 0 0,0 0 1,0-1-1,-1 0 0,5-3-389,-8 4 94,1-1 0,-1 1 0,0 0 0,0-1 0,0 0 0,-1 0 0,0 0 0,1 0 0,0-3-94,-2 4 16,-1 0 0,1 0 0,-1 0 0,1 0 1,-1 0-1,0 0 0,0-1 0,-1 1 0,1 0 0,-1-1 0,1 1 1,-1 0-1,0-1 0,0 1 0,-1-1-16,1 3 7,0 0-1,0 0 1,0 0 0,-1-1 0,1 1-1,0 0 1,-1 0 0,1 0-1,-1 1 1,1-1 0,-1 0-1,1 0 1,-1 0 0,0 0 0,1 0-1,-1 1 1,0-1 0,0 0-1,1 0 1,-1 1 0,0-1-1,0 1 1,0-1 0,0 1 0,0-1-1,0 1 1,0 0 0,0-1-1,0 1 1,0 0 0,0 0-1,0 0 1,0-1 0,0 1 0,0 0-1,-1 1 1,1-1 0,0 0-1,0 0-6,-2 1 11,0-1 0,0 1 0,1 0-1,-1 0 1,0 0 0,1 1 0,-1-1 0,1 1-1,-1-1 1,1 1 0,-1 0 0,1 0-1,0 0 1,-1 1-11,-1 3 30,-1 1 0,1-1 0,0 1 0,0 0-1,0 1 1,1-1 0,1 0 0,-1 1 0,1 0 0,0 0 0,1-1-1,0 1 1,0 0 0,1 0 0,0 0 0,0 0 0,1 0 0,1 7-30,-2-13-76,1 1 0,0-1 0,0 1 0,0-1 0,0 0 0,0 1 0,0-1 0,0 0 0,1 0 1,-1 0-1,1 0 0,0 0 0,0 0 0,-1-1 0,1 1 0,0 0 0,1-1 0,-1 0 0,1 1 76,0 0-262,0-1 0,1 0 0,-1 0 0,0 0 0,1 0 0,-1-1 0,1 0-1,-1 1 1,1-1 0,-1 0 0,1-1 0,-1 1 0,1 0 0,-1-1 262,31-9-1166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00.4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76 180 12995,'-1'-1'374,"1"1"1,-1-1 0,1 1-1,-1-1 1,1 1 0,-1-1-1,1 1 1,-1 0 0,0-1-1,1 1 1,-1 0 0,0-1-1,1 1 1,-1 0 0,0 0-1,1 0 1,-1 0-375,-12 1 2709,11 0-2518,0 0 1,1 0-1,-1 0 0,0 0 1,1 0-1,-1 0 0,1 0 1,-1 0-1,1 1 1,0-1-1,-1 1 0,0 0-191,1 1 161,-1 1 0,1-1-1,0 0 1,0 1 0,0-1 0,0 1 0,1-1-1,0 1 1,-1-1 0,1 1 0,0-1-1,1 1 1,-1-1 0,1 1 0,-1-1-1,1 1 1,0-1 0,0 1 0,1-1-1,-1 0 1,1 0 0,0 1-161,2 2 108,1 0 0,1 0 0,-1-1 0,1 0 1,0 0-1,0 0 0,4 2-108,-4-3 111,0 0 0,-1 1 0,1-1 0,-1 1 0,0 0-1,0 1 1,-1-1 0,2 4-111,-5-7 38,0-1 0,0 1-1,-1 0 1,1 0 0,-1 0 0,0 0-1,0 0 1,1 0 0,-1 0-1,0 0 1,-1 0 0,1 0-1,0 0 1,-1 0 0,1 0 0,-1 0-1,0 0-37,1 1 16,-1 0-1,-1 0 1,1-1-1,0 1 0,-1-1 1,1 1-1,-1-1 1,0 1-1,1-1 1,-1 0-1,-1 1-15,0-1-79,0 0-1,0-1 0,0 1 1,0-1-1,0 1 0,-1-1 1,1 0-1,0 0 1,-1-1-1,1 1 0,-1-1 1,1 1-1,-1-1 0,1 0 1,0-1-1,-1 1 1,0 0 79,2-1-212,-1 1 1,1 0-1,-1-1 1,1 0-1,0 1 1,-1-1 0,1 0-1,0 0 1,-1-1-1,1 1 1,0 0 0,0-1-1,0 1 1,0-1-1,0 0 1,0 1 0,1-1-1,-1 0 1,0 0-1,1 0 1,0 0 0,-1-1-1,0 0 212,-2-20-1308</inkml:trace>
  <inkml:trace contextRef="#ctx0" brushRef="#br0" timeOffset="1">275 0 12179,'2'7'5361,"2"14"-2281,-4 10-703,0 19-361,-3 9-311,6 5-641,5 1-376,10-8-384,5-8-104,4-17-152,2-11-232,1-18-888,-2-7-640,-6-15 479,-5-2 393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00.7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31 8 12443,'-23'-3'5385,"16"-1"-2385,12 4-695,10 0-305,-2 4-271,18 1-689,-3 1-448,5-6-456,6 2-832,-2 5 520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01.1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14995,'13'13'5769,"2"14"-3864,-4 9-57,-6 13-383,0 7-209,-3 0-648,2 1-272,4-9-200,1-5-400,4-9-1376,1-9-673,-1-13 1225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01.4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219 1 13707,'-12'11'6317,"-11"3"-4159,10-7-1374,-90 52 2432,81-47-2763,18-10-335,-1 0 0,1 0 0,0 1 1,0-1-1,0 1 0,0 0 1,0 1-1,0-1 0,-1 3-118,4-5 31,1-1 0,-1 1 0,1 0 0,0-1 0,0 1-1,-1-1 1,1 1 0,0 0 0,0-1 0,0 1 0,0 0 0,0 0 0,0-1-1,0 1 1,0 0 0,0-1 0,0 1 0,0 0 0,0-1 0,0 1-1,1 0 1,-1-1 0,0 1 0,0 0 0,1-1 0,-1 1 0,0-1 0,1 1-1,-1 0 1,1-1-31,2 3 82,-1 0 0,1 0 0,0 0 0,1-1 0,-1 1-82,2 0 117,7 6 14,0 0 1,2 0 0,-1-1 0,1-1-1,0-1 1,0 0 0,1 0 0,-1-2 0,1 0-1,0 0 1,5-1-132,-17-3-195,-1 1 0,0-1 0,1 0 0,-1 0-1,0 0 1,1-1 0,-1 1 0,0-1 0,0 1 0,1-1 0,-1 0-1,0 0 196,6-1-5334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02.3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202 82 11963,'0'-2'476,"1"0"0,-1 0 0,0 0 0,0 0 1,0-1-1,0 1 0,0 0 0,0 0 1,-1 0-1,1 0 0,-1 0 0,0 0 0,1 0 1,-1 0-1,0 0-476,-1-1 349,0 0 1,0 0 0,0 1-1,0-1 1,0 1-1,0-1 1,-1 1-1,1 0 1,-3-1-350,1 0 152,0 0 1,0 0-1,-1 1 1,1 0-1,-1 0 1,0 0-1,0 1 1,1 0 0,-1-1-1,0 2 1,0-1-1,0 0 1,-1 1-153,1 1 31,0-1 0,0 1 1,0 0-1,0 1 1,0-1-1,0 1 1,1 0-1,-1 0 1,1 0-1,-1 1 1,1-1-1,0 1 0,0 0 1,0 0-1,0 1 1,1-1-1,-1 1 1,1 0-1,0 0 1,0 0-1,0 0 1,1 0-1,-1 1 0,1-1 1,0 1-1,1 0 1,-1 0-1,1-1 1,-1 4-32,2-5 13,0 0 0,-1 0 0,1 0 1,1 0-1,-1-1 0,0 1 0,1 0 0,-1 0 1,1 0-1,0 0 0,0-1 0,0 1 0,0 0 1,1-1-1,-1 1 0,1-1 0,-1 0 0,1 1 1,0-1-1,1 1-13,6 6 58,1 0 0,-1-1 0,1-1 0,4 3-58,9 7 152,-3-2 266,1-1 0,0-1 1,2 1-419,34 20 1244,-55-32-1168,1 0 0,-1 0-1,1 0 1,-1 1 0,0-1 0,0 1 0,0-1-1,0 1 1,0 0 0,-1 0 0,1 1-76,-1-4 19,-1 1-1,0 0 1,1 0 0,-1 0-1,0 0 1,0 0-1,1 0 1,-1 0 0,0 0-1,0 0 1,0 0 0,0 0-1,0 0 1,-1 0 0,1 0-1,0 0 1,0 0 0,-1 0-1,1 0 1,0 0 0,-1 0-1,1 0 1,-1 0 0,1 0-1,-1-1 1,0 1 0,1 0-1,-1 0 1,0-1 0,1 1-1,-1 0 1,0-1 0,0 1-1,0-1 1,0 1 0,1-1-1,-2 1-18,-4 2-158,0-1-1,0 0 0,-1 0 0,1 0 0,0-1 0,-1 0 1,1 0-1,-1-1 0,0 0 0,1 0 0,-1 0 1,-5-2 158,11 2-180,0 0 1,0-1 0,0 1 0,0 0 0,1 0-1,-1-1 1,0 1 0,0 0 0,0-1 0,1 1-1,-1-1 1,0 1 0,0-1 0,1 0 0,-1 1-1,1-1 1,-1 0 0,0 1 0,1-1 0,-1 0-1,1 0 1,0 1 0,-1-1 0,1 0 0,0 0-1,-1 0 1,1 0 179,-1-12-1653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02.8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0 414 11482,'16'0'5042,"-7"3"-2338,5 2-151,-10 1-385,-3 2-311,-1 2-761,0 0-240,3-5-1224,1 0-752,2-9-5650,8-4 4554</inkml:trace>
  <inkml:trace contextRef="#ctx0" brushRef="#br0" timeOffset="1">218 1 13715,'11'6'6009,"-4"9"-3000,-3 15-921,-3 12-167,-1 16-625,0 5-400,4 13-592,7-1-104,5-5-104,10-7 8,-7-24-216,2-14-424,2-19-1216,-1-9 704,-3-17 335</inkml:trace>
  <inkml:trace contextRef="#ctx0" brushRef="#br0" timeOffset="2">100 260 15435,'7'-9'6018,"10"2"-3650,7-2-816,8 7-199,1 0-281,6 6-600,2 2-960,4 0 1608,-6 4-984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03.3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16323,'-1'1'6626,"1"7"-3833,7-1-1009,-1 0-392,0-1-296,-1 0-463,-2-4-241,-3 0-680,0-2-697,0-2 633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04.2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41 47 8730,'-40'-38'3929,"40"31"-1473,2 6-447,1 9 31,0 8-95,-1 20-297,1 10-248,-3 14-376,0 3-135,0-1-265,3-3-128,1-16-248,2-3-48,0-18-392,2-8-648,-3-12-1545,-1-8 193,9-6 1031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02.7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8642,'42'41'4278,"-40"-39"-3898,-1 0-1,1 0 0,0 1 1,-1-1-1,0 0 1,1 1-1,-1-1 1,0 1-1,0-1 1,-1 1-1,1-1 1,0 1-1,-1 0 0,0-1 1,1 1-1,-1 0 1,0 2-380,0 6 1059,1 0-119,1 0 1,0 0 0,2 8-941,-2-14 95,0 0 0,0-1 0,0 1 0,0 0 0,1-1 1,0 1-1,0-1 0,0 0 0,1 0-95,-4-3 6,1 0-1,0 0 1,0 0 0,0 0 0,1 0-1,-1 0 1,0 0 0,0-1-1,0 1 1,1 0 0,-1-1 0,0 1-1,1-1 1,-1 0 0,0 1 0,1-1-1,-1 0 1,0 0 0,1 0 0,-1 0-1,1 0-5,0 0-38,1-1-1,-1 1 1,0-1-1,0 0 0,1 0 1,-1 0-1,0 0 1,0 0-1,0 0 0,0-1 1,0 1-1,0-1 39,4-3-312,-1 0-1,0-1 1,0 0-1,0 0 1,0 0-1,-1-1 1,2-3 312,-1 0-842,-1-1 1,3-8 841,-3 8-530,0 0 0,3-6 530,1 0-232,-6 12 395,-4 9 681,1-1-612,0 1 1,0-1 0,0 1 0,1-1 0,-1 1 0,1 0 0,0 0-1,0-1 1,0 1 0,0 0 0,1 1-233,1 8 974,0 1 1,3 5-975,-4-16 126,0-1 1,0 1-1,0-1 1,0 1 0,1-1-1,-1 1 1,1-1-1,0 0 1,-1 0-1,1 0 1,1 2-127,-2-3 30,1 0-1,-1 0 1,0-1 0,0 1 0,0 0-1,1 0 1,-1-1 0,0 1 0,1 0 0,-1-1-1,0 1 1,1-1 0,-1 0 0,1 0-1,-1 1 1,1-1 0,-1 0 0,1 0 0,-1 0-1,0 0 1,1-1 0,0 1-30,-1 0 5,0-1 0,0 1 0,0-1 0,0 0 0,0 1 0,0-1 1,0 0-1,0 0 0,0 1 0,0-1 0,0 0 0,-1 0 0,1 0 0,0 0 0,-1 0 0,1 0 0,0-1-5,8-21-227,-4 9-90,-1 6 136,-2 4-77,0 0 0,1-1-1,-1 1 1,1 0 0,-1 1-1,4-4 259,-5 6-33,0 0-1,0 0 0,0 1 0,0-1 0,0 1 0,0-1 0,0 1 0,0-1 0,0 1 0,0-1 0,0 1 0,0 0 0,0 0 0,0-1 0,0 1 0,0 0 0,1 0 0,-1 0 0,0 0 0,0 0 0,0 1 0,0-1 0,0 0 0,0 0 0,0 1 0,0-1 0,0 1 0,0-1 0,0 1 0,0-1 0,1 1 34,8 6 37,0 1-1,-1-1 1,1 2 0,-2-1-1,6 8-36,7 5-278,-21-21 247,0 0 1,0 1-1,0-1 0,0 0 0,0 0 0,1 0 1,-1 0-1,0 0 0,0 0 0,0 0 1,0 0-1,0 0 0,0 1 0,1-1 0,-1 0 1,0 0-1,0 0 0,0 0 0,0 0 0,0 0 1,1 0-1,-1 0 0,0 0 0,0 0 0,0 0 1,0 0-1,0 0 0,0 0 0,1 0 1,-1 0-1,0 0 0,0 0 0,0-1 0,0 1 31,7-7-626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04.8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214 1 12211,'-1'0'334,"1"1"0,0 0 0,0 0 0,0-1 0,-1 1 0,1 0 0,0 0 0,-1-1 0,1 1 0,-1 0 0,1-1 0,0 1 0,-1 0 0,0-1 0,1 1 0,-1-1 0,1 1 0,-1-1 0,0 1 0,0-1-334,-17 11 1173,9-7-406,-2 2-259,-104 55 2669,108-58-2962,1 0 1,-1 1-1,1 0 1,-3 2-216,8-5 54,0 0 0,-1 0 0,1 0 1,0 0-1,0 0 0,0 1 0,0-1 1,0 0-1,0 0 0,1 1 0,-1-1 0,0 0 1,1 1-1,-1-1 0,1 1 0,-1-1 0,1 0 1,0 1-1,-1-1 0,1 1 0,0 0 1,0-1-1,0 1 0,0 0-54,2 1 78,-1 1-1,0-1 0,1 0 1,-1 0-1,1-1 1,0 1-1,0 0 1,0-1-1,0 1 1,1-1-1,-1 1 1,2 0-78,7 6 288,0 0 1,5 2-289,-3-3 72,-1-1 0,1 0 0,0-1 0,0-1 0,1 0 0,0 0 0,0-2 0,14 3-72,-26-6-70,-1 0-195,1 1 0,0-1-1,0 0 1,-1 1 0,1 0-1,0-1 1,0 1 0,-1 0-1,1 0 1,-1-1 0,1 1 265,5 8-1129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05.1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1 440 13219,'1'0'550,"0"1"-1,0-1 1,1 1 0,-1-1 0,0 0-1,1 1 1,-1-1 0,0 0 0,1 0-1,-1 0 1,1 0 0,-1 0 0,0 0-1,2 0-549,-2-1 299,1 1-1,0-1 1,-1 1-1,1-1 1,-1 0-1,1 0 0,-1 0 1,0 1-1,1-1 1,-1-1-1,0 1-298,4-4 286,0-1 1,-1 1-1,0-1 0,-1 0 0,3-4-286,-3 5 338,7-15-227,-1-1 0,-1-1 1,-1 0-1,-1 0 0,0-4-111,-3 14 17,5-19 23,-2 0 1,0-5-42,-5 24 17,0 0-1,-1 1 1,0-1-1,0 0 1,-2 0-1,1 1 0,-3-7-15,3 13 11,-1 0 0,1 1 0,-1-1 0,0 1 0,-1 0 0,1-1-11,1 4 4,0 0 0,1 0 0,-1 0-1,1 0 1,-1 0 0,0 1 0,0-1 0,0 0 0,1 0-1,-1 1 1,0-1 0,0 0 0,0 1 0,0-1-1,0 1 1,0-1 0,0 1 0,0 0 0,0-1-1,0 1 1,0 0 0,-1 0 0,1 0 0,0 0 0,0 0-1,0 0 1,0 0 0,0 0 0,0 0 0,0 1-1,-1-1-3,-1 1 9,1 0 0,0 1-1,-1-1 1,1 1 0,0-1-1,-1 1 1,1 0-1,0 0 1,0 0 0,1 0-1,-1 0 1,0 0-1,1 1 1,-1-1 0,1 0-1,-1 2-8,-2 5 31,0 0-1,1 1 0,0-1 0,0 2-30,-1 7 59,1 0-1,1 0 0,0 1 1,1-1-1,1 1 1,1 3-59,2 4 101,0 1 0,2-1 0,8 25-101,-11-42 17,1 0-1,0 0 1,1 0 0,0-1 0,0 0 0,1 1 0,0-2 0,1 1 0,-1 0 0,3 1-17,-4-6-195,-1 0 1,1 1 0,0-2 0,0 1 0,0 0 0,0-1 0,0 0 0,1 0 0,-1 0 0,1 0 0,-1-1 0,1 0-1,0 0 1,-1 0 0,1 0 0,0-1 0,0 0 0,-1 0 0,1 0 0,3-1 194,21-4-1203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05.6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1 278 9818,'0'0'330,"1"0"0,0 0 0,-1 0 0,1 0 0,-1 0 0,1 0 0,-1 0 0,1 0 0,0 0 0,-1 1 0,1-1 0,-1 0 1,1 1-1,-1-1 0,1 0 0,-1 1 0,1-1 0,-1 0 0,0 1 0,1-1 0,-1 1 0,1-1 0,-1 1 0,0-1 0,0 1 0,1-1-330,7 17 2287,-7-15-1890,3 8 594,0 1-1,-1-1 1,0 1 0,-1 0-1,0 4-990,1 19 2206,-1 3-2206,0-6 404,-2-30-464,2-7-90,2-18-302,2-13-170,-3 25 474,0 0 1,1 1-1,0 0 1,2-2 147,-4 9-9,0 0 1,1-1-1,-1 1 1,1 0-1,0 1 1,0-1-1,0 0 0,1 1 1,-1 0-1,1 0 1,3-2 8,-6 4 20,0 0 1,0 1 0,0-1-1,0 1 1,0 0 0,0-1 0,1 1-1,-1 0 1,0-1 0,0 1-1,0 0 1,0 0 0,1 0-1,-1 0 1,0 0 0,0 0-1,0 1 1,0-1 0,1 0-1,-1 1 1,0-1 0,0 0 0,0 1-1,0-1 1,0 1 0,0 0-1,0-1 1,0 1 0,0 0-1,0 0 1,0-1 0,0 1-21,2 3 116,0 0 0,0 0 0,0 0 0,0 0 0,-1 0 1,0 1-1,1 0-116,7 22 556,0 1 1,-2-1-1,1 12-556,-3-18 192,-2 2-1320,-3-22-424,1-3 608</inkml:trace>
  <inkml:trace contextRef="#ctx0" brushRef="#br0" timeOffset="0.99">469 1 10778,'-4'0'5281,"4"9"-1472,3 19-1744,-1 13 47,-4 17-415,0 5-289,1 4-704,-3-1-256,5 0-272,1-6-56,-1-17-200,6-8-256,1-19-1048,1-8-801,2-9 1297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06.1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201 5 11570,'0'0'123,"0"0"-1,0 0 0,0 0 0,0 0 0,0 0 0,0-1 0,0 1 0,0 0 0,0 0 0,0 0 0,1 0 0,-1 0 0,0 0 0,0 0 0,0 0 0,0-1 1,0 1-1,0 0 0,0 0 0,0 0 0,0 0 0,0 0 0,0 0 0,0 0 0,0-1 0,0 1 0,0 0 0,0 0 0,0 0 0,-1 0 0,1 0 1,0 0-1,0 0 0,0-1 0,0 1 0,0 0 0,0 0 0,0 0 0,0 0 0,0 0 0,0 0 0,0 0 0,0 0 0,-1 0 0,1 0 0,0 0 0,0 0 1,0 0-1,0-1 0,0 1 0,0 0 0,0 0 0,-1 0 0,1 0 0,0 0 0,0 0 0,0 0-122,-10 4 2594,-11 10-916,-16 12 1983,-33 16-3661,39-23 627,28-18-549,1 1-1,-1-1 0,1 1 1,0 0-1,0 0 0,0 0 0,0 0 1,0 0-1,0 0 0,0 1 1,0 1-78,2-3 29,-1 0 1,0 0-1,1 1 1,0-1-1,-1 0 1,1 1-1,0-1 0,0 1 1,0-1-1,-1 0 1,2 1-1,-1-1 1,0 1-1,0-1 1,0 1-1,1-1 1,-1 0-1,0 1 1,1-1-1,0 0 1,-1 0-1,1 1 1,0-1-30,4 7 118,0-1 0,1 0 0,0 0 0,0 0 0,1-1 1,0 0-1,5 3-118,3 2 198,1-1 0,0 0 0,6 1-198,18 7 247,1-3 0,11 2-247,-41-14 28,-8-1-150,1-1 1,0 0 0,0 0-1,0-1 1,0 1 0,3-1 121,-6 0-98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06.9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64 0 9298,'-42'2'4424,"34"0"-1249,9 0-1073,10 3 3212,28 8-3881,-30-9-1265,0-1 0,0 0 1,0-1-1,0 0 1,0 0-1,1-1 0,5 0-168,-3 0 175,1 0 0,0 1 1,-1 1-1,1 0 0,-1 1 0,0 0 0,0 1 0,9 5-175,-19-9 20,0 0-1,0 1 1,0-1 0,0 1 0,0-1 0,-1 1-1,1-1 1,-1 1 0,1 0 0,-1 0 0,1 0 0,-1 0-1,0 0 1,0 0 0,0 0 0,0 0 0,0 0-1,-1 1 1,1-1 0,-1 0 0,1 0 0,-1 1 0,0-1-1,0 0 1,0 1-20,0 0 25,-1 0 0,1 0 0,-1 0 0,0 0-1,0 0 1,0 0 0,0 0 0,-1 0 0,1-1 0,-1 1 0,1-1-1,-1 1 1,0-1 0,0 1 0,0-1 0,0 0 0,-1 0 0,0 1-25,-17 10 116,-1 0 1,0-1 0,-1-2-1,-2 1-116,-5 2-133,-20 14 133,17-9-644,-7 5-2010,32-16 2805,11-4-183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07.4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4 481 12443,'0'0'118,"0"0"0,-1 0 1,1 0-1,0 0 1,0 0-1,0 0 0,0 0 1,0 0-1,0 0 1,-1 0-1,1 0 0,0 0 1,0 0-1,0 0 0,0-1 1,0 1-1,0 0 1,0 0-1,0 0 0,-1 0 1,1 0-1,0 0 1,0 0-1,0 0 0,0-1 1,0 1-1,0 0 0,0 0 1,0 0-1,0 0 1,0 0-1,0 0 0,0-1 1,0 1-1,0 0 1,0 0-1,0 0 0,0 0 1,0 0-1,0 0 0,0-1 1,0 1-1,0 0 1,0 0-1,0 0 0,0 0 1,0 0-1,0 0 1,0 0-1,1-1 0,-1 1 1,0 0-1,0 0 0,0 0 1,0 0-1,0 0 1,0 0-1,0 0 0,0 0 1,1 0-1,-1 0 1,0 0-1,0-1-118,3-4 4128,0-2-3048,2-6-874,1 1-1,1 0 1,0 0-1,3-4-205,-2 5 37,-1-1 0,0 0-1,-1 0 1,-1 0 0,4-12-37,-7 20 6,14-48 81,4-22-87,-17 59 11,0-1 0,-1 1 0,-1 0 0,0-1 0,-1 1 0,-1 0 1,-1-6-12,1 16 4,0 1 1,0 0-1,0 0 0,-1 0 1,0 0-1,1 0 1,-1 0-1,-1 0 1,1 1-1,-1-2-4,2 4-1,0 0 1,1 1-1,-1-1 0,0 0 0,0 0 1,1 0-1,-1 1 0,0-1 0,0 1 1,0-1-1,0 0 0,0 1 0,0 0 1,0-1-1,0 1 0,0-1 0,0 1 1,0 0-1,0 0 0,0 0 0,0 0 1,0 0-1,0 0 0,-1 0 0,1 0 1,0 0-1,0 0 0,0 0 0,0 1 1,0-1-1,0 1 0,0-1 0,0 0 1,0 1-1,0 0 0,0-1 0,0 1 1,1-1-1,-1 1 0,0 0 1,-3 4-1,0-1-1,1 1 1,0 0-1,0 0 1,0 0 0,0 0-1,1 1 1,0-1-1,0 1 1,1-1-1,-1 3 2,-3 15 107,1 1-1,0-1 0,2 7-106,-1 74 621,3-81-448,0-10-38,0 0 1,1 0 0,1 0 0,0 0 0,1 0 0,4 11-136,-5-17 6,1 0 1,-1-1-1,2 0 0,-1 0 1,1 0-1,0 0 1,0 0-1,0-1 1,1 1-1,0-1 1,0 0-1,0-1 0,4 3-6,-6-5-143,0-1-1,0 1 0,0 0 1,0-1-1,0 0 0,1 1 1,-1-1-1,0-1 1,1 1-1,-1 0 0,0-1 1,1 0-1,-1 0 0,2 0 144,22 0-799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07.9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14443,'7'8'1979,"0"1"0,-1 0 0,0 0 0,-1 1 0,3 6-1979,-3-5 618,-1 0 1,-1 1 0,0 0 0,0-1-1,-1 1 1,0 0 0,-1 10-619,-1-19 24,1-1-1,-1 0 1,-1 0 0,1 0-1,0 0 1,0 0 0,-1 0 0,1 0-1,-1 0 1,0 0 0,1 0-1,-1 0 1,0 0 0,-1 1-24,2-3-3,0 0 1,0 0 0,0 0-1,0 0 1,0 0 0,0 0-1,0 0 1,0 0 0,0 1-1,0-1 1,0 0-1,0 0 1,0 0 0,0 0-1,0 0 1,0 0 0,0 0-1,0 0 1,0 0-1,0 0 1,-1 0 0,1 0-1,0 0 1,0 0 0,0 0-1,0 0 1,0 0-1,0 0 1,0 0 0,0 0-1,0 0 1,0 0 0,0 0-1,0 0 1,0 0 0,0 0-1,0 0 1,0 0-1,-1 0 1,1 0 0,0 0-1,0 0 1,0 0 0,0 0-1,0 0 1,0 0-1,0 0 1,0 0 0,0 0-1,0 0 1,0 0 0,0 0-1,0 0 1,0 0-1,0 0 1,0 0 0,0 0-1,0 0 1,-1 0 0,1 0-1,0 0 1,0 0-1,0 0 1,0 0 0,0 0-1,0 0 1,0 0 0,0-1 2,1-7-605,2-3 503,0 0-1,0 0 1,1 0 0,2-2 102,1-3-71,-3 6 44,0 1-1,0 0 0,1 0 1,0 0-1,0 1 0,3-3 28,-5 8 6,0 0 0,-1 0 0,1 1 0,0-1-1,0 1 1,0 0 0,1 0 0,-1 0 0,0 0 0,1 1-1,-1-1 1,1 1 0,0 0 0,-1 0 0,5 0-6,-6 0 42,1 1 0,-1 0 0,1 0 0,-1 1 0,1-1 0,-1 0 0,1 1 0,-1 0 0,1-1 0,-1 1 0,0 0 0,1 0 1,-1 0-1,0 1 0,0-1 0,0 1 0,0-1 0,0 1 0,0 0 0,0-1 0,0 1 0,-1 0 0,1 0 0,-1 0 0,1 1-42,2 4 117,0-1 0,-1 0 0,0 1-1,0 0 1,0-1 0,-1 1 0,0 0-1,0 3-116,3 36 434,-5-36-653,1-1 0,0 0 0,1 0 0,-1 0 0,2 0 0,-1 0 1,1 0-1,2 3 219,-4-11-112,-1-1 0,0 1 1,1 0-1,-1-1 1,0 1-1,1-1 0,-1 1 1,1-1-1,-1 1 0,1-1 1,0 1-1,-1-1 1,1 1-1,-1-1 0,1 0 1,0 1-1,0-1 112,0 0-130,1 0 0,-1 0 0,0 0 0,1 0 0,-1 0 0,1 0 0,-1 0 0,0-1 0,2 1 130,-3 0-8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08.3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31 9522,'4'4'1157,"11"9"3173,-1 0 1,0 2 0,3 5-4331,-13-15 397,0 0 0,-1 0 0,0 0 0,0 1 1,0-1-1,-1 1 0,0 0 0,0-1 0,0 1 0,-1 0 1,0 1-1,0 3-397,0 8 457,-1-1 0,-1 1 0,-2 17-457,1-31 30,1-5-62,-2-9-117,3 6 75,0 1 1,0-1-1,0 1 0,1-1 0,-1 1 1,1-1-1,0 1 0,0-1 0,0 1 1,1 0 73,17-34-646,-10 20 374,14-31-190,-16 30 366,1 1 0,1 1 0,1-1 0,2-2 96,-10 17 12,1-1 0,0 1 0,-1 0 0,1 0-1,0 0 1,0 0 0,0 0 0,0 0 0,1 1-1,-1-1 1,2 1-12,-2 0 39,-2 0 1,0 1 0,0 0 0,0-1 0,0 1 0,0 0 0,0 0 0,0 0 0,0 0 0,0 0 0,1 0 0,-1 0 0,0 0 1,0 0-1,0 0 0,0 1 0,0-1 0,0 1 0,0-1 0,0 0 0,0 1 0,0 0 0,0-1 0,0 1 0,0 0 0,0-1 1,-1 1-1,1 0 0,0 0 0,0 0 0,-1-1 0,1 1 0,0 1-40,2 3 181,0 1-1,0-1 1,0 1-1,-1 0 1,1 2-181,-1-1 138,47 114 1314,-14-20-1203,-30-90-1078,-5-10 759,1-1 0,-1 0 0,0 1-1,1-1 1,-1 0 0,0 1-1,1-1 1,-1 0 0,1 0 0,-1 1-1,0-1 1,1 0 0,-1 0-1,1 0 1,-1 0 0,1 0 0,-1 0-1,0 0 1,1 1 0,-1-1 0,1 0-1,-1-1 1,1 1 0,-1 0-1,1 0 71,15-5-925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16.4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120 62 2897,'13'36'2531,"-8"-28"709,-4-8-3157,-1 0-1,0 0 0,0 1 1,0-1-1,0 0 1,0 0-1,0 0 0,0 0 1,1 0-1,-1 0 1,0 0-1,0 0 1,0 0-1,0 0 0,0 0 1,0 0-1,0 0 1,1 0-1,-1 0 1,0 0-1,0 0 0,0 0 1,0 0-1,0-1 1,0 1-1,0 0 1,1 0-1,-1 0 0,0 0 1,0 0-1,0 0 1,0 0-1,0 0 1,0 0-1,0 0 0,0 0-82,5-12 6217,-5 10-3707,2-2-2302,0-1-1,0 0 1,-1 1 0,0-1 0,0 0 0,0 0-1,-1 0 1,0 0 0,0 0 0,0 0 0,0 0 0,-1-1-208,0 4 32,1 1 0,-1-1 0,0 1 0,0 0 0,0-1 0,0 1 0,0 0 0,0-1 0,0 1 0,0 0 0,0 0 0,-1 0 0,1 0 0,0 0 0,-1 1 0,1-1 0,0 0 0,-1 0 0,1 1 0,-1-1 0,0 1 0,0-1-32,-3 0 63,1 0 0,-1 1 0,0-1 0,1 1 0,-1 0 0,-2 0-63,3 0 21,1 1-1,0-1 0,0 1 0,0-1 0,0 1 1,0 0-1,0 1 0,0-1 0,1 0 0,-1 1 0,0 0 1,1-1-1,-1 1 0,1 0 0,-1 0 0,1 1 0,0-1 1,-1 2-21,-1 2 25,0 0 1,0 0-1,1 0 1,0 1-1,0 0 0,0-1 1,1 3-26,-2 2 37,2 0 1,-1 0-1,1 0 1,1 0-1,0 1 1,0-1-1,1 1 0,1-1 1,0 0-1,1 1 1,0-1-1,0 0 1,2 2-38,-2-5 19,1 0 0,0-1 0,1 1 0,0-1 0,0 0 0,1 0 0,-1 0 0,1-1 0,1 0 0,-1 0 0,1 0 0,0 0 0,1-1 0,-1 0 0,1 0 0,0-1 0,0 0 0,5 2-19,-8-5-97,0 1 1,0-1-1,0 0 0,0 0 0,0 0 0,1-1 0,-1 1 0,0-1 0,0 0 0,0 0 0,1-1 0,-1 1 0,0-1 0,0 0 1,0 0-1,0 0 0,0-1 0,0 1 0,0-1 0,0 0 0,-1 0 0,1-1 0,-1 1 0,0-1 0,3-1 97,9-12-889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17.0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 11114,'3'-1'4721,"-2"2"-2456,1 8-665,-1 9-31,-1 18-233,3 6-264,-3 15-408,5 6-80,2-9-152,1 0-47,2-12-161,-3-5-80,0-2-24,-3-7-248,-3-11-905,0-1-679,-1-6-296,0-3 967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03.0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27 8 11266,'-11'-7'5073,"7"11"-2184,3 0-992,-4 1-545,1 5-344,2-2-464,2 0-296,7-2-1064,4 1-736,4-2-1161,5 2 1449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17.3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45 256 10202,'12'-4'4960,"7"-4"42,-17 7-4798,0 0 1,0 0-1,0-1 0,0 1 1,0-1-1,0 1 0,-1-1 0,1 1 1,-1-1-1,1 0 0,-1 0 1,1 0-205,5-11 280,-1 0 0,0 0 0,-1 0 0,0-1 0,-1 0 0,-1 0 0,0 0 0,0-11-280,-2 19 26,-1 1-1,0-1 1,0 0-1,0 1 1,-1-1-1,0 1 1,0-1-1,0 1 1,-1-1-1,0 1-25,2 3 11,-1 0 0,0 1 0,0-1 0,0 0-1,0 1 1,0-1 0,0 1 0,0-1 0,-1 1 0,1-1-1,-1 1 1,1 0 0,0 0 0,-1 0 0,0 0 0,1 0-1,-1 0 1,0 0 0,0 0 0,1 1 0,-1-1 0,0 1-1,0-1 1,0 1 0,0 0 0,0-1 0,1 1-1,-1 0 1,0 0 0,-1 1-11,-1-1 14,1 1 0,-1 0 0,1 0 0,0 0 0,-1 1 0,1-1 0,0 1 0,0 0 0,0 0 0,0 0 0,0 0-1,0 0 1,1 1 0,-1-1 0,1 1 0,-1 0 0,1 0 0,0 0 0,0 0 0,0 1-14,-2 4 44,0-1 0,0 1 0,1 0 1,0 0-1,1 0 0,0 0 0,0 0 0,0 5-44,2-7 18,0 0-1,0 0 0,0 0 1,1 0-1,0 0 1,0 0-1,1 0 1,-1 0-1,1 0 0,1-1 1,-1 1-1,1-1 1,0 0-1,0 1 1,0-1-1,1-1 0,0 1 1,0 0-1,0-1 1,0 0-1,1 0 0,0 0 1,0-1-1,0 1 1,0-1-1,0 0 1,1-1-1,-1 1 0,1-1 1,0 0-1,0-1 1,-1 1-1,5 0-17,4-2-169,-1 1-1,0-1 1,0-1-1,0-1 1,0 0-1,10-2 170,-2-2-931,-1-1-1,0 0 1,13-8 931,0 0-667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17.6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169 63 10970,'-5'-15'8461,"-7"-7"-4799,10 20-3564,0 0 0,-1 0 1,1 0-1,0 0 0,-1 0 0,1 0 0,-1 0 1,0 1-1,1 0 0,-1-1 0,0 1 0,0 0 1,0 0-1,0 1 0,0-1 0,0 1 0,0-1 1,-3 1-99,3 0 16,0 0 1,-1 0 0,1 0-1,0 0 1,0 1 0,0 0 0,-1 0-1,1-1 1,0 2 0,0-1-1,0 0 1,0 1 0,1-1 0,-1 1-1,0 0 1,1 0 0,-1 0-1,1 0-16,-3 3 24,1 1 0,0 0 0,0 0 0,1 0 0,-1 1 0,2-1 0,-1 1 0,1-1 0,-1 1 0,2 0 0,-1 0 0,0 6-24,1-3 40,0 0 0,1 0 0,0 0 1,0 0-1,1-1 0,0 1 0,1 0 1,0 0-1,1-1-40,-2-5 21,0 0 0,1-1 0,0 1 0,0-1 0,0 0 1,0 1-1,0-1 0,0 0 0,3 3-21,-3-5 5,-1 0 0,0 0 1,0 0-1,0 0 0,1-1 0,-1 1 0,0 0 1,1 0-1,-1-1 0,0 1 0,1-1 0,-1 0 1,1 1-1,-1-1 0,1 0 0,-1 0 1,1 1-1,-1-1 0,1-1 0,-1 1 0,1 0 1,-1 0-1,1 0 0,-1-1 0,1 1 0,-1-1 1,0 1-6,4-3-2,0 1 1,0-1-1,-1 0 1,1 0 0,-1 0-1,0 0 1,0-1 0,0 0-1,0 0 2,8-10-22,-1-1 0,0-1 22,15-19-13,-25 34 14,0-1-1,0 1 1,0 0-1,0 0 0,0 0 1,1 0-1,-1 0 1,0 1-1,1-1 1,-1 0-1,0 1 0,1-1 1,0 0-1,-2 1 7,1 0 0,0 0 0,0 0 0,0 0 1,0 0-1,-1 0 0,1 0 0,0 0 0,0 0 0,0 0 1,0 1-1,-1-1 0,1 0 0,0 1 0,0-1 0,-1 0 0,2 1-7,1 2 64,0-1-1,0 1 0,0 0 0,-1 0 0,1 0 0,-1 1 0,0-1 0,1 1-63,4 7 239,-4-8-142,4 7 158,0 0 1,1-1-1,0 0 0,1-1 1,7 7-256,-16-15-56,1 0 0,-1 0 1,0 1-1,1-1 1,-1 0-1,1 0 0,-1 1 1,1-1-1,-1 0 0,1 0 1,-1 0-1,0 0 1,1 0-1,-1 0 0,1 0 1,-1 0-1,1 0 0,0 0 56,-1 0-36,0 0 0,0 0 0,0 0 0,0 0-1,0 0 1,1 0 0,-1-1 0,0 1 0,0 0-1,0 0 1,0 0 0,0 0 0,0 0 0,0-1-1,1 1 1,-1 0 0,0 0 0,0 0 0,0-1-1,0 1 1,0 0 0,0 0 0,0 0 0,0 0-1,0-1 1,0 1 0,0 0 0,0 0 0,0 0-1,0-1 1,0 1 0,0 0 0,0 0 0,0 0-1,-1 0 1,1-1 0,0 1 0,0 0 0,0 0-1,0 0 1,0 0 0,0 0 0,-1-1 36,0 0-34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18.0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70 10650,'7'6'1596,"-1"-1"0,0 1-1,0 0 1,0 1 0,0 0 0,-1 0-1,2 4-1595,-2-2 650,0 1 0,-1 0 0,0-1 0,0 2-1,-1-1 1,-1 0 0,1 1 0,-2-1 0,1 3-650,4 17 1068,-17-67-928,9 26-162,1 1-1,0-1 1,1 1 0,0-1-1,1 1 1,0 0 0,1-2 22,0-4-159,0-3-192,1 1 0,1-1 351,-3 15-348,0 0-1,1-1 1,-1 1-1,1 0 0,0 0 1,0 0-1,0 0 1,1 0-1,0 0 1,2-3 348,-4 6-306,1 0 0,-1 0-1,1 0 1,-1 0 0,1 0 0,-1 0 0,1 0 0,0 0 0,-1 1 0,1-1 0,0 1 0,0-1 0,0 1 0,-1 0 0,2-1 306,16-2-1212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18.4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11995,'3'3'5465,"-1"9"-2209,4 12-1415,-1 9-41,-4 13-367,3 5-233,3 0-576,-1-8-192,5-7-224,1-4-8,3-12-440,-2-5-584,3-12-1393,-3-3 1497,-5-7 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18.7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10690,'4'6'1522,"0"1"0,-1-1 0,-1 1 0,1 0 0,0 3-1522,8 36 3760,-8-33-2869,0 0-1,0 0 1,1-1 0,4 7-891,-8-17 49,1-1-1,0 1 1,-1-1 0,1 1 0,0-1-1,0 0 1,0 1 0,0-1 0,0 0 0,1 0-1,-1 0 1,0 0 0,1 0 0,-1 0 0,0 0-1,1 0 1,-1 0 0,1-1 0,-1 1-1,1-1 1,0 1 0,-1-1 0,2 1-49,-2-1 2,1 0-1,-1-1 1,1 1 0,-1 0 0,1 0 0,0-1 0,-1 1 0,1-1-1,-1 0 1,0 1 0,1-1 0,-1 0 0,0 0 0,1 0-1,-1 0 1,0 0 0,0 0 0,0 0 0,1 0 0,-1 0-1,-1 0 1,1-1 0,0 0-2,4-5-159,-1-1-1,0 0 0,-1 0 1,2-6 159,4-10-424,9-14-560,6-9 984,-24 47 2,0 0-1,0 0 1,0 0-1,0-1 0,0 1 1,1 0-1,-1 0 1,0 0-1,0 0 0,0-1 1,1 1-1,-1 0 1,0 0-1,0 0 0,1 0 1,-1 0-1,0 0 1,0 0-1,0 0 0,1 0 1,-1-1-1,0 1 1,0 0-1,1 0 0,-1 0 1,0 0-1,0 1 1,1-1-1,-1 0 0,0 0 1,0 0-1,1 0 1,-1 0-1,0 0 0,0 0 1,1 0-1,-1 0 1,0 1-1,0-1 0,0 0 1,0 0-1,1 0 1,-1 0-1,0 1 0,0-1 1,0 0-1,0 0 1,1 0-1,-1 1 1,0-1-1,0 0 0,0 0 1,0 1-1,0-1 1,0 0-2,8 15 133,24 82 815,-6-17 463,9 11-1411,-15-45 360,-7-20 24,-2 1-1,0 1 1,5 24-384,-15-48 43,0 1 0,-1-1 0,1 1 0,-1 0-1,0-1 1,0 1 0,-1 0 0,1-1 0,-1 1 0,0 1-43,0-3 20,0-1 1,0 1-1,0-1 1,0 1-1,-1-1 1,1 0-1,-1 1 1,1-1-1,-1 0 1,0 0-1,0 0 1,0-1-1,0 1 1,0 0-1,0-1 1,-1 1-1,1-1 1,-2 1-21,-3 1 27,0 0 1,0-1-1,0 0 1,-1 0-1,1-1 0,-1 0 1,1 0-1,-1-1 1,1 0-1,-1 0 1,1-1-1,-1 1 1,-1-2-28,1 0 9,-1 0 0,1 0 0,0-1 0,-1 0 0,2 0 0,-1-1 0,0 0 0,1-1 0,-1 1 0,1-1 0,-1-2-9,5 5-8,1-1 0,0 1-1,-1-1 1,1 1 0,1-1 0,-1 0 0,0 1 0,0-1 0,1 0 0,0 0 0,0 0 0,0-1-1,0 1 1,0 0 0,0 0 0,0-4 8,1 2-109,0-1 0,1 0-1,-1 0 1,1 1 0,0-1-1,0 1 1,1-1 0,0 1-1,1-4 110,-2 6-132,1 0 0,-1 0 0,1 0-1,0 0 1,-1 0 0,2 1 0,0-2 132,2-2 136,1 1 1,1 0-1,1-1-136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20.5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93 6649,'5'-24'1395,"-3"16"-334,0-1 1,-1 0-1,0 1 0,0-1 1,-1-6-1062,2 6 1898,2 7 108,-3 3-1840,0-1-1,-1 0 0,1 1 1,0-1-1,0 1 0,-1-1 1,1 1-1,0-1 0,-1 1 0,1-1 1,-1 1-1,1 0 0,-1 0 1,1-1-1,-1 1 0,1 0-165,4 9 593,0-1 0,-1 1-1,0 0 1,-1 0-1,0 0 1,0 3-593,4 25 1312,-1 2-1312,-4-22 303,10 69 579,26 156-11,-31-204-2684,-6-32-743,2-13-2137,1-6 1974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20.8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198 0 12707,'-2'1'5293,"-9"4"-3811,-4 6-519,0 1 0,0 0 0,1 0 0,-7 10-963,-23 19 824,27-28-526,13-10-204,1-1 0,-1 1 0,1 0 0,-1 0 1,1 0-1,0 0 0,0 1 0,0-1 0,0 1 1,1 0-1,-1 0 0,1 0 0,0 2-94,1-5 48,1 1 0,0 0-1,0-1 1,0 1 0,0 0-1,0-1 1,0 1 0,0 0 0,1-1-1,-1 1 1,1 0 0,-1-1-1,1 1 1,0-1 0,-1 1 0,1-1-1,0 1 1,0-1 0,0 0-1,0 1 1,0-1 0,1 0 0,-1 0-1,0 0 1,0 0 0,1 0 0,0 1-48,5 3 163,1 0 1,0 0-1,0-1 1,3 1-164,-9-4 23,15 6 177,0-1 1,0-1 0,1-1-1,0 0 1,7-1-201,25 7 312,-21-5-1002,16 2 690,-44-7-84,-1 0 0,1 0 0,0 0 0,-1 0 0,1 0 0,0 0-1,-1 0 1,1 0 0,0 0 0,-1 0 0,1-1 0,-1 1 0,1 0-1,0 0 1,-1-1 0,1 1 0,-1 0 0,1-1 0,-1 1 0,1-1-1,-1 1 1,1-1 0,-1 1 0,1-1 0,-1 1 0,0-1 0,1 1-1,-1-1 1,0 1 0,1-1 0,-1 0 0,0 1 0,0-1 84,9-15-826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21.5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37 15 7058,'-24'5'4040,"16"-3"-95,3-2-1448,5 0-553,8 2-223,1-2-393,2 0-224,14-1-368,1-4-160,12 1-288,5 0-40,-9-2-736,1 5-608,-12-2-1400,-3 3 1391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21.9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 36 10474,'-19'8'4457,"12"-5"-2128,7-3-505,10 0 24,4-1-175,5-5-457,3 1-304,5-2-472,1 5-168,5 0-328,-3 0-536,-5-2-1336,-1-2-3609,-2-5 3632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22.4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 4 8738,'-2'-4'4073,"-1"10"-1409,-2 6-303,-1 16-337,0 11-183,6 13-449,4 6-224,6-1-320,5-5-175,2-4-305,2-10-136,5-10-224,-2-8-432,1-15-1361,-2-7 1513,-2-17-320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03.4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79 0 8642,'6'1'3314,"-7"0"63,-10 1 1477,4 0-4838,-1 0 800,1-1-221,-1 2 0,1-1-1,-7 4-594,12-5 23,1 0-1,-1 0 1,1-1-1,0 1 1,-1 0 0,1 0-1,0 1 1,0-1-1,0 0 1,-1 0-1,1 1 1,1-1-1,-1 0 1,0 1 0,0-1-1,0 1 1,1-1-1,-1 1 1,1-1-1,-1 1-22,1-1 6,0 1-1,0-1 0,1 1 1,-1-1-1,0 0 0,1 1 1,-1-1-1,1 0 1,-1 0-1,1 1 0,-1-1 1,1 0-1,0 0 0,0 0 1,-1 0-1,1 0 0,0 0 1,0 0-1,0 0 1,0 0-1,1 0 0,-1 0 1,0-1-6,2 3 14,2 1-6,13 12 383,-1 0-1,-1 1 1,12 15-391,-28-32 25,1 1 0,0 0 0,-1 0 0,1-1 0,-1 1 0,1 0 0,-1 0 1,1 0-1,-1 0 0,0 0 0,1 0 0,-1 0 0,0 0 0,0 0 0,0 0 0,0 0 0,0 0 0,0 0 0,0 0 1,0 0-1,0 0 0,0 0 0,-1 0 0,1 0-25,-1 0 31,0 1-1,0-1 1,0 0-1,0 0 1,0 0 0,0 0-1,0 0 1,0 0 0,-1 0-1,1 0 1,0 0 0,-1-1-1,1 1 1,-2 0-31,3-1-83,-1 0 1,0 0 0,0 0-1,0 0 1,0 0-1,0 0 1,0 0 0,0-1-1,0 1 1,0 0 0,1 0-1,-1-1 1,0 1-1,0-1 1,0 1 0,0-1-1,1 1 1,-1-1-1,0 1 83,-13-11-1779,14 11 1728,0-1 1,0 1-1,-1 0 0,1 0 0,0 0 0,0-1 1,0 1-1,-1 0 0,1 0 0,0 0 0,0-1 1,0 1-1,0 0 0,0-1 0,-1 1 1,1 0-1,0 0 0,0-1 0,0 1 0,0 0 1,0 0-1,0-1 0,0 1 0,0 0 1,0-1-1,0 1 0,0 0 0,0 0 0,0-1 1,0 1-1,0 0 0,1-1 51,7-4-950,13 0 158,-11 5 491,1-1 0,10 2 301,-11 0 45,-1-1 0,0 0 0,0-1 1,0 0-1,1-1-45,0 0 162,0-1 0,0 0 1,0 0-1,0-1 0,-1-1 0,1 0 1,-1 0-1,0-1 0,-1 0 1,1 0-1,-1-1 0,-1 0 1,1 0-1,-1-1 0,0 0 1,-1 0-1,3-6-162,-8 14 13,0-3 71,1 0 0,-1 0 1,1-1-1,-1 1 0,1-1-84,-2 3 26,0 1 0,0-1 0,0 1 0,0-1 0,0 1 0,0-1 0,0 1 0,0-1 0,0 1 0,0-1-1,0 1 1,0-1 0,0 1 0,0-1 0,0 1 0,0-1 0,0 1 0,-1-1 0,1 1 0,0-1 0,0 1 0,-1-1 0,1 1 0,0 0-1,-1-1 1,1 1 0,0-1 0,-1 1 0,1 0 0,0-1 0,-1 1 0,1 0 0,-1 0 0,1-1 0,-1 1 0,1 0 0,-1 0 0,1 0-1,-1-1-24,-2 1 88,1 0 0,-1 0 1,0 0-1,0 0 0,0 0 1,1 0-1,-1 1 1,0 0-1,1-1 0,-1 1 1,0 0-1,1 0 0,-1 0 1,1 1-1,-1-1 1,1 0-1,0 1 0,-1 0 1,1-1-1,-1 2-89,0 1 87,-1-1-1,0 0 1,1 1 0,0 0-1,0 0 1,0 0 0,1 0-1,-1 0 1,1 1-1,0-1 1,0 2-87,1-2 32,0 0-1,0 0 1,0 1-1,1-1 1,0 0-1,0 0 1,0 0-1,0 1 1,1-1-1,-1 0 1,1 0-1,0 0 1,0 0-1,1 0 1,-1 0-1,1 0 1,0-1-1,0 1 1,0 0-1,1-1 1,-1 0-1,1 1 1,1 1-32,0-2-32,0 1-1,0-1 1,0 1 0,0-1 0,1-1 0,-1 1-1,1 0 1,0-1 0,-1 0 0,1 0 0,0-1 0,0 1-1,1-1 1,-1 0 0,0-1 0,0 1 0,1-1-1,3 0 33,-4 0-132,1-1 0,-1 0 0,1 0 0,-1 0 0,1-1 0,-1 1-1,0-1 1,1-1 0,-1 1 0,0-1 0,0 0 0,3-2 132,-1-1-151,-1-1-1,0 1 1,4-6 151,-8 10-33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23.0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33 10722,'1'-3'8643,"0"3"-4011,2 8-3089,1 6-1218,0-1-1,1 0 1,6 10-325,1 4 225,-10-19-145,1-1 0,-2 0 0,1 0-1,-1 1 1,0-1 0,0 1 0,-1 7-80,1 7 141,-1-18-193,1 7 282,-3-9-406,-2-5-535,3 2 648,1 1 1,-1-1 0,1 0-1,0 0 1,-1 0 0,1-1-1,0 1 1,-1 0 0,1 0-1,0 0 1,0 0 0,0 0-1,0 0 1,0 0 0,0-1 62,0-8-179,-1-2 95,1 0 1,0 0-1,1 0 0,1 0 1,0 0-1,0 0 0,1 0 0,0 1 1,2-2 83,-3 7 7,1 0-1,1 0 1,-1 1 0,1-1 0,-1 1 0,1 0 0,1 0 0,-1 0 0,1 1-1,0-1 1,0 1 0,4-2-7,-6 4 56,1 0-1,-1 0 0,0 0 1,1 1-1,-1 0 1,1-1-1,0 1 0,-1 1 1,1-1-1,0 0 1,0 1-1,-1 0 1,1 0-1,0 0 0,0 0 1,0 1-1,-1-1 1,1 1-1,0 0 0,-1 0 1,1 0-1,2 2-55,-3-1 80,1 0 1,-1 0-1,1 0 0,-1 1 0,0-1 0,0 1 1,0 0-1,0 0 0,-1 0 0,1 0 0,-1 1 1,0-1-1,0 1 0,0 0 0,0-1 0,0 1 1,-1 1-81,4 9 337,-1 2-1,0-1 1,0 15-337,3 7 347,-5-26-356,0-2-566,0 0-1,0 1 1,-1 7 575,-1-16-2902,-1-1-2734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23.5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80 11795,'-1'0'362,"1"1"0,0-1 0,0 1 0,0-1 1,0 1-1,0-1 0,0 1 0,0-1 1,0 1-1,0-1 0,0 1 0,0-1 1,0 1-1,1-1 0,-1 1 0,0-1 0,0 1 1,0-1-1,1 1 0,-1-1 0,0 1 1,0-1-1,1 1 0,-1-1 0,1 1-362,13 12 2787,-2-1-980,-7-6-1472,-1 0 0,0 0 0,0 1 0,-1 0 0,0-1 0,0 1 0,0 0 0,-1 1 0,1 3-335,1 11 333,-1 2-1,0 7-332,-1-7 200,-2-25-200,0 1 1,0 0 0,0 0 0,0 0-1,0 0 1,0 0 0,0 0-1,0 0 1,0 0 0,-1 0 0,1 0-1,0 0 1,0 0 0,0 0 0,0 0-1,0 0 1,0 0 0,0 0 0,0 0-1,0 0 1,0 0 0,0 0-1,0 0 1,-1 0 0,1 0 0,0 1-1,0-1 1,0 0 0,0 0 0,0 0-1,0 0 1,0 0 0,0 0-1,0 0 1,0 0 0,0 0 0,0 0-1,0 0 1,0 0 0,0 0 0,0 0-1,0 0 1,0 1 0,0-1 0,0 0-1,0 0 1,0 0-1,-4-7-86,2 3-2,0 0 0,1-1 0,0 0 0,0 1 1,0-1-1,1 0 0,-1 1 0,1-1 0,1-2 88,0-11-748,3-16 748,-2 24-150,0-4 14,0 0 0,2 0 0,-1 0 0,2 0 0,0 1-1,0 0 1,5-6 136,-7 14-4,0 0-1,0 1 0,0-1 1,1 1-1,-1 0 0,1 0 1,0 1-1,1-1 0,3-2 6,-5 4 28,1 0 0,-1 0 0,1 1 0,0-1 0,0 1 0,0 0 0,0 0 1,0 0-1,0 0 0,0 1 0,0 0 0,0 0 0,0 0 0,1 0-29,-2 0 67,1 1-1,-1 0 1,1 0-1,-1 0 1,0 0-1,0 0 0,0 0 1,1 1-1,-1 0 1,-1-1-1,1 1 1,0 0-1,0 1 1,-1-1-1,1 0 0,-1 1 1,1 0-67,4 6 230,0 1-1,-1-1 1,0 1 0,2 7-230,2 5 320,-1 1-1,-1 1 1,1 9-320,0-2 206,-8-28-296,0-1 0,-1 1 0,1-1 0,0 1 0,0-1 0,1 0-1,-1 0 1,0 1 0,1-1 0,-1 0 0,1 0 0,0 0-1,0-1 1,-1 1 0,2 0 90,-1-1-1397,-2-4 558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25.0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132 0 9402,'40'24'4513,"-26"-21"-1248,-2 7-1201,-6-2-344,-6-1-55,-12 6-433,-6 3-296,-13 6-768,-1-8-480,-6-2-1208,0-6 520,4-4 320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25.8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39 237 8386,'-6'3'933,"1"-1"39,1 1-1,-1 0 1,0 0 0,1 1 0,0-1-972,4-2 97,-1-1-1,1 0 1,-1 1-1,1-1 1,0 0 0,-1 1-1,1-1 1,0 1-1,-1-1 1,1 0-1,0 1 1,0-1 0,0 1-1,-1-1 1,1 1-1,0-1 1,0 1 0,0-1-1,0 1 1,0-1-1,0 1 1,0-1-1,0 1 1,0-1 0,0 1-1,0-1 1,0 1-1,0-1 1,0 1 0,0-1-1,1 1 1,-1-1-1,0 0 1,0 1-1,0-1 1,1 1 0,-1-1-1,0 1 1,1-1-1,-1 0 1,0 1-1,1-1 1,-1 0 0,1 1-1,-1-1 1,0 0-1,1 0 1,-1 1 0,1-1-1,-1 0 1,1 0-1,-1 0 1,1 0-1,-1 0-96,3 2 189,0-1 0,1 0-1,-1-1 1,0 1-1,0 0 1,0-1-1,1 0 1,-1 0-1,0 0 1,0 0 0,1 0-1,-1-1 1,0 1-189,6-2 174,-1 0 0,0-1 0,0 0 0,6-3-174,-1 0 63,0-1 0,-1 0-1,0-1 1,-1 0 0,0-1 0,0 0 0,3-5-63,-9 9 12,0 0 1,-1 0-1,1-1 1,-1 1-1,0-1 0,-1 0 1,0-1-1,0 1 1,0 0-1,0-1 1,-1 0-1,0 1 0,-1-1 1,0 0-1,0 0 1,0 0-13,-1 3 18,-1 0 1,1-1 0,-1 1-1,0 0 1,0 0 0,0 0-1,0 1 1,-1-1 0,0 0-1,0 0 1,0 1 0,0-1-1,0 1 1,-1 0 0,0-1-1,1 1 1,-1 0 0,0 1-1,-1-1 1,1 1 0,0-1-1,-1 1 1,1 0 0,-1 0-1,0 0 1,1 1 0,-1-1-1,0 1 1,-2-1-19,1 1 47,1 0 0,-1 0 0,1 1 0,-1-1-1,1 1 1,-1 0 0,0 0 0,1 1 0,-1-1 0,1 1-1,-1 0 1,-2 1-47,4-1 59,0 1-1,0-1 0,0 1 1,0-1-1,0 1 1,0 0-1,0 0 0,0 1 1,1-1-1,-1 0 1,1 1-1,-1 0 0,1-1 1,0 1-1,0 0 1,0 0-1,1 1-58,-3 3 100,1 0 0,1 1 0,-1 0 1,1-1-1,1 1 0,-1 0 0,1 0 0,1 0 0,-1 1-100,1 13 371,2 1 0,1 13-371,-2-29 72,1 1 1,-1 0-1,1-1 1,0 0-1,1 1 0,0-1 1,0 0-73,-1-3 14,0-1 0,-1 0 0,1-1 1,0 1-1,1 0 0,-1 0 0,0-1 1,1 0-1,0 1 0,-1-1 1,1 0-1,0 0 0,0 0 0,0-1 1,0 1-1,3 0-14,-1 0-110,1 0 1,0-1-1,0 0 1,0 0-1,0-1 0,0 0 1,0 0-1,0 0 1,0 0-1,0-1 0,0 0 1,0-1-1,0 1 1,0-1-1,0 0 0,-1-1 1,1 1-1,-1-1 1,0 0-1,0 0 0,0-1 1,2-1 109,0-2 9,1-1 0,-1 1-1,1-4-8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26.2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24 12491,'1'1'337,"0"-1"0,0 0 0,0 1 0,0-1 0,-1 1 1,1-1-1,0 1 0,-1 0 0,1-1 0,0 1 0,-1-1 0,1 1 1,0 0-1,-1 0 0,1-1 0,-1 1 0,0 0 0,1 0 0,-1 0 1,0-1-1,1 2-337,5 20 1673,-5-20-1331,2 20 1050,0 0-1,-1 0 1,-2 1 0,-1 18-1392,0 0 562,13-84-1579,-9 29 881,1 1 1,0 0 0,1-1 0,1 2-1,0-1 1,0 1 0,2 0 0,-1 0-1,1 1 1,1 0 0,0 0 0,5-4 135,-11 12 29,1 0 0,-1 0 1,0 0-1,1 1 0,0-1 1,0 1-1,0 0 0,3-2-29,-5 3 33,-1 1 1,1 0-1,-1-1 0,1 1 0,-1 0 0,1 0 0,-1 0 0,1 0 0,-1 0 0,1 0 0,-1 0 0,1 0 0,-1 1 0,0-1 0,1 0 0,-1 1 0,1 0 0,-1-1 0,0 1 0,1 0 0,-1-1 0,0 1 0,0 0 0,0 0 1,1 0-1,-1 0 0,1 1-33,2 4 141,0-1 1,0 1 0,-1 0 0,1 0 0,-1 1-1,-1-1 1,1 1 0,1 5-142,0 4 221,-1 0 1,0 0 0,0 4-222,-2 48 440,1-30-1544,-1-37 976,-1-1 0,0 1 0,1 0 0,-1-1 1,1 1-1,-1-1 0,1 1 0,-1-1 1,1 1-1,0-1 0,-1 1 0,1-1 1,0 0-1,-1 1 0,1-1 0,0 0 0,-1 1 1,1-1-1,0 0 0,0 0 0,-1 0 1,1 0-1,0 0 0,0 0 0,-1 0 0,1 0 1,0 0-1,0 0 0,-1 0 0,1 0 1,0 0 127,16-8-1259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26.6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82 12707,'2'35'8036,"1"-16"-6441,1-1 0,0 1 0,3 3-1595,-7-19 99,1 0-1,1 0 1,-1 0 0,0 0-1,1 0 1,-1 0-1,1-1 1,0 1 0,0-1-1,0 1 1,0-1 0,1 0-1,-1 0 1,1 0-1,-1 0 1,1 0 0,-1 0-1,1-1 1,0 0-1,0 1 1,0-1 0,2 0-99,-1 0 17,-1 0 0,1-1 1,0 0-1,0 1 0,-1-1 1,1-1-1,0 1 0,0-1 1,-1 1-1,1-1 1,0 0-1,-1-1 0,1 1 1,-1 0-1,0-1 0,1 0 1,-1 0-1,2-1-17,-1-1-5,1 1 1,-2-1-1,1 0 1,0 0-1,-1 0 0,0 0 1,0-1-1,0 1 1,0-1-1,-1 0 0,1 0 1,-1 0-1,-1 0 0,1 0 1,-1 0-1,0-1 1,0 1-1,0-1 0,-1 1 1,0 0-1,0-1 1,0 1-1,-1 0 0,1-1 1,-1 1-1,-1 0 1,1-1-1,-1 1 0,0 0 1,0 0-1,0 0 1,-1 1-1,-1-4 5,-1 2-9,0-1 1,0 1-1,-1-1 0,0 2 1,0-1-1,-6-4 9,10 8-5,-1 0 0,0 0 0,0 1 0,0-1 0,0 1 0,0-1 0,0 1 0,-1 0 0,1 0 0,0 1 0,-1-1 0,1 1 0,0-1 0,-1 1 0,1 0 0,0 0 0,-3 1 5,4 0-63,-1-1 0,1 1 0,0 0 1,0 0-1,0 0 0,0 0 1,0 1-1,0-1 0,0 0 1,1 1-1,-1-1 0,0 1 1,1 0-1,-1-1 0,1 1 0,-1 0 1,1 0-1,0 0 0,0 0 1,0 0-1,0 0 0,0 1 1,1-1-1,-1 1 63,0 0-230,0-1 0,1 0 0,0 0 0,-1 1 0,1-1 0,0 0 0,0 1 0,0-1 0,0 0 0,1 1 0,-1-1 0,1 0 0,-1 1 0,1-1 0,0 0 0,0 0 0,0 0 0,0 0 0,0 0 0,0 0 0,0 0 0,1 0 0,1 2 230,12 5-1146</inkml:trace>
  <inkml:trace contextRef="#ctx0" brushRef="#br0" timeOffset="1">317 62 12427,'6'14'5487,"-4"10"-2771,-2-9-1331,1 4-227,-1-12-724,0 1 0,1-1-1,0 0 1,0 1-1,1-1 1,0 0-1,0 0 1,3 7-434,-4-11 74,1 0 0,0 0 1,-1 0-1,1 0 1,0 0-1,0 0 0,1 0 1,-1-1-1,0 1 1,1-1-1,0 1 0,-1-1 1,1 0-1,0 0 0,0 0 1,1-1-1,-1 1 1,1 0-75,-3-2 4,0 0 0,0 0 1,-1 0-1,1 0 0,0 0 1,0 0-1,0 0 0,0 0 0,0 0 1,0 0-1,0 0 0,0 0 1,0-1-1,-1 1 0,1 0 1,0-1-1,0 1 0,0 0 1,0-1-1,-1 1 0,1-1 1,0 0-5,2-1-18,-1-1 0,0 1 0,0-1 0,0 0 0,1-1 18,1-2-52,6-9-144,-1-2 0,-1 1 0,0-1 1,-1 0-1,-1 0 0,-1-1 0,1-7 196,-2-3 9,-4 28-7,0 0 0,0 0 0,0 0 0,0 0 0,0-1 0,0 1 0,0 0 0,0 0 0,0 0 0,0 0 0,0 0 0,0 0 0,0 0 0,0 0 0,0 0 0,1 0 0,-1 0 0,0-1 0,0 1 0,0 0 0,0 0 0,0 0 0,0 0 0,0 0 0,0 0 0,0 0 0,0 0 0,0 0 0,1 0 0,-1 0 0,0 0 0,0 0 0,0 0 0,0 0 0,0 0 0,0 0 0,0 0 0,0 0 0,0 0 0,1 0 0,-1 0 0,0 0 0,0 0 0,0 0 0,0 0 0,0 0 0,0 0 0,0 0 0,0 0 0,0 0 0,0 0 0,0 0 0,1 1-2,2 1 74,-3-1-34,1 1-1,-1 0 0,1-1 0,-1 1 0,0 0 0,0 0 0,0-1 1,0 1-1,0 1-39,0 5 126,1 6 87,-1-6-72,0-1-1,1 1 1,0 3-141,1-5 64,0 6 61,1 0-1,0-1 0,1 0 0,0 0 0,1 1-124,-5-11-67,1 0 0,0 0 0,0 1 0,-1-1 0,1 0 0,0 0 0,0 0-1,0 0 1,0-1 0,0 1 0,1 0 0,-1 0 0,0 0 0,0-1 0,0 1-1,1-1 1,-1 1 0,0-1 0,1 0 0,-1 1 0,0-1 0,1 0 0,-1 0-1,0 0 1,1 0 0,-1 0 0,1 0 0,-1 0 0,0 0 0,1-1 0,-1 1-1,0 0 1,1-1 0,-1 0 0,0 1 0,1-1 67,19-12-834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27.1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142 251 13907,'2'0'599,"0"-1"0,1 1 0,-1 0 0,1-1 0,-1 1 0,0-1 0,1 0 0,-1 0 0,0 1 0,0-2 0,0 1 0,1 0 0,-1 0 0,1-2-599,0 1 409,0-1-1,0 0 0,-1 0 1,1 0-1,-1 0 0,0-1 1,0 1-1,2-3-408,0-4 176,0 0 0,-1 0 0,0 0-1,0 0 1,-1-1 0,1-4-176,-3 7 24,1 1 0,-1-1 0,0 0 0,-1 0 0,1 1 0,-2-1 0,0-3-24,1 6 15,0 0-1,-1 1 0,0-1 1,0 1-1,0-1 1,0 1-1,-1 0 1,1-1-1,-1 1 0,0 1 1,-3-4-15,5 6 6,0 0 0,0 0 0,0 0 0,0 0-1,0 1 1,0-1 0,0 0 0,0 0 0,0 1 0,0-1 0,-1 1 0,1-1 0,0 1 0,0-1 0,-1 1 0,1 0 0,0 0 0,-1 0 0,1 0-1,0-1 1,-2 2-6,2-1 7,0 1-1,0-1 0,0 1 1,0-1-1,-1 1 0,1 0 0,0-1 1,0 1-1,1 0 0,-1 0 1,0 0-1,0 0 0,0 0 1,0 0-1,1 0 0,-1 0 0,1 0 1,-1 1-7,-2 4 24,1 0 1,-1 1 0,2-1-1,-1 1 1,1-1 0,0 1 0,0 3-25,0 10 103,2 0 0,0-1 0,1 1 0,1 0 0,3 13-103,11 30 798,4 3-798,-21-66 3,57 160 1014,-15-47-470,-40-105-506,1-1 0,-1 0 0,0 1 0,-1-1-1,0 3-40,-1-7 14,0 0-1,0 0 0,0-1 1,0 1-1,-1 0 0,1-1 1,-1 1-1,1-1 0,-1 1 1,0-1-1,0 1 0,-1-1 1,1 1-1,0-1 0,-1 0 1,1 0-1,-2 2-13,-1 0 18,-1 0-1,0 0 1,0 0 0,0-1-1,-1 0 1,1 0 0,-1 0-1,0 0 1,0-1 0,0 0-1,0 0 1,-2 0-18,-6 1-56,1-1 0,-1 0 1,0-1-1,0 0 0,-1-1 56,7 0-221,1-1 0,0 0 0,0 0 0,0 0-1,0-1 1,0 0 0,-5-3 221,8 4-37,1-1 1,0 0-1,-1 0 0,1 0 0,0 0 1,0 0-1,1-1 0,-1 1 0,0-1 1,1 0-1,0 0 0,-1 0 1,1 0-1,0 0 0,0-3 37,-2-3-83,1 0 0,0 0 0,0-4 83,3 12-3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27.4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11739,'3'2'1182,"-1"0"1,0 0 0,0 0 0,0 0 0,0 0 0,0 0 0,2 3-1183,-2-1 667,0-1 1,-1 1-1,1-1 1,-1 1-1,1 2-667,1 6 754,-1 0 0,0 1-1,0 5-753,-2-17 26,3 73 3146,-3 18-3172,0 18 647,1-85-545,1 25 72,-2-50-177,0 0 0,0 0 0,0 0 0,0 0 0,0 0 0,0-1 0,0 1 0,0 0 0,0 0 0,1 0 0,-1 0 0,0 0 0,0 0 0,0 0 0,0 0 0,0 0 0,0 0 0,0 0 0,0 0 0,1 0 0,-1 0 0,0 0 0,0 0 0,0 0 0,0 0 0,0 0 0,0 0 0,0 0 0,1 0 0,-1 0 0,0 0 0,0 0 0,0 0 0,0 0 0,0 0 0,0 0 0,0 0 0,1 0 0,-1 0 0,0 0 0,0 0 0,0 0 0,0 0 0,0 0 0,0 0 0,0 0 0,0 1-1,0-1 1,0 0 0,0 0 0,1 0 0,-1 0 0,0 0 0,0 0 0,0 0 0,0 0 0,0 1 0,0-1 0,0 0 0,0 0 0,0 0 0,0 0 0,0 0 0,0 0 0,0 0 0,0 1 0,0-1 0,0 0 0,0 0 3,4-7-172,0-31-599,1 22 440,0-1 0,3-6 331,-6 19-10,0-1 0,1 1 1,-1 0-1,1-1 0,0 1 0,0 0 1,0 1-1,0-1 0,1 1 0,2-3 10,-5 5 26,0 1-1,0-1 1,0 0-1,0 1 0,0-1 1,0 1-1,0 0 1,0-1-1,0 1 1,0 0-1,0 0 1,0 0-1,0-1 0,0 1 1,0 0-1,0 0 1,1 1-1,-1-1 1,0 0-1,0 0 1,0 0-1,0 1 0,0-1 1,0 1-1,0-1 1,0 1-1,0-1 1,0 1-1,0-1 1,0 1-1,-1 0 0,1-1 1,0 1-1,0 1-25,2 1 116,0 1 0,0-1 1,0 1-1,0 0 0,-1 0 0,1 1 0,-1-1-116,1 5 150,0 1 0,0-1 0,-1 0 0,0 1 0,-1-1 0,1 5-150,1 11 222,0 6-26,-2-21-181,0-1 1,0 0 0,1 1-1,2 5-15,-3-12-77,2 4-398,-2-6 453,-1-1 0,0 0 0,0 0 0,1 0 0,-1 0 0,0 0 0,0 0 0,1 0 0,-1 0 0,0 0 0,0 0 0,1 0 0,-1 0-1,0 0 1,1 0 0,-1-1 0,0 1 0,0 0 0,1 0 0,-1 0 0,0 0 0,0 0 0,0-1 0,1 1 0,-1 0 0,0 0-1,0 0 1,0 0 0,0-1 0,1 1 0,-1 0 0,0 0 0,0-1 22,12-13-471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27.8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11 14739,'32'-11'6033,"-27"15"-3328,-1 8-505,2 12-519,-12 0-233,2 15-664,-5-1-272,2 0-912,7 3-816,-1-8 800</inkml:trace>
  <inkml:trace contextRef="#ctx0" brushRef="#br0" timeOffset="1">55 410 13875,'16'21'5921,"-8"-11"-2832,0-2-641,-3-3-671,-5-1-209,5-4-1232,2 1-992,-7-2 400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58.3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0 9194,'1'2'3410,"-1"-1"-3188,0 0 1,1 0-1,-1 0 1,0 0-1,0 1 1,0-1-1,0 0 0,0 0 1,0 1-1,0-1 1,0 0-1,0 0 1,0 1-1,-1-1-222,0 6 592,-3 41 1680,1-1 1,4 29-2273,10 96 1326,-3-58-645,-1-27-125,5 15-556,-4-70-1049,-26-92-5257,5 21 4726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2:22.4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34 10282,'10'-9'4177,"4"-1"-2537,1 2-615,-4 3-105,-2 4-536,-3 1-848,0 6 248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05.5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59 1 11226,'-13'1'4273,"-28"11"-2952,37-12 119,4 7-224,4-3-152,-4-4-463,12 0-217,22 3-120,65 7-40,-35-6-80,-6-2-32,-11-2-56,-5-6-8,-15 4-184,-2 3-424,-9-2-1217,-6-3 1145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58.6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11 8698,'7'-2'1087,"1"-1"1,1 2-1,-1-1 0,0 1 1,0 0-1,3 0-1087,3 1 962,-1 1-1,1 0 1,8 2-962,14 5 1160,0 2 0,13 5-1160,-42-12 257,11 2 74,-2 1 0,1 1 0,0 0 0,-1 1 0,4 4-331,-16-9 57,0 0 0,-1 0 0,1 0 1,0 0-1,-1 1 0,0 0 1,0-1-1,0 1 0,0 1 1,-1-1-58,0-1 20,-1 0 1,0 0 0,0 0 0,0 1 0,0-1-1,0 0 1,-1 0 0,1 1 0,-1-1 0,0 0-1,0 1 1,0-1 0,-1 0 0,1 0 0,-2 3-21,1-2 13,0-1 1,0 1 0,-1-1 0,1 0-1,-1 0 1,0 0 0,0 0-1,0 0 1,0 0 0,-1 0 0,1-1-1,-1 1 1,0 0-14,-8 5 67,0 0 0,-11 7-67,16-12 13,-126 73 50,70-41-1613,45-24 2314,4-6-641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59.0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62 10954,'10'21'2153,"-1"1"0,-1 0 0,2 8-2153,-2 4 1005,-1-1-1,-2 1 1,0 15-1005,1 2 1228,3 8-1228,-27-181 70,15 99-76,2-1 1,1 0 0,1 0 0,2-8 5,-1 20 8,0 1 1,0-1 0,2 1-1,-1 0 1,1 0-1,1 0 1,0 1-1,1 0 1,6-10-9,-10 17 6,1-1 0,0 1 0,0 0 1,0 0-1,0 0 0,1 1 0,-1-1 1,1 1-1,0-1 0,-1 1 1,4-1-7,2 0-64,1 0 1,-1 0 0,0 1 0,8-1 63,-7 4-715,7 8 325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59.5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232 0 10234,'0'1'351,"1"-1"-1,-1 1 0,0-1 1,1 1-1,-1 0 0,1-1 1,-1 1-1,0-1 1,1 1-1,-1 0 0,0-1 1,0 1-1,0 0 1,1-1-1,-1 1 0,0 0 1,0-1-1,0 1-350,0 0 229,0 0-1,0 0 1,-1 0-1,1-1 1,0 1-1,0 0 1,-1 0-1,1 0 1,-1 0-1,1-1 1,-1 1-1,0 0-228,-2 3 208,0 0-1,0-1 1,-1 0-1,0 0 1,-1 1-208,-1 1 647,-90 67 1261,24-19-1136,68-50-699,0 0 1,-1 1-1,1 0 1,0 0-1,1 0 1,-3 3-74,6-6 9,-1 0 1,0 0 0,1 0-1,-1 1 1,1-1-1,-1 0 1,1 1 0,-1-1-1,1 0 1,0 1 0,0-1-1,0 0 1,0 1 0,0-1-1,0 0 1,0 1-1,0-1 1,0 1 0,1-1-1,-1 0 1,1 0 0,-1 1-1,1-1 1,-1 0 0,1 0-1,0 1 1,-1-1 0,2 0-10,2 4 4,0 0-1,0 0 1,1-1 0,-1 0 0,1 0 0,0 0 0,1-1 0,-1 0 0,0 0 0,1 0 0,0 0 0,0-1 0,6 2-4,11 2 6,1-1-1,24 3-5,-37-7 2,22 2-11,-25-3-213,0 1 0,-1 0 0,1 0 1,0 0-1,-1 1 0,1 0 0,1 1 222,-8-2-163,10 4-1477,-11-4 1516,0-1 0,0 0 1,1 0-1,-1 1 1,0-1-1,0 0 0,1 1 1,-1-1-1,0 0 0,0 1 1,0-1-1,0 0 1,0 1-1,1-1 0,-1 0 1,0 1-1,0-1 0,0 1 1,0-1-1,0 0 1,0 1-1,0-1 0,0 0 1,0 1-1,0-1 0,-1 0 1,1 1 123,-4 7-1925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4:59.9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1 8194,'-6'2'4217,"4"0"-1137,2-2-1143,0 0-265,0 0-280,2 0-175,20 4-401,26 9-208,-21-6-288,-2 0-96,-1 3 56,5-2-720,-6 1-3545,5-1 2921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00.4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55 381 9386,'-49'19'3279,"43"-16"-1363,8-2-1049,8-1-425,-9 0-233,7-3 105,1 1 0,-1-1-1,0 0 1,0-1 0,-1 0-1,5-3-313,-11 7 10,13-9 28,0-1 1,0 0 0,-1-1-1,0 0 1,-1-1 0,0-1 0,-1 0-1,0 0 1,0-4-39,-2 5 57,-1-2 0,0 1 0,-1-1 0,-1 0 0,0 0 0,-1-1-1,0 0 1,-2 0 0,0 0 0,0-3-57,-2 14 61,-1-1-1,1 0 1,-1 1 0,-1-1-1,1 1 1,-1-1 0,1 1 0,-1-1-1,-1 1 1,1-1 0,-1 1-1,1 0 1,-1 0 0,0-1-1,-1 1-60,1 2 58,0-1 1,0 1-1,0 0 0,0 0 0,0 0 0,0 0 0,-1 0 0,1 1 0,-1-1 1,0 1-1,1 0 0,-1-1 0,0 1 0,0 0 0,0 1 0,0-1 0,1 0 1,-1 1-1,0 0 0,0 0 0,0-1 0,0 2 0,-1-1-58,-3 0 110,-1 1 1,0 0-1,1 1 0,-1 0 0,1 0 1,-1 1-1,1-1 0,0 2 0,0-1 1,0 1-1,1 0 0,-1 0 0,1 1 1,0 0-1,-2 2-110,2-1 99,0 0 0,0 0 0,1 1 0,0 0 0,0 0 0,1 0 0,0 1 0,0-1 0,1 1 0,0 0 0,0 0 0,1 0 0,-2 9-99,1 1 173,2 1-1,0 0 1,1-1 0,0 1-1,3 8-172,-2-14 83,2 1 0,0-1 0,0 0 0,1 0-1,1 0 1,0-1 0,5 10-83,-6-15 18,0-1 0,1 0 0,0 0 0,0 0 0,0 0 0,1-1 1,-1 1-1,1-1 0,1-1 0,0 1-18,3 1 32,-1-1 0,1 0-1,0 0 1,0-1 0,1-1 0,9 2-32,-1-1-124,1-1 0,0-1 0,0-1 0,0 0 0,0-2 0,-1 0 0,16-4 124,-22 3-407,0-1 1,0 0 0,3-2 406,1-2-707,16-9 707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02.6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65 101 7874,'-63'-18'3352,"61"18"-1479,2 0-513,0-4-96,0 3-7,0 0-209,0-1-216,24-7-248,40-12-88,-27 10-184,2 2-88,-7-2-136,-3 6-32,-9-3-32,-5 8-16,-9 5-648,-7-2-672,-7 7 832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03.2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36 435 5065,'-5'2'956,"1"1"-1,0 0 1,0 0-1,0 0 1,0 0-1,-3 4-955,7-6 112,0-1-1,-1 1 0,1-1 0,0 0 0,-1 1 1,1-1-1,0 1 0,0-1 0,-1 1 0,1-1 1,0 1-1,0-1 0,0 1 0,0-1 1,0 1-1,0-1 0,0 1-111,0-1 72,0 1-1,0-1 1,0 0-1,0 0 1,0 0 0,0 0-1,0 1 1,1-1-1,-1 0 1,0 0 0,0 0-1,0 0 1,0 0-1,0 1 1,1-1 0,-1 0-1,0 0 1,0 0 0,0 0-1,1 0 1,-1 0-1,0 0 1,0 0 0,0 0-1,0 0 1,1 0-1,-1 0 1,0 0-72,1 0 115,0 0 0,0 0 0,-1 0 0,1 0 0,0 0 0,0 0 0,-1 0 0,1-1 0,0 1 0,0 0 0,-1-1 0,1 1 0,0 0 0,-1-1 0,1 1 1,0-1-1,-1 1 0,1-1 0,0 0-115,20-34 1503,17-18-800,-2 2-500,-13 19-167,-1 0 0,-1-2-1,4-11-35,-19 33 11,0-1 1,-1 0-1,-1-1 0,3-12-11,-5 20 6,-1 0 0,0 0-1,-1 0 1,0-1 0,1 1-1,-2 0 1,1 0 0,-1 0-1,0 0 1,0 0 0,-1 0 0,0-2-6,1 6 1,1 1 1,-1 0-1,0-1 1,0 1-1,1 0 1,-1 0 0,0-1-1,0 1 1,0 0-1,0 0 1,0 0 0,0 0-1,-1 0 1,1 0-1,0 1 1,0-1 0,-1 0-1,1 1 1,-1-1-1,1 1 1,0-1 0,-1 1-1,1-1 1,-1 1-1,1 0 1,-1 0-1,1 0 1,-1 0 0,1 0-1,-1 0 1,1 0-1,-1 0 1,0 1-2,-2 0 18,0 0 0,0 1-1,0-1 1,0 1 0,0 0 0,0 0-1,0 0 1,1 1 0,-1 0 0,1-1 0,-1 2-18,-2 1 79,1 1 0,0 0 0,0 1 0,1-1 0,-1 1 0,2 0 0,-1 0 1,1 0-1,0 1 0,0-1 0,1 1 0,0 0 0,0-1 0,1 4-79,-2 10 295,2 0-1,0 0 0,1 0 0,3 18-294,9 42 574,-12-76-566,1-1 1,0 0 0,0 0 0,0 0 0,1-1 0,-1 1-1,1 0 1,0 0 0,0-1 0,1 1 0,-1-1 0,1 0 0,-1 0-1,1 0 1,0 0 0,0 0 0,2 1-9,0-1-182,0 0 0,-1 0 0,1-1 0,0 0 0,0 0 1,1 0-1,-1-1 0,0 1 0,0-1 0,1 0 0,-1-1 0,3 1 182,23-3-843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03.6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33 1 13011,'-1'16'3193,"0"-1"1,-2 12-3194,-9 29 2147,7-29-1603,0 0 0,0 13-544,5-40 1,0 1 1,0-1 0,0 1-1,0-1 1,0 1-1,0-1 1,0 0-1,0 1 1,0-1-1,0 1 1,0-1-1,0 1 1,0-1 0,0 1-1,1-1 1,-1 1-1,0-1 1,0 0-1,1 1 1,-1-1-1,0 1-1,1-1 0,-1 0 0,0 0-1,1 0 1,-1 0 0,0 0 0,0 0-1,1 0 1,-1 0 0,0 0-1,1 0 1,-1 0 0,0 0-1,1 0 1,-1 0 0,0 0-1,0-1 1,1 1 0,-1 0-1,0 0 1,0 0 0,1 0-1,-1-1 1,0 1 0,0 0 0,15-16-28,-10 7 22,0 0 0,-1 1 0,0-2 0,0 1 6,-2 1-4,2 0 0,-1 0 0,1 1-1,0-1 1,1 1 0,3-4 4,-4 5 5,2 1-1,-1 1 1,0-1 0,1 1 0,3-3-5,-6 5 4,1 0 1,0 0-1,0 0 1,-1 0-1,1 1 1,0 0-1,1-1 0,-1 1 1,3 0-5,-6 1 2,0 0 0,0 0 0,0 0 1,0 0-1,0 0 0,1 1 0,-1-1 0,0 0 0,0 1 0,0-1 1,0 0-1,0 1 0,0-1 0,-1 1 0,1-1 0,0 1 1,0 0-1,1 0-2,-1 1 3,1 0 1,-1-1 0,0 1-1,1 0 1,-1 0 0,0 0 0,0 0-1,0 0 1,0 1-4,1 4 44,0 0 0,0 1 0,-1-1 0,1 8-44,-2-3 96,-1-1 1,0 1-1,0-1 1,-1 1 0,-1-1-1,0 0 1,0 0-1,-2 1-96,-3 16-103,6-24-51,0 2-476,2-5 588,0-1 0,0 0 0,0 0 0,0 0 0,0 0 0,0 0 0,1 1 0,-1-1 0,0 0 0,0 0 0,0 0 0,0 0 0,0 0 0,0 1 1,0-1-1,0 0 0,1 0 0,-1 0 0,0 0 0,0 0 0,0 0 0,0 0 0,0 0 0,0 0 0,1 0 0,-1 0 0,0 0 0,0 0 1,0 1-1,0-1 0,1 0 0,-1 0 0,0 0 0,0 0 0,0-1 42,6 1-882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04.0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1 10674,'4'33'6701,"-3"-26"-5999,0-1-1,0 1 1,-1 0-1,0 0 1,0 3-702,-2 2 632,-1-1 0,0 1 0,-1 2-632,1-6 116,0 1 0,1 0 0,0 0-1,0 0 1,1 8-116,1-17 0,0 0 0,0 0 0,0 0 0,0 0 0,0 0 0,0 0-1,0 0 1,0 0 0,0 0 0,0 0 0,0 0 0,1 0 0,-1 0 0,0 0-1,0 0 1,0 0 0,0 0 0,0 0 0,0 0 0,0 0 0,0 0 0,0 0-1,0 0 1,0 0 0,1 0 0,-1 0 0,0 0 0,0 0 0,0 0 0,0 0 0,0 0-1,0 0 1,0 0 0,0 0 0,0 0 0,0 0 0,0 0 0,0 0 0,1 0-1,-1 0 1,0 0 0,0 0 0,0 1 0,0-1 0,0 0 0,0 0 0,0 0-1,0 0 1,6-12-45,-5 10 40,32-60-21,-24 46 22,-5 8 5,1 1 0,0-1 1,0 1-1,0 0 0,1 1 1,0 0-1,1 0 0,3-4-1,-7 8 3,0 0 0,0 0 0,0 0 0,1 1-1,-1-1 1,0 1 0,1 0 0,-1-1 0,1 2-1,-1-1 1,1 0 0,-1 1 0,1-1 0,-1 1-1,1 0 1,0 0 0,-1 1 0,1-1 0,-1 1-1,1 0-2,-1 0 22,-1-1-1,0 1 1,1 1 0,-1-1-1,0 0 1,0 0-1,0 1 1,0-1-1,0 1 1,0 0-1,-1 0 1,1-1-1,-1 1 1,1 0-1,-1 0 1,1 1 0,-1-1-1,0 0 1,0 0-1,0 1 1,0-1-1,-1 0 1,1 1-1,0 1-21,1 6 178,-1-1 0,0 1 0,-1 0 0,1 0 0,-2 5-178,-5 43 599,1-17-2979,5-35 899,5-2 522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04.6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95 30 8234,'-67'2'3881,"53"-2"-1441,2-1-455,10 0-713,2 1-192,12-3-288,7 2-184,14-5-144,6 1-103,7 0-233,5 2-64,-4-2-553,-5 3-703,-18 5-1632,-12 4 1695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05.8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10114,'3'15'5602,"9"7"-3240,-1-4-897,27 66 1617,24 77-3082,-52-124 97,-2 0 1,-1 0-1,1 24-97,0-6-346,-8-53 322,1 8-858,1 0 0,0 0-1,3 8 883,-5-18-88,0 1 0,1-1 0,-1 1 0,0-1 0,0 1 0,0-1 0,1 1-1,-1-1 1,0 0 0,0 1 0,1-1 0,-1 1 0,0-1 0,1 0 0,-1 1 0,1-1 0,-1 0 88,1-7-943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04.9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50 15571,'1'0'584,"6"0"145,2-3 591,10-1-352,5-5-152,10 1-416,6 0-168,8 0-432,-3 2-784,10 2 672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05.3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350 6 11698,'-2'-6'4441,"2"10"-2968,5 11-169,-4 14-184,3 12-71,-6 18-433,-6 5-168,5 2-192,-2-3-72,6-14-80,7-4-48,3-13-392,-1-3-536,0-6-1241,-5-6-31,2-2 1135</inkml:trace>
  <inkml:trace contextRef="#ctx0" brushRef="#br0" timeOffset="1">15 563 11979,'-15'0'4433,"19"1"-3369,10-2-104,16-7-144,4 4 80,8-4-72,17 7-199,5-6-273,6 2-112,11-1-144,-4-3-48,3 2-40,-5 1-40,-17 4-1200,-12 4-465,-23 4 961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05.8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51 10602,'-1'3'434,"1"0"-1,0 0 1,0 0-1,1-1 0,-1 1 1,1 0-1,-1 0 1,1 0-1,0-1 1,0 1-1,0 0 0,0-1 1,1 1-1,1 2-433,8 20 1729,-6-8-54,0 1 1,1 19-1676,-4-30 173,-2 1-1,1 0 1,-1-1-1,-1 1 1,1 0-1,-1-1 1,0 1-1,-2 3-172,1-5 105,1-5-81,1 0 1,-1 0 0,1 0-1,-1 0 1,1 0-1,-1 0 1,1 1 0,0-1-1,0 0 1,-1 0-1,1 0 1,0 1 0,0-1-1,0 0 1,1 0-1,-1 0 1,0 1-25,7-11 64,-4 3-69,0 0-1,-1-1 0,0 1 1,0-1-1,-1-2 6,8-21-25,-8 26 23,13-30-13,16-30 15,-24 54 3,0 0 1,0 0 0,1 1-1,0 0 1,1 1-1,0-1 1,0 1 0,4-1-4,-9 5 2,1 2 0,1-1 1,-1 0-1,0 1 0,1 0 1,-1 0-1,1 0 0,0 1 1,-1-1-1,1 1 0,0 0 1,0 1-1,0-1 1,0 1-1,0 0 0,0 0 1,0 0-1,0 1 0,-1 0 1,1 0-1,0 0 0,0 0 1,0 1-1,-1 0 0,1 0 1,-1 0-1,0 1 0,4 1-2,0 2 52,1 1 1,-1-1-1,0 1 0,-1 1 0,0 0 0,0 0 0,0 0 0,-1 0 0,0 1 0,-1 0 0,0 1 0,-1-1 1,1 2-53,0 3 237,-1 0 1,0 1 0,-1-1 0,0 1 0,-2-1 0,1 3-238,-2-6 39,0 0 0,0 1 0,-1-1 0,-1 1 0,0-1 0,0 0 0,-1 0 0,-1 1-39,4-12-23,-1 3-211,0 0 0,0 1 0,-1-1-1,1 0 1,-1 0 0,-1 1 234,2-3-474,0 0 0,0 0 0,0 0-1,0 0 1,0 0 0,0-1 0,0 1-1,0 0 1,-1 0 0,1-1 0,-1 1 474,-8 2-2070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23.6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7 6553,'13'-3'1308,"-9"2"-419,0 0 1,0 0-1,1 1 1,-1-1-1,3 1-889,-5 0 1124,-1 3 2812,-1-2-2307,4 54 660,-2-11-1675,0 1 125,2-1 0,2 3-739,7 25 839,3 64-839,-12-94 21,-3-39-46,-1 0 0,1 1 0,0-1 0,0 0 0,1 0 0,-1 0 0,1 1 0,-1-2 0,1 1 0,1 1 25,-3-4 32,0 0 1,0 1 0,0-1-1,0 0 1,0 0 0,1 0-1,-1 0 1,0 0-1,0 1 1,0-1 0,0 0-1,1 0 1,-1 0 0,0 0-1,0 0 1,0 0-1,1 0 1,-1 0 0,0 0-1,0 0 1,1 0 0,-1 0-1,0 0 1,0 0-1,0 0 1,1 0 0,-1 0-1,0 0 1,0 0 0,0 0-1,1 0 1,-1 0-1,0 0 1,0 0 0,0 0-1,1 0 1,-1 0 0,0-1-1,0 1 1,0 0-1,1 0-32,10-11 625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24.0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231 0 11122,'-6'7'1216,"1"-1"-1,-1 0 1,0 0-1,-3 1-1215,-10 7 2096,-19 10-2096,14-9 763,4-2-25,1 1 0,-3 3-738,15-11 239,0 1 0,1-1 0,0 1 1,0 1-1,0-1 0,-3 8-239,7-12 65,1 0 0,0-1 0,0 1 0,0 0 0,0 0 0,0 0 0,0 0-1,1 0 1,0 0 0,-1 0 0,1 0 0,0 0 0,1 0 0,-1 0 0,0 0 0,1 0 0,0 0 0,-1 0 0,1 0 0,0 0 0,1-1 0,-1 1 0,0 0-1,1-1 1,0 1 0,-1-1 0,1 1 0,0-1 0,1 1-65,3 3 95,1 1-1,0-1 0,0 0 1,1-1-1,-1 0 0,1 0 1,0-1-1,1 0 1,-1 0-95,101 35 901,-11-3 259,-88-32-935,-1 0-1,7 5-224,-13-7 33,0-1 0,-1 1-1,1 0 1,-1 1 0,1-1 0,-1 0 0,0 1 0,0-1 0,0 1 0,0 0-33,-2-3-48,0 0 1,0 0-1,0 0 1,0 0-1,0 0 0,0 0 1,0 0-1,-1 0 1,1 0-1,0 0 0,0 0 1,0 0-1,0 0 1,0 0-1,0 0 1,0 0-1,0 0 0,0 0 1,0 0-1,0 0 1,-1 0-1,1 0 1,0 0-1,0 0 0,0 0 1,0 0-1,0 0 1,0 0-1,0 0 0,0 0 1,0 0-1,0 1 1,0-1-1,0 0 1,0 0-1,0 0 0,0 0 1,0 0-1,0 0 1,0 0-1,0 0 1,0 0-1,0 0 0,0 0 1,0 1-1,0-1 1,0 0-1,0 0 0,0 0 1,0 0-1,0 0 1,0 0-1,0 0 1,0 0-1,0 0 0,0 0 1,0 0-1,0 0 1,0 1-1,0-1 1,0 0-1,0 0 0,0 0 1,0 0-1,0 0 48,-1-1-1076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24.8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60 32 6977,'-43'-2'3801,"33"0"-920,5 2-673,4-2-151,1 2-601,0 0-272,0-2-463,0 1-145,20 0-104,38-6-72,-30 3-224,4 1-88,-1 1-240,-1-4-584,-5 6-849,1 0 953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25.4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35 10690,'0'1'4337,"6"3"-2216,5-4-569,9-2 0,0-4-135,9 1-481,5 0-224,0 1-272,1-3-104,-13 2-152,2 0-72,-5 5-528,-14 1-824,10 3 816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26.6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51 13 6361,'-43'14'2793,"36"-12"1293,6-3-1966,6-3 716,5-1-2544,-1 1 0,1 1 0,0 0 0,1 0 0,8 0-292,-18 3 30,7-1 65,0 0 0,0 1 0,0 0 0,0 0 0,0 1 0,0 0 0,0 0 1,-1 1-1,1 0 0,0 1 0,-1-1 0,1 1 0,-1 1 0,0 0 1,1 0-96,-4-1 15,1 0 1,-1-1 0,0 1 0,0 1 0,0-1-1,-1 0 1,1 1 0,-1 0 0,0 0 0,0 0 0,0 0-1,0 1 1,-1-1 0,0 1 0,0-1 0,0 1 0,0 0-1,-1 0 1,0-1 0,0 1 0,0 0 0,-1 0 0,1 0-1,-1 0 1,0 1 0,-1-1 0,1 0 0,-1 0-1,0 0 1,-1 1-16,1-2 9,-1-1-1,0 1 0,0-1 1,0 0-1,0 1 1,0-1-1,-1 0 0,1 0 1,-1-1-1,0 1 1,0 0-1,0-1 1,0 0-1,-1 1-8,-4 2 21,-1 0 0,0 0 0,0-1 0,-9 3-21,-55 14 76,23-8 10,47-12-62,0 0 20,1-1 0,-1 1 0,0 0 0,1 0-1,0 0 1,-1 1 0,0-1-44,3-1 4,0 1 0,0-1 0,0 0 0,0 0-1,0 0 1,0 0 0,0 0 0,0 0 0,-1 0 0,1 0 0,0 0-1,0 0 1,0 0 0,0 0 0,0 0 0,0 0 0,0 0 0,0 1-1,0-1 1,0 0 0,0 0 0,0 0 0,0 0 0,0 0 0,0 0-1,0 0 1,0 0 0,0 0 0,0 0 0,0 1 0,0-1 0,0 0 0,0 0-1,0 0 1,0 0 0,0 0 0,0 0 0,0 0 0,0 0 0,0 0-1,0 0 1,0 0 0,0 1 0,0-1 0,0 0 0,0 0 0,1 0-1,-1 0 1,0 0 0,0 0 0,0 0 0,0 0 0,0 0 0,0 0-1,0 0 1,0 0 0,0 0 0,0 0 0,0 0-4,8 2 101,-7-2-86,26 4 66,0-2 0,15-1-81,-13 0 278,0 1 0,4 2-278,-30-4 81,1 1 0,-1 0 0,0-1 1,0 2-1,1-1 0,-1 0 0,0 1 1,0-1-1,0 1 0,0 0 0,-1 0 0,1 0 1,0 0-1,-1 0 0,3 3-81,-4-3 68,0 0-1,0 0 0,0 0 1,0 0-1,0 0 1,0 0-1,0 0 0,0 1 1,-1-1-1,0 0 1,1 0-1,-1 1 0,0-1 1,0 0-1,0 1 0,0-1 1,0 0-1,-1 1 1,1-1-1,-1 0 0,0 0 1,1 1-1,-2 0-67,0 2 82,-1 1 0,0-1-1,0 0 1,0 0 0,-1-1-1,0 1 1,0-1 0,0 0 0,0 0-1,-1 0 1,1 0 0,-1-1-1,0 0 1,0 0 0,-6 3-82,-10 3 66,0 0 1,-1-2 0,-10 3-67,16-6 31,-44 9-321,59-12-2708,5-2 1910,8-1-67,18-5-351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27.2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0 453 10026,'0'1'817,"0"1"-86,0 0 0,0-1-1,0 1 1,0 0-1,1-1 1,-1 1-1,0 0 1,1-1 0,-1 1-1,1 0-730,0-1 119,-1-1-1,1 1 1,-1-1 0,1 1-1,-1-1 1,1 0 0,-1 1-1,1-1 1,0 1 0,-1-1-1,1 0 1,0 0 0,0 1-1,-1-1 1,1 0-1,0 0 1,-1 0 0,1 0-1,0 0 1,0 0 0,-1 0-1,1 0 1,0 0 0,-1 0-1,1 0 1,0 0 0,0-1-119,2 0 76,0 0 1,0 0 0,0 0-1,-1-1 1,1 0 0,0 1-1,-1-1 1,1 0 0,-1 0 0,0 0-1,1 0 1,-1-1 0,0 1-1,-1-1 1,1 1 0,0-1 0,0-1-77,7-11 135,-1 0 1,4-11-136,1-5 32,-2 1 0,0-2 0,-2 1 1,0-11-33,-6 29 5,-1 0 1,-1 0 0,0 0-1,-1-1 1,0 1 0,-1 0 0,-1 0-1,0 0 1,0 0 0,-2 0-1,1 1 1,-2-3-6,3 11 3,0-1 0,0 1-1,-1 0 1,1 1 0,-1-1 0,0 0 0,0 1-1,0-1 1,-1 0-3,3 3 0,0 0 1,0 0-1,0 0 0,-1 0 0,1 1 0,0-1 1,-1 0-1,1 1 0,-1-1 0,1 1 0,-1-1 1,1 1-1,-1 0 0,1-1 0,-1 1 0,1 0 1,-1 0-1,1 0 0,-1 0 0,1 1 0,-1-1 1,1 0-1,-1 0 0,1 1 0,-1-1 0,1 1 1,-1 0-1,-1 1-1,0-1 0,0 1 0,1 0 0,-1 0 0,0 0 0,1 1 0,0-1 0,-1 0 1,1 1-1,0 0 0,0-1 0,0 2 1,-1 1 0,0 1 1,1 0-1,-1 0 1,1 0-1,0 1 1,0 0-1,-2 14 42,2-1 0,0 1 0,1 11-42,1-31 3,-1 44 247,2-1 1,3 14-251,-1-36 114,1 0 0,0-1 1,2 1-1,0-1 0,6 11-114,-9-23 12,2 0-1,-1 0 1,1-1 0,1 1-1,-1-1 1,3 1-12,-6-6-91,1 1-1,0-1 0,1-1 1,-1 1-1,0 0 1,1-1-1,-1 0 1,1 0-1,0 0 1,0 0-1,0 0 1,0-1-1,0 0 1,0 1-1,0-2 92,23 1-513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27.6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11 13787,'9'15'4212,"0"0"1,4 10-4213,-7-11 833,-1 1 1,0-1-1,-1 1 0,3 15-833,-1-3 470,-2-13-343,-4-10-139,0-4-63,-1-1 64,1 1 0,0-1 0,-1 1 0,1-1 0,0 1-1,0-1 1,-1 0 0,1 1 0,0-1 0,0 1 0,0-1 0,0 0 0,0 1 0,0-1 0,0 0 0,0 1 0,0-1 11,0-3-49,0-11-35,0-1-1,1 1 1,1 0 0,0 0 84,-1 6-28,1 1 0,0-1-1,1 0 1,0 1-1,2-4 29,-3 7 0,0 1 0,0 0 0,1 0 0,0 0 0,0 0 0,0 0 0,0 0 0,0 1 0,4-3 0,-5 5 8,-1 0 0,1 0 0,0-1 0,0 2 0,0-1 0,0 0 0,0 0 1,1 1-1,-1-1 0,0 1 0,0-1 0,0 1 0,0 0 0,1 0 0,-1 0 0,0 0 0,0 0 0,0 1 1,1-1-1,-1 1 0,0-1 0,0 1 0,0 0 0,0 0 0,0 0-8,1 0 32,0 1 0,0 0 0,0 0 0,0 0 0,-1 0 0,1 0 0,-1 1 0,1-1 0,-1 1 0,0 0-1,0-1 1,0 1 0,0 0 0,-1 0 0,2 3-32,0 3 49,-1-1 1,0 1-1,0-1 0,-1 1 1,0 0-1,-1 0 0,0 0 0,0-1 1,-1 1-1,0 0 0,-1 0 0,1-1 1,-2 1-1,1-1 0,-1 0 0,-2 4-49,-8 15-1885,10-22-929,3-5 1125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06.3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11 9578,'11'-4'4345,"6"0"-2025,11 1-951,5 3-81,8 2-456,3-1-208,-9-4-288,9 3-120,-14 0-360,-4 2-632,2 10-3089,-12-4 2641</inkml:trace>
  <inkml:trace contextRef="#ctx0" brushRef="#br0" timeOffset="1">131 205 12155,'3'16'4681,"10"-4"-3177,5 2 56,0-6-183,-3-4-201,0-2-536,-1-2-200,9 2-160,-1 3-576,6-1-2241,14 4 1833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27.9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14195,'0'46'6207,"4"21"-2682,1 20-1626,-4-36-1397,0-94-678,5-25 176,-5 60-7,0 0 1,1 1-1,0-1 0,0 1 0,1-1 1,0 1-1,0 0 0,1-2 7,-1 5 4,-1 0 0,1 1 0,0-1 0,0 1 0,0 0 0,0-1 0,0 1 1,1 0-1,0 1 0,-1-1 0,1 1 0,0 0 0,2-1-4,-4 2 14,0 0 0,0 0 0,0 1 0,0-1 0,0 0 0,0 1 0,0 0 0,0-1 0,0 1 0,1 0 0,-1 0-1,0 0 1,0 0 0,0 1 0,0-1 0,0 0 0,0 1 0,0 0 0,0-1 0,0 1 0,0 0 0,0 0 0,0 0 0,0 0 0,0 1 0,0-1-14,0 2 64,1-1-1,0 1 1,-1 0 0,0 0-1,1 1 1,-1-1 0,-1 0 0,1 1-1,0-1 1,-1 1 0,0-1-1,1 1 1,-2 0 0,1 1-64,2 10 272,-1 0-1,0 1 1,-2 15-272,0-22 26,0-1-1,-1 1 1,-1 0 0,1-1-1,-2 1 1,1-1 0,-4 7-26,5-12-171,0-1 0,0 0 0,0 0 1,-1 0-1,1 0 0,-1-1 0,1 1 1,-1 0-1,0-1 0,1 1 0,-1-1 1,-1 1 170,1 0 170,-5 4-142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28.5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265 42 6033,'9'-17'2175,"2"-4"3189,-9 17-2679,-1 9-1022,-5 13 349,-15 36 1847,-16 31-3859,10-23 669,-78 214 755,57-149-1189,11-38-147,15-45-1301,19-42-655,9-20 819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29.0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1 588 7017,'6'-4'1777,"0"0"0,0 0 0,0 0-1,0-2-1776,19-20 3431,-10 5-2322,11-20-1109,2-2 851,-18 30-768,21-31 121,-2 0 1,9-21-205,-31 52 19,-1-2 0,0 1 1,0-1-1,-1 1 0,-1-1 1,-1-1-1,0 1 1,-1 0-1,-1-1 0,0-7-19,-1 16 39,0 1 0,-1 0 0,0-1 0,0 1 0,-1 0 0,0 0-1,0 0 1,0 0 0,-2-3-39,3 7 39,-1 0-1,1-1 1,0 1 0,-1 0-1,1 0 1,-1 1-1,0-1 1,0 0 0,0 0-1,0 1 1,0-1-1,0 1 1,0 0 0,0 0-1,0-1 1,-1 1-1,1 1 1,0-1 0,-1 0-1,1 1 1,-1-1-1,1 1 1,-1 0 0,0-1-39,0 1 56,1 0 1,-1 1 0,0-1-1,0 0 1,1 1 0,-1 0-1,1-1 1,-1 1 0,0 0-1,1 0 1,-1 1 0,1-1-1,0 0 1,0 1 0,-1 0-57,-1 1 83,1 0 1,0 1-1,0-1 1,0 1-1,0-1 1,0 1-1,1 0 1,-2 3-84,-1 5 167,0 0 0,0 0 1,1 1-1,1-1 1,-2 12-168,3-12 86,0 0 0,1 0 0,0 0 0,0 1 0,2-1 0,-1 0 0,2 0 0,-1 0 0,2 0 1,-1 0-1,5 10-86,0-4 116,0-1 0,1 0 0,1 0 1,1-1-1,0 0 0,3 2-116,-4-5-9,1-1 0,1 1-1,0-2 1,1 1 0,1-1 9,-9-7 21,0-1 1,0-1 0,0 1-1,1-1 1,-1 0-1,1 0 1,-1 0-1,1 0 1,0-1-1,0 0 1,0 0-1,0 0 1,0 0-1,0-1 1,0 0-1,0 0 1,0 0 0,3-1-22,17-2 396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29.3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10802,'5'9'2454,"-2"-4"-1463,-1-1 0,1 1 0,-1 0 0,0 1-1,0-1 1,0 0 0,-1 0 0,0 1 0,1 5-991,-1 9 658,-1 0 0,-1-1 0,-1 1 0,-1 0 0,0 0 0,-2 0-658,4-18 17,1 0 1,-1 0 0,1 0 0,-1-1 0,0 1 0,0 0-1,-1 1-17,2-3 0,0 0 0,0 0-1,0 0 1,0 0 0,0 1-1,0-1 1,0 0 0,0 0-1,0 0 1,-1 0 0,1 0 0,0 0-1,0 0 1,0 0 0,0 0-1,0 0 1,0 0 0,0 0-1,0 0 1,0 0 0,0 0-1,0 0 1,0 0 0,0 0-1,0 0 1,0 0 0,0 0-1,-1 0 1,1 0 0,0 0-1,0 0 1,0 0 0,0 0-1,0 0 1,0 0 0,0 0 0,0 0-1,0 0 1,0 0 0,0 0-1,0 0 1,0 0 0,0 0-1,0 0 1,0 0 0,0 0-1,0-1 1,-1 1 0,1 0-1,0 0 1,0 0 0,0 0-1,0 0 1,0 0 0,0 0-1,0 0 1,0 0 0,0-9-54,1-4-56,0 0 1,1 0 0,1 1 0,0-1 0,0 1 0,2-1 0,1-3 109,-2 7-12,1 0 1,0 0-1,0 1 1,0 0-1,1 0 1,1 1-1,-1 0 1,1 0-1,0 0 1,1 0 11,-5 5 9,0 0 0,1-1 0,-1 1 0,1 0 0,0 1 0,0-1 0,1 0-9,-3 1 15,0 1 1,0-1-1,1 1 0,-1 0 0,0-1 0,0 1 0,0 0 0,0 0 1,1 1-1,-1-1 0,0 0 0,0 1 0,0-1 0,0 1 0,1 0-15,-1 0 49,1 1 0,-1 0-1,1-1 1,-1 1-1,0 0 1,1 0-1,-1 1 1,0-1-1,0 0 1,-1 1-1,1-1 1,-1 1 0,1 0-1,-1-1 1,1 3-49,3 7 414,-1 1 1,3 11-415,-3-8 367,-2 0 0,1 8-367,1 10 285,-3-18-202,-1-14-161,0-1 1,0 1 0,0-1 0,0 1-1,0 0 1,0-1 0,0 1 0,1 0-1,-1-1 1,1 1 0,-1-1 0,1 1-1,0-1 1,-1 1 0,2 0 77,-3-6-2946,6 3 2091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29.8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11 377 11378,'-2'2'970,"-5"5"970,7-7-1857,0 0 0,0 0 0,-1 1 0,1-1 0,0 0 0,0 0 0,0 0 1,0 1-1,0-1 0,-1 0 0,1 0 0,0 1 0,0-1 0,0 0 0,0 1 0,0-1 0,0 0 0,0 0 0,0 1 0,0-1 0,0 0 0,0 0 0,0 1 0,0-1 0,0 0 0,0 0 0,0 1 0,1-1-83,-1 0 84,1 0-1,0 0 1,0 0 0,0 0-1,-1 0 1,1 0 0,0 0-1,0 0 1,-1 0 0,1-1 0,0 1-1,0 0 1,-1-1 0,1 1-1,0 0 1,-1-1 0,1 1-1,0-1-83,0 1 56,37-28 2109,-26 20-1792,-1 0 0,0-1 0,-1 0 0,0-1 0,0 0 0,-1-1 0,7-10-373,-5 4 203,0-2 0,-1 1 1,0-1-1,5-17-203,-12 26 21,0 1 1,0 0 0,-1-1-1,-1 0 1,1 1 0,-1-1 0,-1 0-1,0-1-21,0 8 29,0-1-1,0 1 1,-1-1-1,1 1 1,-1-1 0,0 1-1,0-1 1,0 1-1,-1 0 1,1 0-1,-1 0 1,1 0-1,-1 0 1,0 0 0,0 0-1,-1 0 1,1 1-1,0-1 1,-1 1-1,0 0 1,1-1-1,-1 1 1,0 0 0,-1 0-29,2 1 40,0 1 1,0-1 0,0 0 0,0 1 0,0-1 0,0 1 0,-1 0-1,1-1 1,0 1 0,0 0 0,0 1 0,0-1 0,0 0-1,0 0 1,-1 1 0,1-1 0,0 1 0,0 0 0,0 0 0,0 0-1,0 0 1,1 0 0,-1 0 0,0 0 0,0 0 0,1 1-1,-2 0-40,-1 2 58,0 0 0,1 0 0,-1 1 0,1-1 0,-1 1 0,2 0 0,-1 0 0,0 0-1,1 0 1,0 1-58,-2 7 59,0 0 0,1 1 0,1-1 0,0 0 0,1 1 0,1-1 0,0 1 0,1 0 0,0-1 0,1 0 0,1 5-59,1-2 49,0 0 0,1 0 0,0-1 0,2 0 0,0 0 0,0 0 0,1-1 0,1 0 0,4 3-49,-10-13-4,0 0 0,0 0 0,0-1 1,1 1-1,-1-1 0,1 0 0,0 0 0,0 0 4,-2-2-98,0-1 0,-1 1 0,1 0 0,0 0 0,0-1-1,0 1 1,0-1 0,0 0 0,0 0 0,0 1 0,0-1-1,0-1 1,0 1 0,0 0 0,0 0 0,0-1 0,-1 1-1,1-1 1,0 1 0,1-2 98,-1 2 46,-1-1 0,1 0 0,-1 1-1,1-1 1,-1 0 0,0 0 0,1 0 0,-1 0 0,0 0-1,0 0 1,1-1-46,0-2-2,0 0-1,1 0 0,-2 0 1,3-4 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30.2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12235,'5'5'1209,"-1"0"0,1 0 0,-1 1 0,0 0 0,-1 0 0,1 0 0,1 4-1209,-4-6 389,1 0 1,-1 1-1,0-1 1,0 1-1,0-1 0,0 1 1,-1 2-390,-1 44 2411,0-34-2060,1 0 0,0-1-1,1 1 1,2 8-351,-2-18 3,-3-10-48,-2-14-72,3 13 83,1 0-1,0 0 1,0 0-1,1 0 1,-1 1 0,1-1-1,-1 0 1,1 0-1,1-2 35,2-4-123,1-1 0,3-5 123,3-6-29,-9 18 41,0 1 1,0-1 0,0 0 0,1 1 0,0 0-1,0-1 1,0 1 0,2-2-13,-4 5 4,-1-1 0,1 0 1,0 1-1,-1-1 0,1 1 0,0-1 0,0 1 0,-1 0 1,1-1-1,0 1 0,0 0 0,0-1 0,0 1 1,-1 0-1,1 0 0,0 0 0,0 0 0,0 0 0,0 0 1,0 0-1,0 0 0,-1 0 0,1 0 0,0 0 1,0 0-1,0 1 0,0-1 0,-1 0 0,1 1 0,0-1 1,0 0-1,-1 1 0,1-1 0,0 1 0,0 0 1,-1-1-1,1 1 0,-1-1 0,1 1 0,-1 0 0,1-1 1,-1 1-1,1 0 0,-1 0 0,1 0 0,-1 0-4,5 8 195,-1 0 0,-1 0 0,0 0 0,1 2-195,-3-6 66,0 0 1,0-1 0,-1 1-1,1 0 1,-1 0-1,0 0 1,0 0 0,0 0-1,-1 1-66,-1 0 19,-2 10 201,4-15-244,0 0 0,0 0 0,0-1 0,0 1 0,0 0 0,0-1 0,0 1 0,1 0 0,-1-1 0,0 1-1,0 0 1,1-1 0,-1 1 0,0 0 0,1-1 0,-1 1 0,1-1 0,-1 1 0,0-1 0,1 1 0,-1-1 0,1 1 24,23 12-2520,-18-9 1488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30.6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13171,'1'2'1005,"0"1"0,0-1 0,0 0 0,0 0 0,0 0 0,1 1 0,-1-1 1,1 0-1006,9 16 2692,-8-7-2121,0-1 0,-1 1 0,0 0 0,-1 1 0,0-1 0,-1 7-571,3 30 288,0-36-234,-3-10-47,1 0 1,0 1-1,-1-1 0,0 0 1,1 1-1,-1-1 1,0 1-1,0-1 1,0 0-1,-1 2-7,0-6-210,0-8 2,2-8 26,0 0-1,2 0 0,1-5 183,-3 17-24,0 1-1,0-1 1,1 1-1,0-1 1,0 1-1,1 0 1,-1 0-1,1 0 1,0 0-1,0 1 1,1-1-1,-1 1 1,1 0-1,0 0 1,0 0-1,1 0 1,-1 1 24,1 0 8,0 0 1,0 0-1,0 1 1,0 0-1,0 0 0,1 0 1,-1 1-1,0 0 1,1 0-1,-1 0 1,1 1-1,-1 0 1,1 0-1,0 0 1,-1 1-1,4 0-8,-6-1 39,0 1 1,0 0-1,0 0 0,0 0 1,0 1-1,0-1 0,0 1 1,0-1-1,-1 1 0,1 0 1,-1 0-1,1 0 1,-1 0-1,0 1 0,0-1 1,0 1-1,0-1 0,0 1 1,0 0-1,-1-1 0,1 1 1,-1 0-1,0 0-39,4 11 280,-1-1-1,0 0 1,-1 1 0,1 11-280,-2-14 126,2 19 605,-1 8-731,-1-4-24,-1-33 5,-1 8-503,0-9 462,0 0 0,0 0-1,0 0 1,0 0 0,0 0 0,0 1-1,0-1 1,-1 0 0,1 0-1,0 0 1,0 0 0,0 0-1,0 0 1,0 0 0,0 1 0,0-1-1,0 0 1,0 0 0,0 0-1,0 0 1,-1 0 0,1 0-1,0 0 1,0 0 0,0 0 0,0 0-1,0 0 1,0 0 0,-1 1-1,1-1 1,0 0 0,0 0 0,0 0-1,0 0 1,0 0 0,0 0-1,-1 0 1,1 0 0,0 0-1,0 0 1,0 0 0,0-1 0,0 1-1,0 0 1,-1 0 0,1 0-1,0 0 1,0 0 0,0 0-1,0 0 1,0 0 0,0 0 0,0 0-1,0 0 1,-1 0 0,1-1-1,0 1 1,0 0 0,0 0-1,0 0 61,-6-7-1272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35.0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123 35 8410,'76'-35'3857,"-71"35"-1817,6 1-248,-2 2 73,-5 2-297,3 2-160,-13 2-431,0 11-193,-18 4-288,-7 2-168,-5 0-184,-8-7-256,8-5-1360,4-4 3736,13-9-2144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37.5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67 1 9346,'-50'41'3993,"40"-38"-1865,3-3-391,7 4-209,5-2-288,-5-2-448,24 3-199,66 5-121,-28-3-24,-2 2-168,-7-5-96,-12 2-112,-2 0-8,-10 2-720,-1-1-801,-10 0-1127,-6-1 1392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37.8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0 8970,'-4'4'3905,"4"4"-1937,7 2-271,12-5-385,10 6-32,3-9-224,8 0-224,1-1-383,-9-2-137,4-1-176,-6-2-40,-4-2-824,-2-1-761,-2 2 937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06.6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238 1 10722,'0'0'67,"7"3"2313,-7-3-2281,0 0 0,0 0 1,0 0-1,0 0 0,1 0 0,-1 0 0,0 0 0,0 0 0,0 0 1,0 1-1,0-1 0,0 0 0,0 0 0,1 0 0,-1 0 1,0 0-1,0 0 0,0 0 0,0 0 0,0 0 0,0 0 0,1 0 1,-1 0-1,0 0 0,0 0 0,0 0 0,0 0 0,0 0 0,0-1 1,0 1-1,1 0 0,-1 0 0,0 0 0,0 0 0,0 0 1,0 0-1,0 0 0,0 0 0,0 0 0,0 0 0,1 0-99,-2-1 122,1 1-1,0 0 1,0 0-1,0 0 0,-1 0 1,1 0-1,0 0 1,0-1-1,0 1 0,-1 0 1,1 0-1,0 0 1,0 0-1,-1 0 1,1 0-1,0 0 0,0 0 1,0 0-1,-1 0 1,1 0-1,0 0 0,0 0 1,-1 0-1,1 0 1,0 1-1,0-1 0,0 0 1,-1 0-1,1 0 1,0 0-122,-12 4 1748,5-1-1783,0-1 80,0 1-1,0 0 1,0 0-1,0 1 1,0-1-1,1 1 1,0 1-1,-3 2-44,0 0 28,-1-1-1,0 1 1,0-2 0,-9 4-28,-2 1 30,-19 8 19,36-16-46,0 0 0,0 0 0,0 1-1,0 0 1,1 0 0,-1 0 0,-1 2-3,4-3-6,0 0 0,0-1 0,0 1 0,0 0 0,0 0 1,0 0-1,1-1 0,-1 1 0,1 0 0,-1 0 1,1 0-1,0 0 0,-1 0 0,1 0 0,0 0 0,0 0 1,1 2 5,0 4-31,1 0 0,0 0 0,2 7 31,2 3-3,-2-1 7,55 222 47,-13 2 101,-45-230-130,0-4 0,-1-1-1,1 0 1,0 0 0,1 0-1,0 0 1,0 0-1,0 0 1,0 0 0,1-1-1,0 1-21,-2-5 11,0 0 0,0 0 0,0-1 0,0 1 0,0 0 0,0 0 0,0-1 0,0 1 0,0 0 0,0-1-1,1 1 1,-1-1 0,0 0 0,0 1 0,1-1 0,-1 0 0,0 0 0,1 0 0,-1 0 0,0 0 0,1 0-11,4 0 31,0-1 0,-1 0 0,1 0 0,1-1-31,-4 1 9,4 0-28,9-3 93,0 0 1,3 1-75,-14 3-203,1-1-1,-1 1 1,1 0 0,-1 1 0,1-1-1,-1 1 1,1 0 0,3 1 203,19 9-572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38.1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11 11130,'19'-4'2019,"0"1"-1,0 1 1,19 0-2019,-17 2 282,0 1 1,0 1-1,0 1 0,0 0 1,0 2-1,-1 0 0,0 2 1,0 0-1,10 6-282,-20-8 103,-1 0-1,1 1 1,-2 0-1,1 0 1,-1 1 0,0 0-1,0 1 1,0 0 0,-1 0-1,-1 0 1,1 1 0,1 4-103,-4-6 62,-1 0 0,1 0 0,-1 1 0,-1-1 0,0 1 0,0-1 0,0 1 0,-1 0 0,0 0 0,0 0 0,-1 0 0,0 0 0,0 0 0,-1-1 0,0 1 0,-1 0 0,0 0-62,-2 4 76,0 1 0,-1-1 0,0 0 0,-1 0 0,-1-1 0,1 0 0,-2 0 1,0-1-1,0 0 0,-8 7-76,-14 13-47,-2-2 0,-23 15 47,39-31-158,-2 1-630,12-7-74,15-5 258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38.7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11202,'18'0'4321,"-6"10"-2544,-1 7-497,-2 19 280,-5 9-103,-4 15-433,4 5-304,-1-2-400,-3-5-88,1-9-120,4-9 120,-2-16-1568,5-8 296,0-17 496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39.1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196 1 12627,'-40'31'5526,"-56"35"-1528,83-58-3005,-1-1-1,-12 6-992,26-13 24,-1 0 1,1 1-1,-1-1 1,1 0-1,0 0 1,-1 1-1,1-1 1,0 0-1,-1 0 1,1 1-1,0-1 1,0 0-1,-1 1 1,1-1-1,0 1 1,0-1-1,0 0 0,-1 1 1,1-1-1,0 1 1,0-1-1,0 1 1,0-1-1,0 0 1,0 1-1,0-1 1,0 1-1,0-1 1,0 1-1,0-1 1,0 0-1,0 1 1,0-1-1,0 1 1,1-1-1,-1 1 1,0-1-1,0 0 1,0 1-1,1-1-24,9 16 236,-6-13-223,-1 0 0,1 0 1,-1 0-1,1 0 0,0-1 1,0 0-1,0 1 0,1-1 1,-1-1-1,2 1-13,13 4 61,15 3-61,-25-7 14,8 2-17,2 0 57,15 6-54,-27-8-230,-1 1 0,0 0 0,0 0 0,0 0 0,0 1 0,-1 0 0,1 0 230,10 12-587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39.4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6 401 13115,'4'-1'917,"1"-1"1,-1 0-1,0 0 1,-1 0 0,1-1-1,0 1 1,3-4-918,-2 1 609,1-1 1,-1 1-1,0-1 0,2-3-609,1-4 292,0 0 0,-1 0 0,-1 0-1,3-8-291,-4 6 63,0-1 0,-1 0 0,-1 0 0,0 0 0,0-15-63,-2-11 125,-2-27-125,0 65 10,1 1-1,0-1 0,-1 1 0,0-1 0,0 1 0,0 0 0,0-1 0,0 1 1,-1 0-1,1 0 0,-2-2-9,2 4 7,1 0 1,-1 0-1,0 0 1,0 0-1,0 0 1,0 0-1,0 1 1,0-1-1,0 0 1,0 0-1,0 1 1,0-1-1,-1 1 1,1-1-1,0 1 1,0 0-1,0-1 1,-1 1-1,1 0 1,0 0-1,-1 0 1,1 0-1,0 0 1,0 0-1,-1 0 1,1 0-1,0 0 0,0 1 1,-1-1-1,1 0 1,0 1-1,0 0-7,-3 0 26,1 1 1,-1-1-1,1 1 0,0 0 0,-1 1 0,1-1 0,0 1 0,1-1 0,-1 1 0,0 0 0,-1 3-26,0 0 44,0 0-1,0 0 1,1 0 0,0 0-1,0 1 1,0 3-44,-2 5 93,2 1-1,0-1 0,1 1 1,0 0-1,1 11-92,1 4 186,1 0-1,2 5-185,-2-26 28,1 1-1,0-1 0,1 1 0,0-1 0,1 0 0,0 0 0,0-1 0,2 3-27,-2-5 4,1 0 0,0 1 0,0-2-1,1 1 1,-1-1 0,7 6-4,-8-9-139,0 0 0,0-1 0,0 1 0,0-1 0,0 0-1,1 0 1,-1 0 0,1 0 0,-1-1 0,1 0 0,0 0 0,-1 0 0,3-1 139,0 1-38,1-1 1,-1 0 0,6-1 37,35-7-315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39.9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2 199 8970,'-2'42'9436,"3"21"-5496,0-14-2180,-1-39-1422,0-4-240,-1 0-1,1 0 1,1-1 0,-1 1 0,1 0 0,0-1 0,0 1 0,1-1 0,-1 1 0,1-1 0,1 1-98,-3-6-1,0 0-1,0 1 1,0-1-1,0 0 1,0 0-1,1 0 0,-1 0 1,0 0-1,0 1 1,0-1-1,0 0 0,0 0 1,1 0-1,-1 0 1,0 0-1,0 0 0,0 0 1,1 0-1,-1 1 1,0-1-1,0 0 0,0 0 1,1 0-1,-1 0 1,0 0-1,0 0 0,0 0 1,1 0-1,-1 0 1,0 0-1,0 0 1,0-1-1,1 1 0,-1 0 1,0 0-1,0 0 1,0 0-1,1 0 0,-1 0 1,0 0-1,0 0 1,0-1-1,0 1 0,0 0 1,1 0-1,-1 0 1,0 0-1,0-1 0,0 1 1,0 0-1,0 0 1,0 0 1,7-14-135,5-24-166,-10 27 240,1 0 1,1 0-1,0 0 1,0 1-1,1-1 1,4-5 60,-7 14 4,-1 0 1,1 0-1,-1 0 1,1 0-1,0 0 0,0 1 1,0-1-1,0 1 1,0-1-1,0 1 0,0 0 1,0 0-1,0 0 1,1 0-1,-1 0 1,3 0-5,-2 0 23,-1 1 1,1 0 0,0 0 0,0 0 0,0 0 0,0 1-1,0-1 1,0 1 0,0 0 0,-1-1 0,1 1 0,0 1-1,-1-1 1,1 0 0,0 1-24,5 3 120,0 1 1,0 0-1,-1 0 0,0 1 1,0 0-1,-1 0 0,1 0 1,-2 1-1,1 0 0,-1 0 1,0 1-1,-1 0 0,0-1 1,0 1-1,-1 0 0,0 1 1,-1 0-121,-1-8-79,-1 0 0,1 0 0,0 0 0,0 0 0,-1 0 0,1-1 0,0 1 0,1 0 0,-1-1 0,0 1 0,0 0 0,1-1 0,0 1 79,3 1 31</inkml:trace>
  <inkml:trace contextRef="#ctx0" brushRef="#br0" timeOffset="1">537 1 14299,'9'25'5569,"3"11"-3520,-4 11-777,-1 7 128,-6 7-239,2 1-281,1-7-584,3-3-152,2-16-120,-1-11 40,2-17-896,4-8-521,-2-22-1311,-2-5 159,-2-14 1513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40.2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166 1 11186,'-18'12'7706,"-8"2"-5886,8-4-555,-52 35 1493,68-44-2717,-1 1 105,-1 0-1,1 1 1,0 0-1,0-1 1,0 1-1,-1 2-145,3-3 49,0-1 0,0 1 0,0 0 0,0 0 0,0-1 0,0 1 0,1 0 0,-1 0 0,1 0-1,0 0 1,-1 0 0,1 0 0,0 0 0,0 0 0,0 1-49,1 0 32,-1 0 0,1 0 0,0 0 0,-1-1 0,1 1 0,1 0 0,-1 0 0,0-1 0,1 1 0,-1 0 0,1-1 0,0 0 0,0 1 0,0-1 0,0 0 0,0 0 0,0 0 0,1 0 0,-1 0 0,1-1 0,0 1-32,10 5 93,0 0 0,0-1 1,0-1-1,2 0-93,-3 0 42,52 20-725,26 17 683,-66-32-657,8 0 196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40.6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0 13067,'-3'4'3260,"-2"3"664,5-6-3837,-1-1-1,1 1 1,0 0 0,0-1-1,0 1 1,0 0-1,0-1 1,0 1 0,0 0-1,0-1 1,0 1-1,0 0 1,0-1 0,0 1-1,0 0 1,0-1-1,1 1 1,-1 0-1,0-1 1,0 1 0,1 0-1,-1-1 1,1 1-1,-1-1 1,0 1 0,1-1-1,-1 1 1,1-1-1,-1 1 1,1-1-87,2 4 176,0-1 1,1 0-1,-1 0 1,1 0-1,0-1 0,0 1 1,0-1-1,0 0 1,0 0-1,0 0 0,3 0-176,8 3 309,1-1-1,11 1-308,-12-3 157,40 7 248,-28-5-201,-1 0 0,0 2 0,1 1-204,-24-6 21,0 0-1,0 0 1,0 0 0,0 1-1,-1-1 1,1 1-1,0-1 1,0 1-1,-1 0 1,1 0 0,-1 0-1,2 3-20,-3-5 9,-1 1 0,0-1 0,1 1 0,-1 0 1,0-1-1,0 1 0,0-1 0,1 1 0,-1 0 0,0-1 0,0 1 0,0-1 0,0 1 0,0 0 1,0-1-1,0 1 0,0 0 0,-1-1 0,1 1 0,0-1 0,0 1 0,0 0 0,-1-1 0,1 1 0,0 0-9,-11 11 165,7-8-107,-1-1 0,1 0 0,-1 0-1,0 0 1,-3 1-58,-14 8 147,-27 20 27,-77 45-148,118-73-201,7-4 64,-1 1 0,1-1 0,0 1 0,-1-1 0,1 1 0,0 0 0,0 0 0,0 0 0,0 0 0,0 0 0,0 0 0,0 0 0,0 0 0,0 0 0,0 0 0,0 0 0,1 0-1,-1 1 112,1-2-28,0 0-1,0 0 1,0 0-1,0 0 1,0 0-1,0 0 0,0 0 1,0 1-1,0-1 1,0 0-1,0 0 0,0 0 1,0 0-1,0 0 1,0 0-1,0 0 0,0 0 1,0 0-1,0 1 1,0-1-1,0 0 0,0 0 1,0 0-1,0 0 1,0 0-1,0 0 0,0 0 1,0 0-1,0 0 1,0 0-1,0 0 1,1 1-1,-1-1 0,0 0 1,0 0-1,0 0 1,0 0-1,0 0 0,0 0 1,0 0-1,0 0 1,0 0-1,0 0 0,1 0 1,-1 0-1,0 0 1,0 0-1,0 0 0,0 0 1,0 0-1,0 0 1,0 0-1,0 0 0,0 0 1,1 0-1,-1 0 1,0 0-1,0 0 1,0 0-1,0 0 0,0 0 1,0-1-1,0 1 1,0 0-1,0 0 0,0 0 29,21-3-1229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41.6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11 451 8330,'0'0'388,"-1"1"-1,1-1 1,-1 0 0,1 0 0,-1 0-1,1 0 1,0 0 0,-1 0 0,1 1-1,-1-1 1,1 0 0,-1 0 0,1 1 0,0-1-1,-1 0 1,1 1 0,-1-1 0,1 0-1,0 1 1,-1-1-388,0 1 2590,1-4 793,3-3-2563,18-21 74,10-17-894,-22 29 78,0-2 1,-1 1 0,-1-1-1,-1-1-78,5-13 99,-1-1-1,0-10-98,-7 28 19,-1 0 0,0 0 0,-1 0 0,-1 0 0,0-1 0,-2-8-19,1 18 8,0 0 0,0 0 1,-1 0-1,1 0 0,-1 1 0,-1-1 0,1 1 0,0-1 0,-1 1 0,0 0 0,0 0 1,-2-2-9,4 5 6,-1-1 1,1 0-1,0 1 1,-1 0 0,1-1-1,-1 1 1,0 0 0,1 0-1,-1 0 1,0 0-1,0 0 1,0 0 0,1 0-1,-1 0 1,0 1 0,0-1-1,0 1 1,0 0 0,0 0-1,-1-1 1,1 1-1,0 0 1,0 1-7,0-1 13,0 1-1,-1 0 1,1 0-1,0 0 1,0 0-1,0 0 1,0 0-1,0 1 1,0-1-1,1 1 1,-1-1 0,0 1-1,1 0 1,-1-1-1,1 1 1,-1 0-1,1 0 1,0 0-1,-1 2-12,-1 2 32,0 1 0,1-1 0,0 0 0,0 1 0,1 0 0,-1-1-1,1 1 1,1 0-32,-1 17 237,1 16-237,0-18 74,1 2 15,0 0 1,2 0-1,0-1 1,2 1-1,1 1-89,-2-12 39,0 0-1,1 0 1,1 0 0,0-1-1,1 0 1,0 0-1,0-1 1,2 0 0,3 5-39,-8-12-179,0 0 1,0 0-1,0 0 1,0-1-1,1 0 1,1 2 178,-4-4-110,0 0-1,0 0 1,1 0-1,-1-1 1,0 1-1,0 0 1,0-1-1,1 1 1,-1-1 0,0 0-1,1 0 1,-1 0-1,0 0 1,1 0-1,1-1 111,1 0-220,-1-1 0,1 1-1,0-1 1,2-2 220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41.9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12403,'31'73'8177,"-27"-59"-7281,1-1-1,-2 1 0,0 0 0,0 7-895,0 39 2014,-3-59-2011,0-1 0,0 0 0,0 1 0,0-1 0,0 0 0,0 1 0,0-1 1,0 1-1,1-1 0,-1 0 0,0 0 0,0 1 0,0-1 0,0 0 0,0 1 0,1-1 0,-1 0 0,0 1 0,0-1 0,1 0 0,-1 0 1,0 0-1,0 1 0,1-1 0,-1 0 0,0 0 0,1 0 0,-1 1 0,0-1 0,0 0 0,1 0 0,-1 0 0,0 0 0,1 0 0,-1 0 1,1 0-1,-1 0 0,0 0 0,1 0 0,-1 0 0,0 0 0,1 0 0,-1 0 0,0 0 0,1 0 0,-1 0-3,1-3-12,0 1 1,0 0-1,0 0 0,-1 0 0,1-1 0,-1 1 0,1 0 0,-1-1 0,0 0 12,2-9-51,3-12-378,7-20 429,-8 35-56,-1 0-1,1 0 0,1 0 1,-1 0-1,1 1 0,2-2 57,-4 7 3,-1 1-1,0-1 0,1 1 0,-1 0 1,1 0-1,0 0 0,0 0 0,0 1 1,0-1-1,0 1 0,0-1 0,0 1 1,3-1-3,-4 2 10,-1 0 1,1-1 0,0 1 0,-1 0-1,1 0 1,-1 0 0,1 0 0,-1 0-1,1 0 1,0 0 0,-1 0 0,1 1 0,-1-1-1,1 1 1,-1-1 0,1 1 0,-1 0-1,1-1 1,-1 1 0,0 0 0,1 0-1,-1 0 1,0 0 0,0 0 0,0 0-1,0 0 1,0 1 0,0-1 0,0 0 0,1 1-11,2 7 125,0 1 1,-1-1 0,0 1-1,0-1 1,-1 1 0,0 1-126,7 28 390,-3-13-194,-4-19-326,0 1 0,0 0 0,2 4 130,-3-9-111,-1-3 36,1 0 1,-1 1-1,0-1 0,0 0 1,0 0-1,0 1 0,0-1 1,0 0-1,0 0 0,1 1 0,-1-1 1,0 0-1,0 0 0,0 1 1,1-1-1,-1 0 0,0 0 1,0 0-1,0 1 0,1-1 0,-1 0 1,0 0-1,1 0 0,-1 0 1,0 0-1,0 0 0,1 0 0,-1 1 1,0-1-1,0 0 0,1 0 1,-1 0-1,0 0 0,1 0 1,-1 0-1,0 0 0,1-1 0,-1 1 1,0 0-1,0 0 0,1 0 1,-1 0-1,0 0 0,0 0 1,1-1 74,2 1-758,24-1-932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42.4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59 15163,'23'29'6614,"-19"-23"-6228,-1-1 0,0 1 0,-1 0-1,1 0 1,-1 0 0,0 0-1,-1 0 1,1 0 0,-1 1-1,0-1 1,-1 0 0,0 2-386,0 9 292,-1 0 1,0 0 0,-2 0 0,-1 5-293,3-19-11,1-4-19,0-7-75,1-16-192,1 11 221,0-1 0,1 0 1,1 1-1,0 0 0,1 0 1,0 0-1,1 0 0,1 1 1,0 0-1,0 0 0,1 1 1,1 0-1,0 0 0,0 1 1,1 0-1,3-1 76,-11 9 11,1-1 0,0 1 1,0 0-1,-1 1 0,1-1 1,0 1-1,0-1 0,1 1 0,-1 0 1,0 0-1,0 0 0,1 0 1,-1 1-1,0-1 0,1 1 0,-1 0 1,1 0-1,-1 0 0,0 1 0,1-1 1,-1 1-1,0-1 0,1 1 1,-1 0-12,1 2 66,1-1 0,-1 1 0,1 0 1,-1 0-1,0 1 0,0-1 0,-1 1 0,1 0 1,-1 0-1,0 0 0,0 0 0,0 1 1,0-1-1,-1 1 0,1 1-66,2 4 175,-1 1 0,0 1 1,-1-1-1,0 0 0,0 1 0,-1 4-175,0 3 87,-1-5 285,1 1 0,3 11-372,-4-23-98,-1-1-1,1 1 1,0-1 0,0 1-1,0-1 1,0 0-1,0 1 1,0-1 0,1 0-1,-1 0 1,1 0-1,-1 0 1,1 0-1,0 0 1,0-1 0,0 1-1,0-1 1,0 1 98,-2-2-70,1 0 1,-1 0 0,0 1-1,0-1 1,0 0 0,0 0-1,1 0 1,-1 0 0,0 0-1,0 0 1,0 0 0,0 0-1,1 0 1,-1 0 0,0 0-1,0 0 1,0 0 0,1 0-1,-1 0 1,0 0 0,0 0-1,0 0 1,0 0 0,1 0-1,-1 0 1,0 0 0,0 0-1,0 0 1,0 0-1,1 0 1,-1-1 0,0 1-1,0 0 1,0 0 0,0 0-1,0 0 1,1 0 0,-1 0-1,0-1 1,0 1 0,0 0-1,0 0 1,0 0 0,0 0-1,0-1 1,0 1 0,0 0-1,0 0 1,0 0 0,0 0-1,0-1 1,0 1 69,3-5-934,10-16-403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07.1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52 29 11114,'-28'-1'4513,"14"4"-2608,4 1-345,12-2-336,0 2-47,13 0-313,10-1-256,11-3-336,9-3-64,10-5-104,5 0-32,0-2-24,-11 2-40,-12 1-640,-10 3-640,-21 7 784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45.0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45 68 8530,'-36'-50'3406,"35"49"-3094,0 0 0,0 0-1,1 0 1,-1 0 0,0 0 0,1 0 0,-1 0-1,1 0 1,-1 0 0,1-1 0,-1 1 0,1 0-1,0 0 1,-1-1-312,2 2 273,0 1-1,-1 0 1,1-1-1,-1 1 1,1 0 0,-1-1-1,1 1 1,-1 0-1,0-1 1,1 1-1,-1 0 1,0 0 0,1 0-1,-1-1 1,0 2-273,0-1 83,3 7 173,-1 0 0,1-1 0,0 1 0,1-1-256,12 24 392,-1-2 25,-1 0 0,-1 2 0,-1 0-417,38 142 1199,-34-112-985,-11-46-176,-3-8-19,0 0-1,0 1 1,-1-1-1,0 1 1,0 5-19,0-13-1,-1 0 0,0 0 0,0 1 1,0-1-1,0 0 0,0 0 0,0 0 0,0 0 0,0 0 0,0 0 1,0 1-1,0-1 0,0 0 0,0 0 0,0 0 0,-1 0 0,1 0 1,0 0-1,0 0 0,0 0 0,0 1 0,0-1 0,0 0 0,0 0 1,0 0-1,0 0 0,0 0 0,0 0 0,0 0 0,-1 0 0,1 0 1,0 0-1,0 0 0,0 1 0,0-1 0,0 0 0,0 0 0,0 0 1,0 0 0,-5-3-78,-8-12-172,8 6 156,0 0 0,1 0 0,0-1 1,0 0-1,1 0 0,0 0 0,1 0 1,0 0-1,0 0 0,1-1 1,1 1-1,0 0 0,0-1 0,1-5 94,0 10-6,0-1 0,1 0 0,-1 1 0,1 0 0,0-1 0,1 1 0,0 0 0,0 0-1,0 0 1,4-5 6,-4 8 5,0-1-1,0 1 0,1 0 1,-1-1-1,1 1 0,-1 1 0,1-1 1,0 1-1,0-1 0,1 1 1,-1 0-1,0 1 0,1-1 1,-1 1-1,1 0 0,1-1-4,2 1 33,1 0 0,-1 1 1,1-1-1,-1 1 0,1 1 0,-1 0 0,1 0 0,-1 1 0,0 0 0,0 0 0,1 1 1,-2 0-1,1 1 0,2 0-33,-6-2 41,0 0 1,0 1-1,-1-1 0,1 1 1,-1 0-1,1 0 1,-1 0-1,0 0 1,0 1-1,0-1 0,-1 1 1,1 0-1,-1 0 1,0 0-1,0 0 0,0 0 1,-1 0-1,1 0 1,-1 1-1,0-1 0,0 0 1,-1 1-1,1-1 1,-1 1-1,0-1 1,0 1-1,-1 1-41,0 13 160,0-9-77,0 1 0,0-1-1,-1 0 1,-3 8-83,5-16 11,-1 1 0,0-1 1,0 0-1,-1 1 0,1-1 0,0 0 0,-1 0 0,1 0 1,-1 0-1,1 0 0,-1 0 0,0 0 0,0-1 0,0 1 1,0-1-1,0 1 0,-1-1 0,1 0 0,0 0 0,0 0 0,-2 0-11,-3 1-26,-1 0 0,0-1 0,1 0 0,-1 0 0,0-1 0,0 0 0,0 0 0,0-1 0,1 0 0,-1 0 0,0-1 0,-6-2 26,6 0 75,0 0 0,0 0 0,-3-3-75,11 7-1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45.3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1 219 10290,'17'0'2598,"0"-1"-1,0-1 1,-1 0-1,9-2-2597,-22 3 132,1-1 0,-1 1 0,0-1 0,1 1 0,-1-1 0,0 0 0,0 0 0,0-1 0,-1 1 0,1 0 0,0-1 0,-1 0 0,0 0 0,1 0 0,-1 0-1,0 0 1,-1 0 0,1 0 0,0-2-132,1-2 11,0 0 1,-1 0-1,0 0 0,0-1 0,0 1 1,-1 0-1,-1-1 0,1-5-11,-1 7 12,0 1-1,-1-1 1,0 1-1,0-1 1,0 1 0,-1-1-1,0 1 1,0 0-1,0-1 1,-1 1-12,2 3 6,0 0-1,0 0 1,0 0 0,0 0-1,-1 1 1,1-1 0,-1 0-1,1 1 1,-1-1-1,0 1 1,1 0 0,-1-1-1,0 1 1,0 0 0,0 0-1,0 0 1,0 0 0,0 1-1,0-1 1,0 1-1,0-1 1,0 1 0,-1-1-1,1 1 1,0 0 0,-1 0-6,0 1 7,1-1-1,0 1 1,-1-1 0,1 1 0,0 0 0,0 0 0,0 0-1,-1 0 1,1 1 0,0-1 0,0 0 0,1 1 0,-1 0-7,-3 1 14,1 1 0,1 0 0,-1 1 0,-2 3-14,2-3 15,1 0 0,0 0 1,0 1-1,0-1 0,1 1 0,0 0 0,0 0 1,0 0-1,1 0 0,0 0 0,0 0 0,0 0 1,1 0-1,0 0 0,0 2-15,2 6 76,0 1 0,1-1 0,0-1-1,1 1 1,1-1 0,0 1 0,0-1 0,4 3-76,-6-10-44,0-1 0,0 0 1,1 0-1,-1 0 0,1-1 1,1 1-1,-1-1 0,0 0 1,1 0-1,0 0 0,0-1 1,0 0-1,1 0 0,-1 0 1,1 0-1,-1-1 0,1 0 1,0 0-1,0-1 0,2 1 44,0-1-404,1-1 1,0 1-1,-1-1 0,1-1 0,-1 0 0,0 0 0,1 0 0,1-2 404,20-8-799,-20 6 563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45.9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167 34 11090,'0'-2'273,"-1"0"0,1 1 0,-1-1-1,1 0 1,-1 1 0,0-1 0,0 1 0,0-1-1,0 1 1,0-1 0,0 1 0,0 0-1,0-1 1,0 1 0,-1 0 0,1 0 0,0 0-1,-1 0 1,1 0 0,-1 0 0,0 0-1,1 0 1,-1 1 0,1-1 0,-1 1-1,0-1 1,0 1 0,1 0 0,-1-1 0,0 1-1,0 0 1,1 0 0,-1 0 0,0 1-1,-1-1-272,-2 1 176,1 0 0,-1 0 0,1 1 0,-1 0 0,1 0-1,-1 0 1,1 0 0,0 0 0,0 1 0,0 0 0,0 0 0,-2 3-176,0 0 105,0 0 0,0 1 0,1 0 1,0 0-1,0 0 0,1 1 0,0 0 1,0-1-1,1 2 0,0-1 1,0 0-1,1 0 0,0 4-105,1-6 14,0 0 1,1-1-1,0 1 0,0 0 0,0-1 0,1 1 0,-1-1 1,1 1-1,1-1 0,-1 1 0,1-1 0,0 1 1,0-1-1,1 0 0,-1 0 0,1 0 0,0-1 1,1 1-1,-1-1 0,5 5-14,-3-3-7,1-1 1,0 1-1,0-1 0,1-1 1,-1 1-1,1-1 0,0 0 1,1-1-1,-1 1 0,0-1 1,1-1-1,0 0 0,-1 0 1,1 0-1,0-1 0,0 0 1,0 0-1,0-1 0,0 0 1,0-1-1,0 0 0,2 0 7,8-3-62,-1-1 0,1 0 0,-1-1-1,-1-1 1,13-7 62,-18 9-96,0-2 1,-1 1-1,0-1 0,0-1 0,-1 0 0,1 0 0,-2-1 1,7-8 95,-11 12-44,-1 0 1,0-1-1,0 0 1,0 1-1,-1-1 1,1 0-1,-1-1 0,-1 1 1,1 0-1,-1 0 1,0-1-1,-1 0 44,1 3 0,-1-1-1,0 1 0,-1-1 0,1 1 0,-1 0 0,1 0 1,-1-1-1,-1 1 0,1 0 0,0 0 0,-1 0 1,0 0-1,0 0 0,0 0 0,-1 1 0,1-1 1,-4-3 0,5 6 11,0-1 1,-1 1-1,1 0 1,-1 0-1,0 0 1,1-1-1,-1 1 1,0 1-1,0-1 1,0 0-1,1 0 1,-1 1-1,0-1 1,0 1 0,0-1-1,0 1 1,0 0-1,0 0 1,0 0-1,0 0 1,0 0-1,0 1 1,0-1-1,0 0 1,0 1-1,0 0 1,0-1-1,0 1 1,1 0-1,-1 0 1,0 0 0,0 0-1,1 0 1,-1 1-12,-5 2 86,1 2 0,0-1 0,1 1 0,-1-1 0,1 2 0,0-1 0,-4 7-86,5-6 70,0 0-1,1 0 1,0 0-1,0 1 0,1-1 1,0 1-1,0 0 0,1-1 1,-1 1-1,2 0 1,-1 0-1,1 0 0,1 0 1,-1 0-1,3 7-69,-3-10 31,2 0 1,-1 0-1,0 0 0,1 0 0,0-1 0,0 1 1,0 0-1,1-1 0,-1 0 0,1 1 0,0-1 1,1 0-1,-1-1 0,1 1 0,-1 0 0,1-1 1,0 0-1,0 0 0,1 0 0,-1-1 0,1 1 1,-1-1-1,1 0 0,5 1-31,-8-2 2,0 0 0,1-1 0,-1 0 0,0 1 0,1-1 1,-1 0-1,1 0 0,-1 0 0,0-1 0,1 1 0,-1 0 0,1-1 0,-1 0 0,0 0 0,0 1 0,1-2-2,0 0-1,1 0 0,-1 0 0,0 0 0,0 0 0,0-1 0,-1 1 0,1-1 0,-1 0 0,1 0 0,-1 0 1,3-5-5,0-1 1,0 0-1,-1 0 1,0 0-1,0 0 0,-1-1 1,0-4 4,5-22 10,-8 33-2,0 0 0,1 1 0,-1-1 0,0 0 0,-1 0 0,1 1 0,0-1 0,-1 0 0,1 1 0,-1-1 0,-1-1-8,0 2 101,1 6-56,1 6 0,1 0 45,1 1-1,0 0 0,0-1 1,1 1-1,3 3-89,-5-10 28,1 0 0,0 0 0,0 0 0,0 0 0,0 0 0,1 0 0,0-1 0,-1 1 0,1-1 0,1 0 0,-1 0 0,0 0 0,1 0 0,1 0-28,-3-2-93,0 0 0,-1 0 0,1 0 0,0 0 0,0-1 0,0 1 0,0-1 0,1 1 1,-1-1-1,0 0 0,0 0 0,0 0 0,0 0 0,0 0 0,0-1 0,0 1 0,0-1 0,0 1 0,0-1 0,0 0 0,0 1 0,0-1 0,0 0 0,0 0 1,-1-1-1,1 1 0,0 0 0,-1 0 0,1-1 93,18-18-923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46.4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1 8922,'-2'4'1970,"1"0"0,1 0 0,-1 0 0,1 1 0,0 0-1970,1 27 3265,1-5-923,5 12-2342,-6-34 229,0 2-6,0 0 1,1 0-1,0-1 1,0 1-1,1-1 1,0 1-224,-2-6 11,-1 1 0,1-1 0,-1 0 0,1 0 0,0 0 0,0 0 0,0 0 0,-1 0 0,1-1 0,0 1 0,0 0 0,0 0 0,0-1 0,0 1 0,0 0 0,1-1 0,-1 1 0,0-1 0,0 1 0,0-1 0,0 0 0,1 0 0,-1 1 0,0-1 0,0 0 0,1 0 0,-1 0 0,0 0 0,0 0 0,1-1 0,-1 1 0,0 0 0,0-1 0,0 1 0,1 0 0,-1-1 0,0 0-11,3-1-10,1 0 1,-1-1-1,0 0 0,0 0 0,-1 0 0,1-1 1,-1 1-1,1-1 0,-1 1 0,1-4 10,6-6-170,-1-1 0,3-8 170,-8 15-47,0 0 1,-1-1-1,0 1 1,0-1 0,0 0-1,-1 0 1,0 0-1,-1 0 1,0-4 46,-2 43 235,0-15-104,0 0-1,1 0 1,1 1 0,1 6-131,-2-20-2,1 0 1,0-1-1,0 1 1,0 0 0,0 0-1,0-1 1,0 1-1,1-1 1,-1 1 0,1-1-1,0 1 1,0-1-1,0 0 1,0 0 0,0 0-1,0 0 1,0 0-1,1-1 1,-1 1 0,1-1-1,-1 1 1,1-1 0,0 0-1,0 0 1,-1 0-1,1 0 1,0-1 1,2 1-320,0 0 0,-1-1 0,1 0-1,0 0 1,-1 0 0,1 0 0,0-1 0,-1 0 0,1 0 0,-1 0-1,1-1 1,-1 1 0,0-1 0,1 0 0,-1 0 0,3-3 320,19-15-1446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47.0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55 19 7882,'0'-1'588,"0"0"0,0 0 1,0 0-1,0-1 0,-1 1 1,1 0-1,0 0 1,0 0-1,-1 0 0,1 0 1,-1 0-1,1 0 0,-1 0 1,1 0-1,-1 0-588,1 0 148,0 1-1,-1 0 1,1 0 0,0 0 0,0 0-1,-1 0 1,1-1 0,0 1-1,0 0 1,0 0 0,-1 0-1,1 0 1,0 0 0,0 0 0,-1 0-1,1 0 1,0 0 0,0 0-1,-1 0 1,1 0 0,0 0-1,0 0 1,-1 0 0,1 0 0,0 0-1,0 1-147,-10 7 1438,6-2-1186,0 1 1,0 0 0,0 0-1,1 1 1,0-1 0,0 1-1,1-1 1,0 1 0,0 0-1,1 0 1,0 0 0,1 0-1,0 7-252,1-9 36,0-1-1,0 1 1,1-1-1,0 1 1,0-1-1,1 0 0,-1 0 1,1 0-1,0 0 1,2 1-36,7 13 103,-11-16-86,0-1 1,0 0-1,-1 0 1,1 0-1,-1 0 1,1 1-1,-1-1 1,0 0-1,0 0 1,0 1-1,0-1 1,0 0-1,-1 2-17,1-3-2,0 0 0,0-1-1,0 1 1,0 0 0,-1-1-1,1 1 1,0 0 0,0-1 0,-1 1-1,1-1 1,0 1 0,-1 0-1,1-1 1,0 1 0,-1-1-1,1 1 1,-1-1 0,1 1 0,-1-1-1,1 0 1,-1 1 0,0-1-1,1 0 1,-1 1 0,1-1 0,-1 0-1,0 0 1,1 1 0,-1-1-1,0 0 1,1 0 0,-1 0-1,0 0 1,1 0 0,-1 0 0,0 0-1,1 0 1,-1 0 0,0 0-1,1 0 1,-1-1 0,1 1-1,-1 0 1,0 0 0,0-1 2,1 1-14,1 0 0,-1 0 0,0 0 0,0 0 0,0 0-1,0 0 1,1 0 0,-1 0 0,0 0 0,0 0 0,0 0 0,0 0 0,0-1 0,0 1 0,1 0 0,-1 0 0,0 0 0,0 0 0,0 0 0,0 0 0,0 0 0,0-1-1,0 1 1,0 0 0,0 0 0,0 0 0,0 0 0,1 0 0,-1-1 0,0 1 0,0 0 0,0 0 0,0 0 0,0 0 0,0 0 0,0-1 0,0 1 0,0 0 0,0 0-1,0 0 1,-1 0 0,1-1 0,0 1 0,0 0 0,0 0 0,0 0 0,0 0 0,0 0 0,0 0 0,0-1 0,0 1 0,0 0 0,0 0 0,-1 0 0,1 0-1,0 0 1,0 0 0,0 0 0,0 0 14,45 1-44,-21 0 51,0-1 1,19-2-8,-33 1 14,-1 0 1,0-1-1,1 0 1,-1-1-1,-1 0 0,1 0 1,2-2-15,-7 3 15,0 0 1,0 0-1,0-1 1,-1 0-1,1 1 0,-1-1 1,0 0-1,0-1 1,0 1-1,0-1 1,0 1-1,-1-1 1,1 0-1,-1 0 1,0 0-1,1-3-15,-1 2 16,0 0 0,0-1 0,0 0 0,-1 1 0,0-1 0,0 0 0,0 0 0,-1 0 0,1 0 0,-2 0 0,1 0 0,-1 1 0,0-2-16,0 2 13,-1 0 0,1 0 0,-1 0 0,-1 0 0,1 0-1,-1 1 1,0-1-13,2 4 6,1 0-1,-1 0 0,0 0 0,1 0 1,-1 0-1,0 1 0,0-1 0,0 0 0,0 0 1,0 1-1,0-1 0,0 1 0,0-1 1,0 1-1,0-1 0,0 1 0,0 0 1,0-1-1,0 1 0,-1 0 0,1 0 0,0 0 1,0 0-1,0 0 0,0 0 0,-1 0 1,1 0-1,0 0 0,0 0 0,0 1 1,0-1-1,0 1 0,0-1 0,0 0 1,0 1-6,-1 0 9,1 0 1,0 0-1,-1 0 1,1 0-1,0 0 1,0 1-1,0-1 1,0 0-1,0 1 1,0-1-1,0 1 1,1-1-1,-1 1 1,0-1-1,1 2-9,-2 2 41,1 0 1,-1 0-1,2 0 1,-1 3-42,0 2 84,0 0 0,1 0 0,1 0 0,0 0 1,0 0-1,1 0 0,0 0 0,2 3-84,-3-9 23,0 0 0,1 0-1,-1-1 1,1 1 0,0-1 0,0 1-1,0-1 1,0 0 0,1 1-1,-1-1 1,1-1 0,0 1 0,0 0-1,0-1 1,0 1 0,1-1-1,-1 0 1,0 0 0,1 0 0,0 0-1,-1-1 1,1 0 0,0 1-23,3-1 74,-1 0 0,1-1 0,0 0 0,0 0 0,0 0 0,-1 0 0,1-1 0,0 0 0,0-1 0,-1 0-74,46-15 388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49.5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76 13 2224,'0'0'177,"-1"-9"11214,-1 6-7202,-3 7-1890,4-3-2267,-12 17 377,2 1-1,-6 11-408,12-20 82,1 0 1,1 0-1,0 1 0,0-1 1,1 1-1,0 7-82,-1 11 171,2 1-1,1-1 1,2 1-1,1 8-170,9 38 443,3 2-443,31 110 625,-25-121-351,2 0 1,4-2-1,2 0 1,35 56-275,4-14 245,-63-99-221,-2-1 25,-7-10-2084,2 2 1318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50.3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47 7410,'-2'-7'3613,"2"7"-3452,0-1 1,-1 1-1,1-1 0,0 1 0,0-1 0,0 1 0,0-1 0,0 1 1,-1-1-1,1 1 0,0-1 0,0 1 0,0-1 0,0 0 1,1 1-1,-1-1 0,0 1 0,0-1 0,0 1 0,0-1 0,0 1 1,1-1-1,-1 1 0,0-1 0,1 1 0,-1-1 0,0 1 0,1 0 1,-1-1-1,0 1 0,1 0 0,-1-1 0,1 1 0,-1 0 1,0-1-1,1 1 0,-1 0 0,1-1 0,-1 1 0,1 0 0,0 0-161,5-3 508,0 0 0,1 1-1,-1 0 1,1 0-1,-1 1 1,7-1-508,42-3 1279,-52 5-1209,3 0 35,6-1 112,-1 0-1,0 2 0,2 0-216,-10-1 30,0 0 0,-1 0 1,1 1-1,-1 0 0,1-1 0,-1 1 0,1 0 0,-1 0 0,1 1 0,-1-1 0,0 0 0,0 1 0,1-1 0,-1 1 0,1 2-30,0-1 12,0 0 0,-1 1-1,0-1 1,0 1 0,0 0 0,0-1-1,-1 1 1,1 0 0,-1 0 0,0 0-1,0 0 1,0 0 0,-1 1-1,0-1 1,0 0 0,0 0 0,0 0-1,0 0 1,-1 1 0,0-1 0,0 0-1,0 0 1,0 0 0,0 0-1,-1-1 1,-1 4-12,-2 2 19,-1 1-1,0-1 0,0 0 1,-1 0-1,0-1 1,0 0-1,-1 0 1,0-1-1,-7 5-18,-39 27 68,54-39-68,-1 0 0,1 0-1,-1 1 1,1-1 0,-1 0-1,1 1 1,0-1 0,-1 0 0,1 1-1,0-1 1,-1 1 0,1-1-1,0 1 1,-1-1 0,1 0 0,0 1-1,0-1 1,0 1 0,-1-1-1,1 1 1,0-1 0,0 1 0,0-1-1,0 1 1,0-1 0,0 1 0,0 0-1,0-1 1,0 1 0,0-1-1,0 1 1,0-1 0,1 1 0,-1-1-1,0 1 1,0-1 0,0 1-1,1-1 1,-1 0 0,0 1 0,1-1-1,-1 1 1,0-1 0,1 0 0,-1 1-1,0-1 1,1 0 0,-1 1-1,1-1 1,-1 0 0,1 0 0,-1 1-1,1-1 1,-1 0 0,1 0-1,-1 0 1,1 1 0,3 0-4,0 1 0,0-1-1,1 1 1,-1-1 0,1 0 0,0-1 4,17 2 4,0-1 1,15-3-5,-12 1 260,24 2-260,-44 0 71,-1-1-1,1 1 1,-1 0-1,0 0 1,3 2-71,-6-3 26,-1 0 0,1 0-1,0 1 1,0-1 0,0 1 0,0-1 0,0 1-1,0-1 1,-1 1 0,1 0 0,0-1 0,-1 1-1,1 0 1,0-1 0,-1 1 0,1 0 0,-1 0-1,1 0 1,-1 0 0,1-1 0,-1 1 0,0 0-1,1 0 1,-1 0 0,0 0 0,0 0 0,1 0-26,-2 0 18,1-1 1,0 1 0,0-1-1,0 1 1,0-1 0,0 1-1,-1-1 1,1 1 0,0-1-1,0 1 1,-1-1 0,1 1-1,0-1 1,-1 0 0,1 1-1,0-1 1,-1 1 0,1-1-1,-1 0 1,1 1 0,-1-1-19,-12 7 238,7-5-127,-96 38-464,90-36-428,5-3-525,7-1 1252,0 0 1,1 0 0,-1 0-1,0 0 1,0 0 0,0 0 0,0 0-1,0 0 1,0 0 0,0 0-1,0 0 1,0 0 0,0 0-1,0 0 1,0 0 0,0 0-1,0 0 1,0-1 0,0 1 0,0 0-1,0 0 1,0 0 0,0 0-1,0 0 1,0 0 0,0 0-1,0 0 1,0 0 0,0 0 0,0 0-1,0 0 1,0 0 0,0 0-1,0 0 1,0 0 0,0 0-1,0 0 1,0 0 0,0 0-1,0 0 1,0-1 0,0 1 0,0 0-1,0 0 1,0 0 0,0 0-1,0 0 1,0 0 0,0 0-1,0 0 1,0 0 0,0 0-1,0 0 1,0 0 0,0 0 0,0 0-1,0 0 1,0 0 0,-1 0-1,1 0 1,0 0 0,0 0-1,0 0 1,0 0 0,0 0 0,0 0 53,13-12-1250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50.7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1 414 9994,'0'1'239,"1"0"-1,0 0 1,-1-1-1,1 1 1,0 0 0,-1 0-1,1-1 1,0 1-1,0 0 1,0-1 0,0 1-1,0-1 1,0 1-1,0-1 1,0 1-1,0-1 1,0 0 0,0 1-1,0-1 1,0 0-1,0 0 1,0 0 0,0 0-1,0 0 1,0 0-1,0 0 1,0 0 0,0 0-1,0 0 1,0-1-1,0 1 1,0 0-1,0-1 1,0 1 0,0-1-1,0 1 1,0-1-1,0 0 1,0 1 0,0-1-239,3-3 327,-1 1 0,0 0 0,1-1 1,-1 0-1,-1 1 0,3-4-327,2-3 316,2-4-252,1-1 1,-2 0 0,0 0 0,-1-1-1,-1 0 1,0 0 0,-1-1-1,-1 0 1,0 1 0,-1-1 0,-1-1-1,-1 1 1,0 0 0,-1 0-1,-1 0 1,-1-1 0,-3-13-65,3 24 6,0 1 1,0-1 0,-1 1-1,1-1 1,-1 1-1,-1 0 1,1 0 0,-2 0-7,4 5 3,0 0-1,0-1 1,0 1 0,0 0 0,0 0 0,-1 0-1,1 0 1,-1 0 0,1 0 0,-1 0 0,1 0 0,-1 0-1,1 1 1,-2-1-3,1 1 3,1 0-1,0 0 1,-1 0-1,1 0 1,0 0-1,-1 0 0,1 0 1,0 1-1,0-1 1,-1 0-1,1 1 1,0-1-1,0 1 1,0 0-1,0-1 1,-1 1-1,1 0 1,0 0-1,0-1 0,0 1 1,0 1-3,-2 2 6,-1-1 1,2 1 0,-1 0-1,0 0 1,1 1-1,-1-1 1,1 0-1,1 1 1,-1-1-1,0 1 1,1 0-1,0 1-6,-2 12 42,0 0-1,1 13-41,2-30 3,-1 22 89,1-1 0,0 0 1,2 1-1,1-1 0,1 0 0,0 0 0,2-1 1,6 15-93,-7-23 71,0-1 1,1 0 0,1 0-1,0 0 1,1-1-1,8 10-71,-9-14-7,0 0-1,0 0 0,1 0 1,0-1-1,0 0 1,1-1-1,-1 0 0,1 0 1,7 2 7,-12-5-93,-1 0 0,1-1 0,0 0 0,0 0 0,0 0 0,-1 0 0,1-1 0,0 1 0,0-1 0,0 0 1,0 0-1,0 0 0,0-1 0,0 1 0,0-1 0,0 0 93,2-2-108,0 0 0,0-1 0,0 1 0,4-5 108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51.1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13003,'0'37'5825,"6"17"-3279,-1-12-1019,-3-18-646,1 0 1,1 0-1,7 21-881,-10-64-532,-1-6 336,2 0-1,1-2 197,-2 21-6,0 0-1,0 0 1,0 0-1,1 0 1,0 0 0,0 0-1,1 1 1,0-1 0,0 1-1,0 0 1,0-1-1,4-3 7,-4 7 31,-1-1 0,0 1 0,1 0-1,-1 0 1,1 1 0,0-1 0,-1 0-1,1 1 1,0 0 0,0-1 0,0 1-1,0 0 1,0 1 0,0-1 0,1 0-1,-1 1 1,0 0 0,0 0 0,0 0-1,0 0 1,1 0 0,-1 1 0,3 0-31,-4-1 44,0 1 0,0 0 0,0 0 0,0 0 0,0 0 0,-1 0 0,1 0 1,0 0-1,0 0 0,-1 1 0,1-1 0,-1 1 0,1-1 0,-1 1 0,1 0 0,-1-1 0,0 1 1,0 0-1,0 0 0,0 0 0,0 0-44,2 6 181,-1 0 1,1 0 0,-1 0-1,0 7-181,1 9 314,-2 0 1,0 0-1,-3 15-314,1-1-696,1-40 664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51.5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42 14035,'3'5'884,"0"0"0,-1 0 0,1 0-1,-1 0 1,0 1 0,0-1 0,-1 1 0,0-1 0,1 3-884,-1 7 1257,1 1 0,-2 11-1257,3-5 587,-2-18-457,-2-13-140,0 7 4,0-3-4,0 1 0,0 0-1,0 0 1,1-1 0,-1 1-1,1 0 1,0-1 0,0 1-1,1 0 1,0-1 0,-1 1-1,2-2 11,0-1 0,0 0-1,0 0 0,1 0 0,0 1 1,0-1-1,0 1 0,1-1 0,0 1 1,1 0-1,-1 1 0,1-1 0,0 1 1,0 0-1,1 0 0,0 1 0,1-2 1,-5 5 3,0 0 0,0-1 1,0 1-1,1 0 0,-1 0 0,1 0 0,-1 1 0,1-1 0,0 0-3,-2 1 8,0 0-1,0 0 1,0 0-1,1 0 1,-1 0 0,0 1-1,0-1 1,1 0 0,-1 0-1,0 1 1,0-1 0,0 1-1,0-1 1,1 1 0,-1 0-1,0-1 1,0 1-1,0 0 1,0 0 0,-1-1-1,1 1-7,6 7 219,0 1-1,0 0 0,-1 0 0,-1 0 1,1 0-1,-2 1 0,1 0 0,-1 0 0,-1 0 1,0 0-1,1 8-218,2 8-98,-3 0 0,0 1 0,-1 0 0,-2 5 98,-3 0-4864,2-23 2302,-1 11-450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07.5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0 388 12235,'8'7'4569,"8"-2"-3401,4 0 120,12-5-144,7-2-255,11-4-529,2-3-144,-7 0-448,-10-3-601,-7 1 1962,-16-4-1137</inkml:trace>
  <inkml:trace contextRef="#ctx0" brushRef="#br0" timeOffset="1">97 1 13347,'8'37'4473,"6"14"-3905,-4 3 120,0 14 104,-2-3 48,-3-5-415,0-5-241,3-7-136,-4-15-64,2-11-865,-4-7-543,-3-34 840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51.8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52 11819,'1'1'371,"0"1"0,0 0 0,0-1 0,1 1 0,-1 0 0,0-1 0,1 0 0,-1 1 0,1-1 0,-1 0 0,1 0 0,0 0 0,-1 0 0,1 0 0,0 0-371,4 1 72,0 0-1,0 0 1,0 0 0,1-1-72,2 1 432,34 7 458,-1-3-1,1-1 1,32-1-890,134-10 1243,238-40 547,45-4-687,-316 44-183,78 12-920,-187-3 198,82 8 215,-149-11-415,1 0 1,-1 0-1,1 0 1,-1 0-1,1 0 1,0 1-1,-1-1 0,1 0 1,-1 0-1,1 0 1,-1 1-1,1-1 1,-1 0-1,1 1 0,-1-1 1,1 0-1,-1 1 2,0-1-22,0 0-1,0 1 1,0-1-1,0 0 1,0 1-1,0-1 1,0 0-1,0 1 1,0-1-1,0 0 1,-1 1-1,1-1 1,0 0-1,0 1 1,0-1-1,0 0 1,-1 0-1,1 1 1,0-1-1,0 0 1,-1 0-1,1 1 1,0-1-1,0 0 1,-1 0-1,1 0 1,0 1-1,-1-1 1,1 0 0,0 0 21,-7 4-34,1-1 0,-1 0 0,0 0 0,1-1 0,-1 0 0,-7 2 35,1-1 221,-45 13-115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52.1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15 406 9738,'-14'16'3201,"14"-16"-3151,0 0-1,-1 1 1,1-1 0,0 0 0,0 0 0,0 1-1,0-1 1,0 0 0,0 0 0,0 1 0,0-1-1,0 0 1,0 0 0,0 1 0,0-1 0,0 0-1,0 0 1,0 1 0,0-1 0,1 0 0,-1 0-1,0 1 1,0-1 0,0 0 0,0 0 0,0 0 0,1 1-1,-1-1 1,0 0 0,0 0 0,0 0 0,0 0-1,1 1 1,-1-1 0,0 0-50,8 4 885,-3-3-656,0-1 0,0 1 0,0-1 0,0 0 0,0 0 0,0 0 0,0-1 0,-1 0 0,1 0 0,0 0 0,0-1 0,-1 1 0,1-1 0,-1 0 0,1-1 0,-1 1 0,4-3-229,0-1 115,0 0 1,0 0-1,0-1 0,0 0 1,-1 0-1,-1-1 1,1 0-1,1-3-115,1-5 34,0 0-1,-1 0 1,0-1-1,-2 0 1,0 0-1,-1-1 1,-1 0-1,0 0 1,-1 0-1,-1 0 1,-1 0-1,-1 0 1,0-1-1,-3-8-33,3 22 30,-1 0 0,0 0 0,0 0-1,-1 0 1,0 0 0,0 1-1,0-1 1,0 1 0,-1-1 0,1 1-30,0 2 37,1 0 0,-1 0 0,1 0 0,-1 0 0,0 1 0,0-1 0,0 0 0,0 1 0,0 0 0,0-1 0,0 1 0,0 0 0,-1 0 0,1 0 0,0 1 0,-1-1 0,1 0 0,0 1 0,-1 0 0,-2-1-37,3 1 32,0 0 0,0 0 0,-1 0 0,1 0-1,0 1 1,-1-1 0,1 1 0,0-1 0,0 1 0,0 0 0,0 0 0,0 0-1,0 0 1,0 0 0,0 1 0,0-1 0,0 0 0,0 1 0,1-1 0,-1 1 0,1 0-1,-1 0 1,1-1 0,0 1 0,-1 0 0,1 0 0,0 0 0,0 1 0,1-1-1,-1 0 1,0 0 0,0 2-32,-2 9 76,1-1 0,0 1-1,1 0 1,0-1 0,1 1-1,0 0 1,2 10-76,2 5 214,1 0 1,9 26-215,-7-28 191,2 0 0,1-1 0,7 14-191,-13-31 30,0 0-1,1 0 0,0-1 1,0 1-1,1-1 0,0 0 1,0-1-1,1 1 1,-1-1-1,1-1 0,1 1 1,4 2-30,-8-6-45,-1-1 1,1 1 0,0-1 0,0 0 0,0 0-1,1 0 1,-1 0 0,0-1 0,0 1-1,0-1 1,1 0 0,-1 0 0,0-1 0,0 1-1,0-1 1,0 0 0,0 0 0,0-1-1,0 1 1,0-1 0,0 0 0,0 0 0,-1 0-1,1 0 1,0-1 44,1-2-47,0 1 0,0-1 0,-1 0 0,4-5 47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52.6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10474,'2'1'682,"-1"1"1,0 0-1,0-1 0,0 1 0,0 0 0,0 0 0,0 0 0,0 0 0,-1 0 1,1 0-1,0 0 0,-1 0-682,3 28 1970,-2-17-918,1 18 1832,-2 13-2884,0-21 510,0 6-368,1-25-215,-1-20-81,0 7 74,0 2 21,0-1 1,0 1-1,1 0 1,0-1-1,0 1 1,1 0-1,0-1 59,2-3-10,1 0 0,0 1 0,0 0 0,1 0 0,1 0 0,2-1 10,14-13 87,-22 24-81,-1 0 0,0 0 0,0 0-1,0-1 1,0 1 0,1 0 0,-1 0 0,0 0 0,0 0 0,0 0-1,0 0 1,1-1 0,-1 1 0,0 0 0,0 0 0,1 0 0,-1 0-1,0 0 1,0 0 0,0 0 0,1 0 0,-1 0 0,0 0 0,0 0 0,0 0-1,1 0 1,-1 0 0,0 0 0,0 0 0,1 0 0,-1 1 0,0-1-6,7 7 178,4 17 160,-8-16-190,1 0-13,-1 0 1,0 0-1,0 0 1,-1 0-1,0 1 0,0 0 1,-1-1-1,0 7-135,5 12-828,-3-23 1708,5-5-581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52.9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1 350 10354,'39'14'4290,"-37"-13"-4023,0-1-1,0 1 0,0-1 1,0 1-1,0-1 0,0 0 1,0 0-1,1 0 0,-1-1 1,0 1-1,0 0 0,0-1 1,0 1-1,0-1 0,0 0 1,0 0-1,0 1 0,0-1 1,0-1-1,-1 1 0,1 0 1,0 0-1,0-1 0,-1 1 0,1-2-266,3-1 283,-1-2 0,-1 1-1,1 0 1,-1-1 0,0 1-1,0-1 1,0-2-283,4-9 133,0-1 0,-2 0 0,0 0 0,-1-1 0,-1 0 1,0 0-1,-2 1 0,0-1 0,-1 0 0,-2-17-133,1 29 14,-1 0 1,1 0-1,-1 1 1,0-1-1,-1 0 1,-2-3-15,4 8 5,0-1 0,0 1 0,-1 0 0,1 0 0,-1 0 0,0 0 0,0 0 0,1 0 1,-1 0-1,-1 0 0,1 1 0,0-1 0,0 1 0,-1-1 0,1 1 0,0 0 1,-1 0-1,1 0-5,0 1 3,1 0 0,-1-1 0,1 1 0,-1 0 1,1 0-1,-1 0 0,1 1 0,0-1 1,-1 0-1,1 0 0,-1 1 0,1-1 0,0 1 1,-1-1-1,1 1 0,0 0 0,0-1 0,-1 1 1,1 0-1,0 0 0,0 0 0,0 0 0,0 0 1,0 0-1,0 0 0,0 0 0,0 0 1,1 1-1,-1-1 0,0 0 0,0 1-3,-2 5 10,0-1 1,1 1-1,-1 0 0,1-1 0,-1 8-10,-1 8 60,1 0-1,0 1 1,2-1-1,1 1 1,1-1 0,0 1-1,2-1 1,1 0-1,0 0 1,2 0-1,6 17-59,-8-29 87,0-1-1,1 0 1,0 0-1,5 7-86,-8-14-28,-1 0 0,1 0-1,0 1 1,0-1 0,0 0 0,0-1-1,0 1 1,0 0 0,0-1 0,1 1-1,-1-1 1,1 1 0,-1-1 0,1 0-1,-1 0 1,1-1 0,0 1 0,0 0-1,1-1 29,-3 0 60,1 1-1,-1-1 1,0 0-1,0-1 1,0 1-1,0 0 0,0 0 1,0 0-1,0-1 1,0 1-1,0 0 1,0-1-1,0 1 0,0-1 1,0 0-1,1 0-59,1-2 79,0 0-1,0-1 1,-1 1-1,1-1 1,0-2-79,-2 6 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53.5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26 11386,'3'5'718,"-1"1"-1,1-1 1,-2 1-1,1-1 0,-1 1 1,1 0-1,-2 0 1,1 0-1,-1 0 1,0 0-1,0 2-717,1 9 876,-1-2 693,-1 0 1,-1 10-1570,3-1 1186,-1-20-964,0-4-218,1 0 1,-1 0-1,0 0 0,0 0 0,0 0 0,0 0 0,0 0 1,0 0-1,0 0 0,0 0 0,0 0 0,0 0 0,0 0 1,0 0-1,1 0 0,-1 0 0,0 0 0,0 0 0,0 0 1,0 0-1,0 0 0,0 0 0,0 0 0,0 0 0,0 0 1,0 0-1,1 0 0,-1 0 0,0 0 0,0 0 0,0 0 1,0 0-1,0 0 0,0 0 0,0 0 0,0 0 0,0 0 1,0 0-1,0 0 0,0 0 0,0 0 0,0 1 0,1-1 0,-1 0-4,2-11-39,-1 2-17,0-1-1,1 1 0,0-1 0,1 1 1,1-4 56,19-45-282,-19 49 253,-3 9 28,3-10-6,1 0 1,3-6 6,-7 14 11,0 1 1,1-1-1,-1 0 1,0 0-1,1 1 1,-1-1-1,1 0 1,0 1-1,-1 0 1,1-1-1,0 1 1,0 0-1,0 0 1,0 0-1,2 0-11,-4 0 14,1 1 1,0 0-1,-1 0 0,1 0 0,-1 0 0,1 0 0,0 0 1,-1 0-1,1 0 0,0 1 0,-1-1 0,1 0 0,0 0 1,-1 0-1,1 1 0,-1-1 0,1 0 0,-1 1 0,1-1 1,-1 1-1,1-1 0,-1 0 0,1 1 0,-1-1 0,1 1 1,-1-1-1,1 1 0,-1-1 0,0 1 0,0 0 0,1-1-14,6 21 502,-6-19-456,1 11 251,0 0 1,-1 0-1,0 0 0,-1 1 1,-1 0-298,1-2 58,0 1 0,0-1 0,1 0 1,1 0-1,2 8-58,-4-17-237,2 0-368,4-7 264,8-12-37</inkml:trace>
  <inkml:trace contextRef="#ctx0" brushRef="#br0" timeOffset="1">348 14 13259,'0'0'83,"15"45"7471,-12-35-6848,-1 1 0,0-1 0,0 0 0,-1 1 1,0 6-707,-1-4 427,0 0 0,-1 0 0,-1 0 0,0 0 1,-1 0-1,-1 2-427,2-10 22,0-6-57,1-9-104,4-5 9,0 0 0,1 1 0,0-1 0,1 1 0,1 0 0,0 0 0,1 0 1,1 1-1,0 0 0,1 0 130,-7 10 8,1 0 1,0 0 0,0 1 0,0-1-1,0 1 1,0 0 0,0-1-1,1 1 1,-1 1 0,1-1 0,0 0-1,-1 1 1,1 0 0,2-1-9,-3 2 28,-1-1 0,1 1 0,0 0 0,-1 0 0,1 0 0,0 0 0,-1 0 1,1 0-1,0 1 0,-1-1 0,1 1 0,-1 0 0,1 0 0,-1 0 0,1 0 0,-1 0 1,0 1-1,1-1 0,-1 1 0,0-1 0,2 3-28,0 0 102,0 0-1,0 1 1,-1-1 0,0 1-1,0 0 1,0 0 0,0 0-1,-1 0 1,2 5-102,1 6 359,-1 1 0,1 10-359,-3-19 71,-1-3-29,0 0 0,-1 0 0,1 0 0,-1 0 0,0 0 0,0 0 0,-1 1 0,1-1 0,-2 2-42,-1 5-2421,-4-30 1570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54.1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11338,'3'2'3899,"19"12"-2695,0 1 1,-1 1 0,0 0 0,-2 2 0,18 19-1205,6 13 1440,-2 1 0,26 43-1440,-45-58 269,-2 0 1,-1 1-1,-2 1 1,12 40-270,-9-12 177,-4 2 1,-2 1 0,-4 0-1,-2 0 1,-3 40-178,-5-76 83,-1-1-1,-2 1 1,-6 31-83,5-45-61,-1 1 1,-1-1-1,-1 0 0,0-1 0,-2 1 0,0-2 1,-1 2 60,5-11-219,0-1 1,0 0-1,0 1 1,-5 2 218,5-6-100,0 1-1,-1-2 1,1 1 0,-1-1 0,-2 2 100,7-5-6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55.4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0 344 9898,'0'1'355,"0"0"0,1 0 1,-1 1-1,0-1 0,0 0 0,0 0 0,1 0 1,-1 0-1,1 0 0,-1 0 0,1 0 0,-1 0 1,1 0-1,0-1 0,-1 1 0,1 0 0,0 0 0,0 0-355,1 1 308,0-1-1,0 0 0,0 1 1,0-1-1,0 0 0,0 0 1,0 0-1,0-1 0,1 1-307,1 0 228,1 0 0,0 0 0,-1 0-1,1-1 1,0 0 0,-1 0 0,1 0-1,0 0 1,0-1-228,1 0 81,1-1-1,-1 0 0,0 0 1,0-1-1,-1 1 0,1-1 1,0-1-1,-1 1 0,0-1 1,0 0-1,0 0 0,0 0 1,-1-1-1,1 1 1,-1-1-1,0 0 0,-1-1 1,3-3-81,0-1 38,-2 0 0,1 0 1,-1 0-1,-1-1 0,0 0 1,-1 1-1,0-1 0,0 0 1,-1 0-1,0-5-38,-1-1 48,-1 0 0,0 0 0,-4-15-48,4 23 23,-1 0 0,-1 1 0,0-1 0,0 1 0,0 0 0,-1 0 0,-5-8-23,8 14 23,-1 0 0,1 0 0,-1 0-1,1 1 1,-1-1 0,0 0 0,1 1 0,-1-1-1,0 1 1,0 0 0,0 0 0,0 0-1,-1 0 1,1 0 0,0 0 0,0 0 0,0 1-1,-1-1 1,0 1-23,2 0 26,-1 0 0,0 0-1,0 0 1,1 0 0,-1 0 0,0 1-1,0-1 1,1 1 0,-1-1-1,0 1 1,1 0 0,-1 0 0,1-1-1,-1 1 1,1 0 0,-1 0 0,1 1-1,0-1 1,-1 0 0,1 0 0,0 1-1,0-1 1,0 0 0,0 1 0,0 0-26,-3 5 46,0 1 0,1-1 0,0 1 0,0 0 0,1 0 1,0 1-1,0-1 0,1 0 0,0 1 0,1 5-46,-1 8 90,2-1-1,1 0 0,3 15-89,-1-13 157,2 0 0,0 0 0,8 20-157,-9-32 53,0-1 1,0 1-1,1-1 0,0 0 1,0 0-1,2-1 0,-1 1 1,8 6-54,-13-14-24,0-1 1,-1 1 0,1-1-1,0 0 1,0 1 0,0-1-1,0 0 1,1 0 0,-1-1-1,0 1 1,0 0 0,0-1 0,1 1-1,-1-1 1,0 1 0,2-1 23,-1 0-206,0-1 1,0 1 0,0-1-1,0 1 1,0-1 0,0 0-1,0 0 1,-1-1 0,1 1 0,0 0-1,-1-1 1,3-1 205,16-13-936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56.0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10098,'1'2'685,"16"27"5993,-12-20-5797,0 1 0,-1 0 0,0 0 0,0 0-1,-1 0 1,0 2-881,-1 0 665,2 7 150,0-1-1,1 0 1,4 6-815,-9-23 2,0-1 0,0 0 0,0 0-1,0 0 1,0 0 0,0 0 0,0 0 0,0 1 0,0-1 0,0 0 0,0 0 0,0 0-1,0 0 1,0 0 0,0 0 0,0 0 0,0 1 0,0-1 0,0 0 0,0 0 0,1 0-1,-1 0 1,0 0 0,0 0 0,0 0 0,0 0 0,0 0 0,0 0 0,0 1 0,0-1-1,0 0 1,1 0 0,-1 0 0,0 0 0,0 0 0,0 0 0,0 0 0,0 0 0,0 0-1,1 0 1,-1 0 0,0 0 0,0 0 0,0 0-2,1-7-50,-2-21-240,0 17 148,1 3 61,0-1 0,0 1-1,1 0 1,0 0 0,1-1 0,0 1-1,0 0 1,0 0 0,1 1 0,1-1-1,-1 1 1,3-5 81,-5 11 8,0 0 0,-1 0-1,1 0 1,0 1 0,0-1 0,0 0-1,-1 0 1,1 0 0,0 1-1,0-1 1,0 0 0,0 1 0,1-1-1,-1 1 1,0-1 0,0 1 0,0 0-1,0-1 1,0 1 0,2 0-8,-1 0 27,-1 0 1,1 0-1,0 1 0,0-1 1,0 0-1,0 1 1,-1-1-1,1 1 0,0 0 1,0 0-1,-1 0 1,2 0-29,2 3 147,1 0-1,-1 1 0,0-1 0,0 1 0,0 0 0,3 5-145,-5-5 133,0 0-1,0 0 1,0 1 0,-1-1 0,1 0-1,-1 1 1,-1 0 0,1-1 0,-1 1-1,0 1-132,1 10-163,0 0 0,-2 14 163,0-20-1287,0-12 1272,0 1 0,0 0 0,0 0 0,0 0 0,0 0 0,0 0 0,0 0 0,1 0 0,-1 0 0,0 0 0,0 0 0,0 0 0,0 0 0,0 0 0,0 0 0,0 0 0,0 0 0,0 0 0,0 0 0,0 0 0,0 0 0,0 0 0,0 0 0,0 0 0,0 0 0,0 0 0,0 0 0,0 0 0,0 0 0,0 0 0,0 0 0,0 0 0,0 0 0,0 0 0,0 0 0,0 0 0,0 0 0,0 0 0,0 0 0,0 0 0,0 0 0,0 0 0,0 0 0,0 0 0,0 0 0,0 0 0,0 0 0,0 0 15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56.3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142 22 10626,'-1'-2'569,"0"0"0,1 0 1,-1 0-1,0 0 0,0 0 0,0 1 0,-1-1 0,0-1-569,2 3 87,0 0 0,0-1 0,-1 1 0,1 0 0,0-1 0,-1 1 0,1 0 0,-1 0 0,1 0 0,0-1 0,-1 1 0,1 0 0,-1 0 0,1 0 0,0 0-1,-1 0 1,1 0 0,-1 0 0,1 0 0,-1 0-87,0 0 98,1 0 0,-1 0 0,0 1-1,1-1 1,-1 0 0,1 1-1,-1-1 1,0 0 0,1 1 0,-1-1-1,1 1 1,-1-1 0,1 1 0,-1-1-1,1 1 1,-1-1 0,1 1-98,-10 14 565,1 0-1,0 0 1,1 1-1,1 0 1,0 1-565,-8 26 926,-5 22-926,11-26 249,2 1 0,1 1 1,2-1-1,2 1 0,2-1 1,1 1-1,2 2-249,11 67 1079,28 105-1079,-41-206 32,49 209 505,-14-81-324,-33-127-198,7 30 68,2-1 1,2 0-1,5 10-83,-17-46 5,7 16 58,7 10-63,-13-23 3,1-2-1,-1 1 1,1 0 0,0-1 0,0 1 0,0-1 0,1 0 0,-1-1-3,-3-2-12,0-1-1,-1 1 1,1-1 0,0 1-1,-1-1 1,1 1-1,0-1 1,0 0 0,-1 0-1,1 1 1,0-1 0,0 0-1,0 0 1,-1 0 0,1 0-1,0 0 13,0 0-26,-1 0-1,1 0 0,-1 0 0,0 0 0,1-1 1,-1 1-1,0 0 0,1 0 0,-1 0 0,0-1 1,1 1-1,-1 0 0,0-1 0,0 1 1,1 0-1,-1-1 0,0 1 0,0 0 0,1-1 1,-1 1-1,0 0 0,0-1 0,0 1 27,1-4-9,0 0-1,-1 1 1,1-1-1,-1 0 0,0 0 1,0-1 9,0 0 399,0-31-148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57.5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51 7418,'18'-18'7159,"5"3"-3485,-18 12-3363,0 1-1,0 0 1,1-1 0,-1 2-1,0-1 1,1 1 0,0-1 0,-1 1-1,1 1 1,0-1 0,0 1-1,-1 0 1,1 1-311,-1-1 104,-1 1 0,1 1 0,-1-1 0,1 1 1,-1-1-1,0 1 0,0 0 0,0 1 0,0-1 0,0 1 0,0 0 0,-1 0 0,1 0 0,-1 0 1,0 0-1,0 1 0,0 0 0,0 1-104,-2-3 18,0 0 0,0 0 0,0 1 1,0-1-1,-1 0 0,0 1 0,1-1 0,-1 0 0,0 1 1,0-1-1,0 1 0,0-1 0,0 0 0,-1 1 1,1-1-1,-1 2-18,-2 4 25,0 0 0,0 0 1,-4 6-26,4-8 17,-6 12 13,-1 0 0,0-1 1,-6 8-31,11-19 5,-1 0 0,1 0 0,-1 0 0,0 0 0,0-1 0,0 0 0,-1 0 0,0-1 0,-7 4-5,12-8 0,1 1 0,-1 0 0,0 0 1,1 0-1,-1 0 0,0 0 1,1 0-1,-2 1 0,3-1-1,0-1 1,0 0-1,-1 1 1,1-1-1,0 1 1,0-1 0,0 0-1,0 1 1,0-1-1,-1 0 1,1 1-1,0-1 1,0 1-1,0-1 1,0 1-1,0-1 1,0 0-1,0 1 1,0-1-1,0 1 1,1-1-1,-1 0 1,0 1-1,0-1 1,0 1-1,0-1 1,0 0-1,1 1 1,-1-1-1,0 0 1,0 1-1,1-1 1,-1 0-1,0 0 1,1 1 0,-1-1-1,0 0 1,1 0-1,-1 1 1,1-1 0,2 2-4,0 0 1,0 0-1,0 0 1,1-1-1,-1 1 1,0-1-1,1 0 1,-1 0-1,1 0 1,3 0 3,39 3-26,-41-4 25,12 1 18,0 1 0,0 0 0,0 1 0,5 2-17,-21-5 8,0 0 1,1 1-1,-1-1 0,0 1 0,0-1 0,0 1 1,0-1-1,0 1 0,0-1 0,0 1 0,0 0 1,0 0-1,-1-1 0,1 1 0,0 0 0,0 0 1,-1 0-1,1 0 0,0 0 0,-1 0 0,1 0-8,-1 0 22,0 0 0,0 0 0,0 0 0,0 1 0,0-1 0,0 0 0,0 0-1,0 0 1,0 0 0,-1 0 0,1 0 0,0 0 0,-1 1 0,1-1 0,-1 0 0,1 0-1,-1 0-21,-3 5 112,0 0 0,-1-1 0,1 0 0,-1 0 1,0 0-1,-1 0-112,-4 3 96,-1-1 0,1 0 1,-1-1-1,-8 3-96,-14 9-648,19-11-564,14-7 1165,0 0 0,0 0 1,0 0-1,-1 0 1,1 0-1,0 0 1,0 0-1,-1 0 0,1 0 1,0 0-1,0 0 1,-1 0-1,1 0 0,0 0 1,0 0-1,0-1 1,-1 1-1,1 0 1,0 0-1,0 0 0,0 0 1,-1 0-1,1 0 1,0-1-1,0 1 1,0 0-1,0 0 0,0 0 1,-1 0-1,1-1 1,0 1-1,0 0 0,0 0 1,0 0-1,0-1 1,0 1-1,0 0 1,0 0-1,0 0 0,0-1 1,-1 1-1,1 0 1,0 0-1,0-1 1,0 1-1,1 0 0,-1 0 1,0 0-1,0-1 1,0 1-1,0 0 0,0 0 1,0-1-1,0 1 47,9-16-462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08.0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13963,'11'18'5129,"0"15"-3841,-1 7 1,-8 9-217,3 6-96,-1-1-480,-1 2-216,-3-8-184,1-7 0,0-18-720,7-7-496,3-16 1288,-6-11-592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57.8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1 427 11530,'0'1'314,"1"-1"-1,-1 1 1,1 0-1,-1-1 0,1 1 1,0 0-1,-1-1 1,1 1-1,0-1 0,-1 1 1,1-1-1,0 1 0,0-1 1,-1 1-1,1-1 1,0 0-1,0 0 0,0 1-313,0-1 175,1 0-1,-1-1 0,0 1 1,0 0-1,1-1 0,-1 1 1,0 0-1,0-1 0,0 1 1,0-1-1,0 0 0,1 1 0,-1-1-174,2-2 216,1 0 0,-1 0 0,0 1 0,0-2 0,0 1 0,0 0 0,-1-1 0,1 1 0,-1-1 0,0 0 0,1-1-216,4-11 326,0 0 0,0-4-326,-2 5 68,9-24 24,-2-1 0,3-16-92,-12 41 9,-1 0 1,0 1-1,-1-1 1,-1 0-1,0 0 1,-1 1-1,0-1 1,-2-6-10,2 18 9,0 0-1,0 0 1,0 0-1,0 0 1,0 0 0,-1 0-1,1 0 1,-1 0 0,0 0-1,0 1 1,0-1 0,-2-1-9,3 3 23,0 0 0,0 1 1,0-1-1,0 0 0,-1 0 1,1 0-1,0 1 0,-1-1 1,1 1-1,0-1 0,-1 1 1,1 0-1,-1-1 0,1 1 1,0 0-1,-1 0 0,1 0 0,-1 0 1,1 0-1,-1 0 0,1 1 1,-1-1-1,1 0 0,0 1 1,-1-1-1,1 1 0,-2 0-23,0 1 45,0 0-1,0 0 0,0 0 1,0 1-1,0-1 0,0 1 1,1 0-1,-1 0 0,1 0 1,0 0-1,0 0 0,0 0 1,0 1-1,1-1 0,-1 1 1,1-1-1,-1 4-44,-2 8 82,0 0-1,2 1 1,-2 13-82,1 2 226,2 1 0,1-1 0,1 0 0,2 0-1,1 0 1,7 27-226,-10-51 52,1-1 0,1 1 0,-1-1-1,1 0 1,0 0 0,0 0 0,1 0 0,0 0 0,0-1-1,0 0 1,2 2-52,-3-4-58,0-1 0,0 1 0,1 0 0,-1-1 0,1 0 0,0 0 0,0 0 0,0 0-1,0-1 1,0 1 0,0-1 0,0 0 0,0 0 0,1-1 0,-1 1 0,0-1 0,4 0 58,-5 0-167,1 0 1,-1-1-1,0 1 1,1-1-1,-1 1 1,0-1-1,0 0 0,1-1 167,0 0-157,1-1-1,-1 0 0,1 0 0,-1 0 0,1-2 158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58.3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12339,'6'29'5204,"-3"-16"-3485,-1 0-1,-1 6-1718,0-11 625,0 0 0,0-1 0,2 4-625,-2-5 436,1 1 0,-1 0 0,0-1 0,-1 5-436,2 1 442,-2-12-438,0 0 0,0 0 0,0 0 0,0 0 0,0 0 0,0 0 0,0 0 0,0 0 0,0-1 0,0 1 0,0 0 0,1 0 0,-1 0 0,0 0 0,0 0 0,0 0 0,0 0 0,0 0 0,0 0 0,0 0 0,0 0 0,0 0 0,0 0 0,0 0 0,0 0 0,1 0 0,-1 0 0,0 0 0,0 0 0,0 0 0,0 0 0,0 0 0,0 0-1,0 0 1,0 0 0,0 0 0,0 0 0,0 0 0,1 0 0,-1 0 0,0 0 0,0 0 0,0 0 0,0 0 0,0 0 0,0 0 0,0 0 0,0 0 0,0 0 0,0 0 0,0 0 0,0 0 0,0 1 0,0-1 0,0 0 0,1 0 0,-1 0 0,0 0 0,0 0-4,1-12-347,0-5 212,0-1-1,1 1 1,1-3 135,-1 12-42,0-1 0,1 0 0,2-5 42,-4 11 5,0 0-1,0 1 1,1-1-1,-1 1 1,1 0-1,-1-1 1,1 1-1,0 0 1,0 0-1,0 0 1,1 0-5,-2 1 17,0 1 0,0-1 0,-1 1 0,1-1 0,0 1 0,0 0 0,0-1 0,0 1 0,0 0 0,0 0 0,0 0 0,0 0 1,0 0-1,0 0 0,0 0 0,0 0 0,0 0 0,0 0 0,0 0 0,0 1 0,0-1 0,0 0 0,0 1 0,0-1 0,0 1 0,0-1 1,0 1-1,-1-1 0,1 1 0,0 0 0,0-1 0,-1 1 0,1 0 0,0 0 0,-1 0 0,1 0-17,3 4 155,0 1-1,0 0 0,-1 0 1,0 0-1,0 0-154,-2-5 41,5 13 151,-1-1 1,0 1-1,0 0 1,-2 1-1,0-1 1,0 1 0,-1-1-1,-1 1 1,-1 0-1,0 8-192,0-12-3412,4-14 2078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58.7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9770,'3'1'677,"0"0"1,0 0-1,-1 0 0,1 0 0,0 0 0,-1 0 1,1 1-1,-1 0 0,0-1 0,1 1 1,-1 0-1,0 0 0,0 0 0,0 1-677,0 0 450,0 0 0,0 0 0,0 1 0,0-1 0,-1 1 0,1-1 0,-1 1-450,2 5 534,-1 0 0,0 1 1,-1-1-1,0 1 0,0-1 1,-1 2-535,-1 20 990,-2 7-990,2-30 73,2-6-106,0-5-31,3-11-127,4-20-211,-6 26 356,0 1 0,1-1 0,0 1 1,0-1-1,1 1 0,0 0 0,0 0 0,1 1 0,-1-1 0,2 1 0,-1 0 0,1 0 0,-1 1 0,5-3 46,-10 7 9,1 1-1,0-1 1,0 0-1,0 1 1,0-1-1,0 1 1,-1-1-1,1 1 1,0-1-1,0 1 1,0 0-1,0 0 1,0-1-1,1 1 1,-1 0-1,0 0 1,0 0-1,0 0 1,0 0-1,0 0 1,0 0-1,0 0 1,0 1-1,0-1 1,0 0-1,1 1-8,-1 0 31,1 0-1,-1 0 1,0 1-1,1-1 1,-1 0 0,0 1-1,0-1 1,0 1-1,0-1 1,0 1-1,0-1 1,0 1-1,0 0 1,-1 0-1,1 0-30,3 11 268,0 1 0,-1-1 0,0 3-268,-1 0 269,2-1 0,1 5-269,1-5 12,4 17 371,-9-29-563,-1-1-1,1 1 1,-1-1-1,0 1 0,1-1 1,-1 1-1,-1-1 1,1 1-1,0-1 0,-1 1 1,1 0 180,0-2-85,-1-1 1,1 0-1,0 0 0,0 1 1,0-1-1,0 0 0,0 0 1,-1 1-1,1-1 0,0 0 1,0 0-1,0 0 0,-1 1 1,1-1-1,0 0 0,0 0 1,-1 0-1,1 0 0,0 1 1,0-1-1,-1 0 0,1 0 1,0 0 84,-9 1-1271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59.2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50 9338,'0'0'110,"0"1"0,0-1-1,-1 0 1,1 0 0,0 0 0,0 0-1,0 1 1,0-1 0,0 0 0,0 0-1,0 0 1,0 1 0,0-1 0,0 0-1,0 0 1,0 0 0,0 1 0,0-1-1,0 0 1,0 0 0,0 0 0,0 1-1,0-1 1,0 0 0,0 0 0,0 0-1,0 0 1,0 1 0,0-1 0,1 0-1,-1 0 1,0 0 0,0 0 0,0 1-1,0-1-109,9 7 1332,14 5-277,-3-4-380,0-1 0,1-1 0,-1-1 0,2-1 0,-1 0 0,9-1-675,31 0 1699,38-3-1699,26-6 2006,9-6-2006,123-22 1204,-29 3-512,84 3 198,-195 24 377,81 9-1267,-132-2 245,77 8 134,-140-11-365,-1 0-1,1 1 1,-1-1 0,1 1-1,-1 0 1,2 0-14,-4 0-2,0-1-1,0 0 1,1 0-1,-1 0 0,0 0 1,0 0-1,0 0 1,0 0-1,1 0 1,-1 1-1,0-1 1,0 0-1,0 0 1,0 0-1,0 0 1,0 0-1,0 1 1,0-1-1,1 0 1,-1 0-1,0 0 1,0 0-1,0 1 1,0-1-1,0 0 1,0 0-1,0 0 1,0 1-1,0-1 0,0 0 1,0 0-1,0 0 3,-1 1-31,1 0-1,-1-1 0,1 1 1,0-1-1,-1 1 0,0-1 0,1 1 1,-1-1-1,1 0 0,-1 1 0,0-1 1,1 0-1,-1 1 0,0-1 32,-43 15-2446,27-10 1669,-28 9-398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59.5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0 360 10866,'3'1'467,"-1"0"0,0 0 0,1-1-1,-1 1 1,1-1 0,-1 1 0,1-1-1,-1 0 1,1 0 0,0 0 0,-1 0 0,1-1-1,-1 1 1,1-1-467,7-1 671,0-1 1,8-4-672,-7 3 619,-1 0-414,1-1 1,-1 0-1,1-1 1,-1 0-1,-1 0 0,0-1 1,0-1-1,0 1 1,-1-2-1,0 1 1,0-1-1,-1 0 0,4-6-205,-6 8 23,-1-1 0,0 0 0,0 0 0,0 0-1,-1 0 1,0-1 0,-1 1 0,0-1 0,0 0-1,-1 1 1,0-1 0,0 0 0,-1 0-1,0 0 1,-1 0 0,0 0 0,-2-7-23,2 11 17,-1-1 0,0 1 0,0 0 0,-1 0 0,1 0 0,-1 0 0,0 1 0,0-1 0,-1 1 1,-1-2-18,3 4 12,-1-1 1,1 1 0,-1-1-1,1 1 1,-1 0 0,0 0-1,0 1 1,0-1 0,0 0-1,-1 1 1,1 0 0,0 0-1,-1 0 1,1 0 0,0 0-1,-3 1-12,5 0 11,0 0-1,0 0 1,0 0 0,0 0-1,0 0 1,0 0-1,0 1 1,1-1-1,-1 0 1,0 1 0,0-1-1,0 0 1,1 1-1,-1-1 1,0 1 0,0 0-1,1-1 1,-1 1-1,0-1 1,1 1-1,-1 0 1,1 0 0,-1-1-1,1 1 1,-1 0-1,1 0 1,0-1 0,-1 1-1,1 0-10,-1 4 46,-1-1-1,1 0 1,1 0-1,-1 1 1,0 1-46,1-6 4,-1 17 104,1 0-1,0 0 1,1 0-1,3 12-107,4 16 306,4 6-306,-3-14 320,7 13-320,-11-35 78,1-1-1,1 0 1,0-1 0,7 12-78,-11-22-31,-1 0-1,0 0 1,1 0 0,0 0-1,-1-1 1,1 1 0,2 0 31,-4-2-76,0 0 0,0-1 0,0 1 1,1 0-1,-1-1 0,0 1 1,1-1-1,-1 0 0,0 1 0,1-1 1,-1 0-1,0 0 0,1 1 0,-1-1 1,1 0-1,-1-1 0,0 1 0,1 0 1,-1 0-1,1-1 0,0 1 76,0-2-121,1 1 0,0-1 0,0 0 0,0 0 0,1-1 121,-4 3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5:59.9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15 8602,'5'3'1278,"-1"0"-1,0 0 1,0 1 0,0 0-1,0 0 1,0 0 0,-1 0-1,2 3-1277,-1-1 726,-1 0 0,1 1 0,-1-1 0,-1 1-1,1 0 1,-1 0-726,1 7 416,0 0 0,-1 0 0,-1 0 0,0 1 0,-1-1-1,0 2-415,-1 5 197,0-18-209,2-14-74,0 0-29,1 1 0,0-1 0,1 0 0,0 1 0,4-10 115,5-8-345,9-13 345,-14 25-12,9-15 15,-15 29 9,0 0 0,0 1 0,1-1 0,-1 0 0,1 1 0,-1-1 0,1 1 0,-1 0 0,1-1 0,0 1 0,-1 0 0,1 0 0,2-1-12,-4 2 11,1 0 0,0 0 0,-1 0 0,1 0 0,0-1 0,-1 1 0,1 0 0,0 0 0,0 0 0,-1 1 0,1-1 0,0 0 0,-1 0 0,1 0 0,0 0 0,-1 1 0,1-1 0,0 0 0,-1 0 0,1 1 0,-1-1 0,1 1 0,-1-1 0,1 1 0,-1-1 0,1 0 0,-1 1 0,1 0 0,-1-1 0,1 1 0,-1-1 0,0 1 0,1 0-11,0 2 58,1 0 1,-1-1-1,0 1 1,0 0-1,-1 0 0,1 0 1,0 2-59,6 85 1356,-4-52-843,-3-36-560,1 1 0,-1 0-1,1 0 1,0 0 0,0-1 0,0 1-1,0-1 1,0 1 0,1-1 0,-1 1-1,3 1 48,-4-3-39,0-1 0,0 0 0,0 0 0,0 0 0,1 0 0,-1 1 0,0-1 0,0 0 0,0 0 0,1 0 0,-1 0 0,0 0 0,0 0 0,0 1 0,1-1 0,-1 0 0,0 0 0,0 0 0,1 0 0,-1 0 0,0 0 0,0 0 0,1 0 0,-1 0 0,0 0 0,0 0 0,1 0 39,7-7-590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00.3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0 433 12203,'0'0'142,"0"0"-1,0 0 1,0 1 0,0-1 0,1 0 0,-1 0 0,0 0 0,0 1 0,0-1 0,0 0 0,0 0-1,0 0 1,0 0 0,0 1 0,0-1 0,0 0 0,1 0 0,-1 0 0,0 0 0,0 1 0,0-1-1,0 0 1,1 0 0,-1 0 0,0 0 0,0 0 0,0 0 0,0 0 0,1 1 0,-1-1 0,0 0-1,0 0 1,0 0 0,1 0 0,-1 0 0,0 0 0,0 0 0,0 0 0,1 0 0,-1 0 0,0 0-1,0 0-141,11-7 2036,-7 3-1751,0 0 0,0 0 0,-1 0 0,3-3-285,2-8 424,0-1-1,0 1 1,-2-2 0,2-5-424,3-14 265,2-20-265,-7 29 38,-2-1 0,0-16-38,-3 31 23,-1 0-1,0 0 1,-1-1-1,-1 1 1,0 0-1,-2-5-22,3 16 38,0-1 0,0 0 0,0 0 0,0 1 0,-1-1 0,1 1 1,-1-1-1,0 1 0,0 0 0,0-1-38,1 2 23,1 1 1,-1-1-1,0 0 1,1 1-1,-1 0 1,1-1-1,-1 1 1,0-1 0,1 1-1,-1 0 1,0-1-1,1 1 1,-1 0-1,0 0 1,0 0-1,1-1 1,-1 1-1,0 0 1,0 0-1,1 0 1,-1 0-1,0 0 1,0 1 0,1-1-1,-1 0 1,0 0-1,0 0 1,1 1-1,-1-1 1,0 0-1,1 1 1,-1-1-1,0 0 1,1 1-1,-1-1 1,1 1-1,-1-1 1,0 1-24,0 1 45,-1 0 1,0 0-1,1 0 0,-1 1 0,1-1 1,-1 1-1,1-1 0,0 1 1,0-1-1,0 1 0,0 1-45,-4 32 182,4-27-139,-3 27 285,2 1 1,2 27-329,1-44 128,1 1 1,1-1 0,1 0-1,0 0 1,6 13-129,-8-27 29,1 1 0,0 0 0,1-1 1,-1 0-1,1 0 0,4 5-29,-6-9-251,0 1 0,1-1 0,-1 1 0,1-1 0,-1 0 0,1 0 0,0 0 0,0 0 0,0 0 0,0-1 0,0 1 0,0-1 0,1 0 0,2 1 251,10-2-1239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00.7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 8162,'3'0'329,"0"0"578,0 1-1,1-1 1,-1 1 0,0-1-1,0 1 1,3 1-907,-5-1 298,0-1 0,0 1-1,0 0 1,0-1 0,0 1 0,0 0 0,0 0-1,0 0 1,0 0 0,-1 0 0,1 0-1,0 0 1,0 0 0,-1 0 0,1 0-1,-1 0 1,1 0 0,-1 0 0,0 1 0,1-1-1,-1 1-297,5 20 1435,-1 0-1,-1 1 1,-1-1-1,-1 1 1,-1 9-1435,-1-27 103,0-17-1315,1 10 1147,1-1 0,-1 1 0,1-1 0,-1 1 0,1-1 0,0 1 0,0 0 0,0-1 0,0 1-1,1-1 66,12-18-270,-10 16 199,0-1 0,-1 1 0,1-1 0,-1 0 0,0 0 0,-1 0 0,0 0 0,0 0 0,1-3 71,-2 2-55,0 3 50,0-1 0,0 0 0,1 0 0,0 1 1,-1-1-1,1 1 0,1-1 0,-1 1 0,2-1 5,-4 4 9,0 1-1,0 0 0,0 0 0,1-1 1,-1 1-1,0 0 0,0 0 0,1 0 1,-1 0-1,0 0 0,0-1 1,1 1-1,-1 0 0,0 0 0,0 0 1,1 0-1,-1 0 0,0 0 0,0 0 1,1 0-1,-1 0 0,0 0 1,0 0-1,1 0 0,-1 0 0,0 0 1,1 0-1,-1 0 0,0 0 1,0 0-1,1 0 0,-1 1 0,0-1 1,0 0-1,1 0 0,-1 0 0,0 0 1,0 1-1,0-1 0,1 0 1,-1 0-1,0 0 0,0 1 0,0-1-8,6 10 354,-6-10-352,3 12 325,0-1-1,-1 1 0,0 0 1,0-1-1,-1 12-326,0 0 321,0-18-276,-1 0 1,1-1 0,0 1-1,0-1 1,1 0 0,-1 1-1,1-1 1,0 0 0,0 0-1,1 0 1,-1 0 0,1 0-1,2 3-45,-4-7-60,-1 1-1,0-1 0,1 1 0,-1-1 1,1 1-1,-1-1 0,1 0 1,-1 1-1,1-1 0,-1 0 1,1 1-1,-1-1 0,1 0 0,0 0 1,-1 1-1,1-1 0,-1 0 1,1 0-1,0 0 0,0 0 61,-1 0-357,1 0-1,0-1 1,0 1-1,-1 0 1,1-1-1,-1 1 1,1-1 0,0 1-1,-1-1 1,1 1-1,-1-1 1,1 1-1,-1-1 1,1 1-1,-1-1 1,1 0-1,-1 1 1,0-1 357,14-18-2971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01.2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1283 14219,'3'2'764,"0"0"0,-1 1 0,0-1 1,1 1-1,-1 0 0,0-1 0,0 1 0,-1 0 0,2 3-764,-1-1 653,0 0 0,0 0 0,0 1-1,-1-1 1,1 5-653,-1 8 569,0 0 0,-1 0-1,-1 8-568,0 1 930,4 24-332,-1-29-562,0-17-462,3-28 250,1 0-1,2 1 0,0 0 177,-5 14-28,1-4 9,1 0 0,1 1 1,4-7 18,-9 14 5,2 1 1,-1 0 0,0 0-1,1 0 1,-1 1 0,1-1-1,0 1 1,0-1 0,0 1-1,0 0 1,0 0 0,2-1-6,-4 3 17,1-1 1,-1 1-1,1-1 1,-1 1-1,1 0 1,-1-1-1,1 1 1,0 0-1,-1 0 1,1 0-1,-1 0 1,1 0-1,0 1 1,-1-1 0,1 0-1,-1 1 1,1-1-1,-1 1 1,1 0-1,-1-1 1,1 1-1,-1 0 1,0 0-1,1 0 1,-1 0-1,0 0 1,0 0-1,0 0 1,0 1-1,1 0-17,3 4 133,0 2-1,0-1 0,0 0 1,-1 1-1,0 2-132,-1-5 72,4 10 41,-1 0 1,-1 0 0,0 1 0,-1 0-1,0 0 1,-1 1 0,-1 4-114,-2-17-1267,-1-7 40,0-1 637,-2-11-570</inkml:trace>
  <inkml:trace contextRef="#ctx0" brushRef="#br0" timeOffset="1">256 0 11514,'25'8'4751,"9"6"-4751,-17-7 542,0 2-1,-1 0 1,0 1 0,-1 0-1,0 1 1,12 12-542,12 16 1094,-1 2 0,-2 1-1,-2 2 1,-1 1 0,15 32-1094,-28-41 357,-1 1 0,-2 2 0,-2 0 0,-1 0 0,6 33-357,-9-20 206,-2 1 0,-2 1 0,-3-1 0,-2 17-206,-4 53 249,-6 0 0,-23 120-249,26-214-568,-2-1-1,-8 21 569,5-23-1423,10-25 1361,-1 0-1,0 0 1,1 0-1,-1 0 0,0 0 1,0 0-1,1 0 1,-1 0-1,0 0 1,0 0-1,0 0 1,0-1-1,0 1 1,0 0-1,0-1 0,0 1 1,-1-1 62,1 0-51,0 0 0,0 0 0,0 0 0,0 0 0,0 0 0,0 0 0,0 0 0,0 0 0,0-1 0,-1 1 0,1-1 0,0 1 0,0-1 51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02.1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61 1 12827,'-53'26'3954,"45"-21"-2942,10-1-472,3 0-254,0 0 0,1-1 0,-1 1 0,1-1-1,0 0 1,0-1 0,0 1 0,0-1 0,0-1 0,1 1-286,19 4 1610,25 1-1610,-8-1 631,-25-3-401,1 0 149,1 1-1,2 2-378,-17-4 77,1 0 0,-1 0 0,1 0 1,-1 1-1,0 0 0,0 0 0,0 0 0,0 1 1,1 1-78,-5-4 19,0 0 1,1 1-1,-1-1 0,0 0 1,0 1-1,0-1 1,0 1-1,0-1 0,0 1 1,0 0-1,0-1 1,-1 1-1,1 0 1,-1 0-1,1 0 0,-1-1 1,0 1-1,1 0 1,-1 0-1,0 0 1,0 0-1,-1-1 0,1 1 1,0 0-1,-1 0 1,1 0-1,-1-1 0,1 1 1,-1 0-1,0 0 1,0-1-1,0 2-19,-3 4 53,0 0-1,-1-1 1,1 0-1,-1 0 1,0 0-1,-1-1 1,1 0-1,-1 0 1,-4 3-53,-14 8 191,-24 14-191,32-21 26,-50 27-568,22-15-3321,37-18 1111,15-7 1231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08.4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12491,'3'4'586,"0"-1"1,1 1 0,-1 1-1,-1-1 1,1 0-1,-1 1 1,1 0 0,-1-1-1,0 1 1,0 3-587,2 7 241,-1 0 1,1 13-242,-3-19 436,10 116 1015,-7-68-1039,2 0 0,9 35-412,-9-66 78,-6-25-73,0 0 0,1-1 0,-1 1 1,0 0-1,0-1 0,0 1 0,0 0 1,0-1-1,0 1 0,0 0 1,-1-1-1,1 1 0,0 0 0,0-1 1,0 1-1,-1 0 0,1-1 0,0 1 1,-1 0-6,1-1 2,0 0 1,-1 0-1,1 0 1,0 0 0,-1 0-1,1 1 1,0-1-1,-1 0 1,1 0 0,0 0-1,0 0 1,-1 0-1,1 0 1,0 0 0,-1 0-1,1-1 1,0 1-1,-1 0 1,1 0-1,0 0 1,-1 0 0,1 0-1,0 0 1,0-1-1,-1 1 1,1 0 0,0 0-3,-2-1 1,1 0 1,-1-1 0,1 1 0,-1 0 0,1-1 0,0 1-1,0 0 1,0-1 0,0 0 0,0 1 0,0-1 0,0 0-2,-2-9-82,0 1 0,1-1 0,0 0 0,1 0 0,0 0 0,1 0 0,1 0 0,-1 0 0,2-3 82,-1 11-11,0-1-1,0 1 0,1-1 0,-1 1 1,1-1-1,0 1 0,0 0 1,0 0-1,1 0 0,-1 0 1,0 1-1,1-1 0,0 0 1,0 1-1,0 0 0,0 0 1,0 0-1,0 0 0,1 0 1,-1 1-1,0-1 0,1 1 1,3-1 11,-1 0 18,1 0 1,-1 1-1,1 0 1,0 0-1,-1 0 1,1 1-1,0 0 1,-1 1-1,1-1 1,0 1-1,-1 0 1,1 1-1,0 0-18,-2 0 80,1 0-1,-1 1 0,0-1 1,0 1-1,0 0 1,0 1-1,-1-1 1,1 1-1,-1 0 0,0 0 1,0 0-1,0 0 1,-1 1-1,1 0 1,-1 0-1,1 3-79,-2-4 103,0 0 0,0 1-1,-1-1 1,0 0 0,0 1 0,0-1-1,0 1 1,-1-1 0,1 1 0,-1-1-1,-1 1 1,1-1 0,0 1 0,-1-1-1,0 1 1,0-1 0,-1 0 0,1 1-1,-1-1 1,0 0 0,-1 1-103,0 2 118,-1-1 0,0 0 1,0 0-1,-1-1 0,0 1 0,0-1 1,0 0-1,-1 0 0,1-1 0,-1 1 0,-1-1 1,1 0-119,2-2-77,0 0 1,0 0-1,0-1 1,0 1-1,0-1 1,-1 0 0,1 0-1,0-1 1,0 1-1,-1-1 1,1 0-1,0 0 1,-1 0-1,1-1 1,0 0-1,-1 1 1,1-1 0,0-1-1,0 1 1,0-1-1,-1 0 77,2 1-268,0-1 0,1 1 0,-1-1 0,1 0 0,-1 1 0,0-2 268,2 1-138,-1 0 0,1 1 1,0-1-1,-1 0 0,1 0 0,0 0 1,0-1 137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02.7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194 1 8826,'26'0'4305,"-20"0"-1113,-6 5-727,-5 7-545,-12 2-271,-10 8-625,3 3-304,-8 5-336,0-2-88,4-7-144,4 0-8,6-10-640,6-3-472,6-8-984,5-5-4074,8-11 4202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05.6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 47 6889,'-20'-9'4380,"20"9"-4159,-1-1 0,0 1-1,0-1 1,0 1 0,1-1 0,-1 0 0,0 1-1,1-1 1,-1 0 0,1 0 0,-1 1-1,1-1 1,-1 0 0,1 0 0,-1 0-1,1 0 1,0 1 0,0-1 0,-1 0 0,1 0-1,0 0 1,0 0-221,0 0 116,0 0-1,1 0 1,-1 1-1,0-1 1,0 0-1,1 1 1,-1-1-1,1 0 1,-1 1-1,1-1 0,-1 1 1,1-1-1,-1 1 1,1-1-1,-1 1 1,1-1-1,-1 1 1,1-1-1,0 1 1,-1 0-1,1-1 1,0 1-1,-1 0 1,1 0-1,0 0 1,0-1-116,21-3 1105,-21 4-1103,14-2 449,0 2 0,0 0-1,0 0 1,0 1 0,0 1-1,14 4-450,-7 0 241,1 0 0,-1 2 0,0 0 0,1 3-241,-17-9 40,0 1-1,-1 1 1,0-1 0,1 2-40,-4-5 5,-1 1 1,0 0-1,0 0 0,0 0 0,0 0 1,0 1-1,0-1 0,0 0 0,0 0 0,0 0 1,-1 1-1,1-1 0,0 0 0,-1 1 1,1-1-1,-1 1 0,0-1 0,1 1 1,-1-1-1,0 1-5,0 0 7,-1 0 1,1 0 0,-1 0-1,0 0 1,0 0-1,0 0 1,0 0-1,0 0 1,0 0-1,0 0 1,0 0 0,-1-1-1,1 1 1,-1 0-1,0-1 1,-1 2-8,-4 3 32,-1 0-1,0-1 1,-2 1-32,-51 28 287,-43 15-287,72-33 38,30-16-35,1 1-1,0-1 0,-1 1 0,1 0 0,0 0 1,0-1-1,0 1 0,0 0 0,0 0 0,0 0 1,0 0-1,0 0 0,0 1 0,0-1 1,0 1-3,1-2 0,0 1 0,0-1 1,0 0-1,0 1 0,-1-1 1,1 0-1,0 1 0,0-1 1,0 0-1,1 1 0,-1-1 1,0 0-1,0 0 0,0 1 1,0-1-1,0 0 1,0 1-1,0-1 0,0 0 1,1 1-1,-1-1 0,0 0 1,0 0-1,0 1 0,1-1 0,0 1-1,0 0 1,0-1 0,-1 1 0,1-1-1,0 1 1,0-1 0,0 0 0,0 1-1,0-1 1,0 0 0,0 1 0,16 1-1,0 1 0,0-2 1,0 0-1,8-2 1,-4 1 60,0 0 0,15 4-60,-29-3 48,0 0-1,-1 0 1,0 1-1,1 0 1,-1 1-1,0 0 1,0-1-1,0 2 1,0-1-1,3 3-47,-9-5 15,1-1 0,0 1-1,0 0 1,0 0 0,0-1 0,-1 1 0,1 0-1,0 0 1,-1 0 0,1 0 0,0 0-1,-1 0 1,0 0 0,1 0 0,-1 0 0,1 0-1,-1 0 1,0 0 0,0 0 0,0 0-1,1 0 1,-1 0 0,0 1-15,-1-1 22,1 1 0,-1 0 0,1 0 0,-1-1 0,0 1 0,1 0 0,-1-1 0,0 1 0,0-1 0,0 1 0,0-1 0,0 0 0,-1 1-22,-5 5 66,0-1 1,-1 0 0,1-1-1,-1 1 1,0-1-67,8-5 0,-13 7 96,1 0-1,-14 5-95,21-10-133,0 0-1,0-1 1,1 0 0,-1 1-1,-1-2 1,1 1-1,0 0 1,0-1-1,0 0 1,0 0 133,4 0-184,-1-1 0,1 1 1,-1 0-1,1-1 0,0 1 0,-1 0 0,1-1 1,0 0-1,-1 1 0,1-1 0,0 0 0,0 0 0,0 1 1,0-1-1,0 0 0,0 0 0,0 0 0,-1-1 184,-2-7-1171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06.2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2 330 11394,'3'0'1131,"0"-1"-1,-1 1 1,0-1-1,1 0 1,-1 0-1,3-1-1130,0-2 436,0 1-1,0-1 1,-1 0-1,1 0-435,4-4 809,-2 1-695,1-1-1,-1 1 0,-1-2 0,1 1 0,-2-1 0,1 0 0,-1 0 0,0 0 0,-1-1 1,0 0-1,-1 0 0,0 0 0,0 0 0,-1 0 0,-1-1 0,1 1 0,-2-1 1,1 1-1,-2-1 0,1 1 0,-1-1 0,-2-4-113,2 10 60,-1 0 0,0 0 1,0 0-1,0 0 0,-1 0 0,1 1 1,-1-1-1,-1 1 0,1 0 0,0 0 1,-2-1-61,4 3 28,0 1 0,-1-1 0,1 1 0,-1 0 0,0 0 0,1 0 0,-1-1 0,0 1 0,0 1 0,0-1 0,1 0 0,-1 0 0,0 1 0,0-1 0,0 1 0,0 0 0,0-1 0,0 1 0,0 0 0,0 0 0,0 0 0,0 1 0,0-1 0,0 0 0,0 1 0,0-1 0,0 1 0,0 0 0,0 0 0,-1 0-28,1 1 23,-1-1-1,1 1 1,0 0 0,0 0-1,0 0 1,0 1 0,0-1-1,1 0 1,-1 1 0,0-1 0,1 1-1,0 0 1,0-1 0,0 1-1,-1 1-22,0 5 44,0-1-1,0 1 0,1-1 0,-1 7-43,1 8 41,0 0 0,2 0 0,0 0-1,2 0 1,0 0 0,2-1 0,0 1-1,1-1 1,4 6-41,-8-23-8,0-1 1,1 1-1,-1-1 0,1 0 0,0 1 0,0-1 1,0-1-1,0 1 0,1 0 0,0-1 0,1 2 8,-2-3-54,0-1 0,0 1 0,-1 0 0,1-1 0,0 0 0,0 0 0,0 0 0,1 0 0,-1 0 1,0-1-1,0 1 0,0-1 0,1 0 0,-1 0 0,0 0 0,0 0 0,0-1 0,1 1 54,0-1 125,0 0 1,-1-1-1,1 1 1,0-1-1,-1 1 1,1-1-1,-1 0 1,1-1-126,30-23 323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06.6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7562,'8'65'10151,"-3"30"-5681,-2-31-1950,-2-60-2380,0 13 266,-1-16-392,0-1 0,0 1 0,0-1 0,0 1 0,0-1 0,0 1 0,1-1 0,-1 1 0,0-1-1,0 1 1,0-1 0,1 1 0,-1-1 0,0 1 0,1-1 0,-1 0 0,0 1 0,1-1 0,-1 1 0,1-1 0,-1 0 0,0 1-1,1-1-13,0 0-2,-1-1-1,1 1 0,-1 0 0,1-1 1,-1 1-1,0 0 0,1-1 0,-1 1 0,0-1 1,1 1-1,-1-1 0,0 1 0,1-1 1,-1 1-1,0-1 0,0 1 0,0-1 0,1 1 1,-1-1-1,0 0 3,0 0-13,13-45-624,-8 29 362,0-1 0,4-7 275,-7 20-3,0 0 0,0 1 0,1-1 0,0 1 0,0-1 1,0 1-1,0 0 0,1 0 0,-1 1 0,4-3 3,-6 5 18,0 0-1,1 0 1,-1 0 0,0 0-1,1 1 1,-1-1 0,1 1-1,-1-1 1,0 1 0,1-1-1,0 1 1,-1 0 0,1 0-1,-1-1 1,1 1 0,-1 0-1,1 1 1,-1-1 0,1 0-1,-1 0 1,1 1 0,-1-1-1,1 1 1,-1-1-1,1 1 1,-1-1 0,0 1-1,1 0 1,-1 0 0,0 0-1,1 0 1,-1 0 0,0 0-1,0 0-17,3 3 99,-1-1 0,0 1-1,-1-1 1,1 1 0,-1 0-1,1 0 1,-1 0 0,0 0 0,-1 0-1,1 0 1,0 2-99,9 55 867,-7-37-707,-3-14-362,-2-8-936,1-3-2817,0 0 2744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07.0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11907,'3'2'615,"-1"1"0,0 0 0,1-1 0,-1 1 0,-1 0 0,1 1 0,0-1 0,-1 0 0,0 0 0,1 1 1,-1-1-1,-1 1 0,1-1 0,0 1 0,-1-1 0,0 2-615,1 10 857,-1 0 0,-1 0 0,-1 5-857,0-3 772,0-1-377,1-8-199,0 0 0,1 0 0,0-1 0,1 9-196,0-11 20,1-7-79,1-6-117,-1-7-149,2 0 0,0 0 1,0 0-1,1 1 0,3-3 325,-6 11-16,2 0-1,-1 0 1,1 0-1,-1 0 1,2 1-1,-1 0 1,0-1-1,1 2 1,0-1-1,0 0 1,1 1-1,4-3 17,-8 6 24,0 0 0,-1 0 0,1 0 0,0 1 0,0-1 0,0 0 0,0 1 0,0 0 0,0-1 0,0 1 0,0 0 0,0 0 0,2 0-24,-2 0 32,-1 0-1,0 1 1,0-1-1,0 1 1,0-1 0,0 0-1,1 1 1,-1 0 0,0-1-1,0 1 1,0 0-1,0-1 1,0 1 0,-1 0-1,1 0 1,0 0-1,0 0 1,0 0 0,-1 0-1,1 0 1,-1 0-1,1 0 1,0 1-32,3 11 239,0 0 1,-1 0-1,-1 0 0,0 0 0,-1 0 0,0 6-239,2 22 332,-1-27-266,-2-10-346,0 0 0,0 0-1,1 0 1,0-1 0,0 1 0,0 2 280,2-4-49,1-2-217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07.5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6 10442,'-14'-1'3875,"9"-1"-1785,9 0 664,-4 2-1563,66 11 1533,37 4-981,90 2-1743,215-22 1140,-116 0-695,33 15 352,-206 0-23,80 20-774,-186-28 34,-10-2-48,-1 0 0,1 0 1,0 1-1,-1-1 0,1 1 0,0 0 1,-1 0-1,1 0 0,-1 0 1,1 0-1,0 1 14,-3-2-21,0 0 1,0 0-1,0 0 1,0 1-1,0-1 1,0 0-1,0 0 1,0 0-1,0 0 1,0 0-1,0 1 1,0-1-1,0 0 1,0 0-1,0 0 1,0 0-1,0 0 1,0 0-1,0 1 1,0-1-1,0 0 1,0 0-1,0 0 1,0 0-1,0 0 1,0 0-1,0 1 0,0-1 1,-1 0-1,1 0 1,0 0-1,0 0 1,0 0-1,0 0 1,0 0-1,0 0 1,0 1-1,-1-1 1,1 0-1,0 0 1,0 0-1,0 0 1,0 0-1,0 0 1,0 0-1,-1 0 1,1 0-1,0 0 1,0 0-1,0 0 1,0 0-1,0 0 21,-5 1-143,0 1-1,0-1 1,0-1 0,0 1-1,0-1 1,0 0 0,-1 0 143,-10 1 194,-28 1-306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08.1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1 360 11058,'4'2'512,"0"0"0,1 0 0,-1-1 0,1 0 0,-1 0 0,1 0 0,0 0-1,-1-1 1,1 1 0,0-1 0,0 0 0,-1-1 0,1 1 0,3-2-512,-1 1 343,0-2 1,0 1-1,-1-1 1,1 0-1,-1 0 0,0 0 1,0-1-1,0 0 1,3-3-344,1-2 117,-1 0 0,0 0 1,0-1-1,-1 0 0,0-1 1,0 0-1,-1 0 0,-1-1 0,0 1 1,2-7-118,-4 4 39,1 0 0,-2 1 0,0-1 0,2-14-39,-5 20 14,1 0 0,-1 0 0,0-1 0,-1 1 0,0 0 0,0 0-1,-1 0 1,0 1 0,-1-4-14,2 7 6,-1 1 0,0 0 0,0-1 0,0 1-1,0 0 1,-1 0 0,1 0 0,-1 0 0,0 0 0,0 1-1,0-1 1,-1 0-6,2 2 3,1 0-1,-1 0 0,1 0 1,-1 0-1,1 0 0,-1 1 0,0-1 1,1 1-1,-1-1 0,0 1 1,1-1-1,-1 1 0,0 0 1,1 0-1,-1 0 0,0 0 1,0 0-1,1 1 0,-1-1 1,0 0-1,1 1 0,-1-1 1,0 1-1,1-1 0,-1 1 1,1 0-1,-1 0 0,1 0 1,-1 0-3,0 1 2,1-1 1,-1 1 0,0 0-1,1 0 1,-1 0 0,1 0-1,0 0 1,0 1 0,0-1 0,0 0-1,0 1 1,0-1 0,0 0-1,1 1 1,-1-1 0,1 1-3,-1 8 31,0-1 1,1 1-1,0 2-31,0-9 13,2 19 159,0 1-1,2-1 1,0 1 0,2-1-1,0 0 1,2-1-1,0 1 1,2-2 0,1 3-172,-6-15 77,0 0-1,1 0 1,0 0 0,0-1 0,1 0 0,1 2-77,-5-8-102,0 1 0,0 0 0,0-1 1,0 0-1,1 1 0,-1-1 0,1-1 0,-1 1 0,1 0 0,0-1 0,-1 0 0,1 0 0,0 0 0,0 0 0,0 0 1,0-1-1,3 0 102,14-4-615</inkml:trace>
  <inkml:trace contextRef="#ctx0" brushRef="#br0" timeOffset="1">445 187 9226,'3'6'4617,"-3"3"-3234,0-4-440,0 3-67,0 5 462,0 0 1,1 0 0,0-1-1,2 4-1338,-2-10 405,-1-1 0,1 0-1,-1 1 1,0 2-405,-1-4 120,1 0 1,0 0-1,1 0 0,-1 0 0,1 0 1,0 0-1,-1-1 0,2 3-120,-1-6 7,-1 1 0,0 0 0,1 0 0,-1 0 0,0-1 0,1 1 1,-1 0-1,0 0 0,0 0 0,0-1 0,1 1 0,-1 0 0,0 0 0,0 0 0,0 0 0,-1 0 0,1-1 0,0 1 0,0 0 0,0 0 1,-1 0-1,1-1 0,0 1 0,-1 0 0,1 0 0,0-1 0,-1 1 0,1 0 0,-1-1 0,0 1 0,1 0 0,-1-1 0,1 1-7,-6 7 36,1 0-1,0 1 0,0-1 1,1 2-36,1 5 24,2-10-45,-2-11-66,1 2 29,0-1 1,1 0 0,-1 0 0,1 0-1,0 0 1,0 0 0,1 0 0,0 0-1,0 0 1,0 0 0,0 0 0,1 0-1,0 0 1,0 0 0,1-4 57,3-5-87,1-1-1,0 1 1,8-12 87,-11 21 18,1 0 0,-1 0 1,0 1-1,1-1 0,0 1 0,0 0 1,1 0-1,-1 0 0,1 1 0,0-1 1,4-2-19,-8 6 17,0 0 0,0-1 1,-1 1-1,1 0 1,0 0-1,0-1 1,0 1-1,0 0 1,0 0-1,0 0 1,0 0-1,0 0 0,0 0 1,0 0-1,-1 0 1,1 1-1,0-1 1,0 0-1,0 0 1,0 1-1,0-1 1,0 1-1,-1-1 0,1 1 1,0-1-1,0 1 1,-1-1-1,1 1 1,0 0-1,-1-1 1,1 1-1,0 0-17,2 3 116,-1 0-1,1 0 1,-1 1 0,0-1 0,1 4-116,-1-4 67,4 15 362,0-1-1,-1 1 1,0 8-429,0-3 654,5 13-654,-10-36-25,1 2 81,0 1 1,0-1-1,1 0 1,-1 0 0,2 2-57,-3-4-67,1-1 1,-1 1-1,0-1 1,1 1 0,-1-1-1,1 1 1,-1-1-1,0 0 1,1 1 0,-1-1-1,1 0 1,-1 1-1,1-1 1,-1 0 0,1 0-1,-1 1 1,1-1 0,-1 0-1,1 0 1,-1 0-1,1 0 1,0 0 0,-1 0-1,1 0 1,-1 0-1,1 0 1,-1 0 0,1 0-1,-1 0 1,1 0-1,0 0 1,-1-1 0,1 1-1,-1 0 1,1 0-1,-1-1 1,1 1 66,13-10-827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08.4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0 409 13371,'4'0'799,"-1"0"1,0 0-1,1-1 1,-1 0-1,0 1 1,1-1-1,-1-1 1,1 1-800,1-1 405,-1-1 0,1 0 0,0 1-1,-1-2 1,1 1-405,3-4 215,0-1 0,-1 1-1,1-2 1,-1 1 0,0-2-215,5-8 82,0-1 0,-1 0 0,0-1 0,-2 0 0,-1-1 0,0 0 0,-1 0 0,-2-1-1,0 1 1,-1-1 0,-1-3-82,-3 21 14,0-1 0,0 0-1,0 1 1,0-1-1,-1 1 1,0-1 0,0 1-1,0-1 1,0 1 0,-1 0-1,0-2-13,1 4 16,-1 0 1,1 0-1,-1 0 0,1 0 0,-1 0 1,0 0-1,1 0 0,-1 0 0,0 1 1,0-1-1,-1 1 0,1 0 0,0-1 1,0 1-1,-1 0 0,1 0 0,-1 0 1,1 1-1,0-1 0,-3 0-16,2 1 28,0-1-1,-1 1 0,1 0 1,0 0-1,0 0 1,0 0-1,0 0 0,0 1 1,0 0-1,0-1 1,0 1-1,0 0 0,0 1 1,0-1-1,0 0 1,0 1-1,1-1 0,-1 1 1,0 0-1,1 0 1,0 0-1,-1 0 0,1 1 1,0-1-1,0 1 1,1-1-1,-1 1 0,0 0 1,1-1-1,-1 1 1,1 0-1,0 0 0,-1 3-27,-2 9 71,1 0 0,0 0 0,1 0 0,1 0 0,0 1 0,1-1-71,1 20 167,1-1-1,3 5-166,-3-22 118,1 0 0,1 0 0,0 0 0,1 0 0,7 14-118,-10-26-3,1-1 0,-1 1 0,1-1-1,0 0 1,0 0 0,1 0-1,-1 0 1,1-1 0,0 1 0,0 0 3,-1-2-93,0 0 0,0-1 0,1 1 0,-1-1 0,0 1 0,0-1 0,1 0 0,-1 0 0,1-1 1,-1 1-1,1-1 0,-1 1 0,1-1 0,-1 0 0,3-1 93,-3 1-138,0 0 1,0-1-1,-1 0 0,1 1 1,0-1-1,-1 0 0,1 0 1,-1 0-1,3-2 138,0-1-218,1 0 0,-1 0 0,0-1 0,1-1 218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09.0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0 12075,'-3'34'6665,"0"2"-4252,2-32-2175,-7 59 2597,8-54-2497,-1 0 1,1 0-1,1 0 0,0 0 1,2 9-339,-3-18 8,0 1 0,0 0 0,0-1 0,0 1 1,1 0-1,-1-1 0,0 1 0,0 0 0,1-1 1,-1 1-1,0-1 0,1 1 0,-1-1 1,1 1-1,-1-1 0,1 1 0,-1 0-8,1-2-16,-1 1-1,0 0 0,0 0 1,1-1-1,-1 1 0,0 0 1,0 0-1,0-1 0,1 1 1,-1 0-1,0-1 0,0 1 1,0 0-1,0-1 0,0 1 1,0 0-1,1-1 0,-1 1 1,0-1-1,0 1 0,0 0 1,0-1-1,0 1 0,0 0 1,-1-1-1,1 1 0,0 0 1,0-1 16,2-4-343,8-16-170,7-13 513,-7 16-99,-3 4 41,15-24-16,-20 35 81,0 0 1,0 0-1,0 1 1,1-1-1,-1 1 0,1 0 1,0 0-1,-1-1 1,4 0-8,-5 2 22,0 1 1,0-1-1,0 1 1,0-1-1,0 1 1,0-1 0,0 1-1,0 0 1,0-1-1,0 1 1,0 0-1,0 0 1,1 0 0,-1 0-1,0 0 1,0 0-1,0 0 1,0 0-1,0 1 1,0-1 0,0 0-1,0 0 1,0 1-1,0-1 1,0 1-1,0-1 1,0 1 0,0 0-1,0-1 1,0 1-1,0 0 1,0 0-1,-1-1 1,1 1 0,0 0-1,0 0-22,1 4 123,1-1-1,-1 1 1,0-1-1,0 1 0,0 0 1,-1 0-1,1 1-122,4 21 537,-2 0 0,0 0 0,-2 6-537,1-5 207,-3-27-239,0-1 0,0 1 0,0-1 0,0 1 0,0-1 0,0 1 0,0-1 1,0 1-1,0-1 0,0 0 0,0 1 0,1-1 0,-1 1 0,0-1 0,0 1 0,0-1 0,1 0 0,-1 1 0,0-1 0,1 0 0,-1 1 32,0-1-75,1 0 0,-1-1 0,0 1-1,0 0 1,1 0 0,-1 0-1,0 0 1,0-1 0,1 1-1,-1 0 1,0 0 0,0 0-1,0-1 1,1 1 0,-1 0-1,0 0 1,0-1 0,0 1 0,0 0-1,0 0 1,1-1 0,-1 1 75,7-20-2654,0-5 1358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09.4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11811,'2'3'842,"-1"-1"1,1 1 0,-1 0 0,0 0 0,0 0 0,0 0 0,0 1-1,0-1 1,-1 0 0,1 2-843,-1 35 2244,0-24-1139,-2 78 2394,3-87-3325,2-8-369,4-12-505,4-12 191,14-22 509,-22 42-27,0-1 11,1 0 1,0 0 0,0 0 0,0 1 0,0-1 0,1 1 0,0 0 0,0 1 0,1-1 0,-1 1 0,5-3 15,-8 6 19,0 0 0,-1 0 0,1 0-1,0 0 1,0 1 0,0-1 0,0 0 0,0 1-1,0-1 1,0 1 0,0 0 0,0 0 0,0 0-1,0 0 1,0 0 0,0 0 0,1 0 0,-1 1 0,0-1-1,0 1 1,-1 0 0,1-1 0,0 1 0,0 0-1,0 0 1,0 0 0,-1 0 0,1 1 0,0-1-1,-1 0 1,1 1 0,-1-1 0,1 1 0,-1-1-1,0 1 1,0 0 0,0-1 0,0 1 0,1 2-19,2 6 265,0 1 1,-1-1 0,3 11-266,-2-3 252,17 79 857,-16-72-884,-2-11-869,-1 1 0,-1-1 1,0 1 643,3-33-732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08.9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103 331 9690,'1'0'215,"-1"0"-1,1 0 1,-1 0 0,1 0-1,-1 0 1,1 0 0,-1 1 0,1-1-1,-1 0 1,1 0 0,-1-1-1,1 1 1,0 0 0,-1 0-1,1 0 1,-1 0 0,1 0-1,-1-1 1,1 1 0,-1 0-1,1 0 1,-1-1 0,0 1-1,1-1-214,-1 1 186,1-1 0,-1 0 0,0 0 0,0 1 0,0-1 0,0 0 0,1 0 0,-1 0 0,0 1 0,-1-1 0,1 0 0,0 0 1,0 0-1,0 1 0,0-1 0,-1 0 0,1 0 0,0 0-186,-2-3 270,0 0 0,0 0 0,0 0 0,0 0 0,-1 0 0,0 1 0,1-1 0,-1 1 0,0 0 0,-1 0 0,1 0 0,-1 0 0,-2-1-270,5 3 2,-1 0 0,1 0 0,0 0 0,-1 0 0,1 0 0,-1 1 0,0-1 0,1 1 0,-1-1 1,1 1-1,-1-1 0,0 1 0,1 0 0,-1 0 0,0 0 0,1 0 0,-1 0 0,0 0 0,0 1 0,1-1 1,-1 0-1,1 1 0,-1-1 0,0 1 0,1 0 0,-1 0 0,1-1 0,0 1 0,-1 0 0,1 0 0,-1 0 1,1 0-1,0 1 0,0-1 0,0 0 0,0 0 0,0 1-2,-2 2 0,0 1 0,1 0 0,0-1 0,0 1 0,1 0 0,-1 0 0,1 0 0,0 0 0,0 0-1,1 1 1,-1-1 0,1 5 0,0-4 33,0-1-1,1 1 0,0 0 0,0-1 0,0 1 0,0-1 1,1 1-1,0-1 0,0 0 0,0 0 0,3 3-32,-5-7 10,1 0-1,-1 0 1,1 0-1,0 0 0,0 0 1,-1 0-1,1 0 1,0 0-1,0 0 1,0-1-1,0 1 0,0 0 1,0-1-1,0 1 1,0-1-1,0 1 1,0-1-1,0 0 0,0 1 1,1-1-1,-1 0 1,0 0-1,0 0 1,0 0-1,1 0 0,-1 0 1,0 0-1,0 0 1,0 0-1,0 0 0,1-1 1,-1 1-1,0 0 1,0-1-1,0 1 1,0-1-1,0 1 0,0-1 1,1 0-10,2-3 14,1 1 1,-1-1-1,0 0 0,0 0 1,0-1-1,0 1 0,0-2-14,8-13 13,-7 11-10,0 0 0,0 0 0,1 1 0,1-2-3,-6 8 1,0-1 0,0 1 0,1 0-1,-1 0 1,0 0 0,0 0-1,0 0 1,1 1 0,-1-1-1,1 0 1,-1 0 0,0 1-1,1-1 1,-1 1 0,1 0-1,-1-1 1,1 1 0,0 0-1,-1 0 1,1 0 0,-1 0-1,1 0 1,-1 0 0,1 0 0,-1 1-1,1-1 0,0 1 10,1 0-1,-1 0 1,0 0 0,0 1-1,0-1 1,0 1 0,0-1-1,0 1 1,-1 0-1,1 0 1,-1 0 0,1 0-1,-1 0 1,1 0 0,-1 1-10,4 6 137,0 0 1,-1 1-1,-1 0-137,1-1 153,-2-2-53,1-1 0,-1 0 1,1 0-1,1 0 1,-1-1-1,1 1 0,3 2-100,-7-8-26,0 0-1,0 1 1,0-1-1,0 0 1,1 1-1,-1-1 1,0 0-1,0 0 0,1 1 1,-1-1-1,0 0 1,0 0-1,1 0 1,-1 1-1,0-1 1,1 0-1,-1 0 0,0 0 1,1 0-1,-1 0 1,0 0-1,1 0 1,-1 0-1,0 0 1,1 0-1,-1 0 0,0 0 1,1 0-1,-1 0 1,0 0-1,1 0 1,-1 0-1,0 0 1,1 0-1,-1 0 0,0 0 1,0-1-1,1 1 1,-1 0 26,1-1-135,-1 0 1,1 0-1,-1 1 1,0-1 0,1 0-1,-1 0 1,0 0-1,1 0 1,-1 0 0,0 0-1,0 0 1,0 0-1,0 0 135,1-15-939</inkml:trace>
  <inkml:trace contextRef="#ctx0" brushRef="#br0" timeOffset="1">363 1 9410,'-7'6'4625,"8"24"-768,5 12-2145,-8 18-376,0 5-63,2-6-393,1-2-224,4-17-392,7-3-96,-8-17-96,4-5-72,-4-15-456,-4-7-360,3-6-1145,-3-9-239,9-8 1296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10.4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212 6 5201,'0'0'130,"0"0"0,0-1 0,0 1 1,0 0-1,0 0 0,0-1 0,0 1 0,0 0 0,0 0 0,0-1 0,-1 1 0,1 0 1,0 0-1,0 0 0,0-1 0,0 1 0,-1 0 0,1 0 0,0 0 0,0-1 0,0 1 0,-1 0 1,1 0-1,0 0 0,0 0 0,-1 0 0,1 0 0,0 0 0,0 0 0,-1-1 0,1 1 1,0 0-1,-1 0 0,1 0 0,0 0 0,0 0 0,-1 0 0,1 1 0,0-1 0,0 0 1,-1 0-1,1 0 0,0 0 0,0 0-130,-15 6 2223,4 0-1655,1 2 0,0-1-1,0 2 1,1-1 0,0 1-1,0 0 1,-4 8-568,-1 3 403,0 0 0,2 0 0,-6 14-403,10-15 227,0-1 0,1 2-1,1-1 1,1 1 0,-2 15-227,3-6 316,1 1-1,2-1 1,1 21-316,7 28 662,3 1-1,13 38-661,-23-114 13,30 137 715,41 117-728,-57-217 119,2-2 1,2 0 0,7 9-120,-23-43-1,0 1 1,1 0 0,0-1 0,0 0-1,0 1 1,0-1 0,1 0 0,0-1-1,0 1 1,0-1 0,2 2 0,-6-5-16,0 1 1,0-1 0,1 0-1,-1 0 1,0 0-1,0 0 1,0 0 0,0 0-1,0 0 1,1 0-1,-1 0 1,0 0 0,0 0-1,0 0 1,0 0-1,0 0 1,1 0 0,-1 0-1,0 0 1,0 0-1,0 0 1,0 0 0,1 0-1,-1 0 1,0 0-1,0 0 1,0 0 0,0 0-1,0 0 1,1 0-1,-1 0 1,0 0-1,0 0 1,0 0 0,0 0-1,0-1 1,0 1-1,1 0 1,-1 0 0,0 0-1,0 0 1,0 0-1,0 0 1,0-1 0,0 1-1,0 0 1,0 0-1,0 0 1,0 0 0,0-1-1,0 1 1,0 0 15,1-9-310,-7-10 1744,-7-12-833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11.1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1 464 10042,'0'1'182,"0"-1"0,0 1 0,0-1 0,0 1 0,1-1 1,-1 1-1,0-1 0,0 0 0,1 1 0,-1-1 0,0 1 0,1-1 0,-1 0 0,0 1 0,1-1 0,-1 0 0,0 0 0,1 1 0,-1-1 0,1 0 1,-1 0-1,1 1 0,-1-1 0,0 0 0,1 0-182,1 0 203,-1 1 0,1-1 0,0 0 0,-1 0 0,1 0 0,0 0 0,0 0 0,0 0-203,4-1 329,-1-1-1,1 1 0,-1-1 1,4-1-329,-3 0 191,0 0 1,-1 0 0,0-1-1,1 0 1,-1 0 0,-1 0-1,1-1 1,0 1-1,-1-1 1,0 0 0,3-5-192,2-5 264,0-1 1,0 1 0,3-14-265,1-4 268,-1 0 1,2-15-269,-9 29 70,-1 0 0,-1-1 0,-1 0 0,-1 0 0,0 0-70,-2 14 38,1-1 0,-1 1 0,0 0 0,0-1 0,0 1 0,-1 0 0,0 0 0,-1 0 0,-1-3-38,3 6 48,0 1 1,-1-1-1,1 1 1,-1-1 0,0 1-1,0 0 1,0 0 0,0 0-1,0 0 1,-1 0-1,1 0 1,-1 1 0,1-1-1,-1 1 1,1-1-1,-1 1 1,0 0 0,0 0-1,0 1 1,1-1 0,-3 0-49,3 1 42,0-1 0,0 1 0,0 0 1,0 0-1,0 0 0,0 1 1,0-1-1,0 0 0,0 1 1,0-1-1,0 1 0,0 0 1,0-1-1,1 1 0,-1 0 1,0 0-1,-1 1-42,1 0 38,0 0 0,0 1 0,0-1-1,0 0 1,0 0 0,1 1 0,-1-1 0,1 1 0,-1 0 0,1-1-1,0 3-37,-2 5 64,0 1-1,1-1 1,0 1-1,1 0 0,0 0 1,1 3-64,0 18 135,1 0 0,2 1 0,1-1 0,1 0 1,2 0-1,10 29-135,-13-51 54,0 0 1,0-1-1,0 0 1,1 0-1,1 0 1,-1 0-1,2-1 1,6 8-55,-11-13-93,1 0 0,0-1 0,0 1 0,0-1 0,0 0 0,0 0 0,0 0 0,1 0 0,-1 0 0,1-1 0,-1 0 0,1 1 0,0-1 0,-1-1 0,1 1 0,0 0 0,0-1 0,-1 0 0,1 0 0,0 0 0,0 0 0,0-1 0,-1 1 0,1-1 0,2-1 93,-3 1 64,0 0-1,-1 0 0,1 0 1,-1 0-1,1-1 0,-1 1 1,0-1-1,1 0-63,1-2 22,-1 0 0,0 1 0,1-1 0,0-2-22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11.5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9954,'8'6'1648,"0"2"1,-1-1-1,0 1 0,-1 0 1,1 0-1,2 6-1648,-6-8 377,0 1 1,0-1-1,0 1 1,-1-1-1,0 1 1,0 0-1,0-1 1,-1 1-1,0 0 0,-1 2-377,0 24 966,-1-23-707,1-1 0,0 1 0,1-1 0,0 6-259,-3-57-803,1-12 803,1 45-73,1 0-1,0 1 0,0-1 0,1 1 1,0 0-1,3-8 74,-4 13 4,0 0 0,0 0 0,1 0 0,-1 0 0,1 0 1,0 0-1,-1 1 0,1-1 0,1 1 0,-1-1 0,0 1 0,1 0 0,-1-1 1,1 1-1,-1 0 0,1 1 0,0-1 0,0 1 0,1-2-4,-3 3 13,0 0-1,0 0 0,0-1 0,0 1 1,0 0-1,0 0 0,0 0 0,0 0 1,0 0-1,0 0 0,0 0 1,0 1-1,0-1 0,0 0 0,0 0 1,-1 1-1,1-1 0,0 1 0,0-1 1,0 1-1,0-1 0,-1 1 1,1-1-1,0 1 0,0 0 0,-1-1 1,1 1-1,0 0 0,-1 0 0,1-1 1,-1 1-1,1 0 0,-1 0 1,1 0-1,-1 0-12,2 4 96,0 1-1,0-1 1,-1 0 0,0 1-1,1 4-95,1 20 736,0 10-736,0 5 426,-3-42-448,0-1 0,0 1-1,1-1 1,0 1 0,-1-1 0,1 0 0,0 1 0,0-1-1,0 0 1,0 0 0,1 2 22,-1-4-48,-1 1 12,0-1 0,0 0 0,1 1 0,-1-1 0,0 0 0,0 1 0,0-1 0,1 0 0,-1 0 0,0 1 0,0-1 0,1 0 0,-1 0 0,0 0 0,1 0 0,-1 1 0,0-1 0,1 0 0,-1 0 0,0 0 36,11-3-434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11.8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0 401 14227,'4'5'7444,"-3"-5"-7406,0 0-1,-1 1 1,1-1-1,0 0 0,0 0 1,0 0-1,0 0 1,0 0-1,0 0 0,-1 0 1,1 0-1,0 0 1,1-1-38,-1 1 387,1-1-311,1 0 1,0 0-1,0 0 1,-1 0-1,1-1 1,-1 1-1,1-1 1,-1 1-1,2-2-76,5-5 70,0 0 0,0 0-1,-1 0 1,0-1 0,0 0 0,-1-1 0,-1 1-1,0-1 1,4-9-70,7-15 67,-2-1-1,-2-1 1,4-20-67,-15 49 11,0-1 0,-1 0 0,0 1 0,-1-1 0,1 0 0,-2 0 0,0-7-11,1 11 9,-1 1 1,0 0-1,0 0 1,0 0-1,0 0 1,0 0-1,-1 0 1,1 0-1,-1 0 1,0 0-1,0 0 1,0 1 0,0-1-1,0 1 1,0 0-1,-1-1 1,1 1-1,-1 0 1,0 0-10,1 1 19,0 0 0,0 0 0,1 0 0,-1 0 0,0 0 0,0 1 0,0-1 0,0 0 0,-1 1 0,1 0 0,0-1 1,0 1-1,0 0 0,0 0 0,0 0 0,0 0 0,0 1 0,-1-1 0,1 1 0,0-1 0,0 1 0,0 0 1,0-1-1,0 1 0,1 0 0,-1 0 0,0 1 0,0-1 0,1 0 0,-1 1 0,0-1 0,1 1 0,0-1 0,-1 1-18,-3 4 92,-1 1 1,2 1-1,-1-1 1,1 1 0,0-1-1,0 1 1,-1 6-94,0 2 108,0 1 0,1 0-1,1 0 1,1 0 0,0 1 0,1-1 0,1 1 0,0-1 0,2 1-1,0-1 1,1 0 0,1 0 0,0 0 0,1 0 0,1-1-1,5 10-106,-8-20-9,0 0 1,0 0-1,1-1 1,0 1-1,0-1 1,0 0 0,1 0-1,0 0 1,0-1-1,3 2 8,-4-3-235,0-1 0,0 1 0,0-1 0,1 0 0,-1-1 0,1 1 0,-1-1-1,1 0 1,-1 0 0,1 0 0,0-1 0,0 1 0,-1-1 0,1 0 0,3-1 235,21-4-1127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12.4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 8130,'1'0'197,"-1"0"0,0-1 0,0 1 0,1 0 0,-1 0 0,0-1 0,1 1 1,-1 0-1,0 0 0,1-1 0,-1 1 0,0 0 0,1 0 0,-1 0 0,0 0 0,1 0 0,-1 0 1,1 0-1,-1 0 0,0 0 0,1-1 0,-1 2 0,0-1 0,1 0 0,-1 0 0,1 0 1,-1 0-1,0 0 0,1 0-197,0 1 281,-1-1 1,1 1 0,0-1-1,-1 1 1,1-1 0,-1 1 0,1 0-1,-1-1 1,1 1 0,-1 0-1,1-1 1,-1 1 0,1 0-282,1 4 878,-1-1 1,1 1-1,-1 0 1,1 4-879,1 12 2063,-2 0-1,0 13-2062,0-8 901,-2-24-866,1-1-1,0 1 1,0-1-1,0 0 1,0 1-1,1-1 1,-1 0-1,0 1 1,0-1-1,1 0 1,-1 1-1,1-1 1,-1 0-1,1 1 1,0-1-1,0 0 1,-1 0-1,1 0 1,0 0-1,0 0 1,0 0-1,0 0 1,0 0-1,1 0-34,-2-1 0,0 0-1,1 1 0,-1-1 0,0 0 0,0 0 0,1 0 0,-1 0 0,0 0 0,1 0 0,-1 0 0,0 0 1,0 0-1,1 0 0,-1 0 0,0 0 0,1-1 0,-1 1 0,0 0 0,0 0 0,1 0 0,-1 0 0,0 0 1,0 0-1,1-1 0,-1 1 0,0 0 0,0 0 0,0 0 0,1-1 0,-1 1 0,0 0 0,0 0 1,0-1-1,0 1 0,1 0 0,-1 0 0,0-1 0,0 1 0,0 0 0,0 0 0,0-1 1,3-13-164,-3 12 124,2-11-242,1 0-1,0-1 1,2-3 282,0 2-203,-3 6 105,1 0-1,1 0 0,0 0 99,-2 6 7,-1 0 0,1 0 0,-1 1 0,1-1 0,0 1 0,0-1 0,0 1 0,1-1 0,-1 1 0,1 0-7,-2 2 19,0 0 0,-1 0 1,1 1-1,-1-1 1,1 0-1,-1 1 0,1-1 1,-1 0-1,1 1 0,-1-1 1,0 1-1,1-1 1,-1 0-1,0 1 0,1-1 1,-1 1-1,0 0 0,1-1 1,-1 1-1,0-1 0,0 1-18,2 6 185,0-1 0,0 1 1,0 5-187,1 4 265,0 4 229,-1-1 1,-1 1-1,-1 18-494,1 4 474,0-31-463,-1-11-36,0 0 1,0 1 0,0-1-1,0 0 1,0 0 0,0 0 0,0 0-1,0 0 1,0 0 0,0 0-1,0 0 1,0 0 0,0 0 0,0 1-1,0-1 1,0 0 0,0 0-1,0 0 1,0 0 0,0 0-1,0 0 1,0 0 0,1 0 0,-1 0-1,0 0 1,0 0 0,0 0-1,0 0 1,0 0 0,0 0-1,0 0 1,0 0 0,0 0 0,0 0-1,0 1 1,1-1 0,-1 0-1,0 0 1,0 0 0,0 0 0,0 0-1,0 0 1,0 0 0,0-1-1,0 1 25,8-12-3071,-5 6 2491,8-15-756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12.7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10602,'1'2'1305,"1"1"0,-1-1-1,1 1 1,-1 0 0,0 0 0,1 1-1305,3 19 3528,-4-9-2433,-1 0 0,-1 6-1095,1-14 464,-3 29 2246,-3 12-2710,0 2 852,6-29-709,0-20-143,0 0-1,0 0 0,0 0 0,0 0 0,0 0 0,0 0 0,0 0 0,0 0 0,0 1 0,0-1 1,0 0-1,0 0 0,0 0 0,0 0 0,0 0 0,0 0 0,0 0 0,0 0 0,0 0 1,0 0-1,0 0 0,0 0 0,0 0 0,0 0 0,0 0 0,0 0 0,0 1 0,0-1 0,0 0 1,0 0-1,0 0 0,0 0 0,0 0 0,0 0 0,0 0 0,0 0 0,0 0 0,1 0 0,-1 0 1,0 0-1,0 0 0,0 0 0,0 0 0,0 0 0,0 0 0,0 0 0,0 0 0,0 0 1,0 0-1,0 0 0,0 0 0,0 0 0,0 0 0,0 0 0,1 0 0,-1 0 0,0 0 0,0 0 1,0 0-1,0 0 0,0 0 0,0 0 1,5-10-136,9-28-814,14-23 950,-22 50-30,1-1 0,0 1 0,1 0 0,0 0 0,0 1 0,1 0 0,1 0 30,-7 7 8,0 0-1,1 1 1,-1-1-1,1 1 0,-1 0 1,1 0-1,0 0 1,0 0-8,-3 2 15,0-1 1,1 1-1,-1 0 0,0-1 1,0 1-1,1 0 0,-1 0 1,0 0-1,0 0 0,1 0 1,-1 0-1,0 1 0,0-1 1,1 0-1,-1 1 0,0-1 1,0 1-1,0-1 0,1 1 1,-1-1-1,0 1 0,0 0 1,0 0-1,0-1 1,0 1-1,0 0 0,-1 0 1,2 1-16,1 1 75,-1 1 0,0 0 1,1 0-1,-1 0 1,0 0-1,-1 0 1,1 1-1,-1-1 1,0 0-1,1 5-75,0 8 309,0 1-1,-1 3-308,0-1 186,4 89-203,-4-101-1011,6-8 417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17.4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62 1 8986,'-11'5'3178,"-14"7"1471,0 4-3053,25-16-1567,1 0 1,-1 0-1,0 0 0,0 0 0,0 0 0,0 0 1,0 0-1,0 0 0,0 0 0,0 0 0,1 0 1,-1 0-1,0 0 0,0 0 0,0 0 0,0 1 1,0-1-1,0 0 0,0 0 0,0 0 0,0 0 1,0 0-1,0 0 0,0 0 0,0 0 0,0 1 1,0-1-1,0 0 0,0 0 0,0 0 0,0 0 1,0 0-1,0 0 0,0 0 0,0 0 0,0 1 1,0-1-1,0 0 0,0 0 0,0 0 0,0 0 1,0 0-1,0 0 0,0 0 0,0 0 0,0 1 1,0-1-1,0 0 0,0 0 0,-1 0 0,1 0 1,0 0-1,0 0 0,0 0 0,0 0 0,0 0 1,0 0-1,0 0 0,0 0 0,-1 0 0,1 0 1,0 0-1,0 0 0,0 0 0,0 0 0,0 0 1,0 0-30,8 1 283,-7-1-96,53 1 1273,-1-4 0,0-1 0,47-11-1460,-89 14 229,0-1-1,0 2 1,6-1-229,-17 1 0,0 0 1,0 0 0,0 0 0,0 1 0,0-1 0,0 0 0,0 0 0,0 0 0,0 0 0,0 0-1,0 0 1,0 0 0,0 0 0,0 0 0,0 0 0,0 0 0,0 0 0,0 0 0,0 0 0,0 1 0,0-1-1,0 0 1,0 0 0,0 0 0,0 0 0,0 0 0,0 0 0,0 0 0,0 0 0,0 0 0,0 0-1,0 0 1,0 0 0,0 0 0,0 0 0,1 0 0,-1 0 0,0 0 0,0 0 0,0 0 0,0 1 0,0-1-1,0 0 1,0 0 0,0 0 0,0 0 0,0 0 0,0 0 0,0 0 0,0 0 0,0 0 0,1 0-1,-1 0 1,0 0 0,0 0 0,0 0 0,0 0 0,0 0 0,0 0 0,0 0 0,0-1 0,0 1 0,0 0-1,0 0 1,0 0-1,-7 5-861,-17 6-1577,20-9 2024,-8 5-700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18.9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0 511 7634,'14'28'3186,"-14"-28"-3110,0 0-1,0 1 1,1-1 0,-1 0 0,0 1 0,1-1 0,-1 0 0,1 1 0,-1-1 0,0 0 0,1 0 0,-1 1 0,1-1 0,-1 0 0,1 0-1,-1 0 1,1 0 0,-1 0 0,1 1 0,-1-1 0,1 0 0,-1 0 0,1 0 0,-1 0 0,1 0 0,-1-1 0,1 1 0,-1 0-1,0 0 1,1 0 0,-1 0 0,1 0 0,-1-1 0,1 1 0,-1 0 0,1 0 0,-1-1 0,0 1 0,1 0 0,-1-1 0,0 1-1,1-1-75,1 0 310,4-3 223,0-1 1,0 0 0,0 0-1,0 0 1,-1-1 0,5-6-534,3-6 928,9-15-928,-5 3 139,-2 0 0,-1-1 0,-2-1 1,-1 0-1,-1-1 0,1-17-139,-6 29 48,-2-1-1,0 1 1,-1-2-48,-2 11 41,0 1-1,-1-1 1,0 1-1,0-1 1,-1 1 0,-2-5-41,3 13 32,0 0 1,0 1 0,0-1-1,0 0 1,0 1 0,-1-1 0,1 1-1,-1-1 1,0 0-33,1 3 28,0-1 0,0 0-1,1 1 1,-1-1 0,0 0 0,0 1-1,0-1 1,0 1 0,0-1 0,0 1 0,0 0-1,0-1 1,0 1 0,0 0 0,-1 0-1,1 0 1,0 0 0,0 0 0,0 0-1,0 0 1,0 0 0,0 0 0,0 1-1,0-1 1,0 0 0,0 1 0,-1-1-28,-2 2 88,0 1 1,0-1 0,0 0-1,0 1 1,1 0 0,-1 0-1,1 0 1,0 0 0,0 0-1,0 1 1,0-1-1,1 1 1,-1 0 0,1 0-1,-1 2-88,-3 7 206,0-1 0,2 1 1,-1 0-1,-1 10-206,3-4 142,0-1 1,1 1 0,0 0 0,2 0 0,0 0 0,2 0 0,0 0-1,1-1 1,0 1 0,2-1 0,0 1 0,1-1 0,1-1 0,1 1-1,0-1 1,1-1 0,5 6-143,-10-15-16,1-1-1,1 1 1,-1-1-1,1 0 1,0 0 0,1-1-1,-1 0 1,1 0-1,0-1 1,7 4 16,-12-7-132,0 0 1,1 0-1,-1 0 1,0 0-1,0 0 1,0-1-1,1 1 0,-1-1 1,0 0-1,1 1 1,-1-1-1,2-1 132,0 1-358,-1-1 0,1 0 0,-1 0 0,0 0 0,1-1 0,-1 1 0,0-1 0,0 0 0,1 0 358,27-17-1335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19.4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1 8066,'-1'1'493,"0"0"1,1 0 0,-1 0-1,0 0 1,1 0 0,-1 1-1,1-1 1,-1 0 0,1 0-1,0 1 1,0-1 0,-1 0-1,1 1 1,0-1 0,0 0-1,0 1-493,5 23 2641,-1-5-1267,-3 6 361,-1-1-1,-1 6-1734,0-9 645,1 0 0,0 1 0,3 8-645,-1-26 58,0-5-54,0-9-97,-1-6-7,1 0 1,0 0-1,1 0 0,0 1 1,1-1-1,1 1 0,1 0 1,0 0-1,0 1 1,1 0-1,5-7 100,-10 17 10,0 1 0,0-1 0,0 1 0,1-1 0,-1 1 0,0 0 0,1 0 0,0 0 0,-1 0 0,1 0 0,0 1-10,-2 0 19,1 1-1,-1-1 1,0 1 0,0-1 0,0 1-1,1 0 1,-1 0 0,0 0 0,1 0-1,-1 0 1,0 0 0,0 0-1,1 0 1,-1 0 0,0 1 0,0-1-1,1 0 1,-1 1 0,0-1 0,0 1-1,0-1 1,0 1 0,0 0 0,0 0-1,0-1 1,0 1 0,0 0 0,0 0-1,0 0 1,0 1-19,3 2 83,-1 0 0,0 1 1,-1 0-1,1-1 0,-1 1 0,0 0 1,0 0-1,0 1 0,-1-1 0,0 0 0,0 1-83,3 14 337,-2 1 0,0 4-337,-2-20 43,3 84-371,-2-83-625,2-11-290,1-8 420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19.7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0 435 12107,'1'0'432,"0"0"1,0 1 0,0-1 0,0 0 0,0 0 0,0 0-1,0 0 1,0 0 0,0 0 0,0-1 0,0 1 0,0 0-1,0 0 1,1-1-433,14-9 1964,-12 6-1765,-1 1 1,1-1-1,-1 0 0,1 0 1,-1-1-1,0 0-199,4-9 408,-1 0-1,2-5-407,2-5 164,3-13-99,-1 0 0,-2 0 1,-1-7-66,-5 23 60,0-18-60,-2 12 45,-1 21-26,0-1 0,-1 1 0,0-1 0,-1 1 0,1 0 1,-2-4-20,2 8 15,-1 0 1,1 1 0,-1-1-1,1 0 1,-1 1 0,1-1 0,-1 1-1,0-1 1,0 1 0,0-1-1,0 1 1,0 0 0,0-1-1,0 1 1,0 0 0,-1 0 0,1 0-1,0 0 1,-1 0 0,1 0-1,-1 0 1,1 0 0,-1 1 0,0-1-1,1 1 1,-2-1-16,2 1 33,-1-1-1,1 1 1,-1 0 0,1 0 0,-1 0-1,1 0 1,-1 1 0,1-1-1,0 0 1,-1 1 0,1-1 0,-1 1-1,1-1 1,0 1 0,-1-1-1,1 1 1,0 0 0,0 0 0,-1 0-1,1 0 1,0 0 0,0 0-1,0 0 1,0 0 0,0 0 0,0 1-33,-3 4 128,1 0 0,-1 1 1,1-1-1,1 1 1,-1 1-129,0-1 57,-1 6 53,0 1 1,1-1 0,0 1 0,1 0 0,1 0 0,0 0 0,1 0-1,0 0 1,2 9-111,4 23 426,3-1-1,5 13-425,-9-36 133,-3-14-95,1 7 92,1 0 0,1 0 1,5 12-131,-8-24-3,-1 0 1,1 0-1,0 0 0,-1 0 1,1 0-1,0 0 0,1-1 1,-1 1-1,1-1 1,-1 1-1,1-1 0,-1 0 1,1 0-1,0 0 1,0 0-1,0-1 0,0 1 1,1-1-1,0 1 3,-2-2-105,-1 0-1,0 1 1,1-1-1,-1 0 0,0 0 1,1 0-1,-1 0 1,0-1-1,1 1 1,-1 0-1,0 0 1,1-1-1,-1 1 1,0-1-1,1 1 1,-1-1-1,0 0 1,0 1-1,0-1 1,0 0-1,0 0 0,0 0 1,1 0 105,18-14-895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4:35:09.3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12867,'1'32'4873,"-1"17"-3329,0 7-72,4 6-159,-2-2-193,4-7-560,0-5-216,-1-11-200,2-5-136,-1-12-760,1-8-552,-2-8-593,2-5 969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20.2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55 39 9354,'0'0'464,"-1"0"0,1 0 0,-1 0 1,1 0-1,-1 0 0,1 0 0,-1 0 0,1 0 0,0 0 0,-1 0 0,1 0 1,-1 1-1,1-1 0,-1 0 0,1 0 0,-1 0 0,1 0 0,-1 1-464,-6 7 2903,-2 18-2260,8-22-35,-1 3-357,-1 4 172,0 1 1,1-1-1,0 1 1,0-1 0,1 6-424,0 36 1104,1-53-1099,-1 1 0,1-1 1,0 1-1,0-1 0,0 0 1,0 1-1,0-1 0,0 1 1,0-1-1,-1 1 0,1-1 1,0 0-1,0 1 0,-1-1 1,1 1-1,0-1 0,-1 0 1,1 1-1,0-1 0,-1 0 1,1 1-1,0-1 0,-1 0 1,1 0-1,-1 1-5,-3-3-63,3-7-183,2-2 203,0 1 0,1-1-1,0 1 1,0 0 0,1 0 0,1-1 43,-2 6-17,2-7-3,1 1 0,0 0 0,1 0 0,0 0 1,0 1-1,1 0 0,8-8 20,-12 13 30,1 1 0,0 0-1,0 0 1,0 1 0,1-1 0,-1 1 0,1 0-1,4-2-29,-8 4 12,0 1 0,1-1 0,-1 1 0,0-1 0,1 1 0,-1-1 0,1 1 0,-1 0-1,1-1 1,-1 1 0,0 0 0,1 0 0,-1 0 0,1 0 0,-1 1 0,1-1 0,-1 0 0,1 1-1,-1-1 1,0 0 0,1 1 0,-1 0 0,0-1 0,1 1 0,-1 0 0,0 0 0,0 0-1,0-1 1,0 1 0,0 0 0,0 1 0,0-1 0,0 0 0,0 0 0,0 1-12,2 3 112,-1 0 1,1 0 0,-1 0 0,-1 0-1,1 0 1,-1 1 0,1-1 0,-2 0-1,1 1 1,-1-1 0,1 4-113,-2 13 571,0 0 0,-3 8-571,1-2 306,2-19-236,-3 26-1929,3-33 1174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20.7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0 371 11731,'1'1'232,"0"0"1,-1 0 0,1 0 0,0 0-1,0 0 1,0 0 0,-1-1 0,1 1-1,0 0 1,0-1 0,0 1 0,0 0-1,0-1 1,1 1 0,-1-1 0,0 0-233,0 0 78,0 0 1,-1-1 0,1 1-1,0-1 1,-1 1 0,1-1 0,0 1-1,-1-1 1,1 0 0,0 1-1,-1-1 1,1 0 0,-1 1 0,1-1-1,-1 0 1,0 0 0,1 1-1,-1-1 1,0 0 0,0 0 0,1 0-1,-1 0 1,0 0-79,9-26 922,-2-2 0,0 1 0,-2-1 0,-1-10-922,3-10 480,-3 24 21,-1 0 1,-1 0 0,-2-15-502,0 36 97,0 0-1,-1 0 0,1 0 1,-1 0-1,0 0 0,0 0 1,-1-2-97,1 5 33,1 0 1,-1 0-1,1 0 1,-1 0-1,1 0 1,-1 0-1,1 0 1,-1 1-1,0-1 1,0 0-1,1 0 1,-1 1 0,0-1-1,0 0 1,0 1-1,0-1 1,0 1-1,0-1 1,0 1-1,0-1 1,0 1-1,0 0 1,0 0 0,0-1-1,0 1 1,0 0-1,0 0 1,0 0-1,-1 0-33,1 0 30,1 0 1,-1 1-1,0-1 0,0 0 0,0 1 1,0-1-1,0 0 0,1 1 0,-1-1 1,0 1-1,0-1 0,1 1 0,-1-1 1,0 1-1,1 0 0,-1-1 0,0 1 1,1 0-1,-1 0 0,1-1 0,-1 1 1,1 0-1,0 0 0,-1 0 0,1 0-30,-2 4 70,1-1-1,0 0 1,0 1-1,0 3-69,1-7 9,-5 35 201,2-15-99,1-1 1,1 0-1,0 12-111,12 148 582,-11-177-602,0-1 1,0 1 0,0-1-1,0 0 1,1 1 0,-1-1-1,1 0 1,0 1-1,-1-1 1,1 0 0,0 0-1,1 0 1,-1 1 0,0-1-1,0 0 1,1-1 0,-1 1-1,1 0 1,0 0-1,0-1 1,-1 1 0,1-1-1,0 1 1,0-1 0,0 0-1,1 0 1,0 1 19,1-1-341,0 1 1,0-1 0,0 0-1,0 0 1,1 0-1,-1-1 1,0 1-1,1-1 1,-1 0-1,1 0 341,22-4-1229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21.1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12939,'3'55'8420,"-1"-34"-6797,-1 1-1,-1 2-1622,-5 59 2088,6-87-2144,-1-1 0,1 0 0,1 1 0,-1-1 0,1 1 0,-1-1 0,4-3 56,1-6-124,-2 3 25,7-18-216,5-7 315,-12 28-4,0 1 0,1-1 0,0 1 0,0 0 0,1 0-1,4-5 5,-9 11 8,0 0 0,0 0 0,0 0 0,0 0 0,1 0 0,-1 1 0,0-1 0,0 0 0,1 0 0,-1 1 0,0-1 0,1 1 0,-1-1 0,0 1-1,1 0 1,-1 0 0,1-1 0,-1 1 0,1 0 0,-1 0 0,0 0 0,2 1-8,-1-1 25,0 1 0,-1 0 0,1 0 0,0 0 0,-1 0 0,1 0 1,-1 0-1,1 0 0,-1 0 0,0 1 0,0-1 0,1 1 0,-1-1 0,0 1 0,0 0-25,4 7 144,-1-1-1,0 1 1,0 0 0,-1 0-1,0 0 1,-1 2-144,2 5-31,-1 1 0,-1-1 1,0 0-1,-1 1 31,-1-13-39,1-8-87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21.5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63 41 12299,'-7'-6'1139,"0"1"1,0 1-1,-1-1 1,-2 0-1140,10 5 57,0 0 0,-1 0 1,1 0-1,0 0 0,-1 0 1,1 0-1,0 0 0,-1 0 0,1 0 1,0 0-1,0 0 0,-1 0 0,1 0 1,0 0-1,-1 0 0,1 1 0,0-1 1,-1 0-1,1 0 0,0 0 0,0 0 1,-1 1-1,1-1 0,0 0 0,0 0 1,0 0-1,-1 1 0,1-1 1,0 0-1,0 0 0,0 1 0,0-1 1,-1 0-1,1 1 0,0-1 0,0 0 1,0 0-1,0 1 0,0-1 0,0 0 1,0 1-1,0-1 0,0 0-57,-1 19 1451,1-12-940,-10 123 3856,7-100-3992,3-27-342,0 18 119,0-21-154,0 0 1,0 0-1,0 0 0,0 0 0,0 0 0,0 0 0,0 0 0,0 0 1,0 0-1,0 0 0,0 0 0,0 0 0,0 0 0,0-1 0,0 1 1,0 0-1,0 0 0,1 0 0,-1 0 0,0 0 0,0 0 0,0 0 1,0 0-1,0 0 0,0 0 0,0 0 0,0 0 0,0 0 0,0 0 1,0 0-1,0 0 0,0 0 0,0 0 0,0 0 0,0 0 0,1 0 1,-1 0-1,0 1 0,0-1 0,0 0 0,0 0 0,0 0 0,0 0 2,3-13-322,3-6 203,0 0 1,0 1 0,2-1 0,3-4 118,5-11-158,-12 25 137,0-1 3,1-1 0,0 1 0,1 0 0,2-2 18,-6 10 8,-1 0 1,0 0-1,1 0 0,-1 1 0,1-1 0,0 1 1,0-1-1,-1 1 0,1-1 0,0 1 0,0 0 1,0 0-1,0 0 0,0 0 0,1 0 0,-1 1 1,0-1-1,0 1 0,1-1 0,-1 1 0,0 0 1,0 0-1,2 0-8,-1 0 31,-1 1-1,0-1 1,1 1 0,-1 0 0,0 0 0,0 0 0,0 0-1,0 0 1,0 0 0,0 1 0,0-1 0,0 1-1,0-1 1,-1 1 0,1 0 0,-1 0 0,1 0 0,-1 0-1,0 0 1,1 0-31,1 4 143,1 1 0,-1 0 0,0 0 0,-1 0 0,1 6-143,4 18 766,-2 0-1,1 24-765,3 21 293,-8-76-314,2 13-489,0-8-701,-3-5 1134,0 0-1,1 0 1,-1 0 0,0 0 0,0 0-1,0 0 1,0 0 0,0 0 0,1 0-1,-1 0 1,0 0 0,0 0 0,0 0-1,0 0 1,1 0 0,-1 0-1,0 0 1,0 0 0,0 0 0,0 0-1,0-1 1,0 1 0,1 0 0,-1 0-1,0 0 1,0 0 0,0 0 0,0 0-1,0 0 1,0-1 0,0 1 0,0 0-1,0 0 1,0 0 0,1 0 77,5-14-1295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22.1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 8386,'0'0'143,"0"0"0,0 0 0,0 0 0,0 0 0,0 0 0,0-1 0,0 1 0,1 0 0,-1 0 0,0 0 0,0 0 0,0 0 0,0 0 0,0-1 0,0 1 0,0 0 0,0 0 0,0 0 0,0 0 0,0 0 0,0 0 0,0-1 0,1 1 0,-1 0 0,0 0 0,0 0 0,0 0 0,0 0 0,0 0 0,0 0 1,1 0-1,-1 0 0,0 0 0,0 0 0,0 0 0,0 0 0,0 0 0,1 0 0,-1 0-143,8 2 2405,2 3-1964,-1 1 0,1-1 0,-2 2 1,1-1-1,-1 1 0,0 1 0,5 4-441,4 8 1052,0 1 0,10 16-1052,20 35 1359,-4 2 0,-2 2-1,-2 7-1358,-22-44 223,-3 0 0,-1 1-1,-2 0 1,-2 0-1,-2 1 1,-1 1 0,-2-1-1,-2 1 1,-2 0-1,-1-1 1,-4 7-223,-9 44 565,-22 74-565,28-130 39,-2 3-50,-42 167 214,37-160-378,-1 0 0,-2-1 0,-10 13 175,16-34-75,-1-2 0,-2 0 1,0 0-1,-4 2 75,-15 13 12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31.0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0 7882,'-7'5'3521,"6"-4"-2812,0 0 0,-1-1 0,1 1 0,0 0-1,0 0 1,0 0 0,0 0 0,0 0 0,0 0 0,0 0 0,1 0 0,-1 1-1,0-1 1,1 0-709,3 1 572,3 0-430,1 1-1,-1 0 0,0 0 0,0 0 0,0 1 1,4 2-142,8 6 215,-14-10-149,-1 0 0,1 0 0,0-1 0,0 0 0,0 0 0,0 0 0,0 0 0,0 0 0,0-1-66,8 2 157,51 15 433,-39-9-124,23 3-466,-36-7 73,-11-3-70,1-1 1,-1 0-1,0 0 0,0 0 1,0 0-1,0 1 1,0-1-1,0 0 0,1 0 1,-1 1-1,0-1 1,0 0-1,0 0 0,0 0 1,0 1-1,0-1 1,0 0-1,0 0 0,0 1 1,0-1-1,0 0 1,0 0-1,0 0 0,0 1 1,0-1-1,0 0 1,0 0-1,0 1-3,-2 1 20,1 0 0,0-1 0,-1 1 0,1 0 0,-1 0 0,0-1 0,1 1 0,-1-1-20,-1 2 11,-26 20 194,-28 19-205,25-20 59,-18 17-59,31-20-372,18-18 136,0 1 0,0-1-1,0 0 1,1 0 0,-1 1 0,0-1 0,1 0 0,-1 1 0,1-1 0,-1 0 0,1 1-1,0-1 1,-1 1 0,1-1 0,0 1 0,0 0 236,3 4-2027,7 3 916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31.5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195 0 10610,'-9'0'4481,"-2"6"-2136,-1 3-689,-8 6 0,-1 3-255,-2 5-497,-1-1-208,10 2-280,-8-4-88,12-1-112,-1-2-56,-2-6-96,13 1-8,-3-4-608,2-4-416,9-3-1096,-6-1-2089,-2-1 2784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42.4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33 11 7794,'-28'-9'5290,"23"8"-3614,9 0-482,11 3 206,23 9 34,13 4 801,6 5-2235,-42-15 294,0 2 1,-1 0-1,0 1 1,0 0-1,12 10-294,-20-13 63,-1-1 0,0 1-1,0 0 1,0 0-1,-1 1 1,0-1-1,0 1 1,0 0 0,0 0-1,-1 0 1,0 1-63,-2-4 17,0-1 0,-1 1 1,1 0-1,0 0 0,-1 0 1,0-1-1,0 1 0,0 0 1,0 0-1,0 0 0,0 0 1,-1-1-1,1 1 0,-1 0 1,0 0-1,0-1 0,0 1 1,0 0-1,0-1 0,-1 1 1,1-1-1,-1 1 0,1-1 1,-1 0-1,0 0 0,0 0 1,-2 2-18,-3 2 46,0-1 0,-1 1 1,0-1-1,1 0 0,-2-1 1,1 0-1,-3 0-46,-18 7 318,-16 3-318,-7 2 451,51-16-425,1 1-1,-1-1 1,0 0 0,0 0-1,1 0 1,-1 1-1,0-1 1,1 0-1,-1 1 1,0-1 0,1 1-1,-1-1 1,1 1-1,-1-1 1,0 1-1,1-1 1,-1 1 0,1-1-1,-1 2-25,1-2 15,1 0-1,-1 1 1,0-1-1,0 0 1,0 1-1,1-1 1,-1 0-1,0 1 0,0-1 1,1 0-1,-1 0 1,0 1-1,1-1 1,-1 0-1,0 0 1,1 0-1,-1 0 1,1 1-1,-1-1 1,0 0-1,1 0 1,-1 0-1,0 0 1,1 0-1,-1 0-14,7 2 86,0-1 0,-1 0 0,7-1-86,12 0 160,0-2 0,0-1 0,9-4-160,23-1 464,-23 3 200,5-2-664,-7-1-4502,-20 5 3022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43.0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6 465 9458,'6'49'4122,"-6"-48"-3955,0 0-1,0 0 1,1 0-1,-1 0 1,0 0-1,0-1 1,1 1-1,-1 0 1,1 0-1,-1 0 1,0 0-1,1-1 1,0 1-1,-1 0 1,1-1-1,-1 1 1,1 0-1,0-1 1,0 1-1,-1-1 1,1 1-1,0-1 1,0 1-1,-1-1 1,1 1-1,0-1 1,0 0-1,0 0 1,0 1-1,0-1 1,0 0-167,1 0 242,0 0 0,1 0 1,-1 0-1,0-1 0,0 1 0,0-1 1,0 1-1,0-1 0,0 0 1,1 0-243,3-2 223,0-1 0,0 0 1,0-1-1,-1 1 1,1-1-1,-1 0 0,0 0 1,-1-1-1,1 1 1,-1-2-224,7-8 175,-1-2 1,0 1-1,0-5-175,2-9 95,-1 0 0,-1-1 0,0-6-95,-10 37 1,5-19 19,-1-1 1,0 1 0,-2-1-1,0 1 1,-1-1 0,-1 0-1,-1 0 1,-1-2-21,1 17 12,-1-1 0,1 1 0,-1 0 0,0 0 0,-1 0 0,1 0 0,-1 0 0,0 0 0,0 1 0,0 0 0,-1-1 0,1 1 0,-1 0 1,0 1-1,0-1 0,-1 1 0,1-1 0,-1 1 0,0 0-12,2 2 7,0-1 0,0 0 0,0 1 0,0 0 0,0 0 0,-1 0 0,1 0 0,0 0 0,0 1 0,-1-1 0,1 1 0,0 0 0,-1 0 0,1 0 0,-1 0 0,1 1 0,0-1 0,0 1 0,-1 0 0,1 0 0,0 0 0,0 1 0,0-1 0,0 1 0,0-1 0,0 1 1,0 0-1,1 0 0,-1 1 0,1-1 0,-1 1-7,-3 4 16,1-1-1,1 1 1,-1 1 0,1-1 0,1 1 0,-1-1 0,1 1 0,0 0 0,1 0 0,0 0 0,0 1-1,1 0-15,-2 13 74,1 0-1,1 0 0,1 0 1,2 2-74,-1-1 125,2 1 0,0-1 0,2 0 0,1 0 0,4 11-125,-6-22 60,1-1 1,0 0-1,0 0 0,1 0 1,1-1-1,0 0 1,0 0-1,1-1 0,0 0 1,1 0-1,5 4-60,-2-4-18,0 0 0,1-1 1,0-1-1,0 0 0,1-1 0,0 0 0,0-1 0,0 0 0,8 1 18,-17-5-235,-1-1 0,0 1 0,0-1 0,1 0 0,-1 0 0,0 0 0,1 0 0,-1-1 0,0 1 0,0-1 0,3-1 235,22-9-1005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1T15:06:43.4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12267,'0'4'4651,"6"26"2216,-1 10-6867,1 31 2317,4 32-1340,-9-99-948,-1-1-14,0-1 1,1 1-1,-1-1 1,1 0-1,-1 1 0,1-1 1,0 0-1,0 1 0,0-1 1,0 1-16,1-4-19,-2-4-10,1-2-162,4-25-16,1 1 1,10-29 206,-13 49-29,0 0 1,1 0-1,0 0 1,1 1 0,3-5 28,-6 12 7,-1 1 1,0 0 0,1-1-1,0 1 1,0 0 0,-1 0 0,1 0-1,0 1 1,0-1 0,1 0-1,-1 1 1,0-1 0,1 1 0,-1 0-1,1-1 1,-1 1 0,1 1-1,-1-1 1,1 0 0,0 1 0,-1-1-1,1 1 1,0 0 0,-1 0-1,3 0-7,-2 0 25,0 1 0,-1 0 0,1-1-1,-1 1 1,1 0 0,-1 1 0,0-1-1,1 0 1,-1 1 0,0-1 0,0 1-1,0 0 1,0-1 0,0 1 0,0 0-1,-1 0 1,1 1 0,-1-1 0,1 0-1,0 1-24,3 7 137,-1-1 0,1 1 0,-2 0 0,3 6-137,-2 0 183,0 0 0,-1 0 0,-1 1 0,0 5-183,0 66 463,-2-71-416,-1-13-863,-1-8-834,0 2-1027,1 0 1312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23DFF-CEA0-423A-9FF1-AAC016328C72}" type="datetimeFigureOut">
              <a:rPr lang="en-CA" smtClean="0"/>
              <a:t>2020-05-21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F4CD-65E0-4DE8-9BAE-A51E6D0AF9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82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60B9-594E-4685-A642-54F3BA4F5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4730A-F75D-40BE-9A2C-13F0CAE00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A96C-8A58-4A61-9171-7A2659D5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595B-6BB7-4D4F-A806-ECE39B83A209}" type="datetime1">
              <a:rPr lang="en-CA" smtClean="0"/>
              <a:t>2020-05-21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E5DA-BE88-4091-9654-E78F10A2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D316-CD46-47C5-9E01-9E9294B5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7F7E-0EBD-49FA-89BD-7F36464F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6939-8317-4048-B02D-186E3FB45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F814E-41A2-4168-8E66-FFD4CA70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5B05-1C0D-4995-8F88-4A75122A30AB}" type="datetime1">
              <a:rPr lang="en-CA" smtClean="0"/>
              <a:t>2020-05-21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2662-468F-4500-B0C4-DC6D9188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C737-00D5-4816-8550-0AD4408F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C92FA-087C-4F90-9D99-84209A5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D1DF8-BE3D-4392-816A-3BDFA80E8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DB84-F67A-4958-877C-E399CB98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63E2-1A7F-4BD6-9ACA-C2DB6E95E538}" type="datetime1">
              <a:rPr lang="en-CA" smtClean="0"/>
              <a:t>2020-05-21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3C026-3ED5-4540-9BFD-4ABB4366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B2C15-0E1E-4C08-B488-3157A748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3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7516-6DAE-4799-8482-9ED40997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00AF-D92D-4576-900B-D0D80991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5103-F18D-48C3-A071-3125692D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3E8-279A-43B8-AB29-A05250B9B819}" type="datetime1">
              <a:rPr lang="en-CA" smtClean="0"/>
              <a:t>2020-05-21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E2732-8E9D-43D9-B233-060E549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AF11-595F-4304-BB3F-B2C827C3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7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A3D1-4A57-4661-AF90-0CDE3ED4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E5D1-42BC-48D1-8650-25E9EDE8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84E5-1B3A-4D00-B51D-35F442B3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F2EA-F652-4B6F-AF64-6AE9E8666236}" type="datetime1">
              <a:rPr lang="en-CA" smtClean="0"/>
              <a:t>2020-05-21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C536-BEA2-46B1-B0D0-94F2FB8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022DC-6E25-4B28-9068-F731E6CB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85EE-60AE-4556-BB79-3005714C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3C9-F0A3-45CE-BC18-221FE5EF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F5C5-8916-4307-B387-5CA6E25A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B6BC8-2206-4691-A345-EE248F99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B7A-1A1D-483C-8672-1D03F27EF547}" type="datetime1">
              <a:rPr lang="en-CA" smtClean="0"/>
              <a:t>2020-05-21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07C4-0ED9-4547-BF7B-52E2B96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987C2-C4AF-487B-BF52-60529D9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4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29B5-B740-4F09-910B-ED516E30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12A4-A987-42CF-BA34-839C6F29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9A8B-CD39-4ACB-A689-D6FC12C5B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222B8-A9A5-47B2-899E-B8FE2507E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5A9B6-4D2D-48DE-8CD5-3B2C87861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D7754-199D-47F1-A897-7CC65567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0480-52C8-49EA-8A3C-88DA2D4B140B}" type="datetime1">
              <a:rPr lang="en-CA" smtClean="0"/>
              <a:t>2020-05-21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7CA6A-142A-48B8-9E39-2EF0A36D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7B6D-40AE-4564-A3AC-8CD51F3B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2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A615-8BD9-4415-9FBA-84B58A26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65300-C64F-45A1-B727-FA6DCC7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3DD4-48D4-43C0-97A6-79B83233DD5B}" type="datetime1">
              <a:rPr lang="en-CA" smtClean="0"/>
              <a:t>2020-05-21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51B1-F60A-4467-8052-511C6287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03707-7DA4-4D5E-8127-BCA17132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C0C37-1E1C-4266-A236-150981A8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418F-55AD-437B-8E4E-F97DBB763721}" type="datetime1">
              <a:rPr lang="en-CA" smtClean="0"/>
              <a:t>2020-05-21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97FEC-B9B8-4583-BA4B-3B445161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E788-1F75-4B27-872A-2395A567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5191-DB1D-4728-AFDD-2395FDFB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3AAF-F6D7-4EC8-83ED-BD2EEE1D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6CFAA-DF16-4228-9406-3D4F261C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40023-08BE-42FC-AF12-935B7776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B1A0-942D-4330-8AB0-ED36F91302D4}" type="datetime1">
              <a:rPr lang="en-CA" smtClean="0"/>
              <a:t>2020-05-21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1E2A-8525-420B-9119-8A49590D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DCEA2-DD76-4EA0-8C5F-75268C04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2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A35-F7B8-4511-8AAD-34185D45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519C2-4EBF-40B9-BBF1-121ECC7C4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512BB-1D1B-4482-BD54-8326F545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C14B-5879-44DF-8A98-6E075FA0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C253-3B58-4B4C-85F9-5727CAE2B065}" type="datetime1">
              <a:rPr lang="en-CA" smtClean="0"/>
              <a:t>2020-05-21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65456-1BB5-4952-87B6-227F8FDB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EC34-7D25-4ECF-8EDD-4185C6A6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8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C2E59-A2C3-4A2B-AA4C-7550772D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0B918-3E80-4310-8785-6FC01882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4B04-6C6D-4A71-9642-058E42220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EA13-E493-4F97-9DC1-157856FD2496}" type="datetime1">
              <a:rPr lang="en-CA" smtClean="0"/>
              <a:t>2020-05-21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5D3C-19F3-4378-A2D9-7194D14A4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F004-E926-43F5-95B9-7D9699DB1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0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87.png"/><Relationship Id="rId21" Type="http://schemas.openxmlformats.org/officeDocument/2006/relationships/image" Target="../media/image1239.png"/><Relationship Id="rId324" Type="http://schemas.openxmlformats.org/officeDocument/2006/relationships/customXml" Target="../ink/ink1391.xml"/><Relationship Id="rId531" Type="http://schemas.openxmlformats.org/officeDocument/2006/relationships/image" Target="../media/image1494.png"/><Relationship Id="rId170" Type="http://schemas.openxmlformats.org/officeDocument/2006/relationships/customXml" Target="../ink/ink1314.xml"/><Relationship Id="rId268" Type="http://schemas.openxmlformats.org/officeDocument/2006/relationships/customXml" Target="../ink/ink1363.xml"/><Relationship Id="rId475" Type="http://schemas.openxmlformats.org/officeDocument/2006/relationships/image" Target="../media/image1466.png"/><Relationship Id="rId32" Type="http://schemas.openxmlformats.org/officeDocument/2006/relationships/customXml" Target="../ink/ink1245.xml"/><Relationship Id="rId128" Type="http://schemas.openxmlformats.org/officeDocument/2006/relationships/customXml" Target="../ink/ink1293.xml"/><Relationship Id="rId335" Type="http://schemas.openxmlformats.org/officeDocument/2006/relationships/image" Target="../media/image1396.png"/><Relationship Id="rId542" Type="http://schemas.openxmlformats.org/officeDocument/2006/relationships/customXml" Target="../ink/ink1500.xml"/><Relationship Id="rId181" Type="http://schemas.openxmlformats.org/officeDocument/2006/relationships/image" Target="../media/image1319.png"/><Relationship Id="rId402" Type="http://schemas.openxmlformats.org/officeDocument/2006/relationships/customXml" Target="../ink/ink1430.xml"/><Relationship Id="rId279" Type="http://schemas.openxmlformats.org/officeDocument/2006/relationships/image" Target="../media/image1368.png"/><Relationship Id="rId486" Type="http://schemas.openxmlformats.org/officeDocument/2006/relationships/customXml" Target="../ink/ink1472.xml"/><Relationship Id="rId43" Type="http://schemas.openxmlformats.org/officeDocument/2006/relationships/image" Target="../media/image1250.png"/><Relationship Id="rId139" Type="http://schemas.openxmlformats.org/officeDocument/2006/relationships/image" Target="../media/image1298.png"/><Relationship Id="rId346" Type="http://schemas.openxmlformats.org/officeDocument/2006/relationships/customXml" Target="../ink/ink1402.xml"/><Relationship Id="rId553" Type="http://schemas.openxmlformats.org/officeDocument/2006/relationships/image" Target="../media/image1505.png"/><Relationship Id="rId192" Type="http://schemas.openxmlformats.org/officeDocument/2006/relationships/customXml" Target="../ink/ink1325.xml"/><Relationship Id="rId206" Type="http://schemas.openxmlformats.org/officeDocument/2006/relationships/customXml" Target="../ink/ink1332.xml"/><Relationship Id="rId413" Type="http://schemas.openxmlformats.org/officeDocument/2006/relationships/image" Target="../media/image1435.png"/><Relationship Id="rId497" Type="http://schemas.openxmlformats.org/officeDocument/2006/relationships/image" Target="../media/image1477.png"/><Relationship Id="rId357" Type="http://schemas.openxmlformats.org/officeDocument/2006/relationships/image" Target="../media/image1407.png"/><Relationship Id="rId54" Type="http://schemas.openxmlformats.org/officeDocument/2006/relationships/customXml" Target="../ink/ink1256.xml"/><Relationship Id="rId217" Type="http://schemas.openxmlformats.org/officeDocument/2006/relationships/image" Target="../media/image1337.png"/><Relationship Id="rId424" Type="http://schemas.openxmlformats.org/officeDocument/2006/relationships/customXml" Target="../ink/ink1441.xml"/><Relationship Id="rId23" Type="http://schemas.openxmlformats.org/officeDocument/2006/relationships/image" Target="../media/image1240.png"/><Relationship Id="rId119" Type="http://schemas.openxmlformats.org/officeDocument/2006/relationships/image" Target="../media/image1288.png"/><Relationship Id="rId270" Type="http://schemas.openxmlformats.org/officeDocument/2006/relationships/customXml" Target="../ink/ink1364.xml"/><Relationship Id="rId326" Type="http://schemas.openxmlformats.org/officeDocument/2006/relationships/customXml" Target="../ink/ink1392.xml"/><Relationship Id="rId533" Type="http://schemas.openxmlformats.org/officeDocument/2006/relationships/image" Target="../media/image1495.png"/><Relationship Id="rId65" Type="http://schemas.openxmlformats.org/officeDocument/2006/relationships/image" Target="../media/image1261.png"/><Relationship Id="rId130" Type="http://schemas.openxmlformats.org/officeDocument/2006/relationships/customXml" Target="../ink/ink1294.xml"/><Relationship Id="rId368" Type="http://schemas.openxmlformats.org/officeDocument/2006/relationships/customXml" Target="../ink/ink1413.xml"/><Relationship Id="rId172" Type="http://schemas.openxmlformats.org/officeDocument/2006/relationships/customXml" Target="../ink/ink1315.xml"/><Relationship Id="rId228" Type="http://schemas.openxmlformats.org/officeDocument/2006/relationships/customXml" Target="../ink/ink1343.xml"/><Relationship Id="rId435" Type="http://schemas.openxmlformats.org/officeDocument/2006/relationships/image" Target="../media/image1446.png"/><Relationship Id="rId477" Type="http://schemas.openxmlformats.org/officeDocument/2006/relationships/image" Target="../media/image1467.png"/><Relationship Id="rId281" Type="http://schemas.openxmlformats.org/officeDocument/2006/relationships/image" Target="../media/image1369.png"/><Relationship Id="rId337" Type="http://schemas.openxmlformats.org/officeDocument/2006/relationships/image" Target="../media/image1397.png"/><Relationship Id="rId502" Type="http://schemas.openxmlformats.org/officeDocument/2006/relationships/customXml" Target="../ink/ink1480.xml"/><Relationship Id="rId34" Type="http://schemas.openxmlformats.org/officeDocument/2006/relationships/customXml" Target="../ink/ink1246.xml"/><Relationship Id="rId76" Type="http://schemas.openxmlformats.org/officeDocument/2006/relationships/customXml" Target="../ink/ink1267.xml"/><Relationship Id="rId141" Type="http://schemas.openxmlformats.org/officeDocument/2006/relationships/image" Target="../media/image1299.png"/><Relationship Id="rId379" Type="http://schemas.openxmlformats.org/officeDocument/2006/relationships/image" Target="../media/image1418.png"/><Relationship Id="rId544" Type="http://schemas.openxmlformats.org/officeDocument/2006/relationships/customXml" Target="../ink/ink1501.xml"/><Relationship Id="rId7" Type="http://schemas.openxmlformats.org/officeDocument/2006/relationships/image" Target="../media/image1232.png"/><Relationship Id="rId183" Type="http://schemas.openxmlformats.org/officeDocument/2006/relationships/image" Target="../media/image1320.png"/><Relationship Id="rId239" Type="http://schemas.openxmlformats.org/officeDocument/2006/relationships/image" Target="../media/image1348.png"/><Relationship Id="rId390" Type="http://schemas.openxmlformats.org/officeDocument/2006/relationships/customXml" Target="../ink/ink1424.xml"/><Relationship Id="rId404" Type="http://schemas.openxmlformats.org/officeDocument/2006/relationships/customXml" Target="../ink/ink1431.xml"/><Relationship Id="rId446" Type="http://schemas.openxmlformats.org/officeDocument/2006/relationships/customXml" Target="../ink/ink1452.xml"/><Relationship Id="rId250" Type="http://schemas.openxmlformats.org/officeDocument/2006/relationships/customXml" Target="../ink/ink1354.xml"/><Relationship Id="rId292" Type="http://schemas.openxmlformats.org/officeDocument/2006/relationships/customXml" Target="../ink/ink1375.xml"/><Relationship Id="rId306" Type="http://schemas.openxmlformats.org/officeDocument/2006/relationships/customXml" Target="../ink/ink1382.xml"/><Relationship Id="rId488" Type="http://schemas.openxmlformats.org/officeDocument/2006/relationships/customXml" Target="../ink/ink1473.xml"/><Relationship Id="rId45" Type="http://schemas.openxmlformats.org/officeDocument/2006/relationships/image" Target="../media/image1251.png"/><Relationship Id="rId87" Type="http://schemas.openxmlformats.org/officeDocument/2006/relationships/image" Target="../media/image1272.png"/><Relationship Id="rId110" Type="http://schemas.openxmlformats.org/officeDocument/2006/relationships/customXml" Target="../ink/ink1284.xml"/><Relationship Id="rId348" Type="http://schemas.openxmlformats.org/officeDocument/2006/relationships/customXml" Target="../ink/ink1403.xml"/><Relationship Id="rId513" Type="http://schemas.openxmlformats.org/officeDocument/2006/relationships/image" Target="../media/image1485.png"/><Relationship Id="rId555" Type="http://schemas.openxmlformats.org/officeDocument/2006/relationships/image" Target="../media/image1506.png"/><Relationship Id="rId152" Type="http://schemas.openxmlformats.org/officeDocument/2006/relationships/customXml" Target="../ink/ink1305.xml"/><Relationship Id="rId194" Type="http://schemas.openxmlformats.org/officeDocument/2006/relationships/customXml" Target="../ink/ink1326.xml"/><Relationship Id="rId208" Type="http://schemas.openxmlformats.org/officeDocument/2006/relationships/customXml" Target="../ink/ink1333.xml"/><Relationship Id="rId415" Type="http://schemas.openxmlformats.org/officeDocument/2006/relationships/image" Target="../media/image1436.png"/><Relationship Id="rId457" Type="http://schemas.openxmlformats.org/officeDocument/2006/relationships/image" Target="../media/image1457.png"/><Relationship Id="rId261" Type="http://schemas.openxmlformats.org/officeDocument/2006/relationships/image" Target="../media/image1359.png"/><Relationship Id="rId499" Type="http://schemas.openxmlformats.org/officeDocument/2006/relationships/image" Target="../media/image1478.png"/><Relationship Id="rId14" Type="http://schemas.openxmlformats.org/officeDocument/2006/relationships/customXml" Target="../ink/ink1236.xml"/><Relationship Id="rId56" Type="http://schemas.openxmlformats.org/officeDocument/2006/relationships/customXml" Target="../ink/ink1257.xml"/><Relationship Id="rId317" Type="http://schemas.openxmlformats.org/officeDocument/2006/relationships/image" Target="../media/image1387.png"/><Relationship Id="rId359" Type="http://schemas.openxmlformats.org/officeDocument/2006/relationships/image" Target="../media/image1408.png"/><Relationship Id="rId524" Type="http://schemas.openxmlformats.org/officeDocument/2006/relationships/customXml" Target="../ink/ink1491.xml"/><Relationship Id="rId98" Type="http://schemas.openxmlformats.org/officeDocument/2006/relationships/customXml" Target="../ink/ink1278.xml"/><Relationship Id="rId121" Type="http://schemas.openxmlformats.org/officeDocument/2006/relationships/image" Target="../media/image1289.png"/><Relationship Id="rId163" Type="http://schemas.openxmlformats.org/officeDocument/2006/relationships/image" Target="../media/image1310.png"/><Relationship Id="rId219" Type="http://schemas.openxmlformats.org/officeDocument/2006/relationships/image" Target="../media/image1338.png"/><Relationship Id="rId370" Type="http://schemas.openxmlformats.org/officeDocument/2006/relationships/customXml" Target="../ink/ink1414.xml"/><Relationship Id="rId426" Type="http://schemas.openxmlformats.org/officeDocument/2006/relationships/customXml" Target="../ink/ink1442.xml"/><Relationship Id="rId230" Type="http://schemas.openxmlformats.org/officeDocument/2006/relationships/customXml" Target="../ink/ink1344.xml"/><Relationship Id="rId468" Type="http://schemas.openxmlformats.org/officeDocument/2006/relationships/customXml" Target="../ink/ink1463.xml"/><Relationship Id="rId25" Type="http://schemas.openxmlformats.org/officeDocument/2006/relationships/image" Target="../media/image1241.png"/><Relationship Id="rId67" Type="http://schemas.openxmlformats.org/officeDocument/2006/relationships/image" Target="../media/image1262.png"/><Relationship Id="rId272" Type="http://schemas.openxmlformats.org/officeDocument/2006/relationships/customXml" Target="../ink/ink1365.xml"/><Relationship Id="rId328" Type="http://schemas.openxmlformats.org/officeDocument/2006/relationships/customXml" Target="../ink/ink1393.xml"/><Relationship Id="rId535" Type="http://schemas.openxmlformats.org/officeDocument/2006/relationships/image" Target="../media/image1496.png"/><Relationship Id="rId132" Type="http://schemas.openxmlformats.org/officeDocument/2006/relationships/customXml" Target="../ink/ink1295.xml"/><Relationship Id="rId174" Type="http://schemas.openxmlformats.org/officeDocument/2006/relationships/customXml" Target="../ink/ink1316.xml"/><Relationship Id="rId381" Type="http://schemas.openxmlformats.org/officeDocument/2006/relationships/image" Target="../media/image1419.png"/><Relationship Id="rId241" Type="http://schemas.openxmlformats.org/officeDocument/2006/relationships/image" Target="../media/image1349.png"/><Relationship Id="rId437" Type="http://schemas.openxmlformats.org/officeDocument/2006/relationships/image" Target="../media/image1447.png"/><Relationship Id="rId479" Type="http://schemas.openxmlformats.org/officeDocument/2006/relationships/image" Target="../media/image1468.png"/><Relationship Id="rId36" Type="http://schemas.openxmlformats.org/officeDocument/2006/relationships/customXml" Target="../ink/ink1247.xml"/><Relationship Id="rId283" Type="http://schemas.openxmlformats.org/officeDocument/2006/relationships/image" Target="../media/image1370.png"/><Relationship Id="rId339" Type="http://schemas.openxmlformats.org/officeDocument/2006/relationships/image" Target="../media/image1398.png"/><Relationship Id="rId490" Type="http://schemas.openxmlformats.org/officeDocument/2006/relationships/customXml" Target="../ink/ink1474.xml"/><Relationship Id="rId504" Type="http://schemas.openxmlformats.org/officeDocument/2006/relationships/customXml" Target="../ink/ink1481.xml"/><Relationship Id="rId546" Type="http://schemas.openxmlformats.org/officeDocument/2006/relationships/customXml" Target="../ink/ink1502.xml"/><Relationship Id="rId78" Type="http://schemas.openxmlformats.org/officeDocument/2006/relationships/customXml" Target="../ink/ink1268.xml"/><Relationship Id="rId101" Type="http://schemas.openxmlformats.org/officeDocument/2006/relationships/image" Target="../media/image1279.png"/><Relationship Id="rId143" Type="http://schemas.openxmlformats.org/officeDocument/2006/relationships/image" Target="../media/image1300.png"/><Relationship Id="rId185" Type="http://schemas.openxmlformats.org/officeDocument/2006/relationships/image" Target="../media/image1321.png"/><Relationship Id="rId350" Type="http://schemas.openxmlformats.org/officeDocument/2006/relationships/customXml" Target="../ink/ink1404.xml"/><Relationship Id="rId406" Type="http://schemas.openxmlformats.org/officeDocument/2006/relationships/customXml" Target="../ink/ink1432.xml"/><Relationship Id="rId9" Type="http://schemas.openxmlformats.org/officeDocument/2006/relationships/image" Target="../media/image1233.png"/><Relationship Id="rId210" Type="http://schemas.openxmlformats.org/officeDocument/2006/relationships/customXml" Target="../ink/ink1334.xml"/><Relationship Id="rId392" Type="http://schemas.openxmlformats.org/officeDocument/2006/relationships/customXml" Target="../ink/ink1425.xml"/><Relationship Id="rId448" Type="http://schemas.openxmlformats.org/officeDocument/2006/relationships/customXml" Target="../ink/ink1453.xml"/><Relationship Id="rId252" Type="http://schemas.openxmlformats.org/officeDocument/2006/relationships/customXml" Target="../ink/ink1355.xml"/><Relationship Id="rId294" Type="http://schemas.openxmlformats.org/officeDocument/2006/relationships/customXml" Target="../ink/ink1376.xml"/><Relationship Id="rId308" Type="http://schemas.openxmlformats.org/officeDocument/2006/relationships/customXml" Target="../ink/ink1383.xml"/><Relationship Id="rId515" Type="http://schemas.openxmlformats.org/officeDocument/2006/relationships/image" Target="../media/image1486.png"/><Relationship Id="rId47" Type="http://schemas.openxmlformats.org/officeDocument/2006/relationships/image" Target="../media/image1252.png"/><Relationship Id="rId89" Type="http://schemas.openxmlformats.org/officeDocument/2006/relationships/image" Target="../media/image1273.png"/><Relationship Id="rId112" Type="http://schemas.openxmlformats.org/officeDocument/2006/relationships/customXml" Target="../ink/ink1285.xml"/><Relationship Id="rId154" Type="http://schemas.openxmlformats.org/officeDocument/2006/relationships/customXml" Target="../ink/ink1306.xml"/><Relationship Id="rId361" Type="http://schemas.openxmlformats.org/officeDocument/2006/relationships/image" Target="../media/image1409.png"/><Relationship Id="rId557" Type="http://schemas.openxmlformats.org/officeDocument/2006/relationships/image" Target="../media/image1507.png"/><Relationship Id="rId196" Type="http://schemas.openxmlformats.org/officeDocument/2006/relationships/customXml" Target="../ink/ink1327.xml"/><Relationship Id="rId417" Type="http://schemas.openxmlformats.org/officeDocument/2006/relationships/image" Target="../media/image1437.png"/><Relationship Id="rId459" Type="http://schemas.openxmlformats.org/officeDocument/2006/relationships/image" Target="../media/image1458.png"/><Relationship Id="rId16" Type="http://schemas.openxmlformats.org/officeDocument/2006/relationships/customXml" Target="../ink/ink1237.xml"/><Relationship Id="rId221" Type="http://schemas.openxmlformats.org/officeDocument/2006/relationships/image" Target="../media/image1339.png"/><Relationship Id="rId263" Type="http://schemas.openxmlformats.org/officeDocument/2006/relationships/image" Target="../media/image1360.png"/><Relationship Id="rId319" Type="http://schemas.openxmlformats.org/officeDocument/2006/relationships/image" Target="../media/image1388.png"/><Relationship Id="rId470" Type="http://schemas.openxmlformats.org/officeDocument/2006/relationships/customXml" Target="../ink/ink1464.xml"/><Relationship Id="rId526" Type="http://schemas.openxmlformats.org/officeDocument/2006/relationships/customXml" Target="../ink/ink1492.xml"/><Relationship Id="rId58" Type="http://schemas.openxmlformats.org/officeDocument/2006/relationships/customXml" Target="../ink/ink1258.xml"/><Relationship Id="rId123" Type="http://schemas.openxmlformats.org/officeDocument/2006/relationships/image" Target="../media/image1290.png"/><Relationship Id="rId330" Type="http://schemas.openxmlformats.org/officeDocument/2006/relationships/customXml" Target="../ink/ink1394.xml"/><Relationship Id="rId165" Type="http://schemas.openxmlformats.org/officeDocument/2006/relationships/image" Target="../media/image1311.png"/><Relationship Id="rId372" Type="http://schemas.openxmlformats.org/officeDocument/2006/relationships/customXml" Target="../ink/ink1415.xml"/><Relationship Id="rId428" Type="http://schemas.openxmlformats.org/officeDocument/2006/relationships/customXml" Target="../ink/ink1443.xml"/><Relationship Id="rId232" Type="http://schemas.openxmlformats.org/officeDocument/2006/relationships/customXml" Target="../ink/ink1345.xml"/><Relationship Id="rId274" Type="http://schemas.openxmlformats.org/officeDocument/2006/relationships/customXml" Target="../ink/ink1366.xml"/><Relationship Id="rId481" Type="http://schemas.openxmlformats.org/officeDocument/2006/relationships/image" Target="../media/image1469.png"/><Relationship Id="rId27" Type="http://schemas.openxmlformats.org/officeDocument/2006/relationships/image" Target="../media/image1242.png"/><Relationship Id="rId69" Type="http://schemas.openxmlformats.org/officeDocument/2006/relationships/image" Target="../media/image1263.png"/><Relationship Id="rId134" Type="http://schemas.openxmlformats.org/officeDocument/2006/relationships/customXml" Target="../ink/ink1296.xml"/><Relationship Id="rId537" Type="http://schemas.openxmlformats.org/officeDocument/2006/relationships/image" Target="../media/image1497.png"/><Relationship Id="rId80" Type="http://schemas.openxmlformats.org/officeDocument/2006/relationships/customXml" Target="../ink/ink1269.xml"/><Relationship Id="rId176" Type="http://schemas.openxmlformats.org/officeDocument/2006/relationships/customXml" Target="../ink/ink1317.xml"/><Relationship Id="rId341" Type="http://schemas.openxmlformats.org/officeDocument/2006/relationships/image" Target="../media/image1399.png"/><Relationship Id="rId383" Type="http://schemas.openxmlformats.org/officeDocument/2006/relationships/image" Target="../media/image1420.png"/><Relationship Id="rId439" Type="http://schemas.openxmlformats.org/officeDocument/2006/relationships/image" Target="../media/image1448.png"/><Relationship Id="rId201" Type="http://schemas.openxmlformats.org/officeDocument/2006/relationships/image" Target="../media/image1329.png"/><Relationship Id="rId243" Type="http://schemas.openxmlformats.org/officeDocument/2006/relationships/image" Target="../media/image1350.png"/><Relationship Id="rId285" Type="http://schemas.openxmlformats.org/officeDocument/2006/relationships/image" Target="../media/image1371.png"/><Relationship Id="rId450" Type="http://schemas.openxmlformats.org/officeDocument/2006/relationships/customXml" Target="../ink/ink1454.xml"/><Relationship Id="rId506" Type="http://schemas.openxmlformats.org/officeDocument/2006/relationships/customXml" Target="../ink/ink1482.xml"/><Relationship Id="rId38" Type="http://schemas.openxmlformats.org/officeDocument/2006/relationships/customXml" Target="../ink/ink1248.xml"/><Relationship Id="rId103" Type="http://schemas.openxmlformats.org/officeDocument/2006/relationships/image" Target="../media/image1280.png"/><Relationship Id="rId310" Type="http://schemas.openxmlformats.org/officeDocument/2006/relationships/customXml" Target="../ink/ink1384.xml"/><Relationship Id="rId492" Type="http://schemas.openxmlformats.org/officeDocument/2006/relationships/customXml" Target="../ink/ink1475.xml"/><Relationship Id="rId548" Type="http://schemas.openxmlformats.org/officeDocument/2006/relationships/customXml" Target="../ink/ink1503.xml"/><Relationship Id="rId91" Type="http://schemas.openxmlformats.org/officeDocument/2006/relationships/image" Target="../media/image1274.png"/><Relationship Id="rId145" Type="http://schemas.openxmlformats.org/officeDocument/2006/relationships/image" Target="../media/image1301.png"/><Relationship Id="rId187" Type="http://schemas.openxmlformats.org/officeDocument/2006/relationships/image" Target="../media/image1322.png"/><Relationship Id="rId352" Type="http://schemas.openxmlformats.org/officeDocument/2006/relationships/customXml" Target="../ink/ink1405.xml"/><Relationship Id="rId394" Type="http://schemas.openxmlformats.org/officeDocument/2006/relationships/customXml" Target="../ink/ink1426.xml"/><Relationship Id="rId408" Type="http://schemas.openxmlformats.org/officeDocument/2006/relationships/customXml" Target="../ink/ink1433.xml"/><Relationship Id="rId212" Type="http://schemas.openxmlformats.org/officeDocument/2006/relationships/customXml" Target="../ink/ink1335.xml"/><Relationship Id="rId254" Type="http://schemas.openxmlformats.org/officeDocument/2006/relationships/customXml" Target="../ink/ink1356.xml"/><Relationship Id="rId49" Type="http://schemas.openxmlformats.org/officeDocument/2006/relationships/image" Target="../media/image1253.png"/><Relationship Id="rId114" Type="http://schemas.openxmlformats.org/officeDocument/2006/relationships/customXml" Target="../ink/ink1286.xml"/><Relationship Id="rId296" Type="http://schemas.openxmlformats.org/officeDocument/2006/relationships/customXml" Target="../ink/ink1377.xml"/><Relationship Id="rId461" Type="http://schemas.openxmlformats.org/officeDocument/2006/relationships/image" Target="../media/image1459.png"/><Relationship Id="rId517" Type="http://schemas.openxmlformats.org/officeDocument/2006/relationships/image" Target="../media/image1487.png"/><Relationship Id="rId559" Type="http://schemas.openxmlformats.org/officeDocument/2006/relationships/image" Target="../media/image1508.png"/><Relationship Id="rId60" Type="http://schemas.openxmlformats.org/officeDocument/2006/relationships/customXml" Target="../ink/ink1259.xml"/><Relationship Id="rId156" Type="http://schemas.openxmlformats.org/officeDocument/2006/relationships/customXml" Target="../ink/ink1307.xml"/><Relationship Id="rId198" Type="http://schemas.openxmlformats.org/officeDocument/2006/relationships/customXml" Target="../ink/ink1328.xml"/><Relationship Id="rId321" Type="http://schemas.openxmlformats.org/officeDocument/2006/relationships/image" Target="../media/image1389.png"/><Relationship Id="rId363" Type="http://schemas.openxmlformats.org/officeDocument/2006/relationships/image" Target="../media/image1410.png"/><Relationship Id="rId419" Type="http://schemas.openxmlformats.org/officeDocument/2006/relationships/image" Target="../media/image1438.png"/><Relationship Id="rId223" Type="http://schemas.openxmlformats.org/officeDocument/2006/relationships/image" Target="../media/image1340.png"/><Relationship Id="rId430" Type="http://schemas.openxmlformats.org/officeDocument/2006/relationships/customXml" Target="../ink/ink1444.xml"/><Relationship Id="rId18" Type="http://schemas.openxmlformats.org/officeDocument/2006/relationships/customXml" Target="../ink/ink1238.xml"/><Relationship Id="rId265" Type="http://schemas.openxmlformats.org/officeDocument/2006/relationships/image" Target="../media/image1361.png"/><Relationship Id="rId472" Type="http://schemas.openxmlformats.org/officeDocument/2006/relationships/customXml" Target="../ink/ink1465.xml"/><Relationship Id="rId528" Type="http://schemas.openxmlformats.org/officeDocument/2006/relationships/customXml" Target="../ink/ink1493.xml"/><Relationship Id="rId125" Type="http://schemas.openxmlformats.org/officeDocument/2006/relationships/image" Target="../media/image1291.png"/><Relationship Id="rId167" Type="http://schemas.openxmlformats.org/officeDocument/2006/relationships/image" Target="../media/image1312.png"/><Relationship Id="rId332" Type="http://schemas.openxmlformats.org/officeDocument/2006/relationships/customXml" Target="../ink/ink1395.xml"/><Relationship Id="rId374" Type="http://schemas.openxmlformats.org/officeDocument/2006/relationships/customXml" Target="../ink/ink1416.xml"/><Relationship Id="rId71" Type="http://schemas.openxmlformats.org/officeDocument/2006/relationships/image" Target="../media/image1264.png"/><Relationship Id="rId234" Type="http://schemas.openxmlformats.org/officeDocument/2006/relationships/customXml" Target="../ink/ink1346.xml"/><Relationship Id="rId2" Type="http://schemas.openxmlformats.org/officeDocument/2006/relationships/customXml" Target="../ink/ink1230.xml"/><Relationship Id="rId29" Type="http://schemas.openxmlformats.org/officeDocument/2006/relationships/image" Target="../media/image1243.png"/><Relationship Id="rId276" Type="http://schemas.openxmlformats.org/officeDocument/2006/relationships/customXml" Target="../ink/ink1367.xml"/><Relationship Id="rId441" Type="http://schemas.openxmlformats.org/officeDocument/2006/relationships/image" Target="../media/image1449.png"/><Relationship Id="rId483" Type="http://schemas.openxmlformats.org/officeDocument/2006/relationships/image" Target="../media/image1470.png"/><Relationship Id="rId539" Type="http://schemas.openxmlformats.org/officeDocument/2006/relationships/image" Target="../media/image1498.png"/><Relationship Id="rId40" Type="http://schemas.openxmlformats.org/officeDocument/2006/relationships/customXml" Target="../ink/ink1249.xml"/><Relationship Id="rId136" Type="http://schemas.openxmlformats.org/officeDocument/2006/relationships/customXml" Target="../ink/ink1297.xml"/><Relationship Id="rId178" Type="http://schemas.openxmlformats.org/officeDocument/2006/relationships/customXml" Target="../ink/ink1318.xml"/><Relationship Id="rId301" Type="http://schemas.openxmlformats.org/officeDocument/2006/relationships/image" Target="../media/image1379.png"/><Relationship Id="rId343" Type="http://schemas.openxmlformats.org/officeDocument/2006/relationships/image" Target="../media/image1400.png"/><Relationship Id="rId550" Type="http://schemas.openxmlformats.org/officeDocument/2006/relationships/customXml" Target="../ink/ink1504.xml"/><Relationship Id="rId82" Type="http://schemas.openxmlformats.org/officeDocument/2006/relationships/customXml" Target="../ink/ink1270.xml"/><Relationship Id="rId203" Type="http://schemas.openxmlformats.org/officeDocument/2006/relationships/image" Target="../media/image1330.png"/><Relationship Id="rId385" Type="http://schemas.openxmlformats.org/officeDocument/2006/relationships/image" Target="../media/image1421.png"/><Relationship Id="rId245" Type="http://schemas.openxmlformats.org/officeDocument/2006/relationships/image" Target="../media/image1351.png"/><Relationship Id="rId287" Type="http://schemas.openxmlformats.org/officeDocument/2006/relationships/image" Target="../media/image1372.png"/><Relationship Id="rId410" Type="http://schemas.openxmlformats.org/officeDocument/2006/relationships/customXml" Target="../ink/ink1434.xml"/><Relationship Id="rId452" Type="http://schemas.openxmlformats.org/officeDocument/2006/relationships/customXml" Target="../ink/ink1455.xml"/><Relationship Id="rId494" Type="http://schemas.openxmlformats.org/officeDocument/2006/relationships/customXml" Target="../ink/ink1476.xml"/><Relationship Id="rId508" Type="http://schemas.openxmlformats.org/officeDocument/2006/relationships/customXml" Target="../ink/ink1483.xml"/><Relationship Id="rId105" Type="http://schemas.openxmlformats.org/officeDocument/2006/relationships/image" Target="../media/image1281.png"/><Relationship Id="rId147" Type="http://schemas.openxmlformats.org/officeDocument/2006/relationships/image" Target="../media/image1302.png"/><Relationship Id="rId312" Type="http://schemas.openxmlformats.org/officeDocument/2006/relationships/customXml" Target="../ink/ink1385.xml"/><Relationship Id="rId354" Type="http://schemas.openxmlformats.org/officeDocument/2006/relationships/customXml" Target="../ink/ink1406.xml"/><Relationship Id="rId51" Type="http://schemas.openxmlformats.org/officeDocument/2006/relationships/image" Target="../media/image1254.png"/><Relationship Id="rId93" Type="http://schemas.openxmlformats.org/officeDocument/2006/relationships/image" Target="../media/image1275.png"/><Relationship Id="rId189" Type="http://schemas.openxmlformats.org/officeDocument/2006/relationships/image" Target="../media/image1323.png"/><Relationship Id="rId396" Type="http://schemas.openxmlformats.org/officeDocument/2006/relationships/customXml" Target="../ink/ink1427.xml"/><Relationship Id="rId561" Type="http://schemas.openxmlformats.org/officeDocument/2006/relationships/image" Target="../media/image1509.png"/><Relationship Id="rId214" Type="http://schemas.openxmlformats.org/officeDocument/2006/relationships/customXml" Target="../ink/ink1336.xml"/><Relationship Id="rId256" Type="http://schemas.openxmlformats.org/officeDocument/2006/relationships/customXml" Target="../ink/ink1357.xml"/><Relationship Id="rId298" Type="http://schemas.openxmlformats.org/officeDocument/2006/relationships/customXml" Target="../ink/ink1378.xml"/><Relationship Id="rId421" Type="http://schemas.openxmlformats.org/officeDocument/2006/relationships/image" Target="../media/image1439.png"/><Relationship Id="rId463" Type="http://schemas.openxmlformats.org/officeDocument/2006/relationships/image" Target="../media/image1460.png"/><Relationship Id="rId519" Type="http://schemas.openxmlformats.org/officeDocument/2006/relationships/image" Target="../media/image1488.png"/><Relationship Id="rId116" Type="http://schemas.openxmlformats.org/officeDocument/2006/relationships/customXml" Target="../ink/ink1287.xml"/><Relationship Id="rId158" Type="http://schemas.openxmlformats.org/officeDocument/2006/relationships/customXml" Target="../ink/ink1308.xml"/><Relationship Id="rId323" Type="http://schemas.openxmlformats.org/officeDocument/2006/relationships/image" Target="../media/image1390.png"/><Relationship Id="rId530" Type="http://schemas.openxmlformats.org/officeDocument/2006/relationships/customXml" Target="../ink/ink1494.xml"/><Relationship Id="rId20" Type="http://schemas.openxmlformats.org/officeDocument/2006/relationships/customXml" Target="../ink/ink1239.xml"/><Relationship Id="rId62" Type="http://schemas.openxmlformats.org/officeDocument/2006/relationships/customXml" Target="../ink/ink1260.xml"/><Relationship Id="rId365" Type="http://schemas.openxmlformats.org/officeDocument/2006/relationships/image" Target="../media/image1411.png"/><Relationship Id="rId225" Type="http://schemas.openxmlformats.org/officeDocument/2006/relationships/image" Target="../media/image1341.png"/><Relationship Id="rId267" Type="http://schemas.openxmlformats.org/officeDocument/2006/relationships/image" Target="../media/image1362.png"/><Relationship Id="rId432" Type="http://schemas.openxmlformats.org/officeDocument/2006/relationships/customXml" Target="../ink/ink1445.xml"/><Relationship Id="rId474" Type="http://schemas.openxmlformats.org/officeDocument/2006/relationships/customXml" Target="../ink/ink1466.xml"/><Relationship Id="rId127" Type="http://schemas.openxmlformats.org/officeDocument/2006/relationships/image" Target="../media/image1292.png"/><Relationship Id="rId31" Type="http://schemas.openxmlformats.org/officeDocument/2006/relationships/image" Target="../media/image1244.png"/><Relationship Id="rId73" Type="http://schemas.openxmlformats.org/officeDocument/2006/relationships/image" Target="../media/image1265.png"/><Relationship Id="rId169" Type="http://schemas.openxmlformats.org/officeDocument/2006/relationships/image" Target="../media/image1313.png"/><Relationship Id="rId334" Type="http://schemas.openxmlformats.org/officeDocument/2006/relationships/customXml" Target="../ink/ink1396.xml"/><Relationship Id="rId376" Type="http://schemas.openxmlformats.org/officeDocument/2006/relationships/customXml" Target="../ink/ink1417.xml"/><Relationship Id="rId541" Type="http://schemas.openxmlformats.org/officeDocument/2006/relationships/image" Target="../media/image1499.png"/><Relationship Id="rId4" Type="http://schemas.openxmlformats.org/officeDocument/2006/relationships/customXml" Target="../ink/ink1231.xml"/><Relationship Id="rId180" Type="http://schemas.openxmlformats.org/officeDocument/2006/relationships/customXml" Target="../ink/ink1319.xml"/><Relationship Id="rId236" Type="http://schemas.openxmlformats.org/officeDocument/2006/relationships/customXml" Target="../ink/ink1347.xml"/><Relationship Id="rId278" Type="http://schemas.openxmlformats.org/officeDocument/2006/relationships/customXml" Target="../ink/ink1368.xml"/><Relationship Id="rId401" Type="http://schemas.openxmlformats.org/officeDocument/2006/relationships/image" Target="../media/image1429.png"/><Relationship Id="rId443" Type="http://schemas.openxmlformats.org/officeDocument/2006/relationships/image" Target="../media/image1450.png"/><Relationship Id="rId303" Type="http://schemas.openxmlformats.org/officeDocument/2006/relationships/image" Target="../media/image1380.png"/><Relationship Id="rId485" Type="http://schemas.openxmlformats.org/officeDocument/2006/relationships/image" Target="../media/image1471.png"/><Relationship Id="rId42" Type="http://schemas.openxmlformats.org/officeDocument/2006/relationships/customXml" Target="../ink/ink1250.xml"/><Relationship Id="rId84" Type="http://schemas.openxmlformats.org/officeDocument/2006/relationships/customXml" Target="../ink/ink1271.xml"/><Relationship Id="rId138" Type="http://schemas.openxmlformats.org/officeDocument/2006/relationships/customXml" Target="../ink/ink1298.xml"/><Relationship Id="rId345" Type="http://schemas.openxmlformats.org/officeDocument/2006/relationships/image" Target="../media/image1401.png"/><Relationship Id="rId387" Type="http://schemas.openxmlformats.org/officeDocument/2006/relationships/image" Target="../media/image1422.png"/><Relationship Id="rId510" Type="http://schemas.openxmlformats.org/officeDocument/2006/relationships/customXml" Target="../ink/ink1484.xml"/><Relationship Id="rId552" Type="http://schemas.openxmlformats.org/officeDocument/2006/relationships/customXml" Target="../ink/ink1505.xml"/><Relationship Id="rId191" Type="http://schemas.openxmlformats.org/officeDocument/2006/relationships/image" Target="../media/image1324.png"/><Relationship Id="rId205" Type="http://schemas.openxmlformats.org/officeDocument/2006/relationships/image" Target="../media/image1331.png"/><Relationship Id="rId247" Type="http://schemas.openxmlformats.org/officeDocument/2006/relationships/image" Target="../media/image1352.png"/><Relationship Id="rId412" Type="http://schemas.openxmlformats.org/officeDocument/2006/relationships/customXml" Target="../ink/ink1435.xml"/><Relationship Id="rId107" Type="http://schemas.openxmlformats.org/officeDocument/2006/relationships/image" Target="../media/image1282.png"/><Relationship Id="rId289" Type="http://schemas.openxmlformats.org/officeDocument/2006/relationships/image" Target="../media/image1373.png"/><Relationship Id="rId454" Type="http://schemas.openxmlformats.org/officeDocument/2006/relationships/customXml" Target="../ink/ink1456.xml"/><Relationship Id="rId496" Type="http://schemas.openxmlformats.org/officeDocument/2006/relationships/customXml" Target="../ink/ink1477.xml"/><Relationship Id="rId11" Type="http://schemas.openxmlformats.org/officeDocument/2006/relationships/image" Target="../media/image1234.png"/><Relationship Id="rId53" Type="http://schemas.openxmlformats.org/officeDocument/2006/relationships/image" Target="../media/image1255.png"/><Relationship Id="rId149" Type="http://schemas.openxmlformats.org/officeDocument/2006/relationships/image" Target="../media/image1303.png"/><Relationship Id="rId314" Type="http://schemas.openxmlformats.org/officeDocument/2006/relationships/customXml" Target="../ink/ink1386.xml"/><Relationship Id="rId356" Type="http://schemas.openxmlformats.org/officeDocument/2006/relationships/customXml" Target="../ink/ink1407.xml"/><Relationship Id="rId398" Type="http://schemas.openxmlformats.org/officeDocument/2006/relationships/customXml" Target="../ink/ink1428.xml"/><Relationship Id="rId521" Type="http://schemas.openxmlformats.org/officeDocument/2006/relationships/image" Target="../media/image1489.png"/><Relationship Id="rId563" Type="http://schemas.openxmlformats.org/officeDocument/2006/relationships/image" Target="../media/image1510.png"/><Relationship Id="rId95" Type="http://schemas.openxmlformats.org/officeDocument/2006/relationships/image" Target="../media/image1276.png"/><Relationship Id="rId160" Type="http://schemas.openxmlformats.org/officeDocument/2006/relationships/customXml" Target="../ink/ink1309.xml"/><Relationship Id="rId216" Type="http://schemas.openxmlformats.org/officeDocument/2006/relationships/customXml" Target="../ink/ink1337.xml"/><Relationship Id="rId423" Type="http://schemas.openxmlformats.org/officeDocument/2006/relationships/image" Target="../media/image1440.png"/><Relationship Id="rId258" Type="http://schemas.openxmlformats.org/officeDocument/2006/relationships/customXml" Target="../ink/ink1358.xml"/><Relationship Id="rId465" Type="http://schemas.openxmlformats.org/officeDocument/2006/relationships/image" Target="../media/image1461.png"/><Relationship Id="rId22" Type="http://schemas.openxmlformats.org/officeDocument/2006/relationships/customXml" Target="../ink/ink1240.xml"/><Relationship Id="rId64" Type="http://schemas.openxmlformats.org/officeDocument/2006/relationships/customXml" Target="../ink/ink1261.xml"/><Relationship Id="rId118" Type="http://schemas.openxmlformats.org/officeDocument/2006/relationships/customXml" Target="../ink/ink1288.xml"/><Relationship Id="rId325" Type="http://schemas.openxmlformats.org/officeDocument/2006/relationships/image" Target="../media/image1391.png"/><Relationship Id="rId367" Type="http://schemas.openxmlformats.org/officeDocument/2006/relationships/image" Target="../media/image1412.png"/><Relationship Id="rId532" Type="http://schemas.openxmlformats.org/officeDocument/2006/relationships/customXml" Target="../ink/ink1495.xml"/><Relationship Id="rId171" Type="http://schemas.openxmlformats.org/officeDocument/2006/relationships/image" Target="../media/image1314.png"/><Relationship Id="rId227" Type="http://schemas.openxmlformats.org/officeDocument/2006/relationships/image" Target="../media/image1342.png"/><Relationship Id="rId269" Type="http://schemas.openxmlformats.org/officeDocument/2006/relationships/image" Target="../media/image1363.png"/><Relationship Id="rId434" Type="http://schemas.openxmlformats.org/officeDocument/2006/relationships/customXml" Target="../ink/ink1446.xml"/><Relationship Id="rId476" Type="http://schemas.openxmlformats.org/officeDocument/2006/relationships/customXml" Target="../ink/ink1467.xml"/><Relationship Id="rId33" Type="http://schemas.openxmlformats.org/officeDocument/2006/relationships/image" Target="../media/image1245.png"/><Relationship Id="rId129" Type="http://schemas.openxmlformats.org/officeDocument/2006/relationships/image" Target="../media/image1293.png"/><Relationship Id="rId280" Type="http://schemas.openxmlformats.org/officeDocument/2006/relationships/customXml" Target="../ink/ink1369.xml"/><Relationship Id="rId336" Type="http://schemas.openxmlformats.org/officeDocument/2006/relationships/customXml" Target="../ink/ink1397.xml"/><Relationship Id="rId501" Type="http://schemas.openxmlformats.org/officeDocument/2006/relationships/image" Target="../media/image1479.png"/><Relationship Id="rId543" Type="http://schemas.openxmlformats.org/officeDocument/2006/relationships/image" Target="../media/image1500.png"/><Relationship Id="rId75" Type="http://schemas.openxmlformats.org/officeDocument/2006/relationships/image" Target="../media/image1266.png"/><Relationship Id="rId140" Type="http://schemas.openxmlformats.org/officeDocument/2006/relationships/customXml" Target="../ink/ink1299.xml"/><Relationship Id="rId182" Type="http://schemas.openxmlformats.org/officeDocument/2006/relationships/customXml" Target="../ink/ink1320.xml"/><Relationship Id="rId378" Type="http://schemas.openxmlformats.org/officeDocument/2006/relationships/customXml" Target="../ink/ink1418.xml"/><Relationship Id="rId403" Type="http://schemas.openxmlformats.org/officeDocument/2006/relationships/image" Target="../media/image1430.png"/><Relationship Id="rId6" Type="http://schemas.openxmlformats.org/officeDocument/2006/relationships/customXml" Target="../ink/ink1232.xml"/><Relationship Id="rId238" Type="http://schemas.openxmlformats.org/officeDocument/2006/relationships/customXml" Target="../ink/ink1348.xml"/><Relationship Id="rId445" Type="http://schemas.openxmlformats.org/officeDocument/2006/relationships/image" Target="../media/image1451.png"/><Relationship Id="rId487" Type="http://schemas.openxmlformats.org/officeDocument/2006/relationships/image" Target="../media/image1472.png"/><Relationship Id="rId291" Type="http://schemas.openxmlformats.org/officeDocument/2006/relationships/image" Target="../media/image1374.png"/><Relationship Id="rId305" Type="http://schemas.openxmlformats.org/officeDocument/2006/relationships/image" Target="../media/image1381.png"/><Relationship Id="rId347" Type="http://schemas.openxmlformats.org/officeDocument/2006/relationships/image" Target="../media/image1402.png"/><Relationship Id="rId512" Type="http://schemas.openxmlformats.org/officeDocument/2006/relationships/customXml" Target="../ink/ink1485.xml"/><Relationship Id="rId44" Type="http://schemas.openxmlformats.org/officeDocument/2006/relationships/customXml" Target="../ink/ink1251.xml"/><Relationship Id="rId86" Type="http://schemas.openxmlformats.org/officeDocument/2006/relationships/customXml" Target="../ink/ink1272.xml"/><Relationship Id="rId151" Type="http://schemas.openxmlformats.org/officeDocument/2006/relationships/image" Target="../media/image1304.png"/><Relationship Id="rId389" Type="http://schemas.openxmlformats.org/officeDocument/2006/relationships/image" Target="../media/image1423.png"/><Relationship Id="rId554" Type="http://schemas.openxmlformats.org/officeDocument/2006/relationships/customXml" Target="../ink/ink1506.xml"/><Relationship Id="rId193" Type="http://schemas.openxmlformats.org/officeDocument/2006/relationships/image" Target="../media/image1325.png"/><Relationship Id="rId207" Type="http://schemas.openxmlformats.org/officeDocument/2006/relationships/image" Target="../media/image1332.png"/><Relationship Id="rId249" Type="http://schemas.openxmlformats.org/officeDocument/2006/relationships/image" Target="../media/image1353.png"/><Relationship Id="rId414" Type="http://schemas.openxmlformats.org/officeDocument/2006/relationships/customXml" Target="../ink/ink1436.xml"/><Relationship Id="rId456" Type="http://schemas.openxmlformats.org/officeDocument/2006/relationships/customXml" Target="../ink/ink1457.xml"/><Relationship Id="rId498" Type="http://schemas.openxmlformats.org/officeDocument/2006/relationships/customXml" Target="../ink/ink1478.xml"/><Relationship Id="rId13" Type="http://schemas.openxmlformats.org/officeDocument/2006/relationships/image" Target="../media/image1235.png"/><Relationship Id="rId109" Type="http://schemas.openxmlformats.org/officeDocument/2006/relationships/image" Target="../media/image1283.png"/><Relationship Id="rId260" Type="http://schemas.openxmlformats.org/officeDocument/2006/relationships/customXml" Target="../ink/ink1359.xml"/><Relationship Id="rId316" Type="http://schemas.openxmlformats.org/officeDocument/2006/relationships/customXml" Target="../ink/ink1387.xml"/><Relationship Id="rId523" Type="http://schemas.openxmlformats.org/officeDocument/2006/relationships/image" Target="../media/image1490.png"/><Relationship Id="rId55" Type="http://schemas.openxmlformats.org/officeDocument/2006/relationships/image" Target="../media/image1256.png"/><Relationship Id="rId97" Type="http://schemas.openxmlformats.org/officeDocument/2006/relationships/image" Target="../media/image1277.png"/><Relationship Id="rId120" Type="http://schemas.openxmlformats.org/officeDocument/2006/relationships/customXml" Target="../ink/ink1289.xml"/><Relationship Id="rId358" Type="http://schemas.openxmlformats.org/officeDocument/2006/relationships/customXml" Target="../ink/ink1408.xml"/><Relationship Id="rId162" Type="http://schemas.openxmlformats.org/officeDocument/2006/relationships/customXml" Target="../ink/ink1310.xml"/><Relationship Id="rId218" Type="http://schemas.openxmlformats.org/officeDocument/2006/relationships/customXml" Target="../ink/ink1338.xml"/><Relationship Id="rId425" Type="http://schemas.openxmlformats.org/officeDocument/2006/relationships/image" Target="../media/image1441.png"/><Relationship Id="rId467" Type="http://schemas.openxmlformats.org/officeDocument/2006/relationships/image" Target="../media/image1462.png"/><Relationship Id="rId271" Type="http://schemas.openxmlformats.org/officeDocument/2006/relationships/image" Target="../media/image1364.png"/><Relationship Id="rId24" Type="http://schemas.openxmlformats.org/officeDocument/2006/relationships/customXml" Target="../ink/ink1241.xml"/><Relationship Id="rId66" Type="http://schemas.openxmlformats.org/officeDocument/2006/relationships/customXml" Target="../ink/ink1262.xml"/><Relationship Id="rId131" Type="http://schemas.openxmlformats.org/officeDocument/2006/relationships/image" Target="../media/image1294.png"/><Relationship Id="rId327" Type="http://schemas.openxmlformats.org/officeDocument/2006/relationships/image" Target="../media/image1392.png"/><Relationship Id="rId369" Type="http://schemas.openxmlformats.org/officeDocument/2006/relationships/image" Target="../media/image1413.png"/><Relationship Id="rId534" Type="http://schemas.openxmlformats.org/officeDocument/2006/relationships/customXml" Target="../ink/ink1496.xml"/><Relationship Id="rId173" Type="http://schemas.openxmlformats.org/officeDocument/2006/relationships/image" Target="../media/image1315.png"/><Relationship Id="rId229" Type="http://schemas.openxmlformats.org/officeDocument/2006/relationships/image" Target="../media/image1343.png"/><Relationship Id="rId380" Type="http://schemas.openxmlformats.org/officeDocument/2006/relationships/customXml" Target="../ink/ink1419.xml"/><Relationship Id="rId436" Type="http://schemas.openxmlformats.org/officeDocument/2006/relationships/customXml" Target="../ink/ink1447.xml"/><Relationship Id="rId240" Type="http://schemas.openxmlformats.org/officeDocument/2006/relationships/customXml" Target="../ink/ink1349.xml"/><Relationship Id="rId478" Type="http://schemas.openxmlformats.org/officeDocument/2006/relationships/customXml" Target="../ink/ink1468.xml"/><Relationship Id="rId35" Type="http://schemas.openxmlformats.org/officeDocument/2006/relationships/image" Target="../media/image1246.png"/><Relationship Id="rId77" Type="http://schemas.openxmlformats.org/officeDocument/2006/relationships/image" Target="../media/image1267.png"/><Relationship Id="rId100" Type="http://schemas.openxmlformats.org/officeDocument/2006/relationships/customXml" Target="../ink/ink1279.xml"/><Relationship Id="rId282" Type="http://schemas.openxmlformats.org/officeDocument/2006/relationships/customXml" Target="../ink/ink1370.xml"/><Relationship Id="rId338" Type="http://schemas.openxmlformats.org/officeDocument/2006/relationships/customXml" Target="../ink/ink1398.xml"/><Relationship Id="rId503" Type="http://schemas.openxmlformats.org/officeDocument/2006/relationships/image" Target="../media/image1480.png"/><Relationship Id="rId545" Type="http://schemas.openxmlformats.org/officeDocument/2006/relationships/image" Target="../media/image1501.png"/><Relationship Id="rId8" Type="http://schemas.openxmlformats.org/officeDocument/2006/relationships/customXml" Target="../ink/ink1233.xml"/><Relationship Id="rId142" Type="http://schemas.openxmlformats.org/officeDocument/2006/relationships/customXml" Target="../ink/ink1300.xml"/><Relationship Id="rId184" Type="http://schemas.openxmlformats.org/officeDocument/2006/relationships/customXml" Target="../ink/ink1321.xml"/><Relationship Id="rId391" Type="http://schemas.openxmlformats.org/officeDocument/2006/relationships/image" Target="../media/image1424.png"/><Relationship Id="rId405" Type="http://schemas.openxmlformats.org/officeDocument/2006/relationships/image" Target="../media/image1431.png"/><Relationship Id="rId447" Type="http://schemas.openxmlformats.org/officeDocument/2006/relationships/image" Target="../media/image1452.png"/><Relationship Id="rId251" Type="http://schemas.openxmlformats.org/officeDocument/2006/relationships/image" Target="../media/image1354.png"/><Relationship Id="rId489" Type="http://schemas.openxmlformats.org/officeDocument/2006/relationships/image" Target="../media/image1473.png"/><Relationship Id="rId46" Type="http://schemas.openxmlformats.org/officeDocument/2006/relationships/customXml" Target="../ink/ink1252.xml"/><Relationship Id="rId293" Type="http://schemas.openxmlformats.org/officeDocument/2006/relationships/image" Target="../media/image1375.png"/><Relationship Id="rId307" Type="http://schemas.openxmlformats.org/officeDocument/2006/relationships/image" Target="../media/image1382.png"/><Relationship Id="rId349" Type="http://schemas.openxmlformats.org/officeDocument/2006/relationships/image" Target="../media/image1403.png"/><Relationship Id="rId514" Type="http://schemas.openxmlformats.org/officeDocument/2006/relationships/customXml" Target="../ink/ink1486.xml"/><Relationship Id="rId556" Type="http://schemas.openxmlformats.org/officeDocument/2006/relationships/customXml" Target="../ink/ink1507.xml"/><Relationship Id="rId88" Type="http://schemas.openxmlformats.org/officeDocument/2006/relationships/customXml" Target="../ink/ink1273.xml"/><Relationship Id="rId111" Type="http://schemas.openxmlformats.org/officeDocument/2006/relationships/image" Target="../media/image1284.png"/><Relationship Id="rId153" Type="http://schemas.openxmlformats.org/officeDocument/2006/relationships/image" Target="../media/image1305.png"/><Relationship Id="rId195" Type="http://schemas.openxmlformats.org/officeDocument/2006/relationships/image" Target="../media/image1326.png"/><Relationship Id="rId209" Type="http://schemas.openxmlformats.org/officeDocument/2006/relationships/image" Target="../media/image1333.png"/><Relationship Id="rId360" Type="http://schemas.openxmlformats.org/officeDocument/2006/relationships/customXml" Target="../ink/ink1409.xml"/><Relationship Id="rId416" Type="http://schemas.openxmlformats.org/officeDocument/2006/relationships/customXml" Target="../ink/ink1437.xml"/><Relationship Id="rId220" Type="http://schemas.openxmlformats.org/officeDocument/2006/relationships/customXml" Target="../ink/ink1339.xml"/><Relationship Id="rId458" Type="http://schemas.openxmlformats.org/officeDocument/2006/relationships/customXml" Target="../ink/ink1458.xml"/><Relationship Id="rId15" Type="http://schemas.openxmlformats.org/officeDocument/2006/relationships/image" Target="../media/image1236.png"/><Relationship Id="rId57" Type="http://schemas.openxmlformats.org/officeDocument/2006/relationships/image" Target="../media/image1257.png"/><Relationship Id="rId262" Type="http://schemas.openxmlformats.org/officeDocument/2006/relationships/customXml" Target="../ink/ink1360.xml"/><Relationship Id="rId318" Type="http://schemas.openxmlformats.org/officeDocument/2006/relationships/customXml" Target="../ink/ink1388.xml"/><Relationship Id="rId525" Type="http://schemas.openxmlformats.org/officeDocument/2006/relationships/image" Target="../media/image1491.png"/><Relationship Id="rId99" Type="http://schemas.openxmlformats.org/officeDocument/2006/relationships/image" Target="../media/image1278.png"/><Relationship Id="rId122" Type="http://schemas.openxmlformats.org/officeDocument/2006/relationships/customXml" Target="../ink/ink1290.xml"/><Relationship Id="rId164" Type="http://schemas.openxmlformats.org/officeDocument/2006/relationships/customXml" Target="../ink/ink1311.xml"/><Relationship Id="rId371" Type="http://schemas.openxmlformats.org/officeDocument/2006/relationships/image" Target="../media/image1414.png"/><Relationship Id="rId427" Type="http://schemas.openxmlformats.org/officeDocument/2006/relationships/image" Target="../media/image1442.png"/><Relationship Id="rId469" Type="http://schemas.openxmlformats.org/officeDocument/2006/relationships/image" Target="../media/image1463.png"/><Relationship Id="rId26" Type="http://schemas.openxmlformats.org/officeDocument/2006/relationships/customXml" Target="../ink/ink1242.xml"/><Relationship Id="rId231" Type="http://schemas.openxmlformats.org/officeDocument/2006/relationships/image" Target="../media/image1344.png"/><Relationship Id="rId273" Type="http://schemas.openxmlformats.org/officeDocument/2006/relationships/image" Target="../media/image1365.png"/><Relationship Id="rId329" Type="http://schemas.openxmlformats.org/officeDocument/2006/relationships/image" Target="../media/image1393.png"/><Relationship Id="rId480" Type="http://schemas.openxmlformats.org/officeDocument/2006/relationships/customXml" Target="../ink/ink1469.xml"/><Relationship Id="rId536" Type="http://schemas.openxmlformats.org/officeDocument/2006/relationships/customXml" Target="../ink/ink1497.xml"/><Relationship Id="rId68" Type="http://schemas.openxmlformats.org/officeDocument/2006/relationships/customXml" Target="../ink/ink1263.xml"/><Relationship Id="rId133" Type="http://schemas.openxmlformats.org/officeDocument/2006/relationships/image" Target="../media/image1295.png"/><Relationship Id="rId175" Type="http://schemas.openxmlformats.org/officeDocument/2006/relationships/image" Target="../media/image1316.png"/><Relationship Id="rId340" Type="http://schemas.openxmlformats.org/officeDocument/2006/relationships/customXml" Target="../ink/ink1399.xml"/><Relationship Id="rId200" Type="http://schemas.openxmlformats.org/officeDocument/2006/relationships/customXml" Target="../ink/ink1329.xml"/><Relationship Id="rId382" Type="http://schemas.openxmlformats.org/officeDocument/2006/relationships/customXml" Target="../ink/ink1420.xml"/><Relationship Id="rId438" Type="http://schemas.openxmlformats.org/officeDocument/2006/relationships/customXml" Target="../ink/ink1448.xml"/><Relationship Id="rId242" Type="http://schemas.openxmlformats.org/officeDocument/2006/relationships/customXml" Target="../ink/ink1350.xml"/><Relationship Id="rId284" Type="http://schemas.openxmlformats.org/officeDocument/2006/relationships/customXml" Target="../ink/ink1371.xml"/><Relationship Id="rId491" Type="http://schemas.openxmlformats.org/officeDocument/2006/relationships/image" Target="../media/image1474.png"/><Relationship Id="rId505" Type="http://schemas.openxmlformats.org/officeDocument/2006/relationships/image" Target="../media/image1481.png"/><Relationship Id="rId37" Type="http://schemas.openxmlformats.org/officeDocument/2006/relationships/image" Target="../media/image1247.png"/><Relationship Id="rId79" Type="http://schemas.openxmlformats.org/officeDocument/2006/relationships/image" Target="../media/image1268.png"/><Relationship Id="rId102" Type="http://schemas.openxmlformats.org/officeDocument/2006/relationships/customXml" Target="../ink/ink1280.xml"/><Relationship Id="rId144" Type="http://schemas.openxmlformats.org/officeDocument/2006/relationships/customXml" Target="../ink/ink1301.xml"/><Relationship Id="rId547" Type="http://schemas.openxmlformats.org/officeDocument/2006/relationships/image" Target="../media/image1502.png"/><Relationship Id="rId90" Type="http://schemas.openxmlformats.org/officeDocument/2006/relationships/customXml" Target="../ink/ink1274.xml"/><Relationship Id="rId186" Type="http://schemas.openxmlformats.org/officeDocument/2006/relationships/customXml" Target="../ink/ink1322.xml"/><Relationship Id="rId351" Type="http://schemas.openxmlformats.org/officeDocument/2006/relationships/image" Target="../media/image1404.png"/><Relationship Id="rId393" Type="http://schemas.openxmlformats.org/officeDocument/2006/relationships/image" Target="../media/image1425.png"/><Relationship Id="rId407" Type="http://schemas.openxmlformats.org/officeDocument/2006/relationships/image" Target="../media/image1432.png"/><Relationship Id="rId449" Type="http://schemas.openxmlformats.org/officeDocument/2006/relationships/image" Target="../media/image1453.png"/><Relationship Id="rId211" Type="http://schemas.openxmlformats.org/officeDocument/2006/relationships/image" Target="../media/image1334.png"/><Relationship Id="rId253" Type="http://schemas.openxmlformats.org/officeDocument/2006/relationships/image" Target="../media/image1355.png"/><Relationship Id="rId295" Type="http://schemas.openxmlformats.org/officeDocument/2006/relationships/image" Target="../media/image1376.png"/><Relationship Id="rId309" Type="http://schemas.openxmlformats.org/officeDocument/2006/relationships/image" Target="../media/image1383.png"/><Relationship Id="rId460" Type="http://schemas.openxmlformats.org/officeDocument/2006/relationships/customXml" Target="../ink/ink1459.xml"/><Relationship Id="rId516" Type="http://schemas.openxmlformats.org/officeDocument/2006/relationships/customXml" Target="../ink/ink1487.xml"/><Relationship Id="rId48" Type="http://schemas.openxmlformats.org/officeDocument/2006/relationships/customXml" Target="../ink/ink1253.xml"/><Relationship Id="rId113" Type="http://schemas.openxmlformats.org/officeDocument/2006/relationships/image" Target="../media/image1285.png"/><Relationship Id="rId320" Type="http://schemas.openxmlformats.org/officeDocument/2006/relationships/customXml" Target="../ink/ink1389.xml"/><Relationship Id="rId558" Type="http://schemas.openxmlformats.org/officeDocument/2006/relationships/customXml" Target="../ink/ink1508.xml"/><Relationship Id="rId155" Type="http://schemas.openxmlformats.org/officeDocument/2006/relationships/image" Target="../media/image1306.png"/><Relationship Id="rId197" Type="http://schemas.openxmlformats.org/officeDocument/2006/relationships/image" Target="../media/image1327.png"/><Relationship Id="rId362" Type="http://schemas.openxmlformats.org/officeDocument/2006/relationships/customXml" Target="../ink/ink1410.xml"/><Relationship Id="rId418" Type="http://schemas.openxmlformats.org/officeDocument/2006/relationships/customXml" Target="../ink/ink1438.xml"/><Relationship Id="rId222" Type="http://schemas.openxmlformats.org/officeDocument/2006/relationships/customXml" Target="../ink/ink1340.xml"/><Relationship Id="rId264" Type="http://schemas.openxmlformats.org/officeDocument/2006/relationships/customXml" Target="../ink/ink1361.xml"/><Relationship Id="rId471" Type="http://schemas.openxmlformats.org/officeDocument/2006/relationships/image" Target="../media/image1464.png"/><Relationship Id="rId17" Type="http://schemas.openxmlformats.org/officeDocument/2006/relationships/image" Target="../media/image1237.png"/><Relationship Id="rId59" Type="http://schemas.openxmlformats.org/officeDocument/2006/relationships/image" Target="../media/image1258.png"/><Relationship Id="rId124" Type="http://schemas.openxmlformats.org/officeDocument/2006/relationships/customXml" Target="../ink/ink1291.xml"/><Relationship Id="rId527" Type="http://schemas.openxmlformats.org/officeDocument/2006/relationships/image" Target="../media/image1492.png"/><Relationship Id="rId70" Type="http://schemas.openxmlformats.org/officeDocument/2006/relationships/customXml" Target="../ink/ink1264.xml"/><Relationship Id="rId166" Type="http://schemas.openxmlformats.org/officeDocument/2006/relationships/customXml" Target="../ink/ink1312.xml"/><Relationship Id="rId331" Type="http://schemas.openxmlformats.org/officeDocument/2006/relationships/image" Target="../media/image1394.png"/><Relationship Id="rId373" Type="http://schemas.openxmlformats.org/officeDocument/2006/relationships/image" Target="../media/image1415.png"/><Relationship Id="rId429" Type="http://schemas.openxmlformats.org/officeDocument/2006/relationships/image" Target="../media/image1443.png"/><Relationship Id="rId1" Type="http://schemas.openxmlformats.org/officeDocument/2006/relationships/slideLayout" Target="../slideLayouts/slideLayout10.xml"/><Relationship Id="rId233" Type="http://schemas.openxmlformats.org/officeDocument/2006/relationships/image" Target="../media/image1345.png"/><Relationship Id="rId440" Type="http://schemas.openxmlformats.org/officeDocument/2006/relationships/customXml" Target="../ink/ink1449.xml"/><Relationship Id="rId28" Type="http://schemas.openxmlformats.org/officeDocument/2006/relationships/customXml" Target="../ink/ink1243.xml"/><Relationship Id="rId275" Type="http://schemas.openxmlformats.org/officeDocument/2006/relationships/image" Target="../media/image1366.png"/><Relationship Id="rId300" Type="http://schemas.openxmlformats.org/officeDocument/2006/relationships/customXml" Target="../ink/ink1379.xml"/><Relationship Id="rId482" Type="http://schemas.openxmlformats.org/officeDocument/2006/relationships/customXml" Target="../ink/ink1470.xml"/><Relationship Id="rId538" Type="http://schemas.openxmlformats.org/officeDocument/2006/relationships/customXml" Target="../ink/ink1498.xml"/><Relationship Id="rId81" Type="http://schemas.openxmlformats.org/officeDocument/2006/relationships/image" Target="../media/image1269.png"/><Relationship Id="rId135" Type="http://schemas.openxmlformats.org/officeDocument/2006/relationships/image" Target="../media/image1296.png"/><Relationship Id="rId177" Type="http://schemas.openxmlformats.org/officeDocument/2006/relationships/image" Target="../media/image1317.png"/><Relationship Id="rId342" Type="http://schemas.openxmlformats.org/officeDocument/2006/relationships/customXml" Target="../ink/ink1400.xml"/><Relationship Id="rId384" Type="http://schemas.openxmlformats.org/officeDocument/2006/relationships/customXml" Target="../ink/ink1421.xml"/><Relationship Id="rId202" Type="http://schemas.openxmlformats.org/officeDocument/2006/relationships/customXml" Target="../ink/ink1330.xml"/><Relationship Id="rId244" Type="http://schemas.openxmlformats.org/officeDocument/2006/relationships/customXml" Target="../ink/ink1351.xml"/><Relationship Id="rId39" Type="http://schemas.openxmlformats.org/officeDocument/2006/relationships/image" Target="../media/image1248.png"/><Relationship Id="rId286" Type="http://schemas.openxmlformats.org/officeDocument/2006/relationships/customXml" Target="../ink/ink1372.xml"/><Relationship Id="rId451" Type="http://schemas.openxmlformats.org/officeDocument/2006/relationships/image" Target="../media/image1454.png"/><Relationship Id="rId493" Type="http://schemas.openxmlformats.org/officeDocument/2006/relationships/image" Target="../media/image1475.png"/><Relationship Id="rId507" Type="http://schemas.openxmlformats.org/officeDocument/2006/relationships/image" Target="../media/image1482.png"/><Relationship Id="rId549" Type="http://schemas.openxmlformats.org/officeDocument/2006/relationships/image" Target="../media/image1503.png"/><Relationship Id="rId50" Type="http://schemas.openxmlformats.org/officeDocument/2006/relationships/customXml" Target="../ink/ink1254.xml"/><Relationship Id="rId104" Type="http://schemas.openxmlformats.org/officeDocument/2006/relationships/customXml" Target="../ink/ink1281.xml"/><Relationship Id="rId146" Type="http://schemas.openxmlformats.org/officeDocument/2006/relationships/customXml" Target="../ink/ink1302.xml"/><Relationship Id="rId188" Type="http://schemas.openxmlformats.org/officeDocument/2006/relationships/customXml" Target="../ink/ink1323.xml"/><Relationship Id="rId311" Type="http://schemas.openxmlformats.org/officeDocument/2006/relationships/image" Target="../media/image1384.png"/><Relationship Id="rId353" Type="http://schemas.openxmlformats.org/officeDocument/2006/relationships/image" Target="../media/image1405.png"/><Relationship Id="rId395" Type="http://schemas.openxmlformats.org/officeDocument/2006/relationships/image" Target="../media/image1426.png"/><Relationship Id="rId409" Type="http://schemas.openxmlformats.org/officeDocument/2006/relationships/image" Target="../media/image1433.png"/><Relationship Id="rId560" Type="http://schemas.openxmlformats.org/officeDocument/2006/relationships/customXml" Target="../ink/ink1509.xml"/><Relationship Id="rId92" Type="http://schemas.openxmlformats.org/officeDocument/2006/relationships/customXml" Target="../ink/ink1275.xml"/><Relationship Id="rId213" Type="http://schemas.openxmlformats.org/officeDocument/2006/relationships/image" Target="../media/image1335.png"/><Relationship Id="rId420" Type="http://schemas.openxmlformats.org/officeDocument/2006/relationships/customXml" Target="../ink/ink1439.xml"/><Relationship Id="rId255" Type="http://schemas.openxmlformats.org/officeDocument/2006/relationships/image" Target="../media/image1356.png"/><Relationship Id="rId297" Type="http://schemas.openxmlformats.org/officeDocument/2006/relationships/image" Target="../media/image1377.png"/><Relationship Id="rId462" Type="http://schemas.openxmlformats.org/officeDocument/2006/relationships/customXml" Target="../ink/ink1460.xml"/><Relationship Id="rId518" Type="http://schemas.openxmlformats.org/officeDocument/2006/relationships/customXml" Target="../ink/ink1488.xml"/><Relationship Id="rId115" Type="http://schemas.openxmlformats.org/officeDocument/2006/relationships/image" Target="../media/image1286.png"/><Relationship Id="rId157" Type="http://schemas.openxmlformats.org/officeDocument/2006/relationships/image" Target="../media/image1307.png"/><Relationship Id="rId322" Type="http://schemas.openxmlformats.org/officeDocument/2006/relationships/customXml" Target="../ink/ink1390.xml"/><Relationship Id="rId364" Type="http://schemas.openxmlformats.org/officeDocument/2006/relationships/customXml" Target="../ink/ink1411.xml"/><Relationship Id="rId61" Type="http://schemas.openxmlformats.org/officeDocument/2006/relationships/image" Target="../media/image1259.png"/><Relationship Id="rId199" Type="http://schemas.openxmlformats.org/officeDocument/2006/relationships/image" Target="../media/image1328.png"/><Relationship Id="rId19" Type="http://schemas.openxmlformats.org/officeDocument/2006/relationships/image" Target="../media/image1238.png"/><Relationship Id="rId224" Type="http://schemas.openxmlformats.org/officeDocument/2006/relationships/customXml" Target="../ink/ink1341.xml"/><Relationship Id="rId266" Type="http://schemas.openxmlformats.org/officeDocument/2006/relationships/customXml" Target="../ink/ink1362.xml"/><Relationship Id="rId431" Type="http://schemas.openxmlformats.org/officeDocument/2006/relationships/image" Target="../media/image1444.png"/><Relationship Id="rId473" Type="http://schemas.openxmlformats.org/officeDocument/2006/relationships/image" Target="../media/image1465.png"/><Relationship Id="rId529" Type="http://schemas.openxmlformats.org/officeDocument/2006/relationships/image" Target="../media/image1493.png"/><Relationship Id="rId30" Type="http://schemas.openxmlformats.org/officeDocument/2006/relationships/customXml" Target="../ink/ink1244.xml"/><Relationship Id="rId126" Type="http://schemas.openxmlformats.org/officeDocument/2006/relationships/customXml" Target="../ink/ink1292.xml"/><Relationship Id="rId168" Type="http://schemas.openxmlformats.org/officeDocument/2006/relationships/customXml" Target="../ink/ink1313.xml"/><Relationship Id="rId333" Type="http://schemas.openxmlformats.org/officeDocument/2006/relationships/image" Target="../media/image1395.png"/><Relationship Id="rId540" Type="http://schemas.openxmlformats.org/officeDocument/2006/relationships/customXml" Target="../ink/ink1499.xml"/><Relationship Id="rId72" Type="http://schemas.openxmlformats.org/officeDocument/2006/relationships/customXml" Target="../ink/ink1265.xml"/><Relationship Id="rId375" Type="http://schemas.openxmlformats.org/officeDocument/2006/relationships/image" Target="../media/image1416.png"/><Relationship Id="rId3" Type="http://schemas.openxmlformats.org/officeDocument/2006/relationships/image" Target="../media/image1230.png"/><Relationship Id="rId235" Type="http://schemas.openxmlformats.org/officeDocument/2006/relationships/image" Target="../media/image1346.png"/><Relationship Id="rId277" Type="http://schemas.openxmlformats.org/officeDocument/2006/relationships/image" Target="../media/image1367.png"/><Relationship Id="rId400" Type="http://schemas.openxmlformats.org/officeDocument/2006/relationships/customXml" Target="../ink/ink1429.xml"/><Relationship Id="rId442" Type="http://schemas.openxmlformats.org/officeDocument/2006/relationships/customXml" Target="../ink/ink1450.xml"/><Relationship Id="rId484" Type="http://schemas.openxmlformats.org/officeDocument/2006/relationships/customXml" Target="../ink/ink1471.xml"/><Relationship Id="rId137" Type="http://schemas.openxmlformats.org/officeDocument/2006/relationships/image" Target="../media/image1297.png"/><Relationship Id="rId302" Type="http://schemas.openxmlformats.org/officeDocument/2006/relationships/customXml" Target="../ink/ink1380.xml"/><Relationship Id="rId344" Type="http://schemas.openxmlformats.org/officeDocument/2006/relationships/customXml" Target="../ink/ink1401.xml"/><Relationship Id="rId41" Type="http://schemas.openxmlformats.org/officeDocument/2006/relationships/image" Target="../media/image1249.png"/><Relationship Id="rId83" Type="http://schemas.openxmlformats.org/officeDocument/2006/relationships/image" Target="../media/image1270.png"/><Relationship Id="rId179" Type="http://schemas.openxmlformats.org/officeDocument/2006/relationships/image" Target="../media/image1318.png"/><Relationship Id="rId386" Type="http://schemas.openxmlformats.org/officeDocument/2006/relationships/customXml" Target="../ink/ink1422.xml"/><Relationship Id="rId551" Type="http://schemas.openxmlformats.org/officeDocument/2006/relationships/image" Target="../media/image1504.png"/><Relationship Id="rId190" Type="http://schemas.openxmlformats.org/officeDocument/2006/relationships/customXml" Target="../ink/ink1324.xml"/><Relationship Id="rId204" Type="http://schemas.openxmlformats.org/officeDocument/2006/relationships/customXml" Target="../ink/ink1331.xml"/><Relationship Id="rId246" Type="http://schemas.openxmlformats.org/officeDocument/2006/relationships/customXml" Target="../ink/ink1352.xml"/><Relationship Id="rId288" Type="http://schemas.openxmlformats.org/officeDocument/2006/relationships/customXml" Target="../ink/ink1373.xml"/><Relationship Id="rId411" Type="http://schemas.openxmlformats.org/officeDocument/2006/relationships/image" Target="../media/image1434.png"/><Relationship Id="rId453" Type="http://schemas.openxmlformats.org/officeDocument/2006/relationships/image" Target="../media/image1455.png"/><Relationship Id="rId509" Type="http://schemas.openxmlformats.org/officeDocument/2006/relationships/image" Target="../media/image1483.png"/><Relationship Id="rId106" Type="http://schemas.openxmlformats.org/officeDocument/2006/relationships/customXml" Target="../ink/ink1282.xml"/><Relationship Id="rId313" Type="http://schemas.openxmlformats.org/officeDocument/2006/relationships/image" Target="../media/image1385.png"/><Relationship Id="rId495" Type="http://schemas.openxmlformats.org/officeDocument/2006/relationships/image" Target="../media/image1476.png"/><Relationship Id="rId10" Type="http://schemas.openxmlformats.org/officeDocument/2006/relationships/customXml" Target="../ink/ink1234.xml"/><Relationship Id="rId52" Type="http://schemas.openxmlformats.org/officeDocument/2006/relationships/customXml" Target="../ink/ink1255.xml"/><Relationship Id="rId94" Type="http://schemas.openxmlformats.org/officeDocument/2006/relationships/customXml" Target="../ink/ink1276.xml"/><Relationship Id="rId148" Type="http://schemas.openxmlformats.org/officeDocument/2006/relationships/customXml" Target="../ink/ink1303.xml"/><Relationship Id="rId355" Type="http://schemas.openxmlformats.org/officeDocument/2006/relationships/image" Target="../media/image1406.png"/><Relationship Id="rId397" Type="http://schemas.openxmlformats.org/officeDocument/2006/relationships/image" Target="../media/image1427.png"/><Relationship Id="rId520" Type="http://schemas.openxmlformats.org/officeDocument/2006/relationships/customXml" Target="../ink/ink1489.xml"/><Relationship Id="rId562" Type="http://schemas.openxmlformats.org/officeDocument/2006/relationships/customXml" Target="../ink/ink1510.xml"/><Relationship Id="rId215" Type="http://schemas.openxmlformats.org/officeDocument/2006/relationships/image" Target="../media/image1336.png"/><Relationship Id="rId257" Type="http://schemas.openxmlformats.org/officeDocument/2006/relationships/image" Target="../media/image1357.png"/><Relationship Id="rId422" Type="http://schemas.openxmlformats.org/officeDocument/2006/relationships/customXml" Target="../ink/ink1440.xml"/><Relationship Id="rId464" Type="http://schemas.openxmlformats.org/officeDocument/2006/relationships/customXml" Target="../ink/ink1461.xml"/><Relationship Id="rId299" Type="http://schemas.openxmlformats.org/officeDocument/2006/relationships/image" Target="../media/image1378.png"/><Relationship Id="rId63" Type="http://schemas.openxmlformats.org/officeDocument/2006/relationships/image" Target="../media/image1260.png"/><Relationship Id="rId159" Type="http://schemas.openxmlformats.org/officeDocument/2006/relationships/image" Target="../media/image1308.png"/><Relationship Id="rId366" Type="http://schemas.openxmlformats.org/officeDocument/2006/relationships/customXml" Target="../ink/ink1412.xml"/><Relationship Id="rId226" Type="http://schemas.openxmlformats.org/officeDocument/2006/relationships/customXml" Target="../ink/ink1342.xml"/><Relationship Id="rId433" Type="http://schemas.openxmlformats.org/officeDocument/2006/relationships/image" Target="../media/image1445.png"/><Relationship Id="rId74" Type="http://schemas.openxmlformats.org/officeDocument/2006/relationships/customXml" Target="../ink/ink1266.xml"/><Relationship Id="rId377" Type="http://schemas.openxmlformats.org/officeDocument/2006/relationships/image" Target="../media/image1417.png"/><Relationship Id="rId500" Type="http://schemas.openxmlformats.org/officeDocument/2006/relationships/customXml" Target="../ink/ink1479.xml"/><Relationship Id="rId5" Type="http://schemas.openxmlformats.org/officeDocument/2006/relationships/image" Target="../media/image1231.png"/><Relationship Id="rId237" Type="http://schemas.openxmlformats.org/officeDocument/2006/relationships/image" Target="../media/image1347.png"/><Relationship Id="rId444" Type="http://schemas.openxmlformats.org/officeDocument/2006/relationships/customXml" Target="../ink/ink1451.xml"/><Relationship Id="rId290" Type="http://schemas.openxmlformats.org/officeDocument/2006/relationships/customXml" Target="../ink/ink1374.xml"/><Relationship Id="rId304" Type="http://schemas.openxmlformats.org/officeDocument/2006/relationships/customXml" Target="../ink/ink1381.xml"/><Relationship Id="rId388" Type="http://schemas.openxmlformats.org/officeDocument/2006/relationships/customXml" Target="../ink/ink1423.xml"/><Relationship Id="rId511" Type="http://schemas.openxmlformats.org/officeDocument/2006/relationships/image" Target="../media/image1484.png"/><Relationship Id="rId85" Type="http://schemas.openxmlformats.org/officeDocument/2006/relationships/image" Target="../media/image1271.png"/><Relationship Id="rId150" Type="http://schemas.openxmlformats.org/officeDocument/2006/relationships/customXml" Target="../ink/ink1304.xml"/><Relationship Id="rId248" Type="http://schemas.openxmlformats.org/officeDocument/2006/relationships/customXml" Target="../ink/ink1353.xml"/><Relationship Id="rId455" Type="http://schemas.openxmlformats.org/officeDocument/2006/relationships/image" Target="../media/image1456.png"/><Relationship Id="rId12" Type="http://schemas.openxmlformats.org/officeDocument/2006/relationships/customXml" Target="../ink/ink1235.xml"/><Relationship Id="rId108" Type="http://schemas.openxmlformats.org/officeDocument/2006/relationships/customXml" Target="../ink/ink1283.xml"/><Relationship Id="rId315" Type="http://schemas.openxmlformats.org/officeDocument/2006/relationships/image" Target="../media/image1386.png"/><Relationship Id="rId522" Type="http://schemas.openxmlformats.org/officeDocument/2006/relationships/customXml" Target="../ink/ink1490.xml"/><Relationship Id="rId96" Type="http://schemas.openxmlformats.org/officeDocument/2006/relationships/customXml" Target="../ink/ink1277.xml"/><Relationship Id="rId161" Type="http://schemas.openxmlformats.org/officeDocument/2006/relationships/image" Target="../media/image1309.png"/><Relationship Id="rId399" Type="http://schemas.openxmlformats.org/officeDocument/2006/relationships/image" Target="../media/image1428.png"/><Relationship Id="rId259" Type="http://schemas.openxmlformats.org/officeDocument/2006/relationships/image" Target="../media/image1358.png"/><Relationship Id="rId466" Type="http://schemas.openxmlformats.org/officeDocument/2006/relationships/customXml" Target="../ink/ink146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68.png"/><Relationship Id="rId21" Type="http://schemas.openxmlformats.org/officeDocument/2006/relationships/image" Target="../media/image1520.png"/><Relationship Id="rId63" Type="http://schemas.openxmlformats.org/officeDocument/2006/relationships/image" Target="../media/image1541.png"/><Relationship Id="rId159" Type="http://schemas.openxmlformats.org/officeDocument/2006/relationships/image" Target="../media/image1589.png"/><Relationship Id="rId170" Type="http://schemas.openxmlformats.org/officeDocument/2006/relationships/customXml" Target="../ink/ink1595.xml"/><Relationship Id="rId226" Type="http://schemas.openxmlformats.org/officeDocument/2006/relationships/customXml" Target="../ink/ink1623.xml"/><Relationship Id="rId268" Type="http://schemas.openxmlformats.org/officeDocument/2006/relationships/customXml" Target="../ink/ink1644.xml"/><Relationship Id="rId11" Type="http://schemas.openxmlformats.org/officeDocument/2006/relationships/image" Target="../media/image1515.png"/><Relationship Id="rId32" Type="http://schemas.openxmlformats.org/officeDocument/2006/relationships/customXml" Target="../ink/ink1526.xml"/><Relationship Id="rId53" Type="http://schemas.openxmlformats.org/officeDocument/2006/relationships/image" Target="../media/image1536.png"/><Relationship Id="rId74" Type="http://schemas.openxmlformats.org/officeDocument/2006/relationships/customXml" Target="../ink/ink1547.xml"/><Relationship Id="rId128" Type="http://schemas.openxmlformats.org/officeDocument/2006/relationships/customXml" Target="../ink/ink1574.xml"/><Relationship Id="rId149" Type="http://schemas.openxmlformats.org/officeDocument/2006/relationships/image" Target="../media/image1584.png"/><Relationship Id="rId5" Type="http://schemas.openxmlformats.org/officeDocument/2006/relationships/image" Target="../media/image1512.png"/><Relationship Id="rId95" Type="http://schemas.openxmlformats.org/officeDocument/2006/relationships/image" Target="../media/image1557.png"/><Relationship Id="rId160" Type="http://schemas.openxmlformats.org/officeDocument/2006/relationships/customXml" Target="../ink/ink1590.xml"/><Relationship Id="rId181" Type="http://schemas.openxmlformats.org/officeDocument/2006/relationships/image" Target="../media/image1600.png"/><Relationship Id="rId216" Type="http://schemas.openxmlformats.org/officeDocument/2006/relationships/customXml" Target="../ink/ink1618.xml"/><Relationship Id="rId237" Type="http://schemas.openxmlformats.org/officeDocument/2006/relationships/image" Target="../media/image1628.png"/><Relationship Id="rId258" Type="http://schemas.openxmlformats.org/officeDocument/2006/relationships/customXml" Target="../ink/ink1639.xml"/><Relationship Id="rId22" Type="http://schemas.openxmlformats.org/officeDocument/2006/relationships/customXml" Target="../ink/ink1521.xml"/><Relationship Id="rId43" Type="http://schemas.openxmlformats.org/officeDocument/2006/relationships/image" Target="../media/image1531.png"/><Relationship Id="rId64" Type="http://schemas.openxmlformats.org/officeDocument/2006/relationships/customXml" Target="../ink/ink1542.xml"/><Relationship Id="rId118" Type="http://schemas.openxmlformats.org/officeDocument/2006/relationships/customXml" Target="../ink/ink1569.xml"/><Relationship Id="rId139" Type="http://schemas.openxmlformats.org/officeDocument/2006/relationships/image" Target="../media/image1579.png"/><Relationship Id="rId85" Type="http://schemas.openxmlformats.org/officeDocument/2006/relationships/image" Target="../media/image1552.png"/><Relationship Id="rId150" Type="http://schemas.openxmlformats.org/officeDocument/2006/relationships/customXml" Target="../ink/ink1585.xml"/><Relationship Id="rId171" Type="http://schemas.openxmlformats.org/officeDocument/2006/relationships/image" Target="../media/image1595.png"/><Relationship Id="rId192" Type="http://schemas.openxmlformats.org/officeDocument/2006/relationships/customXml" Target="../ink/ink1606.xml"/><Relationship Id="rId206" Type="http://schemas.openxmlformats.org/officeDocument/2006/relationships/customXml" Target="../ink/ink1613.xml"/><Relationship Id="rId227" Type="http://schemas.openxmlformats.org/officeDocument/2006/relationships/image" Target="../media/image1623.png"/><Relationship Id="rId248" Type="http://schemas.openxmlformats.org/officeDocument/2006/relationships/customXml" Target="../ink/ink1634.xml"/><Relationship Id="rId269" Type="http://schemas.openxmlformats.org/officeDocument/2006/relationships/image" Target="../media/image1644.png"/><Relationship Id="rId12" Type="http://schemas.openxmlformats.org/officeDocument/2006/relationships/customXml" Target="../ink/ink1516.xml"/><Relationship Id="rId33" Type="http://schemas.openxmlformats.org/officeDocument/2006/relationships/image" Target="../media/image1526.png"/><Relationship Id="rId108" Type="http://schemas.openxmlformats.org/officeDocument/2006/relationships/customXml" Target="../ink/ink1564.xml"/><Relationship Id="rId129" Type="http://schemas.openxmlformats.org/officeDocument/2006/relationships/image" Target="../media/image1574.png"/><Relationship Id="rId54" Type="http://schemas.openxmlformats.org/officeDocument/2006/relationships/customXml" Target="../ink/ink1537.xml"/><Relationship Id="rId75" Type="http://schemas.openxmlformats.org/officeDocument/2006/relationships/image" Target="../media/image1547.png"/><Relationship Id="rId96" Type="http://schemas.openxmlformats.org/officeDocument/2006/relationships/customXml" Target="../ink/ink1558.xml"/><Relationship Id="rId140" Type="http://schemas.openxmlformats.org/officeDocument/2006/relationships/customXml" Target="../ink/ink1580.xml"/><Relationship Id="rId161" Type="http://schemas.openxmlformats.org/officeDocument/2006/relationships/image" Target="../media/image1590.png"/><Relationship Id="rId182" Type="http://schemas.openxmlformats.org/officeDocument/2006/relationships/customXml" Target="../ink/ink1601.xml"/><Relationship Id="rId217" Type="http://schemas.openxmlformats.org/officeDocument/2006/relationships/image" Target="../media/image1618.png"/><Relationship Id="rId6" Type="http://schemas.openxmlformats.org/officeDocument/2006/relationships/customXml" Target="../ink/ink1513.xml"/><Relationship Id="rId238" Type="http://schemas.openxmlformats.org/officeDocument/2006/relationships/customXml" Target="../ink/ink1629.xml"/><Relationship Id="rId259" Type="http://schemas.openxmlformats.org/officeDocument/2006/relationships/image" Target="../media/image1639.png"/><Relationship Id="rId23" Type="http://schemas.openxmlformats.org/officeDocument/2006/relationships/image" Target="../media/image1521.png"/><Relationship Id="rId119" Type="http://schemas.openxmlformats.org/officeDocument/2006/relationships/image" Target="../media/image1569.png"/><Relationship Id="rId44" Type="http://schemas.openxmlformats.org/officeDocument/2006/relationships/customXml" Target="../ink/ink1532.xml"/><Relationship Id="rId65" Type="http://schemas.openxmlformats.org/officeDocument/2006/relationships/image" Target="../media/image1542.png"/><Relationship Id="rId86" Type="http://schemas.openxmlformats.org/officeDocument/2006/relationships/customXml" Target="../ink/ink1553.xml"/><Relationship Id="rId130" Type="http://schemas.openxmlformats.org/officeDocument/2006/relationships/customXml" Target="../ink/ink1575.xml"/><Relationship Id="rId151" Type="http://schemas.openxmlformats.org/officeDocument/2006/relationships/image" Target="../media/image1585.png"/><Relationship Id="rId172" Type="http://schemas.openxmlformats.org/officeDocument/2006/relationships/customXml" Target="../ink/ink1596.xml"/><Relationship Id="rId193" Type="http://schemas.openxmlformats.org/officeDocument/2006/relationships/image" Target="../media/image1606.png"/><Relationship Id="rId207" Type="http://schemas.openxmlformats.org/officeDocument/2006/relationships/image" Target="../media/image1613.png"/><Relationship Id="rId228" Type="http://schemas.openxmlformats.org/officeDocument/2006/relationships/customXml" Target="../ink/ink1624.xml"/><Relationship Id="rId249" Type="http://schemas.openxmlformats.org/officeDocument/2006/relationships/image" Target="../media/image1634.png"/><Relationship Id="rId13" Type="http://schemas.openxmlformats.org/officeDocument/2006/relationships/image" Target="../media/image1516.png"/><Relationship Id="rId109" Type="http://schemas.openxmlformats.org/officeDocument/2006/relationships/image" Target="../media/image1564.png"/><Relationship Id="rId260" Type="http://schemas.openxmlformats.org/officeDocument/2006/relationships/customXml" Target="../ink/ink1640.xml"/><Relationship Id="rId34" Type="http://schemas.openxmlformats.org/officeDocument/2006/relationships/customXml" Target="../ink/ink1527.xml"/><Relationship Id="rId55" Type="http://schemas.openxmlformats.org/officeDocument/2006/relationships/image" Target="../media/image1537.png"/><Relationship Id="rId76" Type="http://schemas.openxmlformats.org/officeDocument/2006/relationships/customXml" Target="../ink/ink1548.xml"/><Relationship Id="rId97" Type="http://schemas.openxmlformats.org/officeDocument/2006/relationships/image" Target="../media/image1558.png"/><Relationship Id="rId120" Type="http://schemas.openxmlformats.org/officeDocument/2006/relationships/customXml" Target="../ink/ink1570.xml"/><Relationship Id="rId141" Type="http://schemas.openxmlformats.org/officeDocument/2006/relationships/image" Target="../media/image1580.png"/><Relationship Id="rId7" Type="http://schemas.openxmlformats.org/officeDocument/2006/relationships/image" Target="../media/image1513.png"/><Relationship Id="rId162" Type="http://schemas.openxmlformats.org/officeDocument/2006/relationships/customXml" Target="../ink/ink1591.xml"/><Relationship Id="rId183" Type="http://schemas.openxmlformats.org/officeDocument/2006/relationships/image" Target="../media/image1601.png"/><Relationship Id="rId218" Type="http://schemas.openxmlformats.org/officeDocument/2006/relationships/customXml" Target="../ink/ink1619.xml"/><Relationship Id="rId239" Type="http://schemas.openxmlformats.org/officeDocument/2006/relationships/image" Target="../media/image1629.png"/><Relationship Id="rId250" Type="http://schemas.openxmlformats.org/officeDocument/2006/relationships/customXml" Target="../ink/ink1635.xml"/><Relationship Id="rId24" Type="http://schemas.openxmlformats.org/officeDocument/2006/relationships/customXml" Target="../ink/ink1522.xml"/><Relationship Id="rId45" Type="http://schemas.openxmlformats.org/officeDocument/2006/relationships/image" Target="../media/image1532.png"/><Relationship Id="rId66" Type="http://schemas.openxmlformats.org/officeDocument/2006/relationships/customXml" Target="../ink/ink1543.xml"/><Relationship Id="rId87" Type="http://schemas.openxmlformats.org/officeDocument/2006/relationships/image" Target="../media/image1553.png"/><Relationship Id="rId110" Type="http://schemas.openxmlformats.org/officeDocument/2006/relationships/customXml" Target="../ink/ink1565.xml"/><Relationship Id="rId131" Type="http://schemas.openxmlformats.org/officeDocument/2006/relationships/image" Target="../media/image1575.png"/><Relationship Id="rId152" Type="http://schemas.openxmlformats.org/officeDocument/2006/relationships/customXml" Target="../ink/ink1586.xml"/><Relationship Id="rId173" Type="http://schemas.openxmlformats.org/officeDocument/2006/relationships/image" Target="../media/image1596.png"/><Relationship Id="rId194" Type="http://schemas.openxmlformats.org/officeDocument/2006/relationships/customXml" Target="../ink/ink1607.xml"/><Relationship Id="rId208" Type="http://schemas.openxmlformats.org/officeDocument/2006/relationships/customXml" Target="../ink/ink1614.xml"/><Relationship Id="rId229" Type="http://schemas.openxmlformats.org/officeDocument/2006/relationships/image" Target="../media/image1624.png"/><Relationship Id="rId240" Type="http://schemas.openxmlformats.org/officeDocument/2006/relationships/customXml" Target="../ink/ink1630.xml"/><Relationship Id="rId261" Type="http://schemas.openxmlformats.org/officeDocument/2006/relationships/image" Target="../media/image1640.png"/><Relationship Id="rId14" Type="http://schemas.openxmlformats.org/officeDocument/2006/relationships/customXml" Target="../ink/ink1517.xml"/><Relationship Id="rId35" Type="http://schemas.openxmlformats.org/officeDocument/2006/relationships/image" Target="../media/image1527.png"/><Relationship Id="rId56" Type="http://schemas.openxmlformats.org/officeDocument/2006/relationships/customXml" Target="../ink/ink1538.xml"/><Relationship Id="rId77" Type="http://schemas.openxmlformats.org/officeDocument/2006/relationships/image" Target="../media/image1548.png"/><Relationship Id="rId100" Type="http://schemas.openxmlformats.org/officeDocument/2006/relationships/customXml" Target="../ink/ink1560.xml"/><Relationship Id="rId8" Type="http://schemas.openxmlformats.org/officeDocument/2006/relationships/customXml" Target="../ink/ink1514.xml"/><Relationship Id="rId98" Type="http://schemas.openxmlformats.org/officeDocument/2006/relationships/customXml" Target="../ink/ink1559.xml"/><Relationship Id="rId121" Type="http://schemas.openxmlformats.org/officeDocument/2006/relationships/image" Target="../media/image1570.png"/><Relationship Id="rId142" Type="http://schemas.openxmlformats.org/officeDocument/2006/relationships/customXml" Target="../ink/ink1581.xml"/><Relationship Id="rId163" Type="http://schemas.openxmlformats.org/officeDocument/2006/relationships/image" Target="../media/image1591.png"/><Relationship Id="rId184" Type="http://schemas.openxmlformats.org/officeDocument/2006/relationships/customXml" Target="../ink/ink1602.xml"/><Relationship Id="rId219" Type="http://schemas.openxmlformats.org/officeDocument/2006/relationships/image" Target="../media/image1619.png"/><Relationship Id="rId230" Type="http://schemas.openxmlformats.org/officeDocument/2006/relationships/customXml" Target="../ink/ink1625.xml"/><Relationship Id="rId251" Type="http://schemas.openxmlformats.org/officeDocument/2006/relationships/image" Target="../media/image1635.png"/><Relationship Id="rId25" Type="http://schemas.openxmlformats.org/officeDocument/2006/relationships/image" Target="../media/image1522.png"/><Relationship Id="rId46" Type="http://schemas.openxmlformats.org/officeDocument/2006/relationships/customXml" Target="../ink/ink1533.xml"/><Relationship Id="rId67" Type="http://schemas.openxmlformats.org/officeDocument/2006/relationships/image" Target="../media/image1543.png"/><Relationship Id="rId88" Type="http://schemas.openxmlformats.org/officeDocument/2006/relationships/customXml" Target="../ink/ink1554.xml"/><Relationship Id="rId111" Type="http://schemas.openxmlformats.org/officeDocument/2006/relationships/image" Target="../media/image1565.png"/><Relationship Id="rId132" Type="http://schemas.openxmlformats.org/officeDocument/2006/relationships/customXml" Target="../ink/ink1576.xml"/><Relationship Id="rId153" Type="http://schemas.openxmlformats.org/officeDocument/2006/relationships/image" Target="../media/image1586.png"/><Relationship Id="rId174" Type="http://schemas.openxmlformats.org/officeDocument/2006/relationships/customXml" Target="../ink/ink1597.xml"/><Relationship Id="rId195" Type="http://schemas.openxmlformats.org/officeDocument/2006/relationships/image" Target="../media/image1607.png"/><Relationship Id="rId209" Type="http://schemas.openxmlformats.org/officeDocument/2006/relationships/image" Target="../media/image1614.png"/><Relationship Id="rId220" Type="http://schemas.openxmlformats.org/officeDocument/2006/relationships/customXml" Target="../ink/ink1620.xml"/><Relationship Id="rId241" Type="http://schemas.openxmlformats.org/officeDocument/2006/relationships/image" Target="../media/image1630.png"/><Relationship Id="rId15" Type="http://schemas.openxmlformats.org/officeDocument/2006/relationships/image" Target="../media/image1517.png"/><Relationship Id="rId36" Type="http://schemas.openxmlformats.org/officeDocument/2006/relationships/customXml" Target="../ink/ink1528.xml"/><Relationship Id="rId57" Type="http://schemas.openxmlformats.org/officeDocument/2006/relationships/image" Target="../media/image1538.png"/><Relationship Id="rId262" Type="http://schemas.openxmlformats.org/officeDocument/2006/relationships/customXml" Target="../ink/ink1641.xml"/><Relationship Id="rId78" Type="http://schemas.openxmlformats.org/officeDocument/2006/relationships/customXml" Target="../ink/ink1549.xml"/><Relationship Id="rId99" Type="http://schemas.openxmlformats.org/officeDocument/2006/relationships/image" Target="../media/image1559.png"/><Relationship Id="rId101" Type="http://schemas.openxmlformats.org/officeDocument/2006/relationships/image" Target="../media/image1560.png"/><Relationship Id="rId122" Type="http://schemas.openxmlformats.org/officeDocument/2006/relationships/customXml" Target="../ink/ink1571.xml"/><Relationship Id="rId143" Type="http://schemas.openxmlformats.org/officeDocument/2006/relationships/image" Target="../media/image1581.png"/><Relationship Id="rId164" Type="http://schemas.openxmlformats.org/officeDocument/2006/relationships/customXml" Target="../ink/ink1592.xml"/><Relationship Id="rId185" Type="http://schemas.openxmlformats.org/officeDocument/2006/relationships/image" Target="../media/image1602.png"/><Relationship Id="rId9" Type="http://schemas.openxmlformats.org/officeDocument/2006/relationships/image" Target="../media/image1514.png"/><Relationship Id="rId210" Type="http://schemas.openxmlformats.org/officeDocument/2006/relationships/customXml" Target="../ink/ink1615.xml"/><Relationship Id="rId26" Type="http://schemas.openxmlformats.org/officeDocument/2006/relationships/customXml" Target="../ink/ink1523.xml"/><Relationship Id="rId231" Type="http://schemas.openxmlformats.org/officeDocument/2006/relationships/image" Target="../media/image1625.png"/><Relationship Id="rId252" Type="http://schemas.openxmlformats.org/officeDocument/2006/relationships/customXml" Target="../ink/ink1636.xml"/><Relationship Id="rId47" Type="http://schemas.openxmlformats.org/officeDocument/2006/relationships/image" Target="../media/image1533.png"/><Relationship Id="rId68" Type="http://schemas.openxmlformats.org/officeDocument/2006/relationships/customXml" Target="../ink/ink1544.xml"/><Relationship Id="rId89" Type="http://schemas.openxmlformats.org/officeDocument/2006/relationships/image" Target="../media/image1554.png"/><Relationship Id="rId112" Type="http://schemas.openxmlformats.org/officeDocument/2006/relationships/customXml" Target="../ink/ink1566.xml"/><Relationship Id="rId133" Type="http://schemas.openxmlformats.org/officeDocument/2006/relationships/image" Target="../media/image1576.png"/><Relationship Id="rId154" Type="http://schemas.openxmlformats.org/officeDocument/2006/relationships/customXml" Target="../ink/ink1587.xml"/><Relationship Id="rId175" Type="http://schemas.openxmlformats.org/officeDocument/2006/relationships/image" Target="../media/image1597.png"/><Relationship Id="rId196" Type="http://schemas.openxmlformats.org/officeDocument/2006/relationships/customXml" Target="../ink/ink1608.xml"/><Relationship Id="rId200" Type="http://schemas.openxmlformats.org/officeDocument/2006/relationships/customXml" Target="../ink/ink1610.xml"/><Relationship Id="rId16" Type="http://schemas.openxmlformats.org/officeDocument/2006/relationships/customXml" Target="../ink/ink1518.xml"/><Relationship Id="rId221" Type="http://schemas.openxmlformats.org/officeDocument/2006/relationships/image" Target="../media/image1620.png"/><Relationship Id="rId242" Type="http://schemas.openxmlformats.org/officeDocument/2006/relationships/customXml" Target="../ink/ink1631.xml"/><Relationship Id="rId263" Type="http://schemas.openxmlformats.org/officeDocument/2006/relationships/image" Target="../media/image1641.png"/><Relationship Id="rId37" Type="http://schemas.openxmlformats.org/officeDocument/2006/relationships/image" Target="../media/image1528.png"/><Relationship Id="rId58" Type="http://schemas.openxmlformats.org/officeDocument/2006/relationships/customXml" Target="../ink/ink1539.xml"/><Relationship Id="rId79" Type="http://schemas.openxmlformats.org/officeDocument/2006/relationships/image" Target="../media/image1549.png"/><Relationship Id="rId102" Type="http://schemas.openxmlformats.org/officeDocument/2006/relationships/customXml" Target="../ink/ink1561.xml"/><Relationship Id="rId123" Type="http://schemas.openxmlformats.org/officeDocument/2006/relationships/image" Target="../media/image1571.png"/><Relationship Id="rId144" Type="http://schemas.openxmlformats.org/officeDocument/2006/relationships/customXml" Target="../ink/ink1582.xml"/><Relationship Id="rId90" Type="http://schemas.openxmlformats.org/officeDocument/2006/relationships/customXml" Target="../ink/ink1555.xml"/><Relationship Id="rId165" Type="http://schemas.openxmlformats.org/officeDocument/2006/relationships/image" Target="../media/image1592.png"/><Relationship Id="rId186" Type="http://schemas.openxmlformats.org/officeDocument/2006/relationships/customXml" Target="../ink/ink1603.xml"/><Relationship Id="rId211" Type="http://schemas.openxmlformats.org/officeDocument/2006/relationships/image" Target="../media/image1615.png"/><Relationship Id="rId232" Type="http://schemas.openxmlformats.org/officeDocument/2006/relationships/customXml" Target="../ink/ink1626.xml"/><Relationship Id="rId253" Type="http://schemas.openxmlformats.org/officeDocument/2006/relationships/image" Target="../media/image1636.png"/><Relationship Id="rId27" Type="http://schemas.openxmlformats.org/officeDocument/2006/relationships/image" Target="../media/image1523.png"/><Relationship Id="rId48" Type="http://schemas.openxmlformats.org/officeDocument/2006/relationships/customXml" Target="../ink/ink1534.xml"/><Relationship Id="rId69" Type="http://schemas.openxmlformats.org/officeDocument/2006/relationships/image" Target="../media/image1544.png"/><Relationship Id="rId113" Type="http://schemas.openxmlformats.org/officeDocument/2006/relationships/image" Target="../media/image1566.png"/><Relationship Id="rId134" Type="http://schemas.openxmlformats.org/officeDocument/2006/relationships/customXml" Target="../ink/ink1577.xml"/><Relationship Id="rId80" Type="http://schemas.openxmlformats.org/officeDocument/2006/relationships/customXml" Target="../ink/ink1550.xml"/><Relationship Id="rId155" Type="http://schemas.openxmlformats.org/officeDocument/2006/relationships/image" Target="../media/image1587.png"/><Relationship Id="rId176" Type="http://schemas.openxmlformats.org/officeDocument/2006/relationships/customXml" Target="../ink/ink1598.xml"/><Relationship Id="rId197" Type="http://schemas.openxmlformats.org/officeDocument/2006/relationships/image" Target="../media/image1608.png"/><Relationship Id="rId201" Type="http://schemas.openxmlformats.org/officeDocument/2006/relationships/image" Target="../media/image1610.png"/><Relationship Id="rId222" Type="http://schemas.openxmlformats.org/officeDocument/2006/relationships/customXml" Target="../ink/ink1621.xml"/><Relationship Id="rId243" Type="http://schemas.openxmlformats.org/officeDocument/2006/relationships/image" Target="../media/image1631.png"/><Relationship Id="rId264" Type="http://schemas.openxmlformats.org/officeDocument/2006/relationships/customXml" Target="../ink/ink1642.xml"/><Relationship Id="rId17" Type="http://schemas.openxmlformats.org/officeDocument/2006/relationships/image" Target="../media/image1518.png"/><Relationship Id="rId38" Type="http://schemas.openxmlformats.org/officeDocument/2006/relationships/customXml" Target="../ink/ink1529.xml"/><Relationship Id="rId59" Type="http://schemas.openxmlformats.org/officeDocument/2006/relationships/image" Target="../media/image1539.png"/><Relationship Id="rId103" Type="http://schemas.openxmlformats.org/officeDocument/2006/relationships/image" Target="../media/image1561.png"/><Relationship Id="rId124" Type="http://schemas.openxmlformats.org/officeDocument/2006/relationships/customXml" Target="../ink/ink1572.xml"/><Relationship Id="rId70" Type="http://schemas.openxmlformats.org/officeDocument/2006/relationships/customXml" Target="../ink/ink1545.xml"/><Relationship Id="rId91" Type="http://schemas.openxmlformats.org/officeDocument/2006/relationships/image" Target="../media/image1555.png"/><Relationship Id="rId145" Type="http://schemas.openxmlformats.org/officeDocument/2006/relationships/image" Target="../media/image1582.png"/><Relationship Id="rId166" Type="http://schemas.openxmlformats.org/officeDocument/2006/relationships/customXml" Target="../ink/ink1593.xml"/><Relationship Id="rId187" Type="http://schemas.openxmlformats.org/officeDocument/2006/relationships/image" Target="../media/image1603.png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1616.xml"/><Relationship Id="rId233" Type="http://schemas.openxmlformats.org/officeDocument/2006/relationships/image" Target="../media/image1626.png"/><Relationship Id="rId254" Type="http://schemas.openxmlformats.org/officeDocument/2006/relationships/customXml" Target="../ink/ink1637.xml"/><Relationship Id="rId28" Type="http://schemas.openxmlformats.org/officeDocument/2006/relationships/customXml" Target="../ink/ink1524.xml"/><Relationship Id="rId49" Type="http://schemas.openxmlformats.org/officeDocument/2006/relationships/image" Target="../media/image1534.png"/><Relationship Id="rId114" Type="http://schemas.openxmlformats.org/officeDocument/2006/relationships/customXml" Target="../ink/ink1567.xml"/><Relationship Id="rId60" Type="http://schemas.openxmlformats.org/officeDocument/2006/relationships/customXml" Target="../ink/ink1540.xml"/><Relationship Id="rId81" Type="http://schemas.openxmlformats.org/officeDocument/2006/relationships/image" Target="../media/image1550.png"/><Relationship Id="rId135" Type="http://schemas.openxmlformats.org/officeDocument/2006/relationships/image" Target="../media/image1577.png"/><Relationship Id="rId156" Type="http://schemas.openxmlformats.org/officeDocument/2006/relationships/customXml" Target="../ink/ink1588.xml"/><Relationship Id="rId177" Type="http://schemas.openxmlformats.org/officeDocument/2006/relationships/image" Target="../media/image1598.png"/><Relationship Id="rId198" Type="http://schemas.openxmlformats.org/officeDocument/2006/relationships/customXml" Target="../ink/ink1609.xml"/><Relationship Id="rId202" Type="http://schemas.openxmlformats.org/officeDocument/2006/relationships/customXml" Target="../ink/ink1611.xml"/><Relationship Id="rId223" Type="http://schemas.openxmlformats.org/officeDocument/2006/relationships/image" Target="../media/image1621.png"/><Relationship Id="rId244" Type="http://schemas.openxmlformats.org/officeDocument/2006/relationships/customXml" Target="../ink/ink1632.xml"/><Relationship Id="rId18" Type="http://schemas.openxmlformats.org/officeDocument/2006/relationships/customXml" Target="../ink/ink1519.xml"/><Relationship Id="rId39" Type="http://schemas.openxmlformats.org/officeDocument/2006/relationships/image" Target="../media/image1529.png"/><Relationship Id="rId265" Type="http://schemas.openxmlformats.org/officeDocument/2006/relationships/image" Target="../media/image1642.png"/><Relationship Id="rId50" Type="http://schemas.openxmlformats.org/officeDocument/2006/relationships/customXml" Target="../ink/ink1535.xml"/><Relationship Id="rId104" Type="http://schemas.openxmlformats.org/officeDocument/2006/relationships/customXml" Target="../ink/ink1562.xml"/><Relationship Id="rId125" Type="http://schemas.openxmlformats.org/officeDocument/2006/relationships/image" Target="../media/image1572.png"/><Relationship Id="rId146" Type="http://schemas.openxmlformats.org/officeDocument/2006/relationships/customXml" Target="../ink/ink1583.xml"/><Relationship Id="rId167" Type="http://schemas.openxmlformats.org/officeDocument/2006/relationships/image" Target="../media/image1593.png"/><Relationship Id="rId188" Type="http://schemas.openxmlformats.org/officeDocument/2006/relationships/customXml" Target="../ink/ink1604.xml"/><Relationship Id="rId71" Type="http://schemas.openxmlformats.org/officeDocument/2006/relationships/image" Target="../media/image1545.png"/><Relationship Id="rId92" Type="http://schemas.openxmlformats.org/officeDocument/2006/relationships/customXml" Target="../ink/ink1556.xml"/><Relationship Id="rId213" Type="http://schemas.openxmlformats.org/officeDocument/2006/relationships/image" Target="../media/image1616.png"/><Relationship Id="rId234" Type="http://schemas.openxmlformats.org/officeDocument/2006/relationships/customXml" Target="../ink/ink1627.xml"/><Relationship Id="rId2" Type="http://schemas.openxmlformats.org/officeDocument/2006/relationships/customXml" Target="../ink/ink1511.xml"/><Relationship Id="rId29" Type="http://schemas.openxmlformats.org/officeDocument/2006/relationships/image" Target="../media/image1524.png"/><Relationship Id="rId255" Type="http://schemas.openxmlformats.org/officeDocument/2006/relationships/image" Target="../media/image1637.png"/><Relationship Id="rId40" Type="http://schemas.openxmlformats.org/officeDocument/2006/relationships/customXml" Target="../ink/ink1530.xml"/><Relationship Id="rId115" Type="http://schemas.openxmlformats.org/officeDocument/2006/relationships/image" Target="../media/image1567.png"/><Relationship Id="rId136" Type="http://schemas.openxmlformats.org/officeDocument/2006/relationships/customXml" Target="../ink/ink1578.xml"/><Relationship Id="rId157" Type="http://schemas.openxmlformats.org/officeDocument/2006/relationships/image" Target="../media/image1588.png"/><Relationship Id="rId178" Type="http://schemas.openxmlformats.org/officeDocument/2006/relationships/customXml" Target="../ink/ink1599.xml"/><Relationship Id="rId61" Type="http://schemas.openxmlformats.org/officeDocument/2006/relationships/image" Target="../media/image1540.png"/><Relationship Id="rId82" Type="http://schemas.openxmlformats.org/officeDocument/2006/relationships/customXml" Target="../ink/ink1551.xml"/><Relationship Id="rId199" Type="http://schemas.openxmlformats.org/officeDocument/2006/relationships/image" Target="../media/image1609.png"/><Relationship Id="rId203" Type="http://schemas.openxmlformats.org/officeDocument/2006/relationships/image" Target="../media/image1611.png"/><Relationship Id="rId19" Type="http://schemas.openxmlformats.org/officeDocument/2006/relationships/image" Target="../media/image1519.png"/><Relationship Id="rId224" Type="http://schemas.openxmlformats.org/officeDocument/2006/relationships/customXml" Target="../ink/ink1622.xml"/><Relationship Id="rId245" Type="http://schemas.openxmlformats.org/officeDocument/2006/relationships/image" Target="../media/image1632.png"/><Relationship Id="rId266" Type="http://schemas.openxmlformats.org/officeDocument/2006/relationships/customXml" Target="../ink/ink1643.xml"/><Relationship Id="rId30" Type="http://schemas.openxmlformats.org/officeDocument/2006/relationships/customXml" Target="../ink/ink1525.xml"/><Relationship Id="rId105" Type="http://schemas.openxmlformats.org/officeDocument/2006/relationships/image" Target="../media/image1562.png"/><Relationship Id="rId126" Type="http://schemas.openxmlformats.org/officeDocument/2006/relationships/customXml" Target="../ink/ink1573.xml"/><Relationship Id="rId147" Type="http://schemas.openxmlformats.org/officeDocument/2006/relationships/image" Target="../media/image1583.png"/><Relationship Id="rId168" Type="http://schemas.openxmlformats.org/officeDocument/2006/relationships/customXml" Target="../ink/ink1594.xml"/><Relationship Id="rId51" Type="http://schemas.openxmlformats.org/officeDocument/2006/relationships/image" Target="../media/image1535.png"/><Relationship Id="rId72" Type="http://schemas.openxmlformats.org/officeDocument/2006/relationships/customXml" Target="../ink/ink1546.xml"/><Relationship Id="rId93" Type="http://schemas.openxmlformats.org/officeDocument/2006/relationships/image" Target="../media/image1556.png"/><Relationship Id="rId189" Type="http://schemas.openxmlformats.org/officeDocument/2006/relationships/image" Target="../media/image1604.png"/><Relationship Id="rId3" Type="http://schemas.openxmlformats.org/officeDocument/2006/relationships/image" Target="../media/image1511.png"/><Relationship Id="rId214" Type="http://schemas.openxmlformats.org/officeDocument/2006/relationships/customXml" Target="../ink/ink1617.xml"/><Relationship Id="rId235" Type="http://schemas.openxmlformats.org/officeDocument/2006/relationships/image" Target="../media/image1627.png"/><Relationship Id="rId256" Type="http://schemas.openxmlformats.org/officeDocument/2006/relationships/customXml" Target="../ink/ink1638.xml"/><Relationship Id="rId116" Type="http://schemas.openxmlformats.org/officeDocument/2006/relationships/customXml" Target="../ink/ink1568.xml"/><Relationship Id="rId137" Type="http://schemas.openxmlformats.org/officeDocument/2006/relationships/image" Target="../media/image1578.png"/><Relationship Id="rId158" Type="http://schemas.openxmlformats.org/officeDocument/2006/relationships/customXml" Target="../ink/ink1589.xml"/><Relationship Id="rId20" Type="http://schemas.openxmlformats.org/officeDocument/2006/relationships/customXml" Target="../ink/ink1520.xml"/><Relationship Id="rId41" Type="http://schemas.openxmlformats.org/officeDocument/2006/relationships/image" Target="../media/image1530.png"/><Relationship Id="rId62" Type="http://schemas.openxmlformats.org/officeDocument/2006/relationships/customXml" Target="../ink/ink1541.xml"/><Relationship Id="rId83" Type="http://schemas.openxmlformats.org/officeDocument/2006/relationships/image" Target="../media/image1551.png"/><Relationship Id="rId179" Type="http://schemas.openxmlformats.org/officeDocument/2006/relationships/image" Target="../media/image1599.png"/><Relationship Id="rId190" Type="http://schemas.openxmlformats.org/officeDocument/2006/relationships/customXml" Target="../ink/ink1605.xml"/><Relationship Id="rId204" Type="http://schemas.openxmlformats.org/officeDocument/2006/relationships/customXml" Target="../ink/ink1612.xml"/><Relationship Id="rId225" Type="http://schemas.openxmlformats.org/officeDocument/2006/relationships/image" Target="../media/image1622.png"/><Relationship Id="rId246" Type="http://schemas.openxmlformats.org/officeDocument/2006/relationships/customXml" Target="../ink/ink1633.xml"/><Relationship Id="rId267" Type="http://schemas.openxmlformats.org/officeDocument/2006/relationships/image" Target="../media/image1643.png"/><Relationship Id="rId106" Type="http://schemas.openxmlformats.org/officeDocument/2006/relationships/customXml" Target="../ink/ink1563.xml"/><Relationship Id="rId127" Type="http://schemas.openxmlformats.org/officeDocument/2006/relationships/image" Target="../media/image1573.png"/><Relationship Id="rId10" Type="http://schemas.openxmlformats.org/officeDocument/2006/relationships/customXml" Target="../ink/ink1515.xml"/><Relationship Id="rId31" Type="http://schemas.openxmlformats.org/officeDocument/2006/relationships/image" Target="../media/image1525.png"/><Relationship Id="rId52" Type="http://schemas.openxmlformats.org/officeDocument/2006/relationships/customXml" Target="../ink/ink1536.xml"/><Relationship Id="rId73" Type="http://schemas.openxmlformats.org/officeDocument/2006/relationships/image" Target="../media/image1546.png"/><Relationship Id="rId94" Type="http://schemas.openxmlformats.org/officeDocument/2006/relationships/customXml" Target="../ink/ink1557.xml"/><Relationship Id="rId148" Type="http://schemas.openxmlformats.org/officeDocument/2006/relationships/customXml" Target="../ink/ink1584.xml"/><Relationship Id="rId169" Type="http://schemas.openxmlformats.org/officeDocument/2006/relationships/image" Target="../media/image1594.png"/><Relationship Id="rId4" Type="http://schemas.openxmlformats.org/officeDocument/2006/relationships/customXml" Target="../ink/ink1512.xml"/><Relationship Id="rId180" Type="http://schemas.openxmlformats.org/officeDocument/2006/relationships/customXml" Target="../ink/ink1600.xml"/><Relationship Id="rId215" Type="http://schemas.openxmlformats.org/officeDocument/2006/relationships/image" Target="../media/image1617.png"/><Relationship Id="rId236" Type="http://schemas.openxmlformats.org/officeDocument/2006/relationships/customXml" Target="../ink/ink1628.xml"/><Relationship Id="rId257" Type="http://schemas.openxmlformats.org/officeDocument/2006/relationships/image" Target="../media/image1638.png"/><Relationship Id="rId42" Type="http://schemas.openxmlformats.org/officeDocument/2006/relationships/customXml" Target="../ink/ink1531.xml"/><Relationship Id="rId84" Type="http://schemas.openxmlformats.org/officeDocument/2006/relationships/customXml" Target="../ink/ink1552.xml"/><Relationship Id="rId138" Type="http://schemas.openxmlformats.org/officeDocument/2006/relationships/customXml" Target="../ink/ink1579.xml"/><Relationship Id="rId191" Type="http://schemas.openxmlformats.org/officeDocument/2006/relationships/image" Target="../media/image1605.png"/><Relationship Id="rId205" Type="http://schemas.openxmlformats.org/officeDocument/2006/relationships/image" Target="../media/image1612.png"/><Relationship Id="rId247" Type="http://schemas.openxmlformats.org/officeDocument/2006/relationships/image" Target="../media/image1633.png"/><Relationship Id="rId107" Type="http://schemas.openxmlformats.org/officeDocument/2006/relationships/image" Target="../media/image1563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02.png"/><Relationship Id="rId299" Type="http://schemas.openxmlformats.org/officeDocument/2006/relationships/image" Target="../media/image1793.png"/><Relationship Id="rId21" Type="http://schemas.openxmlformats.org/officeDocument/2006/relationships/image" Target="../media/image1654.png"/><Relationship Id="rId63" Type="http://schemas.openxmlformats.org/officeDocument/2006/relationships/image" Target="../media/image1675.png"/><Relationship Id="rId159" Type="http://schemas.openxmlformats.org/officeDocument/2006/relationships/image" Target="../media/image1723.png"/><Relationship Id="rId324" Type="http://schemas.openxmlformats.org/officeDocument/2006/relationships/customXml" Target="../ink/ink1806.xml"/><Relationship Id="rId366" Type="http://schemas.openxmlformats.org/officeDocument/2006/relationships/customXml" Target="../ink/ink1827.xml"/><Relationship Id="rId170" Type="http://schemas.openxmlformats.org/officeDocument/2006/relationships/customXml" Target="../ink/ink1729.xml"/><Relationship Id="rId226" Type="http://schemas.openxmlformats.org/officeDocument/2006/relationships/customXml" Target="../ink/ink1757.xml"/><Relationship Id="rId433" Type="http://schemas.openxmlformats.org/officeDocument/2006/relationships/image" Target="../media/image1860.png"/><Relationship Id="rId268" Type="http://schemas.openxmlformats.org/officeDocument/2006/relationships/customXml" Target="../ink/ink1778.xml"/><Relationship Id="rId32" Type="http://schemas.openxmlformats.org/officeDocument/2006/relationships/customXml" Target="../ink/ink1660.xml"/><Relationship Id="rId74" Type="http://schemas.openxmlformats.org/officeDocument/2006/relationships/customXml" Target="../ink/ink1681.xml"/><Relationship Id="rId128" Type="http://schemas.openxmlformats.org/officeDocument/2006/relationships/customXml" Target="../ink/ink1708.xml"/><Relationship Id="rId335" Type="http://schemas.openxmlformats.org/officeDocument/2006/relationships/image" Target="../media/image1811.png"/><Relationship Id="rId377" Type="http://schemas.openxmlformats.org/officeDocument/2006/relationships/image" Target="../media/image1832.png"/><Relationship Id="rId5" Type="http://schemas.openxmlformats.org/officeDocument/2006/relationships/image" Target="../media/image1646.png"/><Relationship Id="rId181" Type="http://schemas.openxmlformats.org/officeDocument/2006/relationships/image" Target="../media/image1734.png"/><Relationship Id="rId237" Type="http://schemas.openxmlformats.org/officeDocument/2006/relationships/image" Target="../media/image1762.png"/><Relationship Id="rId402" Type="http://schemas.openxmlformats.org/officeDocument/2006/relationships/customXml" Target="../ink/ink1845.xml"/><Relationship Id="rId279" Type="http://schemas.openxmlformats.org/officeDocument/2006/relationships/image" Target="../media/image1783.png"/><Relationship Id="rId444" Type="http://schemas.openxmlformats.org/officeDocument/2006/relationships/customXml" Target="../ink/ink1866.xml"/><Relationship Id="rId43" Type="http://schemas.openxmlformats.org/officeDocument/2006/relationships/image" Target="../media/image1665.png"/><Relationship Id="rId139" Type="http://schemas.openxmlformats.org/officeDocument/2006/relationships/image" Target="../media/image1713.png"/><Relationship Id="rId290" Type="http://schemas.openxmlformats.org/officeDocument/2006/relationships/customXml" Target="../ink/ink1789.xml"/><Relationship Id="rId304" Type="http://schemas.openxmlformats.org/officeDocument/2006/relationships/customXml" Target="../ink/ink1796.xml"/><Relationship Id="rId346" Type="http://schemas.openxmlformats.org/officeDocument/2006/relationships/customXml" Target="../ink/ink1817.xml"/><Relationship Id="rId388" Type="http://schemas.openxmlformats.org/officeDocument/2006/relationships/customXml" Target="../ink/ink1838.xml"/><Relationship Id="rId85" Type="http://schemas.openxmlformats.org/officeDocument/2006/relationships/image" Target="../media/image1686.png"/><Relationship Id="rId150" Type="http://schemas.openxmlformats.org/officeDocument/2006/relationships/customXml" Target="../ink/ink1719.xml"/><Relationship Id="rId192" Type="http://schemas.openxmlformats.org/officeDocument/2006/relationships/customXml" Target="../ink/ink1740.xml"/><Relationship Id="rId206" Type="http://schemas.openxmlformats.org/officeDocument/2006/relationships/customXml" Target="../ink/ink1747.xml"/><Relationship Id="rId413" Type="http://schemas.openxmlformats.org/officeDocument/2006/relationships/image" Target="../media/image1850.png"/><Relationship Id="rId248" Type="http://schemas.openxmlformats.org/officeDocument/2006/relationships/customXml" Target="../ink/ink1768.xml"/><Relationship Id="rId455" Type="http://schemas.openxmlformats.org/officeDocument/2006/relationships/image" Target="../media/image1871.png"/><Relationship Id="rId12" Type="http://schemas.openxmlformats.org/officeDocument/2006/relationships/customXml" Target="../ink/ink1650.xml"/><Relationship Id="rId108" Type="http://schemas.openxmlformats.org/officeDocument/2006/relationships/customXml" Target="../ink/ink1698.xml"/><Relationship Id="rId315" Type="http://schemas.openxmlformats.org/officeDocument/2006/relationships/image" Target="../media/image1801.png"/><Relationship Id="rId357" Type="http://schemas.openxmlformats.org/officeDocument/2006/relationships/image" Target="../media/image1822.png"/><Relationship Id="rId54" Type="http://schemas.openxmlformats.org/officeDocument/2006/relationships/customXml" Target="../ink/ink1671.xml"/><Relationship Id="rId96" Type="http://schemas.openxmlformats.org/officeDocument/2006/relationships/customXml" Target="../ink/ink1692.xml"/><Relationship Id="rId161" Type="http://schemas.openxmlformats.org/officeDocument/2006/relationships/image" Target="../media/image1724.png"/><Relationship Id="rId217" Type="http://schemas.openxmlformats.org/officeDocument/2006/relationships/image" Target="../media/image1752.png"/><Relationship Id="rId399" Type="http://schemas.openxmlformats.org/officeDocument/2006/relationships/image" Target="../media/image1843.png"/><Relationship Id="rId259" Type="http://schemas.openxmlformats.org/officeDocument/2006/relationships/image" Target="../media/image1773.png"/><Relationship Id="rId424" Type="http://schemas.openxmlformats.org/officeDocument/2006/relationships/customXml" Target="../ink/ink1856.xml"/><Relationship Id="rId23" Type="http://schemas.openxmlformats.org/officeDocument/2006/relationships/image" Target="../media/image1655.png"/><Relationship Id="rId119" Type="http://schemas.openxmlformats.org/officeDocument/2006/relationships/image" Target="../media/image1703.png"/><Relationship Id="rId270" Type="http://schemas.openxmlformats.org/officeDocument/2006/relationships/customXml" Target="../ink/ink1779.xml"/><Relationship Id="rId326" Type="http://schemas.openxmlformats.org/officeDocument/2006/relationships/customXml" Target="../ink/ink1807.xml"/><Relationship Id="rId65" Type="http://schemas.openxmlformats.org/officeDocument/2006/relationships/image" Target="../media/image1676.png"/><Relationship Id="rId130" Type="http://schemas.openxmlformats.org/officeDocument/2006/relationships/customXml" Target="../ink/ink1709.xml"/><Relationship Id="rId368" Type="http://schemas.openxmlformats.org/officeDocument/2006/relationships/customXml" Target="../ink/ink1828.xml"/><Relationship Id="rId172" Type="http://schemas.openxmlformats.org/officeDocument/2006/relationships/customXml" Target="../ink/ink1730.xml"/><Relationship Id="rId228" Type="http://schemas.openxmlformats.org/officeDocument/2006/relationships/customXml" Target="../ink/ink1758.xml"/><Relationship Id="rId435" Type="http://schemas.openxmlformats.org/officeDocument/2006/relationships/image" Target="../media/image1861.png"/><Relationship Id="rId281" Type="http://schemas.openxmlformats.org/officeDocument/2006/relationships/image" Target="../media/image1784.png"/><Relationship Id="rId337" Type="http://schemas.openxmlformats.org/officeDocument/2006/relationships/image" Target="../media/image1812.png"/><Relationship Id="rId34" Type="http://schemas.openxmlformats.org/officeDocument/2006/relationships/customXml" Target="../ink/ink1661.xml"/><Relationship Id="rId76" Type="http://schemas.openxmlformats.org/officeDocument/2006/relationships/customXml" Target="../ink/ink1682.xml"/><Relationship Id="rId141" Type="http://schemas.openxmlformats.org/officeDocument/2006/relationships/image" Target="../media/image1714.png"/><Relationship Id="rId379" Type="http://schemas.openxmlformats.org/officeDocument/2006/relationships/image" Target="../media/image1833.png"/><Relationship Id="rId7" Type="http://schemas.openxmlformats.org/officeDocument/2006/relationships/image" Target="../media/image1647.png"/><Relationship Id="rId183" Type="http://schemas.openxmlformats.org/officeDocument/2006/relationships/image" Target="../media/image1735.png"/><Relationship Id="rId239" Type="http://schemas.openxmlformats.org/officeDocument/2006/relationships/image" Target="../media/image1763.png"/><Relationship Id="rId390" Type="http://schemas.openxmlformats.org/officeDocument/2006/relationships/customXml" Target="../ink/ink1839.xml"/><Relationship Id="rId404" Type="http://schemas.openxmlformats.org/officeDocument/2006/relationships/customXml" Target="../ink/ink1846.xml"/><Relationship Id="rId446" Type="http://schemas.openxmlformats.org/officeDocument/2006/relationships/customXml" Target="../ink/ink1867.xml"/><Relationship Id="rId250" Type="http://schemas.openxmlformats.org/officeDocument/2006/relationships/customXml" Target="../ink/ink1769.xml"/><Relationship Id="rId292" Type="http://schemas.openxmlformats.org/officeDocument/2006/relationships/customXml" Target="../ink/ink1790.xml"/><Relationship Id="rId306" Type="http://schemas.openxmlformats.org/officeDocument/2006/relationships/customXml" Target="../ink/ink1797.xml"/><Relationship Id="rId45" Type="http://schemas.openxmlformats.org/officeDocument/2006/relationships/image" Target="../media/image1666.png"/><Relationship Id="rId87" Type="http://schemas.openxmlformats.org/officeDocument/2006/relationships/image" Target="../media/image1687.png"/><Relationship Id="rId110" Type="http://schemas.openxmlformats.org/officeDocument/2006/relationships/customXml" Target="../ink/ink1699.xml"/><Relationship Id="rId348" Type="http://schemas.openxmlformats.org/officeDocument/2006/relationships/customXml" Target="../ink/ink1818.xml"/><Relationship Id="rId152" Type="http://schemas.openxmlformats.org/officeDocument/2006/relationships/customXml" Target="../ink/ink1720.xml"/><Relationship Id="rId194" Type="http://schemas.openxmlformats.org/officeDocument/2006/relationships/customXml" Target="../ink/ink1741.xml"/><Relationship Id="rId208" Type="http://schemas.openxmlformats.org/officeDocument/2006/relationships/customXml" Target="../ink/ink1748.xml"/><Relationship Id="rId415" Type="http://schemas.openxmlformats.org/officeDocument/2006/relationships/image" Target="../media/image1851.png"/><Relationship Id="rId457" Type="http://schemas.openxmlformats.org/officeDocument/2006/relationships/image" Target="../media/image1872.png"/><Relationship Id="rId261" Type="http://schemas.openxmlformats.org/officeDocument/2006/relationships/image" Target="../media/image1774.png"/><Relationship Id="rId14" Type="http://schemas.openxmlformats.org/officeDocument/2006/relationships/customXml" Target="../ink/ink1651.xml"/><Relationship Id="rId56" Type="http://schemas.openxmlformats.org/officeDocument/2006/relationships/customXml" Target="../ink/ink1672.xml"/><Relationship Id="rId317" Type="http://schemas.openxmlformats.org/officeDocument/2006/relationships/image" Target="../media/image1802.png"/><Relationship Id="rId359" Type="http://schemas.openxmlformats.org/officeDocument/2006/relationships/image" Target="../media/image1823.png"/><Relationship Id="rId98" Type="http://schemas.openxmlformats.org/officeDocument/2006/relationships/customXml" Target="../ink/ink1693.xml"/><Relationship Id="rId121" Type="http://schemas.openxmlformats.org/officeDocument/2006/relationships/image" Target="../media/image1704.png"/><Relationship Id="rId163" Type="http://schemas.openxmlformats.org/officeDocument/2006/relationships/image" Target="../media/image1725.png"/><Relationship Id="rId219" Type="http://schemas.openxmlformats.org/officeDocument/2006/relationships/image" Target="../media/image1753.png"/><Relationship Id="rId370" Type="http://schemas.openxmlformats.org/officeDocument/2006/relationships/customXml" Target="../ink/ink1829.xml"/><Relationship Id="rId426" Type="http://schemas.openxmlformats.org/officeDocument/2006/relationships/customXml" Target="../ink/ink1857.xml"/><Relationship Id="rId230" Type="http://schemas.openxmlformats.org/officeDocument/2006/relationships/customXml" Target="../ink/ink1759.xml"/><Relationship Id="rId25" Type="http://schemas.openxmlformats.org/officeDocument/2006/relationships/image" Target="../media/image1656.png"/><Relationship Id="rId67" Type="http://schemas.openxmlformats.org/officeDocument/2006/relationships/image" Target="../media/image1677.png"/><Relationship Id="rId272" Type="http://schemas.openxmlformats.org/officeDocument/2006/relationships/customXml" Target="../ink/ink1780.xml"/><Relationship Id="rId328" Type="http://schemas.openxmlformats.org/officeDocument/2006/relationships/customXml" Target="../ink/ink1808.xml"/><Relationship Id="rId132" Type="http://schemas.openxmlformats.org/officeDocument/2006/relationships/customXml" Target="../ink/ink1710.xml"/><Relationship Id="rId174" Type="http://schemas.openxmlformats.org/officeDocument/2006/relationships/customXml" Target="../ink/ink1731.xml"/><Relationship Id="rId381" Type="http://schemas.openxmlformats.org/officeDocument/2006/relationships/image" Target="../media/image1834.png"/><Relationship Id="rId241" Type="http://schemas.openxmlformats.org/officeDocument/2006/relationships/image" Target="../media/image1764.png"/><Relationship Id="rId437" Type="http://schemas.openxmlformats.org/officeDocument/2006/relationships/image" Target="../media/image1862.png"/><Relationship Id="rId36" Type="http://schemas.openxmlformats.org/officeDocument/2006/relationships/customXml" Target="../ink/ink1662.xml"/><Relationship Id="rId283" Type="http://schemas.openxmlformats.org/officeDocument/2006/relationships/image" Target="../media/image1785.png"/><Relationship Id="rId339" Type="http://schemas.openxmlformats.org/officeDocument/2006/relationships/image" Target="../media/image1813.png"/><Relationship Id="rId78" Type="http://schemas.openxmlformats.org/officeDocument/2006/relationships/customXml" Target="../ink/ink1683.xml"/><Relationship Id="rId101" Type="http://schemas.openxmlformats.org/officeDocument/2006/relationships/image" Target="../media/image1694.png"/><Relationship Id="rId143" Type="http://schemas.openxmlformats.org/officeDocument/2006/relationships/image" Target="../media/image1715.png"/><Relationship Id="rId185" Type="http://schemas.openxmlformats.org/officeDocument/2006/relationships/image" Target="../media/image1736.png"/><Relationship Id="rId350" Type="http://schemas.openxmlformats.org/officeDocument/2006/relationships/customXml" Target="../ink/ink1819.xml"/><Relationship Id="rId406" Type="http://schemas.openxmlformats.org/officeDocument/2006/relationships/customXml" Target="../ink/ink1847.xml"/><Relationship Id="rId9" Type="http://schemas.openxmlformats.org/officeDocument/2006/relationships/image" Target="../media/image1648.png"/><Relationship Id="rId210" Type="http://schemas.openxmlformats.org/officeDocument/2006/relationships/customXml" Target="../ink/ink1749.xml"/><Relationship Id="rId392" Type="http://schemas.openxmlformats.org/officeDocument/2006/relationships/customXml" Target="../ink/ink1840.xml"/><Relationship Id="rId448" Type="http://schemas.openxmlformats.org/officeDocument/2006/relationships/customXml" Target="../ink/ink1868.xml"/><Relationship Id="rId252" Type="http://schemas.openxmlformats.org/officeDocument/2006/relationships/customXml" Target="../ink/ink1770.xml"/><Relationship Id="rId294" Type="http://schemas.openxmlformats.org/officeDocument/2006/relationships/customXml" Target="../ink/ink1791.xml"/><Relationship Id="rId308" Type="http://schemas.openxmlformats.org/officeDocument/2006/relationships/customXml" Target="../ink/ink1798.xml"/><Relationship Id="rId47" Type="http://schemas.openxmlformats.org/officeDocument/2006/relationships/image" Target="../media/image1667.png"/><Relationship Id="rId89" Type="http://schemas.openxmlformats.org/officeDocument/2006/relationships/image" Target="../media/image1688.png"/><Relationship Id="rId112" Type="http://schemas.openxmlformats.org/officeDocument/2006/relationships/customXml" Target="../ink/ink1700.xml"/><Relationship Id="rId154" Type="http://schemas.openxmlformats.org/officeDocument/2006/relationships/customXml" Target="../ink/ink1721.xml"/><Relationship Id="rId361" Type="http://schemas.openxmlformats.org/officeDocument/2006/relationships/image" Target="../media/image1824.png"/><Relationship Id="rId196" Type="http://schemas.openxmlformats.org/officeDocument/2006/relationships/customXml" Target="../ink/ink1742.xml"/><Relationship Id="rId417" Type="http://schemas.openxmlformats.org/officeDocument/2006/relationships/image" Target="../media/image1852.png"/><Relationship Id="rId16" Type="http://schemas.openxmlformats.org/officeDocument/2006/relationships/customXml" Target="../ink/ink1652.xml"/><Relationship Id="rId221" Type="http://schemas.openxmlformats.org/officeDocument/2006/relationships/image" Target="../media/image1754.png"/><Relationship Id="rId263" Type="http://schemas.openxmlformats.org/officeDocument/2006/relationships/image" Target="../media/image1775.png"/><Relationship Id="rId319" Type="http://schemas.openxmlformats.org/officeDocument/2006/relationships/image" Target="../media/image1803.png"/><Relationship Id="rId58" Type="http://schemas.openxmlformats.org/officeDocument/2006/relationships/customXml" Target="../ink/ink1673.xml"/><Relationship Id="rId123" Type="http://schemas.openxmlformats.org/officeDocument/2006/relationships/image" Target="../media/image1705.png"/><Relationship Id="rId330" Type="http://schemas.openxmlformats.org/officeDocument/2006/relationships/customXml" Target="../ink/ink1809.xml"/><Relationship Id="rId165" Type="http://schemas.openxmlformats.org/officeDocument/2006/relationships/image" Target="../media/image1726.png"/><Relationship Id="rId372" Type="http://schemas.openxmlformats.org/officeDocument/2006/relationships/customXml" Target="../ink/ink1830.xml"/><Relationship Id="rId428" Type="http://schemas.openxmlformats.org/officeDocument/2006/relationships/customXml" Target="../ink/ink1858.xml"/><Relationship Id="rId232" Type="http://schemas.openxmlformats.org/officeDocument/2006/relationships/customXml" Target="../ink/ink1760.xml"/><Relationship Id="rId274" Type="http://schemas.openxmlformats.org/officeDocument/2006/relationships/customXml" Target="../ink/ink1781.xml"/><Relationship Id="rId27" Type="http://schemas.openxmlformats.org/officeDocument/2006/relationships/image" Target="../media/image1657.png"/><Relationship Id="rId69" Type="http://schemas.openxmlformats.org/officeDocument/2006/relationships/image" Target="../media/image1678.png"/><Relationship Id="rId134" Type="http://schemas.openxmlformats.org/officeDocument/2006/relationships/customXml" Target="../ink/ink1711.xml"/><Relationship Id="rId80" Type="http://schemas.openxmlformats.org/officeDocument/2006/relationships/customXml" Target="../ink/ink1684.xml"/><Relationship Id="rId176" Type="http://schemas.openxmlformats.org/officeDocument/2006/relationships/customXml" Target="../ink/ink1732.xml"/><Relationship Id="rId341" Type="http://schemas.openxmlformats.org/officeDocument/2006/relationships/image" Target="../media/image1814.png"/><Relationship Id="rId383" Type="http://schemas.openxmlformats.org/officeDocument/2006/relationships/image" Target="../media/image1835.png"/><Relationship Id="rId439" Type="http://schemas.openxmlformats.org/officeDocument/2006/relationships/image" Target="../media/image1863.png"/><Relationship Id="rId201" Type="http://schemas.openxmlformats.org/officeDocument/2006/relationships/image" Target="../media/image1744.png"/><Relationship Id="rId243" Type="http://schemas.openxmlformats.org/officeDocument/2006/relationships/image" Target="../media/image1765.png"/><Relationship Id="rId285" Type="http://schemas.openxmlformats.org/officeDocument/2006/relationships/image" Target="../media/image1786.png"/><Relationship Id="rId450" Type="http://schemas.openxmlformats.org/officeDocument/2006/relationships/customXml" Target="../ink/ink1869.xml"/><Relationship Id="rId38" Type="http://schemas.openxmlformats.org/officeDocument/2006/relationships/customXml" Target="../ink/ink1663.xml"/><Relationship Id="rId103" Type="http://schemas.openxmlformats.org/officeDocument/2006/relationships/image" Target="../media/image1695.png"/><Relationship Id="rId310" Type="http://schemas.openxmlformats.org/officeDocument/2006/relationships/customXml" Target="../ink/ink1799.xml"/><Relationship Id="rId91" Type="http://schemas.openxmlformats.org/officeDocument/2006/relationships/image" Target="../media/image1689.png"/><Relationship Id="rId145" Type="http://schemas.openxmlformats.org/officeDocument/2006/relationships/image" Target="../media/image1716.png"/><Relationship Id="rId187" Type="http://schemas.openxmlformats.org/officeDocument/2006/relationships/image" Target="../media/image1737.png"/><Relationship Id="rId352" Type="http://schemas.openxmlformats.org/officeDocument/2006/relationships/customXml" Target="../ink/ink1820.xml"/><Relationship Id="rId394" Type="http://schemas.openxmlformats.org/officeDocument/2006/relationships/customXml" Target="../ink/ink1841.xml"/><Relationship Id="rId408" Type="http://schemas.openxmlformats.org/officeDocument/2006/relationships/customXml" Target="../ink/ink1848.xml"/><Relationship Id="rId212" Type="http://schemas.openxmlformats.org/officeDocument/2006/relationships/customXml" Target="../ink/ink1750.xml"/><Relationship Id="rId254" Type="http://schemas.openxmlformats.org/officeDocument/2006/relationships/customXml" Target="../ink/ink1771.xml"/><Relationship Id="rId49" Type="http://schemas.openxmlformats.org/officeDocument/2006/relationships/image" Target="../media/image1668.png"/><Relationship Id="rId114" Type="http://schemas.openxmlformats.org/officeDocument/2006/relationships/customXml" Target="../ink/ink1701.xml"/><Relationship Id="rId296" Type="http://schemas.openxmlformats.org/officeDocument/2006/relationships/customXml" Target="../ink/ink1792.xml"/><Relationship Id="rId60" Type="http://schemas.openxmlformats.org/officeDocument/2006/relationships/customXml" Target="../ink/ink1674.xml"/><Relationship Id="rId156" Type="http://schemas.openxmlformats.org/officeDocument/2006/relationships/customXml" Target="../ink/ink1722.xml"/><Relationship Id="rId198" Type="http://schemas.openxmlformats.org/officeDocument/2006/relationships/customXml" Target="../ink/ink1743.xml"/><Relationship Id="rId321" Type="http://schemas.openxmlformats.org/officeDocument/2006/relationships/image" Target="../media/image1804.png"/><Relationship Id="rId363" Type="http://schemas.openxmlformats.org/officeDocument/2006/relationships/image" Target="../media/image1825.png"/><Relationship Id="rId419" Type="http://schemas.openxmlformats.org/officeDocument/2006/relationships/image" Target="../media/image1853.png"/><Relationship Id="rId223" Type="http://schemas.openxmlformats.org/officeDocument/2006/relationships/image" Target="../media/image1755.png"/><Relationship Id="rId430" Type="http://schemas.openxmlformats.org/officeDocument/2006/relationships/customXml" Target="../ink/ink1859.xml"/><Relationship Id="rId18" Type="http://schemas.openxmlformats.org/officeDocument/2006/relationships/customXml" Target="../ink/ink1653.xml"/><Relationship Id="rId265" Type="http://schemas.openxmlformats.org/officeDocument/2006/relationships/image" Target="../media/image1776.png"/><Relationship Id="rId125" Type="http://schemas.openxmlformats.org/officeDocument/2006/relationships/image" Target="../media/image1706.png"/><Relationship Id="rId167" Type="http://schemas.openxmlformats.org/officeDocument/2006/relationships/image" Target="../media/image1727.png"/><Relationship Id="rId332" Type="http://schemas.openxmlformats.org/officeDocument/2006/relationships/customXml" Target="../ink/ink1810.xml"/><Relationship Id="rId374" Type="http://schemas.openxmlformats.org/officeDocument/2006/relationships/customXml" Target="../ink/ink1831.xml"/><Relationship Id="rId71" Type="http://schemas.openxmlformats.org/officeDocument/2006/relationships/image" Target="../media/image1679.png"/><Relationship Id="rId234" Type="http://schemas.openxmlformats.org/officeDocument/2006/relationships/customXml" Target="../ink/ink1761.xml"/><Relationship Id="rId2" Type="http://schemas.openxmlformats.org/officeDocument/2006/relationships/customXml" Target="../ink/ink1645.xml"/><Relationship Id="rId29" Type="http://schemas.openxmlformats.org/officeDocument/2006/relationships/image" Target="../media/image1658.png"/><Relationship Id="rId255" Type="http://schemas.openxmlformats.org/officeDocument/2006/relationships/image" Target="../media/image1771.png"/><Relationship Id="rId276" Type="http://schemas.openxmlformats.org/officeDocument/2006/relationships/customXml" Target="../ink/ink1782.xml"/><Relationship Id="rId297" Type="http://schemas.openxmlformats.org/officeDocument/2006/relationships/image" Target="../media/image1792.png"/><Relationship Id="rId441" Type="http://schemas.openxmlformats.org/officeDocument/2006/relationships/image" Target="../media/image1864.png"/><Relationship Id="rId40" Type="http://schemas.openxmlformats.org/officeDocument/2006/relationships/customXml" Target="../ink/ink1664.xml"/><Relationship Id="rId115" Type="http://schemas.openxmlformats.org/officeDocument/2006/relationships/image" Target="../media/image1701.png"/><Relationship Id="rId136" Type="http://schemas.openxmlformats.org/officeDocument/2006/relationships/customXml" Target="../ink/ink1712.xml"/><Relationship Id="rId157" Type="http://schemas.openxmlformats.org/officeDocument/2006/relationships/image" Target="../media/image1722.png"/><Relationship Id="rId178" Type="http://schemas.openxmlformats.org/officeDocument/2006/relationships/customXml" Target="../ink/ink1733.xml"/><Relationship Id="rId301" Type="http://schemas.openxmlformats.org/officeDocument/2006/relationships/image" Target="../media/image1794.png"/><Relationship Id="rId322" Type="http://schemas.openxmlformats.org/officeDocument/2006/relationships/customXml" Target="../ink/ink1805.xml"/><Relationship Id="rId343" Type="http://schemas.openxmlformats.org/officeDocument/2006/relationships/image" Target="../media/image1815.png"/><Relationship Id="rId364" Type="http://schemas.openxmlformats.org/officeDocument/2006/relationships/customXml" Target="../ink/ink1826.xml"/><Relationship Id="rId61" Type="http://schemas.openxmlformats.org/officeDocument/2006/relationships/image" Target="../media/image1674.png"/><Relationship Id="rId82" Type="http://schemas.openxmlformats.org/officeDocument/2006/relationships/customXml" Target="../ink/ink1685.xml"/><Relationship Id="rId199" Type="http://schemas.openxmlformats.org/officeDocument/2006/relationships/image" Target="../media/image1743.png"/><Relationship Id="rId203" Type="http://schemas.openxmlformats.org/officeDocument/2006/relationships/image" Target="../media/image1745.png"/><Relationship Id="rId385" Type="http://schemas.openxmlformats.org/officeDocument/2006/relationships/image" Target="../media/image1836.png"/><Relationship Id="rId19" Type="http://schemas.openxmlformats.org/officeDocument/2006/relationships/image" Target="../media/image1653.png"/><Relationship Id="rId224" Type="http://schemas.openxmlformats.org/officeDocument/2006/relationships/customXml" Target="../ink/ink1756.xml"/><Relationship Id="rId245" Type="http://schemas.openxmlformats.org/officeDocument/2006/relationships/image" Target="../media/image1766.png"/><Relationship Id="rId266" Type="http://schemas.openxmlformats.org/officeDocument/2006/relationships/customXml" Target="../ink/ink1777.xml"/><Relationship Id="rId287" Type="http://schemas.openxmlformats.org/officeDocument/2006/relationships/image" Target="../media/image1787.png"/><Relationship Id="rId410" Type="http://schemas.openxmlformats.org/officeDocument/2006/relationships/customXml" Target="../ink/ink1849.xml"/><Relationship Id="rId431" Type="http://schemas.openxmlformats.org/officeDocument/2006/relationships/image" Target="../media/image1859.png"/><Relationship Id="rId452" Type="http://schemas.openxmlformats.org/officeDocument/2006/relationships/customXml" Target="../ink/ink1870.xml"/><Relationship Id="rId30" Type="http://schemas.openxmlformats.org/officeDocument/2006/relationships/customXml" Target="../ink/ink1659.xml"/><Relationship Id="rId105" Type="http://schemas.openxmlformats.org/officeDocument/2006/relationships/image" Target="../media/image1696.png"/><Relationship Id="rId126" Type="http://schemas.openxmlformats.org/officeDocument/2006/relationships/customXml" Target="../ink/ink1707.xml"/><Relationship Id="rId147" Type="http://schemas.openxmlformats.org/officeDocument/2006/relationships/image" Target="../media/image1717.png"/><Relationship Id="rId168" Type="http://schemas.openxmlformats.org/officeDocument/2006/relationships/customXml" Target="../ink/ink1728.xml"/><Relationship Id="rId312" Type="http://schemas.openxmlformats.org/officeDocument/2006/relationships/customXml" Target="../ink/ink1800.xml"/><Relationship Id="rId333" Type="http://schemas.openxmlformats.org/officeDocument/2006/relationships/image" Target="../media/image1810.png"/><Relationship Id="rId354" Type="http://schemas.openxmlformats.org/officeDocument/2006/relationships/customXml" Target="../ink/ink1821.xml"/><Relationship Id="rId51" Type="http://schemas.openxmlformats.org/officeDocument/2006/relationships/image" Target="../media/image1669.png"/><Relationship Id="rId72" Type="http://schemas.openxmlformats.org/officeDocument/2006/relationships/customXml" Target="../ink/ink1680.xml"/><Relationship Id="rId93" Type="http://schemas.openxmlformats.org/officeDocument/2006/relationships/image" Target="../media/image1690.png"/><Relationship Id="rId189" Type="http://schemas.openxmlformats.org/officeDocument/2006/relationships/image" Target="../media/image1738.png"/><Relationship Id="rId375" Type="http://schemas.openxmlformats.org/officeDocument/2006/relationships/image" Target="../media/image1831.png"/><Relationship Id="rId396" Type="http://schemas.openxmlformats.org/officeDocument/2006/relationships/customXml" Target="../ink/ink1842.xml"/><Relationship Id="rId3" Type="http://schemas.openxmlformats.org/officeDocument/2006/relationships/image" Target="../media/image1645.png"/><Relationship Id="rId214" Type="http://schemas.openxmlformats.org/officeDocument/2006/relationships/customXml" Target="../ink/ink1751.xml"/><Relationship Id="rId235" Type="http://schemas.openxmlformats.org/officeDocument/2006/relationships/image" Target="../media/image1761.png"/><Relationship Id="rId256" Type="http://schemas.openxmlformats.org/officeDocument/2006/relationships/customXml" Target="../ink/ink1772.xml"/><Relationship Id="rId277" Type="http://schemas.openxmlformats.org/officeDocument/2006/relationships/image" Target="../media/image1782.png"/><Relationship Id="rId298" Type="http://schemas.openxmlformats.org/officeDocument/2006/relationships/customXml" Target="../ink/ink1793.xml"/><Relationship Id="rId400" Type="http://schemas.openxmlformats.org/officeDocument/2006/relationships/customXml" Target="../ink/ink1844.xml"/><Relationship Id="rId421" Type="http://schemas.openxmlformats.org/officeDocument/2006/relationships/image" Target="../media/image1854.png"/><Relationship Id="rId442" Type="http://schemas.openxmlformats.org/officeDocument/2006/relationships/customXml" Target="../ink/ink1865.xml"/><Relationship Id="rId116" Type="http://schemas.openxmlformats.org/officeDocument/2006/relationships/customXml" Target="../ink/ink1702.xml"/><Relationship Id="rId137" Type="http://schemas.openxmlformats.org/officeDocument/2006/relationships/image" Target="../media/image1712.png"/><Relationship Id="rId158" Type="http://schemas.openxmlformats.org/officeDocument/2006/relationships/customXml" Target="../ink/ink1723.xml"/><Relationship Id="rId302" Type="http://schemas.openxmlformats.org/officeDocument/2006/relationships/customXml" Target="../ink/ink1795.xml"/><Relationship Id="rId323" Type="http://schemas.openxmlformats.org/officeDocument/2006/relationships/image" Target="../media/image1805.png"/><Relationship Id="rId344" Type="http://schemas.openxmlformats.org/officeDocument/2006/relationships/customXml" Target="../ink/ink1816.xml"/><Relationship Id="rId20" Type="http://schemas.openxmlformats.org/officeDocument/2006/relationships/customXml" Target="../ink/ink1654.xml"/><Relationship Id="rId41" Type="http://schemas.openxmlformats.org/officeDocument/2006/relationships/image" Target="../media/image1664.png"/><Relationship Id="rId62" Type="http://schemas.openxmlformats.org/officeDocument/2006/relationships/customXml" Target="../ink/ink1675.xml"/><Relationship Id="rId83" Type="http://schemas.openxmlformats.org/officeDocument/2006/relationships/image" Target="../media/image1685.png"/><Relationship Id="rId179" Type="http://schemas.openxmlformats.org/officeDocument/2006/relationships/image" Target="../media/image1733.png"/><Relationship Id="rId365" Type="http://schemas.openxmlformats.org/officeDocument/2006/relationships/image" Target="../media/image1826.png"/><Relationship Id="rId386" Type="http://schemas.openxmlformats.org/officeDocument/2006/relationships/customXml" Target="../ink/ink1837.xml"/><Relationship Id="rId190" Type="http://schemas.openxmlformats.org/officeDocument/2006/relationships/customXml" Target="../ink/ink1739.xml"/><Relationship Id="rId204" Type="http://schemas.openxmlformats.org/officeDocument/2006/relationships/customXml" Target="../ink/ink1746.xml"/><Relationship Id="rId225" Type="http://schemas.openxmlformats.org/officeDocument/2006/relationships/image" Target="../media/image1756.png"/><Relationship Id="rId246" Type="http://schemas.openxmlformats.org/officeDocument/2006/relationships/customXml" Target="../ink/ink1767.xml"/><Relationship Id="rId267" Type="http://schemas.openxmlformats.org/officeDocument/2006/relationships/image" Target="../media/image1777.png"/><Relationship Id="rId288" Type="http://schemas.openxmlformats.org/officeDocument/2006/relationships/customXml" Target="../ink/ink1788.xml"/><Relationship Id="rId411" Type="http://schemas.openxmlformats.org/officeDocument/2006/relationships/image" Target="../media/image1849.png"/><Relationship Id="rId432" Type="http://schemas.openxmlformats.org/officeDocument/2006/relationships/customXml" Target="../ink/ink1860.xml"/><Relationship Id="rId453" Type="http://schemas.openxmlformats.org/officeDocument/2006/relationships/image" Target="../media/image1870.png"/><Relationship Id="rId106" Type="http://schemas.openxmlformats.org/officeDocument/2006/relationships/customXml" Target="../ink/ink1697.xml"/><Relationship Id="rId127" Type="http://schemas.openxmlformats.org/officeDocument/2006/relationships/image" Target="../media/image1707.png"/><Relationship Id="rId313" Type="http://schemas.openxmlformats.org/officeDocument/2006/relationships/image" Target="../media/image1800.png"/><Relationship Id="rId10" Type="http://schemas.openxmlformats.org/officeDocument/2006/relationships/customXml" Target="../ink/ink1649.xml"/><Relationship Id="rId31" Type="http://schemas.openxmlformats.org/officeDocument/2006/relationships/image" Target="../media/image1659.png"/><Relationship Id="rId52" Type="http://schemas.openxmlformats.org/officeDocument/2006/relationships/customXml" Target="../ink/ink1670.xml"/><Relationship Id="rId73" Type="http://schemas.openxmlformats.org/officeDocument/2006/relationships/image" Target="../media/image1680.png"/><Relationship Id="rId94" Type="http://schemas.openxmlformats.org/officeDocument/2006/relationships/customXml" Target="../ink/ink1691.xml"/><Relationship Id="rId148" Type="http://schemas.openxmlformats.org/officeDocument/2006/relationships/customXml" Target="../ink/ink1718.xml"/><Relationship Id="rId169" Type="http://schemas.openxmlformats.org/officeDocument/2006/relationships/image" Target="../media/image1728.png"/><Relationship Id="rId334" Type="http://schemas.openxmlformats.org/officeDocument/2006/relationships/customXml" Target="../ink/ink1811.xml"/><Relationship Id="rId355" Type="http://schemas.openxmlformats.org/officeDocument/2006/relationships/image" Target="../media/image1821.png"/><Relationship Id="rId376" Type="http://schemas.openxmlformats.org/officeDocument/2006/relationships/customXml" Target="../ink/ink1832.xml"/><Relationship Id="rId397" Type="http://schemas.openxmlformats.org/officeDocument/2006/relationships/image" Target="../media/image1842.png"/><Relationship Id="rId4" Type="http://schemas.openxmlformats.org/officeDocument/2006/relationships/customXml" Target="../ink/ink1646.xml"/><Relationship Id="rId180" Type="http://schemas.openxmlformats.org/officeDocument/2006/relationships/customXml" Target="../ink/ink1734.xml"/><Relationship Id="rId215" Type="http://schemas.openxmlformats.org/officeDocument/2006/relationships/image" Target="../media/image1751.png"/><Relationship Id="rId236" Type="http://schemas.openxmlformats.org/officeDocument/2006/relationships/customXml" Target="../ink/ink1762.xml"/><Relationship Id="rId257" Type="http://schemas.openxmlformats.org/officeDocument/2006/relationships/image" Target="../media/image1772.png"/><Relationship Id="rId278" Type="http://schemas.openxmlformats.org/officeDocument/2006/relationships/customXml" Target="../ink/ink1783.xml"/><Relationship Id="rId401" Type="http://schemas.openxmlformats.org/officeDocument/2006/relationships/image" Target="../media/image1844.png"/><Relationship Id="rId422" Type="http://schemas.openxmlformats.org/officeDocument/2006/relationships/customXml" Target="../ink/ink1855.xml"/><Relationship Id="rId443" Type="http://schemas.openxmlformats.org/officeDocument/2006/relationships/image" Target="../media/image1865.png"/><Relationship Id="rId303" Type="http://schemas.openxmlformats.org/officeDocument/2006/relationships/image" Target="../media/image1795.png"/><Relationship Id="rId42" Type="http://schemas.openxmlformats.org/officeDocument/2006/relationships/customXml" Target="../ink/ink1665.xml"/><Relationship Id="rId84" Type="http://schemas.openxmlformats.org/officeDocument/2006/relationships/customXml" Target="../ink/ink1686.xml"/><Relationship Id="rId138" Type="http://schemas.openxmlformats.org/officeDocument/2006/relationships/customXml" Target="../ink/ink1713.xml"/><Relationship Id="rId345" Type="http://schemas.openxmlformats.org/officeDocument/2006/relationships/image" Target="../media/image1816.png"/><Relationship Id="rId387" Type="http://schemas.openxmlformats.org/officeDocument/2006/relationships/image" Target="../media/image1837.png"/><Relationship Id="rId191" Type="http://schemas.openxmlformats.org/officeDocument/2006/relationships/image" Target="../media/image1739.png"/><Relationship Id="rId205" Type="http://schemas.openxmlformats.org/officeDocument/2006/relationships/image" Target="../media/image1746.png"/><Relationship Id="rId247" Type="http://schemas.openxmlformats.org/officeDocument/2006/relationships/image" Target="../media/image1767.png"/><Relationship Id="rId412" Type="http://schemas.openxmlformats.org/officeDocument/2006/relationships/customXml" Target="../ink/ink1850.xml"/><Relationship Id="rId107" Type="http://schemas.openxmlformats.org/officeDocument/2006/relationships/image" Target="../media/image1697.png"/><Relationship Id="rId289" Type="http://schemas.openxmlformats.org/officeDocument/2006/relationships/image" Target="../media/image1788.png"/><Relationship Id="rId454" Type="http://schemas.openxmlformats.org/officeDocument/2006/relationships/customXml" Target="../ink/ink1871.xml"/><Relationship Id="rId11" Type="http://schemas.openxmlformats.org/officeDocument/2006/relationships/image" Target="../media/image1649.png"/><Relationship Id="rId53" Type="http://schemas.openxmlformats.org/officeDocument/2006/relationships/image" Target="../media/image1670.png"/><Relationship Id="rId149" Type="http://schemas.openxmlformats.org/officeDocument/2006/relationships/image" Target="../media/image1718.png"/><Relationship Id="rId314" Type="http://schemas.openxmlformats.org/officeDocument/2006/relationships/customXml" Target="../ink/ink1801.xml"/><Relationship Id="rId356" Type="http://schemas.openxmlformats.org/officeDocument/2006/relationships/customXml" Target="../ink/ink1822.xml"/><Relationship Id="rId398" Type="http://schemas.openxmlformats.org/officeDocument/2006/relationships/customXml" Target="../ink/ink1843.xml"/><Relationship Id="rId95" Type="http://schemas.openxmlformats.org/officeDocument/2006/relationships/image" Target="../media/image1691.png"/><Relationship Id="rId160" Type="http://schemas.openxmlformats.org/officeDocument/2006/relationships/customXml" Target="../ink/ink1724.xml"/><Relationship Id="rId216" Type="http://schemas.openxmlformats.org/officeDocument/2006/relationships/customXml" Target="../ink/ink1752.xml"/><Relationship Id="rId423" Type="http://schemas.openxmlformats.org/officeDocument/2006/relationships/image" Target="../media/image1855.png"/><Relationship Id="rId258" Type="http://schemas.openxmlformats.org/officeDocument/2006/relationships/customXml" Target="../ink/ink1773.xml"/><Relationship Id="rId22" Type="http://schemas.openxmlformats.org/officeDocument/2006/relationships/customXml" Target="../ink/ink1655.xml"/><Relationship Id="rId64" Type="http://schemas.openxmlformats.org/officeDocument/2006/relationships/customXml" Target="../ink/ink1676.xml"/><Relationship Id="rId118" Type="http://schemas.openxmlformats.org/officeDocument/2006/relationships/customXml" Target="../ink/ink1703.xml"/><Relationship Id="rId325" Type="http://schemas.openxmlformats.org/officeDocument/2006/relationships/image" Target="../media/image1806.png"/><Relationship Id="rId367" Type="http://schemas.openxmlformats.org/officeDocument/2006/relationships/image" Target="../media/image1827.png"/><Relationship Id="rId171" Type="http://schemas.openxmlformats.org/officeDocument/2006/relationships/image" Target="../media/image1729.png"/><Relationship Id="rId227" Type="http://schemas.openxmlformats.org/officeDocument/2006/relationships/image" Target="../media/image1757.png"/><Relationship Id="rId269" Type="http://schemas.openxmlformats.org/officeDocument/2006/relationships/image" Target="../media/image1778.png"/><Relationship Id="rId434" Type="http://schemas.openxmlformats.org/officeDocument/2006/relationships/customXml" Target="../ink/ink1861.xml"/><Relationship Id="rId33" Type="http://schemas.openxmlformats.org/officeDocument/2006/relationships/image" Target="../media/image1660.png"/><Relationship Id="rId129" Type="http://schemas.openxmlformats.org/officeDocument/2006/relationships/image" Target="../media/image1708.png"/><Relationship Id="rId280" Type="http://schemas.openxmlformats.org/officeDocument/2006/relationships/customXml" Target="../ink/ink1784.xml"/><Relationship Id="rId336" Type="http://schemas.openxmlformats.org/officeDocument/2006/relationships/customXml" Target="../ink/ink1812.xml"/><Relationship Id="rId75" Type="http://schemas.openxmlformats.org/officeDocument/2006/relationships/image" Target="../media/image1681.png"/><Relationship Id="rId140" Type="http://schemas.openxmlformats.org/officeDocument/2006/relationships/customXml" Target="../ink/ink1714.xml"/><Relationship Id="rId182" Type="http://schemas.openxmlformats.org/officeDocument/2006/relationships/customXml" Target="../ink/ink1735.xml"/><Relationship Id="rId378" Type="http://schemas.openxmlformats.org/officeDocument/2006/relationships/customXml" Target="../ink/ink1833.xml"/><Relationship Id="rId403" Type="http://schemas.openxmlformats.org/officeDocument/2006/relationships/image" Target="../media/image1845.png"/><Relationship Id="rId6" Type="http://schemas.openxmlformats.org/officeDocument/2006/relationships/customXml" Target="../ink/ink1647.xml"/><Relationship Id="rId238" Type="http://schemas.openxmlformats.org/officeDocument/2006/relationships/customXml" Target="../ink/ink1763.xml"/><Relationship Id="rId445" Type="http://schemas.openxmlformats.org/officeDocument/2006/relationships/image" Target="../media/image1866.png"/><Relationship Id="rId291" Type="http://schemas.openxmlformats.org/officeDocument/2006/relationships/image" Target="../media/image1789.png"/><Relationship Id="rId305" Type="http://schemas.openxmlformats.org/officeDocument/2006/relationships/image" Target="../media/image1796.png"/><Relationship Id="rId347" Type="http://schemas.openxmlformats.org/officeDocument/2006/relationships/image" Target="../media/image1817.png"/><Relationship Id="rId44" Type="http://schemas.openxmlformats.org/officeDocument/2006/relationships/customXml" Target="../ink/ink1666.xml"/><Relationship Id="rId86" Type="http://schemas.openxmlformats.org/officeDocument/2006/relationships/customXml" Target="../ink/ink1687.xml"/><Relationship Id="rId151" Type="http://schemas.openxmlformats.org/officeDocument/2006/relationships/image" Target="../media/image1719.png"/><Relationship Id="rId389" Type="http://schemas.openxmlformats.org/officeDocument/2006/relationships/image" Target="../media/image1838.png"/><Relationship Id="rId193" Type="http://schemas.openxmlformats.org/officeDocument/2006/relationships/image" Target="../media/image1740.png"/><Relationship Id="rId207" Type="http://schemas.openxmlformats.org/officeDocument/2006/relationships/image" Target="../media/image1747.png"/><Relationship Id="rId249" Type="http://schemas.openxmlformats.org/officeDocument/2006/relationships/image" Target="../media/image1768.png"/><Relationship Id="rId414" Type="http://schemas.openxmlformats.org/officeDocument/2006/relationships/customXml" Target="../ink/ink1851.xml"/><Relationship Id="rId456" Type="http://schemas.openxmlformats.org/officeDocument/2006/relationships/customXml" Target="../ink/ink1872.xml"/><Relationship Id="rId13" Type="http://schemas.openxmlformats.org/officeDocument/2006/relationships/image" Target="../media/image1650.png"/><Relationship Id="rId109" Type="http://schemas.openxmlformats.org/officeDocument/2006/relationships/image" Target="../media/image1698.png"/><Relationship Id="rId260" Type="http://schemas.openxmlformats.org/officeDocument/2006/relationships/customXml" Target="../ink/ink1774.xml"/><Relationship Id="rId316" Type="http://schemas.openxmlformats.org/officeDocument/2006/relationships/customXml" Target="../ink/ink1802.xml"/><Relationship Id="rId55" Type="http://schemas.openxmlformats.org/officeDocument/2006/relationships/image" Target="../media/image1671.png"/><Relationship Id="rId97" Type="http://schemas.openxmlformats.org/officeDocument/2006/relationships/image" Target="../media/image1692.png"/><Relationship Id="rId120" Type="http://schemas.openxmlformats.org/officeDocument/2006/relationships/customXml" Target="../ink/ink1704.xml"/><Relationship Id="rId358" Type="http://schemas.openxmlformats.org/officeDocument/2006/relationships/customXml" Target="../ink/ink1823.xml"/><Relationship Id="rId162" Type="http://schemas.openxmlformats.org/officeDocument/2006/relationships/customXml" Target="../ink/ink1725.xml"/><Relationship Id="rId218" Type="http://schemas.openxmlformats.org/officeDocument/2006/relationships/customXml" Target="../ink/ink1753.xml"/><Relationship Id="rId425" Type="http://schemas.openxmlformats.org/officeDocument/2006/relationships/image" Target="../media/image1856.png"/><Relationship Id="rId271" Type="http://schemas.openxmlformats.org/officeDocument/2006/relationships/image" Target="../media/image1779.png"/><Relationship Id="rId24" Type="http://schemas.openxmlformats.org/officeDocument/2006/relationships/customXml" Target="../ink/ink1656.xml"/><Relationship Id="rId66" Type="http://schemas.openxmlformats.org/officeDocument/2006/relationships/customXml" Target="../ink/ink1677.xml"/><Relationship Id="rId131" Type="http://schemas.openxmlformats.org/officeDocument/2006/relationships/image" Target="../media/image1709.png"/><Relationship Id="rId327" Type="http://schemas.openxmlformats.org/officeDocument/2006/relationships/image" Target="../media/image1807.png"/><Relationship Id="rId369" Type="http://schemas.openxmlformats.org/officeDocument/2006/relationships/image" Target="../media/image1828.png"/><Relationship Id="rId173" Type="http://schemas.openxmlformats.org/officeDocument/2006/relationships/image" Target="../media/image1730.png"/><Relationship Id="rId229" Type="http://schemas.openxmlformats.org/officeDocument/2006/relationships/image" Target="../media/image1758.png"/><Relationship Id="rId380" Type="http://schemas.openxmlformats.org/officeDocument/2006/relationships/customXml" Target="../ink/ink1834.xml"/><Relationship Id="rId436" Type="http://schemas.openxmlformats.org/officeDocument/2006/relationships/customXml" Target="../ink/ink1862.xml"/><Relationship Id="rId240" Type="http://schemas.openxmlformats.org/officeDocument/2006/relationships/customXml" Target="../ink/ink1764.xml"/><Relationship Id="rId35" Type="http://schemas.openxmlformats.org/officeDocument/2006/relationships/image" Target="../media/image1661.png"/><Relationship Id="rId77" Type="http://schemas.openxmlformats.org/officeDocument/2006/relationships/image" Target="../media/image1682.png"/><Relationship Id="rId100" Type="http://schemas.openxmlformats.org/officeDocument/2006/relationships/customXml" Target="../ink/ink1694.xml"/><Relationship Id="rId282" Type="http://schemas.openxmlformats.org/officeDocument/2006/relationships/customXml" Target="../ink/ink1785.xml"/><Relationship Id="rId338" Type="http://schemas.openxmlformats.org/officeDocument/2006/relationships/customXml" Target="../ink/ink1813.xml"/><Relationship Id="rId8" Type="http://schemas.openxmlformats.org/officeDocument/2006/relationships/customXml" Target="../ink/ink1648.xml"/><Relationship Id="rId142" Type="http://schemas.openxmlformats.org/officeDocument/2006/relationships/customXml" Target="../ink/ink1715.xml"/><Relationship Id="rId184" Type="http://schemas.openxmlformats.org/officeDocument/2006/relationships/customXml" Target="../ink/ink1736.xml"/><Relationship Id="rId391" Type="http://schemas.openxmlformats.org/officeDocument/2006/relationships/image" Target="../media/image1839.png"/><Relationship Id="rId405" Type="http://schemas.openxmlformats.org/officeDocument/2006/relationships/image" Target="../media/image1846.png"/><Relationship Id="rId447" Type="http://schemas.openxmlformats.org/officeDocument/2006/relationships/image" Target="../media/image1867.png"/><Relationship Id="rId251" Type="http://schemas.openxmlformats.org/officeDocument/2006/relationships/image" Target="../media/image1769.png"/><Relationship Id="rId46" Type="http://schemas.openxmlformats.org/officeDocument/2006/relationships/customXml" Target="../ink/ink1667.xml"/><Relationship Id="rId293" Type="http://schemas.openxmlformats.org/officeDocument/2006/relationships/image" Target="../media/image1790.png"/><Relationship Id="rId307" Type="http://schemas.openxmlformats.org/officeDocument/2006/relationships/image" Target="../media/image1797.png"/><Relationship Id="rId349" Type="http://schemas.openxmlformats.org/officeDocument/2006/relationships/image" Target="../media/image1818.png"/><Relationship Id="rId88" Type="http://schemas.openxmlformats.org/officeDocument/2006/relationships/customXml" Target="../ink/ink1688.xml"/><Relationship Id="rId111" Type="http://schemas.openxmlformats.org/officeDocument/2006/relationships/image" Target="../media/image1699.png"/><Relationship Id="rId153" Type="http://schemas.openxmlformats.org/officeDocument/2006/relationships/image" Target="../media/image1720.png"/><Relationship Id="rId195" Type="http://schemas.openxmlformats.org/officeDocument/2006/relationships/image" Target="../media/image1741.png"/><Relationship Id="rId209" Type="http://schemas.openxmlformats.org/officeDocument/2006/relationships/image" Target="../media/image1748.png"/><Relationship Id="rId360" Type="http://schemas.openxmlformats.org/officeDocument/2006/relationships/customXml" Target="../ink/ink1824.xml"/><Relationship Id="rId416" Type="http://schemas.openxmlformats.org/officeDocument/2006/relationships/customXml" Target="../ink/ink1852.xml"/><Relationship Id="rId220" Type="http://schemas.openxmlformats.org/officeDocument/2006/relationships/customXml" Target="../ink/ink1754.xml"/><Relationship Id="rId15" Type="http://schemas.openxmlformats.org/officeDocument/2006/relationships/image" Target="../media/image1651.png"/><Relationship Id="rId57" Type="http://schemas.openxmlformats.org/officeDocument/2006/relationships/image" Target="../media/image1672.png"/><Relationship Id="rId262" Type="http://schemas.openxmlformats.org/officeDocument/2006/relationships/customXml" Target="../ink/ink1775.xml"/><Relationship Id="rId318" Type="http://schemas.openxmlformats.org/officeDocument/2006/relationships/customXml" Target="../ink/ink1803.xml"/><Relationship Id="rId99" Type="http://schemas.openxmlformats.org/officeDocument/2006/relationships/image" Target="../media/image1693.png"/><Relationship Id="rId122" Type="http://schemas.openxmlformats.org/officeDocument/2006/relationships/customXml" Target="../ink/ink1705.xml"/><Relationship Id="rId164" Type="http://schemas.openxmlformats.org/officeDocument/2006/relationships/customXml" Target="../ink/ink1726.xml"/><Relationship Id="rId371" Type="http://schemas.openxmlformats.org/officeDocument/2006/relationships/image" Target="../media/image1829.png"/><Relationship Id="rId427" Type="http://schemas.openxmlformats.org/officeDocument/2006/relationships/image" Target="../media/image1857.png"/><Relationship Id="rId26" Type="http://schemas.openxmlformats.org/officeDocument/2006/relationships/customXml" Target="../ink/ink1657.xml"/><Relationship Id="rId231" Type="http://schemas.openxmlformats.org/officeDocument/2006/relationships/image" Target="../media/image1759.png"/><Relationship Id="rId273" Type="http://schemas.openxmlformats.org/officeDocument/2006/relationships/image" Target="../media/image1780.png"/><Relationship Id="rId329" Type="http://schemas.openxmlformats.org/officeDocument/2006/relationships/image" Target="../media/image1808.png"/><Relationship Id="rId68" Type="http://schemas.openxmlformats.org/officeDocument/2006/relationships/customXml" Target="../ink/ink1678.xml"/><Relationship Id="rId133" Type="http://schemas.openxmlformats.org/officeDocument/2006/relationships/image" Target="../media/image1710.png"/><Relationship Id="rId175" Type="http://schemas.openxmlformats.org/officeDocument/2006/relationships/image" Target="../media/image1731.png"/><Relationship Id="rId340" Type="http://schemas.openxmlformats.org/officeDocument/2006/relationships/customXml" Target="../ink/ink1814.xml"/><Relationship Id="rId200" Type="http://schemas.openxmlformats.org/officeDocument/2006/relationships/customXml" Target="../ink/ink1744.xml"/><Relationship Id="rId382" Type="http://schemas.openxmlformats.org/officeDocument/2006/relationships/customXml" Target="../ink/ink1835.xml"/><Relationship Id="rId438" Type="http://schemas.openxmlformats.org/officeDocument/2006/relationships/customXml" Target="../ink/ink1863.xml"/><Relationship Id="rId242" Type="http://schemas.openxmlformats.org/officeDocument/2006/relationships/customXml" Target="../ink/ink1765.xml"/><Relationship Id="rId284" Type="http://schemas.openxmlformats.org/officeDocument/2006/relationships/customXml" Target="../ink/ink1786.xml"/><Relationship Id="rId37" Type="http://schemas.openxmlformats.org/officeDocument/2006/relationships/image" Target="../media/image1662.png"/><Relationship Id="rId79" Type="http://schemas.openxmlformats.org/officeDocument/2006/relationships/image" Target="../media/image1683.png"/><Relationship Id="rId102" Type="http://schemas.openxmlformats.org/officeDocument/2006/relationships/customXml" Target="../ink/ink1695.xml"/><Relationship Id="rId144" Type="http://schemas.openxmlformats.org/officeDocument/2006/relationships/customXml" Target="../ink/ink1716.xml"/><Relationship Id="rId90" Type="http://schemas.openxmlformats.org/officeDocument/2006/relationships/customXml" Target="../ink/ink1689.xml"/><Relationship Id="rId186" Type="http://schemas.openxmlformats.org/officeDocument/2006/relationships/customXml" Target="../ink/ink1737.xml"/><Relationship Id="rId351" Type="http://schemas.openxmlformats.org/officeDocument/2006/relationships/image" Target="../media/image1819.png"/><Relationship Id="rId393" Type="http://schemas.openxmlformats.org/officeDocument/2006/relationships/image" Target="../media/image1840.png"/><Relationship Id="rId407" Type="http://schemas.openxmlformats.org/officeDocument/2006/relationships/image" Target="../media/image1847.png"/><Relationship Id="rId449" Type="http://schemas.openxmlformats.org/officeDocument/2006/relationships/image" Target="../media/image1868.png"/><Relationship Id="rId211" Type="http://schemas.openxmlformats.org/officeDocument/2006/relationships/image" Target="../media/image1749.png"/><Relationship Id="rId253" Type="http://schemas.openxmlformats.org/officeDocument/2006/relationships/image" Target="../media/image1770.png"/><Relationship Id="rId295" Type="http://schemas.openxmlformats.org/officeDocument/2006/relationships/image" Target="../media/image1791.png"/><Relationship Id="rId309" Type="http://schemas.openxmlformats.org/officeDocument/2006/relationships/image" Target="../media/image1798.png"/><Relationship Id="rId48" Type="http://schemas.openxmlformats.org/officeDocument/2006/relationships/customXml" Target="../ink/ink1668.xml"/><Relationship Id="rId113" Type="http://schemas.openxmlformats.org/officeDocument/2006/relationships/image" Target="../media/image1700.png"/><Relationship Id="rId320" Type="http://schemas.openxmlformats.org/officeDocument/2006/relationships/customXml" Target="../ink/ink1804.xml"/><Relationship Id="rId155" Type="http://schemas.openxmlformats.org/officeDocument/2006/relationships/image" Target="../media/image1721.png"/><Relationship Id="rId197" Type="http://schemas.openxmlformats.org/officeDocument/2006/relationships/image" Target="../media/image1742.png"/><Relationship Id="rId362" Type="http://schemas.openxmlformats.org/officeDocument/2006/relationships/customXml" Target="../ink/ink1825.xml"/><Relationship Id="rId418" Type="http://schemas.openxmlformats.org/officeDocument/2006/relationships/customXml" Target="../ink/ink1853.xml"/><Relationship Id="rId222" Type="http://schemas.openxmlformats.org/officeDocument/2006/relationships/customXml" Target="../ink/ink1755.xml"/><Relationship Id="rId264" Type="http://schemas.openxmlformats.org/officeDocument/2006/relationships/customXml" Target="../ink/ink1776.xml"/><Relationship Id="rId17" Type="http://schemas.openxmlformats.org/officeDocument/2006/relationships/image" Target="../media/image1652.png"/><Relationship Id="rId59" Type="http://schemas.openxmlformats.org/officeDocument/2006/relationships/image" Target="../media/image1673.png"/><Relationship Id="rId124" Type="http://schemas.openxmlformats.org/officeDocument/2006/relationships/customXml" Target="../ink/ink1706.xml"/><Relationship Id="rId70" Type="http://schemas.openxmlformats.org/officeDocument/2006/relationships/customXml" Target="../ink/ink1679.xml"/><Relationship Id="rId166" Type="http://schemas.openxmlformats.org/officeDocument/2006/relationships/customXml" Target="../ink/ink1727.xml"/><Relationship Id="rId331" Type="http://schemas.openxmlformats.org/officeDocument/2006/relationships/image" Target="../media/image1809.png"/><Relationship Id="rId373" Type="http://schemas.openxmlformats.org/officeDocument/2006/relationships/image" Target="../media/image1830.png"/><Relationship Id="rId429" Type="http://schemas.openxmlformats.org/officeDocument/2006/relationships/image" Target="../media/image1858.png"/><Relationship Id="rId1" Type="http://schemas.openxmlformats.org/officeDocument/2006/relationships/slideLayout" Target="../slideLayouts/slideLayout10.xml"/><Relationship Id="rId233" Type="http://schemas.openxmlformats.org/officeDocument/2006/relationships/image" Target="../media/image1760.png"/><Relationship Id="rId440" Type="http://schemas.openxmlformats.org/officeDocument/2006/relationships/customXml" Target="../ink/ink1864.xml"/><Relationship Id="rId28" Type="http://schemas.openxmlformats.org/officeDocument/2006/relationships/customXml" Target="../ink/ink1658.xml"/><Relationship Id="rId275" Type="http://schemas.openxmlformats.org/officeDocument/2006/relationships/image" Target="../media/image1781.png"/><Relationship Id="rId300" Type="http://schemas.openxmlformats.org/officeDocument/2006/relationships/customXml" Target="../ink/ink1794.xml"/><Relationship Id="rId81" Type="http://schemas.openxmlformats.org/officeDocument/2006/relationships/image" Target="../media/image1684.png"/><Relationship Id="rId135" Type="http://schemas.openxmlformats.org/officeDocument/2006/relationships/image" Target="../media/image1711.png"/><Relationship Id="rId177" Type="http://schemas.openxmlformats.org/officeDocument/2006/relationships/image" Target="../media/image1732.png"/><Relationship Id="rId342" Type="http://schemas.openxmlformats.org/officeDocument/2006/relationships/customXml" Target="../ink/ink1815.xml"/><Relationship Id="rId384" Type="http://schemas.openxmlformats.org/officeDocument/2006/relationships/customXml" Target="../ink/ink1836.xml"/><Relationship Id="rId202" Type="http://schemas.openxmlformats.org/officeDocument/2006/relationships/customXml" Target="../ink/ink1745.xml"/><Relationship Id="rId244" Type="http://schemas.openxmlformats.org/officeDocument/2006/relationships/customXml" Target="../ink/ink1766.xml"/><Relationship Id="rId39" Type="http://schemas.openxmlformats.org/officeDocument/2006/relationships/image" Target="../media/image1663.png"/><Relationship Id="rId286" Type="http://schemas.openxmlformats.org/officeDocument/2006/relationships/customXml" Target="../ink/ink1787.xml"/><Relationship Id="rId451" Type="http://schemas.openxmlformats.org/officeDocument/2006/relationships/image" Target="../media/image1869.png"/><Relationship Id="rId50" Type="http://schemas.openxmlformats.org/officeDocument/2006/relationships/customXml" Target="../ink/ink1669.xml"/><Relationship Id="rId104" Type="http://schemas.openxmlformats.org/officeDocument/2006/relationships/customXml" Target="../ink/ink1696.xml"/><Relationship Id="rId146" Type="http://schemas.openxmlformats.org/officeDocument/2006/relationships/customXml" Target="../ink/ink1717.xml"/><Relationship Id="rId188" Type="http://schemas.openxmlformats.org/officeDocument/2006/relationships/customXml" Target="../ink/ink1738.xml"/><Relationship Id="rId311" Type="http://schemas.openxmlformats.org/officeDocument/2006/relationships/image" Target="../media/image1799.png"/><Relationship Id="rId353" Type="http://schemas.openxmlformats.org/officeDocument/2006/relationships/image" Target="../media/image1820.png"/><Relationship Id="rId395" Type="http://schemas.openxmlformats.org/officeDocument/2006/relationships/image" Target="../media/image1841.png"/><Relationship Id="rId409" Type="http://schemas.openxmlformats.org/officeDocument/2006/relationships/image" Target="../media/image1848.png"/><Relationship Id="rId92" Type="http://schemas.openxmlformats.org/officeDocument/2006/relationships/customXml" Target="../ink/ink1690.xml"/><Relationship Id="rId213" Type="http://schemas.openxmlformats.org/officeDocument/2006/relationships/image" Target="../media/image1750.png"/><Relationship Id="rId420" Type="http://schemas.openxmlformats.org/officeDocument/2006/relationships/customXml" Target="../ink/ink1854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30.xml"/><Relationship Id="rId299" Type="http://schemas.openxmlformats.org/officeDocument/2006/relationships/customXml" Target="../ink/ink2021.xml"/><Relationship Id="rId21" Type="http://schemas.openxmlformats.org/officeDocument/2006/relationships/customXml" Target="../ink/ink1882.xml"/><Relationship Id="rId63" Type="http://schemas.openxmlformats.org/officeDocument/2006/relationships/customXml" Target="../ink/ink1903.xml"/><Relationship Id="rId159" Type="http://schemas.openxmlformats.org/officeDocument/2006/relationships/customXml" Target="../ink/ink1951.xml"/><Relationship Id="rId324" Type="http://schemas.openxmlformats.org/officeDocument/2006/relationships/image" Target="../media/image2033.png"/><Relationship Id="rId170" Type="http://schemas.openxmlformats.org/officeDocument/2006/relationships/image" Target="../media/image1956.png"/><Relationship Id="rId226" Type="http://schemas.openxmlformats.org/officeDocument/2006/relationships/image" Target="../media/image1984.png"/><Relationship Id="rId268" Type="http://schemas.openxmlformats.org/officeDocument/2006/relationships/image" Target="../media/image2005.png"/><Relationship Id="rId32" Type="http://schemas.openxmlformats.org/officeDocument/2006/relationships/image" Target="../media/image1887.png"/><Relationship Id="rId74" Type="http://schemas.openxmlformats.org/officeDocument/2006/relationships/image" Target="../media/image1908.png"/><Relationship Id="rId128" Type="http://schemas.openxmlformats.org/officeDocument/2006/relationships/image" Target="../media/image1935.png"/><Relationship Id="rId5" Type="http://schemas.openxmlformats.org/officeDocument/2006/relationships/customXml" Target="../ink/ink1874.xml"/><Relationship Id="rId181" Type="http://schemas.openxmlformats.org/officeDocument/2006/relationships/customXml" Target="../ink/ink1962.xml"/><Relationship Id="rId237" Type="http://schemas.openxmlformats.org/officeDocument/2006/relationships/customXml" Target="../ink/ink1990.xml"/><Relationship Id="rId279" Type="http://schemas.openxmlformats.org/officeDocument/2006/relationships/customXml" Target="../ink/ink2011.xml"/><Relationship Id="rId43" Type="http://schemas.openxmlformats.org/officeDocument/2006/relationships/customXml" Target="../ink/ink1893.xml"/><Relationship Id="rId139" Type="http://schemas.openxmlformats.org/officeDocument/2006/relationships/customXml" Target="../ink/ink1941.xml"/><Relationship Id="rId290" Type="http://schemas.openxmlformats.org/officeDocument/2006/relationships/image" Target="../media/image2016.png"/><Relationship Id="rId304" Type="http://schemas.openxmlformats.org/officeDocument/2006/relationships/image" Target="../media/image2023.png"/><Relationship Id="rId85" Type="http://schemas.openxmlformats.org/officeDocument/2006/relationships/customXml" Target="../ink/ink1914.xml"/><Relationship Id="rId150" Type="http://schemas.openxmlformats.org/officeDocument/2006/relationships/image" Target="../media/image1946.png"/><Relationship Id="rId192" Type="http://schemas.openxmlformats.org/officeDocument/2006/relationships/image" Target="../media/image1967.png"/><Relationship Id="rId206" Type="http://schemas.openxmlformats.org/officeDocument/2006/relationships/image" Target="../media/image1974.png"/><Relationship Id="rId248" Type="http://schemas.openxmlformats.org/officeDocument/2006/relationships/image" Target="../media/image1995.png"/><Relationship Id="rId12" Type="http://schemas.openxmlformats.org/officeDocument/2006/relationships/image" Target="../media/image1877.png"/><Relationship Id="rId108" Type="http://schemas.openxmlformats.org/officeDocument/2006/relationships/image" Target="../media/image1925.png"/><Relationship Id="rId315" Type="http://schemas.openxmlformats.org/officeDocument/2006/relationships/customXml" Target="../ink/ink2029.xml"/><Relationship Id="rId54" Type="http://schemas.openxmlformats.org/officeDocument/2006/relationships/image" Target="../media/image1898.png"/><Relationship Id="rId96" Type="http://schemas.openxmlformats.org/officeDocument/2006/relationships/image" Target="../media/image1919.png"/><Relationship Id="rId161" Type="http://schemas.openxmlformats.org/officeDocument/2006/relationships/customXml" Target="../ink/ink1952.xml"/><Relationship Id="rId217" Type="http://schemas.openxmlformats.org/officeDocument/2006/relationships/customXml" Target="../ink/ink1980.xml"/><Relationship Id="rId259" Type="http://schemas.openxmlformats.org/officeDocument/2006/relationships/customXml" Target="../ink/ink2001.xml"/><Relationship Id="rId23" Type="http://schemas.openxmlformats.org/officeDocument/2006/relationships/customXml" Target="../ink/ink1883.xml"/><Relationship Id="rId119" Type="http://schemas.openxmlformats.org/officeDocument/2006/relationships/customXml" Target="../ink/ink1931.xml"/><Relationship Id="rId270" Type="http://schemas.openxmlformats.org/officeDocument/2006/relationships/image" Target="../media/image2006.png"/><Relationship Id="rId326" Type="http://schemas.openxmlformats.org/officeDocument/2006/relationships/image" Target="../media/image2034.png"/><Relationship Id="rId65" Type="http://schemas.openxmlformats.org/officeDocument/2006/relationships/customXml" Target="../ink/ink1904.xml"/><Relationship Id="rId130" Type="http://schemas.openxmlformats.org/officeDocument/2006/relationships/image" Target="../media/image1936.png"/><Relationship Id="rId172" Type="http://schemas.openxmlformats.org/officeDocument/2006/relationships/image" Target="../media/image1957.png"/><Relationship Id="rId228" Type="http://schemas.openxmlformats.org/officeDocument/2006/relationships/image" Target="../media/image1985.png"/><Relationship Id="rId281" Type="http://schemas.openxmlformats.org/officeDocument/2006/relationships/customXml" Target="../ink/ink2012.xml"/><Relationship Id="rId34" Type="http://schemas.openxmlformats.org/officeDocument/2006/relationships/image" Target="../media/image1888.png"/><Relationship Id="rId76" Type="http://schemas.openxmlformats.org/officeDocument/2006/relationships/image" Target="../media/image1909.png"/><Relationship Id="rId141" Type="http://schemas.openxmlformats.org/officeDocument/2006/relationships/customXml" Target="../ink/ink1942.xml"/><Relationship Id="rId7" Type="http://schemas.openxmlformats.org/officeDocument/2006/relationships/customXml" Target="../ink/ink1875.xml"/><Relationship Id="rId183" Type="http://schemas.openxmlformats.org/officeDocument/2006/relationships/customXml" Target="../ink/ink1963.xml"/><Relationship Id="rId239" Type="http://schemas.openxmlformats.org/officeDocument/2006/relationships/customXml" Target="../ink/ink1991.xml"/><Relationship Id="rId250" Type="http://schemas.openxmlformats.org/officeDocument/2006/relationships/image" Target="../media/image1996.png"/><Relationship Id="rId292" Type="http://schemas.openxmlformats.org/officeDocument/2006/relationships/image" Target="../media/image2017.png"/><Relationship Id="rId306" Type="http://schemas.openxmlformats.org/officeDocument/2006/relationships/image" Target="../media/image2024.png"/><Relationship Id="rId24" Type="http://schemas.openxmlformats.org/officeDocument/2006/relationships/image" Target="../media/image1883.png"/><Relationship Id="rId45" Type="http://schemas.openxmlformats.org/officeDocument/2006/relationships/customXml" Target="../ink/ink1894.xml"/><Relationship Id="rId66" Type="http://schemas.openxmlformats.org/officeDocument/2006/relationships/image" Target="../media/image1904.png"/><Relationship Id="rId87" Type="http://schemas.openxmlformats.org/officeDocument/2006/relationships/customXml" Target="../ink/ink1915.xml"/><Relationship Id="rId110" Type="http://schemas.openxmlformats.org/officeDocument/2006/relationships/image" Target="../media/image1926.png"/><Relationship Id="rId131" Type="http://schemas.openxmlformats.org/officeDocument/2006/relationships/customXml" Target="../ink/ink1937.xml"/><Relationship Id="rId327" Type="http://schemas.openxmlformats.org/officeDocument/2006/relationships/customXml" Target="../ink/ink2035.xml"/><Relationship Id="rId152" Type="http://schemas.openxmlformats.org/officeDocument/2006/relationships/image" Target="../media/image1947.png"/><Relationship Id="rId173" Type="http://schemas.openxmlformats.org/officeDocument/2006/relationships/customXml" Target="../ink/ink1958.xml"/><Relationship Id="rId194" Type="http://schemas.openxmlformats.org/officeDocument/2006/relationships/image" Target="../media/image1968.png"/><Relationship Id="rId208" Type="http://schemas.openxmlformats.org/officeDocument/2006/relationships/image" Target="../media/image1975.png"/><Relationship Id="rId229" Type="http://schemas.openxmlformats.org/officeDocument/2006/relationships/customXml" Target="../ink/ink1986.xml"/><Relationship Id="rId240" Type="http://schemas.openxmlformats.org/officeDocument/2006/relationships/image" Target="../media/image1991.png"/><Relationship Id="rId261" Type="http://schemas.openxmlformats.org/officeDocument/2006/relationships/customXml" Target="../ink/ink2002.xml"/><Relationship Id="rId14" Type="http://schemas.openxmlformats.org/officeDocument/2006/relationships/image" Target="../media/image1878.png"/><Relationship Id="rId35" Type="http://schemas.openxmlformats.org/officeDocument/2006/relationships/customXml" Target="../ink/ink1889.xml"/><Relationship Id="rId56" Type="http://schemas.openxmlformats.org/officeDocument/2006/relationships/image" Target="../media/image1899.png"/><Relationship Id="rId77" Type="http://schemas.openxmlformats.org/officeDocument/2006/relationships/customXml" Target="../ink/ink1910.xml"/><Relationship Id="rId100" Type="http://schemas.openxmlformats.org/officeDocument/2006/relationships/image" Target="../media/image1921.png"/><Relationship Id="rId282" Type="http://schemas.openxmlformats.org/officeDocument/2006/relationships/image" Target="../media/image2012.png"/><Relationship Id="rId317" Type="http://schemas.openxmlformats.org/officeDocument/2006/relationships/customXml" Target="../ink/ink2030.xml"/><Relationship Id="rId8" Type="http://schemas.openxmlformats.org/officeDocument/2006/relationships/image" Target="../media/image1875.png"/><Relationship Id="rId98" Type="http://schemas.openxmlformats.org/officeDocument/2006/relationships/image" Target="../media/image1920.png"/><Relationship Id="rId121" Type="http://schemas.openxmlformats.org/officeDocument/2006/relationships/customXml" Target="../ink/ink1932.xml"/><Relationship Id="rId142" Type="http://schemas.openxmlformats.org/officeDocument/2006/relationships/image" Target="../media/image1942.png"/><Relationship Id="rId163" Type="http://schemas.openxmlformats.org/officeDocument/2006/relationships/customXml" Target="../ink/ink1953.xml"/><Relationship Id="rId184" Type="http://schemas.openxmlformats.org/officeDocument/2006/relationships/image" Target="../media/image1963.png"/><Relationship Id="rId219" Type="http://schemas.openxmlformats.org/officeDocument/2006/relationships/customXml" Target="../ink/ink1981.xml"/><Relationship Id="rId230" Type="http://schemas.openxmlformats.org/officeDocument/2006/relationships/image" Target="../media/image1986.png"/><Relationship Id="rId251" Type="http://schemas.openxmlformats.org/officeDocument/2006/relationships/customXml" Target="../ink/ink1997.xml"/><Relationship Id="rId25" Type="http://schemas.openxmlformats.org/officeDocument/2006/relationships/customXml" Target="../ink/ink1884.xml"/><Relationship Id="rId46" Type="http://schemas.openxmlformats.org/officeDocument/2006/relationships/image" Target="../media/image1894.png"/><Relationship Id="rId67" Type="http://schemas.openxmlformats.org/officeDocument/2006/relationships/customXml" Target="../ink/ink1905.xml"/><Relationship Id="rId272" Type="http://schemas.openxmlformats.org/officeDocument/2006/relationships/image" Target="../media/image2007.png"/><Relationship Id="rId293" Type="http://schemas.openxmlformats.org/officeDocument/2006/relationships/customXml" Target="../ink/ink2018.xml"/><Relationship Id="rId307" Type="http://schemas.openxmlformats.org/officeDocument/2006/relationships/customXml" Target="../ink/ink2025.xml"/><Relationship Id="rId328" Type="http://schemas.openxmlformats.org/officeDocument/2006/relationships/image" Target="../media/image2035.png"/><Relationship Id="rId88" Type="http://schemas.openxmlformats.org/officeDocument/2006/relationships/image" Target="../media/image1915.png"/><Relationship Id="rId111" Type="http://schemas.openxmlformats.org/officeDocument/2006/relationships/customXml" Target="../ink/ink1927.xml"/><Relationship Id="rId132" Type="http://schemas.openxmlformats.org/officeDocument/2006/relationships/image" Target="../media/image1937.png"/><Relationship Id="rId153" Type="http://schemas.openxmlformats.org/officeDocument/2006/relationships/customXml" Target="../ink/ink1948.xml"/><Relationship Id="rId174" Type="http://schemas.openxmlformats.org/officeDocument/2006/relationships/image" Target="../media/image1958.png"/><Relationship Id="rId195" Type="http://schemas.openxmlformats.org/officeDocument/2006/relationships/customXml" Target="../ink/ink1969.xml"/><Relationship Id="rId209" Type="http://schemas.openxmlformats.org/officeDocument/2006/relationships/customXml" Target="../ink/ink1976.xml"/><Relationship Id="rId220" Type="http://schemas.openxmlformats.org/officeDocument/2006/relationships/image" Target="../media/image1981.png"/><Relationship Id="rId241" Type="http://schemas.openxmlformats.org/officeDocument/2006/relationships/customXml" Target="../ink/ink1992.xml"/><Relationship Id="rId15" Type="http://schemas.openxmlformats.org/officeDocument/2006/relationships/customXml" Target="../ink/ink1879.xml"/><Relationship Id="rId36" Type="http://schemas.openxmlformats.org/officeDocument/2006/relationships/image" Target="../media/image1889.png"/><Relationship Id="rId57" Type="http://schemas.openxmlformats.org/officeDocument/2006/relationships/customXml" Target="../ink/ink1900.xml"/><Relationship Id="rId262" Type="http://schemas.openxmlformats.org/officeDocument/2006/relationships/image" Target="../media/image2002.png"/><Relationship Id="rId283" Type="http://schemas.openxmlformats.org/officeDocument/2006/relationships/customXml" Target="../ink/ink2013.xml"/><Relationship Id="rId318" Type="http://schemas.openxmlformats.org/officeDocument/2006/relationships/image" Target="../media/image2030.png"/><Relationship Id="rId78" Type="http://schemas.openxmlformats.org/officeDocument/2006/relationships/image" Target="../media/image1910.png"/><Relationship Id="rId99" Type="http://schemas.openxmlformats.org/officeDocument/2006/relationships/customXml" Target="../ink/ink1921.xml"/><Relationship Id="rId101" Type="http://schemas.openxmlformats.org/officeDocument/2006/relationships/customXml" Target="../ink/ink1922.xml"/><Relationship Id="rId122" Type="http://schemas.openxmlformats.org/officeDocument/2006/relationships/image" Target="../media/image1932.png"/><Relationship Id="rId143" Type="http://schemas.openxmlformats.org/officeDocument/2006/relationships/customXml" Target="../ink/ink1943.xml"/><Relationship Id="rId164" Type="http://schemas.openxmlformats.org/officeDocument/2006/relationships/image" Target="../media/image1953.png"/><Relationship Id="rId185" Type="http://schemas.openxmlformats.org/officeDocument/2006/relationships/customXml" Target="../ink/ink1964.xml"/><Relationship Id="rId9" Type="http://schemas.openxmlformats.org/officeDocument/2006/relationships/customXml" Target="../ink/ink1876.xml"/><Relationship Id="rId210" Type="http://schemas.openxmlformats.org/officeDocument/2006/relationships/image" Target="../media/image1976.png"/><Relationship Id="rId26" Type="http://schemas.openxmlformats.org/officeDocument/2006/relationships/image" Target="../media/image1884.png"/><Relationship Id="rId231" Type="http://schemas.openxmlformats.org/officeDocument/2006/relationships/customXml" Target="../ink/ink1987.xml"/><Relationship Id="rId252" Type="http://schemas.openxmlformats.org/officeDocument/2006/relationships/image" Target="../media/image1997.png"/><Relationship Id="rId273" Type="http://schemas.openxmlformats.org/officeDocument/2006/relationships/customXml" Target="../ink/ink2008.xml"/><Relationship Id="rId294" Type="http://schemas.openxmlformats.org/officeDocument/2006/relationships/image" Target="../media/image2018.png"/><Relationship Id="rId308" Type="http://schemas.openxmlformats.org/officeDocument/2006/relationships/image" Target="../media/image2025.png"/><Relationship Id="rId329" Type="http://schemas.openxmlformats.org/officeDocument/2006/relationships/customXml" Target="../ink/ink2036.xml"/><Relationship Id="rId47" Type="http://schemas.openxmlformats.org/officeDocument/2006/relationships/customXml" Target="../ink/ink1895.xml"/><Relationship Id="rId68" Type="http://schemas.openxmlformats.org/officeDocument/2006/relationships/image" Target="../media/image1905.png"/><Relationship Id="rId89" Type="http://schemas.openxmlformats.org/officeDocument/2006/relationships/customXml" Target="../ink/ink1916.xml"/><Relationship Id="rId112" Type="http://schemas.openxmlformats.org/officeDocument/2006/relationships/image" Target="../media/image1927.png"/><Relationship Id="rId133" Type="http://schemas.openxmlformats.org/officeDocument/2006/relationships/customXml" Target="../ink/ink1938.xml"/><Relationship Id="rId154" Type="http://schemas.openxmlformats.org/officeDocument/2006/relationships/image" Target="../media/image1948.png"/><Relationship Id="rId175" Type="http://schemas.openxmlformats.org/officeDocument/2006/relationships/customXml" Target="../ink/ink1959.xml"/><Relationship Id="rId196" Type="http://schemas.openxmlformats.org/officeDocument/2006/relationships/image" Target="../media/image1969.png"/><Relationship Id="rId200" Type="http://schemas.openxmlformats.org/officeDocument/2006/relationships/image" Target="../media/image1971.png"/><Relationship Id="rId16" Type="http://schemas.openxmlformats.org/officeDocument/2006/relationships/image" Target="../media/image1879.png"/><Relationship Id="rId221" Type="http://schemas.openxmlformats.org/officeDocument/2006/relationships/customXml" Target="../ink/ink1982.xml"/><Relationship Id="rId242" Type="http://schemas.openxmlformats.org/officeDocument/2006/relationships/image" Target="../media/image1992.png"/><Relationship Id="rId263" Type="http://schemas.openxmlformats.org/officeDocument/2006/relationships/customXml" Target="../ink/ink2003.xml"/><Relationship Id="rId284" Type="http://schemas.openxmlformats.org/officeDocument/2006/relationships/image" Target="../media/image2013.png"/><Relationship Id="rId319" Type="http://schemas.openxmlformats.org/officeDocument/2006/relationships/customXml" Target="../ink/ink2031.xml"/><Relationship Id="rId37" Type="http://schemas.openxmlformats.org/officeDocument/2006/relationships/customXml" Target="../ink/ink1890.xml"/><Relationship Id="rId58" Type="http://schemas.openxmlformats.org/officeDocument/2006/relationships/image" Target="../media/image1900.png"/><Relationship Id="rId79" Type="http://schemas.openxmlformats.org/officeDocument/2006/relationships/customXml" Target="../ink/ink1911.xml"/><Relationship Id="rId102" Type="http://schemas.openxmlformats.org/officeDocument/2006/relationships/image" Target="../media/image1922.png"/><Relationship Id="rId123" Type="http://schemas.openxmlformats.org/officeDocument/2006/relationships/customXml" Target="../ink/ink1933.xml"/><Relationship Id="rId144" Type="http://schemas.openxmlformats.org/officeDocument/2006/relationships/image" Target="../media/image1943.png"/><Relationship Id="rId330" Type="http://schemas.openxmlformats.org/officeDocument/2006/relationships/image" Target="../media/image2036.png"/><Relationship Id="rId90" Type="http://schemas.openxmlformats.org/officeDocument/2006/relationships/image" Target="../media/image1916.png"/><Relationship Id="rId165" Type="http://schemas.openxmlformats.org/officeDocument/2006/relationships/customXml" Target="../ink/ink1954.xml"/><Relationship Id="rId186" Type="http://schemas.openxmlformats.org/officeDocument/2006/relationships/image" Target="../media/image1964.png"/><Relationship Id="rId211" Type="http://schemas.openxmlformats.org/officeDocument/2006/relationships/customXml" Target="../ink/ink1977.xml"/><Relationship Id="rId232" Type="http://schemas.openxmlformats.org/officeDocument/2006/relationships/image" Target="../media/image1987.png"/><Relationship Id="rId253" Type="http://schemas.openxmlformats.org/officeDocument/2006/relationships/customXml" Target="../ink/ink1998.xml"/><Relationship Id="rId274" Type="http://schemas.openxmlformats.org/officeDocument/2006/relationships/image" Target="../media/image2008.png"/><Relationship Id="rId295" Type="http://schemas.openxmlformats.org/officeDocument/2006/relationships/customXml" Target="../ink/ink2019.xml"/><Relationship Id="rId309" Type="http://schemas.openxmlformats.org/officeDocument/2006/relationships/customXml" Target="../ink/ink2026.xml"/><Relationship Id="rId27" Type="http://schemas.openxmlformats.org/officeDocument/2006/relationships/customXml" Target="../ink/ink1885.xml"/><Relationship Id="rId48" Type="http://schemas.openxmlformats.org/officeDocument/2006/relationships/image" Target="../media/image1895.png"/><Relationship Id="rId69" Type="http://schemas.openxmlformats.org/officeDocument/2006/relationships/customXml" Target="../ink/ink1906.xml"/><Relationship Id="rId113" Type="http://schemas.openxmlformats.org/officeDocument/2006/relationships/customXml" Target="../ink/ink1928.xml"/><Relationship Id="rId134" Type="http://schemas.openxmlformats.org/officeDocument/2006/relationships/image" Target="../media/image1938.png"/><Relationship Id="rId320" Type="http://schemas.openxmlformats.org/officeDocument/2006/relationships/image" Target="../media/image2031.png"/><Relationship Id="rId80" Type="http://schemas.openxmlformats.org/officeDocument/2006/relationships/image" Target="../media/image1911.png"/><Relationship Id="rId155" Type="http://schemas.openxmlformats.org/officeDocument/2006/relationships/customXml" Target="../ink/ink1949.xml"/><Relationship Id="rId176" Type="http://schemas.openxmlformats.org/officeDocument/2006/relationships/image" Target="../media/image1959.png"/><Relationship Id="rId197" Type="http://schemas.openxmlformats.org/officeDocument/2006/relationships/customXml" Target="../ink/ink1970.xml"/><Relationship Id="rId201" Type="http://schemas.openxmlformats.org/officeDocument/2006/relationships/customXml" Target="../ink/ink1972.xml"/><Relationship Id="rId222" Type="http://schemas.openxmlformats.org/officeDocument/2006/relationships/image" Target="../media/image1982.png"/><Relationship Id="rId243" Type="http://schemas.openxmlformats.org/officeDocument/2006/relationships/customXml" Target="../ink/ink1993.xml"/><Relationship Id="rId264" Type="http://schemas.openxmlformats.org/officeDocument/2006/relationships/image" Target="../media/image2003.png"/><Relationship Id="rId285" Type="http://schemas.openxmlformats.org/officeDocument/2006/relationships/customXml" Target="../ink/ink2014.xml"/><Relationship Id="rId17" Type="http://schemas.openxmlformats.org/officeDocument/2006/relationships/customXml" Target="../ink/ink1880.xml"/><Relationship Id="rId38" Type="http://schemas.openxmlformats.org/officeDocument/2006/relationships/image" Target="../media/image1890.png"/><Relationship Id="rId59" Type="http://schemas.openxmlformats.org/officeDocument/2006/relationships/customXml" Target="../ink/ink1901.xml"/><Relationship Id="rId103" Type="http://schemas.openxmlformats.org/officeDocument/2006/relationships/customXml" Target="../ink/ink1923.xml"/><Relationship Id="rId124" Type="http://schemas.openxmlformats.org/officeDocument/2006/relationships/image" Target="../media/image1933.png"/><Relationship Id="rId310" Type="http://schemas.openxmlformats.org/officeDocument/2006/relationships/image" Target="../media/image2026.png"/><Relationship Id="rId70" Type="http://schemas.openxmlformats.org/officeDocument/2006/relationships/image" Target="../media/image1906.png"/><Relationship Id="rId91" Type="http://schemas.openxmlformats.org/officeDocument/2006/relationships/customXml" Target="../ink/ink1917.xml"/><Relationship Id="rId145" Type="http://schemas.openxmlformats.org/officeDocument/2006/relationships/customXml" Target="../ink/ink1944.xml"/><Relationship Id="rId166" Type="http://schemas.openxmlformats.org/officeDocument/2006/relationships/image" Target="../media/image1954.png"/><Relationship Id="rId187" Type="http://schemas.openxmlformats.org/officeDocument/2006/relationships/customXml" Target="../ink/ink1965.xml"/><Relationship Id="rId331" Type="http://schemas.openxmlformats.org/officeDocument/2006/relationships/customXml" Target="../ink/ink2037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1977.png"/><Relationship Id="rId233" Type="http://schemas.openxmlformats.org/officeDocument/2006/relationships/customXml" Target="../ink/ink1988.xml"/><Relationship Id="rId254" Type="http://schemas.openxmlformats.org/officeDocument/2006/relationships/image" Target="../media/image1998.png"/><Relationship Id="rId28" Type="http://schemas.openxmlformats.org/officeDocument/2006/relationships/image" Target="../media/image1885.png"/><Relationship Id="rId49" Type="http://schemas.openxmlformats.org/officeDocument/2006/relationships/customXml" Target="../ink/ink1896.xml"/><Relationship Id="rId114" Type="http://schemas.openxmlformats.org/officeDocument/2006/relationships/image" Target="../media/image1928.png"/><Relationship Id="rId275" Type="http://schemas.openxmlformats.org/officeDocument/2006/relationships/customXml" Target="../ink/ink2009.xml"/><Relationship Id="rId296" Type="http://schemas.openxmlformats.org/officeDocument/2006/relationships/image" Target="../media/image2019.png"/><Relationship Id="rId300" Type="http://schemas.openxmlformats.org/officeDocument/2006/relationships/image" Target="../media/image2021.png"/><Relationship Id="rId60" Type="http://schemas.openxmlformats.org/officeDocument/2006/relationships/image" Target="../media/image1901.png"/><Relationship Id="rId81" Type="http://schemas.openxmlformats.org/officeDocument/2006/relationships/customXml" Target="../ink/ink1912.xml"/><Relationship Id="rId135" Type="http://schemas.openxmlformats.org/officeDocument/2006/relationships/customXml" Target="../ink/ink1939.xml"/><Relationship Id="rId156" Type="http://schemas.openxmlformats.org/officeDocument/2006/relationships/image" Target="../media/image1949.png"/><Relationship Id="rId177" Type="http://schemas.openxmlformats.org/officeDocument/2006/relationships/customXml" Target="../ink/ink1960.xml"/><Relationship Id="rId198" Type="http://schemas.openxmlformats.org/officeDocument/2006/relationships/image" Target="../media/image1970.png"/><Relationship Id="rId321" Type="http://schemas.openxmlformats.org/officeDocument/2006/relationships/customXml" Target="../ink/ink2032.xml"/><Relationship Id="rId202" Type="http://schemas.openxmlformats.org/officeDocument/2006/relationships/image" Target="../media/image1972.png"/><Relationship Id="rId223" Type="http://schemas.openxmlformats.org/officeDocument/2006/relationships/customXml" Target="../ink/ink1983.xml"/><Relationship Id="rId244" Type="http://schemas.openxmlformats.org/officeDocument/2006/relationships/image" Target="../media/image1993.png"/><Relationship Id="rId18" Type="http://schemas.openxmlformats.org/officeDocument/2006/relationships/image" Target="../media/image1880.png"/><Relationship Id="rId39" Type="http://schemas.openxmlformats.org/officeDocument/2006/relationships/customXml" Target="../ink/ink1891.xml"/><Relationship Id="rId265" Type="http://schemas.openxmlformats.org/officeDocument/2006/relationships/customXml" Target="../ink/ink2004.xml"/><Relationship Id="rId286" Type="http://schemas.openxmlformats.org/officeDocument/2006/relationships/image" Target="../media/image2014.png"/><Relationship Id="rId50" Type="http://schemas.openxmlformats.org/officeDocument/2006/relationships/image" Target="../media/image1896.png"/><Relationship Id="rId104" Type="http://schemas.openxmlformats.org/officeDocument/2006/relationships/image" Target="../media/image1923.png"/><Relationship Id="rId125" Type="http://schemas.openxmlformats.org/officeDocument/2006/relationships/customXml" Target="../ink/ink1934.xml"/><Relationship Id="rId146" Type="http://schemas.openxmlformats.org/officeDocument/2006/relationships/image" Target="../media/image1944.png"/><Relationship Id="rId167" Type="http://schemas.openxmlformats.org/officeDocument/2006/relationships/customXml" Target="../ink/ink1955.xml"/><Relationship Id="rId188" Type="http://schemas.openxmlformats.org/officeDocument/2006/relationships/image" Target="../media/image1965.png"/><Relationship Id="rId311" Type="http://schemas.openxmlformats.org/officeDocument/2006/relationships/customXml" Target="../ink/ink2027.xml"/><Relationship Id="rId332" Type="http://schemas.openxmlformats.org/officeDocument/2006/relationships/image" Target="../media/image2037.png"/><Relationship Id="rId71" Type="http://schemas.openxmlformats.org/officeDocument/2006/relationships/customXml" Target="../ink/ink1907.xml"/><Relationship Id="rId92" Type="http://schemas.openxmlformats.org/officeDocument/2006/relationships/image" Target="../media/image1917.png"/><Relationship Id="rId213" Type="http://schemas.openxmlformats.org/officeDocument/2006/relationships/customXml" Target="../ink/ink1978.xml"/><Relationship Id="rId234" Type="http://schemas.openxmlformats.org/officeDocument/2006/relationships/image" Target="../media/image1988.png"/><Relationship Id="rId2" Type="http://schemas.openxmlformats.org/officeDocument/2006/relationships/image" Target="../media/image11000.png"/><Relationship Id="rId29" Type="http://schemas.openxmlformats.org/officeDocument/2006/relationships/customXml" Target="../ink/ink1886.xml"/><Relationship Id="rId255" Type="http://schemas.openxmlformats.org/officeDocument/2006/relationships/customXml" Target="../ink/ink1999.xml"/><Relationship Id="rId276" Type="http://schemas.openxmlformats.org/officeDocument/2006/relationships/image" Target="../media/image2009.png"/><Relationship Id="rId297" Type="http://schemas.openxmlformats.org/officeDocument/2006/relationships/customXml" Target="../ink/ink2020.xml"/><Relationship Id="rId40" Type="http://schemas.openxmlformats.org/officeDocument/2006/relationships/image" Target="../media/image1891.png"/><Relationship Id="rId115" Type="http://schemas.openxmlformats.org/officeDocument/2006/relationships/customXml" Target="../ink/ink1929.xml"/><Relationship Id="rId136" Type="http://schemas.openxmlformats.org/officeDocument/2006/relationships/image" Target="../media/image1939.png"/><Relationship Id="rId157" Type="http://schemas.openxmlformats.org/officeDocument/2006/relationships/customXml" Target="../ink/ink1950.xml"/><Relationship Id="rId178" Type="http://schemas.openxmlformats.org/officeDocument/2006/relationships/image" Target="../media/image1960.png"/><Relationship Id="rId301" Type="http://schemas.openxmlformats.org/officeDocument/2006/relationships/customXml" Target="../ink/ink2022.xml"/><Relationship Id="rId322" Type="http://schemas.openxmlformats.org/officeDocument/2006/relationships/image" Target="../media/image2032.png"/><Relationship Id="rId61" Type="http://schemas.openxmlformats.org/officeDocument/2006/relationships/customXml" Target="../ink/ink1902.xml"/><Relationship Id="rId82" Type="http://schemas.openxmlformats.org/officeDocument/2006/relationships/image" Target="../media/image1912.png"/><Relationship Id="rId199" Type="http://schemas.openxmlformats.org/officeDocument/2006/relationships/customXml" Target="../ink/ink1971.xml"/><Relationship Id="rId203" Type="http://schemas.openxmlformats.org/officeDocument/2006/relationships/customXml" Target="../ink/ink1973.xml"/><Relationship Id="rId19" Type="http://schemas.openxmlformats.org/officeDocument/2006/relationships/customXml" Target="../ink/ink1881.xml"/><Relationship Id="rId224" Type="http://schemas.openxmlformats.org/officeDocument/2006/relationships/image" Target="../media/image1983.png"/><Relationship Id="rId245" Type="http://schemas.openxmlformats.org/officeDocument/2006/relationships/customXml" Target="../ink/ink1994.xml"/><Relationship Id="rId266" Type="http://schemas.openxmlformats.org/officeDocument/2006/relationships/image" Target="../media/image2004.png"/><Relationship Id="rId287" Type="http://schemas.openxmlformats.org/officeDocument/2006/relationships/customXml" Target="../ink/ink2015.xml"/><Relationship Id="rId30" Type="http://schemas.openxmlformats.org/officeDocument/2006/relationships/image" Target="../media/image1886.png"/><Relationship Id="rId105" Type="http://schemas.openxmlformats.org/officeDocument/2006/relationships/customXml" Target="../ink/ink1924.xml"/><Relationship Id="rId126" Type="http://schemas.openxmlformats.org/officeDocument/2006/relationships/image" Target="../media/image1934.png"/><Relationship Id="rId147" Type="http://schemas.openxmlformats.org/officeDocument/2006/relationships/customXml" Target="../ink/ink1945.xml"/><Relationship Id="rId168" Type="http://schemas.openxmlformats.org/officeDocument/2006/relationships/image" Target="../media/image1955.png"/><Relationship Id="rId312" Type="http://schemas.openxmlformats.org/officeDocument/2006/relationships/image" Target="../media/image2027.png"/><Relationship Id="rId333" Type="http://schemas.openxmlformats.org/officeDocument/2006/relationships/customXml" Target="../ink/ink2038.xml"/><Relationship Id="rId51" Type="http://schemas.openxmlformats.org/officeDocument/2006/relationships/customXml" Target="../ink/ink1897.xml"/><Relationship Id="rId72" Type="http://schemas.openxmlformats.org/officeDocument/2006/relationships/image" Target="../media/image1907.png"/><Relationship Id="rId93" Type="http://schemas.openxmlformats.org/officeDocument/2006/relationships/customXml" Target="../ink/ink1918.xml"/><Relationship Id="rId189" Type="http://schemas.openxmlformats.org/officeDocument/2006/relationships/customXml" Target="../ink/ink1966.xml"/><Relationship Id="rId3" Type="http://schemas.openxmlformats.org/officeDocument/2006/relationships/customXml" Target="../ink/ink1873.xml"/><Relationship Id="rId214" Type="http://schemas.openxmlformats.org/officeDocument/2006/relationships/image" Target="../media/image1978.png"/><Relationship Id="rId235" Type="http://schemas.openxmlformats.org/officeDocument/2006/relationships/customXml" Target="../ink/ink1989.xml"/><Relationship Id="rId256" Type="http://schemas.openxmlformats.org/officeDocument/2006/relationships/image" Target="../media/image1999.png"/><Relationship Id="rId277" Type="http://schemas.openxmlformats.org/officeDocument/2006/relationships/customXml" Target="../ink/ink2010.xml"/><Relationship Id="rId298" Type="http://schemas.openxmlformats.org/officeDocument/2006/relationships/image" Target="../media/image2020.png"/><Relationship Id="rId116" Type="http://schemas.openxmlformats.org/officeDocument/2006/relationships/image" Target="../media/image1929.png"/><Relationship Id="rId137" Type="http://schemas.openxmlformats.org/officeDocument/2006/relationships/customXml" Target="../ink/ink1940.xml"/><Relationship Id="rId158" Type="http://schemas.openxmlformats.org/officeDocument/2006/relationships/image" Target="../media/image1950.png"/><Relationship Id="rId302" Type="http://schemas.openxmlformats.org/officeDocument/2006/relationships/image" Target="../media/image2022.png"/><Relationship Id="rId323" Type="http://schemas.openxmlformats.org/officeDocument/2006/relationships/customXml" Target="../ink/ink2033.xml"/><Relationship Id="rId20" Type="http://schemas.openxmlformats.org/officeDocument/2006/relationships/image" Target="../media/image1881.png"/><Relationship Id="rId41" Type="http://schemas.openxmlformats.org/officeDocument/2006/relationships/customXml" Target="../ink/ink1892.xml"/><Relationship Id="rId62" Type="http://schemas.openxmlformats.org/officeDocument/2006/relationships/image" Target="../media/image1902.png"/><Relationship Id="rId83" Type="http://schemas.openxmlformats.org/officeDocument/2006/relationships/customXml" Target="../ink/ink1913.xml"/><Relationship Id="rId179" Type="http://schemas.openxmlformats.org/officeDocument/2006/relationships/customXml" Target="../ink/ink1961.xml"/><Relationship Id="rId190" Type="http://schemas.openxmlformats.org/officeDocument/2006/relationships/image" Target="../media/image1966.png"/><Relationship Id="rId204" Type="http://schemas.openxmlformats.org/officeDocument/2006/relationships/image" Target="../media/image1973.png"/><Relationship Id="rId225" Type="http://schemas.openxmlformats.org/officeDocument/2006/relationships/customXml" Target="../ink/ink1984.xml"/><Relationship Id="rId246" Type="http://schemas.openxmlformats.org/officeDocument/2006/relationships/image" Target="../media/image1994.png"/><Relationship Id="rId267" Type="http://schemas.openxmlformats.org/officeDocument/2006/relationships/customXml" Target="../ink/ink2005.xml"/><Relationship Id="rId288" Type="http://schemas.openxmlformats.org/officeDocument/2006/relationships/image" Target="../media/image2015.png"/><Relationship Id="rId106" Type="http://schemas.openxmlformats.org/officeDocument/2006/relationships/image" Target="../media/image1924.png"/><Relationship Id="rId127" Type="http://schemas.openxmlformats.org/officeDocument/2006/relationships/customXml" Target="../ink/ink1935.xml"/><Relationship Id="rId313" Type="http://schemas.openxmlformats.org/officeDocument/2006/relationships/customXml" Target="../ink/ink2028.xml"/><Relationship Id="rId10" Type="http://schemas.openxmlformats.org/officeDocument/2006/relationships/image" Target="../media/image1876.png"/><Relationship Id="rId31" Type="http://schemas.openxmlformats.org/officeDocument/2006/relationships/customXml" Target="../ink/ink1887.xml"/><Relationship Id="rId52" Type="http://schemas.openxmlformats.org/officeDocument/2006/relationships/image" Target="../media/image1897.png"/><Relationship Id="rId73" Type="http://schemas.openxmlformats.org/officeDocument/2006/relationships/customXml" Target="../ink/ink1908.xml"/><Relationship Id="rId94" Type="http://schemas.openxmlformats.org/officeDocument/2006/relationships/image" Target="../media/image1918.png"/><Relationship Id="rId148" Type="http://schemas.openxmlformats.org/officeDocument/2006/relationships/image" Target="../media/image1945.png"/><Relationship Id="rId169" Type="http://schemas.openxmlformats.org/officeDocument/2006/relationships/customXml" Target="../ink/ink1956.xml"/><Relationship Id="rId334" Type="http://schemas.openxmlformats.org/officeDocument/2006/relationships/image" Target="../media/image2038.png"/><Relationship Id="rId4" Type="http://schemas.openxmlformats.org/officeDocument/2006/relationships/image" Target="../media/image1873.png"/><Relationship Id="rId180" Type="http://schemas.openxmlformats.org/officeDocument/2006/relationships/image" Target="../media/image1961.png"/><Relationship Id="rId215" Type="http://schemas.openxmlformats.org/officeDocument/2006/relationships/customXml" Target="../ink/ink1979.xml"/><Relationship Id="rId236" Type="http://schemas.openxmlformats.org/officeDocument/2006/relationships/image" Target="../media/image1989.png"/><Relationship Id="rId257" Type="http://schemas.openxmlformats.org/officeDocument/2006/relationships/customXml" Target="../ink/ink2000.xml"/><Relationship Id="rId278" Type="http://schemas.openxmlformats.org/officeDocument/2006/relationships/image" Target="../media/image2010.png"/><Relationship Id="rId303" Type="http://schemas.openxmlformats.org/officeDocument/2006/relationships/customXml" Target="../ink/ink2023.xml"/><Relationship Id="rId42" Type="http://schemas.openxmlformats.org/officeDocument/2006/relationships/image" Target="../media/image1892.png"/><Relationship Id="rId84" Type="http://schemas.openxmlformats.org/officeDocument/2006/relationships/image" Target="../media/image1913.png"/><Relationship Id="rId138" Type="http://schemas.openxmlformats.org/officeDocument/2006/relationships/image" Target="../media/image1940.png"/><Relationship Id="rId191" Type="http://schemas.openxmlformats.org/officeDocument/2006/relationships/customXml" Target="../ink/ink1967.xml"/><Relationship Id="rId205" Type="http://schemas.openxmlformats.org/officeDocument/2006/relationships/customXml" Target="../ink/ink1974.xml"/><Relationship Id="rId247" Type="http://schemas.openxmlformats.org/officeDocument/2006/relationships/customXml" Target="../ink/ink1995.xml"/><Relationship Id="rId107" Type="http://schemas.openxmlformats.org/officeDocument/2006/relationships/customXml" Target="../ink/ink1925.xml"/><Relationship Id="rId289" Type="http://schemas.openxmlformats.org/officeDocument/2006/relationships/customXml" Target="../ink/ink2016.xml"/><Relationship Id="rId11" Type="http://schemas.openxmlformats.org/officeDocument/2006/relationships/customXml" Target="../ink/ink1877.xml"/><Relationship Id="rId53" Type="http://schemas.openxmlformats.org/officeDocument/2006/relationships/customXml" Target="../ink/ink1898.xml"/><Relationship Id="rId149" Type="http://schemas.openxmlformats.org/officeDocument/2006/relationships/customXml" Target="../ink/ink1946.xml"/><Relationship Id="rId314" Type="http://schemas.openxmlformats.org/officeDocument/2006/relationships/image" Target="../media/image2028.png"/><Relationship Id="rId95" Type="http://schemas.openxmlformats.org/officeDocument/2006/relationships/customXml" Target="../ink/ink1919.xml"/><Relationship Id="rId160" Type="http://schemas.openxmlformats.org/officeDocument/2006/relationships/image" Target="../media/image1951.png"/><Relationship Id="rId216" Type="http://schemas.openxmlformats.org/officeDocument/2006/relationships/image" Target="../media/image1979.png"/><Relationship Id="rId258" Type="http://schemas.openxmlformats.org/officeDocument/2006/relationships/image" Target="../media/image2000.png"/><Relationship Id="rId22" Type="http://schemas.openxmlformats.org/officeDocument/2006/relationships/image" Target="../media/image1882.png"/><Relationship Id="rId64" Type="http://schemas.openxmlformats.org/officeDocument/2006/relationships/image" Target="../media/image1903.png"/><Relationship Id="rId118" Type="http://schemas.openxmlformats.org/officeDocument/2006/relationships/image" Target="../media/image1930.png"/><Relationship Id="rId325" Type="http://schemas.openxmlformats.org/officeDocument/2006/relationships/customXml" Target="../ink/ink2034.xml"/><Relationship Id="rId171" Type="http://schemas.openxmlformats.org/officeDocument/2006/relationships/customXml" Target="../ink/ink1957.xml"/><Relationship Id="rId227" Type="http://schemas.openxmlformats.org/officeDocument/2006/relationships/customXml" Target="../ink/ink1985.xml"/><Relationship Id="rId269" Type="http://schemas.openxmlformats.org/officeDocument/2006/relationships/customXml" Target="../ink/ink2006.xml"/><Relationship Id="rId33" Type="http://schemas.openxmlformats.org/officeDocument/2006/relationships/customXml" Target="../ink/ink1888.xml"/><Relationship Id="rId129" Type="http://schemas.openxmlformats.org/officeDocument/2006/relationships/customXml" Target="../ink/ink1936.xml"/><Relationship Id="rId280" Type="http://schemas.openxmlformats.org/officeDocument/2006/relationships/image" Target="../media/image2011.png"/><Relationship Id="rId75" Type="http://schemas.openxmlformats.org/officeDocument/2006/relationships/customXml" Target="../ink/ink1909.xml"/><Relationship Id="rId140" Type="http://schemas.openxmlformats.org/officeDocument/2006/relationships/image" Target="../media/image1941.png"/><Relationship Id="rId182" Type="http://schemas.openxmlformats.org/officeDocument/2006/relationships/image" Target="../media/image1962.png"/><Relationship Id="rId6" Type="http://schemas.openxmlformats.org/officeDocument/2006/relationships/image" Target="../media/image1874.png"/><Relationship Id="rId238" Type="http://schemas.openxmlformats.org/officeDocument/2006/relationships/image" Target="../media/image1990.png"/><Relationship Id="rId291" Type="http://schemas.openxmlformats.org/officeDocument/2006/relationships/customXml" Target="../ink/ink2017.xml"/><Relationship Id="rId305" Type="http://schemas.openxmlformats.org/officeDocument/2006/relationships/customXml" Target="../ink/ink2024.xml"/><Relationship Id="rId44" Type="http://schemas.openxmlformats.org/officeDocument/2006/relationships/image" Target="../media/image1893.png"/><Relationship Id="rId86" Type="http://schemas.openxmlformats.org/officeDocument/2006/relationships/image" Target="../media/image1914.png"/><Relationship Id="rId151" Type="http://schemas.openxmlformats.org/officeDocument/2006/relationships/customXml" Target="../ink/ink1947.xml"/><Relationship Id="rId193" Type="http://schemas.openxmlformats.org/officeDocument/2006/relationships/customXml" Target="../ink/ink1968.xml"/><Relationship Id="rId207" Type="http://schemas.openxmlformats.org/officeDocument/2006/relationships/customXml" Target="../ink/ink1975.xml"/><Relationship Id="rId249" Type="http://schemas.openxmlformats.org/officeDocument/2006/relationships/customXml" Target="../ink/ink1996.xml"/><Relationship Id="rId13" Type="http://schemas.openxmlformats.org/officeDocument/2006/relationships/customXml" Target="../ink/ink1878.xml"/><Relationship Id="rId109" Type="http://schemas.openxmlformats.org/officeDocument/2006/relationships/customXml" Target="../ink/ink1926.xml"/><Relationship Id="rId260" Type="http://schemas.openxmlformats.org/officeDocument/2006/relationships/image" Target="../media/image2001.png"/><Relationship Id="rId316" Type="http://schemas.openxmlformats.org/officeDocument/2006/relationships/image" Target="../media/image2029.png"/><Relationship Id="rId55" Type="http://schemas.openxmlformats.org/officeDocument/2006/relationships/customXml" Target="../ink/ink1899.xml"/><Relationship Id="rId97" Type="http://schemas.openxmlformats.org/officeDocument/2006/relationships/customXml" Target="../ink/ink1920.xml"/><Relationship Id="rId120" Type="http://schemas.openxmlformats.org/officeDocument/2006/relationships/image" Target="../media/image1931.png"/><Relationship Id="rId162" Type="http://schemas.openxmlformats.org/officeDocument/2006/relationships/image" Target="../media/image1952.png"/><Relationship Id="rId218" Type="http://schemas.openxmlformats.org/officeDocument/2006/relationships/image" Target="../media/image1980.png"/><Relationship Id="rId271" Type="http://schemas.openxmlformats.org/officeDocument/2006/relationships/customXml" Target="../ink/ink200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96.png"/><Relationship Id="rId299" Type="http://schemas.openxmlformats.org/officeDocument/2006/relationships/image" Target="../media/image2187.png"/><Relationship Id="rId21" Type="http://schemas.openxmlformats.org/officeDocument/2006/relationships/image" Target="../media/image2048.png"/><Relationship Id="rId63" Type="http://schemas.openxmlformats.org/officeDocument/2006/relationships/image" Target="../media/image2069.png"/><Relationship Id="rId159" Type="http://schemas.openxmlformats.org/officeDocument/2006/relationships/image" Target="../media/image2117.png"/><Relationship Id="rId324" Type="http://schemas.openxmlformats.org/officeDocument/2006/relationships/customXml" Target="../ink/ink2200.xml"/><Relationship Id="rId366" Type="http://schemas.openxmlformats.org/officeDocument/2006/relationships/customXml" Target="../ink/ink2221.xml"/><Relationship Id="rId170" Type="http://schemas.openxmlformats.org/officeDocument/2006/relationships/customXml" Target="../ink/ink2123.xml"/><Relationship Id="rId226" Type="http://schemas.openxmlformats.org/officeDocument/2006/relationships/customXml" Target="../ink/ink2151.xml"/><Relationship Id="rId433" Type="http://schemas.openxmlformats.org/officeDocument/2006/relationships/image" Target="../media/image2254.png"/><Relationship Id="rId268" Type="http://schemas.openxmlformats.org/officeDocument/2006/relationships/customXml" Target="../ink/ink2172.xml"/><Relationship Id="rId32" Type="http://schemas.openxmlformats.org/officeDocument/2006/relationships/customXml" Target="../ink/ink2054.xml"/><Relationship Id="rId74" Type="http://schemas.openxmlformats.org/officeDocument/2006/relationships/customXml" Target="../ink/ink2075.xml"/><Relationship Id="rId128" Type="http://schemas.openxmlformats.org/officeDocument/2006/relationships/customXml" Target="../ink/ink2102.xml"/><Relationship Id="rId335" Type="http://schemas.openxmlformats.org/officeDocument/2006/relationships/image" Target="../media/image2205.png"/><Relationship Id="rId377" Type="http://schemas.openxmlformats.org/officeDocument/2006/relationships/image" Target="../media/image2226.png"/><Relationship Id="rId5" Type="http://schemas.openxmlformats.org/officeDocument/2006/relationships/image" Target="../media/image2040.png"/><Relationship Id="rId181" Type="http://schemas.openxmlformats.org/officeDocument/2006/relationships/image" Target="../media/image2128.png"/><Relationship Id="rId237" Type="http://schemas.openxmlformats.org/officeDocument/2006/relationships/image" Target="../media/image2156.png"/><Relationship Id="rId402" Type="http://schemas.openxmlformats.org/officeDocument/2006/relationships/customXml" Target="../ink/ink2239.xml"/><Relationship Id="rId279" Type="http://schemas.openxmlformats.org/officeDocument/2006/relationships/image" Target="../media/image2177.png"/><Relationship Id="rId444" Type="http://schemas.openxmlformats.org/officeDocument/2006/relationships/customXml" Target="../ink/ink2260.xml"/><Relationship Id="rId43" Type="http://schemas.openxmlformats.org/officeDocument/2006/relationships/image" Target="../media/image2059.png"/><Relationship Id="rId139" Type="http://schemas.openxmlformats.org/officeDocument/2006/relationships/image" Target="../media/image2107.png"/><Relationship Id="rId290" Type="http://schemas.openxmlformats.org/officeDocument/2006/relationships/customXml" Target="../ink/ink2183.xml"/><Relationship Id="rId304" Type="http://schemas.openxmlformats.org/officeDocument/2006/relationships/customXml" Target="../ink/ink2190.xml"/><Relationship Id="rId346" Type="http://schemas.openxmlformats.org/officeDocument/2006/relationships/customXml" Target="../ink/ink2211.xml"/><Relationship Id="rId388" Type="http://schemas.openxmlformats.org/officeDocument/2006/relationships/customXml" Target="../ink/ink2232.xml"/><Relationship Id="rId85" Type="http://schemas.openxmlformats.org/officeDocument/2006/relationships/image" Target="../media/image2080.png"/><Relationship Id="rId150" Type="http://schemas.openxmlformats.org/officeDocument/2006/relationships/customXml" Target="../ink/ink2113.xml"/><Relationship Id="rId192" Type="http://schemas.openxmlformats.org/officeDocument/2006/relationships/customXml" Target="../ink/ink2134.xml"/><Relationship Id="rId206" Type="http://schemas.openxmlformats.org/officeDocument/2006/relationships/customXml" Target="../ink/ink2141.xml"/><Relationship Id="rId413" Type="http://schemas.openxmlformats.org/officeDocument/2006/relationships/image" Target="../media/image2244.png"/><Relationship Id="rId248" Type="http://schemas.openxmlformats.org/officeDocument/2006/relationships/customXml" Target="../ink/ink2162.xml"/><Relationship Id="rId455" Type="http://schemas.openxmlformats.org/officeDocument/2006/relationships/image" Target="../media/image2265.png"/><Relationship Id="rId12" Type="http://schemas.openxmlformats.org/officeDocument/2006/relationships/customXml" Target="../ink/ink2044.xml"/><Relationship Id="rId108" Type="http://schemas.openxmlformats.org/officeDocument/2006/relationships/customXml" Target="../ink/ink2092.xml"/><Relationship Id="rId315" Type="http://schemas.openxmlformats.org/officeDocument/2006/relationships/image" Target="../media/image2195.png"/><Relationship Id="rId357" Type="http://schemas.openxmlformats.org/officeDocument/2006/relationships/image" Target="../media/image2216.png"/><Relationship Id="rId54" Type="http://schemas.openxmlformats.org/officeDocument/2006/relationships/customXml" Target="../ink/ink2065.xml"/><Relationship Id="rId96" Type="http://schemas.openxmlformats.org/officeDocument/2006/relationships/customXml" Target="../ink/ink2086.xml"/><Relationship Id="rId161" Type="http://schemas.openxmlformats.org/officeDocument/2006/relationships/image" Target="../media/image2118.png"/><Relationship Id="rId217" Type="http://schemas.openxmlformats.org/officeDocument/2006/relationships/image" Target="../media/image2146.png"/><Relationship Id="rId399" Type="http://schemas.openxmlformats.org/officeDocument/2006/relationships/image" Target="../media/image2237.png"/><Relationship Id="rId259" Type="http://schemas.openxmlformats.org/officeDocument/2006/relationships/image" Target="../media/image2167.png"/><Relationship Id="rId424" Type="http://schemas.openxmlformats.org/officeDocument/2006/relationships/customXml" Target="../ink/ink2250.xml"/><Relationship Id="rId23" Type="http://schemas.openxmlformats.org/officeDocument/2006/relationships/image" Target="../media/image2049.png"/><Relationship Id="rId119" Type="http://schemas.openxmlformats.org/officeDocument/2006/relationships/image" Target="../media/image2097.png"/><Relationship Id="rId270" Type="http://schemas.openxmlformats.org/officeDocument/2006/relationships/customXml" Target="../ink/ink2173.xml"/><Relationship Id="rId326" Type="http://schemas.openxmlformats.org/officeDocument/2006/relationships/customXml" Target="../ink/ink2201.xml"/><Relationship Id="rId65" Type="http://schemas.openxmlformats.org/officeDocument/2006/relationships/image" Target="../media/image2070.png"/><Relationship Id="rId130" Type="http://schemas.openxmlformats.org/officeDocument/2006/relationships/customXml" Target="../ink/ink2103.xml"/><Relationship Id="rId368" Type="http://schemas.openxmlformats.org/officeDocument/2006/relationships/customXml" Target="../ink/ink2222.xml"/><Relationship Id="rId172" Type="http://schemas.openxmlformats.org/officeDocument/2006/relationships/customXml" Target="../ink/ink2124.xml"/><Relationship Id="rId228" Type="http://schemas.openxmlformats.org/officeDocument/2006/relationships/customXml" Target="../ink/ink2152.xml"/><Relationship Id="rId435" Type="http://schemas.openxmlformats.org/officeDocument/2006/relationships/image" Target="../media/image2255.png"/><Relationship Id="rId281" Type="http://schemas.openxmlformats.org/officeDocument/2006/relationships/image" Target="../media/image2178.png"/><Relationship Id="rId337" Type="http://schemas.openxmlformats.org/officeDocument/2006/relationships/image" Target="../media/image2206.png"/><Relationship Id="rId34" Type="http://schemas.openxmlformats.org/officeDocument/2006/relationships/customXml" Target="../ink/ink2055.xml"/><Relationship Id="rId76" Type="http://schemas.openxmlformats.org/officeDocument/2006/relationships/customXml" Target="../ink/ink2076.xml"/><Relationship Id="rId141" Type="http://schemas.openxmlformats.org/officeDocument/2006/relationships/image" Target="../media/image2108.png"/><Relationship Id="rId379" Type="http://schemas.openxmlformats.org/officeDocument/2006/relationships/image" Target="../media/image2227.png"/><Relationship Id="rId7" Type="http://schemas.openxmlformats.org/officeDocument/2006/relationships/image" Target="../media/image2041.png"/><Relationship Id="rId183" Type="http://schemas.openxmlformats.org/officeDocument/2006/relationships/image" Target="../media/image2129.png"/><Relationship Id="rId239" Type="http://schemas.openxmlformats.org/officeDocument/2006/relationships/image" Target="../media/image2157.png"/><Relationship Id="rId390" Type="http://schemas.openxmlformats.org/officeDocument/2006/relationships/customXml" Target="../ink/ink2233.xml"/><Relationship Id="rId404" Type="http://schemas.openxmlformats.org/officeDocument/2006/relationships/customXml" Target="../ink/ink2240.xml"/><Relationship Id="rId446" Type="http://schemas.openxmlformats.org/officeDocument/2006/relationships/customXml" Target="../ink/ink2261.xml"/><Relationship Id="rId250" Type="http://schemas.openxmlformats.org/officeDocument/2006/relationships/customXml" Target="../ink/ink2163.xml"/><Relationship Id="rId292" Type="http://schemas.openxmlformats.org/officeDocument/2006/relationships/customXml" Target="../ink/ink2184.xml"/><Relationship Id="rId306" Type="http://schemas.openxmlformats.org/officeDocument/2006/relationships/customXml" Target="../ink/ink2191.xml"/><Relationship Id="rId45" Type="http://schemas.openxmlformats.org/officeDocument/2006/relationships/image" Target="../media/image2060.png"/><Relationship Id="rId87" Type="http://schemas.openxmlformats.org/officeDocument/2006/relationships/image" Target="../media/image2081.png"/><Relationship Id="rId110" Type="http://schemas.openxmlformats.org/officeDocument/2006/relationships/customXml" Target="../ink/ink2093.xml"/><Relationship Id="rId348" Type="http://schemas.openxmlformats.org/officeDocument/2006/relationships/customXml" Target="../ink/ink2212.xml"/><Relationship Id="rId152" Type="http://schemas.openxmlformats.org/officeDocument/2006/relationships/customXml" Target="../ink/ink2114.xml"/><Relationship Id="rId194" Type="http://schemas.openxmlformats.org/officeDocument/2006/relationships/customXml" Target="../ink/ink2135.xml"/><Relationship Id="rId208" Type="http://schemas.openxmlformats.org/officeDocument/2006/relationships/customXml" Target="../ink/ink2142.xml"/><Relationship Id="rId415" Type="http://schemas.openxmlformats.org/officeDocument/2006/relationships/image" Target="../media/image2245.png"/><Relationship Id="rId457" Type="http://schemas.openxmlformats.org/officeDocument/2006/relationships/image" Target="../media/image2266.png"/><Relationship Id="rId261" Type="http://schemas.openxmlformats.org/officeDocument/2006/relationships/image" Target="../media/image2168.png"/><Relationship Id="rId14" Type="http://schemas.openxmlformats.org/officeDocument/2006/relationships/customXml" Target="../ink/ink2045.xml"/><Relationship Id="rId56" Type="http://schemas.openxmlformats.org/officeDocument/2006/relationships/customXml" Target="../ink/ink2066.xml"/><Relationship Id="rId317" Type="http://schemas.openxmlformats.org/officeDocument/2006/relationships/image" Target="../media/image2196.png"/><Relationship Id="rId359" Type="http://schemas.openxmlformats.org/officeDocument/2006/relationships/image" Target="../media/image2217.png"/><Relationship Id="rId98" Type="http://schemas.openxmlformats.org/officeDocument/2006/relationships/customXml" Target="../ink/ink2087.xml"/><Relationship Id="rId121" Type="http://schemas.openxmlformats.org/officeDocument/2006/relationships/image" Target="../media/image2098.png"/><Relationship Id="rId163" Type="http://schemas.openxmlformats.org/officeDocument/2006/relationships/image" Target="../media/image2119.png"/><Relationship Id="rId219" Type="http://schemas.openxmlformats.org/officeDocument/2006/relationships/image" Target="../media/image2147.png"/><Relationship Id="rId370" Type="http://schemas.openxmlformats.org/officeDocument/2006/relationships/customXml" Target="../ink/ink2223.xml"/><Relationship Id="rId426" Type="http://schemas.openxmlformats.org/officeDocument/2006/relationships/customXml" Target="../ink/ink2251.xml"/><Relationship Id="rId230" Type="http://schemas.openxmlformats.org/officeDocument/2006/relationships/customXml" Target="../ink/ink2153.xml"/><Relationship Id="rId25" Type="http://schemas.openxmlformats.org/officeDocument/2006/relationships/image" Target="../media/image2050.png"/><Relationship Id="rId67" Type="http://schemas.openxmlformats.org/officeDocument/2006/relationships/image" Target="../media/image2071.png"/><Relationship Id="rId272" Type="http://schemas.openxmlformats.org/officeDocument/2006/relationships/customXml" Target="../ink/ink2174.xml"/><Relationship Id="rId328" Type="http://schemas.openxmlformats.org/officeDocument/2006/relationships/customXml" Target="../ink/ink2202.xml"/><Relationship Id="rId132" Type="http://schemas.openxmlformats.org/officeDocument/2006/relationships/customXml" Target="../ink/ink2104.xml"/><Relationship Id="rId174" Type="http://schemas.openxmlformats.org/officeDocument/2006/relationships/customXml" Target="../ink/ink2125.xml"/><Relationship Id="rId381" Type="http://schemas.openxmlformats.org/officeDocument/2006/relationships/image" Target="../media/image2228.png"/><Relationship Id="rId241" Type="http://schemas.openxmlformats.org/officeDocument/2006/relationships/image" Target="../media/image2158.png"/><Relationship Id="rId437" Type="http://schemas.openxmlformats.org/officeDocument/2006/relationships/image" Target="../media/image2256.png"/><Relationship Id="rId36" Type="http://schemas.openxmlformats.org/officeDocument/2006/relationships/customXml" Target="../ink/ink2056.xml"/><Relationship Id="rId283" Type="http://schemas.openxmlformats.org/officeDocument/2006/relationships/image" Target="../media/image2179.png"/><Relationship Id="rId339" Type="http://schemas.openxmlformats.org/officeDocument/2006/relationships/image" Target="../media/image2207.png"/><Relationship Id="rId78" Type="http://schemas.openxmlformats.org/officeDocument/2006/relationships/customXml" Target="../ink/ink2077.xml"/><Relationship Id="rId101" Type="http://schemas.openxmlformats.org/officeDocument/2006/relationships/image" Target="../media/image2088.png"/><Relationship Id="rId143" Type="http://schemas.openxmlformats.org/officeDocument/2006/relationships/image" Target="../media/image2109.png"/><Relationship Id="rId185" Type="http://schemas.openxmlformats.org/officeDocument/2006/relationships/image" Target="../media/image2130.png"/><Relationship Id="rId350" Type="http://schemas.openxmlformats.org/officeDocument/2006/relationships/customXml" Target="../ink/ink2213.xml"/><Relationship Id="rId406" Type="http://schemas.openxmlformats.org/officeDocument/2006/relationships/customXml" Target="../ink/ink2241.xml"/><Relationship Id="rId9" Type="http://schemas.openxmlformats.org/officeDocument/2006/relationships/image" Target="../media/image2042.png"/><Relationship Id="rId210" Type="http://schemas.openxmlformats.org/officeDocument/2006/relationships/customXml" Target="../ink/ink2143.xml"/><Relationship Id="rId392" Type="http://schemas.openxmlformats.org/officeDocument/2006/relationships/customXml" Target="../ink/ink2234.xml"/><Relationship Id="rId448" Type="http://schemas.openxmlformats.org/officeDocument/2006/relationships/customXml" Target="../ink/ink2262.xml"/><Relationship Id="rId252" Type="http://schemas.openxmlformats.org/officeDocument/2006/relationships/customXml" Target="../ink/ink2164.xml"/><Relationship Id="rId294" Type="http://schemas.openxmlformats.org/officeDocument/2006/relationships/customXml" Target="../ink/ink2185.xml"/><Relationship Id="rId308" Type="http://schemas.openxmlformats.org/officeDocument/2006/relationships/customXml" Target="../ink/ink2192.xml"/><Relationship Id="rId47" Type="http://schemas.openxmlformats.org/officeDocument/2006/relationships/image" Target="../media/image2061.png"/><Relationship Id="rId89" Type="http://schemas.openxmlformats.org/officeDocument/2006/relationships/image" Target="../media/image2082.png"/><Relationship Id="rId112" Type="http://schemas.openxmlformats.org/officeDocument/2006/relationships/customXml" Target="../ink/ink2094.xml"/><Relationship Id="rId154" Type="http://schemas.openxmlformats.org/officeDocument/2006/relationships/customXml" Target="../ink/ink2115.xml"/><Relationship Id="rId361" Type="http://schemas.openxmlformats.org/officeDocument/2006/relationships/image" Target="../media/image2218.png"/><Relationship Id="rId196" Type="http://schemas.openxmlformats.org/officeDocument/2006/relationships/customXml" Target="../ink/ink2136.xml"/><Relationship Id="rId417" Type="http://schemas.openxmlformats.org/officeDocument/2006/relationships/image" Target="../media/image2246.png"/><Relationship Id="rId459" Type="http://schemas.openxmlformats.org/officeDocument/2006/relationships/image" Target="../media/image2267.png"/><Relationship Id="rId16" Type="http://schemas.openxmlformats.org/officeDocument/2006/relationships/customXml" Target="../ink/ink2046.xml"/><Relationship Id="rId221" Type="http://schemas.openxmlformats.org/officeDocument/2006/relationships/image" Target="../media/image2148.png"/><Relationship Id="rId263" Type="http://schemas.openxmlformats.org/officeDocument/2006/relationships/image" Target="../media/image2169.png"/><Relationship Id="rId319" Type="http://schemas.openxmlformats.org/officeDocument/2006/relationships/image" Target="../media/image2197.png"/><Relationship Id="rId58" Type="http://schemas.openxmlformats.org/officeDocument/2006/relationships/customXml" Target="../ink/ink2067.xml"/><Relationship Id="rId123" Type="http://schemas.openxmlformats.org/officeDocument/2006/relationships/image" Target="../media/image2099.png"/><Relationship Id="rId330" Type="http://schemas.openxmlformats.org/officeDocument/2006/relationships/customXml" Target="../ink/ink2203.xml"/><Relationship Id="rId165" Type="http://schemas.openxmlformats.org/officeDocument/2006/relationships/image" Target="../media/image2120.png"/><Relationship Id="rId372" Type="http://schemas.openxmlformats.org/officeDocument/2006/relationships/customXml" Target="../ink/ink2224.xml"/><Relationship Id="rId428" Type="http://schemas.openxmlformats.org/officeDocument/2006/relationships/customXml" Target="../ink/ink2252.xml"/><Relationship Id="rId232" Type="http://schemas.openxmlformats.org/officeDocument/2006/relationships/customXml" Target="../ink/ink2154.xml"/><Relationship Id="rId274" Type="http://schemas.openxmlformats.org/officeDocument/2006/relationships/customXml" Target="../ink/ink2175.xml"/><Relationship Id="rId27" Type="http://schemas.openxmlformats.org/officeDocument/2006/relationships/image" Target="../media/image2051.png"/><Relationship Id="rId69" Type="http://schemas.openxmlformats.org/officeDocument/2006/relationships/image" Target="../media/image2072.png"/><Relationship Id="rId134" Type="http://schemas.openxmlformats.org/officeDocument/2006/relationships/customXml" Target="../ink/ink2105.xml"/><Relationship Id="rId80" Type="http://schemas.openxmlformats.org/officeDocument/2006/relationships/customXml" Target="../ink/ink2078.xml"/><Relationship Id="rId176" Type="http://schemas.openxmlformats.org/officeDocument/2006/relationships/customXml" Target="../ink/ink2126.xml"/><Relationship Id="rId341" Type="http://schemas.openxmlformats.org/officeDocument/2006/relationships/image" Target="../media/image2208.png"/><Relationship Id="rId383" Type="http://schemas.openxmlformats.org/officeDocument/2006/relationships/image" Target="../media/image2229.png"/><Relationship Id="rId439" Type="http://schemas.openxmlformats.org/officeDocument/2006/relationships/image" Target="../media/image2257.png"/><Relationship Id="rId201" Type="http://schemas.openxmlformats.org/officeDocument/2006/relationships/image" Target="../media/image2138.png"/><Relationship Id="rId243" Type="http://schemas.openxmlformats.org/officeDocument/2006/relationships/image" Target="../media/image2159.png"/><Relationship Id="rId285" Type="http://schemas.openxmlformats.org/officeDocument/2006/relationships/image" Target="../media/image2180.png"/><Relationship Id="rId450" Type="http://schemas.openxmlformats.org/officeDocument/2006/relationships/customXml" Target="../ink/ink2263.xml"/><Relationship Id="rId38" Type="http://schemas.openxmlformats.org/officeDocument/2006/relationships/customXml" Target="../ink/ink2057.xml"/><Relationship Id="rId103" Type="http://schemas.openxmlformats.org/officeDocument/2006/relationships/image" Target="../media/image2089.png"/><Relationship Id="rId310" Type="http://schemas.openxmlformats.org/officeDocument/2006/relationships/customXml" Target="../ink/ink2193.xml"/><Relationship Id="rId91" Type="http://schemas.openxmlformats.org/officeDocument/2006/relationships/image" Target="../media/image2083.png"/><Relationship Id="rId145" Type="http://schemas.openxmlformats.org/officeDocument/2006/relationships/image" Target="../media/image2110.png"/><Relationship Id="rId187" Type="http://schemas.openxmlformats.org/officeDocument/2006/relationships/image" Target="../media/image2131.png"/><Relationship Id="rId352" Type="http://schemas.openxmlformats.org/officeDocument/2006/relationships/customXml" Target="../ink/ink2214.xml"/><Relationship Id="rId394" Type="http://schemas.openxmlformats.org/officeDocument/2006/relationships/customXml" Target="../ink/ink2235.xml"/><Relationship Id="rId408" Type="http://schemas.openxmlformats.org/officeDocument/2006/relationships/customXml" Target="../ink/ink2242.xml"/><Relationship Id="rId212" Type="http://schemas.openxmlformats.org/officeDocument/2006/relationships/customXml" Target="../ink/ink2144.xml"/><Relationship Id="rId254" Type="http://schemas.openxmlformats.org/officeDocument/2006/relationships/customXml" Target="../ink/ink2165.xml"/><Relationship Id="rId49" Type="http://schemas.openxmlformats.org/officeDocument/2006/relationships/image" Target="../media/image2062.png"/><Relationship Id="rId114" Type="http://schemas.openxmlformats.org/officeDocument/2006/relationships/customXml" Target="../ink/ink2095.xml"/><Relationship Id="rId296" Type="http://schemas.openxmlformats.org/officeDocument/2006/relationships/customXml" Target="../ink/ink2186.xml"/><Relationship Id="rId461" Type="http://schemas.openxmlformats.org/officeDocument/2006/relationships/image" Target="../media/image2268.png"/><Relationship Id="rId60" Type="http://schemas.openxmlformats.org/officeDocument/2006/relationships/customXml" Target="../ink/ink2068.xml"/><Relationship Id="rId156" Type="http://schemas.openxmlformats.org/officeDocument/2006/relationships/customXml" Target="../ink/ink2116.xml"/><Relationship Id="rId198" Type="http://schemas.openxmlformats.org/officeDocument/2006/relationships/customXml" Target="../ink/ink2137.xml"/><Relationship Id="rId321" Type="http://schemas.openxmlformats.org/officeDocument/2006/relationships/image" Target="../media/image2198.png"/><Relationship Id="rId363" Type="http://schemas.openxmlformats.org/officeDocument/2006/relationships/image" Target="../media/image2219.png"/><Relationship Id="rId419" Type="http://schemas.openxmlformats.org/officeDocument/2006/relationships/image" Target="../media/image2247.png"/><Relationship Id="rId223" Type="http://schemas.openxmlformats.org/officeDocument/2006/relationships/image" Target="../media/image2149.png"/><Relationship Id="rId430" Type="http://schemas.openxmlformats.org/officeDocument/2006/relationships/customXml" Target="../ink/ink2253.xml"/><Relationship Id="rId18" Type="http://schemas.openxmlformats.org/officeDocument/2006/relationships/customXml" Target="../ink/ink2047.xml"/><Relationship Id="rId265" Type="http://schemas.openxmlformats.org/officeDocument/2006/relationships/image" Target="../media/image2170.png"/><Relationship Id="rId125" Type="http://schemas.openxmlformats.org/officeDocument/2006/relationships/image" Target="../media/image2100.png"/><Relationship Id="rId167" Type="http://schemas.openxmlformats.org/officeDocument/2006/relationships/image" Target="../media/image2121.png"/><Relationship Id="rId332" Type="http://schemas.openxmlformats.org/officeDocument/2006/relationships/customXml" Target="../ink/ink2204.xml"/><Relationship Id="rId374" Type="http://schemas.openxmlformats.org/officeDocument/2006/relationships/customXml" Target="../ink/ink2225.xml"/><Relationship Id="rId71" Type="http://schemas.openxmlformats.org/officeDocument/2006/relationships/image" Target="../media/image2073.png"/><Relationship Id="rId234" Type="http://schemas.openxmlformats.org/officeDocument/2006/relationships/customXml" Target="../ink/ink2155.xml"/><Relationship Id="rId2" Type="http://schemas.openxmlformats.org/officeDocument/2006/relationships/customXml" Target="../ink/ink2039.xml"/><Relationship Id="rId29" Type="http://schemas.openxmlformats.org/officeDocument/2006/relationships/image" Target="../media/image2052.png"/><Relationship Id="rId276" Type="http://schemas.openxmlformats.org/officeDocument/2006/relationships/customXml" Target="../ink/ink2176.xml"/><Relationship Id="rId441" Type="http://schemas.openxmlformats.org/officeDocument/2006/relationships/image" Target="../media/image2258.png"/><Relationship Id="rId40" Type="http://schemas.openxmlformats.org/officeDocument/2006/relationships/customXml" Target="../ink/ink2058.xml"/><Relationship Id="rId115" Type="http://schemas.openxmlformats.org/officeDocument/2006/relationships/image" Target="../media/image2095.png"/><Relationship Id="rId136" Type="http://schemas.openxmlformats.org/officeDocument/2006/relationships/customXml" Target="../ink/ink2106.xml"/><Relationship Id="rId157" Type="http://schemas.openxmlformats.org/officeDocument/2006/relationships/image" Target="../media/image2116.png"/><Relationship Id="rId178" Type="http://schemas.openxmlformats.org/officeDocument/2006/relationships/customXml" Target="../ink/ink2127.xml"/><Relationship Id="rId301" Type="http://schemas.openxmlformats.org/officeDocument/2006/relationships/image" Target="../media/image2188.png"/><Relationship Id="rId322" Type="http://schemas.openxmlformats.org/officeDocument/2006/relationships/customXml" Target="../ink/ink2199.xml"/><Relationship Id="rId343" Type="http://schemas.openxmlformats.org/officeDocument/2006/relationships/image" Target="../media/image2209.png"/><Relationship Id="rId364" Type="http://schemas.openxmlformats.org/officeDocument/2006/relationships/customXml" Target="../ink/ink2220.xml"/><Relationship Id="rId61" Type="http://schemas.openxmlformats.org/officeDocument/2006/relationships/image" Target="../media/image2068.png"/><Relationship Id="rId82" Type="http://schemas.openxmlformats.org/officeDocument/2006/relationships/customXml" Target="../ink/ink2079.xml"/><Relationship Id="rId199" Type="http://schemas.openxmlformats.org/officeDocument/2006/relationships/image" Target="../media/image2137.png"/><Relationship Id="rId203" Type="http://schemas.openxmlformats.org/officeDocument/2006/relationships/image" Target="../media/image2139.png"/><Relationship Id="rId385" Type="http://schemas.openxmlformats.org/officeDocument/2006/relationships/image" Target="../media/image2230.png"/><Relationship Id="rId19" Type="http://schemas.openxmlformats.org/officeDocument/2006/relationships/image" Target="../media/image2047.png"/><Relationship Id="rId224" Type="http://schemas.openxmlformats.org/officeDocument/2006/relationships/customXml" Target="../ink/ink2150.xml"/><Relationship Id="rId245" Type="http://schemas.openxmlformats.org/officeDocument/2006/relationships/image" Target="../media/image2160.png"/><Relationship Id="rId266" Type="http://schemas.openxmlformats.org/officeDocument/2006/relationships/customXml" Target="../ink/ink2171.xml"/><Relationship Id="rId287" Type="http://schemas.openxmlformats.org/officeDocument/2006/relationships/image" Target="../media/image2181.png"/><Relationship Id="rId410" Type="http://schemas.openxmlformats.org/officeDocument/2006/relationships/customXml" Target="../ink/ink2243.xml"/><Relationship Id="rId431" Type="http://schemas.openxmlformats.org/officeDocument/2006/relationships/image" Target="../media/image2253.png"/><Relationship Id="rId452" Type="http://schemas.openxmlformats.org/officeDocument/2006/relationships/customXml" Target="../ink/ink2264.xml"/><Relationship Id="rId30" Type="http://schemas.openxmlformats.org/officeDocument/2006/relationships/customXml" Target="../ink/ink2053.xml"/><Relationship Id="rId105" Type="http://schemas.openxmlformats.org/officeDocument/2006/relationships/image" Target="../media/image2090.png"/><Relationship Id="rId126" Type="http://schemas.openxmlformats.org/officeDocument/2006/relationships/customXml" Target="../ink/ink2101.xml"/><Relationship Id="rId147" Type="http://schemas.openxmlformats.org/officeDocument/2006/relationships/image" Target="../media/image2111.png"/><Relationship Id="rId168" Type="http://schemas.openxmlformats.org/officeDocument/2006/relationships/customXml" Target="../ink/ink2122.xml"/><Relationship Id="rId312" Type="http://schemas.openxmlformats.org/officeDocument/2006/relationships/customXml" Target="../ink/ink2194.xml"/><Relationship Id="rId333" Type="http://schemas.openxmlformats.org/officeDocument/2006/relationships/image" Target="../media/image2204.png"/><Relationship Id="rId354" Type="http://schemas.openxmlformats.org/officeDocument/2006/relationships/customXml" Target="../ink/ink2215.xml"/><Relationship Id="rId51" Type="http://schemas.openxmlformats.org/officeDocument/2006/relationships/image" Target="../media/image2063.png"/><Relationship Id="rId72" Type="http://schemas.openxmlformats.org/officeDocument/2006/relationships/customXml" Target="../ink/ink2074.xml"/><Relationship Id="rId93" Type="http://schemas.openxmlformats.org/officeDocument/2006/relationships/image" Target="../media/image2084.png"/><Relationship Id="rId189" Type="http://schemas.openxmlformats.org/officeDocument/2006/relationships/image" Target="../media/image2132.png"/><Relationship Id="rId375" Type="http://schemas.openxmlformats.org/officeDocument/2006/relationships/image" Target="../media/image2225.png"/><Relationship Id="rId396" Type="http://schemas.openxmlformats.org/officeDocument/2006/relationships/customXml" Target="../ink/ink2236.xml"/><Relationship Id="rId3" Type="http://schemas.openxmlformats.org/officeDocument/2006/relationships/image" Target="../media/image2039.png"/><Relationship Id="rId214" Type="http://schemas.openxmlformats.org/officeDocument/2006/relationships/customXml" Target="../ink/ink2145.xml"/><Relationship Id="rId235" Type="http://schemas.openxmlformats.org/officeDocument/2006/relationships/image" Target="../media/image2155.png"/><Relationship Id="rId256" Type="http://schemas.openxmlformats.org/officeDocument/2006/relationships/customXml" Target="../ink/ink2166.xml"/><Relationship Id="rId277" Type="http://schemas.openxmlformats.org/officeDocument/2006/relationships/image" Target="../media/image2176.png"/><Relationship Id="rId298" Type="http://schemas.openxmlformats.org/officeDocument/2006/relationships/customXml" Target="../ink/ink2187.xml"/><Relationship Id="rId400" Type="http://schemas.openxmlformats.org/officeDocument/2006/relationships/customXml" Target="../ink/ink2238.xml"/><Relationship Id="rId421" Type="http://schemas.openxmlformats.org/officeDocument/2006/relationships/image" Target="../media/image2248.png"/><Relationship Id="rId442" Type="http://schemas.openxmlformats.org/officeDocument/2006/relationships/customXml" Target="../ink/ink2259.xml"/><Relationship Id="rId463" Type="http://schemas.openxmlformats.org/officeDocument/2006/relationships/image" Target="../media/image2269.png"/><Relationship Id="rId116" Type="http://schemas.openxmlformats.org/officeDocument/2006/relationships/customXml" Target="../ink/ink2096.xml"/><Relationship Id="rId137" Type="http://schemas.openxmlformats.org/officeDocument/2006/relationships/image" Target="../media/image2106.png"/><Relationship Id="rId158" Type="http://schemas.openxmlformats.org/officeDocument/2006/relationships/customXml" Target="../ink/ink2117.xml"/><Relationship Id="rId302" Type="http://schemas.openxmlformats.org/officeDocument/2006/relationships/customXml" Target="../ink/ink2189.xml"/><Relationship Id="rId323" Type="http://schemas.openxmlformats.org/officeDocument/2006/relationships/image" Target="../media/image2199.png"/><Relationship Id="rId344" Type="http://schemas.openxmlformats.org/officeDocument/2006/relationships/customXml" Target="../ink/ink2210.xml"/><Relationship Id="rId20" Type="http://schemas.openxmlformats.org/officeDocument/2006/relationships/customXml" Target="../ink/ink2048.xml"/><Relationship Id="rId41" Type="http://schemas.openxmlformats.org/officeDocument/2006/relationships/image" Target="../media/image2058.png"/><Relationship Id="rId62" Type="http://schemas.openxmlformats.org/officeDocument/2006/relationships/customXml" Target="../ink/ink2069.xml"/><Relationship Id="rId83" Type="http://schemas.openxmlformats.org/officeDocument/2006/relationships/image" Target="../media/image2079.png"/><Relationship Id="rId179" Type="http://schemas.openxmlformats.org/officeDocument/2006/relationships/image" Target="../media/image2127.png"/><Relationship Id="rId365" Type="http://schemas.openxmlformats.org/officeDocument/2006/relationships/image" Target="../media/image2220.png"/><Relationship Id="rId386" Type="http://schemas.openxmlformats.org/officeDocument/2006/relationships/customXml" Target="../ink/ink2231.xml"/><Relationship Id="rId190" Type="http://schemas.openxmlformats.org/officeDocument/2006/relationships/customXml" Target="../ink/ink2133.xml"/><Relationship Id="rId204" Type="http://schemas.openxmlformats.org/officeDocument/2006/relationships/customXml" Target="../ink/ink2140.xml"/><Relationship Id="rId225" Type="http://schemas.openxmlformats.org/officeDocument/2006/relationships/image" Target="../media/image2150.png"/><Relationship Id="rId246" Type="http://schemas.openxmlformats.org/officeDocument/2006/relationships/customXml" Target="../ink/ink2161.xml"/><Relationship Id="rId267" Type="http://schemas.openxmlformats.org/officeDocument/2006/relationships/image" Target="../media/image2171.png"/><Relationship Id="rId288" Type="http://schemas.openxmlformats.org/officeDocument/2006/relationships/customXml" Target="../ink/ink2182.xml"/><Relationship Id="rId411" Type="http://schemas.openxmlformats.org/officeDocument/2006/relationships/image" Target="../media/image2243.png"/><Relationship Id="rId432" Type="http://schemas.openxmlformats.org/officeDocument/2006/relationships/customXml" Target="../ink/ink2254.xml"/><Relationship Id="rId453" Type="http://schemas.openxmlformats.org/officeDocument/2006/relationships/image" Target="../media/image2264.png"/><Relationship Id="rId106" Type="http://schemas.openxmlformats.org/officeDocument/2006/relationships/customXml" Target="../ink/ink2091.xml"/><Relationship Id="rId127" Type="http://schemas.openxmlformats.org/officeDocument/2006/relationships/image" Target="../media/image2101.png"/><Relationship Id="rId313" Type="http://schemas.openxmlformats.org/officeDocument/2006/relationships/image" Target="../media/image2194.png"/><Relationship Id="rId10" Type="http://schemas.openxmlformats.org/officeDocument/2006/relationships/customXml" Target="../ink/ink2043.xml"/><Relationship Id="rId31" Type="http://schemas.openxmlformats.org/officeDocument/2006/relationships/image" Target="../media/image2053.png"/><Relationship Id="rId52" Type="http://schemas.openxmlformats.org/officeDocument/2006/relationships/customXml" Target="../ink/ink2064.xml"/><Relationship Id="rId73" Type="http://schemas.openxmlformats.org/officeDocument/2006/relationships/image" Target="../media/image2074.png"/><Relationship Id="rId94" Type="http://schemas.openxmlformats.org/officeDocument/2006/relationships/customXml" Target="../ink/ink2085.xml"/><Relationship Id="rId148" Type="http://schemas.openxmlformats.org/officeDocument/2006/relationships/customXml" Target="../ink/ink2112.xml"/><Relationship Id="rId169" Type="http://schemas.openxmlformats.org/officeDocument/2006/relationships/image" Target="../media/image2122.png"/><Relationship Id="rId334" Type="http://schemas.openxmlformats.org/officeDocument/2006/relationships/customXml" Target="../ink/ink2205.xml"/><Relationship Id="rId355" Type="http://schemas.openxmlformats.org/officeDocument/2006/relationships/image" Target="../media/image2215.png"/><Relationship Id="rId376" Type="http://schemas.openxmlformats.org/officeDocument/2006/relationships/customXml" Target="../ink/ink2226.xml"/><Relationship Id="rId397" Type="http://schemas.openxmlformats.org/officeDocument/2006/relationships/image" Target="../media/image2236.png"/><Relationship Id="rId4" Type="http://schemas.openxmlformats.org/officeDocument/2006/relationships/customXml" Target="../ink/ink2040.xml"/><Relationship Id="rId180" Type="http://schemas.openxmlformats.org/officeDocument/2006/relationships/customXml" Target="../ink/ink2128.xml"/><Relationship Id="rId215" Type="http://schemas.openxmlformats.org/officeDocument/2006/relationships/image" Target="../media/image2145.png"/><Relationship Id="rId236" Type="http://schemas.openxmlformats.org/officeDocument/2006/relationships/customXml" Target="../ink/ink2156.xml"/><Relationship Id="rId257" Type="http://schemas.openxmlformats.org/officeDocument/2006/relationships/image" Target="../media/image2166.png"/><Relationship Id="rId278" Type="http://schemas.openxmlformats.org/officeDocument/2006/relationships/customXml" Target="../ink/ink2177.xml"/><Relationship Id="rId401" Type="http://schemas.openxmlformats.org/officeDocument/2006/relationships/image" Target="../media/image2238.png"/><Relationship Id="rId422" Type="http://schemas.openxmlformats.org/officeDocument/2006/relationships/customXml" Target="../ink/ink2249.xml"/><Relationship Id="rId443" Type="http://schemas.openxmlformats.org/officeDocument/2006/relationships/image" Target="../media/image2259.png"/><Relationship Id="rId303" Type="http://schemas.openxmlformats.org/officeDocument/2006/relationships/image" Target="../media/image2189.png"/><Relationship Id="rId42" Type="http://schemas.openxmlformats.org/officeDocument/2006/relationships/customXml" Target="../ink/ink2059.xml"/><Relationship Id="rId84" Type="http://schemas.openxmlformats.org/officeDocument/2006/relationships/customXml" Target="../ink/ink2080.xml"/><Relationship Id="rId138" Type="http://schemas.openxmlformats.org/officeDocument/2006/relationships/customXml" Target="../ink/ink2107.xml"/><Relationship Id="rId345" Type="http://schemas.openxmlformats.org/officeDocument/2006/relationships/image" Target="../media/image2210.png"/><Relationship Id="rId387" Type="http://schemas.openxmlformats.org/officeDocument/2006/relationships/image" Target="../media/image2231.png"/><Relationship Id="rId191" Type="http://schemas.openxmlformats.org/officeDocument/2006/relationships/image" Target="../media/image2133.png"/><Relationship Id="rId205" Type="http://schemas.openxmlformats.org/officeDocument/2006/relationships/image" Target="../media/image2140.png"/><Relationship Id="rId247" Type="http://schemas.openxmlformats.org/officeDocument/2006/relationships/image" Target="../media/image2161.png"/><Relationship Id="rId412" Type="http://schemas.openxmlformats.org/officeDocument/2006/relationships/customXml" Target="../ink/ink2244.xml"/><Relationship Id="rId107" Type="http://schemas.openxmlformats.org/officeDocument/2006/relationships/image" Target="../media/image2091.png"/><Relationship Id="rId289" Type="http://schemas.openxmlformats.org/officeDocument/2006/relationships/image" Target="../media/image2182.png"/><Relationship Id="rId454" Type="http://schemas.openxmlformats.org/officeDocument/2006/relationships/customXml" Target="../ink/ink2265.xml"/><Relationship Id="rId11" Type="http://schemas.openxmlformats.org/officeDocument/2006/relationships/image" Target="../media/image2043.png"/><Relationship Id="rId53" Type="http://schemas.openxmlformats.org/officeDocument/2006/relationships/image" Target="../media/image2064.png"/><Relationship Id="rId149" Type="http://schemas.openxmlformats.org/officeDocument/2006/relationships/image" Target="../media/image2112.png"/><Relationship Id="rId314" Type="http://schemas.openxmlformats.org/officeDocument/2006/relationships/customXml" Target="../ink/ink2195.xml"/><Relationship Id="rId356" Type="http://schemas.openxmlformats.org/officeDocument/2006/relationships/customXml" Target="../ink/ink2216.xml"/><Relationship Id="rId398" Type="http://schemas.openxmlformats.org/officeDocument/2006/relationships/customXml" Target="../ink/ink2237.xml"/><Relationship Id="rId95" Type="http://schemas.openxmlformats.org/officeDocument/2006/relationships/image" Target="../media/image2085.png"/><Relationship Id="rId160" Type="http://schemas.openxmlformats.org/officeDocument/2006/relationships/customXml" Target="../ink/ink2118.xml"/><Relationship Id="rId216" Type="http://schemas.openxmlformats.org/officeDocument/2006/relationships/customXml" Target="../ink/ink2146.xml"/><Relationship Id="rId423" Type="http://schemas.openxmlformats.org/officeDocument/2006/relationships/image" Target="../media/image2249.png"/><Relationship Id="rId258" Type="http://schemas.openxmlformats.org/officeDocument/2006/relationships/customXml" Target="../ink/ink2167.xml"/><Relationship Id="rId22" Type="http://schemas.openxmlformats.org/officeDocument/2006/relationships/customXml" Target="../ink/ink2049.xml"/><Relationship Id="rId64" Type="http://schemas.openxmlformats.org/officeDocument/2006/relationships/customXml" Target="../ink/ink2070.xml"/><Relationship Id="rId118" Type="http://schemas.openxmlformats.org/officeDocument/2006/relationships/customXml" Target="../ink/ink2097.xml"/><Relationship Id="rId325" Type="http://schemas.openxmlformats.org/officeDocument/2006/relationships/image" Target="../media/image2200.png"/><Relationship Id="rId367" Type="http://schemas.openxmlformats.org/officeDocument/2006/relationships/image" Target="../media/image2221.png"/><Relationship Id="rId171" Type="http://schemas.openxmlformats.org/officeDocument/2006/relationships/image" Target="../media/image2123.png"/><Relationship Id="rId227" Type="http://schemas.openxmlformats.org/officeDocument/2006/relationships/image" Target="../media/image2151.png"/><Relationship Id="rId269" Type="http://schemas.openxmlformats.org/officeDocument/2006/relationships/image" Target="../media/image2172.png"/><Relationship Id="rId434" Type="http://schemas.openxmlformats.org/officeDocument/2006/relationships/customXml" Target="../ink/ink2255.xml"/><Relationship Id="rId33" Type="http://schemas.openxmlformats.org/officeDocument/2006/relationships/image" Target="../media/image2054.png"/><Relationship Id="rId129" Type="http://schemas.openxmlformats.org/officeDocument/2006/relationships/image" Target="../media/image2102.png"/><Relationship Id="rId280" Type="http://schemas.openxmlformats.org/officeDocument/2006/relationships/customXml" Target="../ink/ink2178.xml"/><Relationship Id="rId336" Type="http://schemas.openxmlformats.org/officeDocument/2006/relationships/customXml" Target="../ink/ink2206.xml"/><Relationship Id="rId75" Type="http://schemas.openxmlformats.org/officeDocument/2006/relationships/image" Target="../media/image2075.png"/><Relationship Id="rId140" Type="http://schemas.openxmlformats.org/officeDocument/2006/relationships/customXml" Target="../ink/ink2108.xml"/><Relationship Id="rId182" Type="http://schemas.openxmlformats.org/officeDocument/2006/relationships/customXml" Target="../ink/ink2129.xml"/><Relationship Id="rId378" Type="http://schemas.openxmlformats.org/officeDocument/2006/relationships/customXml" Target="../ink/ink2227.xml"/><Relationship Id="rId403" Type="http://schemas.openxmlformats.org/officeDocument/2006/relationships/image" Target="../media/image2239.png"/><Relationship Id="rId6" Type="http://schemas.openxmlformats.org/officeDocument/2006/relationships/customXml" Target="../ink/ink2041.xml"/><Relationship Id="rId238" Type="http://schemas.openxmlformats.org/officeDocument/2006/relationships/customXml" Target="../ink/ink2157.xml"/><Relationship Id="rId445" Type="http://schemas.openxmlformats.org/officeDocument/2006/relationships/image" Target="../media/image2260.png"/><Relationship Id="rId291" Type="http://schemas.openxmlformats.org/officeDocument/2006/relationships/image" Target="../media/image2183.png"/><Relationship Id="rId305" Type="http://schemas.openxmlformats.org/officeDocument/2006/relationships/image" Target="../media/image2190.png"/><Relationship Id="rId347" Type="http://schemas.openxmlformats.org/officeDocument/2006/relationships/image" Target="../media/image2211.png"/><Relationship Id="rId44" Type="http://schemas.openxmlformats.org/officeDocument/2006/relationships/customXml" Target="../ink/ink2060.xml"/><Relationship Id="rId86" Type="http://schemas.openxmlformats.org/officeDocument/2006/relationships/customXml" Target="../ink/ink2081.xml"/><Relationship Id="rId151" Type="http://schemas.openxmlformats.org/officeDocument/2006/relationships/image" Target="../media/image2113.png"/><Relationship Id="rId389" Type="http://schemas.openxmlformats.org/officeDocument/2006/relationships/image" Target="../media/image2232.png"/><Relationship Id="rId193" Type="http://schemas.openxmlformats.org/officeDocument/2006/relationships/image" Target="../media/image2134.png"/><Relationship Id="rId207" Type="http://schemas.openxmlformats.org/officeDocument/2006/relationships/image" Target="../media/image2141.png"/><Relationship Id="rId249" Type="http://schemas.openxmlformats.org/officeDocument/2006/relationships/image" Target="../media/image2162.png"/><Relationship Id="rId414" Type="http://schemas.openxmlformats.org/officeDocument/2006/relationships/customXml" Target="../ink/ink2245.xml"/><Relationship Id="rId456" Type="http://schemas.openxmlformats.org/officeDocument/2006/relationships/customXml" Target="../ink/ink2266.xml"/><Relationship Id="rId13" Type="http://schemas.openxmlformats.org/officeDocument/2006/relationships/image" Target="../media/image2044.png"/><Relationship Id="rId109" Type="http://schemas.openxmlformats.org/officeDocument/2006/relationships/image" Target="../media/image2092.png"/><Relationship Id="rId260" Type="http://schemas.openxmlformats.org/officeDocument/2006/relationships/customXml" Target="../ink/ink2168.xml"/><Relationship Id="rId316" Type="http://schemas.openxmlformats.org/officeDocument/2006/relationships/customXml" Target="../ink/ink2196.xml"/><Relationship Id="rId55" Type="http://schemas.openxmlformats.org/officeDocument/2006/relationships/image" Target="../media/image2065.png"/><Relationship Id="rId97" Type="http://schemas.openxmlformats.org/officeDocument/2006/relationships/image" Target="../media/image2086.png"/><Relationship Id="rId120" Type="http://schemas.openxmlformats.org/officeDocument/2006/relationships/customXml" Target="../ink/ink2098.xml"/><Relationship Id="rId358" Type="http://schemas.openxmlformats.org/officeDocument/2006/relationships/customXml" Target="../ink/ink2217.xml"/><Relationship Id="rId162" Type="http://schemas.openxmlformats.org/officeDocument/2006/relationships/customXml" Target="../ink/ink2119.xml"/><Relationship Id="rId218" Type="http://schemas.openxmlformats.org/officeDocument/2006/relationships/customXml" Target="../ink/ink2147.xml"/><Relationship Id="rId425" Type="http://schemas.openxmlformats.org/officeDocument/2006/relationships/image" Target="../media/image2250.png"/><Relationship Id="rId271" Type="http://schemas.openxmlformats.org/officeDocument/2006/relationships/image" Target="../media/image2173.png"/><Relationship Id="rId24" Type="http://schemas.openxmlformats.org/officeDocument/2006/relationships/customXml" Target="../ink/ink2050.xml"/><Relationship Id="rId66" Type="http://schemas.openxmlformats.org/officeDocument/2006/relationships/customXml" Target="../ink/ink2071.xml"/><Relationship Id="rId131" Type="http://schemas.openxmlformats.org/officeDocument/2006/relationships/image" Target="../media/image2103.png"/><Relationship Id="rId327" Type="http://schemas.openxmlformats.org/officeDocument/2006/relationships/image" Target="../media/image2201.png"/><Relationship Id="rId369" Type="http://schemas.openxmlformats.org/officeDocument/2006/relationships/image" Target="../media/image2222.png"/><Relationship Id="rId173" Type="http://schemas.openxmlformats.org/officeDocument/2006/relationships/image" Target="../media/image2124.png"/><Relationship Id="rId229" Type="http://schemas.openxmlformats.org/officeDocument/2006/relationships/image" Target="../media/image2152.png"/><Relationship Id="rId380" Type="http://schemas.openxmlformats.org/officeDocument/2006/relationships/customXml" Target="../ink/ink2228.xml"/><Relationship Id="rId436" Type="http://schemas.openxmlformats.org/officeDocument/2006/relationships/customXml" Target="../ink/ink2256.xml"/><Relationship Id="rId240" Type="http://schemas.openxmlformats.org/officeDocument/2006/relationships/customXml" Target="../ink/ink2158.xml"/><Relationship Id="rId35" Type="http://schemas.openxmlformats.org/officeDocument/2006/relationships/image" Target="../media/image2055.png"/><Relationship Id="rId77" Type="http://schemas.openxmlformats.org/officeDocument/2006/relationships/image" Target="../media/image2076.png"/><Relationship Id="rId100" Type="http://schemas.openxmlformats.org/officeDocument/2006/relationships/customXml" Target="../ink/ink2088.xml"/><Relationship Id="rId282" Type="http://schemas.openxmlformats.org/officeDocument/2006/relationships/customXml" Target="../ink/ink2179.xml"/><Relationship Id="rId338" Type="http://schemas.openxmlformats.org/officeDocument/2006/relationships/customXml" Target="../ink/ink2207.xml"/><Relationship Id="rId8" Type="http://schemas.openxmlformats.org/officeDocument/2006/relationships/customXml" Target="../ink/ink2042.xml"/><Relationship Id="rId142" Type="http://schemas.openxmlformats.org/officeDocument/2006/relationships/customXml" Target="../ink/ink2109.xml"/><Relationship Id="rId184" Type="http://schemas.openxmlformats.org/officeDocument/2006/relationships/customXml" Target="../ink/ink2130.xml"/><Relationship Id="rId391" Type="http://schemas.openxmlformats.org/officeDocument/2006/relationships/image" Target="../media/image2233.png"/><Relationship Id="rId405" Type="http://schemas.openxmlformats.org/officeDocument/2006/relationships/image" Target="../media/image2240.png"/><Relationship Id="rId447" Type="http://schemas.openxmlformats.org/officeDocument/2006/relationships/image" Target="../media/image2261.png"/><Relationship Id="rId251" Type="http://schemas.openxmlformats.org/officeDocument/2006/relationships/image" Target="../media/image2163.png"/><Relationship Id="rId46" Type="http://schemas.openxmlformats.org/officeDocument/2006/relationships/customXml" Target="../ink/ink2061.xml"/><Relationship Id="rId293" Type="http://schemas.openxmlformats.org/officeDocument/2006/relationships/image" Target="../media/image2184.png"/><Relationship Id="rId307" Type="http://schemas.openxmlformats.org/officeDocument/2006/relationships/image" Target="../media/image2191.png"/><Relationship Id="rId349" Type="http://schemas.openxmlformats.org/officeDocument/2006/relationships/image" Target="../media/image2212.png"/><Relationship Id="rId88" Type="http://schemas.openxmlformats.org/officeDocument/2006/relationships/customXml" Target="../ink/ink2082.xml"/><Relationship Id="rId111" Type="http://schemas.openxmlformats.org/officeDocument/2006/relationships/image" Target="../media/image2093.png"/><Relationship Id="rId153" Type="http://schemas.openxmlformats.org/officeDocument/2006/relationships/image" Target="../media/image2114.png"/><Relationship Id="rId195" Type="http://schemas.openxmlformats.org/officeDocument/2006/relationships/image" Target="../media/image2135.png"/><Relationship Id="rId209" Type="http://schemas.openxmlformats.org/officeDocument/2006/relationships/image" Target="../media/image2142.png"/><Relationship Id="rId360" Type="http://schemas.openxmlformats.org/officeDocument/2006/relationships/customXml" Target="../ink/ink2218.xml"/><Relationship Id="rId416" Type="http://schemas.openxmlformats.org/officeDocument/2006/relationships/customXml" Target="../ink/ink2246.xml"/><Relationship Id="rId220" Type="http://schemas.openxmlformats.org/officeDocument/2006/relationships/customXml" Target="../ink/ink2148.xml"/><Relationship Id="rId458" Type="http://schemas.openxmlformats.org/officeDocument/2006/relationships/customXml" Target="../ink/ink2267.xml"/><Relationship Id="rId15" Type="http://schemas.openxmlformats.org/officeDocument/2006/relationships/image" Target="../media/image2045.png"/><Relationship Id="rId57" Type="http://schemas.openxmlformats.org/officeDocument/2006/relationships/image" Target="../media/image2066.png"/><Relationship Id="rId262" Type="http://schemas.openxmlformats.org/officeDocument/2006/relationships/customXml" Target="../ink/ink2169.xml"/><Relationship Id="rId318" Type="http://schemas.openxmlformats.org/officeDocument/2006/relationships/customXml" Target="../ink/ink2197.xml"/><Relationship Id="rId99" Type="http://schemas.openxmlformats.org/officeDocument/2006/relationships/image" Target="../media/image2087.png"/><Relationship Id="rId122" Type="http://schemas.openxmlformats.org/officeDocument/2006/relationships/customXml" Target="../ink/ink2099.xml"/><Relationship Id="rId164" Type="http://schemas.openxmlformats.org/officeDocument/2006/relationships/customXml" Target="../ink/ink2120.xml"/><Relationship Id="rId371" Type="http://schemas.openxmlformats.org/officeDocument/2006/relationships/image" Target="../media/image2223.png"/><Relationship Id="rId427" Type="http://schemas.openxmlformats.org/officeDocument/2006/relationships/image" Target="../media/image2251.png"/><Relationship Id="rId26" Type="http://schemas.openxmlformats.org/officeDocument/2006/relationships/customXml" Target="../ink/ink2051.xml"/><Relationship Id="rId231" Type="http://schemas.openxmlformats.org/officeDocument/2006/relationships/image" Target="../media/image2153.png"/><Relationship Id="rId273" Type="http://schemas.openxmlformats.org/officeDocument/2006/relationships/image" Target="../media/image2174.png"/><Relationship Id="rId329" Type="http://schemas.openxmlformats.org/officeDocument/2006/relationships/image" Target="../media/image2202.png"/><Relationship Id="rId68" Type="http://schemas.openxmlformats.org/officeDocument/2006/relationships/customXml" Target="../ink/ink2072.xml"/><Relationship Id="rId133" Type="http://schemas.openxmlformats.org/officeDocument/2006/relationships/image" Target="../media/image2104.png"/><Relationship Id="rId175" Type="http://schemas.openxmlformats.org/officeDocument/2006/relationships/image" Target="../media/image2125.png"/><Relationship Id="rId340" Type="http://schemas.openxmlformats.org/officeDocument/2006/relationships/customXml" Target="../ink/ink2208.xml"/><Relationship Id="rId200" Type="http://schemas.openxmlformats.org/officeDocument/2006/relationships/customXml" Target="../ink/ink2138.xml"/><Relationship Id="rId382" Type="http://schemas.openxmlformats.org/officeDocument/2006/relationships/customXml" Target="../ink/ink2229.xml"/><Relationship Id="rId438" Type="http://schemas.openxmlformats.org/officeDocument/2006/relationships/customXml" Target="../ink/ink2257.xml"/><Relationship Id="rId242" Type="http://schemas.openxmlformats.org/officeDocument/2006/relationships/customXml" Target="../ink/ink2159.xml"/><Relationship Id="rId284" Type="http://schemas.openxmlformats.org/officeDocument/2006/relationships/customXml" Target="../ink/ink2180.xml"/><Relationship Id="rId37" Type="http://schemas.openxmlformats.org/officeDocument/2006/relationships/image" Target="../media/image2056.png"/><Relationship Id="rId79" Type="http://schemas.openxmlformats.org/officeDocument/2006/relationships/image" Target="../media/image2077.png"/><Relationship Id="rId102" Type="http://schemas.openxmlformats.org/officeDocument/2006/relationships/customXml" Target="../ink/ink2089.xml"/><Relationship Id="rId144" Type="http://schemas.openxmlformats.org/officeDocument/2006/relationships/customXml" Target="../ink/ink2110.xml"/><Relationship Id="rId90" Type="http://schemas.openxmlformats.org/officeDocument/2006/relationships/customXml" Target="../ink/ink2083.xml"/><Relationship Id="rId186" Type="http://schemas.openxmlformats.org/officeDocument/2006/relationships/customXml" Target="../ink/ink2131.xml"/><Relationship Id="rId351" Type="http://schemas.openxmlformats.org/officeDocument/2006/relationships/image" Target="../media/image2213.png"/><Relationship Id="rId393" Type="http://schemas.openxmlformats.org/officeDocument/2006/relationships/image" Target="../media/image2234.png"/><Relationship Id="rId407" Type="http://schemas.openxmlformats.org/officeDocument/2006/relationships/image" Target="../media/image2241.png"/><Relationship Id="rId449" Type="http://schemas.openxmlformats.org/officeDocument/2006/relationships/image" Target="../media/image2262.png"/><Relationship Id="rId211" Type="http://schemas.openxmlformats.org/officeDocument/2006/relationships/image" Target="../media/image2143.png"/><Relationship Id="rId253" Type="http://schemas.openxmlformats.org/officeDocument/2006/relationships/image" Target="../media/image2164.png"/><Relationship Id="rId295" Type="http://schemas.openxmlformats.org/officeDocument/2006/relationships/image" Target="../media/image2185.png"/><Relationship Id="rId309" Type="http://schemas.openxmlformats.org/officeDocument/2006/relationships/image" Target="../media/image2192.png"/><Relationship Id="rId460" Type="http://schemas.openxmlformats.org/officeDocument/2006/relationships/customXml" Target="../ink/ink2268.xml"/><Relationship Id="rId48" Type="http://schemas.openxmlformats.org/officeDocument/2006/relationships/customXml" Target="../ink/ink2062.xml"/><Relationship Id="rId113" Type="http://schemas.openxmlformats.org/officeDocument/2006/relationships/image" Target="../media/image2094.png"/><Relationship Id="rId320" Type="http://schemas.openxmlformats.org/officeDocument/2006/relationships/customXml" Target="../ink/ink2198.xml"/><Relationship Id="rId155" Type="http://schemas.openxmlformats.org/officeDocument/2006/relationships/image" Target="../media/image2115.png"/><Relationship Id="rId197" Type="http://schemas.openxmlformats.org/officeDocument/2006/relationships/image" Target="../media/image2136.png"/><Relationship Id="rId362" Type="http://schemas.openxmlformats.org/officeDocument/2006/relationships/customXml" Target="../ink/ink2219.xml"/><Relationship Id="rId418" Type="http://schemas.openxmlformats.org/officeDocument/2006/relationships/customXml" Target="../ink/ink2247.xml"/><Relationship Id="rId222" Type="http://schemas.openxmlformats.org/officeDocument/2006/relationships/customXml" Target="../ink/ink2149.xml"/><Relationship Id="rId264" Type="http://schemas.openxmlformats.org/officeDocument/2006/relationships/customXml" Target="../ink/ink2170.xml"/><Relationship Id="rId17" Type="http://schemas.openxmlformats.org/officeDocument/2006/relationships/image" Target="../media/image2046.png"/><Relationship Id="rId59" Type="http://schemas.openxmlformats.org/officeDocument/2006/relationships/image" Target="../media/image2067.png"/><Relationship Id="rId124" Type="http://schemas.openxmlformats.org/officeDocument/2006/relationships/customXml" Target="../ink/ink2100.xml"/><Relationship Id="rId70" Type="http://schemas.openxmlformats.org/officeDocument/2006/relationships/customXml" Target="../ink/ink2073.xml"/><Relationship Id="rId166" Type="http://schemas.openxmlformats.org/officeDocument/2006/relationships/customXml" Target="../ink/ink2121.xml"/><Relationship Id="rId331" Type="http://schemas.openxmlformats.org/officeDocument/2006/relationships/image" Target="../media/image2203.png"/><Relationship Id="rId373" Type="http://schemas.openxmlformats.org/officeDocument/2006/relationships/image" Target="../media/image2224.png"/><Relationship Id="rId429" Type="http://schemas.openxmlformats.org/officeDocument/2006/relationships/image" Target="../media/image2252.png"/><Relationship Id="rId1" Type="http://schemas.openxmlformats.org/officeDocument/2006/relationships/slideLayout" Target="../slideLayouts/slideLayout10.xml"/><Relationship Id="rId233" Type="http://schemas.openxmlformats.org/officeDocument/2006/relationships/image" Target="../media/image2154.png"/><Relationship Id="rId440" Type="http://schemas.openxmlformats.org/officeDocument/2006/relationships/customXml" Target="../ink/ink2258.xml"/><Relationship Id="rId28" Type="http://schemas.openxmlformats.org/officeDocument/2006/relationships/customXml" Target="../ink/ink2052.xml"/><Relationship Id="rId275" Type="http://schemas.openxmlformats.org/officeDocument/2006/relationships/image" Target="../media/image2175.png"/><Relationship Id="rId300" Type="http://schemas.openxmlformats.org/officeDocument/2006/relationships/customXml" Target="../ink/ink2188.xml"/><Relationship Id="rId81" Type="http://schemas.openxmlformats.org/officeDocument/2006/relationships/image" Target="../media/image2078.png"/><Relationship Id="rId135" Type="http://schemas.openxmlformats.org/officeDocument/2006/relationships/image" Target="../media/image2105.png"/><Relationship Id="rId177" Type="http://schemas.openxmlformats.org/officeDocument/2006/relationships/image" Target="../media/image2126.png"/><Relationship Id="rId342" Type="http://schemas.openxmlformats.org/officeDocument/2006/relationships/customXml" Target="../ink/ink2209.xml"/><Relationship Id="rId384" Type="http://schemas.openxmlformats.org/officeDocument/2006/relationships/customXml" Target="../ink/ink2230.xml"/><Relationship Id="rId202" Type="http://schemas.openxmlformats.org/officeDocument/2006/relationships/customXml" Target="../ink/ink2139.xml"/><Relationship Id="rId244" Type="http://schemas.openxmlformats.org/officeDocument/2006/relationships/customXml" Target="../ink/ink2160.xml"/><Relationship Id="rId39" Type="http://schemas.openxmlformats.org/officeDocument/2006/relationships/image" Target="../media/image2057.png"/><Relationship Id="rId286" Type="http://schemas.openxmlformats.org/officeDocument/2006/relationships/customXml" Target="../ink/ink2181.xml"/><Relationship Id="rId451" Type="http://schemas.openxmlformats.org/officeDocument/2006/relationships/image" Target="../media/image2263.png"/><Relationship Id="rId50" Type="http://schemas.openxmlformats.org/officeDocument/2006/relationships/customXml" Target="../ink/ink2063.xml"/><Relationship Id="rId104" Type="http://schemas.openxmlformats.org/officeDocument/2006/relationships/customXml" Target="../ink/ink2090.xml"/><Relationship Id="rId146" Type="http://schemas.openxmlformats.org/officeDocument/2006/relationships/customXml" Target="../ink/ink2111.xml"/><Relationship Id="rId188" Type="http://schemas.openxmlformats.org/officeDocument/2006/relationships/customXml" Target="../ink/ink2132.xml"/><Relationship Id="rId311" Type="http://schemas.openxmlformats.org/officeDocument/2006/relationships/image" Target="../media/image2193.png"/><Relationship Id="rId353" Type="http://schemas.openxmlformats.org/officeDocument/2006/relationships/image" Target="../media/image2214.png"/><Relationship Id="rId395" Type="http://schemas.openxmlformats.org/officeDocument/2006/relationships/image" Target="../media/image2235.png"/><Relationship Id="rId409" Type="http://schemas.openxmlformats.org/officeDocument/2006/relationships/image" Target="../media/image2242.png"/><Relationship Id="rId92" Type="http://schemas.openxmlformats.org/officeDocument/2006/relationships/customXml" Target="../ink/ink2084.xml"/><Relationship Id="rId213" Type="http://schemas.openxmlformats.org/officeDocument/2006/relationships/image" Target="../media/image2144.png"/><Relationship Id="rId420" Type="http://schemas.openxmlformats.org/officeDocument/2006/relationships/customXml" Target="../ink/ink2248.xml"/><Relationship Id="rId255" Type="http://schemas.openxmlformats.org/officeDocument/2006/relationships/image" Target="../media/image2165.png"/><Relationship Id="rId297" Type="http://schemas.openxmlformats.org/officeDocument/2006/relationships/image" Target="../media/image2186.png"/><Relationship Id="rId462" Type="http://schemas.openxmlformats.org/officeDocument/2006/relationships/customXml" Target="../ink/ink2269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27.png"/><Relationship Id="rId21" Type="http://schemas.openxmlformats.org/officeDocument/2006/relationships/image" Target="../media/image2279.png"/><Relationship Id="rId63" Type="http://schemas.openxmlformats.org/officeDocument/2006/relationships/image" Target="../media/image2300.png"/><Relationship Id="rId159" Type="http://schemas.openxmlformats.org/officeDocument/2006/relationships/image" Target="../media/image2348.png"/><Relationship Id="rId170" Type="http://schemas.openxmlformats.org/officeDocument/2006/relationships/customXml" Target="../ink/ink2354.xml"/><Relationship Id="rId226" Type="http://schemas.openxmlformats.org/officeDocument/2006/relationships/customXml" Target="../ink/ink2382.xml"/><Relationship Id="rId268" Type="http://schemas.openxmlformats.org/officeDocument/2006/relationships/customXml" Target="../ink/ink2403.xml"/><Relationship Id="rId32" Type="http://schemas.openxmlformats.org/officeDocument/2006/relationships/customXml" Target="../ink/ink2285.xml"/><Relationship Id="rId74" Type="http://schemas.openxmlformats.org/officeDocument/2006/relationships/customXml" Target="../ink/ink2306.xml"/><Relationship Id="rId128" Type="http://schemas.openxmlformats.org/officeDocument/2006/relationships/customXml" Target="../ink/ink2333.xml"/><Relationship Id="rId5" Type="http://schemas.openxmlformats.org/officeDocument/2006/relationships/image" Target="../media/image2271.png"/><Relationship Id="rId181" Type="http://schemas.openxmlformats.org/officeDocument/2006/relationships/image" Target="../media/image2359.png"/><Relationship Id="rId237" Type="http://schemas.openxmlformats.org/officeDocument/2006/relationships/image" Target="../media/image2387.png"/><Relationship Id="rId258" Type="http://schemas.openxmlformats.org/officeDocument/2006/relationships/customXml" Target="../ink/ink2398.xml"/><Relationship Id="rId22" Type="http://schemas.openxmlformats.org/officeDocument/2006/relationships/customXml" Target="../ink/ink2280.xml"/><Relationship Id="rId43" Type="http://schemas.openxmlformats.org/officeDocument/2006/relationships/image" Target="../media/image2290.png"/><Relationship Id="rId64" Type="http://schemas.openxmlformats.org/officeDocument/2006/relationships/customXml" Target="../ink/ink2301.xml"/><Relationship Id="rId118" Type="http://schemas.openxmlformats.org/officeDocument/2006/relationships/customXml" Target="../ink/ink2328.xml"/><Relationship Id="rId139" Type="http://schemas.openxmlformats.org/officeDocument/2006/relationships/image" Target="../media/image2338.png"/><Relationship Id="rId85" Type="http://schemas.openxmlformats.org/officeDocument/2006/relationships/image" Target="../media/image2311.png"/><Relationship Id="rId150" Type="http://schemas.openxmlformats.org/officeDocument/2006/relationships/customXml" Target="../ink/ink2344.xml"/><Relationship Id="rId171" Type="http://schemas.openxmlformats.org/officeDocument/2006/relationships/image" Target="../media/image2354.png"/><Relationship Id="rId192" Type="http://schemas.openxmlformats.org/officeDocument/2006/relationships/customXml" Target="../ink/ink2365.xml"/><Relationship Id="rId206" Type="http://schemas.openxmlformats.org/officeDocument/2006/relationships/customXml" Target="../ink/ink2372.xml"/><Relationship Id="rId227" Type="http://schemas.openxmlformats.org/officeDocument/2006/relationships/image" Target="../media/image2382.png"/><Relationship Id="rId248" Type="http://schemas.openxmlformats.org/officeDocument/2006/relationships/customXml" Target="../ink/ink2393.xml"/><Relationship Id="rId269" Type="http://schemas.openxmlformats.org/officeDocument/2006/relationships/image" Target="../media/image2403.png"/><Relationship Id="rId12" Type="http://schemas.openxmlformats.org/officeDocument/2006/relationships/customXml" Target="../ink/ink2275.xml"/><Relationship Id="rId33" Type="http://schemas.openxmlformats.org/officeDocument/2006/relationships/image" Target="../media/image2285.png"/><Relationship Id="rId108" Type="http://schemas.openxmlformats.org/officeDocument/2006/relationships/customXml" Target="../ink/ink2323.xml"/><Relationship Id="rId129" Type="http://schemas.openxmlformats.org/officeDocument/2006/relationships/image" Target="../media/image2333.png"/><Relationship Id="rId54" Type="http://schemas.openxmlformats.org/officeDocument/2006/relationships/customXml" Target="../ink/ink2296.xml"/><Relationship Id="rId75" Type="http://schemas.openxmlformats.org/officeDocument/2006/relationships/image" Target="../media/image2306.png"/><Relationship Id="rId96" Type="http://schemas.openxmlformats.org/officeDocument/2006/relationships/customXml" Target="../ink/ink2317.xml"/><Relationship Id="rId140" Type="http://schemas.openxmlformats.org/officeDocument/2006/relationships/customXml" Target="../ink/ink2339.xml"/><Relationship Id="rId161" Type="http://schemas.openxmlformats.org/officeDocument/2006/relationships/image" Target="../media/image2349.png"/><Relationship Id="rId182" Type="http://schemas.openxmlformats.org/officeDocument/2006/relationships/customXml" Target="../ink/ink2360.xml"/><Relationship Id="rId217" Type="http://schemas.openxmlformats.org/officeDocument/2006/relationships/image" Target="../media/image2377.png"/><Relationship Id="rId6" Type="http://schemas.openxmlformats.org/officeDocument/2006/relationships/customXml" Target="../ink/ink2272.xml"/><Relationship Id="rId238" Type="http://schemas.openxmlformats.org/officeDocument/2006/relationships/customXml" Target="../ink/ink2388.xml"/><Relationship Id="rId259" Type="http://schemas.openxmlformats.org/officeDocument/2006/relationships/image" Target="../media/image2398.png"/><Relationship Id="rId23" Type="http://schemas.openxmlformats.org/officeDocument/2006/relationships/image" Target="../media/image2280.png"/><Relationship Id="rId119" Type="http://schemas.openxmlformats.org/officeDocument/2006/relationships/image" Target="../media/image2328.png"/><Relationship Id="rId270" Type="http://schemas.openxmlformats.org/officeDocument/2006/relationships/customXml" Target="../ink/ink2404.xml"/><Relationship Id="rId44" Type="http://schemas.openxmlformats.org/officeDocument/2006/relationships/customXml" Target="../ink/ink2291.xml"/><Relationship Id="rId65" Type="http://schemas.openxmlformats.org/officeDocument/2006/relationships/image" Target="../media/image2301.png"/><Relationship Id="rId86" Type="http://schemas.openxmlformats.org/officeDocument/2006/relationships/customXml" Target="../ink/ink2312.xml"/><Relationship Id="rId130" Type="http://schemas.openxmlformats.org/officeDocument/2006/relationships/customXml" Target="../ink/ink2334.xml"/><Relationship Id="rId151" Type="http://schemas.openxmlformats.org/officeDocument/2006/relationships/image" Target="../media/image2344.png"/><Relationship Id="rId172" Type="http://schemas.openxmlformats.org/officeDocument/2006/relationships/customXml" Target="../ink/ink2355.xml"/><Relationship Id="rId193" Type="http://schemas.openxmlformats.org/officeDocument/2006/relationships/image" Target="../media/image2365.png"/><Relationship Id="rId207" Type="http://schemas.openxmlformats.org/officeDocument/2006/relationships/image" Target="../media/image2372.png"/><Relationship Id="rId228" Type="http://schemas.openxmlformats.org/officeDocument/2006/relationships/customXml" Target="../ink/ink2383.xml"/><Relationship Id="rId249" Type="http://schemas.openxmlformats.org/officeDocument/2006/relationships/image" Target="../media/image2393.png"/><Relationship Id="rId13" Type="http://schemas.openxmlformats.org/officeDocument/2006/relationships/image" Target="../media/image2275.png"/><Relationship Id="rId109" Type="http://schemas.openxmlformats.org/officeDocument/2006/relationships/image" Target="../media/image2323.png"/><Relationship Id="rId260" Type="http://schemas.openxmlformats.org/officeDocument/2006/relationships/customXml" Target="../ink/ink2399.xml"/><Relationship Id="rId34" Type="http://schemas.openxmlformats.org/officeDocument/2006/relationships/customXml" Target="../ink/ink2286.xml"/><Relationship Id="rId55" Type="http://schemas.openxmlformats.org/officeDocument/2006/relationships/image" Target="../media/image2296.png"/><Relationship Id="rId76" Type="http://schemas.openxmlformats.org/officeDocument/2006/relationships/customXml" Target="../ink/ink2307.xml"/><Relationship Id="rId97" Type="http://schemas.openxmlformats.org/officeDocument/2006/relationships/image" Target="../media/image2317.png"/><Relationship Id="rId120" Type="http://schemas.openxmlformats.org/officeDocument/2006/relationships/customXml" Target="../ink/ink2329.xml"/><Relationship Id="rId141" Type="http://schemas.openxmlformats.org/officeDocument/2006/relationships/image" Target="../media/image2339.png"/><Relationship Id="rId7" Type="http://schemas.openxmlformats.org/officeDocument/2006/relationships/image" Target="../media/image2272.png"/><Relationship Id="rId162" Type="http://schemas.openxmlformats.org/officeDocument/2006/relationships/customXml" Target="../ink/ink2350.xml"/><Relationship Id="rId183" Type="http://schemas.openxmlformats.org/officeDocument/2006/relationships/image" Target="../media/image2360.png"/><Relationship Id="rId218" Type="http://schemas.openxmlformats.org/officeDocument/2006/relationships/customXml" Target="../ink/ink2378.xml"/><Relationship Id="rId239" Type="http://schemas.openxmlformats.org/officeDocument/2006/relationships/image" Target="../media/image2388.png"/><Relationship Id="rId250" Type="http://schemas.openxmlformats.org/officeDocument/2006/relationships/customXml" Target="../ink/ink2394.xml"/><Relationship Id="rId271" Type="http://schemas.openxmlformats.org/officeDocument/2006/relationships/image" Target="../media/image2404.png"/><Relationship Id="rId24" Type="http://schemas.openxmlformats.org/officeDocument/2006/relationships/customXml" Target="../ink/ink2281.xml"/><Relationship Id="rId45" Type="http://schemas.openxmlformats.org/officeDocument/2006/relationships/image" Target="../media/image2291.png"/><Relationship Id="rId66" Type="http://schemas.openxmlformats.org/officeDocument/2006/relationships/customXml" Target="../ink/ink2302.xml"/><Relationship Id="rId87" Type="http://schemas.openxmlformats.org/officeDocument/2006/relationships/image" Target="../media/image2312.png"/><Relationship Id="rId110" Type="http://schemas.openxmlformats.org/officeDocument/2006/relationships/customXml" Target="../ink/ink2324.xml"/><Relationship Id="rId131" Type="http://schemas.openxmlformats.org/officeDocument/2006/relationships/image" Target="../media/image2334.png"/><Relationship Id="rId152" Type="http://schemas.openxmlformats.org/officeDocument/2006/relationships/customXml" Target="../ink/ink2345.xml"/><Relationship Id="rId173" Type="http://schemas.openxmlformats.org/officeDocument/2006/relationships/image" Target="../media/image2355.png"/><Relationship Id="rId194" Type="http://schemas.openxmlformats.org/officeDocument/2006/relationships/customXml" Target="../ink/ink2366.xml"/><Relationship Id="rId208" Type="http://schemas.openxmlformats.org/officeDocument/2006/relationships/customXml" Target="../ink/ink2373.xml"/><Relationship Id="rId229" Type="http://schemas.openxmlformats.org/officeDocument/2006/relationships/image" Target="../media/image2383.png"/><Relationship Id="rId240" Type="http://schemas.openxmlformats.org/officeDocument/2006/relationships/customXml" Target="../ink/ink2389.xml"/><Relationship Id="rId261" Type="http://schemas.openxmlformats.org/officeDocument/2006/relationships/image" Target="../media/image2399.png"/><Relationship Id="rId14" Type="http://schemas.openxmlformats.org/officeDocument/2006/relationships/customXml" Target="../ink/ink2276.xml"/><Relationship Id="rId35" Type="http://schemas.openxmlformats.org/officeDocument/2006/relationships/image" Target="../media/image2286.png"/><Relationship Id="rId56" Type="http://schemas.openxmlformats.org/officeDocument/2006/relationships/customXml" Target="../ink/ink2297.xml"/><Relationship Id="rId77" Type="http://schemas.openxmlformats.org/officeDocument/2006/relationships/image" Target="../media/image2307.png"/><Relationship Id="rId100" Type="http://schemas.openxmlformats.org/officeDocument/2006/relationships/customXml" Target="../ink/ink2319.xml"/><Relationship Id="rId8" Type="http://schemas.openxmlformats.org/officeDocument/2006/relationships/customXml" Target="../ink/ink2273.xml"/><Relationship Id="rId98" Type="http://schemas.openxmlformats.org/officeDocument/2006/relationships/customXml" Target="../ink/ink2318.xml"/><Relationship Id="rId121" Type="http://schemas.openxmlformats.org/officeDocument/2006/relationships/image" Target="../media/image2329.png"/><Relationship Id="rId142" Type="http://schemas.openxmlformats.org/officeDocument/2006/relationships/customXml" Target="../ink/ink2340.xml"/><Relationship Id="rId163" Type="http://schemas.openxmlformats.org/officeDocument/2006/relationships/image" Target="../media/image2350.png"/><Relationship Id="rId184" Type="http://schemas.openxmlformats.org/officeDocument/2006/relationships/customXml" Target="../ink/ink2361.xml"/><Relationship Id="rId219" Type="http://schemas.openxmlformats.org/officeDocument/2006/relationships/image" Target="../media/image2378.png"/><Relationship Id="rId230" Type="http://schemas.openxmlformats.org/officeDocument/2006/relationships/customXml" Target="../ink/ink2384.xml"/><Relationship Id="rId251" Type="http://schemas.openxmlformats.org/officeDocument/2006/relationships/image" Target="../media/image2394.png"/><Relationship Id="rId25" Type="http://schemas.openxmlformats.org/officeDocument/2006/relationships/image" Target="../media/image2281.png"/><Relationship Id="rId46" Type="http://schemas.openxmlformats.org/officeDocument/2006/relationships/customXml" Target="../ink/ink2292.xml"/><Relationship Id="rId67" Type="http://schemas.openxmlformats.org/officeDocument/2006/relationships/image" Target="../media/image2302.png"/><Relationship Id="rId272" Type="http://schemas.openxmlformats.org/officeDocument/2006/relationships/customXml" Target="../ink/ink2405.xml"/><Relationship Id="rId88" Type="http://schemas.openxmlformats.org/officeDocument/2006/relationships/customXml" Target="../ink/ink2313.xml"/><Relationship Id="rId111" Type="http://schemas.openxmlformats.org/officeDocument/2006/relationships/image" Target="../media/image2324.png"/><Relationship Id="rId132" Type="http://schemas.openxmlformats.org/officeDocument/2006/relationships/customXml" Target="../ink/ink2335.xml"/><Relationship Id="rId153" Type="http://schemas.openxmlformats.org/officeDocument/2006/relationships/image" Target="../media/image2345.png"/><Relationship Id="rId174" Type="http://schemas.openxmlformats.org/officeDocument/2006/relationships/customXml" Target="../ink/ink2356.xml"/><Relationship Id="rId195" Type="http://schemas.openxmlformats.org/officeDocument/2006/relationships/image" Target="../media/image2366.png"/><Relationship Id="rId209" Type="http://schemas.openxmlformats.org/officeDocument/2006/relationships/image" Target="../media/image2373.png"/><Relationship Id="rId220" Type="http://schemas.openxmlformats.org/officeDocument/2006/relationships/customXml" Target="../ink/ink2379.xml"/><Relationship Id="rId241" Type="http://schemas.openxmlformats.org/officeDocument/2006/relationships/image" Target="../media/image2389.png"/><Relationship Id="rId15" Type="http://schemas.openxmlformats.org/officeDocument/2006/relationships/image" Target="../media/image2276.png"/><Relationship Id="rId36" Type="http://schemas.openxmlformats.org/officeDocument/2006/relationships/customXml" Target="../ink/ink2287.xml"/><Relationship Id="rId57" Type="http://schemas.openxmlformats.org/officeDocument/2006/relationships/image" Target="../media/image2297.png"/><Relationship Id="rId262" Type="http://schemas.openxmlformats.org/officeDocument/2006/relationships/customXml" Target="../ink/ink2400.xml"/><Relationship Id="rId78" Type="http://schemas.openxmlformats.org/officeDocument/2006/relationships/customXml" Target="../ink/ink2308.xml"/><Relationship Id="rId99" Type="http://schemas.openxmlformats.org/officeDocument/2006/relationships/image" Target="../media/image2318.png"/><Relationship Id="rId101" Type="http://schemas.openxmlformats.org/officeDocument/2006/relationships/image" Target="../media/image2319.png"/><Relationship Id="rId122" Type="http://schemas.openxmlformats.org/officeDocument/2006/relationships/customXml" Target="../ink/ink2330.xml"/><Relationship Id="rId143" Type="http://schemas.openxmlformats.org/officeDocument/2006/relationships/image" Target="../media/image2340.png"/><Relationship Id="rId164" Type="http://schemas.openxmlformats.org/officeDocument/2006/relationships/customXml" Target="../ink/ink2351.xml"/><Relationship Id="rId185" Type="http://schemas.openxmlformats.org/officeDocument/2006/relationships/image" Target="../media/image2361.png"/><Relationship Id="rId9" Type="http://schemas.openxmlformats.org/officeDocument/2006/relationships/image" Target="../media/image2273.png"/><Relationship Id="rId210" Type="http://schemas.openxmlformats.org/officeDocument/2006/relationships/customXml" Target="../ink/ink2374.xml"/><Relationship Id="rId26" Type="http://schemas.openxmlformats.org/officeDocument/2006/relationships/customXml" Target="../ink/ink2282.xml"/><Relationship Id="rId231" Type="http://schemas.openxmlformats.org/officeDocument/2006/relationships/image" Target="../media/image2384.png"/><Relationship Id="rId252" Type="http://schemas.openxmlformats.org/officeDocument/2006/relationships/customXml" Target="../ink/ink2395.xml"/><Relationship Id="rId273" Type="http://schemas.openxmlformats.org/officeDocument/2006/relationships/image" Target="../media/image2405.png"/><Relationship Id="rId47" Type="http://schemas.openxmlformats.org/officeDocument/2006/relationships/image" Target="../media/image2292.png"/><Relationship Id="rId68" Type="http://schemas.openxmlformats.org/officeDocument/2006/relationships/customXml" Target="../ink/ink2303.xml"/><Relationship Id="rId89" Type="http://schemas.openxmlformats.org/officeDocument/2006/relationships/image" Target="../media/image2313.png"/><Relationship Id="rId112" Type="http://schemas.openxmlformats.org/officeDocument/2006/relationships/customXml" Target="../ink/ink2325.xml"/><Relationship Id="rId133" Type="http://schemas.openxmlformats.org/officeDocument/2006/relationships/image" Target="../media/image2335.png"/><Relationship Id="rId154" Type="http://schemas.openxmlformats.org/officeDocument/2006/relationships/customXml" Target="../ink/ink2346.xml"/><Relationship Id="rId175" Type="http://schemas.openxmlformats.org/officeDocument/2006/relationships/image" Target="../media/image2356.png"/><Relationship Id="rId196" Type="http://schemas.openxmlformats.org/officeDocument/2006/relationships/customXml" Target="../ink/ink2367.xml"/><Relationship Id="rId200" Type="http://schemas.openxmlformats.org/officeDocument/2006/relationships/customXml" Target="../ink/ink2369.xml"/><Relationship Id="rId16" Type="http://schemas.openxmlformats.org/officeDocument/2006/relationships/customXml" Target="../ink/ink2277.xml"/><Relationship Id="rId221" Type="http://schemas.openxmlformats.org/officeDocument/2006/relationships/image" Target="../media/image2379.png"/><Relationship Id="rId242" Type="http://schemas.openxmlformats.org/officeDocument/2006/relationships/customXml" Target="../ink/ink2390.xml"/><Relationship Id="rId263" Type="http://schemas.openxmlformats.org/officeDocument/2006/relationships/image" Target="../media/image2400.png"/><Relationship Id="rId37" Type="http://schemas.openxmlformats.org/officeDocument/2006/relationships/image" Target="../media/image2287.png"/><Relationship Id="rId58" Type="http://schemas.openxmlformats.org/officeDocument/2006/relationships/customXml" Target="../ink/ink2298.xml"/><Relationship Id="rId79" Type="http://schemas.openxmlformats.org/officeDocument/2006/relationships/image" Target="../media/image2308.png"/><Relationship Id="rId102" Type="http://schemas.openxmlformats.org/officeDocument/2006/relationships/customXml" Target="../ink/ink2320.xml"/><Relationship Id="rId123" Type="http://schemas.openxmlformats.org/officeDocument/2006/relationships/image" Target="../media/image2330.png"/><Relationship Id="rId144" Type="http://schemas.openxmlformats.org/officeDocument/2006/relationships/customXml" Target="../ink/ink2341.xml"/><Relationship Id="rId90" Type="http://schemas.openxmlformats.org/officeDocument/2006/relationships/customXml" Target="../ink/ink2314.xml"/><Relationship Id="rId165" Type="http://schemas.openxmlformats.org/officeDocument/2006/relationships/image" Target="../media/image2351.png"/><Relationship Id="rId186" Type="http://schemas.openxmlformats.org/officeDocument/2006/relationships/customXml" Target="../ink/ink2362.xml"/><Relationship Id="rId211" Type="http://schemas.openxmlformats.org/officeDocument/2006/relationships/image" Target="../media/image2374.png"/><Relationship Id="rId232" Type="http://schemas.openxmlformats.org/officeDocument/2006/relationships/customXml" Target="../ink/ink2385.xml"/><Relationship Id="rId253" Type="http://schemas.openxmlformats.org/officeDocument/2006/relationships/image" Target="../media/image2395.png"/><Relationship Id="rId274" Type="http://schemas.openxmlformats.org/officeDocument/2006/relationships/customXml" Target="../ink/ink2406.xml"/><Relationship Id="rId27" Type="http://schemas.openxmlformats.org/officeDocument/2006/relationships/image" Target="../media/image2282.png"/><Relationship Id="rId48" Type="http://schemas.openxmlformats.org/officeDocument/2006/relationships/customXml" Target="../ink/ink2293.xml"/><Relationship Id="rId69" Type="http://schemas.openxmlformats.org/officeDocument/2006/relationships/image" Target="../media/image2303.png"/><Relationship Id="rId113" Type="http://schemas.openxmlformats.org/officeDocument/2006/relationships/image" Target="../media/image2325.png"/><Relationship Id="rId134" Type="http://schemas.openxmlformats.org/officeDocument/2006/relationships/customXml" Target="../ink/ink2336.xml"/><Relationship Id="rId80" Type="http://schemas.openxmlformats.org/officeDocument/2006/relationships/customXml" Target="../ink/ink2309.xml"/><Relationship Id="rId155" Type="http://schemas.openxmlformats.org/officeDocument/2006/relationships/image" Target="../media/image2346.png"/><Relationship Id="rId176" Type="http://schemas.openxmlformats.org/officeDocument/2006/relationships/customXml" Target="../ink/ink2357.xml"/><Relationship Id="rId197" Type="http://schemas.openxmlformats.org/officeDocument/2006/relationships/image" Target="../media/image2367.png"/><Relationship Id="rId201" Type="http://schemas.openxmlformats.org/officeDocument/2006/relationships/image" Target="../media/image2369.png"/><Relationship Id="rId222" Type="http://schemas.openxmlformats.org/officeDocument/2006/relationships/customXml" Target="../ink/ink2380.xml"/><Relationship Id="rId243" Type="http://schemas.openxmlformats.org/officeDocument/2006/relationships/image" Target="../media/image2390.png"/><Relationship Id="rId264" Type="http://schemas.openxmlformats.org/officeDocument/2006/relationships/customXml" Target="../ink/ink2401.xml"/><Relationship Id="rId17" Type="http://schemas.openxmlformats.org/officeDocument/2006/relationships/image" Target="../media/image2277.png"/><Relationship Id="rId38" Type="http://schemas.openxmlformats.org/officeDocument/2006/relationships/customXml" Target="../ink/ink2288.xml"/><Relationship Id="rId59" Type="http://schemas.openxmlformats.org/officeDocument/2006/relationships/image" Target="../media/image2298.png"/><Relationship Id="rId103" Type="http://schemas.openxmlformats.org/officeDocument/2006/relationships/image" Target="../media/image2320.png"/><Relationship Id="rId124" Type="http://schemas.openxmlformats.org/officeDocument/2006/relationships/customXml" Target="../ink/ink2331.xml"/><Relationship Id="rId70" Type="http://schemas.openxmlformats.org/officeDocument/2006/relationships/customXml" Target="../ink/ink2304.xml"/><Relationship Id="rId91" Type="http://schemas.openxmlformats.org/officeDocument/2006/relationships/image" Target="../media/image2314.png"/><Relationship Id="rId145" Type="http://schemas.openxmlformats.org/officeDocument/2006/relationships/image" Target="../media/image2341.png"/><Relationship Id="rId166" Type="http://schemas.openxmlformats.org/officeDocument/2006/relationships/customXml" Target="../ink/ink2352.xml"/><Relationship Id="rId187" Type="http://schemas.openxmlformats.org/officeDocument/2006/relationships/image" Target="../media/image2362.png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2375.xml"/><Relationship Id="rId233" Type="http://schemas.openxmlformats.org/officeDocument/2006/relationships/image" Target="../media/image2385.png"/><Relationship Id="rId254" Type="http://schemas.openxmlformats.org/officeDocument/2006/relationships/customXml" Target="../ink/ink2396.xml"/><Relationship Id="rId28" Type="http://schemas.openxmlformats.org/officeDocument/2006/relationships/customXml" Target="../ink/ink2283.xml"/><Relationship Id="rId49" Type="http://schemas.openxmlformats.org/officeDocument/2006/relationships/image" Target="../media/image2293.png"/><Relationship Id="rId114" Type="http://schemas.openxmlformats.org/officeDocument/2006/relationships/customXml" Target="../ink/ink2326.xml"/><Relationship Id="rId275" Type="http://schemas.openxmlformats.org/officeDocument/2006/relationships/image" Target="../media/image2406.png"/><Relationship Id="rId60" Type="http://schemas.openxmlformats.org/officeDocument/2006/relationships/customXml" Target="../ink/ink2299.xml"/><Relationship Id="rId81" Type="http://schemas.openxmlformats.org/officeDocument/2006/relationships/image" Target="../media/image2309.png"/><Relationship Id="rId135" Type="http://schemas.openxmlformats.org/officeDocument/2006/relationships/image" Target="../media/image2336.png"/><Relationship Id="rId156" Type="http://schemas.openxmlformats.org/officeDocument/2006/relationships/customXml" Target="../ink/ink2347.xml"/><Relationship Id="rId177" Type="http://schemas.openxmlformats.org/officeDocument/2006/relationships/image" Target="../media/image2357.png"/><Relationship Id="rId198" Type="http://schemas.openxmlformats.org/officeDocument/2006/relationships/customXml" Target="../ink/ink2368.xml"/><Relationship Id="rId202" Type="http://schemas.openxmlformats.org/officeDocument/2006/relationships/customXml" Target="../ink/ink2370.xml"/><Relationship Id="rId223" Type="http://schemas.openxmlformats.org/officeDocument/2006/relationships/image" Target="../media/image2380.png"/><Relationship Id="rId244" Type="http://schemas.openxmlformats.org/officeDocument/2006/relationships/customXml" Target="../ink/ink2391.xml"/><Relationship Id="rId18" Type="http://schemas.openxmlformats.org/officeDocument/2006/relationships/customXml" Target="../ink/ink2278.xml"/><Relationship Id="rId39" Type="http://schemas.openxmlformats.org/officeDocument/2006/relationships/image" Target="../media/image2288.png"/><Relationship Id="rId265" Type="http://schemas.openxmlformats.org/officeDocument/2006/relationships/image" Target="../media/image2401.png"/><Relationship Id="rId50" Type="http://schemas.openxmlformats.org/officeDocument/2006/relationships/customXml" Target="../ink/ink2294.xml"/><Relationship Id="rId104" Type="http://schemas.openxmlformats.org/officeDocument/2006/relationships/customXml" Target="../ink/ink2321.xml"/><Relationship Id="rId125" Type="http://schemas.openxmlformats.org/officeDocument/2006/relationships/image" Target="../media/image2331.png"/><Relationship Id="rId146" Type="http://schemas.openxmlformats.org/officeDocument/2006/relationships/customXml" Target="../ink/ink2342.xml"/><Relationship Id="rId167" Type="http://schemas.openxmlformats.org/officeDocument/2006/relationships/image" Target="../media/image2352.png"/><Relationship Id="rId188" Type="http://schemas.openxmlformats.org/officeDocument/2006/relationships/customXml" Target="../ink/ink2363.xml"/><Relationship Id="rId71" Type="http://schemas.openxmlformats.org/officeDocument/2006/relationships/image" Target="../media/image2304.png"/><Relationship Id="rId92" Type="http://schemas.openxmlformats.org/officeDocument/2006/relationships/customXml" Target="../ink/ink2315.xml"/><Relationship Id="rId213" Type="http://schemas.openxmlformats.org/officeDocument/2006/relationships/image" Target="../media/image2375.png"/><Relationship Id="rId234" Type="http://schemas.openxmlformats.org/officeDocument/2006/relationships/customXml" Target="../ink/ink2386.xml"/><Relationship Id="rId2" Type="http://schemas.openxmlformats.org/officeDocument/2006/relationships/customXml" Target="../ink/ink2270.xml"/><Relationship Id="rId29" Type="http://schemas.openxmlformats.org/officeDocument/2006/relationships/image" Target="../media/image2283.png"/><Relationship Id="rId255" Type="http://schemas.openxmlformats.org/officeDocument/2006/relationships/image" Target="../media/image2396.png"/><Relationship Id="rId276" Type="http://schemas.openxmlformats.org/officeDocument/2006/relationships/customXml" Target="../ink/ink2407.xml"/><Relationship Id="rId40" Type="http://schemas.openxmlformats.org/officeDocument/2006/relationships/customXml" Target="../ink/ink2289.xml"/><Relationship Id="rId115" Type="http://schemas.openxmlformats.org/officeDocument/2006/relationships/image" Target="../media/image2326.png"/><Relationship Id="rId136" Type="http://schemas.openxmlformats.org/officeDocument/2006/relationships/customXml" Target="../ink/ink2337.xml"/><Relationship Id="rId157" Type="http://schemas.openxmlformats.org/officeDocument/2006/relationships/image" Target="../media/image2347.png"/><Relationship Id="rId178" Type="http://schemas.openxmlformats.org/officeDocument/2006/relationships/customXml" Target="../ink/ink2358.xml"/><Relationship Id="rId61" Type="http://schemas.openxmlformats.org/officeDocument/2006/relationships/image" Target="../media/image2299.png"/><Relationship Id="rId82" Type="http://schemas.openxmlformats.org/officeDocument/2006/relationships/customXml" Target="../ink/ink2310.xml"/><Relationship Id="rId199" Type="http://schemas.openxmlformats.org/officeDocument/2006/relationships/image" Target="../media/image2368.png"/><Relationship Id="rId203" Type="http://schemas.openxmlformats.org/officeDocument/2006/relationships/image" Target="../media/image2370.png"/><Relationship Id="rId19" Type="http://schemas.openxmlformats.org/officeDocument/2006/relationships/image" Target="../media/image2278.png"/><Relationship Id="rId224" Type="http://schemas.openxmlformats.org/officeDocument/2006/relationships/customXml" Target="../ink/ink2381.xml"/><Relationship Id="rId245" Type="http://schemas.openxmlformats.org/officeDocument/2006/relationships/image" Target="../media/image2391.png"/><Relationship Id="rId266" Type="http://schemas.openxmlformats.org/officeDocument/2006/relationships/customXml" Target="../ink/ink2402.xml"/><Relationship Id="rId30" Type="http://schemas.openxmlformats.org/officeDocument/2006/relationships/customXml" Target="../ink/ink2284.xml"/><Relationship Id="rId105" Type="http://schemas.openxmlformats.org/officeDocument/2006/relationships/image" Target="../media/image2321.png"/><Relationship Id="rId126" Type="http://schemas.openxmlformats.org/officeDocument/2006/relationships/customXml" Target="../ink/ink2332.xml"/><Relationship Id="rId147" Type="http://schemas.openxmlformats.org/officeDocument/2006/relationships/image" Target="../media/image2342.png"/><Relationship Id="rId168" Type="http://schemas.openxmlformats.org/officeDocument/2006/relationships/customXml" Target="../ink/ink2353.xml"/><Relationship Id="rId51" Type="http://schemas.openxmlformats.org/officeDocument/2006/relationships/image" Target="../media/image2294.png"/><Relationship Id="rId72" Type="http://schemas.openxmlformats.org/officeDocument/2006/relationships/customXml" Target="../ink/ink2305.xml"/><Relationship Id="rId93" Type="http://schemas.openxmlformats.org/officeDocument/2006/relationships/image" Target="../media/image2315.png"/><Relationship Id="rId189" Type="http://schemas.openxmlformats.org/officeDocument/2006/relationships/image" Target="../media/image2363.png"/><Relationship Id="rId3" Type="http://schemas.openxmlformats.org/officeDocument/2006/relationships/image" Target="../media/image2270.png"/><Relationship Id="rId214" Type="http://schemas.openxmlformats.org/officeDocument/2006/relationships/customXml" Target="../ink/ink2376.xml"/><Relationship Id="rId235" Type="http://schemas.openxmlformats.org/officeDocument/2006/relationships/image" Target="../media/image2386.png"/><Relationship Id="rId256" Type="http://schemas.openxmlformats.org/officeDocument/2006/relationships/customXml" Target="../ink/ink2397.xml"/><Relationship Id="rId277" Type="http://schemas.openxmlformats.org/officeDocument/2006/relationships/image" Target="../media/image2407.png"/><Relationship Id="rId116" Type="http://schemas.openxmlformats.org/officeDocument/2006/relationships/customXml" Target="../ink/ink2327.xml"/><Relationship Id="rId137" Type="http://schemas.openxmlformats.org/officeDocument/2006/relationships/image" Target="../media/image2337.png"/><Relationship Id="rId158" Type="http://schemas.openxmlformats.org/officeDocument/2006/relationships/customXml" Target="../ink/ink2348.xml"/><Relationship Id="rId20" Type="http://schemas.openxmlformats.org/officeDocument/2006/relationships/customXml" Target="../ink/ink2279.xml"/><Relationship Id="rId41" Type="http://schemas.openxmlformats.org/officeDocument/2006/relationships/image" Target="../media/image2289.png"/><Relationship Id="rId62" Type="http://schemas.openxmlformats.org/officeDocument/2006/relationships/customXml" Target="../ink/ink2300.xml"/><Relationship Id="rId83" Type="http://schemas.openxmlformats.org/officeDocument/2006/relationships/image" Target="../media/image2310.png"/><Relationship Id="rId179" Type="http://schemas.openxmlformats.org/officeDocument/2006/relationships/image" Target="../media/image2358.png"/><Relationship Id="rId190" Type="http://schemas.openxmlformats.org/officeDocument/2006/relationships/customXml" Target="../ink/ink2364.xml"/><Relationship Id="rId204" Type="http://schemas.openxmlformats.org/officeDocument/2006/relationships/customXml" Target="../ink/ink2371.xml"/><Relationship Id="rId225" Type="http://schemas.openxmlformats.org/officeDocument/2006/relationships/image" Target="../media/image2381.png"/><Relationship Id="rId246" Type="http://schemas.openxmlformats.org/officeDocument/2006/relationships/customXml" Target="../ink/ink2392.xml"/><Relationship Id="rId267" Type="http://schemas.openxmlformats.org/officeDocument/2006/relationships/image" Target="../media/image2402.png"/><Relationship Id="rId106" Type="http://schemas.openxmlformats.org/officeDocument/2006/relationships/customXml" Target="../ink/ink2322.xml"/><Relationship Id="rId127" Type="http://schemas.openxmlformats.org/officeDocument/2006/relationships/image" Target="../media/image2332.png"/><Relationship Id="rId10" Type="http://schemas.openxmlformats.org/officeDocument/2006/relationships/customXml" Target="../ink/ink2274.xml"/><Relationship Id="rId31" Type="http://schemas.openxmlformats.org/officeDocument/2006/relationships/image" Target="../media/image2284.png"/><Relationship Id="rId52" Type="http://schemas.openxmlformats.org/officeDocument/2006/relationships/customXml" Target="../ink/ink2295.xml"/><Relationship Id="rId73" Type="http://schemas.openxmlformats.org/officeDocument/2006/relationships/image" Target="../media/image2305.png"/><Relationship Id="rId94" Type="http://schemas.openxmlformats.org/officeDocument/2006/relationships/customXml" Target="../ink/ink2316.xml"/><Relationship Id="rId148" Type="http://schemas.openxmlformats.org/officeDocument/2006/relationships/customXml" Target="../ink/ink2343.xml"/><Relationship Id="rId169" Type="http://schemas.openxmlformats.org/officeDocument/2006/relationships/image" Target="../media/image2353.png"/><Relationship Id="rId4" Type="http://schemas.openxmlformats.org/officeDocument/2006/relationships/customXml" Target="../ink/ink2271.xml"/><Relationship Id="rId180" Type="http://schemas.openxmlformats.org/officeDocument/2006/relationships/customXml" Target="../ink/ink2359.xml"/><Relationship Id="rId215" Type="http://schemas.openxmlformats.org/officeDocument/2006/relationships/image" Target="../media/image2376.png"/><Relationship Id="rId236" Type="http://schemas.openxmlformats.org/officeDocument/2006/relationships/customXml" Target="../ink/ink2387.xml"/><Relationship Id="rId257" Type="http://schemas.openxmlformats.org/officeDocument/2006/relationships/image" Target="../media/image2397.png"/><Relationship Id="rId42" Type="http://schemas.openxmlformats.org/officeDocument/2006/relationships/customXml" Target="../ink/ink2290.xml"/><Relationship Id="rId84" Type="http://schemas.openxmlformats.org/officeDocument/2006/relationships/customXml" Target="../ink/ink2311.xml"/><Relationship Id="rId138" Type="http://schemas.openxmlformats.org/officeDocument/2006/relationships/customXml" Target="../ink/ink2338.xml"/><Relationship Id="rId191" Type="http://schemas.openxmlformats.org/officeDocument/2006/relationships/image" Target="../media/image2364.png"/><Relationship Id="rId205" Type="http://schemas.openxmlformats.org/officeDocument/2006/relationships/image" Target="../media/image2371.png"/><Relationship Id="rId247" Type="http://schemas.openxmlformats.org/officeDocument/2006/relationships/image" Target="../media/image2392.png"/><Relationship Id="rId107" Type="http://schemas.openxmlformats.org/officeDocument/2006/relationships/image" Target="../media/image2322.png"/><Relationship Id="rId11" Type="http://schemas.openxmlformats.org/officeDocument/2006/relationships/image" Target="../media/image2274.png"/><Relationship Id="rId53" Type="http://schemas.openxmlformats.org/officeDocument/2006/relationships/image" Target="../media/image2295.png"/><Relationship Id="rId149" Type="http://schemas.openxmlformats.org/officeDocument/2006/relationships/image" Target="../media/image2343.png"/><Relationship Id="rId95" Type="http://schemas.openxmlformats.org/officeDocument/2006/relationships/image" Target="../media/image2316.png"/><Relationship Id="rId160" Type="http://schemas.openxmlformats.org/officeDocument/2006/relationships/customXml" Target="../ink/ink2349.xml"/><Relationship Id="rId216" Type="http://schemas.openxmlformats.org/officeDocument/2006/relationships/customXml" Target="../ink/ink23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08.xml"/><Relationship Id="rId2" Type="http://schemas.openxmlformats.org/officeDocument/2006/relationships/image" Target="../media/image279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0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09.xml"/><Relationship Id="rId2" Type="http://schemas.openxmlformats.org/officeDocument/2006/relationships/image" Target="../media/image31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09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22.xml"/><Relationship Id="rId21" Type="http://schemas.openxmlformats.org/officeDocument/2006/relationships/image" Target="../media/image2419.png"/><Relationship Id="rId42" Type="http://schemas.openxmlformats.org/officeDocument/2006/relationships/customXml" Target="../ink/ink2430.xml"/><Relationship Id="rId47" Type="http://schemas.openxmlformats.org/officeDocument/2006/relationships/image" Target="../media/image2432.png"/><Relationship Id="rId63" Type="http://schemas.openxmlformats.org/officeDocument/2006/relationships/image" Target="../media/image2440.png"/><Relationship Id="rId68" Type="http://schemas.openxmlformats.org/officeDocument/2006/relationships/customXml" Target="../ink/ink2443.xml"/><Relationship Id="rId84" Type="http://schemas.openxmlformats.org/officeDocument/2006/relationships/customXml" Target="../ink/ink2451.xml"/><Relationship Id="rId89" Type="http://schemas.openxmlformats.org/officeDocument/2006/relationships/image" Target="../media/image2453.png"/><Relationship Id="rId16" Type="http://schemas.openxmlformats.org/officeDocument/2006/relationships/customXml" Target="../ink/ink2417.xml"/><Relationship Id="rId11" Type="http://schemas.openxmlformats.org/officeDocument/2006/relationships/image" Target="../media/image2414.png"/><Relationship Id="rId32" Type="http://schemas.openxmlformats.org/officeDocument/2006/relationships/customXml" Target="../ink/ink2425.xml"/><Relationship Id="rId37" Type="http://schemas.openxmlformats.org/officeDocument/2006/relationships/image" Target="../media/image2427.png"/><Relationship Id="rId53" Type="http://schemas.openxmlformats.org/officeDocument/2006/relationships/image" Target="../media/image2435.png"/><Relationship Id="rId58" Type="http://schemas.openxmlformats.org/officeDocument/2006/relationships/customXml" Target="../ink/ink2438.xml"/><Relationship Id="rId74" Type="http://schemas.openxmlformats.org/officeDocument/2006/relationships/customXml" Target="../ink/ink2446.xml"/><Relationship Id="rId79" Type="http://schemas.openxmlformats.org/officeDocument/2006/relationships/image" Target="../media/image2448.png"/><Relationship Id="rId102" Type="http://schemas.openxmlformats.org/officeDocument/2006/relationships/customXml" Target="../ink/ink2460.xml"/><Relationship Id="rId5" Type="http://schemas.openxmlformats.org/officeDocument/2006/relationships/image" Target="../media/image2411.png"/><Relationship Id="rId90" Type="http://schemas.openxmlformats.org/officeDocument/2006/relationships/customXml" Target="../ink/ink2454.xml"/><Relationship Id="rId95" Type="http://schemas.openxmlformats.org/officeDocument/2006/relationships/image" Target="../media/image2456.png"/><Relationship Id="rId22" Type="http://schemas.openxmlformats.org/officeDocument/2006/relationships/customXml" Target="../ink/ink2420.xml"/><Relationship Id="rId27" Type="http://schemas.openxmlformats.org/officeDocument/2006/relationships/image" Target="../media/image2422.png"/><Relationship Id="rId43" Type="http://schemas.openxmlformats.org/officeDocument/2006/relationships/image" Target="../media/image2430.png"/><Relationship Id="rId48" Type="http://schemas.openxmlformats.org/officeDocument/2006/relationships/customXml" Target="../ink/ink2433.xml"/><Relationship Id="rId64" Type="http://schemas.openxmlformats.org/officeDocument/2006/relationships/customXml" Target="../ink/ink2441.xml"/><Relationship Id="rId69" Type="http://schemas.openxmlformats.org/officeDocument/2006/relationships/image" Target="../media/image2443.png"/><Relationship Id="rId80" Type="http://schemas.openxmlformats.org/officeDocument/2006/relationships/customXml" Target="../ink/ink2449.xml"/><Relationship Id="rId85" Type="http://schemas.openxmlformats.org/officeDocument/2006/relationships/image" Target="../media/image2451.png"/><Relationship Id="rId12" Type="http://schemas.openxmlformats.org/officeDocument/2006/relationships/customXml" Target="../ink/ink2415.xml"/><Relationship Id="rId17" Type="http://schemas.openxmlformats.org/officeDocument/2006/relationships/image" Target="../media/image2417.png"/><Relationship Id="rId33" Type="http://schemas.openxmlformats.org/officeDocument/2006/relationships/image" Target="../media/image2425.png"/><Relationship Id="rId38" Type="http://schemas.openxmlformats.org/officeDocument/2006/relationships/customXml" Target="../ink/ink2428.xml"/><Relationship Id="rId59" Type="http://schemas.openxmlformats.org/officeDocument/2006/relationships/image" Target="../media/image2438.png"/><Relationship Id="rId103" Type="http://schemas.openxmlformats.org/officeDocument/2006/relationships/image" Target="../media/image2460.png"/><Relationship Id="rId20" Type="http://schemas.openxmlformats.org/officeDocument/2006/relationships/customXml" Target="../ink/ink2419.xml"/><Relationship Id="rId41" Type="http://schemas.openxmlformats.org/officeDocument/2006/relationships/image" Target="../media/image2429.png"/><Relationship Id="rId54" Type="http://schemas.openxmlformats.org/officeDocument/2006/relationships/customXml" Target="../ink/ink2436.xml"/><Relationship Id="rId62" Type="http://schemas.openxmlformats.org/officeDocument/2006/relationships/customXml" Target="../ink/ink2440.xml"/><Relationship Id="rId70" Type="http://schemas.openxmlformats.org/officeDocument/2006/relationships/customXml" Target="../ink/ink2444.xml"/><Relationship Id="rId75" Type="http://schemas.openxmlformats.org/officeDocument/2006/relationships/image" Target="../media/image2446.png"/><Relationship Id="rId83" Type="http://schemas.openxmlformats.org/officeDocument/2006/relationships/image" Target="../media/image2450.png"/><Relationship Id="rId88" Type="http://schemas.openxmlformats.org/officeDocument/2006/relationships/customXml" Target="../ink/ink2453.xml"/><Relationship Id="rId91" Type="http://schemas.openxmlformats.org/officeDocument/2006/relationships/image" Target="../media/image2454.png"/><Relationship Id="rId96" Type="http://schemas.openxmlformats.org/officeDocument/2006/relationships/customXml" Target="../ink/ink2457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2412.xml"/><Relationship Id="rId15" Type="http://schemas.openxmlformats.org/officeDocument/2006/relationships/image" Target="../media/image2416.png"/><Relationship Id="rId23" Type="http://schemas.openxmlformats.org/officeDocument/2006/relationships/image" Target="../media/image2420.png"/><Relationship Id="rId28" Type="http://schemas.openxmlformats.org/officeDocument/2006/relationships/customXml" Target="../ink/ink2423.xml"/><Relationship Id="rId36" Type="http://schemas.openxmlformats.org/officeDocument/2006/relationships/customXml" Target="../ink/ink2427.xml"/><Relationship Id="rId49" Type="http://schemas.openxmlformats.org/officeDocument/2006/relationships/image" Target="../media/image2433.png"/><Relationship Id="rId57" Type="http://schemas.openxmlformats.org/officeDocument/2006/relationships/image" Target="../media/image2437.png"/><Relationship Id="rId10" Type="http://schemas.openxmlformats.org/officeDocument/2006/relationships/customXml" Target="../ink/ink2414.xml"/><Relationship Id="rId31" Type="http://schemas.openxmlformats.org/officeDocument/2006/relationships/image" Target="../media/image2424.png"/><Relationship Id="rId44" Type="http://schemas.openxmlformats.org/officeDocument/2006/relationships/customXml" Target="../ink/ink2431.xml"/><Relationship Id="rId52" Type="http://schemas.openxmlformats.org/officeDocument/2006/relationships/customXml" Target="../ink/ink2435.xml"/><Relationship Id="rId60" Type="http://schemas.openxmlformats.org/officeDocument/2006/relationships/customXml" Target="../ink/ink2439.xml"/><Relationship Id="rId65" Type="http://schemas.openxmlformats.org/officeDocument/2006/relationships/image" Target="../media/image2441.png"/><Relationship Id="rId73" Type="http://schemas.openxmlformats.org/officeDocument/2006/relationships/image" Target="../media/image2445.png"/><Relationship Id="rId78" Type="http://schemas.openxmlformats.org/officeDocument/2006/relationships/customXml" Target="../ink/ink2448.xml"/><Relationship Id="rId81" Type="http://schemas.openxmlformats.org/officeDocument/2006/relationships/image" Target="../media/image2449.png"/><Relationship Id="rId86" Type="http://schemas.openxmlformats.org/officeDocument/2006/relationships/customXml" Target="../ink/ink2452.xml"/><Relationship Id="rId94" Type="http://schemas.openxmlformats.org/officeDocument/2006/relationships/customXml" Target="../ink/ink2456.xml"/><Relationship Id="rId99" Type="http://schemas.openxmlformats.org/officeDocument/2006/relationships/image" Target="../media/image2458.png"/><Relationship Id="rId101" Type="http://schemas.openxmlformats.org/officeDocument/2006/relationships/image" Target="../media/image2459.png"/><Relationship Id="rId4" Type="http://schemas.openxmlformats.org/officeDocument/2006/relationships/customXml" Target="../ink/ink2411.xml"/><Relationship Id="rId9" Type="http://schemas.openxmlformats.org/officeDocument/2006/relationships/image" Target="../media/image2413.png"/><Relationship Id="rId13" Type="http://schemas.openxmlformats.org/officeDocument/2006/relationships/image" Target="../media/image2415.png"/><Relationship Id="rId18" Type="http://schemas.openxmlformats.org/officeDocument/2006/relationships/customXml" Target="../ink/ink2418.xml"/><Relationship Id="rId39" Type="http://schemas.openxmlformats.org/officeDocument/2006/relationships/image" Target="../media/image2428.png"/><Relationship Id="rId34" Type="http://schemas.openxmlformats.org/officeDocument/2006/relationships/customXml" Target="../ink/ink2426.xml"/><Relationship Id="rId50" Type="http://schemas.openxmlformats.org/officeDocument/2006/relationships/customXml" Target="../ink/ink2434.xml"/><Relationship Id="rId55" Type="http://schemas.openxmlformats.org/officeDocument/2006/relationships/image" Target="../media/image2436.png"/><Relationship Id="rId76" Type="http://schemas.openxmlformats.org/officeDocument/2006/relationships/customXml" Target="../ink/ink2447.xml"/><Relationship Id="rId97" Type="http://schemas.openxmlformats.org/officeDocument/2006/relationships/image" Target="../media/image2457.png"/><Relationship Id="rId104" Type="http://schemas.openxmlformats.org/officeDocument/2006/relationships/customXml" Target="../ink/ink2461.xml"/><Relationship Id="rId7" Type="http://schemas.openxmlformats.org/officeDocument/2006/relationships/image" Target="../media/image2412.png"/><Relationship Id="rId71" Type="http://schemas.openxmlformats.org/officeDocument/2006/relationships/image" Target="../media/image2444.png"/><Relationship Id="rId92" Type="http://schemas.openxmlformats.org/officeDocument/2006/relationships/customXml" Target="../ink/ink2455.xml"/><Relationship Id="rId2" Type="http://schemas.openxmlformats.org/officeDocument/2006/relationships/customXml" Target="../ink/ink2410.xml"/><Relationship Id="rId29" Type="http://schemas.openxmlformats.org/officeDocument/2006/relationships/image" Target="../media/image2423.png"/><Relationship Id="rId24" Type="http://schemas.openxmlformats.org/officeDocument/2006/relationships/customXml" Target="../ink/ink2421.xml"/><Relationship Id="rId40" Type="http://schemas.openxmlformats.org/officeDocument/2006/relationships/customXml" Target="../ink/ink2429.xml"/><Relationship Id="rId45" Type="http://schemas.openxmlformats.org/officeDocument/2006/relationships/image" Target="../media/image2431.png"/><Relationship Id="rId66" Type="http://schemas.openxmlformats.org/officeDocument/2006/relationships/customXml" Target="../ink/ink2442.xml"/><Relationship Id="rId87" Type="http://schemas.openxmlformats.org/officeDocument/2006/relationships/image" Target="../media/image2452.png"/><Relationship Id="rId61" Type="http://schemas.openxmlformats.org/officeDocument/2006/relationships/image" Target="../media/image2439.png"/><Relationship Id="rId82" Type="http://schemas.openxmlformats.org/officeDocument/2006/relationships/customXml" Target="../ink/ink2450.xml"/><Relationship Id="rId19" Type="http://schemas.openxmlformats.org/officeDocument/2006/relationships/image" Target="../media/image2418.png"/><Relationship Id="rId14" Type="http://schemas.openxmlformats.org/officeDocument/2006/relationships/customXml" Target="../ink/ink2416.xml"/><Relationship Id="rId30" Type="http://schemas.openxmlformats.org/officeDocument/2006/relationships/customXml" Target="../ink/ink2424.xml"/><Relationship Id="rId35" Type="http://schemas.openxmlformats.org/officeDocument/2006/relationships/image" Target="../media/image2426.png"/><Relationship Id="rId56" Type="http://schemas.openxmlformats.org/officeDocument/2006/relationships/customXml" Target="../ink/ink2437.xml"/><Relationship Id="rId77" Type="http://schemas.openxmlformats.org/officeDocument/2006/relationships/image" Target="../media/image2447.png"/><Relationship Id="rId100" Type="http://schemas.openxmlformats.org/officeDocument/2006/relationships/customXml" Target="../ink/ink2459.xml"/><Relationship Id="rId105" Type="http://schemas.openxmlformats.org/officeDocument/2006/relationships/image" Target="../media/image2461.png"/><Relationship Id="rId8" Type="http://schemas.openxmlformats.org/officeDocument/2006/relationships/customXml" Target="../ink/ink2413.xml"/><Relationship Id="rId51" Type="http://schemas.openxmlformats.org/officeDocument/2006/relationships/image" Target="../media/image2434.png"/><Relationship Id="rId72" Type="http://schemas.openxmlformats.org/officeDocument/2006/relationships/customXml" Target="../ink/ink2445.xml"/><Relationship Id="rId93" Type="http://schemas.openxmlformats.org/officeDocument/2006/relationships/image" Target="../media/image2455.png"/><Relationship Id="rId98" Type="http://schemas.openxmlformats.org/officeDocument/2006/relationships/customXml" Target="../ink/ink2458.xml"/><Relationship Id="rId3" Type="http://schemas.openxmlformats.org/officeDocument/2006/relationships/image" Target="../media/image2410.png"/><Relationship Id="rId25" Type="http://schemas.openxmlformats.org/officeDocument/2006/relationships/image" Target="../media/image2421.png"/><Relationship Id="rId46" Type="http://schemas.openxmlformats.org/officeDocument/2006/relationships/customXml" Target="../ink/ink2432.xml"/><Relationship Id="rId67" Type="http://schemas.openxmlformats.org/officeDocument/2006/relationships/image" Target="../media/image2442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19.png"/><Relationship Id="rId21" Type="http://schemas.openxmlformats.org/officeDocument/2006/relationships/image" Target="../media/image2471.png"/><Relationship Id="rId324" Type="http://schemas.openxmlformats.org/officeDocument/2006/relationships/customXml" Target="../ink/ink2623.xml"/><Relationship Id="rId531" Type="http://schemas.openxmlformats.org/officeDocument/2006/relationships/image" Target="../media/image2726.png"/><Relationship Id="rId629" Type="http://schemas.openxmlformats.org/officeDocument/2006/relationships/image" Target="../media/image2775.png"/><Relationship Id="rId170" Type="http://schemas.openxmlformats.org/officeDocument/2006/relationships/customXml" Target="../ink/ink2546.xml"/><Relationship Id="rId268" Type="http://schemas.openxmlformats.org/officeDocument/2006/relationships/customXml" Target="../ink/ink2595.xml"/><Relationship Id="rId475" Type="http://schemas.openxmlformats.org/officeDocument/2006/relationships/image" Target="../media/image2698.png"/><Relationship Id="rId32" Type="http://schemas.openxmlformats.org/officeDocument/2006/relationships/customXml" Target="../ink/ink2477.xml"/><Relationship Id="rId128" Type="http://schemas.openxmlformats.org/officeDocument/2006/relationships/customXml" Target="../ink/ink2525.xml"/><Relationship Id="rId335" Type="http://schemas.openxmlformats.org/officeDocument/2006/relationships/image" Target="../media/image2628.png"/><Relationship Id="rId542" Type="http://schemas.openxmlformats.org/officeDocument/2006/relationships/customXml" Target="../ink/ink2732.xml"/><Relationship Id="rId181" Type="http://schemas.openxmlformats.org/officeDocument/2006/relationships/image" Target="../media/image2551.png"/><Relationship Id="rId402" Type="http://schemas.openxmlformats.org/officeDocument/2006/relationships/customXml" Target="../ink/ink2662.xml"/><Relationship Id="rId279" Type="http://schemas.openxmlformats.org/officeDocument/2006/relationships/image" Target="../media/image2600.png"/><Relationship Id="rId486" Type="http://schemas.openxmlformats.org/officeDocument/2006/relationships/customXml" Target="../ink/ink2704.xml"/><Relationship Id="rId43" Type="http://schemas.openxmlformats.org/officeDocument/2006/relationships/image" Target="../media/image2482.png"/><Relationship Id="rId139" Type="http://schemas.openxmlformats.org/officeDocument/2006/relationships/image" Target="../media/image2530.png"/><Relationship Id="rId346" Type="http://schemas.openxmlformats.org/officeDocument/2006/relationships/customXml" Target="../ink/ink2634.xml"/><Relationship Id="rId553" Type="http://schemas.openxmlformats.org/officeDocument/2006/relationships/image" Target="../media/image2737.png"/><Relationship Id="rId192" Type="http://schemas.openxmlformats.org/officeDocument/2006/relationships/customXml" Target="../ink/ink2557.xml"/><Relationship Id="rId206" Type="http://schemas.openxmlformats.org/officeDocument/2006/relationships/customXml" Target="../ink/ink2564.xml"/><Relationship Id="rId413" Type="http://schemas.openxmlformats.org/officeDocument/2006/relationships/image" Target="../media/image2667.png"/><Relationship Id="rId497" Type="http://schemas.openxmlformats.org/officeDocument/2006/relationships/image" Target="../media/image2709.png"/><Relationship Id="rId620" Type="http://schemas.openxmlformats.org/officeDocument/2006/relationships/customXml" Target="../ink/ink2771.xml"/><Relationship Id="rId357" Type="http://schemas.openxmlformats.org/officeDocument/2006/relationships/image" Target="../media/image2639.png"/><Relationship Id="rId54" Type="http://schemas.openxmlformats.org/officeDocument/2006/relationships/customXml" Target="../ink/ink2488.xml"/><Relationship Id="rId217" Type="http://schemas.openxmlformats.org/officeDocument/2006/relationships/image" Target="../media/image2569.png"/><Relationship Id="rId564" Type="http://schemas.openxmlformats.org/officeDocument/2006/relationships/customXml" Target="../ink/ink2743.xml"/><Relationship Id="rId424" Type="http://schemas.openxmlformats.org/officeDocument/2006/relationships/customXml" Target="../ink/ink2673.xml"/><Relationship Id="rId631" Type="http://schemas.openxmlformats.org/officeDocument/2006/relationships/image" Target="../media/image2776.png"/><Relationship Id="rId270" Type="http://schemas.openxmlformats.org/officeDocument/2006/relationships/customXml" Target="../ink/ink2596.xml"/><Relationship Id="rId65" Type="http://schemas.openxmlformats.org/officeDocument/2006/relationships/image" Target="../media/image2493.png"/><Relationship Id="rId130" Type="http://schemas.openxmlformats.org/officeDocument/2006/relationships/customXml" Target="../ink/ink2526.xml"/><Relationship Id="rId368" Type="http://schemas.openxmlformats.org/officeDocument/2006/relationships/customXml" Target="../ink/ink2645.xml"/><Relationship Id="rId575" Type="http://schemas.openxmlformats.org/officeDocument/2006/relationships/image" Target="../media/image2748.png"/><Relationship Id="rId228" Type="http://schemas.openxmlformats.org/officeDocument/2006/relationships/customXml" Target="../ink/ink2575.xml"/><Relationship Id="rId435" Type="http://schemas.openxmlformats.org/officeDocument/2006/relationships/image" Target="../media/image2678.png"/><Relationship Id="rId642" Type="http://schemas.openxmlformats.org/officeDocument/2006/relationships/customXml" Target="../ink/ink2782.xml"/><Relationship Id="rId281" Type="http://schemas.openxmlformats.org/officeDocument/2006/relationships/image" Target="../media/image2601.png"/><Relationship Id="rId502" Type="http://schemas.openxmlformats.org/officeDocument/2006/relationships/customXml" Target="../ink/ink2712.xml"/><Relationship Id="rId76" Type="http://schemas.openxmlformats.org/officeDocument/2006/relationships/customXml" Target="../ink/ink2499.xml"/><Relationship Id="rId141" Type="http://schemas.openxmlformats.org/officeDocument/2006/relationships/image" Target="../media/image2531.png"/><Relationship Id="rId379" Type="http://schemas.openxmlformats.org/officeDocument/2006/relationships/image" Target="../media/image2650.png"/><Relationship Id="rId586" Type="http://schemas.openxmlformats.org/officeDocument/2006/relationships/customXml" Target="../ink/ink2754.xml"/><Relationship Id="rId7" Type="http://schemas.openxmlformats.org/officeDocument/2006/relationships/image" Target="../media/image2464.png"/><Relationship Id="rId239" Type="http://schemas.openxmlformats.org/officeDocument/2006/relationships/image" Target="../media/image2580.png"/><Relationship Id="rId446" Type="http://schemas.openxmlformats.org/officeDocument/2006/relationships/customXml" Target="../ink/ink2684.xml"/><Relationship Id="rId653" Type="http://schemas.openxmlformats.org/officeDocument/2006/relationships/image" Target="../media/image2787.png"/><Relationship Id="rId292" Type="http://schemas.openxmlformats.org/officeDocument/2006/relationships/customXml" Target="../ink/ink2607.xml"/><Relationship Id="rId306" Type="http://schemas.openxmlformats.org/officeDocument/2006/relationships/customXml" Target="../ink/ink2614.xml"/><Relationship Id="rId87" Type="http://schemas.openxmlformats.org/officeDocument/2006/relationships/image" Target="../media/image2504.png"/><Relationship Id="rId513" Type="http://schemas.openxmlformats.org/officeDocument/2006/relationships/image" Target="../media/image2717.png"/><Relationship Id="rId597" Type="http://schemas.openxmlformats.org/officeDocument/2006/relationships/image" Target="../media/image2759.png"/><Relationship Id="rId152" Type="http://schemas.openxmlformats.org/officeDocument/2006/relationships/customXml" Target="../ink/ink2537.xml"/><Relationship Id="rId457" Type="http://schemas.openxmlformats.org/officeDocument/2006/relationships/image" Target="../media/image2689.png"/><Relationship Id="rId664" Type="http://schemas.openxmlformats.org/officeDocument/2006/relationships/customXml" Target="../ink/ink2793.xml"/><Relationship Id="rId14" Type="http://schemas.openxmlformats.org/officeDocument/2006/relationships/customXml" Target="../ink/ink2468.xml"/><Relationship Id="rId317" Type="http://schemas.openxmlformats.org/officeDocument/2006/relationships/image" Target="../media/image2619.png"/><Relationship Id="rId524" Type="http://schemas.openxmlformats.org/officeDocument/2006/relationships/customXml" Target="../ink/ink2723.xml"/><Relationship Id="rId98" Type="http://schemas.openxmlformats.org/officeDocument/2006/relationships/customXml" Target="../ink/ink2510.xml"/><Relationship Id="rId163" Type="http://schemas.openxmlformats.org/officeDocument/2006/relationships/image" Target="../media/image2542.png"/><Relationship Id="rId370" Type="http://schemas.openxmlformats.org/officeDocument/2006/relationships/customXml" Target="../ink/ink2646.xml"/><Relationship Id="rId230" Type="http://schemas.openxmlformats.org/officeDocument/2006/relationships/customXml" Target="../ink/ink2576.xml"/><Relationship Id="rId468" Type="http://schemas.openxmlformats.org/officeDocument/2006/relationships/customXml" Target="../ink/ink2695.xml"/><Relationship Id="rId25" Type="http://schemas.openxmlformats.org/officeDocument/2006/relationships/image" Target="../media/image2473.png"/><Relationship Id="rId328" Type="http://schemas.openxmlformats.org/officeDocument/2006/relationships/customXml" Target="../ink/ink2625.xml"/><Relationship Id="rId535" Type="http://schemas.openxmlformats.org/officeDocument/2006/relationships/image" Target="../media/image2728.png"/><Relationship Id="rId174" Type="http://schemas.openxmlformats.org/officeDocument/2006/relationships/customXml" Target="../ink/ink2548.xml"/><Relationship Id="rId381" Type="http://schemas.openxmlformats.org/officeDocument/2006/relationships/image" Target="../media/image2651.png"/><Relationship Id="rId602" Type="http://schemas.openxmlformats.org/officeDocument/2006/relationships/customXml" Target="../ink/ink2762.xml"/><Relationship Id="rId241" Type="http://schemas.openxmlformats.org/officeDocument/2006/relationships/image" Target="../media/image2581.png"/><Relationship Id="rId479" Type="http://schemas.openxmlformats.org/officeDocument/2006/relationships/image" Target="../media/image2700.png"/><Relationship Id="rId36" Type="http://schemas.openxmlformats.org/officeDocument/2006/relationships/customXml" Target="../ink/ink2479.xml"/><Relationship Id="rId339" Type="http://schemas.openxmlformats.org/officeDocument/2006/relationships/image" Target="../media/image2630.png"/><Relationship Id="rId546" Type="http://schemas.openxmlformats.org/officeDocument/2006/relationships/customXml" Target="../ink/ink2734.xml"/><Relationship Id="rId101" Type="http://schemas.openxmlformats.org/officeDocument/2006/relationships/image" Target="../media/image2511.png"/><Relationship Id="rId185" Type="http://schemas.openxmlformats.org/officeDocument/2006/relationships/image" Target="../media/image2553.png"/><Relationship Id="rId406" Type="http://schemas.openxmlformats.org/officeDocument/2006/relationships/customXml" Target="../ink/ink2664.xml"/><Relationship Id="rId392" Type="http://schemas.openxmlformats.org/officeDocument/2006/relationships/customXml" Target="../ink/ink2657.xml"/><Relationship Id="rId613" Type="http://schemas.openxmlformats.org/officeDocument/2006/relationships/image" Target="../media/image2767.png"/><Relationship Id="rId252" Type="http://schemas.openxmlformats.org/officeDocument/2006/relationships/customXml" Target="../ink/ink2587.xml"/><Relationship Id="rId47" Type="http://schemas.openxmlformats.org/officeDocument/2006/relationships/image" Target="../media/image2484.png"/><Relationship Id="rId112" Type="http://schemas.openxmlformats.org/officeDocument/2006/relationships/customXml" Target="../ink/ink2517.xml"/><Relationship Id="rId557" Type="http://schemas.openxmlformats.org/officeDocument/2006/relationships/image" Target="../media/image2739.png"/><Relationship Id="rId196" Type="http://schemas.openxmlformats.org/officeDocument/2006/relationships/customXml" Target="../ink/ink2559.xml"/><Relationship Id="rId417" Type="http://schemas.openxmlformats.org/officeDocument/2006/relationships/image" Target="../media/image2669.png"/><Relationship Id="rId624" Type="http://schemas.openxmlformats.org/officeDocument/2006/relationships/customXml" Target="../ink/ink2773.xml"/><Relationship Id="rId263" Type="http://schemas.openxmlformats.org/officeDocument/2006/relationships/image" Target="../media/image2592.png"/><Relationship Id="rId470" Type="http://schemas.openxmlformats.org/officeDocument/2006/relationships/customXml" Target="../ink/ink2696.xml"/><Relationship Id="rId58" Type="http://schemas.openxmlformats.org/officeDocument/2006/relationships/customXml" Target="../ink/ink2490.xml"/><Relationship Id="rId123" Type="http://schemas.openxmlformats.org/officeDocument/2006/relationships/image" Target="../media/image2522.png"/><Relationship Id="rId330" Type="http://schemas.openxmlformats.org/officeDocument/2006/relationships/customXml" Target="../ink/ink2626.xml"/><Relationship Id="rId568" Type="http://schemas.openxmlformats.org/officeDocument/2006/relationships/customXml" Target="../ink/ink2745.xml"/><Relationship Id="rId428" Type="http://schemas.openxmlformats.org/officeDocument/2006/relationships/customXml" Target="../ink/ink2675.xml"/><Relationship Id="rId635" Type="http://schemas.openxmlformats.org/officeDocument/2006/relationships/image" Target="../media/image2778.png"/><Relationship Id="rId274" Type="http://schemas.openxmlformats.org/officeDocument/2006/relationships/customXml" Target="../ink/ink2598.xml"/><Relationship Id="rId481" Type="http://schemas.openxmlformats.org/officeDocument/2006/relationships/image" Target="../media/image2701.png"/><Relationship Id="rId69" Type="http://schemas.openxmlformats.org/officeDocument/2006/relationships/image" Target="../media/image2495.png"/><Relationship Id="rId134" Type="http://schemas.openxmlformats.org/officeDocument/2006/relationships/customXml" Target="../ink/ink2528.xml"/><Relationship Id="rId579" Type="http://schemas.openxmlformats.org/officeDocument/2006/relationships/image" Target="../media/image2750.png"/><Relationship Id="rId80" Type="http://schemas.openxmlformats.org/officeDocument/2006/relationships/customXml" Target="../ink/ink2501.xml"/><Relationship Id="rId176" Type="http://schemas.openxmlformats.org/officeDocument/2006/relationships/customXml" Target="../ink/ink2549.xml"/><Relationship Id="rId341" Type="http://schemas.openxmlformats.org/officeDocument/2006/relationships/image" Target="../media/image2631.png"/><Relationship Id="rId383" Type="http://schemas.openxmlformats.org/officeDocument/2006/relationships/image" Target="../media/image2652.png"/><Relationship Id="rId439" Type="http://schemas.openxmlformats.org/officeDocument/2006/relationships/image" Target="../media/image2680.png"/><Relationship Id="rId590" Type="http://schemas.openxmlformats.org/officeDocument/2006/relationships/customXml" Target="../ink/ink2756.xml"/><Relationship Id="rId604" Type="http://schemas.openxmlformats.org/officeDocument/2006/relationships/customXml" Target="../ink/ink2763.xml"/><Relationship Id="rId646" Type="http://schemas.openxmlformats.org/officeDocument/2006/relationships/customXml" Target="../ink/ink2784.xml"/><Relationship Id="rId201" Type="http://schemas.openxmlformats.org/officeDocument/2006/relationships/image" Target="../media/image2561.png"/><Relationship Id="rId243" Type="http://schemas.openxmlformats.org/officeDocument/2006/relationships/image" Target="../media/image2582.png"/><Relationship Id="rId285" Type="http://schemas.openxmlformats.org/officeDocument/2006/relationships/image" Target="../media/image2603.png"/><Relationship Id="rId450" Type="http://schemas.openxmlformats.org/officeDocument/2006/relationships/customXml" Target="../ink/ink2686.xml"/><Relationship Id="rId506" Type="http://schemas.openxmlformats.org/officeDocument/2006/relationships/customXml" Target="../ink/ink2714.xml"/><Relationship Id="rId38" Type="http://schemas.openxmlformats.org/officeDocument/2006/relationships/customXml" Target="../ink/ink2480.xml"/><Relationship Id="rId103" Type="http://schemas.openxmlformats.org/officeDocument/2006/relationships/image" Target="../media/image2512.png"/><Relationship Id="rId310" Type="http://schemas.openxmlformats.org/officeDocument/2006/relationships/customXml" Target="../ink/ink2616.xml"/><Relationship Id="rId492" Type="http://schemas.openxmlformats.org/officeDocument/2006/relationships/customXml" Target="../ink/ink2707.xml"/><Relationship Id="rId548" Type="http://schemas.openxmlformats.org/officeDocument/2006/relationships/customXml" Target="../ink/ink2735.xml"/><Relationship Id="rId91" Type="http://schemas.openxmlformats.org/officeDocument/2006/relationships/image" Target="../media/image2506.png"/><Relationship Id="rId145" Type="http://schemas.openxmlformats.org/officeDocument/2006/relationships/image" Target="../media/image2533.png"/><Relationship Id="rId187" Type="http://schemas.openxmlformats.org/officeDocument/2006/relationships/image" Target="../media/image2554.png"/><Relationship Id="rId352" Type="http://schemas.openxmlformats.org/officeDocument/2006/relationships/customXml" Target="../ink/ink2637.xml"/><Relationship Id="rId394" Type="http://schemas.openxmlformats.org/officeDocument/2006/relationships/customXml" Target="../ink/ink2658.xml"/><Relationship Id="rId408" Type="http://schemas.openxmlformats.org/officeDocument/2006/relationships/customXml" Target="../ink/ink2665.xml"/><Relationship Id="rId615" Type="http://schemas.openxmlformats.org/officeDocument/2006/relationships/image" Target="../media/image2768.png"/><Relationship Id="rId212" Type="http://schemas.openxmlformats.org/officeDocument/2006/relationships/customXml" Target="../ink/ink2567.xml"/><Relationship Id="rId254" Type="http://schemas.openxmlformats.org/officeDocument/2006/relationships/customXml" Target="../ink/ink2588.xml"/><Relationship Id="rId657" Type="http://schemas.openxmlformats.org/officeDocument/2006/relationships/image" Target="../media/image2789.png"/><Relationship Id="rId49" Type="http://schemas.openxmlformats.org/officeDocument/2006/relationships/image" Target="../media/image2485.png"/><Relationship Id="rId114" Type="http://schemas.openxmlformats.org/officeDocument/2006/relationships/customXml" Target="../ink/ink2518.xml"/><Relationship Id="rId296" Type="http://schemas.openxmlformats.org/officeDocument/2006/relationships/customXml" Target="../ink/ink2609.xml"/><Relationship Id="rId461" Type="http://schemas.openxmlformats.org/officeDocument/2006/relationships/image" Target="../media/image2691.png"/><Relationship Id="rId517" Type="http://schemas.openxmlformats.org/officeDocument/2006/relationships/image" Target="../media/image2719.png"/><Relationship Id="rId559" Type="http://schemas.openxmlformats.org/officeDocument/2006/relationships/image" Target="../media/image2740.png"/><Relationship Id="rId60" Type="http://schemas.openxmlformats.org/officeDocument/2006/relationships/customXml" Target="../ink/ink2491.xml"/><Relationship Id="rId156" Type="http://schemas.openxmlformats.org/officeDocument/2006/relationships/customXml" Target="../ink/ink2539.xml"/><Relationship Id="rId198" Type="http://schemas.openxmlformats.org/officeDocument/2006/relationships/customXml" Target="../ink/ink2560.xml"/><Relationship Id="rId321" Type="http://schemas.openxmlformats.org/officeDocument/2006/relationships/image" Target="../media/image2621.png"/><Relationship Id="rId363" Type="http://schemas.openxmlformats.org/officeDocument/2006/relationships/image" Target="../media/image2642.png"/><Relationship Id="rId419" Type="http://schemas.openxmlformats.org/officeDocument/2006/relationships/image" Target="../media/image2670.png"/><Relationship Id="rId570" Type="http://schemas.openxmlformats.org/officeDocument/2006/relationships/customXml" Target="../ink/ink2746.xml"/><Relationship Id="rId626" Type="http://schemas.openxmlformats.org/officeDocument/2006/relationships/customXml" Target="../ink/ink2774.xml"/><Relationship Id="rId223" Type="http://schemas.openxmlformats.org/officeDocument/2006/relationships/image" Target="../media/image2572.png"/><Relationship Id="rId430" Type="http://schemas.openxmlformats.org/officeDocument/2006/relationships/customXml" Target="../ink/ink2676.xml"/><Relationship Id="rId668" Type="http://schemas.openxmlformats.org/officeDocument/2006/relationships/customXml" Target="../ink/ink2795.xml"/><Relationship Id="rId18" Type="http://schemas.openxmlformats.org/officeDocument/2006/relationships/customXml" Target="../ink/ink2470.xml"/><Relationship Id="rId265" Type="http://schemas.openxmlformats.org/officeDocument/2006/relationships/image" Target="../media/image2593.png"/><Relationship Id="rId472" Type="http://schemas.openxmlformats.org/officeDocument/2006/relationships/customXml" Target="../ink/ink2697.xml"/><Relationship Id="rId528" Type="http://schemas.openxmlformats.org/officeDocument/2006/relationships/customXml" Target="../ink/ink2725.xml"/><Relationship Id="rId125" Type="http://schemas.openxmlformats.org/officeDocument/2006/relationships/image" Target="../media/image2523.png"/><Relationship Id="rId167" Type="http://schemas.openxmlformats.org/officeDocument/2006/relationships/image" Target="../media/image2544.png"/><Relationship Id="rId332" Type="http://schemas.openxmlformats.org/officeDocument/2006/relationships/customXml" Target="../ink/ink2627.xml"/><Relationship Id="rId374" Type="http://schemas.openxmlformats.org/officeDocument/2006/relationships/customXml" Target="../ink/ink2648.xml"/><Relationship Id="rId581" Type="http://schemas.openxmlformats.org/officeDocument/2006/relationships/image" Target="../media/image2751.png"/><Relationship Id="rId71" Type="http://schemas.openxmlformats.org/officeDocument/2006/relationships/image" Target="../media/image2496.png"/><Relationship Id="rId234" Type="http://schemas.openxmlformats.org/officeDocument/2006/relationships/customXml" Target="../ink/ink2578.xml"/><Relationship Id="rId637" Type="http://schemas.openxmlformats.org/officeDocument/2006/relationships/image" Target="../media/image2779.png"/><Relationship Id="rId2" Type="http://schemas.openxmlformats.org/officeDocument/2006/relationships/customXml" Target="../ink/ink2462.xml"/><Relationship Id="rId29" Type="http://schemas.openxmlformats.org/officeDocument/2006/relationships/image" Target="../media/image2475.png"/><Relationship Id="rId276" Type="http://schemas.openxmlformats.org/officeDocument/2006/relationships/customXml" Target="../ink/ink2599.xml"/><Relationship Id="rId441" Type="http://schemas.openxmlformats.org/officeDocument/2006/relationships/image" Target="../media/image2681.png"/><Relationship Id="rId483" Type="http://schemas.openxmlformats.org/officeDocument/2006/relationships/image" Target="../media/image2702.png"/><Relationship Id="rId539" Type="http://schemas.openxmlformats.org/officeDocument/2006/relationships/image" Target="../media/image2730.png"/><Relationship Id="rId40" Type="http://schemas.openxmlformats.org/officeDocument/2006/relationships/customXml" Target="../ink/ink2481.xml"/><Relationship Id="rId136" Type="http://schemas.openxmlformats.org/officeDocument/2006/relationships/customXml" Target="../ink/ink2529.xml"/><Relationship Id="rId178" Type="http://schemas.openxmlformats.org/officeDocument/2006/relationships/customXml" Target="../ink/ink2550.xml"/><Relationship Id="rId301" Type="http://schemas.openxmlformats.org/officeDocument/2006/relationships/image" Target="../media/image2611.png"/><Relationship Id="rId343" Type="http://schemas.openxmlformats.org/officeDocument/2006/relationships/image" Target="../media/image2632.png"/><Relationship Id="rId550" Type="http://schemas.openxmlformats.org/officeDocument/2006/relationships/customXml" Target="../ink/ink2736.xml"/><Relationship Id="rId82" Type="http://schemas.openxmlformats.org/officeDocument/2006/relationships/customXml" Target="../ink/ink2502.xml"/><Relationship Id="rId203" Type="http://schemas.openxmlformats.org/officeDocument/2006/relationships/image" Target="../media/image2562.png"/><Relationship Id="rId385" Type="http://schemas.openxmlformats.org/officeDocument/2006/relationships/image" Target="../media/image2653.png"/><Relationship Id="rId592" Type="http://schemas.openxmlformats.org/officeDocument/2006/relationships/customXml" Target="../ink/ink2757.xml"/><Relationship Id="rId606" Type="http://schemas.openxmlformats.org/officeDocument/2006/relationships/customXml" Target="../ink/ink2764.xml"/><Relationship Id="rId648" Type="http://schemas.openxmlformats.org/officeDocument/2006/relationships/customXml" Target="../ink/ink2785.xml"/><Relationship Id="rId245" Type="http://schemas.openxmlformats.org/officeDocument/2006/relationships/image" Target="../media/image2583.png"/><Relationship Id="rId287" Type="http://schemas.openxmlformats.org/officeDocument/2006/relationships/image" Target="../media/image2604.png"/><Relationship Id="rId410" Type="http://schemas.openxmlformats.org/officeDocument/2006/relationships/customXml" Target="../ink/ink2666.xml"/><Relationship Id="rId452" Type="http://schemas.openxmlformats.org/officeDocument/2006/relationships/customXml" Target="../ink/ink2687.xml"/><Relationship Id="rId494" Type="http://schemas.openxmlformats.org/officeDocument/2006/relationships/customXml" Target="../ink/ink2708.xml"/><Relationship Id="rId508" Type="http://schemas.openxmlformats.org/officeDocument/2006/relationships/customXml" Target="../ink/ink2715.xml"/><Relationship Id="rId105" Type="http://schemas.openxmlformats.org/officeDocument/2006/relationships/image" Target="../media/image2513.png"/><Relationship Id="rId147" Type="http://schemas.openxmlformats.org/officeDocument/2006/relationships/image" Target="../media/image2534.png"/><Relationship Id="rId312" Type="http://schemas.openxmlformats.org/officeDocument/2006/relationships/customXml" Target="../ink/ink2617.xml"/><Relationship Id="rId354" Type="http://schemas.openxmlformats.org/officeDocument/2006/relationships/customXml" Target="../ink/ink2638.xml"/><Relationship Id="rId51" Type="http://schemas.openxmlformats.org/officeDocument/2006/relationships/image" Target="../media/image2486.png"/><Relationship Id="rId93" Type="http://schemas.openxmlformats.org/officeDocument/2006/relationships/image" Target="../media/image2507.png"/><Relationship Id="rId189" Type="http://schemas.openxmlformats.org/officeDocument/2006/relationships/image" Target="../media/image2555.png"/><Relationship Id="rId396" Type="http://schemas.openxmlformats.org/officeDocument/2006/relationships/customXml" Target="../ink/ink2659.xml"/><Relationship Id="rId561" Type="http://schemas.openxmlformats.org/officeDocument/2006/relationships/image" Target="../media/image2741.png"/><Relationship Id="rId617" Type="http://schemas.openxmlformats.org/officeDocument/2006/relationships/image" Target="../media/image2769.png"/><Relationship Id="rId659" Type="http://schemas.openxmlformats.org/officeDocument/2006/relationships/image" Target="../media/image2790.png"/><Relationship Id="rId214" Type="http://schemas.openxmlformats.org/officeDocument/2006/relationships/customXml" Target="../ink/ink2568.xml"/><Relationship Id="rId256" Type="http://schemas.openxmlformats.org/officeDocument/2006/relationships/customXml" Target="../ink/ink2589.xml"/><Relationship Id="rId298" Type="http://schemas.openxmlformats.org/officeDocument/2006/relationships/customXml" Target="../ink/ink2610.xml"/><Relationship Id="rId421" Type="http://schemas.openxmlformats.org/officeDocument/2006/relationships/image" Target="../media/image2671.png"/><Relationship Id="rId463" Type="http://schemas.openxmlformats.org/officeDocument/2006/relationships/image" Target="../media/image2692.png"/><Relationship Id="rId519" Type="http://schemas.openxmlformats.org/officeDocument/2006/relationships/image" Target="../media/image2720.png"/><Relationship Id="rId116" Type="http://schemas.openxmlformats.org/officeDocument/2006/relationships/customXml" Target="../ink/ink2519.xml"/><Relationship Id="rId158" Type="http://schemas.openxmlformats.org/officeDocument/2006/relationships/customXml" Target="../ink/ink2540.xml"/><Relationship Id="rId323" Type="http://schemas.openxmlformats.org/officeDocument/2006/relationships/image" Target="../media/image2622.png"/><Relationship Id="rId530" Type="http://schemas.openxmlformats.org/officeDocument/2006/relationships/customXml" Target="../ink/ink2726.xml"/><Relationship Id="rId20" Type="http://schemas.openxmlformats.org/officeDocument/2006/relationships/customXml" Target="../ink/ink2471.xml"/><Relationship Id="rId62" Type="http://schemas.openxmlformats.org/officeDocument/2006/relationships/customXml" Target="../ink/ink2492.xml"/><Relationship Id="rId365" Type="http://schemas.openxmlformats.org/officeDocument/2006/relationships/image" Target="../media/image2643.png"/><Relationship Id="rId572" Type="http://schemas.openxmlformats.org/officeDocument/2006/relationships/customXml" Target="../ink/ink2747.xml"/><Relationship Id="rId628" Type="http://schemas.openxmlformats.org/officeDocument/2006/relationships/customXml" Target="../ink/ink2775.xml"/><Relationship Id="rId225" Type="http://schemas.openxmlformats.org/officeDocument/2006/relationships/image" Target="../media/image2573.png"/><Relationship Id="rId267" Type="http://schemas.openxmlformats.org/officeDocument/2006/relationships/image" Target="../media/image2594.png"/><Relationship Id="rId432" Type="http://schemas.openxmlformats.org/officeDocument/2006/relationships/customXml" Target="../ink/ink2677.xml"/><Relationship Id="rId474" Type="http://schemas.openxmlformats.org/officeDocument/2006/relationships/customXml" Target="../ink/ink2698.xml"/><Relationship Id="rId127" Type="http://schemas.openxmlformats.org/officeDocument/2006/relationships/image" Target="../media/image2524.png"/><Relationship Id="rId31" Type="http://schemas.openxmlformats.org/officeDocument/2006/relationships/image" Target="../media/image2476.png"/><Relationship Id="rId73" Type="http://schemas.openxmlformats.org/officeDocument/2006/relationships/image" Target="../media/image2497.png"/><Relationship Id="rId169" Type="http://schemas.openxmlformats.org/officeDocument/2006/relationships/image" Target="../media/image2545.png"/><Relationship Id="rId334" Type="http://schemas.openxmlformats.org/officeDocument/2006/relationships/customXml" Target="../ink/ink2628.xml"/><Relationship Id="rId376" Type="http://schemas.openxmlformats.org/officeDocument/2006/relationships/customXml" Target="../ink/ink2649.xml"/><Relationship Id="rId541" Type="http://schemas.openxmlformats.org/officeDocument/2006/relationships/image" Target="../media/image2731.png"/><Relationship Id="rId583" Type="http://schemas.openxmlformats.org/officeDocument/2006/relationships/image" Target="../media/image2752.png"/><Relationship Id="rId639" Type="http://schemas.openxmlformats.org/officeDocument/2006/relationships/image" Target="../media/image2780.png"/><Relationship Id="rId4" Type="http://schemas.openxmlformats.org/officeDocument/2006/relationships/customXml" Target="../ink/ink2463.xml"/><Relationship Id="rId180" Type="http://schemas.openxmlformats.org/officeDocument/2006/relationships/customXml" Target="../ink/ink2551.xml"/><Relationship Id="rId236" Type="http://schemas.openxmlformats.org/officeDocument/2006/relationships/customXml" Target="../ink/ink2579.xml"/><Relationship Id="rId278" Type="http://schemas.openxmlformats.org/officeDocument/2006/relationships/customXml" Target="../ink/ink2600.xml"/><Relationship Id="rId401" Type="http://schemas.openxmlformats.org/officeDocument/2006/relationships/image" Target="../media/image2661.png"/><Relationship Id="rId443" Type="http://schemas.openxmlformats.org/officeDocument/2006/relationships/image" Target="../media/image2682.png"/><Relationship Id="rId650" Type="http://schemas.openxmlformats.org/officeDocument/2006/relationships/customXml" Target="../ink/ink2786.xml"/><Relationship Id="rId303" Type="http://schemas.openxmlformats.org/officeDocument/2006/relationships/image" Target="../media/image2612.png"/><Relationship Id="rId485" Type="http://schemas.openxmlformats.org/officeDocument/2006/relationships/image" Target="../media/image2703.png"/><Relationship Id="rId42" Type="http://schemas.openxmlformats.org/officeDocument/2006/relationships/customXml" Target="../ink/ink2482.xml"/><Relationship Id="rId84" Type="http://schemas.openxmlformats.org/officeDocument/2006/relationships/customXml" Target="../ink/ink2503.xml"/><Relationship Id="rId138" Type="http://schemas.openxmlformats.org/officeDocument/2006/relationships/customXml" Target="../ink/ink2530.xml"/><Relationship Id="rId345" Type="http://schemas.openxmlformats.org/officeDocument/2006/relationships/image" Target="../media/image2633.png"/><Relationship Id="rId387" Type="http://schemas.openxmlformats.org/officeDocument/2006/relationships/image" Target="../media/image2654.png"/><Relationship Id="rId510" Type="http://schemas.openxmlformats.org/officeDocument/2006/relationships/customXml" Target="../ink/ink2716.xml"/><Relationship Id="rId552" Type="http://schemas.openxmlformats.org/officeDocument/2006/relationships/customXml" Target="../ink/ink2737.xml"/><Relationship Id="rId594" Type="http://schemas.openxmlformats.org/officeDocument/2006/relationships/customXml" Target="../ink/ink2758.xml"/><Relationship Id="rId608" Type="http://schemas.openxmlformats.org/officeDocument/2006/relationships/customXml" Target="../ink/ink2765.xml"/><Relationship Id="rId191" Type="http://schemas.openxmlformats.org/officeDocument/2006/relationships/image" Target="../media/image2556.png"/><Relationship Id="rId205" Type="http://schemas.openxmlformats.org/officeDocument/2006/relationships/image" Target="../media/image2563.png"/><Relationship Id="rId247" Type="http://schemas.openxmlformats.org/officeDocument/2006/relationships/image" Target="../media/image2584.png"/><Relationship Id="rId412" Type="http://schemas.openxmlformats.org/officeDocument/2006/relationships/customXml" Target="../ink/ink2667.xml"/><Relationship Id="rId107" Type="http://schemas.openxmlformats.org/officeDocument/2006/relationships/image" Target="../media/image2514.png"/><Relationship Id="rId289" Type="http://schemas.openxmlformats.org/officeDocument/2006/relationships/image" Target="../media/image2605.png"/><Relationship Id="rId454" Type="http://schemas.openxmlformats.org/officeDocument/2006/relationships/customXml" Target="../ink/ink2688.xml"/><Relationship Id="rId496" Type="http://schemas.openxmlformats.org/officeDocument/2006/relationships/customXml" Target="../ink/ink2709.xml"/><Relationship Id="rId661" Type="http://schemas.openxmlformats.org/officeDocument/2006/relationships/image" Target="../media/image2791.png"/><Relationship Id="rId11" Type="http://schemas.openxmlformats.org/officeDocument/2006/relationships/image" Target="../media/image2466.png"/><Relationship Id="rId53" Type="http://schemas.openxmlformats.org/officeDocument/2006/relationships/image" Target="../media/image2487.png"/><Relationship Id="rId149" Type="http://schemas.openxmlformats.org/officeDocument/2006/relationships/image" Target="../media/image2535.png"/><Relationship Id="rId314" Type="http://schemas.openxmlformats.org/officeDocument/2006/relationships/customXml" Target="../ink/ink2618.xml"/><Relationship Id="rId356" Type="http://schemas.openxmlformats.org/officeDocument/2006/relationships/customXml" Target="../ink/ink2639.xml"/><Relationship Id="rId398" Type="http://schemas.openxmlformats.org/officeDocument/2006/relationships/customXml" Target="../ink/ink2660.xml"/><Relationship Id="rId521" Type="http://schemas.openxmlformats.org/officeDocument/2006/relationships/image" Target="../media/image2721.png"/><Relationship Id="rId563" Type="http://schemas.openxmlformats.org/officeDocument/2006/relationships/image" Target="../media/image2742.png"/><Relationship Id="rId619" Type="http://schemas.openxmlformats.org/officeDocument/2006/relationships/image" Target="../media/image2770.png"/><Relationship Id="rId95" Type="http://schemas.openxmlformats.org/officeDocument/2006/relationships/image" Target="../media/image2508.png"/><Relationship Id="rId160" Type="http://schemas.openxmlformats.org/officeDocument/2006/relationships/customXml" Target="../ink/ink2541.xml"/><Relationship Id="rId216" Type="http://schemas.openxmlformats.org/officeDocument/2006/relationships/customXml" Target="../ink/ink2569.xml"/><Relationship Id="rId423" Type="http://schemas.openxmlformats.org/officeDocument/2006/relationships/image" Target="../media/image2672.png"/><Relationship Id="rId258" Type="http://schemas.openxmlformats.org/officeDocument/2006/relationships/customXml" Target="../ink/ink2590.xml"/><Relationship Id="rId465" Type="http://schemas.openxmlformats.org/officeDocument/2006/relationships/image" Target="../media/image2693.png"/><Relationship Id="rId630" Type="http://schemas.openxmlformats.org/officeDocument/2006/relationships/customXml" Target="../ink/ink2776.xml"/><Relationship Id="rId22" Type="http://schemas.openxmlformats.org/officeDocument/2006/relationships/customXml" Target="../ink/ink2472.xml"/><Relationship Id="rId64" Type="http://schemas.openxmlformats.org/officeDocument/2006/relationships/customXml" Target="../ink/ink2493.xml"/><Relationship Id="rId118" Type="http://schemas.openxmlformats.org/officeDocument/2006/relationships/customXml" Target="../ink/ink2520.xml"/><Relationship Id="rId325" Type="http://schemas.openxmlformats.org/officeDocument/2006/relationships/image" Target="../media/image2623.png"/><Relationship Id="rId367" Type="http://schemas.openxmlformats.org/officeDocument/2006/relationships/image" Target="../media/image2644.png"/><Relationship Id="rId532" Type="http://schemas.openxmlformats.org/officeDocument/2006/relationships/customXml" Target="../ink/ink2727.xml"/><Relationship Id="rId574" Type="http://schemas.openxmlformats.org/officeDocument/2006/relationships/customXml" Target="../ink/ink2748.xml"/><Relationship Id="rId171" Type="http://schemas.openxmlformats.org/officeDocument/2006/relationships/image" Target="../media/image2546.png"/><Relationship Id="rId227" Type="http://schemas.openxmlformats.org/officeDocument/2006/relationships/image" Target="../media/image2574.png"/><Relationship Id="rId269" Type="http://schemas.openxmlformats.org/officeDocument/2006/relationships/image" Target="../media/image2595.png"/><Relationship Id="rId434" Type="http://schemas.openxmlformats.org/officeDocument/2006/relationships/customXml" Target="../ink/ink2678.xml"/><Relationship Id="rId476" Type="http://schemas.openxmlformats.org/officeDocument/2006/relationships/customXml" Target="../ink/ink2699.xml"/><Relationship Id="rId641" Type="http://schemas.openxmlformats.org/officeDocument/2006/relationships/image" Target="../media/image2781.png"/><Relationship Id="rId33" Type="http://schemas.openxmlformats.org/officeDocument/2006/relationships/image" Target="../media/image2477.png"/><Relationship Id="rId129" Type="http://schemas.openxmlformats.org/officeDocument/2006/relationships/image" Target="../media/image2525.png"/><Relationship Id="rId280" Type="http://schemas.openxmlformats.org/officeDocument/2006/relationships/customXml" Target="../ink/ink2601.xml"/><Relationship Id="rId336" Type="http://schemas.openxmlformats.org/officeDocument/2006/relationships/customXml" Target="../ink/ink2629.xml"/><Relationship Id="rId501" Type="http://schemas.openxmlformats.org/officeDocument/2006/relationships/image" Target="../media/image2711.png"/><Relationship Id="rId543" Type="http://schemas.openxmlformats.org/officeDocument/2006/relationships/image" Target="../media/image2732.png"/><Relationship Id="rId75" Type="http://schemas.openxmlformats.org/officeDocument/2006/relationships/image" Target="../media/image2498.png"/><Relationship Id="rId140" Type="http://schemas.openxmlformats.org/officeDocument/2006/relationships/customXml" Target="../ink/ink2531.xml"/><Relationship Id="rId182" Type="http://schemas.openxmlformats.org/officeDocument/2006/relationships/customXml" Target="../ink/ink2552.xml"/><Relationship Id="rId378" Type="http://schemas.openxmlformats.org/officeDocument/2006/relationships/customXml" Target="../ink/ink2650.xml"/><Relationship Id="rId403" Type="http://schemas.openxmlformats.org/officeDocument/2006/relationships/image" Target="../media/image2662.png"/><Relationship Id="rId585" Type="http://schemas.openxmlformats.org/officeDocument/2006/relationships/image" Target="../media/image2753.png"/><Relationship Id="rId6" Type="http://schemas.openxmlformats.org/officeDocument/2006/relationships/customXml" Target="../ink/ink2464.xml"/><Relationship Id="rId238" Type="http://schemas.openxmlformats.org/officeDocument/2006/relationships/customXml" Target="../ink/ink2580.xml"/><Relationship Id="rId445" Type="http://schemas.openxmlformats.org/officeDocument/2006/relationships/image" Target="../media/image2683.png"/><Relationship Id="rId487" Type="http://schemas.openxmlformats.org/officeDocument/2006/relationships/image" Target="../media/image2704.png"/><Relationship Id="rId610" Type="http://schemas.openxmlformats.org/officeDocument/2006/relationships/customXml" Target="../ink/ink2766.xml"/><Relationship Id="rId652" Type="http://schemas.openxmlformats.org/officeDocument/2006/relationships/customXml" Target="../ink/ink2787.xml"/><Relationship Id="rId291" Type="http://schemas.openxmlformats.org/officeDocument/2006/relationships/image" Target="../media/image2606.png"/><Relationship Id="rId305" Type="http://schemas.openxmlformats.org/officeDocument/2006/relationships/image" Target="../media/image2613.png"/><Relationship Id="rId347" Type="http://schemas.openxmlformats.org/officeDocument/2006/relationships/image" Target="../media/image2634.png"/><Relationship Id="rId512" Type="http://schemas.openxmlformats.org/officeDocument/2006/relationships/customXml" Target="../ink/ink2717.xml"/><Relationship Id="rId44" Type="http://schemas.openxmlformats.org/officeDocument/2006/relationships/customXml" Target="../ink/ink2483.xml"/><Relationship Id="rId86" Type="http://schemas.openxmlformats.org/officeDocument/2006/relationships/customXml" Target="../ink/ink2504.xml"/><Relationship Id="rId151" Type="http://schemas.openxmlformats.org/officeDocument/2006/relationships/image" Target="../media/image2536.png"/><Relationship Id="rId389" Type="http://schemas.openxmlformats.org/officeDocument/2006/relationships/image" Target="../media/image2655.png"/><Relationship Id="rId554" Type="http://schemas.openxmlformats.org/officeDocument/2006/relationships/customXml" Target="../ink/ink2738.xml"/><Relationship Id="rId596" Type="http://schemas.openxmlformats.org/officeDocument/2006/relationships/customXml" Target="../ink/ink2759.xml"/><Relationship Id="rId193" Type="http://schemas.openxmlformats.org/officeDocument/2006/relationships/image" Target="../media/image2557.png"/><Relationship Id="rId207" Type="http://schemas.openxmlformats.org/officeDocument/2006/relationships/image" Target="../media/image2564.png"/><Relationship Id="rId249" Type="http://schemas.openxmlformats.org/officeDocument/2006/relationships/image" Target="../media/image2585.png"/><Relationship Id="rId414" Type="http://schemas.openxmlformats.org/officeDocument/2006/relationships/customXml" Target="../ink/ink2668.xml"/><Relationship Id="rId456" Type="http://schemas.openxmlformats.org/officeDocument/2006/relationships/customXml" Target="../ink/ink2689.xml"/><Relationship Id="rId498" Type="http://schemas.openxmlformats.org/officeDocument/2006/relationships/customXml" Target="../ink/ink2710.xml"/><Relationship Id="rId621" Type="http://schemas.openxmlformats.org/officeDocument/2006/relationships/image" Target="../media/image2771.png"/><Relationship Id="rId663" Type="http://schemas.openxmlformats.org/officeDocument/2006/relationships/image" Target="../media/image2792.png"/><Relationship Id="rId13" Type="http://schemas.openxmlformats.org/officeDocument/2006/relationships/image" Target="../media/image2467.png"/><Relationship Id="rId109" Type="http://schemas.openxmlformats.org/officeDocument/2006/relationships/image" Target="../media/image2515.png"/><Relationship Id="rId260" Type="http://schemas.openxmlformats.org/officeDocument/2006/relationships/customXml" Target="../ink/ink2591.xml"/><Relationship Id="rId316" Type="http://schemas.openxmlformats.org/officeDocument/2006/relationships/customXml" Target="../ink/ink2619.xml"/><Relationship Id="rId523" Type="http://schemas.openxmlformats.org/officeDocument/2006/relationships/image" Target="../media/image2722.png"/><Relationship Id="rId55" Type="http://schemas.openxmlformats.org/officeDocument/2006/relationships/image" Target="../media/image2488.png"/><Relationship Id="rId97" Type="http://schemas.openxmlformats.org/officeDocument/2006/relationships/image" Target="../media/image2509.png"/><Relationship Id="rId120" Type="http://schemas.openxmlformats.org/officeDocument/2006/relationships/customXml" Target="../ink/ink2521.xml"/><Relationship Id="rId358" Type="http://schemas.openxmlformats.org/officeDocument/2006/relationships/customXml" Target="../ink/ink2640.xml"/><Relationship Id="rId565" Type="http://schemas.openxmlformats.org/officeDocument/2006/relationships/image" Target="../media/image2743.png"/><Relationship Id="rId162" Type="http://schemas.openxmlformats.org/officeDocument/2006/relationships/customXml" Target="../ink/ink2542.xml"/><Relationship Id="rId218" Type="http://schemas.openxmlformats.org/officeDocument/2006/relationships/customXml" Target="../ink/ink2570.xml"/><Relationship Id="rId425" Type="http://schemas.openxmlformats.org/officeDocument/2006/relationships/image" Target="../media/image2673.png"/><Relationship Id="rId467" Type="http://schemas.openxmlformats.org/officeDocument/2006/relationships/image" Target="../media/image2694.png"/><Relationship Id="rId632" Type="http://schemas.openxmlformats.org/officeDocument/2006/relationships/customXml" Target="../ink/ink2777.xml"/><Relationship Id="rId271" Type="http://schemas.openxmlformats.org/officeDocument/2006/relationships/image" Target="../media/image2596.png"/><Relationship Id="rId24" Type="http://schemas.openxmlformats.org/officeDocument/2006/relationships/customXml" Target="../ink/ink2473.xml"/><Relationship Id="rId66" Type="http://schemas.openxmlformats.org/officeDocument/2006/relationships/customXml" Target="../ink/ink2494.xml"/><Relationship Id="rId131" Type="http://schemas.openxmlformats.org/officeDocument/2006/relationships/image" Target="../media/image2526.png"/><Relationship Id="rId327" Type="http://schemas.openxmlformats.org/officeDocument/2006/relationships/image" Target="../media/image2624.png"/><Relationship Id="rId369" Type="http://schemas.openxmlformats.org/officeDocument/2006/relationships/image" Target="../media/image2645.png"/><Relationship Id="rId534" Type="http://schemas.openxmlformats.org/officeDocument/2006/relationships/customXml" Target="../ink/ink2728.xml"/><Relationship Id="rId576" Type="http://schemas.openxmlformats.org/officeDocument/2006/relationships/customXml" Target="../ink/ink2749.xml"/><Relationship Id="rId173" Type="http://schemas.openxmlformats.org/officeDocument/2006/relationships/image" Target="../media/image2547.png"/><Relationship Id="rId229" Type="http://schemas.openxmlformats.org/officeDocument/2006/relationships/image" Target="../media/image2575.png"/><Relationship Id="rId380" Type="http://schemas.openxmlformats.org/officeDocument/2006/relationships/customXml" Target="../ink/ink2651.xml"/><Relationship Id="rId436" Type="http://schemas.openxmlformats.org/officeDocument/2006/relationships/customXml" Target="../ink/ink2679.xml"/><Relationship Id="rId601" Type="http://schemas.openxmlformats.org/officeDocument/2006/relationships/image" Target="../media/image2761.png"/><Relationship Id="rId643" Type="http://schemas.openxmlformats.org/officeDocument/2006/relationships/image" Target="../media/image2782.png"/><Relationship Id="rId240" Type="http://schemas.openxmlformats.org/officeDocument/2006/relationships/customXml" Target="../ink/ink2581.xml"/><Relationship Id="rId478" Type="http://schemas.openxmlformats.org/officeDocument/2006/relationships/customXml" Target="../ink/ink2700.xml"/><Relationship Id="rId35" Type="http://schemas.openxmlformats.org/officeDocument/2006/relationships/image" Target="../media/image2478.png"/><Relationship Id="rId77" Type="http://schemas.openxmlformats.org/officeDocument/2006/relationships/image" Target="../media/image2499.png"/><Relationship Id="rId100" Type="http://schemas.openxmlformats.org/officeDocument/2006/relationships/customXml" Target="../ink/ink2511.xml"/><Relationship Id="rId282" Type="http://schemas.openxmlformats.org/officeDocument/2006/relationships/customXml" Target="../ink/ink2602.xml"/><Relationship Id="rId338" Type="http://schemas.openxmlformats.org/officeDocument/2006/relationships/customXml" Target="../ink/ink2630.xml"/><Relationship Id="rId503" Type="http://schemas.openxmlformats.org/officeDocument/2006/relationships/image" Target="../media/image2712.png"/><Relationship Id="rId545" Type="http://schemas.openxmlformats.org/officeDocument/2006/relationships/image" Target="../media/image2733.png"/><Relationship Id="rId587" Type="http://schemas.openxmlformats.org/officeDocument/2006/relationships/image" Target="../media/image2754.png"/><Relationship Id="rId8" Type="http://schemas.openxmlformats.org/officeDocument/2006/relationships/customXml" Target="../ink/ink2465.xml"/><Relationship Id="rId142" Type="http://schemas.openxmlformats.org/officeDocument/2006/relationships/customXml" Target="../ink/ink2532.xml"/><Relationship Id="rId184" Type="http://schemas.openxmlformats.org/officeDocument/2006/relationships/customXml" Target="../ink/ink2553.xml"/><Relationship Id="rId391" Type="http://schemas.openxmlformats.org/officeDocument/2006/relationships/image" Target="../media/image2656.png"/><Relationship Id="rId405" Type="http://schemas.openxmlformats.org/officeDocument/2006/relationships/image" Target="../media/image2663.png"/><Relationship Id="rId447" Type="http://schemas.openxmlformats.org/officeDocument/2006/relationships/image" Target="../media/image2684.png"/><Relationship Id="rId612" Type="http://schemas.openxmlformats.org/officeDocument/2006/relationships/customXml" Target="../ink/ink2767.xml"/><Relationship Id="rId251" Type="http://schemas.openxmlformats.org/officeDocument/2006/relationships/image" Target="../media/image2586.png"/><Relationship Id="rId489" Type="http://schemas.openxmlformats.org/officeDocument/2006/relationships/image" Target="../media/image2705.png"/><Relationship Id="rId654" Type="http://schemas.openxmlformats.org/officeDocument/2006/relationships/customXml" Target="../ink/ink2788.xml"/><Relationship Id="rId46" Type="http://schemas.openxmlformats.org/officeDocument/2006/relationships/customXml" Target="../ink/ink2484.xml"/><Relationship Id="rId293" Type="http://schemas.openxmlformats.org/officeDocument/2006/relationships/image" Target="../media/image2607.png"/><Relationship Id="rId307" Type="http://schemas.openxmlformats.org/officeDocument/2006/relationships/image" Target="../media/image2614.png"/><Relationship Id="rId349" Type="http://schemas.openxmlformats.org/officeDocument/2006/relationships/image" Target="../media/image2635.png"/><Relationship Id="rId514" Type="http://schemas.openxmlformats.org/officeDocument/2006/relationships/customXml" Target="../ink/ink2718.xml"/><Relationship Id="rId556" Type="http://schemas.openxmlformats.org/officeDocument/2006/relationships/customXml" Target="../ink/ink2739.xml"/><Relationship Id="rId88" Type="http://schemas.openxmlformats.org/officeDocument/2006/relationships/customXml" Target="../ink/ink2505.xml"/><Relationship Id="rId111" Type="http://schemas.openxmlformats.org/officeDocument/2006/relationships/image" Target="../media/image2516.png"/><Relationship Id="rId153" Type="http://schemas.openxmlformats.org/officeDocument/2006/relationships/image" Target="../media/image2537.png"/><Relationship Id="rId195" Type="http://schemas.openxmlformats.org/officeDocument/2006/relationships/image" Target="../media/image2558.png"/><Relationship Id="rId209" Type="http://schemas.openxmlformats.org/officeDocument/2006/relationships/image" Target="../media/image2565.png"/><Relationship Id="rId360" Type="http://schemas.openxmlformats.org/officeDocument/2006/relationships/customXml" Target="../ink/ink2641.xml"/><Relationship Id="rId416" Type="http://schemas.openxmlformats.org/officeDocument/2006/relationships/customXml" Target="../ink/ink2669.xml"/><Relationship Id="rId598" Type="http://schemas.openxmlformats.org/officeDocument/2006/relationships/customXml" Target="../ink/ink2760.xml"/><Relationship Id="rId220" Type="http://schemas.openxmlformats.org/officeDocument/2006/relationships/customXml" Target="../ink/ink2571.xml"/><Relationship Id="rId458" Type="http://schemas.openxmlformats.org/officeDocument/2006/relationships/customXml" Target="../ink/ink2690.xml"/><Relationship Id="rId623" Type="http://schemas.openxmlformats.org/officeDocument/2006/relationships/image" Target="../media/image2772.png"/><Relationship Id="rId665" Type="http://schemas.openxmlformats.org/officeDocument/2006/relationships/image" Target="../media/image2793.png"/><Relationship Id="rId15" Type="http://schemas.openxmlformats.org/officeDocument/2006/relationships/image" Target="../media/image2468.png"/><Relationship Id="rId57" Type="http://schemas.openxmlformats.org/officeDocument/2006/relationships/image" Target="../media/image2489.png"/><Relationship Id="rId262" Type="http://schemas.openxmlformats.org/officeDocument/2006/relationships/customXml" Target="../ink/ink2592.xml"/><Relationship Id="rId318" Type="http://schemas.openxmlformats.org/officeDocument/2006/relationships/customXml" Target="../ink/ink2620.xml"/><Relationship Id="rId525" Type="http://schemas.openxmlformats.org/officeDocument/2006/relationships/image" Target="../media/image2723.png"/><Relationship Id="rId567" Type="http://schemas.openxmlformats.org/officeDocument/2006/relationships/image" Target="../media/image2744.png"/><Relationship Id="rId99" Type="http://schemas.openxmlformats.org/officeDocument/2006/relationships/image" Target="../media/image2510.png"/><Relationship Id="rId122" Type="http://schemas.openxmlformats.org/officeDocument/2006/relationships/customXml" Target="../ink/ink2522.xml"/><Relationship Id="rId164" Type="http://schemas.openxmlformats.org/officeDocument/2006/relationships/customXml" Target="../ink/ink2543.xml"/><Relationship Id="rId371" Type="http://schemas.openxmlformats.org/officeDocument/2006/relationships/image" Target="../media/image2646.png"/><Relationship Id="rId427" Type="http://schemas.openxmlformats.org/officeDocument/2006/relationships/image" Target="../media/image2674.png"/><Relationship Id="rId469" Type="http://schemas.openxmlformats.org/officeDocument/2006/relationships/image" Target="../media/image2695.png"/><Relationship Id="rId634" Type="http://schemas.openxmlformats.org/officeDocument/2006/relationships/customXml" Target="../ink/ink2778.xml"/><Relationship Id="rId26" Type="http://schemas.openxmlformats.org/officeDocument/2006/relationships/customXml" Target="../ink/ink2474.xml"/><Relationship Id="rId231" Type="http://schemas.openxmlformats.org/officeDocument/2006/relationships/image" Target="../media/image2576.png"/><Relationship Id="rId273" Type="http://schemas.openxmlformats.org/officeDocument/2006/relationships/image" Target="../media/image2597.png"/><Relationship Id="rId329" Type="http://schemas.openxmlformats.org/officeDocument/2006/relationships/image" Target="../media/image2625.png"/><Relationship Id="rId480" Type="http://schemas.openxmlformats.org/officeDocument/2006/relationships/customXml" Target="../ink/ink2701.xml"/><Relationship Id="rId536" Type="http://schemas.openxmlformats.org/officeDocument/2006/relationships/customXml" Target="../ink/ink2729.xml"/><Relationship Id="rId68" Type="http://schemas.openxmlformats.org/officeDocument/2006/relationships/customXml" Target="../ink/ink2495.xml"/><Relationship Id="rId133" Type="http://schemas.openxmlformats.org/officeDocument/2006/relationships/image" Target="../media/image2527.png"/><Relationship Id="rId175" Type="http://schemas.openxmlformats.org/officeDocument/2006/relationships/image" Target="../media/image2548.png"/><Relationship Id="rId340" Type="http://schemas.openxmlformats.org/officeDocument/2006/relationships/customXml" Target="../ink/ink2631.xml"/><Relationship Id="rId578" Type="http://schemas.openxmlformats.org/officeDocument/2006/relationships/customXml" Target="../ink/ink2750.xml"/><Relationship Id="rId200" Type="http://schemas.openxmlformats.org/officeDocument/2006/relationships/customXml" Target="../ink/ink2561.xml"/><Relationship Id="rId382" Type="http://schemas.openxmlformats.org/officeDocument/2006/relationships/customXml" Target="../ink/ink2652.xml"/><Relationship Id="rId438" Type="http://schemas.openxmlformats.org/officeDocument/2006/relationships/customXml" Target="../ink/ink2680.xml"/><Relationship Id="rId603" Type="http://schemas.openxmlformats.org/officeDocument/2006/relationships/image" Target="../media/image2762.png"/><Relationship Id="rId645" Type="http://schemas.openxmlformats.org/officeDocument/2006/relationships/image" Target="../media/image2783.png"/><Relationship Id="rId242" Type="http://schemas.openxmlformats.org/officeDocument/2006/relationships/customXml" Target="../ink/ink2582.xml"/><Relationship Id="rId284" Type="http://schemas.openxmlformats.org/officeDocument/2006/relationships/customXml" Target="../ink/ink2603.xml"/><Relationship Id="rId491" Type="http://schemas.openxmlformats.org/officeDocument/2006/relationships/image" Target="../media/image2706.png"/><Relationship Id="rId505" Type="http://schemas.openxmlformats.org/officeDocument/2006/relationships/image" Target="../media/image2713.png"/><Relationship Id="rId37" Type="http://schemas.openxmlformats.org/officeDocument/2006/relationships/image" Target="../media/image2479.png"/><Relationship Id="rId79" Type="http://schemas.openxmlformats.org/officeDocument/2006/relationships/image" Target="../media/image2500.png"/><Relationship Id="rId102" Type="http://schemas.openxmlformats.org/officeDocument/2006/relationships/customXml" Target="../ink/ink2512.xml"/><Relationship Id="rId144" Type="http://schemas.openxmlformats.org/officeDocument/2006/relationships/customXml" Target="../ink/ink2533.xml"/><Relationship Id="rId547" Type="http://schemas.openxmlformats.org/officeDocument/2006/relationships/image" Target="../media/image2734.png"/><Relationship Id="rId589" Type="http://schemas.openxmlformats.org/officeDocument/2006/relationships/image" Target="../media/image2755.png"/><Relationship Id="rId90" Type="http://schemas.openxmlformats.org/officeDocument/2006/relationships/customXml" Target="../ink/ink2506.xml"/><Relationship Id="rId186" Type="http://schemas.openxmlformats.org/officeDocument/2006/relationships/customXml" Target="../ink/ink2554.xml"/><Relationship Id="rId351" Type="http://schemas.openxmlformats.org/officeDocument/2006/relationships/image" Target="../media/image2636.png"/><Relationship Id="rId393" Type="http://schemas.openxmlformats.org/officeDocument/2006/relationships/image" Target="../media/image2657.png"/><Relationship Id="rId407" Type="http://schemas.openxmlformats.org/officeDocument/2006/relationships/image" Target="../media/image2664.png"/><Relationship Id="rId449" Type="http://schemas.openxmlformats.org/officeDocument/2006/relationships/image" Target="../media/image2685.png"/><Relationship Id="rId614" Type="http://schemas.openxmlformats.org/officeDocument/2006/relationships/customXml" Target="../ink/ink2768.xml"/><Relationship Id="rId656" Type="http://schemas.openxmlformats.org/officeDocument/2006/relationships/customXml" Target="../ink/ink2789.xml"/><Relationship Id="rId211" Type="http://schemas.openxmlformats.org/officeDocument/2006/relationships/image" Target="../media/image2566.png"/><Relationship Id="rId253" Type="http://schemas.openxmlformats.org/officeDocument/2006/relationships/image" Target="../media/image2587.png"/><Relationship Id="rId295" Type="http://schemas.openxmlformats.org/officeDocument/2006/relationships/image" Target="../media/image2608.png"/><Relationship Id="rId309" Type="http://schemas.openxmlformats.org/officeDocument/2006/relationships/image" Target="../media/image2615.png"/><Relationship Id="rId460" Type="http://schemas.openxmlformats.org/officeDocument/2006/relationships/customXml" Target="../ink/ink2691.xml"/><Relationship Id="rId516" Type="http://schemas.openxmlformats.org/officeDocument/2006/relationships/customXml" Target="../ink/ink2719.xml"/><Relationship Id="rId48" Type="http://schemas.openxmlformats.org/officeDocument/2006/relationships/customXml" Target="../ink/ink2485.xml"/><Relationship Id="rId113" Type="http://schemas.openxmlformats.org/officeDocument/2006/relationships/image" Target="../media/image2517.png"/><Relationship Id="rId320" Type="http://schemas.openxmlformats.org/officeDocument/2006/relationships/customXml" Target="../ink/ink2621.xml"/><Relationship Id="rId558" Type="http://schemas.openxmlformats.org/officeDocument/2006/relationships/customXml" Target="../ink/ink2740.xml"/><Relationship Id="rId155" Type="http://schemas.openxmlformats.org/officeDocument/2006/relationships/image" Target="../media/image2538.png"/><Relationship Id="rId197" Type="http://schemas.openxmlformats.org/officeDocument/2006/relationships/image" Target="../media/image2559.png"/><Relationship Id="rId362" Type="http://schemas.openxmlformats.org/officeDocument/2006/relationships/customXml" Target="../ink/ink2642.xml"/><Relationship Id="rId418" Type="http://schemas.openxmlformats.org/officeDocument/2006/relationships/customXml" Target="../ink/ink2670.xml"/><Relationship Id="rId625" Type="http://schemas.openxmlformats.org/officeDocument/2006/relationships/image" Target="../media/image2773.png"/><Relationship Id="rId222" Type="http://schemas.openxmlformats.org/officeDocument/2006/relationships/customXml" Target="../ink/ink2572.xml"/><Relationship Id="rId264" Type="http://schemas.openxmlformats.org/officeDocument/2006/relationships/customXml" Target="../ink/ink2593.xml"/><Relationship Id="rId471" Type="http://schemas.openxmlformats.org/officeDocument/2006/relationships/image" Target="../media/image2696.png"/><Relationship Id="rId667" Type="http://schemas.openxmlformats.org/officeDocument/2006/relationships/image" Target="../media/image2794.png"/><Relationship Id="rId17" Type="http://schemas.openxmlformats.org/officeDocument/2006/relationships/image" Target="../media/image2469.png"/><Relationship Id="rId59" Type="http://schemas.openxmlformats.org/officeDocument/2006/relationships/image" Target="../media/image2490.png"/><Relationship Id="rId124" Type="http://schemas.openxmlformats.org/officeDocument/2006/relationships/customXml" Target="../ink/ink2523.xml"/><Relationship Id="rId527" Type="http://schemas.openxmlformats.org/officeDocument/2006/relationships/image" Target="../media/image2724.png"/><Relationship Id="rId569" Type="http://schemas.openxmlformats.org/officeDocument/2006/relationships/image" Target="../media/image2745.png"/><Relationship Id="rId70" Type="http://schemas.openxmlformats.org/officeDocument/2006/relationships/customXml" Target="../ink/ink2496.xml"/><Relationship Id="rId166" Type="http://schemas.openxmlformats.org/officeDocument/2006/relationships/customXml" Target="../ink/ink2544.xml"/><Relationship Id="rId331" Type="http://schemas.openxmlformats.org/officeDocument/2006/relationships/image" Target="../media/image2626.png"/><Relationship Id="rId373" Type="http://schemas.openxmlformats.org/officeDocument/2006/relationships/image" Target="../media/image2647.png"/><Relationship Id="rId429" Type="http://schemas.openxmlformats.org/officeDocument/2006/relationships/image" Target="../media/image2675.png"/><Relationship Id="rId580" Type="http://schemas.openxmlformats.org/officeDocument/2006/relationships/customXml" Target="../ink/ink2751.xml"/><Relationship Id="rId636" Type="http://schemas.openxmlformats.org/officeDocument/2006/relationships/customXml" Target="../ink/ink2779.xml"/><Relationship Id="rId1" Type="http://schemas.openxmlformats.org/officeDocument/2006/relationships/slideLayout" Target="../slideLayouts/slideLayout10.xml"/><Relationship Id="rId233" Type="http://schemas.openxmlformats.org/officeDocument/2006/relationships/image" Target="../media/image2577.png"/><Relationship Id="rId440" Type="http://schemas.openxmlformats.org/officeDocument/2006/relationships/customXml" Target="../ink/ink2681.xml"/><Relationship Id="rId28" Type="http://schemas.openxmlformats.org/officeDocument/2006/relationships/customXml" Target="../ink/ink2475.xml"/><Relationship Id="rId275" Type="http://schemas.openxmlformats.org/officeDocument/2006/relationships/image" Target="../media/image2598.png"/><Relationship Id="rId300" Type="http://schemas.openxmlformats.org/officeDocument/2006/relationships/customXml" Target="../ink/ink2611.xml"/><Relationship Id="rId482" Type="http://schemas.openxmlformats.org/officeDocument/2006/relationships/customXml" Target="../ink/ink2702.xml"/><Relationship Id="rId538" Type="http://schemas.openxmlformats.org/officeDocument/2006/relationships/customXml" Target="../ink/ink2730.xml"/><Relationship Id="rId81" Type="http://schemas.openxmlformats.org/officeDocument/2006/relationships/image" Target="../media/image2501.png"/><Relationship Id="rId135" Type="http://schemas.openxmlformats.org/officeDocument/2006/relationships/image" Target="../media/image2528.png"/><Relationship Id="rId177" Type="http://schemas.openxmlformats.org/officeDocument/2006/relationships/image" Target="../media/image2549.png"/><Relationship Id="rId342" Type="http://schemas.openxmlformats.org/officeDocument/2006/relationships/customXml" Target="../ink/ink2632.xml"/><Relationship Id="rId384" Type="http://schemas.openxmlformats.org/officeDocument/2006/relationships/customXml" Target="../ink/ink2653.xml"/><Relationship Id="rId591" Type="http://schemas.openxmlformats.org/officeDocument/2006/relationships/image" Target="../media/image2756.png"/><Relationship Id="rId605" Type="http://schemas.openxmlformats.org/officeDocument/2006/relationships/image" Target="../media/image2763.png"/><Relationship Id="rId202" Type="http://schemas.openxmlformats.org/officeDocument/2006/relationships/customXml" Target="../ink/ink2562.xml"/><Relationship Id="rId244" Type="http://schemas.openxmlformats.org/officeDocument/2006/relationships/customXml" Target="../ink/ink2583.xml"/><Relationship Id="rId647" Type="http://schemas.openxmlformats.org/officeDocument/2006/relationships/image" Target="../media/image2784.png"/><Relationship Id="rId39" Type="http://schemas.openxmlformats.org/officeDocument/2006/relationships/image" Target="../media/image2480.png"/><Relationship Id="rId286" Type="http://schemas.openxmlformats.org/officeDocument/2006/relationships/customXml" Target="../ink/ink2604.xml"/><Relationship Id="rId451" Type="http://schemas.openxmlformats.org/officeDocument/2006/relationships/image" Target="../media/image2686.png"/><Relationship Id="rId493" Type="http://schemas.openxmlformats.org/officeDocument/2006/relationships/image" Target="../media/image2707.png"/><Relationship Id="rId507" Type="http://schemas.openxmlformats.org/officeDocument/2006/relationships/image" Target="../media/image2714.png"/><Relationship Id="rId549" Type="http://schemas.openxmlformats.org/officeDocument/2006/relationships/image" Target="../media/image2735.png"/><Relationship Id="rId50" Type="http://schemas.openxmlformats.org/officeDocument/2006/relationships/customXml" Target="../ink/ink2486.xml"/><Relationship Id="rId104" Type="http://schemas.openxmlformats.org/officeDocument/2006/relationships/customXml" Target="../ink/ink2513.xml"/><Relationship Id="rId146" Type="http://schemas.openxmlformats.org/officeDocument/2006/relationships/customXml" Target="../ink/ink2534.xml"/><Relationship Id="rId188" Type="http://schemas.openxmlformats.org/officeDocument/2006/relationships/customXml" Target="../ink/ink2555.xml"/><Relationship Id="rId311" Type="http://schemas.openxmlformats.org/officeDocument/2006/relationships/image" Target="../media/image2616.png"/><Relationship Id="rId353" Type="http://schemas.openxmlformats.org/officeDocument/2006/relationships/image" Target="../media/image2637.png"/><Relationship Id="rId395" Type="http://schemas.openxmlformats.org/officeDocument/2006/relationships/image" Target="../media/image2658.png"/><Relationship Id="rId409" Type="http://schemas.openxmlformats.org/officeDocument/2006/relationships/image" Target="../media/image2665.png"/><Relationship Id="rId560" Type="http://schemas.openxmlformats.org/officeDocument/2006/relationships/customXml" Target="../ink/ink2741.xml"/><Relationship Id="rId92" Type="http://schemas.openxmlformats.org/officeDocument/2006/relationships/customXml" Target="../ink/ink2507.xml"/><Relationship Id="rId213" Type="http://schemas.openxmlformats.org/officeDocument/2006/relationships/image" Target="../media/image2567.png"/><Relationship Id="rId420" Type="http://schemas.openxmlformats.org/officeDocument/2006/relationships/customXml" Target="../ink/ink2671.xml"/><Relationship Id="rId616" Type="http://schemas.openxmlformats.org/officeDocument/2006/relationships/customXml" Target="../ink/ink2769.xml"/><Relationship Id="rId658" Type="http://schemas.openxmlformats.org/officeDocument/2006/relationships/customXml" Target="../ink/ink2790.xml"/><Relationship Id="rId255" Type="http://schemas.openxmlformats.org/officeDocument/2006/relationships/image" Target="../media/image2588.png"/><Relationship Id="rId297" Type="http://schemas.openxmlformats.org/officeDocument/2006/relationships/image" Target="../media/image2609.png"/><Relationship Id="rId462" Type="http://schemas.openxmlformats.org/officeDocument/2006/relationships/customXml" Target="../ink/ink2692.xml"/><Relationship Id="rId518" Type="http://schemas.openxmlformats.org/officeDocument/2006/relationships/customXml" Target="../ink/ink2720.xml"/><Relationship Id="rId115" Type="http://schemas.openxmlformats.org/officeDocument/2006/relationships/image" Target="../media/image2518.png"/><Relationship Id="rId157" Type="http://schemas.openxmlformats.org/officeDocument/2006/relationships/image" Target="../media/image2539.png"/><Relationship Id="rId322" Type="http://schemas.openxmlformats.org/officeDocument/2006/relationships/customXml" Target="../ink/ink2622.xml"/><Relationship Id="rId364" Type="http://schemas.openxmlformats.org/officeDocument/2006/relationships/customXml" Target="../ink/ink2643.xml"/><Relationship Id="rId61" Type="http://schemas.openxmlformats.org/officeDocument/2006/relationships/image" Target="../media/image2491.png"/><Relationship Id="rId199" Type="http://schemas.openxmlformats.org/officeDocument/2006/relationships/image" Target="../media/image2560.png"/><Relationship Id="rId571" Type="http://schemas.openxmlformats.org/officeDocument/2006/relationships/image" Target="../media/image2746.png"/><Relationship Id="rId627" Type="http://schemas.openxmlformats.org/officeDocument/2006/relationships/image" Target="../media/image2774.png"/><Relationship Id="rId669" Type="http://schemas.openxmlformats.org/officeDocument/2006/relationships/image" Target="../media/image2795.png"/><Relationship Id="rId19" Type="http://schemas.openxmlformats.org/officeDocument/2006/relationships/image" Target="../media/image2470.png"/><Relationship Id="rId224" Type="http://schemas.openxmlformats.org/officeDocument/2006/relationships/customXml" Target="../ink/ink2573.xml"/><Relationship Id="rId266" Type="http://schemas.openxmlformats.org/officeDocument/2006/relationships/customXml" Target="../ink/ink2594.xml"/><Relationship Id="rId431" Type="http://schemas.openxmlformats.org/officeDocument/2006/relationships/image" Target="../media/image2676.png"/><Relationship Id="rId473" Type="http://schemas.openxmlformats.org/officeDocument/2006/relationships/image" Target="../media/image2697.png"/><Relationship Id="rId529" Type="http://schemas.openxmlformats.org/officeDocument/2006/relationships/image" Target="../media/image2725.png"/><Relationship Id="rId30" Type="http://schemas.openxmlformats.org/officeDocument/2006/relationships/customXml" Target="../ink/ink2476.xml"/><Relationship Id="rId126" Type="http://schemas.openxmlformats.org/officeDocument/2006/relationships/customXml" Target="../ink/ink2524.xml"/><Relationship Id="rId168" Type="http://schemas.openxmlformats.org/officeDocument/2006/relationships/customXml" Target="../ink/ink2545.xml"/><Relationship Id="rId333" Type="http://schemas.openxmlformats.org/officeDocument/2006/relationships/image" Target="../media/image2627.png"/><Relationship Id="rId540" Type="http://schemas.openxmlformats.org/officeDocument/2006/relationships/customXml" Target="../ink/ink2731.xml"/><Relationship Id="rId72" Type="http://schemas.openxmlformats.org/officeDocument/2006/relationships/customXml" Target="../ink/ink2497.xml"/><Relationship Id="rId375" Type="http://schemas.openxmlformats.org/officeDocument/2006/relationships/image" Target="../media/image2648.png"/><Relationship Id="rId582" Type="http://schemas.openxmlformats.org/officeDocument/2006/relationships/customXml" Target="../ink/ink2752.xml"/><Relationship Id="rId638" Type="http://schemas.openxmlformats.org/officeDocument/2006/relationships/customXml" Target="../ink/ink2780.xml"/><Relationship Id="rId3" Type="http://schemas.openxmlformats.org/officeDocument/2006/relationships/image" Target="../media/image2462.png"/><Relationship Id="rId235" Type="http://schemas.openxmlformats.org/officeDocument/2006/relationships/image" Target="../media/image2578.png"/><Relationship Id="rId277" Type="http://schemas.openxmlformats.org/officeDocument/2006/relationships/image" Target="../media/image2599.png"/><Relationship Id="rId400" Type="http://schemas.openxmlformats.org/officeDocument/2006/relationships/customXml" Target="../ink/ink2661.xml"/><Relationship Id="rId442" Type="http://schemas.openxmlformats.org/officeDocument/2006/relationships/customXml" Target="../ink/ink2682.xml"/><Relationship Id="rId484" Type="http://schemas.openxmlformats.org/officeDocument/2006/relationships/customXml" Target="../ink/ink2703.xml"/><Relationship Id="rId137" Type="http://schemas.openxmlformats.org/officeDocument/2006/relationships/image" Target="../media/image2529.png"/><Relationship Id="rId302" Type="http://schemas.openxmlformats.org/officeDocument/2006/relationships/customXml" Target="../ink/ink2612.xml"/><Relationship Id="rId344" Type="http://schemas.openxmlformats.org/officeDocument/2006/relationships/customXml" Target="../ink/ink2633.xml"/><Relationship Id="rId41" Type="http://schemas.openxmlformats.org/officeDocument/2006/relationships/image" Target="../media/image2481.png"/><Relationship Id="rId83" Type="http://schemas.openxmlformats.org/officeDocument/2006/relationships/image" Target="../media/image2502.png"/><Relationship Id="rId179" Type="http://schemas.openxmlformats.org/officeDocument/2006/relationships/image" Target="../media/image2550.png"/><Relationship Id="rId386" Type="http://schemas.openxmlformats.org/officeDocument/2006/relationships/customXml" Target="../ink/ink2654.xml"/><Relationship Id="rId551" Type="http://schemas.openxmlformats.org/officeDocument/2006/relationships/image" Target="../media/image2736.png"/><Relationship Id="rId593" Type="http://schemas.openxmlformats.org/officeDocument/2006/relationships/image" Target="../media/image2757.png"/><Relationship Id="rId607" Type="http://schemas.openxmlformats.org/officeDocument/2006/relationships/image" Target="../media/image2764.png"/><Relationship Id="rId649" Type="http://schemas.openxmlformats.org/officeDocument/2006/relationships/image" Target="../media/image2785.png"/><Relationship Id="rId190" Type="http://schemas.openxmlformats.org/officeDocument/2006/relationships/customXml" Target="../ink/ink2556.xml"/><Relationship Id="rId204" Type="http://schemas.openxmlformats.org/officeDocument/2006/relationships/customXml" Target="../ink/ink2563.xml"/><Relationship Id="rId246" Type="http://schemas.openxmlformats.org/officeDocument/2006/relationships/customXml" Target="../ink/ink2584.xml"/><Relationship Id="rId288" Type="http://schemas.openxmlformats.org/officeDocument/2006/relationships/customXml" Target="../ink/ink2605.xml"/><Relationship Id="rId411" Type="http://schemas.openxmlformats.org/officeDocument/2006/relationships/image" Target="../media/image2666.png"/><Relationship Id="rId453" Type="http://schemas.openxmlformats.org/officeDocument/2006/relationships/image" Target="../media/image2687.png"/><Relationship Id="rId509" Type="http://schemas.openxmlformats.org/officeDocument/2006/relationships/image" Target="../media/image2715.png"/><Relationship Id="rId660" Type="http://schemas.openxmlformats.org/officeDocument/2006/relationships/customXml" Target="../ink/ink2791.xml"/><Relationship Id="rId106" Type="http://schemas.openxmlformats.org/officeDocument/2006/relationships/customXml" Target="../ink/ink2514.xml"/><Relationship Id="rId313" Type="http://schemas.openxmlformats.org/officeDocument/2006/relationships/image" Target="../media/image2617.png"/><Relationship Id="rId495" Type="http://schemas.openxmlformats.org/officeDocument/2006/relationships/image" Target="../media/image2708.png"/><Relationship Id="rId10" Type="http://schemas.openxmlformats.org/officeDocument/2006/relationships/customXml" Target="../ink/ink2466.xml"/><Relationship Id="rId52" Type="http://schemas.openxmlformats.org/officeDocument/2006/relationships/customXml" Target="../ink/ink2487.xml"/><Relationship Id="rId94" Type="http://schemas.openxmlformats.org/officeDocument/2006/relationships/customXml" Target="../ink/ink2508.xml"/><Relationship Id="rId148" Type="http://schemas.openxmlformats.org/officeDocument/2006/relationships/customXml" Target="../ink/ink2535.xml"/><Relationship Id="rId355" Type="http://schemas.openxmlformats.org/officeDocument/2006/relationships/image" Target="../media/image2638.png"/><Relationship Id="rId397" Type="http://schemas.openxmlformats.org/officeDocument/2006/relationships/image" Target="../media/image2659.png"/><Relationship Id="rId520" Type="http://schemas.openxmlformats.org/officeDocument/2006/relationships/customXml" Target="../ink/ink2721.xml"/><Relationship Id="rId562" Type="http://schemas.openxmlformats.org/officeDocument/2006/relationships/customXml" Target="../ink/ink2742.xml"/><Relationship Id="rId618" Type="http://schemas.openxmlformats.org/officeDocument/2006/relationships/customXml" Target="../ink/ink2770.xml"/><Relationship Id="rId215" Type="http://schemas.openxmlformats.org/officeDocument/2006/relationships/image" Target="../media/image2568.png"/><Relationship Id="rId257" Type="http://schemas.openxmlformats.org/officeDocument/2006/relationships/image" Target="../media/image2589.png"/><Relationship Id="rId422" Type="http://schemas.openxmlformats.org/officeDocument/2006/relationships/customXml" Target="../ink/ink2672.xml"/><Relationship Id="rId464" Type="http://schemas.openxmlformats.org/officeDocument/2006/relationships/customXml" Target="../ink/ink2693.xml"/><Relationship Id="rId299" Type="http://schemas.openxmlformats.org/officeDocument/2006/relationships/image" Target="../media/image2610.png"/><Relationship Id="rId63" Type="http://schemas.openxmlformats.org/officeDocument/2006/relationships/image" Target="../media/image2492.png"/><Relationship Id="rId159" Type="http://schemas.openxmlformats.org/officeDocument/2006/relationships/image" Target="../media/image2540.png"/><Relationship Id="rId366" Type="http://schemas.openxmlformats.org/officeDocument/2006/relationships/customXml" Target="../ink/ink2644.xml"/><Relationship Id="rId573" Type="http://schemas.openxmlformats.org/officeDocument/2006/relationships/image" Target="../media/image2747.png"/><Relationship Id="rId226" Type="http://schemas.openxmlformats.org/officeDocument/2006/relationships/customXml" Target="../ink/ink2574.xml"/><Relationship Id="rId433" Type="http://schemas.openxmlformats.org/officeDocument/2006/relationships/image" Target="../media/image2677.png"/><Relationship Id="rId640" Type="http://schemas.openxmlformats.org/officeDocument/2006/relationships/customXml" Target="../ink/ink2781.xml"/><Relationship Id="rId74" Type="http://schemas.openxmlformats.org/officeDocument/2006/relationships/customXml" Target="../ink/ink2498.xml"/><Relationship Id="rId377" Type="http://schemas.openxmlformats.org/officeDocument/2006/relationships/image" Target="../media/image2649.png"/><Relationship Id="rId500" Type="http://schemas.openxmlformats.org/officeDocument/2006/relationships/customXml" Target="../ink/ink2711.xml"/><Relationship Id="rId584" Type="http://schemas.openxmlformats.org/officeDocument/2006/relationships/customXml" Target="../ink/ink2753.xml"/><Relationship Id="rId5" Type="http://schemas.openxmlformats.org/officeDocument/2006/relationships/image" Target="../media/image2463.png"/><Relationship Id="rId237" Type="http://schemas.openxmlformats.org/officeDocument/2006/relationships/image" Target="../media/image2579.png"/><Relationship Id="rId444" Type="http://schemas.openxmlformats.org/officeDocument/2006/relationships/customXml" Target="../ink/ink2683.xml"/><Relationship Id="rId651" Type="http://schemas.openxmlformats.org/officeDocument/2006/relationships/image" Target="../media/image2786.png"/><Relationship Id="rId290" Type="http://schemas.openxmlformats.org/officeDocument/2006/relationships/customXml" Target="../ink/ink2606.xml"/><Relationship Id="rId304" Type="http://schemas.openxmlformats.org/officeDocument/2006/relationships/customXml" Target="../ink/ink2613.xml"/><Relationship Id="rId388" Type="http://schemas.openxmlformats.org/officeDocument/2006/relationships/customXml" Target="../ink/ink2655.xml"/><Relationship Id="rId511" Type="http://schemas.openxmlformats.org/officeDocument/2006/relationships/image" Target="../media/image2716.png"/><Relationship Id="rId609" Type="http://schemas.openxmlformats.org/officeDocument/2006/relationships/image" Target="../media/image2765.png"/><Relationship Id="rId85" Type="http://schemas.openxmlformats.org/officeDocument/2006/relationships/image" Target="../media/image2503.png"/><Relationship Id="rId150" Type="http://schemas.openxmlformats.org/officeDocument/2006/relationships/customXml" Target="../ink/ink2536.xml"/><Relationship Id="rId595" Type="http://schemas.openxmlformats.org/officeDocument/2006/relationships/image" Target="../media/image2758.png"/><Relationship Id="rId248" Type="http://schemas.openxmlformats.org/officeDocument/2006/relationships/customXml" Target="../ink/ink2585.xml"/><Relationship Id="rId455" Type="http://schemas.openxmlformats.org/officeDocument/2006/relationships/image" Target="../media/image2688.png"/><Relationship Id="rId662" Type="http://schemas.openxmlformats.org/officeDocument/2006/relationships/customXml" Target="../ink/ink2792.xml"/><Relationship Id="rId12" Type="http://schemas.openxmlformats.org/officeDocument/2006/relationships/customXml" Target="../ink/ink2467.xml"/><Relationship Id="rId108" Type="http://schemas.openxmlformats.org/officeDocument/2006/relationships/customXml" Target="../ink/ink2515.xml"/><Relationship Id="rId315" Type="http://schemas.openxmlformats.org/officeDocument/2006/relationships/image" Target="../media/image2618.png"/><Relationship Id="rId522" Type="http://schemas.openxmlformats.org/officeDocument/2006/relationships/customXml" Target="../ink/ink2722.xml"/><Relationship Id="rId96" Type="http://schemas.openxmlformats.org/officeDocument/2006/relationships/customXml" Target="../ink/ink2509.xml"/><Relationship Id="rId161" Type="http://schemas.openxmlformats.org/officeDocument/2006/relationships/image" Target="../media/image2541.png"/><Relationship Id="rId399" Type="http://schemas.openxmlformats.org/officeDocument/2006/relationships/image" Target="../media/image2660.png"/><Relationship Id="rId259" Type="http://schemas.openxmlformats.org/officeDocument/2006/relationships/image" Target="../media/image2590.png"/><Relationship Id="rId466" Type="http://schemas.openxmlformats.org/officeDocument/2006/relationships/customXml" Target="../ink/ink2694.xml"/><Relationship Id="rId23" Type="http://schemas.openxmlformats.org/officeDocument/2006/relationships/image" Target="../media/image2472.png"/><Relationship Id="rId119" Type="http://schemas.openxmlformats.org/officeDocument/2006/relationships/image" Target="../media/image2520.png"/><Relationship Id="rId326" Type="http://schemas.openxmlformats.org/officeDocument/2006/relationships/customXml" Target="../ink/ink2624.xml"/><Relationship Id="rId533" Type="http://schemas.openxmlformats.org/officeDocument/2006/relationships/image" Target="../media/image2727.png"/><Relationship Id="rId172" Type="http://schemas.openxmlformats.org/officeDocument/2006/relationships/customXml" Target="../ink/ink2547.xml"/><Relationship Id="rId477" Type="http://schemas.openxmlformats.org/officeDocument/2006/relationships/image" Target="../media/image2699.png"/><Relationship Id="rId600" Type="http://schemas.openxmlformats.org/officeDocument/2006/relationships/customXml" Target="../ink/ink2761.xml"/><Relationship Id="rId337" Type="http://schemas.openxmlformats.org/officeDocument/2006/relationships/image" Target="../media/image2629.png"/><Relationship Id="rId34" Type="http://schemas.openxmlformats.org/officeDocument/2006/relationships/customXml" Target="../ink/ink2478.xml"/><Relationship Id="rId544" Type="http://schemas.openxmlformats.org/officeDocument/2006/relationships/customXml" Target="../ink/ink2733.xml"/><Relationship Id="rId183" Type="http://schemas.openxmlformats.org/officeDocument/2006/relationships/image" Target="../media/image2552.png"/><Relationship Id="rId390" Type="http://schemas.openxmlformats.org/officeDocument/2006/relationships/customXml" Target="../ink/ink2656.xml"/><Relationship Id="rId404" Type="http://schemas.openxmlformats.org/officeDocument/2006/relationships/customXml" Target="../ink/ink2663.xml"/><Relationship Id="rId611" Type="http://schemas.openxmlformats.org/officeDocument/2006/relationships/image" Target="../media/image2766.png"/><Relationship Id="rId250" Type="http://schemas.openxmlformats.org/officeDocument/2006/relationships/customXml" Target="../ink/ink2586.xml"/><Relationship Id="rId488" Type="http://schemas.openxmlformats.org/officeDocument/2006/relationships/customXml" Target="../ink/ink2705.xml"/><Relationship Id="rId45" Type="http://schemas.openxmlformats.org/officeDocument/2006/relationships/image" Target="../media/image2483.png"/><Relationship Id="rId110" Type="http://schemas.openxmlformats.org/officeDocument/2006/relationships/customXml" Target="../ink/ink2516.xml"/><Relationship Id="rId348" Type="http://schemas.openxmlformats.org/officeDocument/2006/relationships/customXml" Target="../ink/ink2635.xml"/><Relationship Id="rId555" Type="http://schemas.openxmlformats.org/officeDocument/2006/relationships/image" Target="../media/image2738.png"/><Relationship Id="rId194" Type="http://schemas.openxmlformats.org/officeDocument/2006/relationships/customXml" Target="../ink/ink2558.xml"/><Relationship Id="rId208" Type="http://schemas.openxmlformats.org/officeDocument/2006/relationships/customXml" Target="../ink/ink2565.xml"/><Relationship Id="rId415" Type="http://schemas.openxmlformats.org/officeDocument/2006/relationships/image" Target="../media/image2668.png"/><Relationship Id="rId622" Type="http://schemas.openxmlformats.org/officeDocument/2006/relationships/customXml" Target="../ink/ink2772.xml"/><Relationship Id="rId261" Type="http://schemas.openxmlformats.org/officeDocument/2006/relationships/image" Target="../media/image2591.png"/><Relationship Id="rId499" Type="http://schemas.openxmlformats.org/officeDocument/2006/relationships/image" Target="../media/image2710.png"/><Relationship Id="rId56" Type="http://schemas.openxmlformats.org/officeDocument/2006/relationships/customXml" Target="../ink/ink2489.xml"/><Relationship Id="rId359" Type="http://schemas.openxmlformats.org/officeDocument/2006/relationships/image" Target="../media/image2640.png"/><Relationship Id="rId566" Type="http://schemas.openxmlformats.org/officeDocument/2006/relationships/customXml" Target="../ink/ink2744.xml"/><Relationship Id="rId121" Type="http://schemas.openxmlformats.org/officeDocument/2006/relationships/image" Target="../media/image2521.png"/><Relationship Id="rId219" Type="http://schemas.openxmlformats.org/officeDocument/2006/relationships/image" Target="../media/image2570.png"/><Relationship Id="rId426" Type="http://schemas.openxmlformats.org/officeDocument/2006/relationships/customXml" Target="../ink/ink2674.xml"/><Relationship Id="rId633" Type="http://schemas.openxmlformats.org/officeDocument/2006/relationships/image" Target="../media/image2777.png"/><Relationship Id="rId67" Type="http://schemas.openxmlformats.org/officeDocument/2006/relationships/image" Target="../media/image2494.png"/><Relationship Id="rId272" Type="http://schemas.openxmlformats.org/officeDocument/2006/relationships/customXml" Target="../ink/ink2597.xml"/><Relationship Id="rId577" Type="http://schemas.openxmlformats.org/officeDocument/2006/relationships/image" Target="../media/image2749.png"/><Relationship Id="rId132" Type="http://schemas.openxmlformats.org/officeDocument/2006/relationships/customXml" Target="../ink/ink2527.xml"/><Relationship Id="rId437" Type="http://schemas.openxmlformats.org/officeDocument/2006/relationships/image" Target="../media/image2679.png"/><Relationship Id="rId644" Type="http://schemas.openxmlformats.org/officeDocument/2006/relationships/customXml" Target="../ink/ink2783.xml"/><Relationship Id="rId283" Type="http://schemas.openxmlformats.org/officeDocument/2006/relationships/image" Target="../media/image2602.png"/><Relationship Id="rId490" Type="http://schemas.openxmlformats.org/officeDocument/2006/relationships/customXml" Target="../ink/ink2706.xml"/><Relationship Id="rId504" Type="http://schemas.openxmlformats.org/officeDocument/2006/relationships/customXml" Target="../ink/ink2713.xml"/><Relationship Id="rId78" Type="http://schemas.openxmlformats.org/officeDocument/2006/relationships/customXml" Target="../ink/ink2500.xml"/><Relationship Id="rId143" Type="http://schemas.openxmlformats.org/officeDocument/2006/relationships/image" Target="../media/image2532.png"/><Relationship Id="rId350" Type="http://schemas.openxmlformats.org/officeDocument/2006/relationships/customXml" Target="../ink/ink2636.xml"/><Relationship Id="rId588" Type="http://schemas.openxmlformats.org/officeDocument/2006/relationships/customXml" Target="../ink/ink2755.xml"/><Relationship Id="rId9" Type="http://schemas.openxmlformats.org/officeDocument/2006/relationships/image" Target="../media/image2465.png"/><Relationship Id="rId210" Type="http://schemas.openxmlformats.org/officeDocument/2006/relationships/customXml" Target="../ink/ink2566.xml"/><Relationship Id="rId448" Type="http://schemas.openxmlformats.org/officeDocument/2006/relationships/customXml" Target="../ink/ink2685.xml"/><Relationship Id="rId655" Type="http://schemas.openxmlformats.org/officeDocument/2006/relationships/image" Target="../media/image2788.png"/><Relationship Id="rId294" Type="http://schemas.openxmlformats.org/officeDocument/2006/relationships/customXml" Target="../ink/ink2608.xml"/><Relationship Id="rId308" Type="http://schemas.openxmlformats.org/officeDocument/2006/relationships/customXml" Target="../ink/ink2615.xml"/><Relationship Id="rId515" Type="http://schemas.openxmlformats.org/officeDocument/2006/relationships/image" Target="../media/image2718.png"/><Relationship Id="rId89" Type="http://schemas.openxmlformats.org/officeDocument/2006/relationships/image" Target="../media/image2505.png"/><Relationship Id="rId154" Type="http://schemas.openxmlformats.org/officeDocument/2006/relationships/customXml" Target="../ink/ink2538.xml"/><Relationship Id="rId361" Type="http://schemas.openxmlformats.org/officeDocument/2006/relationships/image" Target="../media/image2641.png"/><Relationship Id="rId599" Type="http://schemas.openxmlformats.org/officeDocument/2006/relationships/image" Target="../media/image2760.png"/><Relationship Id="rId459" Type="http://schemas.openxmlformats.org/officeDocument/2006/relationships/image" Target="../media/image2690.png"/><Relationship Id="rId666" Type="http://schemas.openxmlformats.org/officeDocument/2006/relationships/customXml" Target="../ink/ink2794.xml"/><Relationship Id="rId16" Type="http://schemas.openxmlformats.org/officeDocument/2006/relationships/customXml" Target="../ink/ink2469.xml"/><Relationship Id="rId221" Type="http://schemas.openxmlformats.org/officeDocument/2006/relationships/image" Target="../media/image2571.png"/><Relationship Id="rId319" Type="http://schemas.openxmlformats.org/officeDocument/2006/relationships/image" Target="../media/image2620.png"/><Relationship Id="rId526" Type="http://schemas.openxmlformats.org/officeDocument/2006/relationships/customXml" Target="../ink/ink2724.xml"/><Relationship Id="rId165" Type="http://schemas.openxmlformats.org/officeDocument/2006/relationships/image" Target="../media/image2543.png"/><Relationship Id="rId372" Type="http://schemas.openxmlformats.org/officeDocument/2006/relationships/customXml" Target="../ink/ink2647.xml"/><Relationship Id="rId232" Type="http://schemas.openxmlformats.org/officeDocument/2006/relationships/customXml" Target="../ink/ink2577.xml"/><Relationship Id="rId27" Type="http://schemas.openxmlformats.org/officeDocument/2006/relationships/image" Target="../media/image2474.png"/><Relationship Id="rId537" Type="http://schemas.openxmlformats.org/officeDocument/2006/relationships/image" Target="../media/image27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5" Type="http://schemas.openxmlformats.org/officeDocument/2006/relationships/image" Target="../media/image2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77" Type="http://schemas.openxmlformats.org/officeDocument/2006/relationships/image" Target="../media/image38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2.png"/><Relationship Id="rId299" Type="http://schemas.openxmlformats.org/officeDocument/2006/relationships/image" Target="../media/image193.png"/><Relationship Id="rId21" Type="http://schemas.openxmlformats.org/officeDocument/2006/relationships/image" Target="../media/image54.png"/><Relationship Id="rId63" Type="http://schemas.openxmlformats.org/officeDocument/2006/relationships/image" Target="../media/image75.png"/><Relationship Id="rId159" Type="http://schemas.openxmlformats.org/officeDocument/2006/relationships/image" Target="../media/image123.png"/><Relationship Id="rId324" Type="http://schemas.openxmlformats.org/officeDocument/2006/relationships/customXml" Target="../ink/ink206.xml"/><Relationship Id="rId366" Type="http://schemas.openxmlformats.org/officeDocument/2006/relationships/customXml" Target="../ink/ink227.xml"/><Relationship Id="rId170" Type="http://schemas.openxmlformats.org/officeDocument/2006/relationships/customXml" Target="../ink/ink129.xml"/><Relationship Id="rId226" Type="http://schemas.openxmlformats.org/officeDocument/2006/relationships/customXml" Target="../ink/ink157.xml"/><Relationship Id="rId268" Type="http://schemas.openxmlformats.org/officeDocument/2006/relationships/customXml" Target="../ink/ink178.xml"/><Relationship Id="rId32" Type="http://schemas.openxmlformats.org/officeDocument/2006/relationships/customXml" Target="../ink/ink60.xml"/><Relationship Id="rId74" Type="http://schemas.openxmlformats.org/officeDocument/2006/relationships/customXml" Target="../ink/ink81.xml"/><Relationship Id="rId128" Type="http://schemas.openxmlformats.org/officeDocument/2006/relationships/customXml" Target="../ink/ink108.xml"/><Relationship Id="rId335" Type="http://schemas.openxmlformats.org/officeDocument/2006/relationships/image" Target="../media/image211.png"/><Relationship Id="rId5" Type="http://schemas.openxmlformats.org/officeDocument/2006/relationships/image" Target="../media/image46.png"/><Relationship Id="rId181" Type="http://schemas.openxmlformats.org/officeDocument/2006/relationships/image" Target="../media/image134.png"/><Relationship Id="rId237" Type="http://schemas.openxmlformats.org/officeDocument/2006/relationships/image" Target="../media/image162.png"/><Relationship Id="rId279" Type="http://schemas.openxmlformats.org/officeDocument/2006/relationships/image" Target="../media/image183.png"/><Relationship Id="rId43" Type="http://schemas.openxmlformats.org/officeDocument/2006/relationships/image" Target="../media/image65.png"/><Relationship Id="rId139" Type="http://schemas.openxmlformats.org/officeDocument/2006/relationships/image" Target="../media/image113.png"/><Relationship Id="rId290" Type="http://schemas.openxmlformats.org/officeDocument/2006/relationships/customXml" Target="../ink/ink189.xml"/><Relationship Id="rId304" Type="http://schemas.openxmlformats.org/officeDocument/2006/relationships/customXml" Target="../ink/ink196.xml"/><Relationship Id="rId346" Type="http://schemas.openxmlformats.org/officeDocument/2006/relationships/customXml" Target="../ink/ink217.xml"/><Relationship Id="rId85" Type="http://schemas.openxmlformats.org/officeDocument/2006/relationships/image" Target="../media/image86.png"/><Relationship Id="rId150" Type="http://schemas.openxmlformats.org/officeDocument/2006/relationships/customXml" Target="../ink/ink119.xml"/><Relationship Id="rId192" Type="http://schemas.openxmlformats.org/officeDocument/2006/relationships/customXml" Target="../ink/ink140.xml"/><Relationship Id="rId206" Type="http://schemas.openxmlformats.org/officeDocument/2006/relationships/customXml" Target="../ink/ink147.xml"/><Relationship Id="rId248" Type="http://schemas.openxmlformats.org/officeDocument/2006/relationships/customXml" Target="../ink/ink168.xml"/><Relationship Id="rId12" Type="http://schemas.openxmlformats.org/officeDocument/2006/relationships/customXml" Target="../ink/ink50.xml"/><Relationship Id="rId108" Type="http://schemas.openxmlformats.org/officeDocument/2006/relationships/customXml" Target="../ink/ink98.xml"/><Relationship Id="rId315" Type="http://schemas.openxmlformats.org/officeDocument/2006/relationships/image" Target="../media/image201.png"/><Relationship Id="rId357" Type="http://schemas.openxmlformats.org/officeDocument/2006/relationships/image" Target="../media/image222.png"/><Relationship Id="rId54" Type="http://schemas.openxmlformats.org/officeDocument/2006/relationships/customXml" Target="../ink/ink71.xml"/><Relationship Id="rId96" Type="http://schemas.openxmlformats.org/officeDocument/2006/relationships/customXml" Target="../ink/ink92.xml"/><Relationship Id="rId161" Type="http://schemas.openxmlformats.org/officeDocument/2006/relationships/image" Target="../media/image124.png"/><Relationship Id="rId217" Type="http://schemas.openxmlformats.org/officeDocument/2006/relationships/image" Target="../media/image152.png"/><Relationship Id="rId259" Type="http://schemas.openxmlformats.org/officeDocument/2006/relationships/image" Target="../media/image173.png"/><Relationship Id="rId23" Type="http://schemas.openxmlformats.org/officeDocument/2006/relationships/image" Target="../media/image55.png"/><Relationship Id="rId119" Type="http://schemas.openxmlformats.org/officeDocument/2006/relationships/image" Target="../media/image103.png"/><Relationship Id="rId270" Type="http://schemas.openxmlformats.org/officeDocument/2006/relationships/customXml" Target="../ink/ink179.xml"/><Relationship Id="rId326" Type="http://schemas.openxmlformats.org/officeDocument/2006/relationships/customXml" Target="../ink/ink207.xml"/><Relationship Id="rId65" Type="http://schemas.openxmlformats.org/officeDocument/2006/relationships/image" Target="../media/image76.png"/><Relationship Id="rId130" Type="http://schemas.openxmlformats.org/officeDocument/2006/relationships/customXml" Target="../ink/ink109.xml"/><Relationship Id="rId172" Type="http://schemas.openxmlformats.org/officeDocument/2006/relationships/customXml" Target="../ink/ink130.xml"/><Relationship Id="rId228" Type="http://schemas.openxmlformats.org/officeDocument/2006/relationships/customXml" Target="../ink/ink158.xml"/><Relationship Id="rId281" Type="http://schemas.openxmlformats.org/officeDocument/2006/relationships/image" Target="../media/image184.png"/><Relationship Id="rId337" Type="http://schemas.openxmlformats.org/officeDocument/2006/relationships/image" Target="../media/image212.png"/><Relationship Id="rId34" Type="http://schemas.openxmlformats.org/officeDocument/2006/relationships/customXml" Target="../ink/ink61.xml"/><Relationship Id="rId76" Type="http://schemas.openxmlformats.org/officeDocument/2006/relationships/customXml" Target="../ink/ink82.xml"/><Relationship Id="rId141" Type="http://schemas.openxmlformats.org/officeDocument/2006/relationships/image" Target="../media/image114.png"/><Relationship Id="rId7" Type="http://schemas.openxmlformats.org/officeDocument/2006/relationships/image" Target="../media/image47.png"/><Relationship Id="rId183" Type="http://schemas.openxmlformats.org/officeDocument/2006/relationships/image" Target="../media/image135.png"/><Relationship Id="rId239" Type="http://schemas.openxmlformats.org/officeDocument/2006/relationships/image" Target="../media/image163.png"/><Relationship Id="rId250" Type="http://schemas.openxmlformats.org/officeDocument/2006/relationships/customXml" Target="../ink/ink169.xml"/><Relationship Id="rId292" Type="http://schemas.openxmlformats.org/officeDocument/2006/relationships/customXml" Target="../ink/ink190.xml"/><Relationship Id="rId306" Type="http://schemas.openxmlformats.org/officeDocument/2006/relationships/customXml" Target="../ink/ink197.xml"/><Relationship Id="rId45" Type="http://schemas.openxmlformats.org/officeDocument/2006/relationships/image" Target="../media/image66.png"/><Relationship Id="rId87" Type="http://schemas.openxmlformats.org/officeDocument/2006/relationships/image" Target="../media/image87.png"/><Relationship Id="rId110" Type="http://schemas.openxmlformats.org/officeDocument/2006/relationships/customXml" Target="../ink/ink99.xml"/><Relationship Id="rId348" Type="http://schemas.openxmlformats.org/officeDocument/2006/relationships/customXml" Target="../ink/ink218.xml"/><Relationship Id="rId152" Type="http://schemas.openxmlformats.org/officeDocument/2006/relationships/customXml" Target="../ink/ink120.xml"/><Relationship Id="rId194" Type="http://schemas.openxmlformats.org/officeDocument/2006/relationships/customXml" Target="../ink/ink141.xml"/><Relationship Id="rId208" Type="http://schemas.openxmlformats.org/officeDocument/2006/relationships/customXml" Target="../ink/ink148.xml"/><Relationship Id="rId261" Type="http://schemas.openxmlformats.org/officeDocument/2006/relationships/image" Target="../media/image174.png"/><Relationship Id="rId14" Type="http://schemas.openxmlformats.org/officeDocument/2006/relationships/customXml" Target="../ink/ink51.xml"/><Relationship Id="rId56" Type="http://schemas.openxmlformats.org/officeDocument/2006/relationships/customXml" Target="../ink/ink72.xml"/><Relationship Id="rId317" Type="http://schemas.openxmlformats.org/officeDocument/2006/relationships/image" Target="../media/image202.png"/><Relationship Id="rId359" Type="http://schemas.openxmlformats.org/officeDocument/2006/relationships/image" Target="../media/image223.png"/><Relationship Id="rId98" Type="http://schemas.openxmlformats.org/officeDocument/2006/relationships/customXml" Target="../ink/ink93.xml"/><Relationship Id="rId121" Type="http://schemas.openxmlformats.org/officeDocument/2006/relationships/image" Target="../media/image104.png"/><Relationship Id="rId163" Type="http://schemas.openxmlformats.org/officeDocument/2006/relationships/image" Target="../media/image125.png"/><Relationship Id="rId219" Type="http://schemas.openxmlformats.org/officeDocument/2006/relationships/image" Target="../media/image153.png"/><Relationship Id="rId230" Type="http://schemas.openxmlformats.org/officeDocument/2006/relationships/customXml" Target="../ink/ink159.xml"/><Relationship Id="rId25" Type="http://schemas.openxmlformats.org/officeDocument/2006/relationships/image" Target="../media/image56.png"/><Relationship Id="rId67" Type="http://schemas.openxmlformats.org/officeDocument/2006/relationships/image" Target="../media/image77.png"/><Relationship Id="rId272" Type="http://schemas.openxmlformats.org/officeDocument/2006/relationships/customXml" Target="../ink/ink180.xml"/><Relationship Id="rId328" Type="http://schemas.openxmlformats.org/officeDocument/2006/relationships/customXml" Target="../ink/ink208.xml"/><Relationship Id="rId132" Type="http://schemas.openxmlformats.org/officeDocument/2006/relationships/customXml" Target="../ink/ink110.xml"/><Relationship Id="rId174" Type="http://schemas.openxmlformats.org/officeDocument/2006/relationships/customXml" Target="../ink/ink131.xml"/><Relationship Id="rId220" Type="http://schemas.openxmlformats.org/officeDocument/2006/relationships/customXml" Target="../ink/ink154.xml"/><Relationship Id="rId241" Type="http://schemas.openxmlformats.org/officeDocument/2006/relationships/image" Target="../media/image164.png"/><Relationship Id="rId15" Type="http://schemas.openxmlformats.org/officeDocument/2006/relationships/image" Target="../media/image51.png"/><Relationship Id="rId36" Type="http://schemas.openxmlformats.org/officeDocument/2006/relationships/customXml" Target="../ink/ink62.xml"/><Relationship Id="rId57" Type="http://schemas.openxmlformats.org/officeDocument/2006/relationships/image" Target="../media/image72.png"/><Relationship Id="rId262" Type="http://schemas.openxmlformats.org/officeDocument/2006/relationships/customXml" Target="../ink/ink175.xml"/><Relationship Id="rId283" Type="http://schemas.openxmlformats.org/officeDocument/2006/relationships/image" Target="../media/image185.png"/><Relationship Id="rId318" Type="http://schemas.openxmlformats.org/officeDocument/2006/relationships/customXml" Target="../ink/ink203.xml"/><Relationship Id="rId339" Type="http://schemas.openxmlformats.org/officeDocument/2006/relationships/image" Target="../media/image213.png"/><Relationship Id="rId78" Type="http://schemas.openxmlformats.org/officeDocument/2006/relationships/customXml" Target="../ink/ink83.xml"/><Relationship Id="rId99" Type="http://schemas.openxmlformats.org/officeDocument/2006/relationships/image" Target="../media/image93.png"/><Relationship Id="rId101" Type="http://schemas.openxmlformats.org/officeDocument/2006/relationships/image" Target="../media/image94.png"/><Relationship Id="rId122" Type="http://schemas.openxmlformats.org/officeDocument/2006/relationships/customXml" Target="../ink/ink105.xml"/><Relationship Id="rId143" Type="http://schemas.openxmlformats.org/officeDocument/2006/relationships/image" Target="../media/image115.png"/><Relationship Id="rId164" Type="http://schemas.openxmlformats.org/officeDocument/2006/relationships/customXml" Target="../ink/ink126.xml"/><Relationship Id="rId185" Type="http://schemas.openxmlformats.org/officeDocument/2006/relationships/image" Target="../media/image136.png"/><Relationship Id="rId350" Type="http://schemas.openxmlformats.org/officeDocument/2006/relationships/customXml" Target="../ink/ink219.xml"/><Relationship Id="rId9" Type="http://schemas.openxmlformats.org/officeDocument/2006/relationships/image" Target="../media/image48.png"/><Relationship Id="rId210" Type="http://schemas.openxmlformats.org/officeDocument/2006/relationships/customXml" Target="../ink/ink149.xml"/><Relationship Id="rId26" Type="http://schemas.openxmlformats.org/officeDocument/2006/relationships/customXml" Target="../ink/ink57.xml"/><Relationship Id="rId231" Type="http://schemas.openxmlformats.org/officeDocument/2006/relationships/image" Target="../media/image159.png"/><Relationship Id="rId252" Type="http://schemas.openxmlformats.org/officeDocument/2006/relationships/customXml" Target="../ink/ink170.xml"/><Relationship Id="rId273" Type="http://schemas.openxmlformats.org/officeDocument/2006/relationships/image" Target="../media/image180.png"/><Relationship Id="rId294" Type="http://schemas.openxmlformats.org/officeDocument/2006/relationships/customXml" Target="../ink/ink191.xml"/><Relationship Id="rId308" Type="http://schemas.openxmlformats.org/officeDocument/2006/relationships/customXml" Target="../ink/ink198.xml"/><Relationship Id="rId329" Type="http://schemas.openxmlformats.org/officeDocument/2006/relationships/image" Target="../media/image208.png"/><Relationship Id="rId47" Type="http://schemas.openxmlformats.org/officeDocument/2006/relationships/image" Target="../media/image67.png"/><Relationship Id="rId68" Type="http://schemas.openxmlformats.org/officeDocument/2006/relationships/customXml" Target="../ink/ink78.xml"/><Relationship Id="rId89" Type="http://schemas.openxmlformats.org/officeDocument/2006/relationships/image" Target="../media/image88.png"/><Relationship Id="rId112" Type="http://schemas.openxmlformats.org/officeDocument/2006/relationships/customXml" Target="../ink/ink100.xml"/><Relationship Id="rId133" Type="http://schemas.openxmlformats.org/officeDocument/2006/relationships/image" Target="../media/image110.png"/><Relationship Id="rId154" Type="http://schemas.openxmlformats.org/officeDocument/2006/relationships/customXml" Target="../ink/ink121.xml"/><Relationship Id="rId175" Type="http://schemas.openxmlformats.org/officeDocument/2006/relationships/image" Target="../media/image131.png"/><Relationship Id="rId340" Type="http://schemas.openxmlformats.org/officeDocument/2006/relationships/customXml" Target="../ink/ink214.xml"/><Relationship Id="rId361" Type="http://schemas.openxmlformats.org/officeDocument/2006/relationships/image" Target="../media/image224.png"/><Relationship Id="rId196" Type="http://schemas.openxmlformats.org/officeDocument/2006/relationships/customXml" Target="../ink/ink142.xml"/><Relationship Id="rId200" Type="http://schemas.openxmlformats.org/officeDocument/2006/relationships/customXml" Target="../ink/ink144.xml"/><Relationship Id="rId16" Type="http://schemas.openxmlformats.org/officeDocument/2006/relationships/customXml" Target="../ink/ink52.xml"/><Relationship Id="rId221" Type="http://schemas.openxmlformats.org/officeDocument/2006/relationships/image" Target="../media/image154.png"/><Relationship Id="rId242" Type="http://schemas.openxmlformats.org/officeDocument/2006/relationships/customXml" Target="../ink/ink165.xml"/><Relationship Id="rId263" Type="http://schemas.openxmlformats.org/officeDocument/2006/relationships/image" Target="../media/image175.png"/><Relationship Id="rId284" Type="http://schemas.openxmlformats.org/officeDocument/2006/relationships/customXml" Target="../ink/ink186.xml"/><Relationship Id="rId319" Type="http://schemas.openxmlformats.org/officeDocument/2006/relationships/image" Target="../media/image203.png"/><Relationship Id="rId37" Type="http://schemas.openxmlformats.org/officeDocument/2006/relationships/image" Target="../media/image62.png"/><Relationship Id="rId58" Type="http://schemas.openxmlformats.org/officeDocument/2006/relationships/customXml" Target="../ink/ink73.xml"/><Relationship Id="rId79" Type="http://schemas.openxmlformats.org/officeDocument/2006/relationships/image" Target="../media/image83.png"/><Relationship Id="rId102" Type="http://schemas.openxmlformats.org/officeDocument/2006/relationships/customXml" Target="../ink/ink95.xml"/><Relationship Id="rId123" Type="http://schemas.openxmlformats.org/officeDocument/2006/relationships/image" Target="../media/image105.png"/><Relationship Id="rId144" Type="http://schemas.openxmlformats.org/officeDocument/2006/relationships/customXml" Target="../ink/ink116.xml"/><Relationship Id="rId330" Type="http://schemas.openxmlformats.org/officeDocument/2006/relationships/customXml" Target="../ink/ink209.xml"/><Relationship Id="rId90" Type="http://schemas.openxmlformats.org/officeDocument/2006/relationships/customXml" Target="../ink/ink89.xml"/><Relationship Id="rId165" Type="http://schemas.openxmlformats.org/officeDocument/2006/relationships/image" Target="../media/image126.png"/><Relationship Id="rId186" Type="http://schemas.openxmlformats.org/officeDocument/2006/relationships/customXml" Target="../ink/ink137.xml"/><Relationship Id="rId351" Type="http://schemas.openxmlformats.org/officeDocument/2006/relationships/image" Target="../media/image219.png"/><Relationship Id="rId211" Type="http://schemas.openxmlformats.org/officeDocument/2006/relationships/image" Target="../media/image149.png"/><Relationship Id="rId232" Type="http://schemas.openxmlformats.org/officeDocument/2006/relationships/customXml" Target="../ink/ink160.xml"/><Relationship Id="rId253" Type="http://schemas.openxmlformats.org/officeDocument/2006/relationships/image" Target="../media/image170.png"/><Relationship Id="rId274" Type="http://schemas.openxmlformats.org/officeDocument/2006/relationships/customXml" Target="../ink/ink181.xml"/><Relationship Id="rId295" Type="http://schemas.openxmlformats.org/officeDocument/2006/relationships/image" Target="../media/image191.png"/><Relationship Id="rId309" Type="http://schemas.openxmlformats.org/officeDocument/2006/relationships/image" Target="../media/image198.png"/><Relationship Id="rId27" Type="http://schemas.openxmlformats.org/officeDocument/2006/relationships/image" Target="../media/image57.png"/><Relationship Id="rId48" Type="http://schemas.openxmlformats.org/officeDocument/2006/relationships/customXml" Target="../ink/ink68.xml"/><Relationship Id="rId69" Type="http://schemas.openxmlformats.org/officeDocument/2006/relationships/image" Target="../media/image78.png"/><Relationship Id="rId113" Type="http://schemas.openxmlformats.org/officeDocument/2006/relationships/image" Target="../media/image100.png"/><Relationship Id="rId134" Type="http://schemas.openxmlformats.org/officeDocument/2006/relationships/customXml" Target="../ink/ink111.xml"/><Relationship Id="rId320" Type="http://schemas.openxmlformats.org/officeDocument/2006/relationships/customXml" Target="../ink/ink204.xml"/><Relationship Id="rId80" Type="http://schemas.openxmlformats.org/officeDocument/2006/relationships/customXml" Target="../ink/ink84.xml"/><Relationship Id="rId155" Type="http://schemas.openxmlformats.org/officeDocument/2006/relationships/image" Target="../media/image121.png"/><Relationship Id="rId176" Type="http://schemas.openxmlformats.org/officeDocument/2006/relationships/customXml" Target="../ink/ink132.xml"/><Relationship Id="rId197" Type="http://schemas.openxmlformats.org/officeDocument/2006/relationships/image" Target="../media/image142.png"/><Relationship Id="rId341" Type="http://schemas.openxmlformats.org/officeDocument/2006/relationships/image" Target="../media/image214.png"/><Relationship Id="rId362" Type="http://schemas.openxmlformats.org/officeDocument/2006/relationships/customXml" Target="../ink/ink225.xml"/><Relationship Id="rId201" Type="http://schemas.openxmlformats.org/officeDocument/2006/relationships/image" Target="../media/image144.png"/><Relationship Id="rId222" Type="http://schemas.openxmlformats.org/officeDocument/2006/relationships/customXml" Target="../ink/ink155.xml"/><Relationship Id="rId243" Type="http://schemas.openxmlformats.org/officeDocument/2006/relationships/image" Target="../media/image165.png"/><Relationship Id="rId264" Type="http://schemas.openxmlformats.org/officeDocument/2006/relationships/customXml" Target="../ink/ink176.xml"/><Relationship Id="rId285" Type="http://schemas.openxmlformats.org/officeDocument/2006/relationships/image" Target="../media/image186.png"/><Relationship Id="rId17" Type="http://schemas.openxmlformats.org/officeDocument/2006/relationships/image" Target="../media/image52.png"/><Relationship Id="rId38" Type="http://schemas.openxmlformats.org/officeDocument/2006/relationships/customXml" Target="../ink/ink63.xml"/><Relationship Id="rId59" Type="http://schemas.openxmlformats.org/officeDocument/2006/relationships/image" Target="../media/image73.png"/><Relationship Id="rId103" Type="http://schemas.openxmlformats.org/officeDocument/2006/relationships/image" Target="../media/image95.png"/><Relationship Id="rId124" Type="http://schemas.openxmlformats.org/officeDocument/2006/relationships/customXml" Target="../ink/ink106.xml"/><Relationship Id="rId310" Type="http://schemas.openxmlformats.org/officeDocument/2006/relationships/customXml" Target="../ink/ink199.xml"/><Relationship Id="rId70" Type="http://schemas.openxmlformats.org/officeDocument/2006/relationships/customXml" Target="../ink/ink79.xml"/><Relationship Id="rId91" Type="http://schemas.openxmlformats.org/officeDocument/2006/relationships/image" Target="../media/image89.png"/><Relationship Id="rId145" Type="http://schemas.openxmlformats.org/officeDocument/2006/relationships/image" Target="../media/image116.png"/><Relationship Id="rId166" Type="http://schemas.openxmlformats.org/officeDocument/2006/relationships/customXml" Target="../ink/ink127.xml"/><Relationship Id="rId187" Type="http://schemas.openxmlformats.org/officeDocument/2006/relationships/image" Target="../media/image137.png"/><Relationship Id="rId331" Type="http://schemas.openxmlformats.org/officeDocument/2006/relationships/image" Target="../media/image209.png"/><Relationship Id="rId352" Type="http://schemas.openxmlformats.org/officeDocument/2006/relationships/customXml" Target="../ink/ink220.xml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150.xml"/><Relationship Id="rId233" Type="http://schemas.openxmlformats.org/officeDocument/2006/relationships/image" Target="../media/image160.png"/><Relationship Id="rId254" Type="http://schemas.openxmlformats.org/officeDocument/2006/relationships/customXml" Target="../ink/ink171.xml"/><Relationship Id="rId28" Type="http://schemas.openxmlformats.org/officeDocument/2006/relationships/customXml" Target="../ink/ink58.xml"/><Relationship Id="rId49" Type="http://schemas.openxmlformats.org/officeDocument/2006/relationships/image" Target="../media/image68.png"/><Relationship Id="rId114" Type="http://schemas.openxmlformats.org/officeDocument/2006/relationships/customXml" Target="../ink/ink101.xml"/><Relationship Id="rId275" Type="http://schemas.openxmlformats.org/officeDocument/2006/relationships/image" Target="../media/image181.png"/><Relationship Id="rId296" Type="http://schemas.openxmlformats.org/officeDocument/2006/relationships/customXml" Target="../ink/ink192.xml"/><Relationship Id="rId300" Type="http://schemas.openxmlformats.org/officeDocument/2006/relationships/customXml" Target="../ink/ink194.xml"/><Relationship Id="rId60" Type="http://schemas.openxmlformats.org/officeDocument/2006/relationships/customXml" Target="../ink/ink74.xml"/><Relationship Id="rId81" Type="http://schemas.openxmlformats.org/officeDocument/2006/relationships/image" Target="../media/image84.png"/><Relationship Id="rId135" Type="http://schemas.openxmlformats.org/officeDocument/2006/relationships/image" Target="../media/image111.png"/><Relationship Id="rId156" Type="http://schemas.openxmlformats.org/officeDocument/2006/relationships/customXml" Target="../ink/ink122.xml"/><Relationship Id="rId177" Type="http://schemas.openxmlformats.org/officeDocument/2006/relationships/image" Target="../media/image132.png"/><Relationship Id="rId198" Type="http://schemas.openxmlformats.org/officeDocument/2006/relationships/customXml" Target="../ink/ink143.xml"/><Relationship Id="rId321" Type="http://schemas.openxmlformats.org/officeDocument/2006/relationships/image" Target="../media/image204.png"/><Relationship Id="rId342" Type="http://schemas.openxmlformats.org/officeDocument/2006/relationships/customXml" Target="../ink/ink215.xml"/><Relationship Id="rId363" Type="http://schemas.openxmlformats.org/officeDocument/2006/relationships/image" Target="../media/image225.png"/><Relationship Id="rId202" Type="http://schemas.openxmlformats.org/officeDocument/2006/relationships/customXml" Target="../ink/ink145.xml"/><Relationship Id="rId223" Type="http://schemas.openxmlformats.org/officeDocument/2006/relationships/image" Target="../media/image155.png"/><Relationship Id="rId244" Type="http://schemas.openxmlformats.org/officeDocument/2006/relationships/customXml" Target="../ink/ink166.xml"/><Relationship Id="rId18" Type="http://schemas.openxmlformats.org/officeDocument/2006/relationships/customXml" Target="../ink/ink53.xml"/><Relationship Id="rId39" Type="http://schemas.openxmlformats.org/officeDocument/2006/relationships/image" Target="../media/image63.png"/><Relationship Id="rId265" Type="http://schemas.openxmlformats.org/officeDocument/2006/relationships/image" Target="../media/image176.png"/><Relationship Id="rId286" Type="http://schemas.openxmlformats.org/officeDocument/2006/relationships/customXml" Target="../ink/ink187.xml"/><Relationship Id="rId50" Type="http://schemas.openxmlformats.org/officeDocument/2006/relationships/customXml" Target="../ink/ink69.xml"/><Relationship Id="rId104" Type="http://schemas.openxmlformats.org/officeDocument/2006/relationships/customXml" Target="../ink/ink96.xml"/><Relationship Id="rId125" Type="http://schemas.openxmlformats.org/officeDocument/2006/relationships/image" Target="../media/image106.png"/><Relationship Id="rId146" Type="http://schemas.openxmlformats.org/officeDocument/2006/relationships/customXml" Target="../ink/ink117.xml"/><Relationship Id="rId167" Type="http://schemas.openxmlformats.org/officeDocument/2006/relationships/image" Target="../media/image127.png"/><Relationship Id="rId188" Type="http://schemas.openxmlformats.org/officeDocument/2006/relationships/customXml" Target="../ink/ink138.xml"/><Relationship Id="rId311" Type="http://schemas.openxmlformats.org/officeDocument/2006/relationships/image" Target="../media/image199.png"/><Relationship Id="rId332" Type="http://schemas.openxmlformats.org/officeDocument/2006/relationships/customXml" Target="../ink/ink210.xml"/><Relationship Id="rId353" Type="http://schemas.openxmlformats.org/officeDocument/2006/relationships/image" Target="../media/image220.png"/><Relationship Id="rId71" Type="http://schemas.openxmlformats.org/officeDocument/2006/relationships/image" Target="../media/image79.png"/><Relationship Id="rId92" Type="http://schemas.openxmlformats.org/officeDocument/2006/relationships/customXml" Target="../ink/ink90.xml"/><Relationship Id="rId213" Type="http://schemas.openxmlformats.org/officeDocument/2006/relationships/image" Target="../media/image150.png"/><Relationship Id="rId234" Type="http://schemas.openxmlformats.org/officeDocument/2006/relationships/customXml" Target="../ink/ink161.xml"/><Relationship Id="rId2" Type="http://schemas.openxmlformats.org/officeDocument/2006/relationships/customXml" Target="../ink/ink45.xml"/><Relationship Id="rId29" Type="http://schemas.openxmlformats.org/officeDocument/2006/relationships/image" Target="../media/image58.png"/><Relationship Id="rId255" Type="http://schemas.openxmlformats.org/officeDocument/2006/relationships/image" Target="../media/image171.png"/><Relationship Id="rId276" Type="http://schemas.openxmlformats.org/officeDocument/2006/relationships/customXml" Target="../ink/ink182.xml"/><Relationship Id="rId297" Type="http://schemas.openxmlformats.org/officeDocument/2006/relationships/image" Target="../media/image192.png"/><Relationship Id="rId40" Type="http://schemas.openxmlformats.org/officeDocument/2006/relationships/customXml" Target="../ink/ink64.xml"/><Relationship Id="rId115" Type="http://schemas.openxmlformats.org/officeDocument/2006/relationships/image" Target="../media/image101.png"/><Relationship Id="rId136" Type="http://schemas.openxmlformats.org/officeDocument/2006/relationships/customXml" Target="../ink/ink112.xml"/><Relationship Id="rId157" Type="http://schemas.openxmlformats.org/officeDocument/2006/relationships/image" Target="../media/image122.png"/><Relationship Id="rId178" Type="http://schemas.openxmlformats.org/officeDocument/2006/relationships/customXml" Target="../ink/ink133.xml"/><Relationship Id="rId301" Type="http://schemas.openxmlformats.org/officeDocument/2006/relationships/image" Target="../media/image194.png"/><Relationship Id="rId322" Type="http://schemas.openxmlformats.org/officeDocument/2006/relationships/customXml" Target="../ink/ink205.xml"/><Relationship Id="rId343" Type="http://schemas.openxmlformats.org/officeDocument/2006/relationships/image" Target="../media/image215.png"/><Relationship Id="rId364" Type="http://schemas.openxmlformats.org/officeDocument/2006/relationships/customXml" Target="../ink/ink226.xml"/><Relationship Id="rId61" Type="http://schemas.openxmlformats.org/officeDocument/2006/relationships/image" Target="../media/image74.png"/><Relationship Id="rId82" Type="http://schemas.openxmlformats.org/officeDocument/2006/relationships/customXml" Target="../ink/ink85.xml"/><Relationship Id="rId199" Type="http://schemas.openxmlformats.org/officeDocument/2006/relationships/image" Target="../media/image143.png"/><Relationship Id="rId203" Type="http://schemas.openxmlformats.org/officeDocument/2006/relationships/image" Target="../media/image145.png"/><Relationship Id="rId19" Type="http://schemas.openxmlformats.org/officeDocument/2006/relationships/image" Target="../media/image53.png"/><Relationship Id="rId224" Type="http://schemas.openxmlformats.org/officeDocument/2006/relationships/customXml" Target="../ink/ink156.xml"/><Relationship Id="rId245" Type="http://schemas.openxmlformats.org/officeDocument/2006/relationships/image" Target="../media/image166.png"/><Relationship Id="rId266" Type="http://schemas.openxmlformats.org/officeDocument/2006/relationships/customXml" Target="../ink/ink177.xml"/><Relationship Id="rId287" Type="http://schemas.openxmlformats.org/officeDocument/2006/relationships/image" Target="../media/image187.png"/><Relationship Id="rId30" Type="http://schemas.openxmlformats.org/officeDocument/2006/relationships/customXml" Target="../ink/ink59.xml"/><Relationship Id="rId105" Type="http://schemas.openxmlformats.org/officeDocument/2006/relationships/image" Target="../media/image96.png"/><Relationship Id="rId126" Type="http://schemas.openxmlformats.org/officeDocument/2006/relationships/customXml" Target="../ink/ink107.xml"/><Relationship Id="rId147" Type="http://schemas.openxmlformats.org/officeDocument/2006/relationships/image" Target="../media/image117.png"/><Relationship Id="rId168" Type="http://schemas.openxmlformats.org/officeDocument/2006/relationships/customXml" Target="../ink/ink128.xml"/><Relationship Id="rId312" Type="http://schemas.openxmlformats.org/officeDocument/2006/relationships/customXml" Target="../ink/ink200.xml"/><Relationship Id="rId333" Type="http://schemas.openxmlformats.org/officeDocument/2006/relationships/image" Target="../media/image210.png"/><Relationship Id="rId354" Type="http://schemas.openxmlformats.org/officeDocument/2006/relationships/customXml" Target="../ink/ink221.xml"/><Relationship Id="rId51" Type="http://schemas.openxmlformats.org/officeDocument/2006/relationships/image" Target="../media/image69.png"/><Relationship Id="rId72" Type="http://schemas.openxmlformats.org/officeDocument/2006/relationships/customXml" Target="../ink/ink80.xml"/><Relationship Id="rId93" Type="http://schemas.openxmlformats.org/officeDocument/2006/relationships/image" Target="../media/image90.png"/><Relationship Id="rId189" Type="http://schemas.openxmlformats.org/officeDocument/2006/relationships/image" Target="../media/image138.png"/><Relationship Id="rId3" Type="http://schemas.openxmlformats.org/officeDocument/2006/relationships/image" Target="../media/image45.png"/><Relationship Id="rId214" Type="http://schemas.openxmlformats.org/officeDocument/2006/relationships/customXml" Target="../ink/ink151.xml"/><Relationship Id="rId235" Type="http://schemas.openxmlformats.org/officeDocument/2006/relationships/image" Target="../media/image161.png"/><Relationship Id="rId256" Type="http://schemas.openxmlformats.org/officeDocument/2006/relationships/customXml" Target="../ink/ink172.xml"/><Relationship Id="rId277" Type="http://schemas.openxmlformats.org/officeDocument/2006/relationships/image" Target="../media/image182.png"/><Relationship Id="rId298" Type="http://schemas.openxmlformats.org/officeDocument/2006/relationships/customXml" Target="../ink/ink193.xml"/><Relationship Id="rId116" Type="http://schemas.openxmlformats.org/officeDocument/2006/relationships/customXml" Target="../ink/ink102.xml"/><Relationship Id="rId137" Type="http://schemas.openxmlformats.org/officeDocument/2006/relationships/image" Target="../media/image112.png"/><Relationship Id="rId158" Type="http://schemas.openxmlformats.org/officeDocument/2006/relationships/customXml" Target="../ink/ink123.xml"/><Relationship Id="rId302" Type="http://schemas.openxmlformats.org/officeDocument/2006/relationships/customXml" Target="../ink/ink195.xml"/><Relationship Id="rId323" Type="http://schemas.openxmlformats.org/officeDocument/2006/relationships/image" Target="../media/image205.png"/><Relationship Id="rId344" Type="http://schemas.openxmlformats.org/officeDocument/2006/relationships/customXml" Target="../ink/ink216.xml"/><Relationship Id="rId20" Type="http://schemas.openxmlformats.org/officeDocument/2006/relationships/customXml" Target="../ink/ink54.xml"/><Relationship Id="rId41" Type="http://schemas.openxmlformats.org/officeDocument/2006/relationships/image" Target="../media/image64.png"/><Relationship Id="rId62" Type="http://schemas.openxmlformats.org/officeDocument/2006/relationships/customXml" Target="../ink/ink75.xml"/><Relationship Id="rId83" Type="http://schemas.openxmlformats.org/officeDocument/2006/relationships/image" Target="../media/image85.png"/><Relationship Id="rId179" Type="http://schemas.openxmlformats.org/officeDocument/2006/relationships/image" Target="../media/image133.png"/><Relationship Id="rId365" Type="http://schemas.openxmlformats.org/officeDocument/2006/relationships/image" Target="../media/image226.png"/><Relationship Id="rId190" Type="http://schemas.openxmlformats.org/officeDocument/2006/relationships/customXml" Target="../ink/ink139.xml"/><Relationship Id="rId204" Type="http://schemas.openxmlformats.org/officeDocument/2006/relationships/customXml" Target="../ink/ink146.xml"/><Relationship Id="rId225" Type="http://schemas.openxmlformats.org/officeDocument/2006/relationships/image" Target="../media/image156.png"/><Relationship Id="rId246" Type="http://schemas.openxmlformats.org/officeDocument/2006/relationships/customXml" Target="../ink/ink167.xml"/><Relationship Id="rId267" Type="http://schemas.openxmlformats.org/officeDocument/2006/relationships/image" Target="../media/image177.png"/><Relationship Id="rId288" Type="http://schemas.openxmlformats.org/officeDocument/2006/relationships/customXml" Target="../ink/ink188.xml"/><Relationship Id="rId106" Type="http://schemas.openxmlformats.org/officeDocument/2006/relationships/customXml" Target="../ink/ink97.xml"/><Relationship Id="rId127" Type="http://schemas.openxmlformats.org/officeDocument/2006/relationships/image" Target="../media/image107.png"/><Relationship Id="rId313" Type="http://schemas.openxmlformats.org/officeDocument/2006/relationships/image" Target="../media/image200.png"/><Relationship Id="rId10" Type="http://schemas.openxmlformats.org/officeDocument/2006/relationships/customXml" Target="../ink/ink49.xml"/><Relationship Id="rId31" Type="http://schemas.openxmlformats.org/officeDocument/2006/relationships/image" Target="../media/image59.png"/><Relationship Id="rId52" Type="http://schemas.openxmlformats.org/officeDocument/2006/relationships/customXml" Target="../ink/ink70.xml"/><Relationship Id="rId73" Type="http://schemas.openxmlformats.org/officeDocument/2006/relationships/image" Target="../media/image80.png"/><Relationship Id="rId94" Type="http://schemas.openxmlformats.org/officeDocument/2006/relationships/customXml" Target="../ink/ink91.xml"/><Relationship Id="rId148" Type="http://schemas.openxmlformats.org/officeDocument/2006/relationships/customXml" Target="../ink/ink118.xml"/><Relationship Id="rId169" Type="http://schemas.openxmlformats.org/officeDocument/2006/relationships/image" Target="../media/image128.png"/><Relationship Id="rId334" Type="http://schemas.openxmlformats.org/officeDocument/2006/relationships/customXml" Target="../ink/ink211.xml"/><Relationship Id="rId355" Type="http://schemas.openxmlformats.org/officeDocument/2006/relationships/image" Target="../media/image221.png"/><Relationship Id="rId4" Type="http://schemas.openxmlformats.org/officeDocument/2006/relationships/customXml" Target="../ink/ink46.xml"/><Relationship Id="rId180" Type="http://schemas.openxmlformats.org/officeDocument/2006/relationships/customXml" Target="../ink/ink134.xml"/><Relationship Id="rId215" Type="http://schemas.openxmlformats.org/officeDocument/2006/relationships/image" Target="../media/image151.png"/><Relationship Id="rId236" Type="http://schemas.openxmlformats.org/officeDocument/2006/relationships/customXml" Target="../ink/ink162.xml"/><Relationship Id="rId257" Type="http://schemas.openxmlformats.org/officeDocument/2006/relationships/image" Target="../media/image172.png"/><Relationship Id="rId278" Type="http://schemas.openxmlformats.org/officeDocument/2006/relationships/customXml" Target="../ink/ink183.xml"/><Relationship Id="rId303" Type="http://schemas.openxmlformats.org/officeDocument/2006/relationships/image" Target="../media/image195.png"/><Relationship Id="rId42" Type="http://schemas.openxmlformats.org/officeDocument/2006/relationships/customXml" Target="../ink/ink65.xml"/><Relationship Id="rId84" Type="http://schemas.openxmlformats.org/officeDocument/2006/relationships/customXml" Target="../ink/ink86.xml"/><Relationship Id="rId138" Type="http://schemas.openxmlformats.org/officeDocument/2006/relationships/customXml" Target="../ink/ink113.xml"/><Relationship Id="rId345" Type="http://schemas.openxmlformats.org/officeDocument/2006/relationships/image" Target="../media/image216.png"/><Relationship Id="rId191" Type="http://schemas.openxmlformats.org/officeDocument/2006/relationships/image" Target="../media/image139.png"/><Relationship Id="rId205" Type="http://schemas.openxmlformats.org/officeDocument/2006/relationships/image" Target="../media/image146.png"/><Relationship Id="rId247" Type="http://schemas.openxmlformats.org/officeDocument/2006/relationships/image" Target="../media/image167.png"/><Relationship Id="rId107" Type="http://schemas.openxmlformats.org/officeDocument/2006/relationships/image" Target="../media/image97.png"/><Relationship Id="rId289" Type="http://schemas.openxmlformats.org/officeDocument/2006/relationships/image" Target="../media/image188.png"/><Relationship Id="rId11" Type="http://schemas.openxmlformats.org/officeDocument/2006/relationships/image" Target="../media/image49.png"/><Relationship Id="rId53" Type="http://schemas.openxmlformats.org/officeDocument/2006/relationships/image" Target="../media/image70.png"/><Relationship Id="rId149" Type="http://schemas.openxmlformats.org/officeDocument/2006/relationships/image" Target="../media/image118.png"/><Relationship Id="rId314" Type="http://schemas.openxmlformats.org/officeDocument/2006/relationships/customXml" Target="../ink/ink201.xml"/><Relationship Id="rId356" Type="http://schemas.openxmlformats.org/officeDocument/2006/relationships/customXml" Target="../ink/ink222.xml"/><Relationship Id="rId95" Type="http://schemas.openxmlformats.org/officeDocument/2006/relationships/image" Target="../media/image91.png"/><Relationship Id="rId160" Type="http://schemas.openxmlformats.org/officeDocument/2006/relationships/customXml" Target="../ink/ink124.xml"/><Relationship Id="rId216" Type="http://schemas.openxmlformats.org/officeDocument/2006/relationships/customXml" Target="../ink/ink152.xml"/><Relationship Id="rId258" Type="http://schemas.openxmlformats.org/officeDocument/2006/relationships/customXml" Target="../ink/ink173.xml"/><Relationship Id="rId22" Type="http://schemas.openxmlformats.org/officeDocument/2006/relationships/customXml" Target="../ink/ink55.xml"/><Relationship Id="rId64" Type="http://schemas.openxmlformats.org/officeDocument/2006/relationships/customXml" Target="../ink/ink76.xml"/><Relationship Id="rId118" Type="http://schemas.openxmlformats.org/officeDocument/2006/relationships/customXml" Target="../ink/ink103.xml"/><Relationship Id="rId325" Type="http://schemas.openxmlformats.org/officeDocument/2006/relationships/image" Target="../media/image206.png"/><Relationship Id="rId367" Type="http://schemas.openxmlformats.org/officeDocument/2006/relationships/image" Target="../media/image227.png"/><Relationship Id="rId171" Type="http://schemas.openxmlformats.org/officeDocument/2006/relationships/image" Target="../media/image129.png"/><Relationship Id="rId227" Type="http://schemas.openxmlformats.org/officeDocument/2006/relationships/image" Target="../media/image157.png"/><Relationship Id="rId269" Type="http://schemas.openxmlformats.org/officeDocument/2006/relationships/image" Target="../media/image178.png"/><Relationship Id="rId33" Type="http://schemas.openxmlformats.org/officeDocument/2006/relationships/image" Target="../media/image60.png"/><Relationship Id="rId129" Type="http://schemas.openxmlformats.org/officeDocument/2006/relationships/image" Target="../media/image108.png"/><Relationship Id="rId280" Type="http://schemas.openxmlformats.org/officeDocument/2006/relationships/customXml" Target="../ink/ink184.xml"/><Relationship Id="rId336" Type="http://schemas.openxmlformats.org/officeDocument/2006/relationships/customXml" Target="../ink/ink212.xml"/><Relationship Id="rId75" Type="http://schemas.openxmlformats.org/officeDocument/2006/relationships/image" Target="../media/image81.png"/><Relationship Id="rId140" Type="http://schemas.openxmlformats.org/officeDocument/2006/relationships/customXml" Target="../ink/ink114.xml"/><Relationship Id="rId182" Type="http://schemas.openxmlformats.org/officeDocument/2006/relationships/customXml" Target="../ink/ink135.xml"/><Relationship Id="rId6" Type="http://schemas.openxmlformats.org/officeDocument/2006/relationships/customXml" Target="../ink/ink47.xml"/><Relationship Id="rId238" Type="http://schemas.openxmlformats.org/officeDocument/2006/relationships/customXml" Target="../ink/ink163.xml"/><Relationship Id="rId291" Type="http://schemas.openxmlformats.org/officeDocument/2006/relationships/image" Target="../media/image189.png"/><Relationship Id="rId305" Type="http://schemas.openxmlformats.org/officeDocument/2006/relationships/image" Target="../media/image196.png"/><Relationship Id="rId347" Type="http://schemas.openxmlformats.org/officeDocument/2006/relationships/image" Target="../media/image217.png"/><Relationship Id="rId44" Type="http://schemas.openxmlformats.org/officeDocument/2006/relationships/customXml" Target="../ink/ink66.xml"/><Relationship Id="rId86" Type="http://schemas.openxmlformats.org/officeDocument/2006/relationships/customXml" Target="../ink/ink87.xml"/><Relationship Id="rId151" Type="http://schemas.openxmlformats.org/officeDocument/2006/relationships/image" Target="../media/image119.png"/><Relationship Id="rId193" Type="http://schemas.openxmlformats.org/officeDocument/2006/relationships/image" Target="../media/image140.png"/><Relationship Id="rId207" Type="http://schemas.openxmlformats.org/officeDocument/2006/relationships/image" Target="../media/image147.png"/><Relationship Id="rId249" Type="http://schemas.openxmlformats.org/officeDocument/2006/relationships/image" Target="../media/image168.png"/><Relationship Id="rId13" Type="http://schemas.openxmlformats.org/officeDocument/2006/relationships/image" Target="../media/image50.png"/><Relationship Id="rId109" Type="http://schemas.openxmlformats.org/officeDocument/2006/relationships/image" Target="../media/image98.png"/><Relationship Id="rId260" Type="http://schemas.openxmlformats.org/officeDocument/2006/relationships/customXml" Target="../ink/ink174.xml"/><Relationship Id="rId316" Type="http://schemas.openxmlformats.org/officeDocument/2006/relationships/customXml" Target="../ink/ink202.xml"/><Relationship Id="rId55" Type="http://schemas.openxmlformats.org/officeDocument/2006/relationships/image" Target="../media/image71.png"/><Relationship Id="rId97" Type="http://schemas.openxmlformats.org/officeDocument/2006/relationships/image" Target="../media/image92.png"/><Relationship Id="rId120" Type="http://schemas.openxmlformats.org/officeDocument/2006/relationships/customXml" Target="../ink/ink104.xml"/><Relationship Id="rId358" Type="http://schemas.openxmlformats.org/officeDocument/2006/relationships/customXml" Target="../ink/ink223.xml"/><Relationship Id="rId162" Type="http://schemas.openxmlformats.org/officeDocument/2006/relationships/customXml" Target="../ink/ink125.xml"/><Relationship Id="rId218" Type="http://schemas.openxmlformats.org/officeDocument/2006/relationships/customXml" Target="../ink/ink153.xml"/><Relationship Id="rId271" Type="http://schemas.openxmlformats.org/officeDocument/2006/relationships/image" Target="../media/image179.png"/><Relationship Id="rId24" Type="http://schemas.openxmlformats.org/officeDocument/2006/relationships/customXml" Target="../ink/ink56.xml"/><Relationship Id="rId66" Type="http://schemas.openxmlformats.org/officeDocument/2006/relationships/customXml" Target="../ink/ink77.xml"/><Relationship Id="rId131" Type="http://schemas.openxmlformats.org/officeDocument/2006/relationships/image" Target="../media/image109.png"/><Relationship Id="rId327" Type="http://schemas.openxmlformats.org/officeDocument/2006/relationships/image" Target="../media/image207.png"/><Relationship Id="rId173" Type="http://schemas.openxmlformats.org/officeDocument/2006/relationships/image" Target="../media/image130.png"/><Relationship Id="rId229" Type="http://schemas.openxmlformats.org/officeDocument/2006/relationships/image" Target="../media/image158.png"/><Relationship Id="rId240" Type="http://schemas.openxmlformats.org/officeDocument/2006/relationships/customXml" Target="../ink/ink164.xml"/><Relationship Id="rId35" Type="http://schemas.openxmlformats.org/officeDocument/2006/relationships/image" Target="../media/image61.png"/><Relationship Id="rId77" Type="http://schemas.openxmlformats.org/officeDocument/2006/relationships/image" Target="../media/image82.png"/><Relationship Id="rId100" Type="http://schemas.openxmlformats.org/officeDocument/2006/relationships/customXml" Target="../ink/ink94.xml"/><Relationship Id="rId282" Type="http://schemas.openxmlformats.org/officeDocument/2006/relationships/customXml" Target="../ink/ink185.xml"/><Relationship Id="rId338" Type="http://schemas.openxmlformats.org/officeDocument/2006/relationships/customXml" Target="../ink/ink213.xml"/><Relationship Id="rId8" Type="http://schemas.openxmlformats.org/officeDocument/2006/relationships/customXml" Target="../ink/ink48.xml"/><Relationship Id="rId142" Type="http://schemas.openxmlformats.org/officeDocument/2006/relationships/customXml" Target="../ink/ink115.xml"/><Relationship Id="rId184" Type="http://schemas.openxmlformats.org/officeDocument/2006/relationships/customXml" Target="../ink/ink136.xml"/><Relationship Id="rId251" Type="http://schemas.openxmlformats.org/officeDocument/2006/relationships/image" Target="../media/image169.png"/><Relationship Id="rId46" Type="http://schemas.openxmlformats.org/officeDocument/2006/relationships/customXml" Target="../ink/ink67.xml"/><Relationship Id="rId293" Type="http://schemas.openxmlformats.org/officeDocument/2006/relationships/image" Target="../media/image190.png"/><Relationship Id="rId307" Type="http://schemas.openxmlformats.org/officeDocument/2006/relationships/image" Target="../media/image197.png"/><Relationship Id="rId349" Type="http://schemas.openxmlformats.org/officeDocument/2006/relationships/image" Target="../media/image218.png"/><Relationship Id="rId88" Type="http://schemas.openxmlformats.org/officeDocument/2006/relationships/customXml" Target="../ink/ink88.xml"/><Relationship Id="rId111" Type="http://schemas.openxmlformats.org/officeDocument/2006/relationships/image" Target="../media/image99.png"/><Relationship Id="rId153" Type="http://schemas.openxmlformats.org/officeDocument/2006/relationships/image" Target="../media/image120.png"/><Relationship Id="rId195" Type="http://schemas.openxmlformats.org/officeDocument/2006/relationships/image" Target="../media/image141.png"/><Relationship Id="rId209" Type="http://schemas.openxmlformats.org/officeDocument/2006/relationships/image" Target="../media/image148.png"/><Relationship Id="rId360" Type="http://schemas.openxmlformats.org/officeDocument/2006/relationships/customXml" Target="../ink/ink22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5.png"/><Relationship Id="rId299" Type="http://schemas.openxmlformats.org/officeDocument/2006/relationships/image" Target="../media/image376.png"/><Relationship Id="rId21" Type="http://schemas.openxmlformats.org/officeDocument/2006/relationships/image" Target="../media/image237.png"/><Relationship Id="rId63" Type="http://schemas.openxmlformats.org/officeDocument/2006/relationships/image" Target="../media/image258.png"/><Relationship Id="rId159" Type="http://schemas.openxmlformats.org/officeDocument/2006/relationships/image" Target="../media/image306.png"/><Relationship Id="rId324" Type="http://schemas.openxmlformats.org/officeDocument/2006/relationships/customXml" Target="../ink/ink389.xml"/><Relationship Id="rId170" Type="http://schemas.openxmlformats.org/officeDocument/2006/relationships/customXml" Target="../ink/ink312.xml"/><Relationship Id="rId226" Type="http://schemas.openxmlformats.org/officeDocument/2006/relationships/customXml" Target="../ink/ink340.xml"/><Relationship Id="rId268" Type="http://schemas.openxmlformats.org/officeDocument/2006/relationships/customXml" Target="../ink/ink361.xml"/><Relationship Id="rId32" Type="http://schemas.openxmlformats.org/officeDocument/2006/relationships/customXml" Target="../ink/ink243.xml"/><Relationship Id="rId74" Type="http://schemas.openxmlformats.org/officeDocument/2006/relationships/customXml" Target="../ink/ink264.xml"/><Relationship Id="rId128" Type="http://schemas.openxmlformats.org/officeDocument/2006/relationships/customXml" Target="../ink/ink291.xml"/><Relationship Id="rId335" Type="http://schemas.openxmlformats.org/officeDocument/2006/relationships/image" Target="../media/image394.png"/><Relationship Id="rId5" Type="http://schemas.openxmlformats.org/officeDocument/2006/relationships/image" Target="../media/image229.png"/><Relationship Id="rId181" Type="http://schemas.openxmlformats.org/officeDocument/2006/relationships/image" Target="../media/image317.png"/><Relationship Id="rId237" Type="http://schemas.openxmlformats.org/officeDocument/2006/relationships/image" Target="../media/image345.png"/><Relationship Id="rId279" Type="http://schemas.openxmlformats.org/officeDocument/2006/relationships/image" Target="../media/image366.png"/><Relationship Id="rId43" Type="http://schemas.openxmlformats.org/officeDocument/2006/relationships/image" Target="../media/image248.png"/><Relationship Id="rId139" Type="http://schemas.openxmlformats.org/officeDocument/2006/relationships/image" Target="../media/image296.png"/><Relationship Id="rId290" Type="http://schemas.openxmlformats.org/officeDocument/2006/relationships/customXml" Target="../ink/ink372.xml"/><Relationship Id="rId304" Type="http://schemas.openxmlformats.org/officeDocument/2006/relationships/customXml" Target="../ink/ink379.xml"/><Relationship Id="rId85" Type="http://schemas.openxmlformats.org/officeDocument/2006/relationships/image" Target="../media/image269.png"/><Relationship Id="rId150" Type="http://schemas.openxmlformats.org/officeDocument/2006/relationships/customXml" Target="../ink/ink302.xml"/><Relationship Id="rId192" Type="http://schemas.openxmlformats.org/officeDocument/2006/relationships/customXml" Target="../ink/ink323.xml"/><Relationship Id="rId206" Type="http://schemas.openxmlformats.org/officeDocument/2006/relationships/customXml" Target="../ink/ink330.xml"/><Relationship Id="rId248" Type="http://schemas.openxmlformats.org/officeDocument/2006/relationships/customXml" Target="../ink/ink351.xml"/><Relationship Id="rId12" Type="http://schemas.openxmlformats.org/officeDocument/2006/relationships/customXml" Target="../ink/ink233.xml"/><Relationship Id="rId108" Type="http://schemas.openxmlformats.org/officeDocument/2006/relationships/customXml" Target="../ink/ink281.xml"/><Relationship Id="rId315" Type="http://schemas.openxmlformats.org/officeDocument/2006/relationships/image" Target="../media/image384.png"/><Relationship Id="rId54" Type="http://schemas.openxmlformats.org/officeDocument/2006/relationships/customXml" Target="../ink/ink254.xml"/><Relationship Id="rId96" Type="http://schemas.openxmlformats.org/officeDocument/2006/relationships/customXml" Target="../ink/ink275.xml"/><Relationship Id="rId161" Type="http://schemas.openxmlformats.org/officeDocument/2006/relationships/image" Target="../media/image307.png"/><Relationship Id="rId217" Type="http://schemas.openxmlformats.org/officeDocument/2006/relationships/image" Target="../media/image335.png"/><Relationship Id="rId259" Type="http://schemas.openxmlformats.org/officeDocument/2006/relationships/image" Target="../media/image356.png"/><Relationship Id="rId23" Type="http://schemas.openxmlformats.org/officeDocument/2006/relationships/image" Target="../media/image238.png"/><Relationship Id="rId119" Type="http://schemas.openxmlformats.org/officeDocument/2006/relationships/image" Target="../media/image286.png"/><Relationship Id="rId270" Type="http://schemas.openxmlformats.org/officeDocument/2006/relationships/customXml" Target="../ink/ink362.xml"/><Relationship Id="rId326" Type="http://schemas.openxmlformats.org/officeDocument/2006/relationships/customXml" Target="../ink/ink390.xml"/><Relationship Id="rId65" Type="http://schemas.openxmlformats.org/officeDocument/2006/relationships/image" Target="../media/image259.png"/><Relationship Id="rId130" Type="http://schemas.openxmlformats.org/officeDocument/2006/relationships/customXml" Target="../ink/ink292.xml"/><Relationship Id="rId172" Type="http://schemas.openxmlformats.org/officeDocument/2006/relationships/customXml" Target="../ink/ink313.xml"/><Relationship Id="rId228" Type="http://schemas.openxmlformats.org/officeDocument/2006/relationships/customXml" Target="../ink/ink341.xml"/><Relationship Id="rId281" Type="http://schemas.openxmlformats.org/officeDocument/2006/relationships/image" Target="../media/image367.png"/><Relationship Id="rId34" Type="http://schemas.openxmlformats.org/officeDocument/2006/relationships/customXml" Target="../ink/ink244.xml"/><Relationship Id="rId76" Type="http://schemas.openxmlformats.org/officeDocument/2006/relationships/customXml" Target="../ink/ink265.xml"/><Relationship Id="rId141" Type="http://schemas.openxmlformats.org/officeDocument/2006/relationships/image" Target="../media/image297.png"/><Relationship Id="rId7" Type="http://schemas.openxmlformats.org/officeDocument/2006/relationships/image" Target="../media/image230.png"/><Relationship Id="rId183" Type="http://schemas.openxmlformats.org/officeDocument/2006/relationships/image" Target="../media/image318.png"/><Relationship Id="rId239" Type="http://schemas.openxmlformats.org/officeDocument/2006/relationships/image" Target="../media/image346.png"/><Relationship Id="rId250" Type="http://schemas.openxmlformats.org/officeDocument/2006/relationships/customXml" Target="../ink/ink352.xml"/><Relationship Id="rId292" Type="http://schemas.openxmlformats.org/officeDocument/2006/relationships/customXml" Target="../ink/ink373.xml"/><Relationship Id="rId306" Type="http://schemas.openxmlformats.org/officeDocument/2006/relationships/customXml" Target="../ink/ink380.xml"/><Relationship Id="rId24" Type="http://schemas.openxmlformats.org/officeDocument/2006/relationships/customXml" Target="../ink/ink239.xml"/><Relationship Id="rId45" Type="http://schemas.openxmlformats.org/officeDocument/2006/relationships/image" Target="../media/image249.png"/><Relationship Id="rId66" Type="http://schemas.openxmlformats.org/officeDocument/2006/relationships/customXml" Target="../ink/ink260.xml"/><Relationship Id="rId87" Type="http://schemas.openxmlformats.org/officeDocument/2006/relationships/image" Target="../media/image270.png"/><Relationship Id="rId110" Type="http://schemas.openxmlformats.org/officeDocument/2006/relationships/customXml" Target="../ink/ink282.xml"/><Relationship Id="rId131" Type="http://schemas.openxmlformats.org/officeDocument/2006/relationships/image" Target="../media/image292.png"/><Relationship Id="rId327" Type="http://schemas.openxmlformats.org/officeDocument/2006/relationships/image" Target="../media/image390.png"/><Relationship Id="rId152" Type="http://schemas.openxmlformats.org/officeDocument/2006/relationships/customXml" Target="../ink/ink303.xml"/><Relationship Id="rId173" Type="http://schemas.openxmlformats.org/officeDocument/2006/relationships/image" Target="../media/image313.png"/><Relationship Id="rId194" Type="http://schemas.openxmlformats.org/officeDocument/2006/relationships/customXml" Target="../ink/ink324.xml"/><Relationship Id="rId208" Type="http://schemas.openxmlformats.org/officeDocument/2006/relationships/customXml" Target="../ink/ink331.xml"/><Relationship Id="rId229" Type="http://schemas.openxmlformats.org/officeDocument/2006/relationships/image" Target="../media/image341.png"/><Relationship Id="rId240" Type="http://schemas.openxmlformats.org/officeDocument/2006/relationships/customXml" Target="../ink/ink347.xml"/><Relationship Id="rId261" Type="http://schemas.openxmlformats.org/officeDocument/2006/relationships/image" Target="../media/image357.png"/><Relationship Id="rId14" Type="http://schemas.openxmlformats.org/officeDocument/2006/relationships/customXml" Target="../ink/ink234.xml"/><Relationship Id="rId35" Type="http://schemas.openxmlformats.org/officeDocument/2006/relationships/image" Target="../media/image244.png"/><Relationship Id="rId56" Type="http://schemas.openxmlformats.org/officeDocument/2006/relationships/customXml" Target="../ink/ink255.xml"/><Relationship Id="rId77" Type="http://schemas.openxmlformats.org/officeDocument/2006/relationships/image" Target="../media/image265.png"/><Relationship Id="rId100" Type="http://schemas.openxmlformats.org/officeDocument/2006/relationships/customXml" Target="../ink/ink277.xml"/><Relationship Id="rId282" Type="http://schemas.openxmlformats.org/officeDocument/2006/relationships/customXml" Target="../ink/ink368.xml"/><Relationship Id="rId317" Type="http://schemas.openxmlformats.org/officeDocument/2006/relationships/image" Target="../media/image385.png"/><Relationship Id="rId8" Type="http://schemas.openxmlformats.org/officeDocument/2006/relationships/customXml" Target="../ink/ink231.xml"/><Relationship Id="rId98" Type="http://schemas.openxmlformats.org/officeDocument/2006/relationships/customXml" Target="../ink/ink276.xml"/><Relationship Id="rId121" Type="http://schemas.openxmlformats.org/officeDocument/2006/relationships/image" Target="../media/image287.png"/><Relationship Id="rId142" Type="http://schemas.openxmlformats.org/officeDocument/2006/relationships/customXml" Target="../ink/ink298.xml"/><Relationship Id="rId163" Type="http://schemas.openxmlformats.org/officeDocument/2006/relationships/image" Target="../media/image308.png"/><Relationship Id="rId184" Type="http://schemas.openxmlformats.org/officeDocument/2006/relationships/customXml" Target="../ink/ink319.xml"/><Relationship Id="rId219" Type="http://schemas.openxmlformats.org/officeDocument/2006/relationships/image" Target="../media/image336.png"/><Relationship Id="rId230" Type="http://schemas.openxmlformats.org/officeDocument/2006/relationships/customXml" Target="../ink/ink342.xml"/><Relationship Id="rId251" Type="http://schemas.openxmlformats.org/officeDocument/2006/relationships/image" Target="../media/image352.png"/><Relationship Id="rId25" Type="http://schemas.openxmlformats.org/officeDocument/2006/relationships/image" Target="../media/image239.png"/><Relationship Id="rId46" Type="http://schemas.openxmlformats.org/officeDocument/2006/relationships/customXml" Target="../ink/ink250.xml"/><Relationship Id="rId67" Type="http://schemas.openxmlformats.org/officeDocument/2006/relationships/image" Target="../media/image260.png"/><Relationship Id="rId272" Type="http://schemas.openxmlformats.org/officeDocument/2006/relationships/customXml" Target="../ink/ink363.xml"/><Relationship Id="rId293" Type="http://schemas.openxmlformats.org/officeDocument/2006/relationships/image" Target="../media/image373.png"/><Relationship Id="rId307" Type="http://schemas.openxmlformats.org/officeDocument/2006/relationships/image" Target="../media/image380.png"/><Relationship Id="rId328" Type="http://schemas.openxmlformats.org/officeDocument/2006/relationships/customXml" Target="../ink/ink391.xml"/><Relationship Id="rId88" Type="http://schemas.openxmlformats.org/officeDocument/2006/relationships/customXml" Target="../ink/ink271.xml"/><Relationship Id="rId111" Type="http://schemas.openxmlformats.org/officeDocument/2006/relationships/image" Target="../media/image282.png"/><Relationship Id="rId132" Type="http://schemas.openxmlformats.org/officeDocument/2006/relationships/customXml" Target="../ink/ink293.xml"/><Relationship Id="rId153" Type="http://schemas.openxmlformats.org/officeDocument/2006/relationships/image" Target="../media/image303.png"/><Relationship Id="rId174" Type="http://schemas.openxmlformats.org/officeDocument/2006/relationships/customXml" Target="../ink/ink314.xml"/><Relationship Id="rId195" Type="http://schemas.openxmlformats.org/officeDocument/2006/relationships/image" Target="../media/image324.png"/><Relationship Id="rId209" Type="http://schemas.openxmlformats.org/officeDocument/2006/relationships/image" Target="../media/image331.png"/><Relationship Id="rId220" Type="http://schemas.openxmlformats.org/officeDocument/2006/relationships/customXml" Target="../ink/ink337.xml"/><Relationship Id="rId241" Type="http://schemas.openxmlformats.org/officeDocument/2006/relationships/image" Target="../media/image347.png"/><Relationship Id="rId15" Type="http://schemas.openxmlformats.org/officeDocument/2006/relationships/image" Target="../media/image234.png"/><Relationship Id="rId36" Type="http://schemas.openxmlformats.org/officeDocument/2006/relationships/customXml" Target="../ink/ink245.xml"/><Relationship Id="rId57" Type="http://schemas.openxmlformats.org/officeDocument/2006/relationships/image" Target="../media/image255.png"/><Relationship Id="rId262" Type="http://schemas.openxmlformats.org/officeDocument/2006/relationships/customXml" Target="../ink/ink358.xml"/><Relationship Id="rId283" Type="http://schemas.openxmlformats.org/officeDocument/2006/relationships/image" Target="../media/image368.png"/><Relationship Id="rId318" Type="http://schemas.openxmlformats.org/officeDocument/2006/relationships/customXml" Target="../ink/ink386.xml"/><Relationship Id="rId78" Type="http://schemas.openxmlformats.org/officeDocument/2006/relationships/customXml" Target="../ink/ink266.xml"/><Relationship Id="rId99" Type="http://schemas.openxmlformats.org/officeDocument/2006/relationships/image" Target="../media/image276.png"/><Relationship Id="rId101" Type="http://schemas.openxmlformats.org/officeDocument/2006/relationships/image" Target="../media/image277.png"/><Relationship Id="rId122" Type="http://schemas.openxmlformats.org/officeDocument/2006/relationships/customXml" Target="../ink/ink288.xml"/><Relationship Id="rId143" Type="http://schemas.openxmlformats.org/officeDocument/2006/relationships/image" Target="../media/image298.png"/><Relationship Id="rId164" Type="http://schemas.openxmlformats.org/officeDocument/2006/relationships/customXml" Target="../ink/ink309.xml"/><Relationship Id="rId185" Type="http://schemas.openxmlformats.org/officeDocument/2006/relationships/image" Target="../media/image319.png"/><Relationship Id="rId9" Type="http://schemas.openxmlformats.org/officeDocument/2006/relationships/image" Target="../media/image231.png"/><Relationship Id="rId210" Type="http://schemas.openxmlformats.org/officeDocument/2006/relationships/customXml" Target="../ink/ink332.xml"/><Relationship Id="rId26" Type="http://schemas.openxmlformats.org/officeDocument/2006/relationships/customXml" Target="../ink/ink240.xml"/><Relationship Id="rId231" Type="http://schemas.openxmlformats.org/officeDocument/2006/relationships/image" Target="../media/image342.png"/><Relationship Id="rId252" Type="http://schemas.openxmlformats.org/officeDocument/2006/relationships/customXml" Target="../ink/ink353.xml"/><Relationship Id="rId273" Type="http://schemas.openxmlformats.org/officeDocument/2006/relationships/image" Target="../media/image363.png"/><Relationship Id="rId294" Type="http://schemas.openxmlformats.org/officeDocument/2006/relationships/customXml" Target="../ink/ink374.xml"/><Relationship Id="rId308" Type="http://schemas.openxmlformats.org/officeDocument/2006/relationships/customXml" Target="../ink/ink381.xml"/><Relationship Id="rId329" Type="http://schemas.openxmlformats.org/officeDocument/2006/relationships/image" Target="../media/image391.png"/><Relationship Id="rId47" Type="http://schemas.openxmlformats.org/officeDocument/2006/relationships/image" Target="../media/image250.png"/><Relationship Id="rId68" Type="http://schemas.openxmlformats.org/officeDocument/2006/relationships/customXml" Target="../ink/ink261.xml"/><Relationship Id="rId89" Type="http://schemas.openxmlformats.org/officeDocument/2006/relationships/image" Target="../media/image271.png"/><Relationship Id="rId112" Type="http://schemas.openxmlformats.org/officeDocument/2006/relationships/customXml" Target="../ink/ink283.xml"/><Relationship Id="rId133" Type="http://schemas.openxmlformats.org/officeDocument/2006/relationships/image" Target="../media/image293.png"/><Relationship Id="rId154" Type="http://schemas.openxmlformats.org/officeDocument/2006/relationships/customXml" Target="../ink/ink304.xml"/><Relationship Id="rId175" Type="http://schemas.openxmlformats.org/officeDocument/2006/relationships/image" Target="../media/image314.png"/><Relationship Id="rId196" Type="http://schemas.openxmlformats.org/officeDocument/2006/relationships/customXml" Target="../ink/ink325.xml"/><Relationship Id="rId200" Type="http://schemas.openxmlformats.org/officeDocument/2006/relationships/customXml" Target="../ink/ink327.xml"/><Relationship Id="rId16" Type="http://schemas.openxmlformats.org/officeDocument/2006/relationships/customXml" Target="../ink/ink235.xml"/><Relationship Id="rId221" Type="http://schemas.openxmlformats.org/officeDocument/2006/relationships/image" Target="../media/image337.png"/><Relationship Id="rId242" Type="http://schemas.openxmlformats.org/officeDocument/2006/relationships/customXml" Target="../ink/ink348.xml"/><Relationship Id="rId263" Type="http://schemas.openxmlformats.org/officeDocument/2006/relationships/image" Target="../media/image358.png"/><Relationship Id="rId284" Type="http://schemas.openxmlformats.org/officeDocument/2006/relationships/customXml" Target="../ink/ink369.xml"/><Relationship Id="rId319" Type="http://schemas.openxmlformats.org/officeDocument/2006/relationships/image" Target="../media/image386.png"/><Relationship Id="rId37" Type="http://schemas.openxmlformats.org/officeDocument/2006/relationships/image" Target="../media/image245.png"/><Relationship Id="rId58" Type="http://schemas.openxmlformats.org/officeDocument/2006/relationships/customXml" Target="../ink/ink256.xml"/><Relationship Id="rId79" Type="http://schemas.openxmlformats.org/officeDocument/2006/relationships/image" Target="../media/image266.png"/><Relationship Id="rId102" Type="http://schemas.openxmlformats.org/officeDocument/2006/relationships/customXml" Target="../ink/ink278.xml"/><Relationship Id="rId123" Type="http://schemas.openxmlformats.org/officeDocument/2006/relationships/image" Target="../media/image288.png"/><Relationship Id="rId144" Type="http://schemas.openxmlformats.org/officeDocument/2006/relationships/customXml" Target="../ink/ink299.xml"/><Relationship Id="rId330" Type="http://schemas.openxmlformats.org/officeDocument/2006/relationships/customXml" Target="../ink/ink392.xml"/><Relationship Id="rId90" Type="http://schemas.openxmlformats.org/officeDocument/2006/relationships/customXml" Target="../ink/ink272.xml"/><Relationship Id="rId165" Type="http://schemas.openxmlformats.org/officeDocument/2006/relationships/image" Target="../media/image309.png"/><Relationship Id="rId186" Type="http://schemas.openxmlformats.org/officeDocument/2006/relationships/customXml" Target="../ink/ink320.xml"/><Relationship Id="rId211" Type="http://schemas.openxmlformats.org/officeDocument/2006/relationships/image" Target="../media/image332.png"/><Relationship Id="rId232" Type="http://schemas.openxmlformats.org/officeDocument/2006/relationships/customXml" Target="../ink/ink343.xml"/><Relationship Id="rId253" Type="http://schemas.openxmlformats.org/officeDocument/2006/relationships/image" Target="../media/image353.png"/><Relationship Id="rId274" Type="http://schemas.openxmlformats.org/officeDocument/2006/relationships/customXml" Target="../ink/ink364.xml"/><Relationship Id="rId295" Type="http://schemas.openxmlformats.org/officeDocument/2006/relationships/image" Target="../media/image374.png"/><Relationship Id="rId309" Type="http://schemas.openxmlformats.org/officeDocument/2006/relationships/image" Target="../media/image381.png"/><Relationship Id="rId27" Type="http://schemas.openxmlformats.org/officeDocument/2006/relationships/image" Target="../media/image240.png"/><Relationship Id="rId48" Type="http://schemas.openxmlformats.org/officeDocument/2006/relationships/customXml" Target="../ink/ink251.xml"/><Relationship Id="rId69" Type="http://schemas.openxmlformats.org/officeDocument/2006/relationships/image" Target="../media/image261.png"/><Relationship Id="rId113" Type="http://schemas.openxmlformats.org/officeDocument/2006/relationships/image" Target="../media/image283.png"/><Relationship Id="rId134" Type="http://schemas.openxmlformats.org/officeDocument/2006/relationships/customXml" Target="../ink/ink294.xml"/><Relationship Id="rId320" Type="http://schemas.openxmlformats.org/officeDocument/2006/relationships/customXml" Target="../ink/ink387.xml"/><Relationship Id="rId80" Type="http://schemas.openxmlformats.org/officeDocument/2006/relationships/customXml" Target="../ink/ink267.xml"/><Relationship Id="rId155" Type="http://schemas.openxmlformats.org/officeDocument/2006/relationships/image" Target="../media/image304.png"/><Relationship Id="rId176" Type="http://schemas.openxmlformats.org/officeDocument/2006/relationships/customXml" Target="../ink/ink315.xml"/><Relationship Id="rId197" Type="http://schemas.openxmlformats.org/officeDocument/2006/relationships/image" Target="../media/image325.png"/><Relationship Id="rId201" Type="http://schemas.openxmlformats.org/officeDocument/2006/relationships/image" Target="../media/image327.png"/><Relationship Id="rId222" Type="http://schemas.openxmlformats.org/officeDocument/2006/relationships/customXml" Target="../ink/ink338.xml"/><Relationship Id="rId243" Type="http://schemas.openxmlformats.org/officeDocument/2006/relationships/image" Target="../media/image348.png"/><Relationship Id="rId264" Type="http://schemas.openxmlformats.org/officeDocument/2006/relationships/customXml" Target="../ink/ink359.xml"/><Relationship Id="rId285" Type="http://schemas.openxmlformats.org/officeDocument/2006/relationships/image" Target="../media/image369.png"/><Relationship Id="rId17" Type="http://schemas.openxmlformats.org/officeDocument/2006/relationships/image" Target="../media/image235.png"/><Relationship Id="rId38" Type="http://schemas.openxmlformats.org/officeDocument/2006/relationships/customXml" Target="../ink/ink246.xml"/><Relationship Id="rId59" Type="http://schemas.openxmlformats.org/officeDocument/2006/relationships/image" Target="../media/image256.png"/><Relationship Id="rId103" Type="http://schemas.openxmlformats.org/officeDocument/2006/relationships/image" Target="../media/image278.png"/><Relationship Id="rId124" Type="http://schemas.openxmlformats.org/officeDocument/2006/relationships/customXml" Target="../ink/ink289.xml"/><Relationship Id="rId310" Type="http://schemas.openxmlformats.org/officeDocument/2006/relationships/customXml" Target="../ink/ink382.xml"/><Relationship Id="rId70" Type="http://schemas.openxmlformats.org/officeDocument/2006/relationships/customXml" Target="../ink/ink262.xml"/><Relationship Id="rId91" Type="http://schemas.openxmlformats.org/officeDocument/2006/relationships/image" Target="../media/image272.png"/><Relationship Id="rId145" Type="http://schemas.openxmlformats.org/officeDocument/2006/relationships/image" Target="../media/image299.png"/><Relationship Id="rId166" Type="http://schemas.openxmlformats.org/officeDocument/2006/relationships/customXml" Target="../ink/ink310.xml"/><Relationship Id="rId187" Type="http://schemas.openxmlformats.org/officeDocument/2006/relationships/image" Target="../media/image320.png"/><Relationship Id="rId331" Type="http://schemas.openxmlformats.org/officeDocument/2006/relationships/image" Target="../media/image392.png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333.xml"/><Relationship Id="rId233" Type="http://schemas.openxmlformats.org/officeDocument/2006/relationships/image" Target="../media/image343.png"/><Relationship Id="rId254" Type="http://schemas.openxmlformats.org/officeDocument/2006/relationships/customXml" Target="../ink/ink354.xml"/><Relationship Id="rId28" Type="http://schemas.openxmlformats.org/officeDocument/2006/relationships/customXml" Target="../ink/ink241.xml"/><Relationship Id="rId49" Type="http://schemas.openxmlformats.org/officeDocument/2006/relationships/image" Target="../media/image251.png"/><Relationship Id="rId114" Type="http://schemas.openxmlformats.org/officeDocument/2006/relationships/customXml" Target="../ink/ink284.xml"/><Relationship Id="rId275" Type="http://schemas.openxmlformats.org/officeDocument/2006/relationships/image" Target="../media/image364.png"/><Relationship Id="rId296" Type="http://schemas.openxmlformats.org/officeDocument/2006/relationships/customXml" Target="../ink/ink375.xml"/><Relationship Id="rId300" Type="http://schemas.openxmlformats.org/officeDocument/2006/relationships/customXml" Target="../ink/ink377.xml"/><Relationship Id="rId60" Type="http://schemas.openxmlformats.org/officeDocument/2006/relationships/customXml" Target="../ink/ink257.xml"/><Relationship Id="rId81" Type="http://schemas.openxmlformats.org/officeDocument/2006/relationships/image" Target="../media/image267.png"/><Relationship Id="rId135" Type="http://schemas.openxmlformats.org/officeDocument/2006/relationships/image" Target="../media/image294.png"/><Relationship Id="rId156" Type="http://schemas.openxmlformats.org/officeDocument/2006/relationships/customXml" Target="../ink/ink305.xml"/><Relationship Id="rId177" Type="http://schemas.openxmlformats.org/officeDocument/2006/relationships/image" Target="../media/image315.png"/><Relationship Id="rId198" Type="http://schemas.openxmlformats.org/officeDocument/2006/relationships/customXml" Target="../ink/ink326.xml"/><Relationship Id="rId321" Type="http://schemas.openxmlformats.org/officeDocument/2006/relationships/image" Target="../media/image387.png"/><Relationship Id="rId202" Type="http://schemas.openxmlformats.org/officeDocument/2006/relationships/customXml" Target="../ink/ink328.xml"/><Relationship Id="rId223" Type="http://schemas.openxmlformats.org/officeDocument/2006/relationships/image" Target="../media/image338.png"/><Relationship Id="rId244" Type="http://schemas.openxmlformats.org/officeDocument/2006/relationships/customXml" Target="../ink/ink349.xml"/><Relationship Id="rId18" Type="http://schemas.openxmlformats.org/officeDocument/2006/relationships/customXml" Target="../ink/ink236.xml"/><Relationship Id="rId39" Type="http://schemas.openxmlformats.org/officeDocument/2006/relationships/image" Target="../media/image246.png"/><Relationship Id="rId265" Type="http://schemas.openxmlformats.org/officeDocument/2006/relationships/image" Target="../media/image359.png"/><Relationship Id="rId286" Type="http://schemas.openxmlformats.org/officeDocument/2006/relationships/customXml" Target="../ink/ink370.xml"/><Relationship Id="rId50" Type="http://schemas.openxmlformats.org/officeDocument/2006/relationships/customXml" Target="../ink/ink252.xml"/><Relationship Id="rId104" Type="http://schemas.openxmlformats.org/officeDocument/2006/relationships/customXml" Target="../ink/ink279.xml"/><Relationship Id="rId125" Type="http://schemas.openxmlformats.org/officeDocument/2006/relationships/image" Target="../media/image289.png"/><Relationship Id="rId146" Type="http://schemas.openxmlformats.org/officeDocument/2006/relationships/customXml" Target="../ink/ink300.xml"/><Relationship Id="rId167" Type="http://schemas.openxmlformats.org/officeDocument/2006/relationships/image" Target="../media/image310.png"/><Relationship Id="rId188" Type="http://schemas.openxmlformats.org/officeDocument/2006/relationships/customXml" Target="../ink/ink321.xml"/><Relationship Id="rId311" Type="http://schemas.openxmlformats.org/officeDocument/2006/relationships/image" Target="../media/image382.png"/><Relationship Id="rId332" Type="http://schemas.openxmlformats.org/officeDocument/2006/relationships/customXml" Target="../ink/ink393.xml"/><Relationship Id="rId71" Type="http://schemas.openxmlformats.org/officeDocument/2006/relationships/image" Target="../media/image262.png"/><Relationship Id="rId92" Type="http://schemas.openxmlformats.org/officeDocument/2006/relationships/customXml" Target="../ink/ink273.xml"/><Relationship Id="rId213" Type="http://schemas.openxmlformats.org/officeDocument/2006/relationships/image" Target="../media/image333.png"/><Relationship Id="rId234" Type="http://schemas.openxmlformats.org/officeDocument/2006/relationships/customXml" Target="../ink/ink344.xml"/><Relationship Id="rId2" Type="http://schemas.openxmlformats.org/officeDocument/2006/relationships/customXml" Target="../ink/ink228.xml"/><Relationship Id="rId29" Type="http://schemas.openxmlformats.org/officeDocument/2006/relationships/image" Target="../media/image241.png"/><Relationship Id="rId255" Type="http://schemas.openxmlformats.org/officeDocument/2006/relationships/image" Target="../media/image354.png"/><Relationship Id="rId276" Type="http://schemas.openxmlformats.org/officeDocument/2006/relationships/customXml" Target="../ink/ink365.xml"/><Relationship Id="rId297" Type="http://schemas.openxmlformats.org/officeDocument/2006/relationships/image" Target="../media/image375.png"/><Relationship Id="rId40" Type="http://schemas.openxmlformats.org/officeDocument/2006/relationships/customXml" Target="../ink/ink247.xml"/><Relationship Id="rId115" Type="http://schemas.openxmlformats.org/officeDocument/2006/relationships/image" Target="../media/image284.png"/><Relationship Id="rId136" Type="http://schemas.openxmlformats.org/officeDocument/2006/relationships/customXml" Target="../ink/ink295.xml"/><Relationship Id="rId157" Type="http://schemas.openxmlformats.org/officeDocument/2006/relationships/image" Target="../media/image305.png"/><Relationship Id="rId178" Type="http://schemas.openxmlformats.org/officeDocument/2006/relationships/customXml" Target="../ink/ink316.xml"/><Relationship Id="rId301" Type="http://schemas.openxmlformats.org/officeDocument/2006/relationships/image" Target="../media/image377.png"/><Relationship Id="rId322" Type="http://schemas.openxmlformats.org/officeDocument/2006/relationships/customXml" Target="../ink/ink388.xml"/><Relationship Id="rId61" Type="http://schemas.openxmlformats.org/officeDocument/2006/relationships/image" Target="../media/image257.png"/><Relationship Id="rId82" Type="http://schemas.openxmlformats.org/officeDocument/2006/relationships/customXml" Target="../ink/ink268.xml"/><Relationship Id="rId199" Type="http://schemas.openxmlformats.org/officeDocument/2006/relationships/image" Target="../media/image326.png"/><Relationship Id="rId203" Type="http://schemas.openxmlformats.org/officeDocument/2006/relationships/image" Target="../media/image328.png"/><Relationship Id="rId19" Type="http://schemas.openxmlformats.org/officeDocument/2006/relationships/image" Target="../media/image236.png"/><Relationship Id="rId224" Type="http://schemas.openxmlformats.org/officeDocument/2006/relationships/customXml" Target="../ink/ink339.xml"/><Relationship Id="rId245" Type="http://schemas.openxmlformats.org/officeDocument/2006/relationships/image" Target="../media/image349.png"/><Relationship Id="rId266" Type="http://schemas.openxmlformats.org/officeDocument/2006/relationships/customXml" Target="../ink/ink360.xml"/><Relationship Id="rId287" Type="http://schemas.openxmlformats.org/officeDocument/2006/relationships/image" Target="../media/image370.png"/><Relationship Id="rId30" Type="http://schemas.openxmlformats.org/officeDocument/2006/relationships/customXml" Target="../ink/ink242.xml"/><Relationship Id="rId105" Type="http://schemas.openxmlformats.org/officeDocument/2006/relationships/image" Target="../media/image279.png"/><Relationship Id="rId126" Type="http://schemas.openxmlformats.org/officeDocument/2006/relationships/customXml" Target="../ink/ink290.xml"/><Relationship Id="rId147" Type="http://schemas.openxmlformats.org/officeDocument/2006/relationships/image" Target="../media/image300.png"/><Relationship Id="rId168" Type="http://schemas.openxmlformats.org/officeDocument/2006/relationships/customXml" Target="../ink/ink311.xml"/><Relationship Id="rId312" Type="http://schemas.openxmlformats.org/officeDocument/2006/relationships/customXml" Target="../ink/ink383.xml"/><Relationship Id="rId333" Type="http://schemas.openxmlformats.org/officeDocument/2006/relationships/image" Target="../media/image393.png"/><Relationship Id="rId51" Type="http://schemas.openxmlformats.org/officeDocument/2006/relationships/image" Target="../media/image252.png"/><Relationship Id="rId72" Type="http://schemas.openxmlformats.org/officeDocument/2006/relationships/customXml" Target="../ink/ink263.xml"/><Relationship Id="rId93" Type="http://schemas.openxmlformats.org/officeDocument/2006/relationships/image" Target="../media/image273.png"/><Relationship Id="rId189" Type="http://schemas.openxmlformats.org/officeDocument/2006/relationships/image" Target="../media/image321.png"/><Relationship Id="rId3" Type="http://schemas.openxmlformats.org/officeDocument/2006/relationships/image" Target="../media/image228.png"/><Relationship Id="rId214" Type="http://schemas.openxmlformats.org/officeDocument/2006/relationships/customXml" Target="../ink/ink334.xml"/><Relationship Id="rId235" Type="http://schemas.openxmlformats.org/officeDocument/2006/relationships/image" Target="../media/image344.png"/><Relationship Id="rId256" Type="http://schemas.openxmlformats.org/officeDocument/2006/relationships/customXml" Target="../ink/ink355.xml"/><Relationship Id="rId277" Type="http://schemas.openxmlformats.org/officeDocument/2006/relationships/image" Target="../media/image365.png"/><Relationship Id="rId298" Type="http://schemas.openxmlformats.org/officeDocument/2006/relationships/customXml" Target="../ink/ink376.xml"/><Relationship Id="rId116" Type="http://schemas.openxmlformats.org/officeDocument/2006/relationships/customXml" Target="../ink/ink285.xml"/><Relationship Id="rId137" Type="http://schemas.openxmlformats.org/officeDocument/2006/relationships/image" Target="../media/image295.png"/><Relationship Id="rId158" Type="http://schemas.openxmlformats.org/officeDocument/2006/relationships/customXml" Target="../ink/ink306.xml"/><Relationship Id="rId302" Type="http://schemas.openxmlformats.org/officeDocument/2006/relationships/customXml" Target="../ink/ink378.xml"/><Relationship Id="rId323" Type="http://schemas.openxmlformats.org/officeDocument/2006/relationships/image" Target="../media/image388.png"/><Relationship Id="rId20" Type="http://schemas.openxmlformats.org/officeDocument/2006/relationships/customXml" Target="../ink/ink237.xml"/><Relationship Id="rId41" Type="http://schemas.openxmlformats.org/officeDocument/2006/relationships/image" Target="../media/image247.png"/><Relationship Id="rId62" Type="http://schemas.openxmlformats.org/officeDocument/2006/relationships/customXml" Target="../ink/ink258.xml"/><Relationship Id="rId83" Type="http://schemas.openxmlformats.org/officeDocument/2006/relationships/image" Target="../media/image268.png"/><Relationship Id="rId179" Type="http://schemas.openxmlformats.org/officeDocument/2006/relationships/image" Target="../media/image316.png"/><Relationship Id="rId190" Type="http://schemas.openxmlformats.org/officeDocument/2006/relationships/customXml" Target="../ink/ink322.xml"/><Relationship Id="rId204" Type="http://schemas.openxmlformats.org/officeDocument/2006/relationships/customXml" Target="../ink/ink329.xml"/><Relationship Id="rId225" Type="http://schemas.openxmlformats.org/officeDocument/2006/relationships/image" Target="../media/image339.png"/><Relationship Id="rId246" Type="http://schemas.openxmlformats.org/officeDocument/2006/relationships/customXml" Target="../ink/ink350.xml"/><Relationship Id="rId267" Type="http://schemas.openxmlformats.org/officeDocument/2006/relationships/image" Target="../media/image360.png"/><Relationship Id="rId288" Type="http://schemas.openxmlformats.org/officeDocument/2006/relationships/customXml" Target="../ink/ink371.xml"/><Relationship Id="rId106" Type="http://schemas.openxmlformats.org/officeDocument/2006/relationships/customXml" Target="../ink/ink280.xml"/><Relationship Id="rId127" Type="http://schemas.openxmlformats.org/officeDocument/2006/relationships/image" Target="../media/image290.png"/><Relationship Id="rId313" Type="http://schemas.openxmlformats.org/officeDocument/2006/relationships/image" Target="../media/image383.png"/><Relationship Id="rId10" Type="http://schemas.openxmlformats.org/officeDocument/2006/relationships/customXml" Target="../ink/ink232.xml"/><Relationship Id="rId31" Type="http://schemas.openxmlformats.org/officeDocument/2006/relationships/image" Target="../media/image242.png"/><Relationship Id="rId52" Type="http://schemas.openxmlformats.org/officeDocument/2006/relationships/customXml" Target="../ink/ink253.xml"/><Relationship Id="rId73" Type="http://schemas.openxmlformats.org/officeDocument/2006/relationships/image" Target="../media/image263.png"/><Relationship Id="rId94" Type="http://schemas.openxmlformats.org/officeDocument/2006/relationships/customXml" Target="../ink/ink274.xml"/><Relationship Id="rId148" Type="http://schemas.openxmlformats.org/officeDocument/2006/relationships/customXml" Target="../ink/ink301.xml"/><Relationship Id="rId169" Type="http://schemas.openxmlformats.org/officeDocument/2006/relationships/image" Target="../media/image311.png"/><Relationship Id="rId334" Type="http://schemas.openxmlformats.org/officeDocument/2006/relationships/customXml" Target="../ink/ink394.xml"/><Relationship Id="rId4" Type="http://schemas.openxmlformats.org/officeDocument/2006/relationships/customXml" Target="../ink/ink229.xml"/><Relationship Id="rId180" Type="http://schemas.openxmlformats.org/officeDocument/2006/relationships/customXml" Target="../ink/ink317.xml"/><Relationship Id="rId215" Type="http://schemas.openxmlformats.org/officeDocument/2006/relationships/image" Target="../media/image334.png"/><Relationship Id="rId236" Type="http://schemas.openxmlformats.org/officeDocument/2006/relationships/customXml" Target="../ink/ink345.xml"/><Relationship Id="rId257" Type="http://schemas.openxmlformats.org/officeDocument/2006/relationships/image" Target="../media/image355.png"/><Relationship Id="rId278" Type="http://schemas.openxmlformats.org/officeDocument/2006/relationships/customXml" Target="../ink/ink366.xml"/><Relationship Id="rId303" Type="http://schemas.openxmlformats.org/officeDocument/2006/relationships/image" Target="../media/image378.png"/><Relationship Id="rId42" Type="http://schemas.openxmlformats.org/officeDocument/2006/relationships/customXml" Target="../ink/ink248.xml"/><Relationship Id="rId84" Type="http://schemas.openxmlformats.org/officeDocument/2006/relationships/customXml" Target="../ink/ink269.xml"/><Relationship Id="rId138" Type="http://schemas.openxmlformats.org/officeDocument/2006/relationships/customXml" Target="../ink/ink296.xml"/><Relationship Id="rId191" Type="http://schemas.openxmlformats.org/officeDocument/2006/relationships/image" Target="../media/image322.png"/><Relationship Id="rId205" Type="http://schemas.openxmlformats.org/officeDocument/2006/relationships/image" Target="../media/image329.png"/><Relationship Id="rId247" Type="http://schemas.openxmlformats.org/officeDocument/2006/relationships/image" Target="../media/image350.png"/><Relationship Id="rId107" Type="http://schemas.openxmlformats.org/officeDocument/2006/relationships/image" Target="../media/image280.png"/><Relationship Id="rId289" Type="http://schemas.openxmlformats.org/officeDocument/2006/relationships/image" Target="../media/image371.png"/><Relationship Id="rId11" Type="http://schemas.openxmlformats.org/officeDocument/2006/relationships/image" Target="../media/image232.png"/><Relationship Id="rId53" Type="http://schemas.openxmlformats.org/officeDocument/2006/relationships/image" Target="../media/image253.png"/><Relationship Id="rId149" Type="http://schemas.openxmlformats.org/officeDocument/2006/relationships/image" Target="../media/image301.png"/><Relationship Id="rId314" Type="http://schemas.openxmlformats.org/officeDocument/2006/relationships/customXml" Target="../ink/ink384.xml"/><Relationship Id="rId95" Type="http://schemas.openxmlformats.org/officeDocument/2006/relationships/image" Target="../media/image274.png"/><Relationship Id="rId160" Type="http://schemas.openxmlformats.org/officeDocument/2006/relationships/customXml" Target="../ink/ink307.xml"/><Relationship Id="rId216" Type="http://schemas.openxmlformats.org/officeDocument/2006/relationships/customXml" Target="../ink/ink335.xml"/><Relationship Id="rId258" Type="http://schemas.openxmlformats.org/officeDocument/2006/relationships/customXml" Target="../ink/ink356.xml"/><Relationship Id="rId22" Type="http://schemas.openxmlformats.org/officeDocument/2006/relationships/customXml" Target="../ink/ink238.xml"/><Relationship Id="rId64" Type="http://schemas.openxmlformats.org/officeDocument/2006/relationships/customXml" Target="../ink/ink259.xml"/><Relationship Id="rId118" Type="http://schemas.openxmlformats.org/officeDocument/2006/relationships/customXml" Target="../ink/ink286.xml"/><Relationship Id="rId325" Type="http://schemas.openxmlformats.org/officeDocument/2006/relationships/image" Target="../media/image389.png"/><Relationship Id="rId171" Type="http://schemas.openxmlformats.org/officeDocument/2006/relationships/image" Target="../media/image312.png"/><Relationship Id="rId227" Type="http://schemas.openxmlformats.org/officeDocument/2006/relationships/image" Target="../media/image340.png"/><Relationship Id="rId269" Type="http://schemas.openxmlformats.org/officeDocument/2006/relationships/image" Target="../media/image361.png"/><Relationship Id="rId33" Type="http://schemas.openxmlformats.org/officeDocument/2006/relationships/image" Target="../media/image243.png"/><Relationship Id="rId129" Type="http://schemas.openxmlformats.org/officeDocument/2006/relationships/image" Target="../media/image291.png"/><Relationship Id="rId280" Type="http://schemas.openxmlformats.org/officeDocument/2006/relationships/customXml" Target="../ink/ink367.xml"/><Relationship Id="rId75" Type="http://schemas.openxmlformats.org/officeDocument/2006/relationships/image" Target="../media/image264.png"/><Relationship Id="rId140" Type="http://schemas.openxmlformats.org/officeDocument/2006/relationships/customXml" Target="../ink/ink297.xml"/><Relationship Id="rId182" Type="http://schemas.openxmlformats.org/officeDocument/2006/relationships/customXml" Target="../ink/ink318.xml"/><Relationship Id="rId6" Type="http://schemas.openxmlformats.org/officeDocument/2006/relationships/customXml" Target="../ink/ink230.xml"/><Relationship Id="rId238" Type="http://schemas.openxmlformats.org/officeDocument/2006/relationships/customXml" Target="../ink/ink346.xml"/><Relationship Id="rId291" Type="http://schemas.openxmlformats.org/officeDocument/2006/relationships/image" Target="../media/image372.png"/><Relationship Id="rId305" Type="http://schemas.openxmlformats.org/officeDocument/2006/relationships/image" Target="../media/image379.png"/><Relationship Id="rId44" Type="http://schemas.openxmlformats.org/officeDocument/2006/relationships/customXml" Target="../ink/ink249.xml"/><Relationship Id="rId86" Type="http://schemas.openxmlformats.org/officeDocument/2006/relationships/customXml" Target="../ink/ink270.xml"/><Relationship Id="rId151" Type="http://schemas.openxmlformats.org/officeDocument/2006/relationships/image" Target="../media/image302.png"/><Relationship Id="rId193" Type="http://schemas.openxmlformats.org/officeDocument/2006/relationships/image" Target="../media/image323.png"/><Relationship Id="rId207" Type="http://schemas.openxmlformats.org/officeDocument/2006/relationships/image" Target="../media/image330.png"/><Relationship Id="rId249" Type="http://schemas.openxmlformats.org/officeDocument/2006/relationships/image" Target="../media/image351.png"/><Relationship Id="rId13" Type="http://schemas.openxmlformats.org/officeDocument/2006/relationships/image" Target="../media/image233.png"/><Relationship Id="rId109" Type="http://schemas.openxmlformats.org/officeDocument/2006/relationships/image" Target="../media/image281.png"/><Relationship Id="rId260" Type="http://schemas.openxmlformats.org/officeDocument/2006/relationships/customXml" Target="../ink/ink357.xml"/><Relationship Id="rId316" Type="http://schemas.openxmlformats.org/officeDocument/2006/relationships/customXml" Target="../ink/ink385.xml"/><Relationship Id="rId55" Type="http://schemas.openxmlformats.org/officeDocument/2006/relationships/image" Target="../media/image254.png"/><Relationship Id="rId97" Type="http://schemas.openxmlformats.org/officeDocument/2006/relationships/image" Target="../media/image275.png"/><Relationship Id="rId120" Type="http://schemas.openxmlformats.org/officeDocument/2006/relationships/customXml" Target="../ink/ink287.xml"/><Relationship Id="rId162" Type="http://schemas.openxmlformats.org/officeDocument/2006/relationships/customXml" Target="../ink/ink308.xml"/><Relationship Id="rId218" Type="http://schemas.openxmlformats.org/officeDocument/2006/relationships/customXml" Target="../ink/ink336.xml"/><Relationship Id="rId271" Type="http://schemas.openxmlformats.org/officeDocument/2006/relationships/image" Target="../media/image362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52.png"/><Relationship Id="rId299" Type="http://schemas.openxmlformats.org/officeDocument/2006/relationships/image" Target="../media/image543.png"/><Relationship Id="rId21" Type="http://schemas.openxmlformats.org/officeDocument/2006/relationships/image" Target="../media/image404.png"/><Relationship Id="rId63" Type="http://schemas.openxmlformats.org/officeDocument/2006/relationships/image" Target="../media/image425.png"/><Relationship Id="rId159" Type="http://schemas.openxmlformats.org/officeDocument/2006/relationships/image" Target="../media/image473.png"/><Relationship Id="rId324" Type="http://schemas.openxmlformats.org/officeDocument/2006/relationships/customXml" Target="../ink/ink556.xml"/><Relationship Id="rId366" Type="http://schemas.openxmlformats.org/officeDocument/2006/relationships/customXml" Target="../ink/ink577.xml"/><Relationship Id="rId170" Type="http://schemas.openxmlformats.org/officeDocument/2006/relationships/customXml" Target="../ink/ink479.xml"/><Relationship Id="rId226" Type="http://schemas.openxmlformats.org/officeDocument/2006/relationships/customXml" Target="../ink/ink507.xml"/><Relationship Id="rId268" Type="http://schemas.openxmlformats.org/officeDocument/2006/relationships/customXml" Target="../ink/ink528.xml"/><Relationship Id="rId32" Type="http://schemas.openxmlformats.org/officeDocument/2006/relationships/customXml" Target="../ink/ink410.xml"/><Relationship Id="rId74" Type="http://schemas.openxmlformats.org/officeDocument/2006/relationships/customXml" Target="../ink/ink431.xml"/><Relationship Id="rId128" Type="http://schemas.openxmlformats.org/officeDocument/2006/relationships/customXml" Target="../ink/ink458.xml"/><Relationship Id="rId335" Type="http://schemas.openxmlformats.org/officeDocument/2006/relationships/image" Target="../media/image561.png"/><Relationship Id="rId377" Type="http://schemas.openxmlformats.org/officeDocument/2006/relationships/image" Target="../media/image582.png"/><Relationship Id="rId5" Type="http://schemas.openxmlformats.org/officeDocument/2006/relationships/image" Target="../media/image396.png"/><Relationship Id="rId181" Type="http://schemas.openxmlformats.org/officeDocument/2006/relationships/image" Target="../media/image484.png"/><Relationship Id="rId237" Type="http://schemas.openxmlformats.org/officeDocument/2006/relationships/image" Target="../media/image512.png"/><Relationship Id="rId279" Type="http://schemas.openxmlformats.org/officeDocument/2006/relationships/image" Target="../media/image533.png"/><Relationship Id="rId43" Type="http://schemas.openxmlformats.org/officeDocument/2006/relationships/image" Target="../media/image415.png"/><Relationship Id="rId139" Type="http://schemas.openxmlformats.org/officeDocument/2006/relationships/image" Target="../media/image463.png"/><Relationship Id="rId290" Type="http://schemas.openxmlformats.org/officeDocument/2006/relationships/customXml" Target="../ink/ink539.xml"/><Relationship Id="rId304" Type="http://schemas.openxmlformats.org/officeDocument/2006/relationships/customXml" Target="../ink/ink546.xml"/><Relationship Id="rId346" Type="http://schemas.openxmlformats.org/officeDocument/2006/relationships/customXml" Target="../ink/ink567.xml"/><Relationship Id="rId388" Type="http://schemas.openxmlformats.org/officeDocument/2006/relationships/customXml" Target="../ink/ink588.xml"/><Relationship Id="rId85" Type="http://schemas.openxmlformats.org/officeDocument/2006/relationships/image" Target="../media/image436.png"/><Relationship Id="rId150" Type="http://schemas.openxmlformats.org/officeDocument/2006/relationships/customXml" Target="../ink/ink469.xml"/><Relationship Id="rId192" Type="http://schemas.openxmlformats.org/officeDocument/2006/relationships/customXml" Target="../ink/ink490.xml"/><Relationship Id="rId206" Type="http://schemas.openxmlformats.org/officeDocument/2006/relationships/customXml" Target="../ink/ink497.xml"/><Relationship Id="rId248" Type="http://schemas.openxmlformats.org/officeDocument/2006/relationships/customXml" Target="../ink/ink518.xml"/><Relationship Id="rId12" Type="http://schemas.openxmlformats.org/officeDocument/2006/relationships/customXml" Target="../ink/ink400.xml"/><Relationship Id="rId108" Type="http://schemas.openxmlformats.org/officeDocument/2006/relationships/customXml" Target="../ink/ink448.xml"/><Relationship Id="rId315" Type="http://schemas.openxmlformats.org/officeDocument/2006/relationships/image" Target="../media/image551.png"/><Relationship Id="rId357" Type="http://schemas.openxmlformats.org/officeDocument/2006/relationships/image" Target="../media/image572.png"/><Relationship Id="rId54" Type="http://schemas.openxmlformats.org/officeDocument/2006/relationships/customXml" Target="../ink/ink421.xml"/><Relationship Id="rId96" Type="http://schemas.openxmlformats.org/officeDocument/2006/relationships/customXml" Target="../ink/ink442.xml"/><Relationship Id="rId161" Type="http://schemas.openxmlformats.org/officeDocument/2006/relationships/image" Target="../media/image474.png"/><Relationship Id="rId217" Type="http://schemas.openxmlformats.org/officeDocument/2006/relationships/image" Target="../media/image502.png"/><Relationship Id="rId259" Type="http://schemas.openxmlformats.org/officeDocument/2006/relationships/image" Target="../media/image523.png"/><Relationship Id="rId23" Type="http://schemas.openxmlformats.org/officeDocument/2006/relationships/image" Target="../media/image405.png"/><Relationship Id="rId119" Type="http://schemas.openxmlformats.org/officeDocument/2006/relationships/image" Target="../media/image453.png"/><Relationship Id="rId270" Type="http://schemas.openxmlformats.org/officeDocument/2006/relationships/customXml" Target="../ink/ink529.xml"/><Relationship Id="rId326" Type="http://schemas.openxmlformats.org/officeDocument/2006/relationships/customXml" Target="../ink/ink557.xml"/><Relationship Id="rId65" Type="http://schemas.openxmlformats.org/officeDocument/2006/relationships/image" Target="../media/image426.png"/><Relationship Id="rId130" Type="http://schemas.openxmlformats.org/officeDocument/2006/relationships/customXml" Target="../ink/ink459.xml"/><Relationship Id="rId368" Type="http://schemas.openxmlformats.org/officeDocument/2006/relationships/customXml" Target="../ink/ink578.xml"/><Relationship Id="rId172" Type="http://schemas.openxmlformats.org/officeDocument/2006/relationships/customXml" Target="../ink/ink480.xml"/><Relationship Id="rId228" Type="http://schemas.openxmlformats.org/officeDocument/2006/relationships/customXml" Target="../ink/ink508.xml"/><Relationship Id="rId281" Type="http://schemas.openxmlformats.org/officeDocument/2006/relationships/image" Target="../media/image534.png"/><Relationship Id="rId337" Type="http://schemas.openxmlformats.org/officeDocument/2006/relationships/image" Target="../media/image562.png"/><Relationship Id="rId34" Type="http://schemas.openxmlformats.org/officeDocument/2006/relationships/customXml" Target="../ink/ink411.xml"/><Relationship Id="rId76" Type="http://schemas.openxmlformats.org/officeDocument/2006/relationships/customXml" Target="../ink/ink432.xml"/><Relationship Id="rId141" Type="http://schemas.openxmlformats.org/officeDocument/2006/relationships/image" Target="../media/image464.png"/><Relationship Id="rId379" Type="http://schemas.openxmlformats.org/officeDocument/2006/relationships/image" Target="../media/image583.png"/><Relationship Id="rId7" Type="http://schemas.openxmlformats.org/officeDocument/2006/relationships/image" Target="../media/image397.png"/><Relationship Id="rId183" Type="http://schemas.openxmlformats.org/officeDocument/2006/relationships/image" Target="../media/image485.png"/><Relationship Id="rId239" Type="http://schemas.openxmlformats.org/officeDocument/2006/relationships/image" Target="../media/image513.png"/><Relationship Id="rId250" Type="http://schemas.openxmlformats.org/officeDocument/2006/relationships/customXml" Target="../ink/ink519.xml"/><Relationship Id="rId292" Type="http://schemas.openxmlformats.org/officeDocument/2006/relationships/customXml" Target="../ink/ink540.xml"/><Relationship Id="rId306" Type="http://schemas.openxmlformats.org/officeDocument/2006/relationships/customXml" Target="../ink/ink547.xml"/><Relationship Id="rId45" Type="http://schemas.openxmlformats.org/officeDocument/2006/relationships/image" Target="../media/image416.png"/><Relationship Id="rId87" Type="http://schemas.openxmlformats.org/officeDocument/2006/relationships/image" Target="../media/image437.png"/><Relationship Id="rId110" Type="http://schemas.openxmlformats.org/officeDocument/2006/relationships/customXml" Target="../ink/ink449.xml"/><Relationship Id="rId348" Type="http://schemas.openxmlformats.org/officeDocument/2006/relationships/customXml" Target="../ink/ink568.xml"/><Relationship Id="rId152" Type="http://schemas.openxmlformats.org/officeDocument/2006/relationships/customXml" Target="../ink/ink470.xml"/><Relationship Id="rId194" Type="http://schemas.openxmlformats.org/officeDocument/2006/relationships/customXml" Target="../ink/ink491.xml"/><Relationship Id="rId208" Type="http://schemas.openxmlformats.org/officeDocument/2006/relationships/customXml" Target="../ink/ink498.xml"/><Relationship Id="rId261" Type="http://schemas.openxmlformats.org/officeDocument/2006/relationships/image" Target="../media/image524.png"/><Relationship Id="rId14" Type="http://schemas.openxmlformats.org/officeDocument/2006/relationships/customXml" Target="../ink/ink401.xml"/><Relationship Id="rId56" Type="http://schemas.openxmlformats.org/officeDocument/2006/relationships/customXml" Target="../ink/ink422.xml"/><Relationship Id="rId317" Type="http://schemas.openxmlformats.org/officeDocument/2006/relationships/image" Target="../media/image552.png"/><Relationship Id="rId359" Type="http://schemas.openxmlformats.org/officeDocument/2006/relationships/image" Target="../media/image573.png"/><Relationship Id="rId98" Type="http://schemas.openxmlformats.org/officeDocument/2006/relationships/customXml" Target="../ink/ink443.xml"/><Relationship Id="rId121" Type="http://schemas.openxmlformats.org/officeDocument/2006/relationships/image" Target="../media/image454.png"/><Relationship Id="rId163" Type="http://schemas.openxmlformats.org/officeDocument/2006/relationships/image" Target="../media/image475.png"/><Relationship Id="rId219" Type="http://schemas.openxmlformats.org/officeDocument/2006/relationships/image" Target="../media/image503.png"/><Relationship Id="rId370" Type="http://schemas.openxmlformats.org/officeDocument/2006/relationships/customXml" Target="../ink/ink579.xml"/><Relationship Id="rId230" Type="http://schemas.openxmlformats.org/officeDocument/2006/relationships/customXml" Target="../ink/ink509.xml"/><Relationship Id="rId25" Type="http://schemas.openxmlformats.org/officeDocument/2006/relationships/image" Target="../media/image406.png"/><Relationship Id="rId67" Type="http://schemas.openxmlformats.org/officeDocument/2006/relationships/image" Target="../media/image427.png"/><Relationship Id="rId272" Type="http://schemas.openxmlformats.org/officeDocument/2006/relationships/customXml" Target="../ink/ink530.xml"/><Relationship Id="rId328" Type="http://schemas.openxmlformats.org/officeDocument/2006/relationships/customXml" Target="../ink/ink558.xml"/><Relationship Id="rId132" Type="http://schemas.openxmlformats.org/officeDocument/2006/relationships/customXml" Target="../ink/ink460.xml"/><Relationship Id="rId174" Type="http://schemas.openxmlformats.org/officeDocument/2006/relationships/customXml" Target="../ink/ink481.xml"/><Relationship Id="rId381" Type="http://schemas.openxmlformats.org/officeDocument/2006/relationships/image" Target="../media/image584.png"/><Relationship Id="rId241" Type="http://schemas.openxmlformats.org/officeDocument/2006/relationships/image" Target="../media/image514.png"/><Relationship Id="rId36" Type="http://schemas.openxmlformats.org/officeDocument/2006/relationships/customXml" Target="../ink/ink412.xml"/><Relationship Id="rId283" Type="http://schemas.openxmlformats.org/officeDocument/2006/relationships/image" Target="../media/image535.png"/><Relationship Id="rId339" Type="http://schemas.openxmlformats.org/officeDocument/2006/relationships/image" Target="../media/image563.png"/><Relationship Id="rId78" Type="http://schemas.openxmlformats.org/officeDocument/2006/relationships/customXml" Target="../ink/ink433.xml"/><Relationship Id="rId101" Type="http://schemas.openxmlformats.org/officeDocument/2006/relationships/image" Target="../media/image444.png"/><Relationship Id="rId143" Type="http://schemas.openxmlformats.org/officeDocument/2006/relationships/image" Target="../media/image465.png"/><Relationship Id="rId185" Type="http://schemas.openxmlformats.org/officeDocument/2006/relationships/image" Target="../media/image486.png"/><Relationship Id="rId350" Type="http://schemas.openxmlformats.org/officeDocument/2006/relationships/customXml" Target="../ink/ink569.xml"/><Relationship Id="rId9" Type="http://schemas.openxmlformats.org/officeDocument/2006/relationships/image" Target="../media/image398.png"/><Relationship Id="rId210" Type="http://schemas.openxmlformats.org/officeDocument/2006/relationships/customXml" Target="../ink/ink499.xml"/><Relationship Id="rId252" Type="http://schemas.openxmlformats.org/officeDocument/2006/relationships/customXml" Target="../ink/ink520.xml"/><Relationship Id="rId294" Type="http://schemas.openxmlformats.org/officeDocument/2006/relationships/customXml" Target="../ink/ink541.xml"/><Relationship Id="rId308" Type="http://schemas.openxmlformats.org/officeDocument/2006/relationships/customXml" Target="../ink/ink548.xml"/><Relationship Id="rId47" Type="http://schemas.openxmlformats.org/officeDocument/2006/relationships/image" Target="../media/image417.png"/><Relationship Id="rId89" Type="http://schemas.openxmlformats.org/officeDocument/2006/relationships/image" Target="../media/image438.png"/><Relationship Id="rId112" Type="http://schemas.openxmlformats.org/officeDocument/2006/relationships/customXml" Target="../ink/ink450.xml"/><Relationship Id="rId154" Type="http://schemas.openxmlformats.org/officeDocument/2006/relationships/customXml" Target="../ink/ink471.xml"/><Relationship Id="rId361" Type="http://schemas.openxmlformats.org/officeDocument/2006/relationships/image" Target="../media/image574.png"/><Relationship Id="rId196" Type="http://schemas.openxmlformats.org/officeDocument/2006/relationships/customXml" Target="../ink/ink492.xml"/><Relationship Id="rId200" Type="http://schemas.openxmlformats.org/officeDocument/2006/relationships/customXml" Target="../ink/ink494.xml"/><Relationship Id="rId382" Type="http://schemas.openxmlformats.org/officeDocument/2006/relationships/customXml" Target="../ink/ink585.xml"/><Relationship Id="rId16" Type="http://schemas.openxmlformats.org/officeDocument/2006/relationships/customXml" Target="../ink/ink402.xml"/><Relationship Id="rId221" Type="http://schemas.openxmlformats.org/officeDocument/2006/relationships/image" Target="../media/image504.png"/><Relationship Id="rId242" Type="http://schemas.openxmlformats.org/officeDocument/2006/relationships/customXml" Target="../ink/ink515.xml"/><Relationship Id="rId263" Type="http://schemas.openxmlformats.org/officeDocument/2006/relationships/image" Target="../media/image525.png"/><Relationship Id="rId284" Type="http://schemas.openxmlformats.org/officeDocument/2006/relationships/customXml" Target="../ink/ink536.xml"/><Relationship Id="rId319" Type="http://schemas.openxmlformats.org/officeDocument/2006/relationships/image" Target="../media/image553.png"/><Relationship Id="rId37" Type="http://schemas.openxmlformats.org/officeDocument/2006/relationships/image" Target="../media/image412.png"/><Relationship Id="rId58" Type="http://schemas.openxmlformats.org/officeDocument/2006/relationships/customXml" Target="../ink/ink423.xml"/><Relationship Id="rId79" Type="http://schemas.openxmlformats.org/officeDocument/2006/relationships/image" Target="../media/image433.png"/><Relationship Id="rId102" Type="http://schemas.openxmlformats.org/officeDocument/2006/relationships/customXml" Target="../ink/ink445.xml"/><Relationship Id="rId123" Type="http://schemas.openxmlformats.org/officeDocument/2006/relationships/image" Target="../media/image455.png"/><Relationship Id="rId144" Type="http://schemas.openxmlformats.org/officeDocument/2006/relationships/customXml" Target="../ink/ink466.xml"/><Relationship Id="rId330" Type="http://schemas.openxmlformats.org/officeDocument/2006/relationships/customXml" Target="../ink/ink559.xml"/><Relationship Id="rId90" Type="http://schemas.openxmlformats.org/officeDocument/2006/relationships/customXml" Target="../ink/ink439.xml"/><Relationship Id="rId165" Type="http://schemas.openxmlformats.org/officeDocument/2006/relationships/image" Target="../media/image476.png"/><Relationship Id="rId186" Type="http://schemas.openxmlformats.org/officeDocument/2006/relationships/customXml" Target="../ink/ink487.xml"/><Relationship Id="rId351" Type="http://schemas.openxmlformats.org/officeDocument/2006/relationships/image" Target="../media/image569.png"/><Relationship Id="rId372" Type="http://schemas.openxmlformats.org/officeDocument/2006/relationships/customXml" Target="../ink/ink580.xml"/><Relationship Id="rId211" Type="http://schemas.openxmlformats.org/officeDocument/2006/relationships/image" Target="../media/image499.png"/><Relationship Id="rId232" Type="http://schemas.openxmlformats.org/officeDocument/2006/relationships/customXml" Target="../ink/ink510.xml"/><Relationship Id="rId253" Type="http://schemas.openxmlformats.org/officeDocument/2006/relationships/image" Target="../media/image520.png"/><Relationship Id="rId274" Type="http://schemas.openxmlformats.org/officeDocument/2006/relationships/customXml" Target="../ink/ink531.xml"/><Relationship Id="rId295" Type="http://schemas.openxmlformats.org/officeDocument/2006/relationships/image" Target="../media/image541.png"/><Relationship Id="rId309" Type="http://schemas.openxmlformats.org/officeDocument/2006/relationships/image" Target="../media/image548.png"/><Relationship Id="rId27" Type="http://schemas.openxmlformats.org/officeDocument/2006/relationships/image" Target="../media/image407.png"/><Relationship Id="rId48" Type="http://schemas.openxmlformats.org/officeDocument/2006/relationships/customXml" Target="../ink/ink418.xml"/><Relationship Id="rId69" Type="http://schemas.openxmlformats.org/officeDocument/2006/relationships/image" Target="../media/image428.png"/><Relationship Id="rId113" Type="http://schemas.openxmlformats.org/officeDocument/2006/relationships/image" Target="../media/image450.png"/><Relationship Id="rId134" Type="http://schemas.openxmlformats.org/officeDocument/2006/relationships/customXml" Target="../ink/ink461.xml"/><Relationship Id="rId320" Type="http://schemas.openxmlformats.org/officeDocument/2006/relationships/customXml" Target="../ink/ink554.xml"/><Relationship Id="rId80" Type="http://schemas.openxmlformats.org/officeDocument/2006/relationships/customXml" Target="../ink/ink434.xml"/><Relationship Id="rId155" Type="http://schemas.openxmlformats.org/officeDocument/2006/relationships/image" Target="../media/image471.png"/><Relationship Id="rId176" Type="http://schemas.openxmlformats.org/officeDocument/2006/relationships/customXml" Target="../ink/ink482.xml"/><Relationship Id="rId197" Type="http://schemas.openxmlformats.org/officeDocument/2006/relationships/image" Target="../media/image492.png"/><Relationship Id="rId341" Type="http://schemas.openxmlformats.org/officeDocument/2006/relationships/image" Target="../media/image564.png"/><Relationship Id="rId362" Type="http://schemas.openxmlformats.org/officeDocument/2006/relationships/customXml" Target="../ink/ink575.xml"/><Relationship Id="rId383" Type="http://schemas.openxmlformats.org/officeDocument/2006/relationships/image" Target="../media/image585.png"/><Relationship Id="rId201" Type="http://schemas.openxmlformats.org/officeDocument/2006/relationships/image" Target="../media/image494.png"/><Relationship Id="rId222" Type="http://schemas.openxmlformats.org/officeDocument/2006/relationships/customXml" Target="../ink/ink505.xml"/><Relationship Id="rId243" Type="http://schemas.openxmlformats.org/officeDocument/2006/relationships/image" Target="../media/image515.png"/><Relationship Id="rId264" Type="http://schemas.openxmlformats.org/officeDocument/2006/relationships/customXml" Target="../ink/ink526.xml"/><Relationship Id="rId285" Type="http://schemas.openxmlformats.org/officeDocument/2006/relationships/image" Target="../media/image536.png"/><Relationship Id="rId17" Type="http://schemas.openxmlformats.org/officeDocument/2006/relationships/image" Target="../media/image402.png"/><Relationship Id="rId38" Type="http://schemas.openxmlformats.org/officeDocument/2006/relationships/customXml" Target="../ink/ink413.xml"/><Relationship Id="rId59" Type="http://schemas.openxmlformats.org/officeDocument/2006/relationships/image" Target="../media/image423.png"/><Relationship Id="rId103" Type="http://schemas.openxmlformats.org/officeDocument/2006/relationships/image" Target="../media/image445.png"/><Relationship Id="rId124" Type="http://schemas.openxmlformats.org/officeDocument/2006/relationships/customXml" Target="../ink/ink456.xml"/><Relationship Id="rId310" Type="http://schemas.openxmlformats.org/officeDocument/2006/relationships/customXml" Target="../ink/ink549.xml"/><Relationship Id="rId70" Type="http://schemas.openxmlformats.org/officeDocument/2006/relationships/customXml" Target="../ink/ink429.xml"/><Relationship Id="rId91" Type="http://schemas.openxmlformats.org/officeDocument/2006/relationships/image" Target="../media/image439.png"/><Relationship Id="rId145" Type="http://schemas.openxmlformats.org/officeDocument/2006/relationships/image" Target="../media/image466.png"/><Relationship Id="rId166" Type="http://schemas.openxmlformats.org/officeDocument/2006/relationships/customXml" Target="../ink/ink477.xml"/><Relationship Id="rId187" Type="http://schemas.openxmlformats.org/officeDocument/2006/relationships/image" Target="../media/image487.png"/><Relationship Id="rId331" Type="http://schemas.openxmlformats.org/officeDocument/2006/relationships/image" Target="../media/image559.png"/><Relationship Id="rId352" Type="http://schemas.openxmlformats.org/officeDocument/2006/relationships/customXml" Target="../ink/ink570.xml"/><Relationship Id="rId373" Type="http://schemas.openxmlformats.org/officeDocument/2006/relationships/image" Target="../media/image580.png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500.xml"/><Relationship Id="rId233" Type="http://schemas.openxmlformats.org/officeDocument/2006/relationships/image" Target="../media/image510.png"/><Relationship Id="rId254" Type="http://schemas.openxmlformats.org/officeDocument/2006/relationships/customXml" Target="../ink/ink521.xml"/><Relationship Id="rId28" Type="http://schemas.openxmlformats.org/officeDocument/2006/relationships/customXml" Target="../ink/ink408.xml"/><Relationship Id="rId49" Type="http://schemas.openxmlformats.org/officeDocument/2006/relationships/image" Target="../media/image418.png"/><Relationship Id="rId114" Type="http://schemas.openxmlformats.org/officeDocument/2006/relationships/customXml" Target="../ink/ink451.xml"/><Relationship Id="rId275" Type="http://schemas.openxmlformats.org/officeDocument/2006/relationships/image" Target="../media/image531.png"/><Relationship Id="rId296" Type="http://schemas.openxmlformats.org/officeDocument/2006/relationships/customXml" Target="../ink/ink542.xml"/><Relationship Id="rId300" Type="http://schemas.openxmlformats.org/officeDocument/2006/relationships/customXml" Target="../ink/ink544.xml"/><Relationship Id="rId60" Type="http://schemas.openxmlformats.org/officeDocument/2006/relationships/customXml" Target="../ink/ink424.xml"/><Relationship Id="rId81" Type="http://schemas.openxmlformats.org/officeDocument/2006/relationships/image" Target="../media/image434.png"/><Relationship Id="rId135" Type="http://schemas.openxmlformats.org/officeDocument/2006/relationships/image" Target="../media/image461.png"/><Relationship Id="rId156" Type="http://schemas.openxmlformats.org/officeDocument/2006/relationships/customXml" Target="../ink/ink472.xml"/><Relationship Id="rId177" Type="http://schemas.openxmlformats.org/officeDocument/2006/relationships/image" Target="../media/image482.png"/><Relationship Id="rId198" Type="http://schemas.openxmlformats.org/officeDocument/2006/relationships/customXml" Target="../ink/ink493.xml"/><Relationship Id="rId321" Type="http://schemas.openxmlformats.org/officeDocument/2006/relationships/image" Target="../media/image554.png"/><Relationship Id="rId342" Type="http://schemas.openxmlformats.org/officeDocument/2006/relationships/customXml" Target="../ink/ink565.xml"/><Relationship Id="rId363" Type="http://schemas.openxmlformats.org/officeDocument/2006/relationships/image" Target="../media/image575.png"/><Relationship Id="rId384" Type="http://schemas.openxmlformats.org/officeDocument/2006/relationships/customXml" Target="../ink/ink586.xml"/><Relationship Id="rId202" Type="http://schemas.openxmlformats.org/officeDocument/2006/relationships/customXml" Target="../ink/ink495.xml"/><Relationship Id="rId223" Type="http://schemas.openxmlformats.org/officeDocument/2006/relationships/image" Target="../media/image505.png"/><Relationship Id="rId244" Type="http://schemas.openxmlformats.org/officeDocument/2006/relationships/customXml" Target="../ink/ink516.xml"/><Relationship Id="rId18" Type="http://schemas.openxmlformats.org/officeDocument/2006/relationships/customXml" Target="../ink/ink403.xml"/><Relationship Id="rId39" Type="http://schemas.openxmlformats.org/officeDocument/2006/relationships/image" Target="../media/image413.png"/><Relationship Id="rId265" Type="http://schemas.openxmlformats.org/officeDocument/2006/relationships/image" Target="../media/image526.png"/><Relationship Id="rId286" Type="http://schemas.openxmlformats.org/officeDocument/2006/relationships/customXml" Target="../ink/ink537.xml"/><Relationship Id="rId50" Type="http://schemas.openxmlformats.org/officeDocument/2006/relationships/customXml" Target="../ink/ink419.xml"/><Relationship Id="rId104" Type="http://schemas.openxmlformats.org/officeDocument/2006/relationships/customXml" Target="../ink/ink446.xml"/><Relationship Id="rId125" Type="http://schemas.openxmlformats.org/officeDocument/2006/relationships/image" Target="../media/image456.png"/><Relationship Id="rId146" Type="http://schemas.openxmlformats.org/officeDocument/2006/relationships/customXml" Target="../ink/ink467.xml"/><Relationship Id="rId167" Type="http://schemas.openxmlformats.org/officeDocument/2006/relationships/image" Target="../media/image477.png"/><Relationship Id="rId188" Type="http://schemas.openxmlformats.org/officeDocument/2006/relationships/customXml" Target="../ink/ink488.xml"/><Relationship Id="rId311" Type="http://schemas.openxmlformats.org/officeDocument/2006/relationships/image" Target="../media/image549.png"/><Relationship Id="rId332" Type="http://schemas.openxmlformats.org/officeDocument/2006/relationships/customXml" Target="../ink/ink560.xml"/><Relationship Id="rId353" Type="http://schemas.openxmlformats.org/officeDocument/2006/relationships/image" Target="../media/image570.png"/><Relationship Id="rId374" Type="http://schemas.openxmlformats.org/officeDocument/2006/relationships/customXml" Target="../ink/ink581.xml"/><Relationship Id="rId71" Type="http://schemas.openxmlformats.org/officeDocument/2006/relationships/image" Target="../media/image429.png"/><Relationship Id="rId92" Type="http://schemas.openxmlformats.org/officeDocument/2006/relationships/customXml" Target="../ink/ink440.xml"/><Relationship Id="rId213" Type="http://schemas.openxmlformats.org/officeDocument/2006/relationships/image" Target="../media/image500.png"/><Relationship Id="rId234" Type="http://schemas.openxmlformats.org/officeDocument/2006/relationships/customXml" Target="../ink/ink511.xml"/><Relationship Id="rId2" Type="http://schemas.openxmlformats.org/officeDocument/2006/relationships/customXml" Target="../ink/ink395.xml"/><Relationship Id="rId29" Type="http://schemas.openxmlformats.org/officeDocument/2006/relationships/image" Target="../media/image408.png"/><Relationship Id="rId255" Type="http://schemas.openxmlformats.org/officeDocument/2006/relationships/image" Target="../media/image521.png"/><Relationship Id="rId276" Type="http://schemas.openxmlformats.org/officeDocument/2006/relationships/customXml" Target="../ink/ink532.xml"/><Relationship Id="rId297" Type="http://schemas.openxmlformats.org/officeDocument/2006/relationships/image" Target="../media/image542.png"/><Relationship Id="rId40" Type="http://schemas.openxmlformats.org/officeDocument/2006/relationships/customXml" Target="../ink/ink414.xml"/><Relationship Id="rId115" Type="http://schemas.openxmlformats.org/officeDocument/2006/relationships/image" Target="../media/image451.png"/><Relationship Id="rId136" Type="http://schemas.openxmlformats.org/officeDocument/2006/relationships/customXml" Target="../ink/ink462.xml"/><Relationship Id="rId157" Type="http://schemas.openxmlformats.org/officeDocument/2006/relationships/image" Target="../media/image472.png"/><Relationship Id="rId178" Type="http://schemas.openxmlformats.org/officeDocument/2006/relationships/customXml" Target="../ink/ink483.xml"/><Relationship Id="rId301" Type="http://schemas.openxmlformats.org/officeDocument/2006/relationships/image" Target="../media/image544.png"/><Relationship Id="rId322" Type="http://schemas.openxmlformats.org/officeDocument/2006/relationships/customXml" Target="../ink/ink555.xml"/><Relationship Id="rId343" Type="http://schemas.openxmlformats.org/officeDocument/2006/relationships/image" Target="../media/image565.png"/><Relationship Id="rId364" Type="http://schemas.openxmlformats.org/officeDocument/2006/relationships/customXml" Target="../ink/ink576.xml"/><Relationship Id="rId61" Type="http://schemas.openxmlformats.org/officeDocument/2006/relationships/image" Target="../media/image424.png"/><Relationship Id="rId82" Type="http://schemas.openxmlformats.org/officeDocument/2006/relationships/customXml" Target="../ink/ink435.xml"/><Relationship Id="rId199" Type="http://schemas.openxmlformats.org/officeDocument/2006/relationships/image" Target="../media/image493.png"/><Relationship Id="rId203" Type="http://schemas.openxmlformats.org/officeDocument/2006/relationships/image" Target="../media/image495.png"/><Relationship Id="rId385" Type="http://schemas.openxmlformats.org/officeDocument/2006/relationships/image" Target="../media/image586.png"/><Relationship Id="rId19" Type="http://schemas.openxmlformats.org/officeDocument/2006/relationships/image" Target="../media/image403.png"/><Relationship Id="rId224" Type="http://schemas.openxmlformats.org/officeDocument/2006/relationships/customXml" Target="../ink/ink506.xml"/><Relationship Id="rId245" Type="http://schemas.openxmlformats.org/officeDocument/2006/relationships/image" Target="../media/image516.png"/><Relationship Id="rId266" Type="http://schemas.openxmlformats.org/officeDocument/2006/relationships/customXml" Target="../ink/ink527.xml"/><Relationship Id="rId287" Type="http://schemas.openxmlformats.org/officeDocument/2006/relationships/image" Target="../media/image537.png"/><Relationship Id="rId30" Type="http://schemas.openxmlformats.org/officeDocument/2006/relationships/customXml" Target="../ink/ink409.xml"/><Relationship Id="rId105" Type="http://schemas.openxmlformats.org/officeDocument/2006/relationships/image" Target="../media/image446.png"/><Relationship Id="rId126" Type="http://schemas.openxmlformats.org/officeDocument/2006/relationships/customXml" Target="../ink/ink457.xml"/><Relationship Id="rId147" Type="http://schemas.openxmlformats.org/officeDocument/2006/relationships/image" Target="../media/image467.png"/><Relationship Id="rId168" Type="http://schemas.openxmlformats.org/officeDocument/2006/relationships/customXml" Target="../ink/ink478.xml"/><Relationship Id="rId312" Type="http://schemas.openxmlformats.org/officeDocument/2006/relationships/customXml" Target="../ink/ink550.xml"/><Relationship Id="rId333" Type="http://schemas.openxmlformats.org/officeDocument/2006/relationships/image" Target="../media/image560.png"/><Relationship Id="rId354" Type="http://schemas.openxmlformats.org/officeDocument/2006/relationships/customXml" Target="../ink/ink571.xml"/><Relationship Id="rId51" Type="http://schemas.openxmlformats.org/officeDocument/2006/relationships/image" Target="../media/image419.png"/><Relationship Id="rId72" Type="http://schemas.openxmlformats.org/officeDocument/2006/relationships/customXml" Target="../ink/ink430.xml"/><Relationship Id="rId93" Type="http://schemas.openxmlformats.org/officeDocument/2006/relationships/image" Target="../media/image440.png"/><Relationship Id="rId189" Type="http://schemas.openxmlformats.org/officeDocument/2006/relationships/image" Target="../media/image488.png"/><Relationship Id="rId375" Type="http://schemas.openxmlformats.org/officeDocument/2006/relationships/image" Target="../media/image581.png"/><Relationship Id="rId3" Type="http://schemas.openxmlformats.org/officeDocument/2006/relationships/image" Target="../media/image395.png"/><Relationship Id="rId214" Type="http://schemas.openxmlformats.org/officeDocument/2006/relationships/customXml" Target="../ink/ink501.xml"/><Relationship Id="rId235" Type="http://schemas.openxmlformats.org/officeDocument/2006/relationships/image" Target="../media/image511.png"/><Relationship Id="rId256" Type="http://schemas.openxmlformats.org/officeDocument/2006/relationships/customXml" Target="../ink/ink522.xml"/><Relationship Id="rId277" Type="http://schemas.openxmlformats.org/officeDocument/2006/relationships/image" Target="../media/image532.png"/><Relationship Id="rId298" Type="http://schemas.openxmlformats.org/officeDocument/2006/relationships/customXml" Target="../ink/ink543.xml"/><Relationship Id="rId116" Type="http://schemas.openxmlformats.org/officeDocument/2006/relationships/customXml" Target="../ink/ink452.xml"/><Relationship Id="rId137" Type="http://schemas.openxmlformats.org/officeDocument/2006/relationships/image" Target="../media/image462.png"/><Relationship Id="rId158" Type="http://schemas.openxmlformats.org/officeDocument/2006/relationships/customXml" Target="../ink/ink473.xml"/><Relationship Id="rId302" Type="http://schemas.openxmlformats.org/officeDocument/2006/relationships/customXml" Target="../ink/ink545.xml"/><Relationship Id="rId323" Type="http://schemas.openxmlformats.org/officeDocument/2006/relationships/image" Target="../media/image555.png"/><Relationship Id="rId344" Type="http://schemas.openxmlformats.org/officeDocument/2006/relationships/customXml" Target="../ink/ink566.xml"/><Relationship Id="rId20" Type="http://schemas.openxmlformats.org/officeDocument/2006/relationships/customXml" Target="../ink/ink404.xml"/><Relationship Id="rId41" Type="http://schemas.openxmlformats.org/officeDocument/2006/relationships/image" Target="../media/image414.png"/><Relationship Id="rId62" Type="http://schemas.openxmlformats.org/officeDocument/2006/relationships/customXml" Target="../ink/ink425.xml"/><Relationship Id="rId83" Type="http://schemas.openxmlformats.org/officeDocument/2006/relationships/image" Target="../media/image435.png"/><Relationship Id="rId179" Type="http://schemas.openxmlformats.org/officeDocument/2006/relationships/image" Target="../media/image483.png"/><Relationship Id="rId365" Type="http://schemas.openxmlformats.org/officeDocument/2006/relationships/image" Target="../media/image576.png"/><Relationship Id="rId386" Type="http://schemas.openxmlformats.org/officeDocument/2006/relationships/customXml" Target="../ink/ink587.xml"/><Relationship Id="rId190" Type="http://schemas.openxmlformats.org/officeDocument/2006/relationships/customXml" Target="../ink/ink489.xml"/><Relationship Id="rId204" Type="http://schemas.openxmlformats.org/officeDocument/2006/relationships/customXml" Target="../ink/ink496.xml"/><Relationship Id="rId225" Type="http://schemas.openxmlformats.org/officeDocument/2006/relationships/image" Target="../media/image506.png"/><Relationship Id="rId246" Type="http://schemas.openxmlformats.org/officeDocument/2006/relationships/customXml" Target="../ink/ink517.xml"/><Relationship Id="rId267" Type="http://schemas.openxmlformats.org/officeDocument/2006/relationships/image" Target="../media/image527.png"/><Relationship Id="rId288" Type="http://schemas.openxmlformats.org/officeDocument/2006/relationships/customXml" Target="../ink/ink538.xml"/><Relationship Id="rId106" Type="http://schemas.openxmlformats.org/officeDocument/2006/relationships/customXml" Target="../ink/ink447.xml"/><Relationship Id="rId127" Type="http://schemas.openxmlformats.org/officeDocument/2006/relationships/image" Target="../media/image457.png"/><Relationship Id="rId313" Type="http://schemas.openxmlformats.org/officeDocument/2006/relationships/image" Target="../media/image550.png"/><Relationship Id="rId10" Type="http://schemas.openxmlformats.org/officeDocument/2006/relationships/customXml" Target="../ink/ink399.xml"/><Relationship Id="rId31" Type="http://schemas.openxmlformats.org/officeDocument/2006/relationships/image" Target="../media/image409.png"/><Relationship Id="rId52" Type="http://schemas.openxmlformats.org/officeDocument/2006/relationships/customXml" Target="../ink/ink420.xml"/><Relationship Id="rId73" Type="http://schemas.openxmlformats.org/officeDocument/2006/relationships/image" Target="../media/image430.png"/><Relationship Id="rId94" Type="http://schemas.openxmlformats.org/officeDocument/2006/relationships/customXml" Target="../ink/ink441.xml"/><Relationship Id="rId148" Type="http://schemas.openxmlformats.org/officeDocument/2006/relationships/customXml" Target="../ink/ink468.xml"/><Relationship Id="rId169" Type="http://schemas.openxmlformats.org/officeDocument/2006/relationships/image" Target="../media/image478.png"/><Relationship Id="rId334" Type="http://schemas.openxmlformats.org/officeDocument/2006/relationships/customXml" Target="../ink/ink561.xml"/><Relationship Id="rId355" Type="http://schemas.openxmlformats.org/officeDocument/2006/relationships/image" Target="../media/image571.png"/><Relationship Id="rId376" Type="http://schemas.openxmlformats.org/officeDocument/2006/relationships/customXml" Target="../ink/ink582.xml"/><Relationship Id="rId4" Type="http://schemas.openxmlformats.org/officeDocument/2006/relationships/customXml" Target="../ink/ink396.xml"/><Relationship Id="rId180" Type="http://schemas.openxmlformats.org/officeDocument/2006/relationships/customXml" Target="../ink/ink484.xml"/><Relationship Id="rId215" Type="http://schemas.openxmlformats.org/officeDocument/2006/relationships/image" Target="../media/image501.png"/><Relationship Id="rId236" Type="http://schemas.openxmlformats.org/officeDocument/2006/relationships/customXml" Target="../ink/ink512.xml"/><Relationship Id="rId257" Type="http://schemas.openxmlformats.org/officeDocument/2006/relationships/image" Target="../media/image522.png"/><Relationship Id="rId278" Type="http://schemas.openxmlformats.org/officeDocument/2006/relationships/customXml" Target="../ink/ink533.xml"/><Relationship Id="rId303" Type="http://schemas.openxmlformats.org/officeDocument/2006/relationships/image" Target="../media/image545.png"/><Relationship Id="rId42" Type="http://schemas.openxmlformats.org/officeDocument/2006/relationships/customXml" Target="../ink/ink415.xml"/><Relationship Id="rId84" Type="http://schemas.openxmlformats.org/officeDocument/2006/relationships/customXml" Target="../ink/ink436.xml"/><Relationship Id="rId138" Type="http://schemas.openxmlformats.org/officeDocument/2006/relationships/customXml" Target="../ink/ink463.xml"/><Relationship Id="rId345" Type="http://schemas.openxmlformats.org/officeDocument/2006/relationships/image" Target="../media/image566.png"/><Relationship Id="rId387" Type="http://schemas.openxmlformats.org/officeDocument/2006/relationships/image" Target="../media/image587.png"/><Relationship Id="rId191" Type="http://schemas.openxmlformats.org/officeDocument/2006/relationships/image" Target="../media/image489.png"/><Relationship Id="rId205" Type="http://schemas.openxmlformats.org/officeDocument/2006/relationships/image" Target="../media/image496.png"/><Relationship Id="rId247" Type="http://schemas.openxmlformats.org/officeDocument/2006/relationships/image" Target="../media/image517.png"/><Relationship Id="rId107" Type="http://schemas.openxmlformats.org/officeDocument/2006/relationships/image" Target="../media/image447.png"/><Relationship Id="rId289" Type="http://schemas.openxmlformats.org/officeDocument/2006/relationships/image" Target="../media/image538.png"/><Relationship Id="rId11" Type="http://schemas.openxmlformats.org/officeDocument/2006/relationships/image" Target="../media/image399.png"/><Relationship Id="rId53" Type="http://schemas.openxmlformats.org/officeDocument/2006/relationships/image" Target="../media/image420.png"/><Relationship Id="rId149" Type="http://schemas.openxmlformats.org/officeDocument/2006/relationships/image" Target="../media/image468.png"/><Relationship Id="rId314" Type="http://schemas.openxmlformats.org/officeDocument/2006/relationships/customXml" Target="../ink/ink551.xml"/><Relationship Id="rId356" Type="http://schemas.openxmlformats.org/officeDocument/2006/relationships/customXml" Target="../ink/ink572.xml"/><Relationship Id="rId95" Type="http://schemas.openxmlformats.org/officeDocument/2006/relationships/image" Target="../media/image441.png"/><Relationship Id="rId160" Type="http://schemas.openxmlformats.org/officeDocument/2006/relationships/customXml" Target="../ink/ink474.xml"/><Relationship Id="rId216" Type="http://schemas.openxmlformats.org/officeDocument/2006/relationships/customXml" Target="../ink/ink502.xml"/><Relationship Id="rId258" Type="http://schemas.openxmlformats.org/officeDocument/2006/relationships/customXml" Target="../ink/ink523.xml"/><Relationship Id="rId22" Type="http://schemas.openxmlformats.org/officeDocument/2006/relationships/customXml" Target="../ink/ink405.xml"/><Relationship Id="rId64" Type="http://schemas.openxmlformats.org/officeDocument/2006/relationships/customXml" Target="../ink/ink426.xml"/><Relationship Id="rId118" Type="http://schemas.openxmlformats.org/officeDocument/2006/relationships/customXml" Target="../ink/ink453.xml"/><Relationship Id="rId325" Type="http://schemas.openxmlformats.org/officeDocument/2006/relationships/image" Target="../media/image556.png"/><Relationship Id="rId367" Type="http://schemas.openxmlformats.org/officeDocument/2006/relationships/image" Target="../media/image577.png"/><Relationship Id="rId171" Type="http://schemas.openxmlformats.org/officeDocument/2006/relationships/image" Target="../media/image479.png"/><Relationship Id="rId227" Type="http://schemas.openxmlformats.org/officeDocument/2006/relationships/image" Target="../media/image507.png"/><Relationship Id="rId269" Type="http://schemas.openxmlformats.org/officeDocument/2006/relationships/image" Target="../media/image528.png"/><Relationship Id="rId33" Type="http://schemas.openxmlformats.org/officeDocument/2006/relationships/image" Target="../media/image410.png"/><Relationship Id="rId129" Type="http://schemas.openxmlformats.org/officeDocument/2006/relationships/image" Target="../media/image458.png"/><Relationship Id="rId280" Type="http://schemas.openxmlformats.org/officeDocument/2006/relationships/customXml" Target="../ink/ink534.xml"/><Relationship Id="rId336" Type="http://schemas.openxmlformats.org/officeDocument/2006/relationships/customXml" Target="../ink/ink562.xml"/><Relationship Id="rId75" Type="http://schemas.openxmlformats.org/officeDocument/2006/relationships/image" Target="../media/image431.png"/><Relationship Id="rId140" Type="http://schemas.openxmlformats.org/officeDocument/2006/relationships/customXml" Target="../ink/ink464.xml"/><Relationship Id="rId182" Type="http://schemas.openxmlformats.org/officeDocument/2006/relationships/customXml" Target="../ink/ink485.xml"/><Relationship Id="rId378" Type="http://schemas.openxmlformats.org/officeDocument/2006/relationships/customXml" Target="../ink/ink583.xml"/><Relationship Id="rId6" Type="http://schemas.openxmlformats.org/officeDocument/2006/relationships/customXml" Target="../ink/ink397.xml"/><Relationship Id="rId238" Type="http://schemas.openxmlformats.org/officeDocument/2006/relationships/customXml" Target="../ink/ink513.xml"/><Relationship Id="rId291" Type="http://schemas.openxmlformats.org/officeDocument/2006/relationships/image" Target="../media/image539.png"/><Relationship Id="rId305" Type="http://schemas.openxmlformats.org/officeDocument/2006/relationships/image" Target="../media/image546.png"/><Relationship Id="rId347" Type="http://schemas.openxmlformats.org/officeDocument/2006/relationships/image" Target="../media/image567.png"/><Relationship Id="rId44" Type="http://schemas.openxmlformats.org/officeDocument/2006/relationships/customXml" Target="../ink/ink416.xml"/><Relationship Id="rId86" Type="http://schemas.openxmlformats.org/officeDocument/2006/relationships/customXml" Target="../ink/ink437.xml"/><Relationship Id="rId151" Type="http://schemas.openxmlformats.org/officeDocument/2006/relationships/image" Target="../media/image469.png"/><Relationship Id="rId389" Type="http://schemas.openxmlformats.org/officeDocument/2006/relationships/image" Target="../media/image588.png"/><Relationship Id="rId193" Type="http://schemas.openxmlformats.org/officeDocument/2006/relationships/image" Target="../media/image490.png"/><Relationship Id="rId207" Type="http://schemas.openxmlformats.org/officeDocument/2006/relationships/image" Target="../media/image497.png"/><Relationship Id="rId249" Type="http://schemas.openxmlformats.org/officeDocument/2006/relationships/image" Target="../media/image518.png"/><Relationship Id="rId13" Type="http://schemas.openxmlformats.org/officeDocument/2006/relationships/image" Target="../media/image400.png"/><Relationship Id="rId109" Type="http://schemas.openxmlformats.org/officeDocument/2006/relationships/image" Target="../media/image448.png"/><Relationship Id="rId260" Type="http://schemas.openxmlformats.org/officeDocument/2006/relationships/customXml" Target="../ink/ink524.xml"/><Relationship Id="rId316" Type="http://schemas.openxmlformats.org/officeDocument/2006/relationships/customXml" Target="../ink/ink552.xml"/><Relationship Id="rId55" Type="http://schemas.openxmlformats.org/officeDocument/2006/relationships/image" Target="../media/image421.png"/><Relationship Id="rId97" Type="http://schemas.openxmlformats.org/officeDocument/2006/relationships/image" Target="../media/image442.png"/><Relationship Id="rId120" Type="http://schemas.openxmlformats.org/officeDocument/2006/relationships/customXml" Target="../ink/ink454.xml"/><Relationship Id="rId358" Type="http://schemas.openxmlformats.org/officeDocument/2006/relationships/customXml" Target="../ink/ink573.xml"/><Relationship Id="rId162" Type="http://schemas.openxmlformats.org/officeDocument/2006/relationships/customXml" Target="../ink/ink475.xml"/><Relationship Id="rId218" Type="http://schemas.openxmlformats.org/officeDocument/2006/relationships/customXml" Target="../ink/ink503.xml"/><Relationship Id="rId271" Type="http://schemas.openxmlformats.org/officeDocument/2006/relationships/image" Target="../media/image529.png"/><Relationship Id="rId24" Type="http://schemas.openxmlformats.org/officeDocument/2006/relationships/customXml" Target="../ink/ink406.xml"/><Relationship Id="rId66" Type="http://schemas.openxmlformats.org/officeDocument/2006/relationships/customXml" Target="../ink/ink427.xml"/><Relationship Id="rId131" Type="http://schemas.openxmlformats.org/officeDocument/2006/relationships/image" Target="../media/image459.png"/><Relationship Id="rId327" Type="http://schemas.openxmlformats.org/officeDocument/2006/relationships/image" Target="../media/image557.png"/><Relationship Id="rId369" Type="http://schemas.openxmlformats.org/officeDocument/2006/relationships/image" Target="../media/image578.png"/><Relationship Id="rId173" Type="http://schemas.openxmlformats.org/officeDocument/2006/relationships/image" Target="../media/image480.png"/><Relationship Id="rId229" Type="http://schemas.openxmlformats.org/officeDocument/2006/relationships/image" Target="../media/image508.png"/><Relationship Id="rId380" Type="http://schemas.openxmlformats.org/officeDocument/2006/relationships/customXml" Target="../ink/ink584.xml"/><Relationship Id="rId240" Type="http://schemas.openxmlformats.org/officeDocument/2006/relationships/customXml" Target="../ink/ink514.xml"/><Relationship Id="rId35" Type="http://schemas.openxmlformats.org/officeDocument/2006/relationships/image" Target="../media/image411.png"/><Relationship Id="rId77" Type="http://schemas.openxmlformats.org/officeDocument/2006/relationships/image" Target="../media/image432.png"/><Relationship Id="rId100" Type="http://schemas.openxmlformats.org/officeDocument/2006/relationships/customXml" Target="../ink/ink444.xml"/><Relationship Id="rId282" Type="http://schemas.openxmlformats.org/officeDocument/2006/relationships/customXml" Target="../ink/ink535.xml"/><Relationship Id="rId338" Type="http://schemas.openxmlformats.org/officeDocument/2006/relationships/customXml" Target="../ink/ink563.xml"/><Relationship Id="rId8" Type="http://schemas.openxmlformats.org/officeDocument/2006/relationships/customXml" Target="../ink/ink398.xml"/><Relationship Id="rId142" Type="http://schemas.openxmlformats.org/officeDocument/2006/relationships/customXml" Target="../ink/ink465.xml"/><Relationship Id="rId184" Type="http://schemas.openxmlformats.org/officeDocument/2006/relationships/customXml" Target="../ink/ink486.xml"/><Relationship Id="rId251" Type="http://schemas.openxmlformats.org/officeDocument/2006/relationships/image" Target="../media/image519.png"/><Relationship Id="rId46" Type="http://schemas.openxmlformats.org/officeDocument/2006/relationships/customXml" Target="../ink/ink417.xml"/><Relationship Id="rId293" Type="http://schemas.openxmlformats.org/officeDocument/2006/relationships/image" Target="../media/image540.png"/><Relationship Id="rId307" Type="http://schemas.openxmlformats.org/officeDocument/2006/relationships/image" Target="../media/image547.png"/><Relationship Id="rId349" Type="http://schemas.openxmlformats.org/officeDocument/2006/relationships/image" Target="../media/image568.png"/><Relationship Id="rId88" Type="http://schemas.openxmlformats.org/officeDocument/2006/relationships/customXml" Target="../ink/ink438.xml"/><Relationship Id="rId111" Type="http://schemas.openxmlformats.org/officeDocument/2006/relationships/image" Target="../media/image449.png"/><Relationship Id="rId153" Type="http://schemas.openxmlformats.org/officeDocument/2006/relationships/image" Target="../media/image470.png"/><Relationship Id="rId195" Type="http://schemas.openxmlformats.org/officeDocument/2006/relationships/image" Target="../media/image491.png"/><Relationship Id="rId209" Type="http://schemas.openxmlformats.org/officeDocument/2006/relationships/image" Target="../media/image498.png"/><Relationship Id="rId360" Type="http://schemas.openxmlformats.org/officeDocument/2006/relationships/customXml" Target="../ink/ink574.xml"/><Relationship Id="rId220" Type="http://schemas.openxmlformats.org/officeDocument/2006/relationships/customXml" Target="../ink/ink504.xml"/><Relationship Id="rId15" Type="http://schemas.openxmlformats.org/officeDocument/2006/relationships/image" Target="../media/image401.png"/><Relationship Id="rId57" Type="http://schemas.openxmlformats.org/officeDocument/2006/relationships/image" Target="../media/image422.png"/><Relationship Id="rId262" Type="http://schemas.openxmlformats.org/officeDocument/2006/relationships/customXml" Target="../ink/ink525.xml"/><Relationship Id="rId318" Type="http://schemas.openxmlformats.org/officeDocument/2006/relationships/customXml" Target="../ink/ink553.xml"/><Relationship Id="rId99" Type="http://schemas.openxmlformats.org/officeDocument/2006/relationships/image" Target="../media/image443.png"/><Relationship Id="rId122" Type="http://schemas.openxmlformats.org/officeDocument/2006/relationships/customXml" Target="../ink/ink455.xml"/><Relationship Id="rId164" Type="http://schemas.openxmlformats.org/officeDocument/2006/relationships/customXml" Target="../ink/ink476.xml"/><Relationship Id="rId371" Type="http://schemas.openxmlformats.org/officeDocument/2006/relationships/image" Target="../media/image579.png"/><Relationship Id="rId26" Type="http://schemas.openxmlformats.org/officeDocument/2006/relationships/customXml" Target="../ink/ink407.xml"/><Relationship Id="rId231" Type="http://schemas.openxmlformats.org/officeDocument/2006/relationships/image" Target="../media/image509.png"/><Relationship Id="rId273" Type="http://schemas.openxmlformats.org/officeDocument/2006/relationships/image" Target="../media/image530.png"/><Relationship Id="rId329" Type="http://schemas.openxmlformats.org/officeDocument/2006/relationships/image" Target="../media/image558.png"/><Relationship Id="rId68" Type="http://schemas.openxmlformats.org/officeDocument/2006/relationships/customXml" Target="../ink/ink428.xml"/><Relationship Id="rId133" Type="http://schemas.openxmlformats.org/officeDocument/2006/relationships/image" Target="../media/image460.png"/><Relationship Id="rId175" Type="http://schemas.openxmlformats.org/officeDocument/2006/relationships/image" Target="../media/image481.png"/><Relationship Id="rId340" Type="http://schemas.openxmlformats.org/officeDocument/2006/relationships/customXml" Target="../ink/ink56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46.png"/><Relationship Id="rId299" Type="http://schemas.openxmlformats.org/officeDocument/2006/relationships/image" Target="../media/image737.png"/><Relationship Id="rId21" Type="http://schemas.openxmlformats.org/officeDocument/2006/relationships/image" Target="../media/image598.png"/><Relationship Id="rId63" Type="http://schemas.openxmlformats.org/officeDocument/2006/relationships/image" Target="../media/image619.png"/><Relationship Id="rId159" Type="http://schemas.openxmlformats.org/officeDocument/2006/relationships/image" Target="../media/image667.png"/><Relationship Id="rId324" Type="http://schemas.openxmlformats.org/officeDocument/2006/relationships/customXml" Target="../ink/ink750.xml"/><Relationship Id="rId366" Type="http://schemas.openxmlformats.org/officeDocument/2006/relationships/customXml" Target="../ink/ink771.xml"/><Relationship Id="rId170" Type="http://schemas.openxmlformats.org/officeDocument/2006/relationships/customXml" Target="../ink/ink673.xml"/><Relationship Id="rId226" Type="http://schemas.openxmlformats.org/officeDocument/2006/relationships/customXml" Target="../ink/ink701.xml"/><Relationship Id="rId433" Type="http://schemas.openxmlformats.org/officeDocument/2006/relationships/image" Target="../media/image804.png"/><Relationship Id="rId268" Type="http://schemas.openxmlformats.org/officeDocument/2006/relationships/customXml" Target="../ink/ink722.xml"/><Relationship Id="rId32" Type="http://schemas.openxmlformats.org/officeDocument/2006/relationships/customXml" Target="../ink/ink604.xml"/><Relationship Id="rId74" Type="http://schemas.openxmlformats.org/officeDocument/2006/relationships/customXml" Target="../ink/ink625.xml"/><Relationship Id="rId128" Type="http://schemas.openxmlformats.org/officeDocument/2006/relationships/customXml" Target="../ink/ink652.xml"/><Relationship Id="rId335" Type="http://schemas.openxmlformats.org/officeDocument/2006/relationships/image" Target="../media/image755.png"/><Relationship Id="rId377" Type="http://schemas.openxmlformats.org/officeDocument/2006/relationships/image" Target="../media/image776.png"/><Relationship Id="rId5" Type="http://schemas.openxmlformats.org/officeDocument/2006/relationships/image" Target="../media/image590.png"/><Relationship Id="rId181" Type="http://schemas.openxmlformats.org/officeDocument/2006/relationships/image" Target="../media/image678.png"/><Relationship Id="rId237" Type="http://schemas.openxmlformats.org/officeDocument/2006/relationships/image" Target="../media/image706.png"/><Relationship Id="rId402" Type="http://schemas.openxmlformats.org/officeDocument/2006/relationships/customXml" Target="../ink/ink789.xml"/><Relationship Id="rId279" Type="http://schemas.openxmlformats.org/officeDocument/2006/relationships/image" Target="../media/image727.png"/><Relationship Id="rId444" Type="http://schemas.openxmlformats.org/officeDocument/2006/relationships/customXml" Target="../ink/ink810.xml"/><Relationship Id="rId43" Type="http://schemas.openxmlformats.org/officeDocument/2006/relationships/image" Target="../media/image609.png"/><Relationship Id="rId139" Type="http://schemas.openxmlformats.org/officeDocument/2006/relationships/image" Target="../media/image657.png"/><Relationship Id="rId290" Type="http://schemas.openxmlformats.org/officeDocument/2006/relationships/customXml" Target="../ink/ink733.xml"/><Relationship Id="rId304" Type="http://schemas.openxmlformats.org/officeDocument/2006/relationships/customXml" Target="../ink/ink740.xml"/><Relationship Id="rId346" Type="http://schemas.openxmlformats.org/officeDocument/2006/relationships/customXml" Target="../ink/ink761.xml"/><Relationship Id="rId388" Type="http://schemas.openxmlformats.org/officeDocument/2006/relationships/customXml" Target="../ink/ink782.xml"/><Relationship Id="rId85" Type="http://schemas.openxmlformats.org/officeDocument/2006/relationships/image" Target="../media/image630.png"/><Relationship Id="rId150" Type="http://schemas.openxmlformats.org/officeDocument/2006/relationships/customXml" Target="../ink/ink663.xml"/><Relationship Id="rId192" Type="http://schemas.openxmlformats.org/officeDocument/2006/relationships/customXml" Target="../ink/ink684.xml"/><Relationship Id="rId206" Type="http://schemas.openxmlformats.org/officeDocument/2006/relationships/customXml" Target="../ink/ink691.xml"/><Relationship Id="rId413" Type="http://schemas.openxmlformats.org/officeDocument/2006/relationships/image" Target="../media/image794.png"/><Relationship Id="rId248" Type="http://schemas.openxmlformats.org/officeDocument/2006/relationships/customXml" Target="../ink/ink712.xml"/><Relationship Id="rId455" Type="http://schemas.openxmlformats.org/officeDocument/2006/relationships/image" Target="../media/image815.png"/><Relationship Id="rId12" Type="http://schemas.openxmlformats.org/officeDocument/2006/relationships/customXml" Target="../ink/ink594.xml"/><Relationship Id="rId108" Type="http://schemas.openxmlformats.org/officeDocument/2006/relationships/customXml" Target="../ink/ink642.xml"/><Relationship Id="rId315" Type="http://schemas.openxmlformats.org/officeDocument/2006/relationships/image" Target="../media/image745.png"/><Relationship Id="rId357" Type="http://schemas.openxmlformats.org/officeDocument/2006/relationships/image" Target="../media/image766.png"/><Relationship Id="rId54" Type="http://schemas.openxmlformats.org/officeDocument/2006/relationships/customXml" Target="../ink/ink615.xml"/><Relationship Id="rId96" Type="http://schemas.openxmlformats.org/officeDocument/2006/relationships/customXml" Target="../ink/ink636.xml"/><Relationship Id="rId161" Type="http://schemas.openxmlformats.org/officeDocument/2006/relationships/image" Target="../media/image668.png"/><Relationship Id="rId217" Type="http://schemas.openxmlformats.org/officeDocument/2006/relationships/image" Target="../media/image696.png"/><Relationship Id="rId399" Type="http://schemas.openxmlformats.org/officeDocument/2006/relationships/image" Target="../media/image787.png"/><Relationship Id="rId259" Type="http://schemas.openxmlformats.org/officeDocument/2006/relationships/image" Target="../media/image717.png"/><Relationship Id="rId424" Type="http://schemas.openxmlformats.org/officeDocument/2006/relationships/customXml" Target="../ink/ink800.xml"/><Relationship Id="rId23" Type="http://schemas.openxmlformats.org/officeDocument/2006/relationships/image" Target="../media/image599.png"/><Relationship Id="rId119" Type="http://schemas.openxmlformats.org/officeDocument/2006/relationships/image" Target="../media/image647.png"/><Relationship Id="rId270" Type="http://schemas.openxmlformats.org/officeDocument/2006/relationships/customXml" Target="../ink/ink723.xml"/><Relationship Id="rId326" Type="http://schemas.openxmlformats.org/officeDocument/2006/relationships/customXml" Target="../ink/ink751.xml"/><Relationship Id="rId65" Type="http://schemas.openxmlformats.org/officeDocument/2006/relationships/image" Target="../media/image620.png"/><Relationship Id="rId130" Type="http://schemas.openxmlformats.org/officeDocument/2006/relationships/customXml" Target="../ink/ink653.xml"/><Relationship Id="rId368" Type="http://schemas.openxmlformats.org/officeDocument/2006/relationships/customXml" Target="../ink/ink772.xml"/><Relationship Id="rId172" Type="http://schemas.openxmlformats.org/officeDocument/2006/relationships/customXml" Target="../ink/ink674.xml"/><Relationship Id="rId228" Type="http://schemas.openxmlformats.org/officeDocument/2006/relationships/customXml" Target="../ink/ink702.xml"/><Relationship Id="rId435" Type="http://schemas.openxmlformats.org/officeDocument/2006/relationships/image" Target="../media/image805.png"/><Relationship Id="rId281" Type="http://schemas.openxmlformats.org/officeDocument/2006/relationships/image" Target="../media/image728.png"/><Relationship Id="rId337" Type="http://schemas.openxmlformats.org/officeDocument/2006/relationships/image" Target="../media/image756.png"/><Relationship Id="rId34" Type="http://schemas.openxmlformats.org/officeDocument/2006/relationships/customXml" Target="../ink/ink605.xml"/><Relationship Id="rId76" Type="http://schemas.openxmlformats.org/officeDocument/2006/relationships/customXml" Target="../ink/ink626.xml"/><Relationship Id="rId141" Type="http://schemas.openxmlformats.org/officeDocument/2006/relationships/image" Target="../media/image658.png"/><Relationship Id="rId379" Type="http://schemas.openxmlformats.org/officeDocument/2006/relationships/image" Target="../media/image777.png"/><Relationship Id="rId7" Type="http://schemas.openxmlformats.org/officeDocument/2006/relationships/image" Target="../media/image591.png"/><Relationship Id="rId183" Type="http://schemas.openxmlformats.org/officeDocument/2006/relationships/image" Target="../media/image679.png"/><Relationship Id="rId239" Type="http://schemas.openxmlformats.org/officeDocument/2006/relationships/image" Target="../media/image707.png"/><Relationship Id="rId390" Type="http://schemas.openxmlformats.org/officeDocument/2006/relationships/customXml" Target="../ink/ink783.xml"/><Relationship Id="rId404" Type="http://schemas.openxmlformats.org/officeDocument/2006/relationships/customXml" Target="../ink/ink790.xml"/><Relationship Id="rId446" Type="http://schemas.openxmlformats.org/officeDocument/2006/relationships/customXml" Target="../ink/ink811.xml"/><Relationship Id="rId250" Type="http://schemas.openxmlformats.org/officeDocument/2006/relationships/customXml" Target="../ink/ink713.xml"/><Relationship Id="rId292" Type="http://schemas.openxmlformats.org/officeDocument/2006/relationships/customXml" Target="../ink/ink734.xml"/><Relationship Id="rId306" Type="http://schemas.openxmlformats.org/officeDocument/2006/relationships/customXml" Target="../ink/ink741.xml"/><Relationship Id="rId45" Type="http://schemas.openxmlformats.org/officeDocument/2006/relationships/image" Target="../media/image610.png"/><Relationship Id="rId87" Type="http://schemas.openxmlformats.org/officeDocument/2006/relationships/image" Target="../media/image631.png"/><Relationship Id="rId110" Type="http://schemas.openxmlformats.org/officeDocument/2006/relationships/customXml" Target="../ink/ink643.xml"/><Relationship Id="rId348" Type="http://schemas.openxmlformats.org/officeDocument/2006/relationships/customXml" Target="../ink/ink762.xml"/><Relationship Id="rId152" Type="http://schemas.openxmlformats.org/officeDocument/2006/relationships/customXml" Target="../ink/ink664.xml"/><Relationship Id="rId194" Type="http://schemas.openxmlformats.org/officeDocument/2006/relationships/customXml" Target="../ink/ink685.xml"/><Relationship Id="rId208" Type="http://schemas.openxmlformats.org/officeDocument/2006/relationships/customXml" Target="../ink/ink692.xml"/><Relationship Id="rId415" Type="http://schemas.openxmlformats.org/officeDocument/2006/relationships/image" Target="../media/image795.png"/><Relationship Id="rId457" Type="http://schemas.openxmlformats.org/officeDocument/2006/relationships/image" Target="../media/image816.png"/><Relationship Id="rId261" Type="http://schemas.openxmlformats.org/officeDocument/2006/relationships/image" Target="../media/image718.png"/><Relationship Id="rId14" Type="http://schemas.openxmlformats.org/officeDocument/2006/relationships/customXml" Target="../ink/ink595.xml"/><Relationship Id="rId56" Type="http://schemas.openxmlformats.org/officeDocument/2006/relationships/customXml" Target="../ink/ink616.xml"/><Relationship Id="rId317" Type="http://schemas.openxmlformats.org/officeDocument/2006/relationships/image" Target="../media/image746.png"/><Relationship Id="rId359" Type="http://schemas.openxmlformats.org/officeDocument/2006/relationships/image" Target="../media/image767.png"/><Relationship Id="rId98" Type="http://schemas.openxmlformats.org/officeDocument/2006/relationships/customXml" Target="../ink/ink637.xml"/><Relationship Id="rId121" Type="http://schemas.openxmlformats.org/officeDocument/2006/relationships/image" Target="../media/image648.png"/><Relationship Id="rId163" Type="http://schemas.openxmlformats.org/officeDocument/2006/relationships/image" Target="../media/image669.png"/><Relationship Id="rId219" Type="http://schemas.openxmlformats.org/officeDocument/2006/relationships/image" Target="../media/image697.png"/><Relationship Id="rId370" Type="http://schemas.openxmlformats.org/officeDocument/2006/relationships/customXml" Target="../ink/ink773.xml"/><Relationship Id="rId426" Type="http://schemas.openxmlformats.org/officeDocument/2006/relationships/customXml" Target="../ink/ink801.xml"/><Relationship Id="rId230" Type="http://schemas.openxmlformats.org/officeDocument/2006/relationships/customXml" Target="../ink/ink703.xml"/><Relationship Id="rId25" Type="http://schemas.openxmlformats.org/officeDocument/2006/relationships/image" Target="../media/image600.png"/><Relationship Id="rId67" Type="http://schemas.openxmlformats.org/officeDocument/2006/relationships/image" Target="../media/image621.png"/><Relationship Id="rId272" Type="http://schemas.openxmlformats.org/officeDocument/2006/relationships/customXml" Target="../ink/ink724.xml"/><Relationship Id="rId328" Type="http://schemas.openxmlformats.org/officeDocument/2006/relationships/customXml" Target="../ink/ink752.xml"/><Relationship Id="rId132" Type="http://schemas.openxmlformats.org/officeDocument/2006/relationships/customXml" Target="../ink/ink654.xml"/><Relationship Id="rId174" Type="http://schemas.openxmlformats.org/officeDocument/2006/relationships/customXml" Target="../ink/ink675.xml"/><Relationship Id="rId381" Type="http://schemas.openxmlformats.org/officeDocument/2006/relationships/image" Target="../media/image778.png"/><Relationship Id="rId241" Type="http://schemas.openxmlformats.org/officeDocument/2006/relationships/image" Target="../media/image708.png"/><Relationship Id="rId437" Type="http://schemas.openxmlformats.org/officeDocument/2006/relationships/image" Target="../media/image806.png"/><Relationship Id="rId36" Type="http://schemas.openxmlformats.org/officeDocument/2006/relationships/customXml" Target="../ink/ink606.xml"/><Relationship Id="rId283" Type="http://schemas.openxmlformats.org/officeDocument/2006/relationships/image" Target="../media/image729.png"/><Relationship Id="rId339" Type="http://schemas.openxmlformats.org/officeDocument/2006/relationships/image" Target="../media/image757.png"/><Relationship Id="rId78" Type="http://schemas.openxmlformats.org/officeDocument/2006/relationships/customXml" Target="../ink/ink627.xml"/><Relationship Id="rId101" Type="http://schemas.openxmlformats.org/officeDocument/2006/relationships/image" Target="../media/image638.png"/><Relationship Id="rId143" Type="http://schemas.openxmlformats.org/officeDocument/2006/relationships/image" Target="../media/image659.png"/><Relationship Id="rId185" Type="http://schemas.openxmlformats.org/officeDocument/2006/relationships/image" Target="../media/image680.png"/><Relationship Id="rId350" Type="http://schemas.openxmlformats.org/officeDocument/2006/relationships/customXml" Target="../ink/ink763.xml"/><Relationship Id="rId406" Type="http://schemas.openxmlformats.org/officeDocument/2006/relationships/customXml" Target="../ink/ink791.xml"/><Relationship Id="rId9" Type="http://schemas.openxmlformats.org/officeDocument/2006/relationships/image" Target="../media/image592.png"/><Relationship Id="rId210" Type="http://schemas.openxmlformats.org/officeDocument/2006/relationships/customXml" Target="../ink/ink693.xml"/><Relationship Id="rId392" Type="http://schemas.openxmlformats.org/officeDocument/2006/relationships/customXml" Target="../ink/ink784.xml"/><Relationship Id="rId448" Type="http://schemas.openxmlformats.org/officeDocument/2006/relationships/customXml" Target="../ink/ink812.xml"/><Relationship Id="rId252" Type="http://schemas.openxmlformats.org/officeDocument/2006/relationships/customXml" Target="../ink/ink714.xml"/><Relationship Id="rId294" Type="http://schemas.openxmlformats.org/officeDocument/2006/relationships/customXml" Target="../ink/ink735.xml"/><Relationship Id="rId308" Type="http://schemas.openxmlformats.org/officeDocument/2006/relationships/customXml" Target="../ink/ink742.xml"/><Relationship Id="rId47" Type="http://schemas.openxmlformats.org/officeDocument/2006/relationships/image" Target="../media/image611.png"/><Relationship Id="rId89" Type="http://schemas.openxmlformats.org/officeDocument/2006/relationships/image" Target="../media/image632.png"/><Relationship Id="rId112" Type="http://schemas.openxmlformats.org/officeDocument/2006/relationships/customXml" Target="../ink/ink644.xml"/><Relationship Id="rId154" Type="http://schemas.openxmlformats.org/officeDocument/2006/relationships/customXml" Target="../ink/ink665.xml"/><Relationship Id="rId361" Type="http://schemas.openxmlformats.org/officeDocument/2006/relationships/image" Target="../media/image768.png"/><Relationship Id="rId196" Type="http://schemas.openxmlformats.org/officeDocument/2006/relationships/customXml" Target="../ink/ink686.xml"/><Relationship Id="rId417" Type="http://schemas.openxmlformats.org/officeDocument/2006/relationships/image" Target="../media/image796.png"/><Relationship Id="rId459" Type="http://schemas.openxmlformats.org/officeDocument/2006/relationships/image" Target="../media/image817.png"/><Relationship Id="rId16" Type="http://schemas.openxmlformats.org/officeDocument/2006/relationships/customXml" Target="../ink/ink596.xml"/><Relationship Id="rId221" Type="http://schemas.openxmlformats.org/officeDocument/2006/relationships/image" Target="../media/image698.png"/><Relationship Id="rId263" Type="http://schemas.openxmlformats.org/officeDocument/2006/relationships/image" Target="../media/image719.png"/><Relationship Id="rId319" Type="http://schemas.openxmlformats.org/officeDocument/2006/relationships/image" Target="../media/image747.png"/><Relationship Id="rId58" Type="http://schemas.openxmlformats.org/officeDocument/2006/relationships/customXml" Target="../ink/ink617.xml"/><Relationship Id="rId123" Type="http://schemas.openxmlformats.org/officeDocument/2006/relationships/image" Target="../media/image649.png"/><Relationship Id="rId330" Type="http://schemas.openxmlformats.org/officeDocument/2006/relationships/customXml" Target="../ink/ink753.xml"/><Relationship Id="rId165" Type="http://schemas.openxmlformats.org/officeDocument/2006/relationships/image" Target="../media/image670.png"/><Relationship Id="rId372" Type="http://schemas.openxmlformats.org/officeDocument/2006/relationships/customXml" Target="../ink/ink774.xml"/><Relationship Id="rId428" Type="http://schemas.openxmlformats.org/officeDocument/2006/relationships/customXml" Target="../ink/ink802.xml"/><Relationship Id="rId232" Type="http://schemas.openxmlformats.org/officeDocument/2006/relationships/customXml" Target="../ink/ink704.xml"/><Relationship Id="rId274" Type="http://schemas.openxmlformats.org/officeDocument/2006/relationships/customXml" Target="../ink/ink725.xml"/><Relationship Id="rId27" Type="http://schemas.openxmlformats.org/officeDocument/2006/relationships/image" Target="../media/image601.png"/><Relationship Id="rId69" Type="http://schemas.openxmlformats.org/officeDocument/2006/relationships/image" Target="../media/image622.png"/><Relationship Id="rId134" Type="http://schemas.openxmlformats.org/officeDocument/2006/relationships/customXml" Target="../ink/ink655.xml"/><Relationship Id="rId80" Type="http://schemas.openxmlformats.org/officeDocument/2006/relationships/customXml" Target="../ink/ink628.xml"/><Relationship Id="rId176" Type="http://schemas.openxmlformats.org/officeDocument/2006/relationships/customXml" Target="../ink/ink676.xml"/><Relationship Id="rId341" Type="http://schemas.openxmlformats.org/officeDocument/2006/relationships/image" Target="../media/image758.png"/><Relationship Id="rId383" Type="http://schemas.openxmlformats.org/officeDocument/2006/relationships/image" Target="../media/image779.png"/><Relationship Id="rId439" Type="http://schemas.openxmlformats.org/officeDocument/2006/relationships/image" Target="../media/image807.png"/><Relationship Id="rId201" Type="http://schemas.openxmlformats.org/officeDocument/2006/relationships/image" Target="../media/image688.png"/><Relationship Id="rId243" Type="http://schemas.openxmlformats.org/officeDocument/2006/relationships/image" Target="../media/image709.png"/><Relationship Id="rId285" Type="http://schemas.openxmlformats.org/officeDocument/2006/relationships/image" Target="../media/image730.png"/><Relationship Id="rId450" Type="http://schemas.openxmlformats.org/officeDocument/2006/relationships/customXml" Target="../ink/ink813.xml"/><Relationship Id="rId38" Type="http://schemas.openxmlformats.org/officeDocument/2006/relationships/customXml" Target="../ink/ink607.xml"/><Relationship Id="rId103" Type="http://schemas.openxmlformats.org/officeDocument/2006/relationships/image" Target="../media/image639.png"/><Relationship Id="rId310" Type="http://schemas.openxmlformats.org/officeDocument/2006/relationships/customXml" Target="../ink/ink743.xml"/><Relationship Id="rId91" Type="http://schemas.openxmlformats.org/officeDocument/2006/relationships/image" Target="../media/image633.png"/><Relationship Id="rId145" Type="http://schemas.openxmlformats.org/officeDocument/2006/relationships/image" Target="../media/image660.png"/><Relationship Id="rId187" Type="http://schemas.openxmlformats.org/officeDocument/2006/relationships/image" Target="../media/image681.png"/><Relationship Id="rId352" Type="http://schemas.openxmlformats.org/officeDocument/2006/relationships/customXml" Target="../ink/ink764.xml"/><Relationship Id="rId394" Type="http://schemas.openxmlformats.org/officeDocument/2006/relationships/customXml" Target="../ink/ink785.xml"/><Relationship Id="rId408" Type="http://schemas.openxmlformats.org/officeDocument/2006/relationships/customXml" Target="../ink/ink792.xml"/><Relationship Id="rId212" Type="http://schemas.openxmlformats.org/officeDocument/2006/relationships/customXml" Target="../ink/ink694.xml"/><Relationship Id="rId254" Type="http://schemas.openxmlformats.org/officeDocument/2006/relationships/customXml" Target="../ink/ink715.xml"/><Relationship Id="rId49" Type="http://schemas.openxmlformats.org/officeDocument/2006/relationships/image" Target="../media/image612.png"/><Relationship Id="rId114" Type="http://schemas.openxmlformats.org/officeDocument/2006/relationships/customXml" Target="../ink/ink645.xml"/><Relationship Id="rId296" Type="http://schemas.openxmlformats.org/officeDocument/2006/relationships/customXml" Target="../ink/ink736.xml"/><Relationship Id="rId60" Type="http://schemas.openxmlformats.org/officeDocument/2006/relationships/customXml" Target="../ink/ink618.xml"/><Relationship Id="rId156" Type="http://schemas.openxmlformats.org/officeDocument/2006/relationships/customXml" Target="../ink/ink666.xml"/><Relationship Id="rId198" Type="http://schemas.openxmlformats.org/officeDocument/2006/relationships/customXml" Target="../ink/ink687.xml"/><Relationship Id="rId321" Type="http://schemas.openxmlformats.org/officeDocument/2006/relationships/image" Target="../media/image748.png"/><Relationship Id="rId363" Type="http://schemas.openxmlformats.org/officeDocument/2006/relationships/image" Target="../media/image769.png"/><Relationship Id="rId419" Type="http://schemas.openxmlformats.org/officeDocument/2006/relationships/image" Target="../media/image797.png"/><Relationship Id="rId223" Type="http://schemas.openxmlformats.org/officeDocument/2006/relationships/image" Target="../media/image699.png"/><Relationship Id="rId430" Type="http://schemas.openxmlformats.org/officeDocument/2006/relationships/customXml" Target="../ink/ink803.xml"/><Relationship Id="rId18" Type="http://schemas.openxmlformats.org/officeDocument/2006/relationships/customXml" Target="../ink/ink597.xml"/><Relationship Id="rId265" Type="http://schemas.openxmlformats.org/officeDocument/2006/relationships/image" Target="../media/image720.png"/><Relationship Id="rId125" Type="http://schemas.openxmlformats.org/officeDocument/2006/relationships/image" Target="../media/image650.png"/><Relationship Id="rId167" Type="http://schemas.openxmlformats.org/officeDocument/2006/relationships/image" Target="../media/image671.png"/><Relationship Id="rId332" Type="http://schemas.openxmlformats.org/officeDocument/2006/relationships/customXml" Target="../ink/ink754.xml"/><Relationship Id="rId374" Type="http://schemas.openxmlformats.org/officeDocument/2006/relationships/customXml" Target="../ink/ink775.xml"/><Relationship Id="rId71" Type="http://schemas.openxmlformats.org/officeDocument/2006/relationships/image" Target="../media/image623.png"/><Relationship Id="rId234" Type="http://schemas.openxmlformats.org/officeDocument/2006/relationships/customXml" Target="../ink/ink705.xml"/><Relationship Id="rId2" Type="http://schemas.openxmlformats.org/officeDocument/2006/relationships/customXml" Target="../ink/ink589.xml"/><Relationship Id="rId29" Type="http://schemas.openxmlformats.org/officeDocument/2006/relationships/image" Target="../media/image602.png"/><Relationship Id="rId255" Type="http://schemas.openxmlformats.org/officeDocument/2006/relationships/image" Target="../media/image715.png"/><Relationship Id="rId276" Type="http://schemas.openxmlformats.org/officeDocument/2006/relationships/customXml" Target="../ink/ink726.xml"/><Relationship Id="rId297" Type="http://schemas.openxmlformats.org/officeDocument/2006/relationships/image" Target="../media/image736.png"/><Relationship Id="rId441" Type="http://schemas.openxmlformats.org/officeDocument/2006/relationships/image" Target="../media/image808.png"/><Relationship Id="rId40" Type="http://schemas.openxmlformats.org/officeDocument/2006/relationships/customXml" Target="../ink/ink608.xml"/><Relationship Id="rId115" Type="http://schemas.openxmlformats.org/officeDocument/2006/relationships/image" Target="../media/image645.png"/><Relationship Id="rId136" Type="http://schemas.openxmlformats.org/officeDocument/2006/relationships/customXml" Target="../ink/ink656.xml"/><Relationship Id="rId157" Type="http://schemas.openxmlformats.org/officeDocument/2006/relationships/image" Target="../media/image666.png"/><Relationship Id="rId178" Type="http://schemas.openxmlformats.org/officeDocument/2006/relationships/customXml" Target="../ink/ink677.xml"/><Relationship Id="rId301" Type="http://schemas.openxmlformats.org/officeDocument/2006/relationships/image" Target="../media/image738.png"/><Relationship Id="rId322" Type="http://schemas.openxmlformats.org/officeDocument/2006/relationships/customXml" Target="../ink/ink749.xml"/><Relationship Id="rId343" Type="http://schemas.openxmlformats.org/officeDocument/2006/relationships/image" Target="../media/image759.png"/><Relationship Id="rId364" Type="http://schemas.openxmlformats.org/officeDocument/2006/relationships/customXml" Target="../ink/ink770.xml"/><Relationship Id="rId61" Type="http://schemas.openxmlformats.org/officeDocument/2006/relationships/image" Target="../media/image618.png"/><Relationship Id="rId82" Type="http://schemas.openxmlformats.org/officeDocument/2006/relationships/customXml" Target="../ink/ink629.xml"/><Relationship Id="rId199" Type="http://schemas.openxmlformats.org/officeDocument/2006/relationships/image" Target="../media/image687.png"/><Relationship Id="rId203" Type="http://schemas.openxmlformats.org/officeDocument/2006/relationships/image" Target="../media/image689.png"/><Relationship Id="rId385" Type="http://schemas.openxmlformats.org/officeDocument/2006/relationships/image" Target="../media/image780.png"/><Relationship Id="rId19" Type="http://schemas.openxmlformats.org/officeDocument/2006/relationships/image" Target="../media/image597.png"/><Relationship Id="rId224" Type="http://schemas.openxmlformats.org/officeDocument/2006/relationships/customXml" Target="../ink/ink700.xml"/><Relationship Id="rId245" Type="http://schemas.openxmlformats.org/officeDocument/2006/relationships/image" Target="../media/image710.png"/><Relationship Id="rId266" Type="http://schemas.openxmlformats.org/officeDocument/2006/relationships/customXml" Target="../ink/ink721.xml"/><Relationship Id="rId287" Type="http://schemas.openxmlformats.org/officeDocument/2006/relationships/image" Target="../media/image731.png"/><Relationship Id="rId410" Type="http://schemas.openxmlformats.org/officeDocument/2006/relationships/customXml" Target="../ink/ink793.xml"/><Relationship Id="rId431" Type="http://schemas.openxmlformats.org/officeDocument/2006/relationships/image" Target="../media/image803.png"/><Relationship Id="rId452" Type="http://schemas.openxmlformats.org/officeDocument/2006/relationships/customXml" Target="../ink/ink814.xml"/><Relationship Id="rId30" Type="http://schemas.openxmlformats.org/officeDocument/2006/relationships/customXml" Target="../ink/ink603.xml"/><Relationship Id="rId105" Type="http://schemas.openxmlformats.org/officeDocument/2006/relationships/image" Target="../media/image640.png"/><Relationship Id="rId126" Type="http://schemas.openxmlformats.org/officeDocument/2006/relationships/customXml" Target="../ink/ink651.xml"/><Relationship Id="rId147" Type="http://schemas.openxmlformats.org/officeDocument/2006/relationships/image" Target="../media/image661.png"/><Relationship Id="rId168" Type="http://schemas.openxmlformats.org/officeDocument/2006/relationships/customXml" Target="../ink/ink672.xml"/><Relationship Id="rId312" Type="http://schemas.openxmlformats.org/officeDocument/2006/relationships/customXml" Target="../ink/ink744.xml"/><Relationship Id="rId333" Type="http://schemas.openxmlformats.org/officeDocument/2006/relationships/image" Target="../media/image754.png"/><Relationship Id="rId354" Type="http://schemas.openxmlformats.org/officeDocument/2006/relationships/customXml" Target="../ink/ink765.xml"/><Relationship Id="rId51" Type="http://schemas.openxmlformats.org/officeDocument/2006/relationships/image" Target="../media/image613.png"/><Relationship Id="rId72" Type="http://schemas.openxmlformats.org/officeDocument/2006/relationships/customXml" Target="../ink/ink624.xml"/><Relationship Id="rId93" Type="http://schemas.openxmlformats.org/officeDocument/2006/relationships/image" Target="../media/image634.png"/><Relationship Id="rId189" Type="http://schemas.openxmlformats.org/officeDocument/2006/relationships/image" Target="../media/image682.png"/><Relationship Id="rId375" Type="http://schemas.openxmlformats.org/officeDocument/2006/relationships/image" Target="../media/image775.png"/><Relationship Id="rId396" Type="http://schemas.openxmlformats.org/officeDocument/2006/relationships/customXml" Target="../ink/ink786.xml"/><Relationship Id="rId3" Type="http://schemas.openxmlformats.org/officeDocument/2006/relationships/image" Target="../media/image589.png"/><Relationship Id="rId214" Type="http://schemas.openxmlformats.org/officeDocument/2006/relationships/customXml" Target="../ink/ink695.xml"/><Relationship Id="rId235" Type="http://schemas.openxmlformats.org/officeDocument/2006/relationships/image" Target="../media/image705.png"/><Relationship Id="rId256" Type="http://schemas.openxmlformats.org/officeDocument/2006/relationships/customXml" Target="../ink/ink716.xml"/><Relationship Id="rId277" Type="http://schemas.openxmlformats.org/officeDocument/2006/relationships/image" Target="../media/image726.png"/><Relationship Id="rId298" Type="http://schemas.openxmlformats.org/officeDocument/2006/relationships/customXml" Target="../ink/ink737.xml"/><Relationship Id="rId400" Type="http://schemas.openxmlformats.org/officeDocument/2006/relationships/customXml" Target="../ink/ink788.xml"/><Relationship Id="rId421" Type="http://schemas.openxmlformats.org/officeDocument/2006/relationships/image" Target="../media/image798.png"/><Relationship Id="rId442" Type="http://schemas.openxmlformats.org/officeDocument/2006/relationships/customXml" Target="../ink/ink809.xml"/><Relationship Id="rId116" Type="http://schemas.openxmlformats.org/officeDocument/2006/relationships/customXml" Target="../ink/ink646.xml"/><Relationship Id="rId137" Type="http://schemas.openxmlformats.org/officeDocument/2006/relationships/image" Target="../media/image656.png"/><Relationship Id="rId158" Type="http://schemas.openxmlformats.org/officeDocument/2006/relationships/customXml" Target="../ink/ink667.xml"/><Relationship Id="rId302" Type="http://schemas.openxmlformats.org/officeDocument/2006/relationships/customXml" Target="../ink/ink739.xml"/><Relationship Id="rId323" Type="http://schemas.openxmlformats.org/officeDocument/2006/relationships/image" Target="../media/image749.png"/><Relationship Id="rId344" Type="http://schemas.openxmlformats.org/officeDocument/2006/relationships/customXml" Target="../ink/ink760.xml"/><Relationship Id="rId20" Type="http://schemas.openxmlformats.org/officeDocument/2006/relationships/customXml" Target="../ink/ink598.xml"/><Relationship Id="rId41" Type="http://schemas.openxmlformats.org/officeDocument/2006/relationships/image" Target="../media/image608.png"/><Relationship Id="rId62" Type="http://schemas.openxmlformats.org/officeDocument/2006/relationships/customXml" Target="../ink/ink619.xml"/><Relationship Id="rId83" Type="http://schemas.openxmlformats.org/officeDocument/2006/relationships/image" Target="../media/image629.png"/><Relationship Id="rId179" Type="http://schemas.openxmlformats.org/officeDocument/2006/relationships/image" Target="../media/image677.png"/><Relationship Id="rId365" Type="http://schemas.openxmlformats.org/officeDocument/2006/relationships/image" Target="../media/image770.png"/><Relationship Id="rId386" Type="http://schemas.openxmlformats.org/officeDocument/2006/relationships/customXml" Target="../ink/ink781.xml"/><Relationship Id="rId190" Type="http://schemas.openxmlformats.org/officeDocument/2006/relationships/customXml" Target="../ink/ink683.xml"/><Relationship Id="rId204" Type="http://schemas.openxmlformats.org/officeDocument/2006/relationships/customXml" Target="../ink/ink690.xml"/><Relationship Id="rId225" Type="http://schemas.openxmlformats.org/officeDocument/2006/relationships/image" Target="../media/image700.png"/><Relationship Id="rId246" Type="http://schemas.openxmlformats.org/officeDocument/2006/relationships/customXml" Target="../ink/ink711.xml"/><Relationship Id="rId267" Type="http://schemas.openxmlformats.org/officeDocument/2006/relationships/image" Target="../media/image721.png"/><Relationship Id="rId288" Type="http://schemas.openxmlformats.org/officeDocument/2006/relationships/customXml" Target="../ink/ink732.xml"/><Relationship Id="rId411" Type="http://schemas.openxmlformats.org/officeDocument/2006/relationships/image" Target="../media/image793.png"/><Relationship Id="rId432" Type="http://schemas.openxmlformats.org/officeDocument/2006/relationships/customXml" Target="../ink/ink804.xml"/><Relationship Id="rId453" Type="http://schemas.openxmlformats.org/officeDocument/2006/relationships/image" Target="../media/image814.png"/><Relationship Id="rId106" Type="http://schemas.openxmlformats.org/officeDocument/2006/relationships/customXml" Target="../ink/ink641.xml"/><Relationship Id="rId127" Type="http://schemas.openxmlformats.org/officeDocument/2006/relationships/image" Target="../media/image651.png"/><Relationship Id="rId313" Type="http://schemas.openxmlformats.org/officeDocument/2006/relationships/image" Target="../media/image744.png"/><Relationship Id="rId10" Type="http://schemas.openxmlformats.org/officeDocument/2006/relationships/customXml" Target="../ink/ink593.xml"/><Relationship Id="rId31" Type="http://schemas.openxmlformats.org/officeDocument/2006/relationships/image" Target="../media/image603.png"/><Relationship Id="rId52" Type="http://schemas.openxmlformats.org/officeDocument/2006/relationships/customXml" Target="../ink/ink614.xml"/><Relationship Id="rId73" Type="http://schemas.openxmlformats.org/officeDocument/2006/relationships/image" Target="../media/image624.png"/><Relationship Id="rId94" Type="http://schemas.openxmlformats.org/officeDocument/2006/relationships/customXml" Target="../ink/ink635.xml"/><Relationship Id="rId148" Type="http://schemas.openxmlformats.org/officeDocument/2006/relationships/customXml" Target="../ink/ink662.xml"/><Relationship Id="rId169" Type="http://schemas.openxmlformats.org/officeDocument/2006/relationships/image" Target="../media/image672.png"/><Relationship Id="rId334" Type="http://schemas.openxmlformats.org/officeDocument/2006/relationships/customXml" Target="../ink/ink755.xml"/><Relationship Id="rId355" Type="http://schemas.openxmlformats.org/officeDocument/2006/relationships/image" Target="../media/image765.png"/><Relationship Id="rId376" Type="http://schemas.openxmlformats.org/officeDocument/2006/relationships/customXml" Target="../ink/ink776.xml"/><Relationship Id="rId397" Type="http://schemas.openxmlformats.org/officeDocument/2006/relationships/image" Target="../media/image786.png"/><Relationship Id="rId4" Type="http://schemas.openxmlformats.org/officeDocument/2006/relationships/customXml" Target="../ink/ink590.xml"/><Relationship Id="rId180" Type="http://schemas.openxmlformats.org/officeDocument/2006/relationships/customXml" Target="../ink/ink678.xml"/><Relationship Id="rId215" Type="http://schemas.openxmlformats.org/officeDocument/2006/relationships/image" Target="../media/image695.png"/><Relationship Id="rId236" Type="http://schemas.openxmlformats.org/officeDocument/2006/relationships/customXml" Target="../ink/ink706.xml"/><Relationship Id="rId257" Type="http://schemas.openxmlformats.org/officeDocument/2006/relationships/image" Target="../media/image716.png"/><Relationship Id="rId278" Type="http://schemas.openxmlformats.org/officeDocument/2006/relationships/customXml" Target="../ink/ink727.xml"/><Relationship Id="rId401" Type="http://schemas.openxmlformats.org/officeDocument/2006/relationships/image" Target="../media/image788.png"/><Relationship Id="rId422" Type="http://schemas.openxmlformats.org/officeDocument/2006/relationships/customXml" Target="../ink/ink799.xml"/><Relationship Id="rId443" Type="http://schemas.openxmlformats.org/officeDocument/2006/relationships/image" Target="../media/image809.png"/><Relationship Id="rId303" Type="http://schemas.openxmlformats.org/officeDocument/2006/relationships/image" Target="../media/image739.png"/><Relationship Id="rId42" Type="http://schemas.openxmlformats.org/officeDocument/2006/relationships/customXml" Target="../ink/ink609.xml"/><Relationship Id="rId84" Type="http://schemas.openxmlformats.org/officeDocument/2006/relationships/customXml" Target="../ink/ink630.xml"/><Relationship Id="rId138" Type="http://schemas.openxmlformats.org/officeDocument/2006/relationships/customXml" Target="../ink/ink657.xml"/><Relationship Id="rId345" Type="http://schemas.openxmlformats.org/officeDocument/2006/relationships/image" Target="../media/image760.png"/><Relationship Id="rId387" Type="http://schemas.openxmlformats.org/officeDocument/2006/relationships/image" Target="../media/image781.png"/><Relationship Id="rId191" Type="http://schemas.openxmlformats.org/officeDocument/2006/relationships/image" Target="../media/image683.png"/><Relationship Id="rId205" Type="http://schemas.openxmlformats.org/officeDocument/2006/relationships/image" Target="../media/image690.png"/><Relationship Id="rId247" Type="http://schemas.openxmlformats.org/officeDocument/2006/relationships/image" Target="../media/image711.png"/><Relationship Id="rId412" Type="http://schemas.openxmlformats.org/officeDocument/2006/relationships/customXml" Target="../ink/ink794.xml"/><Relationship Id="rId107" Type="http://schemas.openxmlformats.org/officeDocument/2006/relationships/image" Target="../media/image641.png"/><Relationship Id="rId289" Type="http://schemas.openxmlformats.org/officeDocument/2006/relationships/image" Target="../media/image732.png"/><Relationship Id="rId454" Type="http://schemas.openxmlformats.org/officeDocument/2006/relationships/customXml" Target="../ink/ink815.xml"/><Relationship Id="rId11" Type="http://schemas.openxmlformats.org/officeDocument/2006/relationships/image" Target="../media/image593.png"/><Relationship Id="rId53" Type="http://schemas.openxmlformats.org/officeDocument/2006/relationships/image" Target="../media/image614.png"/><Relationship Id="rId149" Type="http://schemas.openxmlformats.org/officeDocument/2006/relationships/image" Target="../media/image662.png"/><Relationship Id="rId314" Type="http://schemas.openxmlformats.org/officeDocument/2006/relationships/customXml" Target="../ink/ink745.xml"/><Relationship Id="rId356" Type="http://schemas.openxmlformats.org/officeDocument/2006/relationships/customXml" Target="../ink/ink766.xml"/><Relationship Id="rId398" Type="http://schemas.openxmlformats.org/officeDocument/2006/relationships/customXml" Target="../ink/ink787.xml"/><Relationship Id="rId95" Type="http://schemas.openxmlformats.org/officeDocument/2006/relationships/image" Target="../media/image635.png"/><Relationship Id="rId160" Type="http://schemas.openxmlformats.org/officeDocument/2006/relationships/customXml" Target="../ink/ink668.xml"/><Relationship Id="rId216" Type="http://schemas.openxmlformats.org/officeDocument/2006/relationships/customXml" Target="../ink/ink696.xml"/><Relationship Id="rId423" Type="http://schemas.openxmlformats.org/officeDocument/2006/relationships/image" Target="../media/image799.png"/><Relationship Id="rId258" Type="http://schemas.openxmlformats.org/officeDocument/2006/relationships/customXml" Target="../ink/ink717.xml"/><Relationship Id="rId22" Type="http://schemas.openxmlformats.org/officeDocument/2006/relationships/customXml" Target="../ink/ink599.xml"/><Relationship Id="rId64" Type="http://schemas.openxmlformats.org/officeDocument/2006/relationships/customXml" Target="../ink/ink620.xml"/><Relationship Id="rId118" Type="http://schemas.openxmlformats.org/officeDocument/2006/relationships/customXml" Target="../ink/ink647.xml"/><Relationship Id="rId325" Type="http://schemas.openxmlformats.org/officeDocument/2006/relationships/image" Target="../media/image750.png"/><Relationship Id="rId367" Type="http://schemas.openxmlformats.org/officeDocument/2006/relationships/image" Target="../media/image771.png"/><Relationship Id="rId171" Type="http://schemas.openxmlformats.org/officeDocument/2006/relationships/image" Target="../media/image673.png"/><Relationship Id="rId227" Type="http://schemas.openxmlformats.org/officeDocument/2006/relationships/image" Target="../media/image701.png"/><Relationship Id="rId269" Type="http://schemas.openxmlformats.org/officeDocument/2006/relationships/image" Target="../media/image722.png"/><Relationship Id="rId434" Type="http://schemas.openxmlformats.org/officeDocument/2006/relationships/customXml" Target="../ink/ink805.xml"/><Relationship Id="rId33" Type="http://schemas.openxmlformats.org/officeDocument/2006/relationships/image" Target="../media/image604.png"/><Relationship Id="rId129" Type="http://schemas.openxmlformats.org/officeDocument/2006/relationships/image" Target="../media/image652.png"/><Relationship Id="rId280" Type="http://schemas.openxmlformats.org/officeDocument/2006/relationships/customXml" Target="../ink/ink728.xml"/><Relationship Id="rId336" Type="http://schemas.openxmlformats.org/officeDocument/2006/relationships/customXml" Target="../ink/ink756.xml"/><Relationship Id="rId75" Type="http://schemas.openxmlformats.org/officeDocument/2006/relationships/image" Target="../media/image625.png"/><Relationship Id="rId140" Type="http://schemas.openxmlformats.org/officeDocument/2006/relationships/customXml" Target="../ink/ink658.xml"/><Relationship Id="rId182" Type="http://schemas.openxmlformats.org/officeDocument/2006/relationships/customXml" Target="../ink/ink679.xml"/><Relationship Id="rId378" Type="http://schemas.openxmlformats.org/officeDocument/2006/relationships/customXml" Target="../ink/ink777.xml"/><Relationship Id="rId403" Type="http://schemas.openxmlformats.org/officeDocument/2006/relationships/image" Target="../media/image789.png"/><Relationship Id="rId6" Type="http://schemas.openxmlformats.org/officeDocument/2006/relationships/customXml" Target="../ink/ink591.xml"/><Relationship Id="rId238" Type="http://schemas.openxmlformats.org/officeDocument/2006/relationships/customXml" Target="../ink/ink707.xml"/><Relationship Id="rId445" Type="http://schemas.openxmlformats.org/officeDocument/2006/relationships/image" Target="../media/image810.png"/><Relationship Id="rId291" Type="http://schemas.openxmlformats.org/officeDocument/2006/relationships/image" Target="../media/image733.png"/><Relationship Id="rId305" Type="http://schemas.openxmlformats.org/officeDocument/2006/relationships/image" Target="../media/image740.png"/><Relationship Id="rId347" Type="http://schemas.openxmlformats.org/officeDocument/2006/relationships/image" Target="../media/image761.png"/><Relationship Id="rId44" Type="http://schemas.openxmlformats.org/officeDocument/2006/relationships/customXml" Target="../ink/ink610.xml"/><Relationship Id="rId86" Type="http://schemas.openxmlformats.org/officeDocument/2006/relationships/customXml" Target="../ink/ink631.xml"/><Relationship Id="rId151" Type="http://schemas.openxmlformats.org/officeDocument/2006/relationships/image" Target="../media/image663.png"/><Relationship Id="rId389" Type="http://schemas.openxmlformats.org/officeDocument/2006/relationships/image" Target="../media/image782.png"/><Relationship Id="rId193" Type="http://schemas.openxmlformats.org/officeDocument/2006/relationships/image" Target="../media/image684.png"/><Relationship Id="rId207" Type="http://schemas.openxmlformats.org/officeDocument/2006/relationships/image" Target="../media/image691.png"/><Relationship Id="rId249" Type="http://schemas.openxmlformats.org/officeDocument/2006/relationships/image" Target="../media/image712.png"/><Relationship Id="rId414" Type="http://schemas.openxmlformats.org/officeDocument/2006/relationships/customXml" Target="../ink/ink795.xml"/><Relationship Id="rId456" Type="http://schemas.openxmlformats.org/officeDocument/2006/relationships/customXml" Target="../ink/ink816.xml"/><Relationship Id="rId13" Type="http://schemas.openxmlformats.org/officeDocument/2006/relationships/image" Target="../media/image594.png"/><Relationship Id="rId109" Type="http://schemas.openxmlformats.org/officeDocument/2006/relationships/image" Target="../media/image642.png"/><Relationship Id="rId260" Type="http://schemas.openxmlformats.org/officeDocument/2006/relationships/customXml" Target="../ink/ink718.xml"/><Relationship Id="rId316" Type="http://schemas.openxmlformats.org/officeDocument/2006/relationships/customXml" Target="../ink/ink746.xml"/><Relationship Id="rId55" Type="http://schemas.openxmlformats.org/officeDocument/2006/relationships/image" Target="../media/image615.png"/><Relationship Id="rId97" Type="http://schemas.openxmlformats.org/officeDocument/2006/relationships/image" Target="../media/image636.png"/><Relationship Id="rId120" Type="http://schemas.openxmlformats.org/officeDocument/2006/relationships/customXml" Target="../ink/ink648.xml"/><Relationship Id="rId358" Type="http://schemas.openxmlformats.org/officeDocument/2006/relationships/customXml" Target="../ink/ink767.xml"/><Relationship Id="rId162" Type="http://schemas.openxmlformats.org/officeDocument/2006/relationships/customXml" Target="../ink/ink669.xml"/><Relationship Id="rId218" Type="http://schemas.openxmlformats.org/officeDocument/2006/relationships/customXml" Target="../ink/ink697.xml"/><Relationship Id="rId425" Type="http://schemas.openxmlformats.org/officeDocument/2006/relationships/image" Target="../media/image800.png"/><Relationship Id="rId271" Type="http://schemas.openxmlformats.org/officeDocument/2006/relationships/image" Target="../media/image723.png"/><Relationship Id="rId24" Type="http://schemas.openxmlformats.org/officeDocument/2006/relationships/customXml" Target="../ink/ink600.xml"/><Relationship Id="rId66" Type="http://schemas.openxmlformats.org/officeDocument/2006/relationships/customXml" Target="../ink/ink621.xml"/><Relationship Id="rId131" Type="http://schemas.openxmlformats.org/officeDocument/2006/relationships/image" Target="../media/image653.png"/><Relationship Id="rId327" Type="http://schemas.openxmlformats.org/officeDocument/2006/relationships/image" Target="../media/image751.png"/><Relationship Id="rId369" Type="http://schemas.openxmlformats.org/officeDocument/2006/relationships/image" Target="../media/image772.png"/><Relationship Id="rId173" Type="http://schemas.openxmlformats.org/officeDocument/2006/relationships/image" Target="../media/image674.png"/><Relationship Id="rId229" Type="http://schemas.openxmlformats.org/officeDocument/2006/relationships/image" Target="../media/image702.png"/><Relationship Id="rId380" Type="http://schemas.openxmlformats.org/officeDocument/2006/relationships/customXml" Target="../ink/ink778.xml"/><Relationship Id="rId436" Type="http://schemas.openxmlformats.org/officeDocument/2006/relationships/customXml" Target="../ink/ink806.xml"/><Relationship Id="rId240" Type="http://schemas.openxmlformats.org/officeDocument/2006/relationships/customXml" Target="../ink/ink708.xml"/><Relationship Id="rId35" Type="http://schemas.openxmlformats.org/officeDocument/2006/relationships/image" Target="../media/image605.png"/><Relationship Id="rId77" Type="http://schemas.openxmlformats.org/officeDocument/2006/relationships/image" Target="../media/image626.png"/><Relationship Id="rId100" Type="http://schemas.openxmlformats.org/officeDocument/2006/relationships/customXml" Target="../ink/ink638.xml"/><Relationship Id="rId282" Type="http://schemas.openxmlformats.org/officeDocument/2006/relationships/customXml" Target="../ink/ink729.xml"/><Relationship Id="rId338" Type="http://schemas.openxmlformats.org/officeDocument/2006/relationships/customXml" Target="../ink/ink757.xml"/><Relationship Id="rId8" Type="http://schemas.openxmlformats.org/officeDocument/2006/relationships/customXml" Target="../ink/ink592.xml"/><Relationship Id="rId142" Type="http://schemas.openxmlformats.org/officeDocument/2006/relationships/customXml" Target="../ink/ink659.xml"/><Relationship Id="rId184" Type="http://schemas.openxmlformats.org/officeDocument/2006/relationships/customXml" Target="../ink/ink680.xml"/><Relationship Id="rId391" Type="http://schemas.openxmlformats.org/officeDocument/2006/relationships/image" Target="../media/image783.png"/><Relationship Id="rId405" Type="http://schemas.openxmlformats.org/officeDocument/2006/relationships/image" Target="../media/image790.png"/><Relationship Id="rId447" Type="http://schemas.openxmlformats.org/officeDocument/2006/relationships/image" Target="../media/image811.png"/><Relationship Id="rId251" Type="http://schemas.openxmlformats.org/officeDocument/2006/relationships/image" Target="../media/image713.png"/><Relationship Id="rId46" Type="http://schemas.openxmlformats.org/officeDocument/2006/relationships/customXml" Target="../ink/ink611.xml"/><Relationship Id="rId293" Type="http://schemas.openxmlformats.org/officeDocument/2006/relationships/image" Target="../media/image734.png"/><Relationship Id="rId307" Type="http://schemas.openxmlformats.org/officeDocument/2006/relationships/image" Target="../media/image741.png"/><Relationship Id="rId349" Type="http://schemas.openxmlformats.org/officeDocument/2006/relationships/image" Target="../media/image762.png"/><Relationship Id="rId88" Type="http://schemas.openxmlformats.org/officeDocument/2006/relationships/customXml" Target="../ink/ink632.xml"/><Relationship Id="rId111" Type="http://schemas.openxmlformats.org/officeDocument/2006/relationships/image" Target="../media/image643.png"/><Relationship Id="rId153" Type="http://schemas.openxmlformats.org/officeDocument/2006/relationships/image" Target="../media/image664.png"/><Relationship Id="rId195" Type="http://schemas.openxmlformats.org/officeDocument/2006/relationships/image" Target="../media/image685.png"/><Relationship Id="rId209" Type="http://schemas.openxmlformats.org/officeDocument/2006/relationships/image" Target="../media/image692.png"/><Relationship Id="rId360" Type="http://schemas.openxmlformats.org/officeDocument/2006/relationships/customXml" Target="../ink/ink768.xml"/><Relationship Id="rId416" Type="http://schemas.openxmlformats.org/officeDocument/2006/relationships/customXml" Target="../ink/ink796.xml"/><Relationship Id="rId220" Type="http://schemas.openxmlformats.org/officeDocument/2006/relationships/customXml" Target="../ink/ink698.xml"/><Relationship Id="rId458" Type="http://schemas.openxmlformats.org/officeDocument/2006/relationships/customXml" Target="../ink/ink817.xml"/><Relationship Id="rId15" Type="http://schemas.openxmlformats.org/officeDocument/2006/relationships/image" Target="../media/image595.png"/><Relationship Id="rId57" Type="http://schemas.openxmlformats.org/officeDocument/2006/relationships/image" Target="../media/image616.png"/><Relationship Id="rId262" Type="http://schemas.openxmlformats.org/officeDocument/2006/relationships/customXml" Target="../ink/ink719.xml"/><Relationship Id="rId318" Type="http://schemas.openxmlformats.org/officeDocument/2006/relationships/customXml" Target="../ink/ink747.xml"/><Relationship Id="rId99" Type="http://schemas.openxmlformats.org/officeDocument/2006/relationships/image" Target="../media/image637.png"/><Relationship Id="rId122" Type="http://schemas.openxmlformats.org/officeDocument/2006/relationships/customXml" Target="../ink/ink649.xml"/><Relationship Id="rId164" Type="http://schemas.openxmlformats.org/officeDocument/2006/relationships/customXml" Target="../ink/ink670.xml"/><Relationship Id="rId371" Type="http://schemas.openxmlformats.org/officeDocument/2006/relationships/image" Target="../media/image773.png"/><Relationship Id="rId427" Type="http://schemas.openxmlformats.org/officeDocument/2006/relationships/image" Target="../media/image801.png"/><Relationship Id="rId26" Type="http://schemas.openxmlformats.org/officeDocument/2006/relationships/customXml" Target="../ink/ink601.xml"/><Relationship Id="rId231" Type="http://schemas.openxmlformats.org/officeDocument/2006/relationships/image" Target="../media/image703.png"/><Relationship Id="rId273" Type="http://schemas.openxmlformats.org/officeDocument/2006/relationships/image" Target="../media/image724.png"/><Relationship Id="rId329" Type="http://schemas.openxmlformats.org/officeDocument/2006/relationships/image" Target="../media/image752.png"/><Relationship Id="rId68" Type="http://schemas.openxmlformats.org/officeDocument/2006/relationships/customXml" Target="../ink/ink622.xml"/><Relationship Id="rId133" Type="http://schemas.openxmlformats.org/officeDocument/2006/relationships/image" Target="../media/image654.png"/><Relationship Id="rId175" Type="http://schemas.openxmlformats.org/officeDocument/2006/relationships/image" Target="../media/image675.png"/><Relationship Id="rId340" Type="http://schemas.openxmlformats.org/officeDocument/2006/relationships/customXml" Target="../ink/ink758.xml"/><Relationship Id="rId200" Type="http://schemas.openxmlformats.org/officeDocument/2006/relationships/customXml" Target="../ink/ink688.xml"/><Relationship Id="rId382" Type="http://schemas.openxmlformats.org/officeDocument/2006/relationships/customXml" Target="../ink/ink779.xml"/><Relationship Id="rId438" Type="http://schemas.openxmlformats.org/officeDocument/2006/relationships/customXml" Target="../ink/ink807.xml"/><Relationship Id="rId242" Type="http://schemas.openxmlformats.org/officeDocument/2006/relationships/customXml" Target="../ink/ink709.xml"/><Relationship Id="rId284" Type="http://schemas.openxmlformats.org/officeDocument/2006/relationships/customXml" Target="../ink/ink730.xml"/><Relationship Id="rId37" Type="http://schemas.openxmlformats.org/officeDocument/2006/relationships/image" Target="../media/image606.png"/><Relationship Id="rId79" Type="http://schemas.openxmlformats.org/officeDocument/2006/relationships/image" Target="../media/image627.png"/><Relationship Id="rId102" Type="http://schemas.openxmlformats.org/officeDocument/2006/relationships/customXml" Target="../ink/ink639.xml"/><Relationship Id="rId144" Type="http://schemas.openxmlformats.org/officeDocument/2006/relationships/customXml" Target="../ink/ink660.xml"/><Relationship Id="rId90" Type="http://schemas.openxmlformats.org/officeDocument/2006/relationships/customXml" Target="../ink/ink633.xml"/><Relationship Id="rId186" Type="http://schemas.openxmlformats.org/officeDocument/2006/relationships/customXml" Target="../ink/ink681.xml"/><Relationship Id="rId351" Type="http://schemas.openxmlformats.org/officeDocument/2006/relationships/image" Target="../media/image763.png"/><Relationship Id="rId393" Type="http://schemas.openxmlformats.org/officeDocument/2006/relationships/image" Target="../media/image784.png"/><Relationship Id="rId407" Type="http://schemas.openxmlformats.org/officeDocument/2006/relationships/image" Target="../media/image791.png"/><Relationship Id="rId449" Type="http://schemas.openxmlformats.org/officeDocument/2006/relationships/image" Target="../media/image812.png"/><Relationship Id="rId211" Type="http://schemas.openxmlformats.org/officeDocument/2006/relationships/image" Target="../media/image693.png"/><Relationship Id="rId253" Type="http://schemas.openxmlformats.org/officeDocument/2006/relationships/image" Target="../media/image714.png"/><Relationship Id="rId295" Type="http://schemas.openxmlformats.org/officeDocument/2006/relationships/image" Target="../media/image735.png"/><Relationship Id="rId309" Type="http://schemas.openxmlformats.org/officeDocument/2006/relationships/image" Target="../media/image742.png"/><Relationship Id="rId48" Type="http://schemas.openxmlformats.org/officeDocument/2006/relationships/customXml" Target="../ink/ink612.xml"/><Relationship Id="rId113" Type="http://schemas.openxmlformats.org/officeDocument/2006/relationships/image" Target="../media/image644.png"/><Relationship Id="rId320" Type="http://schemas.openxmlformats.org/officeDocument/2006/relationships/customXml" Target="../ink/ink748.xml"/><Relationship Id="rId155" Type="http://schemas.openxmlformats.org/officeDocument/2006/relationships/image" Target="../media/image665.png"/><Relationship Id="rId197" Type="http://schemas.openxmlformats.org/officeDocument/2006/relationships/image" Target="../media/image686.png"/><Relationship Id="rId362" Type="http://schemas.openxmlformats.org/officeDocument/2006/relationships/customXml" Target="../ink/ink769.xml"/><Relationship Id="rId418" Type="http://schemas.openxmlformats.org/officeDocument/2006/relationships/customXml" Target="../ink/ink797.xml"/><Relationship Id="rId222" Type="http://schemas.openxmlformats.org/officeDocument/2006/relationships/customXml" Target="../ink/ink699.xml"/><Relationship Id="rId264" Type="http://schemas.openxmlformats.org/officeDocument/2006/relationships/customXml" Target="../ink/ink720.xml"/><Relationship Id="rId17" Type="http://schemas.openxmlformats.org/officeDocument/2006/relationships/image" Target="../media/image596.png"/><Relationship Id="rId59" Type="http://schemas.openxmlformats.org/officeDocument/2006/relationships/image" Target="../media/image617.png"/><Relationship Id="rId124" Type="http://schemas.openxmlformats.org/officeDocument/2006/relationships/customXml" Target="../ink/ink650.xml"/><Relationship Id="rId70" Type="http://schemas.openxmlformats.org/officeDocument/2006/relationships/customXml" Target="../ink/ink623.xml"/><Relationship Id="rId166" Type="http://schemas.openxmlformats.org/officeDocument/2006/relationships/customXml" Target="../ink/ink671.xml"/><Relationship Id="rId331" Type="http://schemas.openxmlformats.org/officeDocument/2006/relationships/image" Target="../media/image753.png"/><Relationship Id="rId373" Type="http://schemas.openxmlformats.org/officeDocument/2006/relationships/image" Target="../media/image774.png"/><Relationship Id="rId429" Type="http://schemas.openxmlformats.org/officeDocument/2006/relationships/image" Target="../media/image802.png"/><Relationship Id="rId1" Type="http://schemas.openxmlformats.org/officeDocument/2006/relationships/slideLayout" Target="../slideLayouts/slideLayout10.xml"/><Relationship Id="rId233" Type="http://schemas.openxmlformats.org/officeDocument/2006/relationships/image" Target="../media/image704.png"/><Relationship Id="rId440" Type="http://schemas.openxmlformats.org/officeDocument/2006/relationships/customXml" Target="../ink/ink808.xml"/><Relationship Id="rId28" Type="http://schemas.openxmlformats.org/officeDocument/2006/relationships/customXml" Target="../ink/ink602.xml"/><Relationship Id="rId275" Type="http://schemas.openxmlformats.org/officeDocument/2006/relationships/image" Target="../media/image725.png"/><Relationship Id="rId300" Type="http://schemas.openxmlformats.org/officeDocument/2006/relationships/customXml" Target="../ink/ink738.xml"/><Relationship Id="rId81" Type="http://schemas.openxmlformats.org/officeDocument/2006/relationships/image" Target="../media/image628.png"/><Relationship Id="rId135" Type="http://schemas.openxmlformats.org/officeDocument/2006/relationships/image" Target="../media/image655.png"/><Relationship Id="rId177" Type="http://schemas.openxmlformats.org/officeDocument/2006/relationships/image" Target="../media/image676.png"/><Relationship Id="rId342" Type="http://schemas.openxmlformats.org/officeDocument/2006/relationships/customXml" Target="../ink/ink759.xml"/><Relationship Id="rId384" Type="http://schemas.openxmlformats.org/officeDocument/2006/relationships/customXml" Target="../ink/ink780.xml"/><Relationship Id="rId202" Type="http://schemas.openxmlformats.org/officeDocument/2006/relationships/customXml" Target="../ink/ink689.xml"/><Relationship Id="rId244" Type="http://schemas.openxmlformats.org/officeDocument/2006/relationships/customXml" Target="../ink/ink710.xml"/><Relationship Id="rId39" Type="http://schemas.openxmlformats.org/officeDocument/2006/relationships/image" Target="../media/image607.png"/><Relationship Id="rId286" Type="http://schemas.openxmlformats.org/officeDocument/2006/relationships/customXml" Target="../ink/ink731.xml"/><Relationship Id="rId451" Type="http://schemas.openxmlformats.org/officeDocument/2006/relationships/image" Target="../media/image813.png"/><Relationship Id="rId50" Type="http://schemas.openxmlformats.org/officeDocument/2006/relationships/customXml" Target="../ink/ink613.xml"/><Relationship Id="rId104" Type="http://schemas.openxmlformats.org/officeDocument/2006/relationships/customXml" Target="../ink/ink640.xml"/><Relationship Id="rId146" Type="http://schemas.openxmlformats.org/officeDocument/2006/relationships/customXml" Target="../ink/ink661.xml"/><Relationship Id="rId188" Type="http://schemas.openxmlformats.org/officeDocument/2006/relationships/customXml" Target="../ink/ink682.xml"/><Relationship Id="rId311" Type="http://schemas.openxmlformats.org/officeDocument/2006/relationships/image" Target="../media/image743.png"/><Relationship Id="rId353" Type="http://schemas.openxmlformats.org/officeDocument/2006/relationships/image" Target="../media/image764.png"/><Relationship Id="rId395" Type="http://schemas.openxmlformats.org/officeDocument/2006/relationships/image" Target="../media/image785.png"/><Relationship Id="rId409" Type="http://schemas.openxmlformats.org/officeDocument/2006/relationships/image" Target="../media/image792.png"/><Relationship Id="rId92" Type="http://schemas.openxmlformats.org/officeDocument/2006/relationships/customXml" Target="../ink/ink634.xml"/><Relationship Id="rId213" Type="http://schemas.openxmlformats.org/officeDocument/2006/relationships/image" Target="../media/image694.png"/><Relationship Id="rId420" Type="http://schemas.openxmlformats.org/officeDocument/2006/relationships/customXml" Target="../ink/ink798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5.png"/><Relationship Id="rId299" Type="http://schemas.openxmlformats.org/officeDocument/2006/relationships/image" Target="../media/image966.png"/><Relationship Id="rId21" Type="http://schemas.openxmlformats.org/officeDocument/2006/relationships/image" Target="../media/image827.png"/><Relationship Id="rId63" Type="http://schemas.openxmlformats.org/officeDocument/2006/relationships/image" Target="../media/image848.png"/><Relationship Id="rId159" Type="http://schemas.openxmlformats.org/officeDocument/2006/relationships/image" Target="../media/image896.png"/><Relationship Id="rId324" Type="http://schemas.openxmlformats.org/officeDocument/2006/relationships/customXml" Target="../ink/ink979.xml"/><Relationship Id="rId366" Type="http://schemas.openxmlformats.org/officeDocument/2006/relationships/customXml" Target="../ink/ink1000.xml"/><Relationship Id="rId170" Type="http://schemas.openxmlformats.org/officeDocument/2006/relationships/customXml" Target="../ink/ink902.xml"/><Relationship Id="rId226" Type="http://schemas.openxmlformats.org/officeDocument/2006/relationships/customXml" Target="../ink/ink930.xml"/><Relationship Id="rId433" Type="http://schemas.openxmlformats.org/officeDocument/2006/relationships/image" Target="../media/image1033.png"/><Relationship Id="rId268" Type="http://schemas.openxmlformats.org/officeDocument/2006/relationships/customXml" Target="../ink/ink951.xml"/><Relationship Id="rId32" Type="http://schemas.openxmlformats.org/officeDocument/2006/relationships/customXml" Target="../ink/ink833.xml"/><Relationship Id="rId74" Type="http://schemas.openxmlformats.org/officeDocument/2006/relationships/customXml" Target="../ink/ink854.xml"/><Relationship Id="rId128" Type="http://schemas.openxmlformats.org/officeDocument/2006/relationships/customXml" Target="../ink/ink881.xml"/><Relationship Id="rId335" Type="http://schemas.openxmlformats.org/officeDocument/2006/relationships/image" Target="../media/image984.png"/><Relationship Id="rId377" Type="http://schemas.openxmlformats.org/officeDocument/2006/relationships/image" Target="../media/image1005.png"/><Relationship Id="rId5" Type="http://schemas.openxmlformats.org/officeDocument/2006/relationships/image" Target="../media/image819.png"/><Relationship Id="rId181" Type="http://schemas.openxmlformats.org/officeDocument/2006/relationships/image" Target="../media/image907.png"/><Relationship Id="rId237" Type="http://schemas.openxmlformats.org/officeDocument/2006/relationships/image" Target="../media/image935.png"/><Relationship Id="rId402" Type="http://schemas.openxmlformats.org/officeDocument/2006/relationships/customXml" Target="../ink/ink1018.xml"/><Relationship Id="rId279" Type="http://schemas.openxmlformats.org/officeDocument/2006/relationships/image" Target="../media/image956.png"/><Relationship Id="rId444" Type="http://schemas.openxmlformats.org/officeDocument/2006/relationships/customXml" Target="../ink/ink1039.xml"/><Relationship Id="rId43" Type="http://schemas.openxmlformats.org/officeDocument/2006/relationships/image" Target="../media/image838.png"/><Relationship Id="rId139" Type="http://schemas.openxmlformats.org/officeDocument/2006/relationships/image" Target="../media/image886.png"/><Relationship Id="rId290" Type="http://schemas.openxmlformats.org/officeDocument/2006/relationships/customXml" Target="../ink/ink962.xml"/><Relationship Id="rId304" Type="http://schemas.openxmlformats.org/officeDocument/2006/relationships/customXml" Target="../ink/ink969.xml"/><Relationship Id="rId346" Type="http://schemas.openxmlformats.org/officeDocument/2006/relationships/customXml" Target="../ink/ink990.xml"/><Relationship Id="rId388" Type="http://schemas.openxmlformats.org/officeDocument/2006/relationships/customXml" Target="../ink/ink1011.xml"/><Relationship Id="rId85" Type="http://schemas.openxmlformats.org/officeDocument/2006/relationships/image" Target="../media/image859.png"/><Relationship Id="rId150" Type="http://schemas.openxmlformats.org/officeDocument/2006/relationships/customXml" Target="../ink/ink892.xml"/><Relationship Id="rId192" Type="http://schemas.openxmlformats.org/officeDocument/2006/relationships/customXml" Target="../ink/ink913.xml"/><Relationship Id="rId206" Type="http://schemas.openxmlformats.org/officeDocument/2006/relationships/customXml" Target="../ink/ink920.xml"/><Relationship Id="rId413" Type="http://schemas.openxmlformats.org/officeDocument/2006/relationships/image" Target="../media/image1023.png"/><Relationship Id="rId248" Type="http://schemas.openxmlformats.org/officeDocument/2006/relationships/customXml" Target="../ink/ink941.xml"/><Relationship Id="rId12" Type="http://schemas.openxmlformats.org/officeDocument/2006/relationships/customXml" Target="../ink/ink823.xml"/><Relationship Id="rId108" Type="http://schemas.openxmlformats.org/officeDocument/2006/relationships/customXml" Target="../ink/ink871.xml"/><Relationship Id="rId315" Type="http://schemas.openxmlformats.org/officeDocument/2006/relationships/image" Target="../media/image974.png"/><Relationship Id="rId357" Type="http://schemas.openxmlformats.org/officeDocument/2006/relationships/image" Target="../media/image995.png"/><Relationship Id="rId54" Type="http://schemas.openxmlformats.org/officeDocument/2006/relationships/customXml" Target="../ink/ink844.xml"/><Relationship Id="rId96" Type="http://schemas.openxmlformats.org/officeDocument/2006/relationships/customXml" Target="../ink/ink865.xml"/><Relationship Id="rId161" Type="http://schemas.openxmlformats.org/officeDocument/2006/relationships/image" Target="../media/image897.png"/><Relationship Id="rId217" Type="http://schemas.openxmlformats.org/officeDocument/2006/relationships/image" Target="../media/image925.png"/><Relationship Id="rId399" Type="http://schemas.openxmlformats.org/officeDocument/2006/relationships/image" Target="../media/image1016.png"/><Relationship Id="rId259" Type="http://schemas.openxmlformats.org/officeDocument/2006/relationships/image" Target="../media/image946.png"/><Relationship Id="rId424" Type="http://schemas.openxmlformats.org/officeDocument/2006/relationships/customXml" Target="../ink/ink1029.xml"/><Relationship Id="rId23" Type="http://schemas.openxmlformats.org/officeDocument/2006/relationships/image" Target="../media/image828.png"/><Relationship Id="rId119" Type="http://schemas.openxmlformats.org/officeDocument/2006/relationships/image" Target="../media/image876.png"/><Relationship Id="rId270" Type="http://schemas.openxmlformats.org/officeDocument/2006/relationships/customXml" Target="../ink/ink952.xml"/><Relationship Id="rId326" Type="http://schemas.openxmlformats.org/officeDocument/2006/relationships/customXml" Target="../ink/ink980.xml"/><Relationship Id="rId65" Type="http://schemas.openxmlformats.org/officeDocument/2006/relationships/image" Target="../media/image849.png"/><Relationship Id="rId130" Type="http://schemas.openxmlformats.org/officeDocument/2006/relationships/customXml" Target="../ink/ink882.xml"/><Relationship Id="rId368" Type="http://schemas.openxmlformats.org/officeDocument/2006/relationships/customXml" Target="../ink/ink1001.xml"/><Relationship Id="rId172" Type="http://schemas.openxmlformats.org/officeDocument/2006/relationships/customXml" Target="../ink/ink903.xml"/><Relationship Id="rId228" Type="http://schemas.openxmlformats.org/officeDocument/2006/relationships/customXml" Target="../ink/ink931.xml"/><Relationship Id="rId435" Type="http://schemas.openxmlformats.org/officeDocument/2006/relationships/image" Target="../media/image1034.png"/><Relationship Id="rId281" Type="http://schemas.openxmlformats.org/officeDocument/2006/relationships/image" Target="../media/image957.png"/><Relationship Id="rId337" Type="http://schemas.openxmlformats.org/officeDocument/2006/relationships/image" Target="../media/image985.png"/><Relationship Id="rId34" Type="http://schemas.openxmlformats.org/officeDocument/2006/relationships/customXml" Target="../ink/ink834.xml"/><Relationship Id="rId76" Type="http://schemas.openxmlformats.org/officeDocument/2006/relationships/customXml" Target="../ink/ink855.xml"/><Relationship Id="rId141" Type="http://schemas.openxmlformats.org/officeDocument/2006/relationships/image" Target="../media/image887.png"/><Relationship Id="rId379" Type="http://schemas.openxmlformats.org/officeDocument/2006/relationships/image" Target="../media/image1006.png"/><Relationship Id="rId7" Type="http://schemas.openxmlformats.org/officeDocument/2006/relationships/image" Target="../media/image820.png"/><Relationship Id="rId183" Type="http://schemas.openxmlformats.org/officeDocument/2006/relationships/image" Target="../media/image908.png"/><Relationship Id="rId239" Type="http://schemas.openxmlformats.org/officeDocument/2006/relationships/image" Target="../media/image936.png"/><Relationship Id="rId390" Type="http://schemas.openxmlformats.org/officeDocument/2006/relationships/customXml" Target="../ink/ink1012.xml"/><Relationship Id="rId404" Type="http://schemas.openxmlformats.org/officeDocument/2006/relationships/customXml" Target="../ink/ink1019.xml"/><Relationship Id="rId446" Type="http://schemas.openxmlformats.org/officeDocument/2006/relationships/customXml" Target="../ink/ink1040.xml"/><Relationship Id="rId250" Type="http://schemas.openxmlformats.org/officeDocument/2006/relationships/customXml" Target="../ink/ink942.xml"/><Relationship Id="rId292" Type="http://schemas.openxmlformats.org/officeDocument/2006/relationships/customXml" Target="../ink/ink963.xml"/><Relationship Id="rId306" Type="http://schemas.openxmlformats.org/officeDocument/2006/relationships/customXml" Target="../ink/ink970.xml"/><Relationship Id="rId45" Type="http://schemas.openxmlformats.org/officeDocument/2006/relationships/image" Target="../media/image839.png"/><Relationship Id="rId87" Type="http://schemas.openxmlformats.org/officeDocument/2006/relationships/image" Target="../media/image860.png"/><Relationship Id="rId110" Type="http://schemas.openxmlformats.org/officeDocument/2006/relationships/customXml" Target="../ink/ink872.xml"/><Relationship Id="rId348" Type="http://schemas.openxmlformats.org/officeDocument/2006/relationships/customXml" Target="../ink/ink991.xml"/><Relationship Id="rId152" Type="http://schemas.openxmlformats.org/officeDocument/2006/relationships/customXml" Target="../ink/ink893.xml"/><Relationship Id="rId194" Type="http://schemas.openxmlformats.org/officeDocument/2006/relationships/customXml" Target="../ink/ink914.xml"/><Relationship Id="rId208" Type="http://schemas.openxmlformats.org/officeDocument/2006/relationships/customXml" Target="../ink/ink921.xml"/><Relationship Id="rId415" Type="http://schemas.openxmlformats.org/officeDocument/2006/relationships/image" Target="../media/image1024.png"/><Relationship Id="rId261" Type="http://schemas.openxmlformats.org/officeDocument/2006/relationships/image" Target="../media/image947.png"/><Relationship Id="rId14" Type="http://schemas.openxmlformats.org/officeDocument/2006/relationships/customXml" Target="../ink/ink824.xml"/><Relationship Id="rId56" Type="http://schemas.openxmlformats.org/officeDocument/2006/relationships/customXml" Target="../ink/ink845.xml"/><Relationship Id="rId317" Type="http://schemas.openxmlformats.org/officeDocument/2006/relationships/image" Target="../media/image975.png"/><Relationship Id="rId359" Type="http://schemas.openxmlformats.org/officeDocument/2006/relationships/image" Target="../media/image996.png"/><Relationship Id="rId98" Type="http://schemas.openxmlformats.org/officeDocument/2006/relationships/customXml" Target="../ink/ink866.xml"/><Relationship Id="rId121" Type="http://schemas.openxmlformats.org/officeDocument/2006/relationships/image" Target="../media/image877.png"/><Relationship Id="rId163" Type="http://schemas.openxmlformats.org/officeDocument/2006/relationships/image" Target="../media/image898.png"/><Relationship Id="rId219" Type="http://schemas.openxmlformats.org/officeDocument/2006/relationships/image" Target="../media/image926.png"/><Relationship Id="rId370" Type="http://schemas.openxmlformats.org/officeDocument/2006/relationships/customXml" Target="../ink/ink1002.xml"/><Relationship Id="rId426" Type="http://schemas.openxmlformats.org/officeDocument/2006/relationships/customXml" Target="../ink/ink1030.xml"/><Relationship Id="rId230" Type="http://schemas.openxmlformats.org/officeDocument/2006/relationships/customXml" Target="../ink/ink932.xml"/><Relationship Id="rId25" Type="http://schemas.openxmlformats.org/officeDocument/2006/relationships/image" Target="../media/image829.png"/><Relationship Id="rId67" Type="http://schemas.openxmlformats.org/officeDocument/2006/relationships/image" Target="../media/image850.png"/><Relationship Id="rId272" Type="http://schemas.openxmlformats.org/officeDocument/2006/relationships/customXml" Target="../ink/ink953.xml"/><Relationship Id="rId328" Type="http://schemas.openxmlformats.org/officeDocument/2006/relationships/customXml" Target="../ink/ink981.xml"/><Relationship Id="rId132" Type="http://schemas.openxmlformats.org/officeDocument/2006/relationships/customXml" Target="../ink/ink883.xml"/><Relationship Id="rId174" Type="http://schemas.openxmlformats.org/officeDocument/2006/relationships/customXml" Target="../ink/ink904.xml"/><Relationship Id="rId381" Type="http://schemas.openxmlformats.org/officeDocument/2006/relationships/image" Target="../media/image1007.png"/><Relationship Id="rId241" Type="http://schemas.openxmlformats.org/officeDocument/2006/relationships/image" Target="../media/image937.png"/><Relationship Id="rId437" Type="http://schemas.openxmlformats.org/officeDocument/2006/relationships/image" Target="../media/image1035.png"/><Relationship Id="rId36" Type="http://schemas.openxmlformats.org/officeDocument/2006/relationships/customXml" Target="../ink/ink835.xml"/><Relationship Id="rId283" Type="http://schemas.openxmlformats.org/officeDocument/2006/relationships/image" Target="../media/image958.png"/><Relationship Id="rId339" Type="http://schemas.openxmlformats.org/officeDocument/2006/relationships/image" Target="../media/image986.png"/><Relationship Id="rId78" Type="http://schemas.openxmlformats.org/officeDocument/2006/relationships/customXml" Target="../ink/ink856.xml"/><Relationship Id="rId101" Type="http://schemas.openxmlformats.org/officeDocument/2006/relationships/image" Target="../media/image867.png"/><Relationship Id="rId143" Type="http://schemas.openxmlformats.org/officeDocument/2006/relationships/image" Target="../media/image888.png"/><Relationship Id="rId185" Type="http://schemas.openxmlformats.org/officeDocument/2006/relationships/image" Target="../media/image909.png"/><Relationship Id="rId350" Type="http://schemas.openxmlformats.org/officeDocument/2006/relationships/customXml" Target="../ink/ink992.xml"/><Relationship Id="rId406" Type="http://schemas.openxmlformats.org/officeDocument/2006/relationships/customXml" Target="../ink/ink1020.xml"/><Relationship Id="rId9" Type="http://schemas.openxmlformats.org/officeDocument/2006/relationships/image" Target="../media/image821.png"/><Relationship Id="rId210" Type="http://schemas.openxmlformats.org/officeDocument/2006/relationships/customXml" Target="../ink/ink922.xml"/><Relationship Id="rId392" Type="http://schemas.openxmlformats.org/officeDocument/2006/relationships/customXml" Target="../ink/ink1013.xml"/><Relationship Id="rId448" Type="http://schemas.openxmlformats.org/officeDocument/2006/relationships/customXml" Target="../ink/ink1041.xml"/><Relationship Id="rId252" Type="http://schemas.openxmlformats.org/officeDocument/2006/relationships/customXml" Target="../ink/ink943.xml"/><Relationship Id="rId294" Type="http://schemas.openxmlformats.org/officeDocument/2006/relationships/customXml" Target="../ink/ink964.xml"/><Relationship Id="rId308" Type="http://schemas.openxmlformats.org/officeDocument/2006/relationships/customXml" Target="../ink/ink971.xml"/><Relationship Id="rId47" Type="http://schemas.openxmlformats.org/officeDocument/2006/relationships/image" Target="../media/image840.png"/><Relationship Id="rId89" Type="http://schemas.openxmlformats.org/officeDocument/2006/relationships/image" Target="../media/image861.png"/><Relationship Id="rId112" Type="http://schemas.openxmlformats.org/officeDocument/2006/relationships/customXml" Target="../ink/ink873.xml"/><Relationship Id="rId154" Type="http://schemas.openxmlformats.org/officeDocument/2006/relationships/customXml" Target="../ink/ink894.xml"/><Relationship Id="rId361" Type="http://schemas.openxmlformats.org/officeDocument/2006/relationships/image" Target="../media/image997.png"/><Relationship Id="rId196" Type="http://schemas.openxmlformats.org/officeDocument/2006/relationships/customXml" Target="../ink/ink915.xml"/><Relationship Id="rId417" Type="http://schemas.openxmlformats.org/officeDocument/2006/relationships/image" Target="../media/image1025.png"/><Relationship Id="rId16" Type="http://schemas.openxmlformats.org/officeDocument/2006/relationships/customXml" Target="../ink/ink825.xml"/><Relationship Id="rId221" Type="http://schemas.openxmlformats.org/officeDocument/2006/relationships/image" Target="../media/image927.png"/><Relationship Id="rId263" Type="http://schemas.openxmlformats.org/officeDocument/2006/relationships/image" Target="../media/image948.png"/><Relationship Id="rId319" Type="http://schemas.openxmlformats.org/officeDocument/2006/relationships/image" Target="../media/image976.png"/><Relationship Id="rId58" Type="http://schemas.openxmlformats.org/officeDocument/2006/relationships/customXml" Target="../ink/ink846.xml"/><Relationship Id="rId123" Type="http://schemas.openxmlformats.org/officeDocument/2006/relationships/image" Target="../media/image878.png"/><Relationship Id="rId330" Type="http://schemas.openxmlformats.org/officeDocument/2006/relationships/customXml" Target="../ink/ink982.xml"/><Relationship Id="rId165" Type="http://schemas.openxmlformats.org/officeDocument/2006/relationships/image" Target="../media/image899.png"/><Relationship Id="rId372" Type="http://schemas.openxmlformats.org/officeDocument/2006/relationships/customXml" Target="../ink/ink1003.xml"/><Relationship Id="rId428" Type="http://schemas.openxmlformats.org/officeDocument/2006/relationships/customXml" Target="../ink/ink1031.xml"/><Relationship Id="rId232" Type="http://schemas.openxmlformats.org/officeDocument/2006/relationships/customXml" Target="../ink/ink933.xml"/><Relationship Id="rId274" Type="http://schemas.openxmlformats.org/officeDocument/2006/relationships/customXml" Target="../ink/ink954.xml"/><Relationship Id="rId27" Type="http://schemas.openxmlformats.org/officeDocument/2006/relationships/image" Target="../media/image830.png"/><Relationship Id="rId69" Type="http://schemas.openxmlformats.org/officeDocument/2006/relationships/image" Target="../media/image851.png"/><Relationship Id="rId134" Type="http://schemas.openxmlformats.org/officeDocument/2006/relationships/customXml" Target="../ink/ink884.xml"/><Relationship Id="rId80" Type="http://schemas.openxmlformats.org/officeDocument/2006/relationships/customXml" Target="../ink/ink857.xml"/><Relationship Id="rId176" Type="http://schemas.openxmlformats.org/officeDocument/2006/relationships/customXml" Target="../ink/ink905.xml"/><Relationship Id="rId341" Type="http://schemas.openxmlformats.org/officeDocument/2006/relationships/image" Target="../media/image987.png"/><Relationship Id="rId383" Type="http://schemas.openxmlformats.org/officeDocument/2006/relationships/image" Target="../media/image1008.png"/><Relationship Id="rId439" Type="http://schemas.openxmlformats.org/officeDocument/2006/relationships/image" Target="../media/image1036.png"/><Relationship Id="rId201" Type="http://schemas.openxmlformats.org/officeDocument/2006/relationships/image" Target="../media/image917.png"/><Relationship Id="rId243" Type="http://schemas.openxmlformats.org/officeDocument/2006/relationships/image" Target="../media/image938.png"/><Relationship Id="rId285" Type="http://schemas.openxmlformats.org/officeDocument/2006/relationships/image" Target="../media/image959.png"/><Relationship Id="rId450" Type="http://schemas.openxmlformats.org/officeDocument/2006/relationships/customXml" Target="../ink/ink1042.xml"/><Relationship Id="rId38" Type="http://schemas.openxmlformats.org/officeDocument/2006/relationships/customXml" Target="../ink/ink836.xml"/><Relationship Id="rId103" Type="http://schemas.openxmlformats.org/officeDocument/2006/relationships/image" Target="../media/image868.png"/><Relationship Id="rId310" Type="http://schemas.openxmlformats.org/officeDocument/2006/relationships/customXml" Target="../ink/ink972.xml"/><Relationship Id="rId91" Type="http://schemas.openxmlformats.org/officeDocument/2006/relationships/image" Target="../media/image862.png"/><Relationship Id="rId145" Type="http://schemas.openxmlformats.org/officeDocument/2006/relationships/image" Target="../media/image889.png"/><Relationship Id="rId187" Type="http://schemas.openxmlformats.org/officeDocument/2006/relationships/image" Target="../media/image910.png"/><Relationship Id="rId352" Type="http://schemas.openxmlformats.org/officeDocument/2006/relationships/customXml" Target="../ink/ink993.xml"/><Relationship Id="rId394" Type="http://schemas.openxmlformats.org/officeDocument/2006/relationships/customXml" Target="../ink/ink1014.xml"/><Relationship Id="rId408" Type="http://schemas.openxmlformats.org/officeDocument/2006/relationships/customXml" Target="../ink/ink1021.xml"/><Relationship Id="rId212" Type="http://schemas.openxmlformats.org/officeDocument/2006/relationships/customXml" Target="../ink/ink923.xml"/><Relationship Id="rId254" Type="http://schemas.openxmlformats.org/officeDocument/2006/relationships/customXml" Target="../ink/ink944.xml"/><Relationship Id="rId49" Type="http://schemas.openxmlformats.org/officeDocument/2006/relationships/image" Target="../media/image841.png"/><Relationship Id="rId114" Type="http://schemas.openxmlformats.org/officeDocument/2006/relationships/customXml" Target="../ink/ink874.xml"/><Relationship Id="rId296" Type="http://schemas.openxmlformats.org/officeDocument/2006/relationships/customXml" Target="../ink/ink965.xml"/><Relationship Id="rId60" Type="http://schemas.openxmlformats.org/officeDocument/2006/relationships/customXml" Target="../ink/ink847.xml"/><Relationship Id="rId156" Type="http://schemas.openxmlformats.org/officeDocument/2006/relationships/customXml" Target="../ink/ink895.xml"/><Relationship Id="rId198" Type="http://schemas.openxmlformats.org/officeDocument/2006/relationships/customXml" Target="../ink/ink916.xml"/><Relationship Id="rId321" Type="http://schemas.openxmlformats.org/officeDocument/2006/relationships/image" Target="../media/image977.png"/><Relationship Id="rId363" Type="http://schemas.openxmlformats.org/officeDocument/2006/relationships/image" Target="../media/image998.png"/><Relationship Id="rId419" Type="http://schemas.openxmlformats.org/officeDocument/2006/relationships/image" Target="../media/image1026.png"/><Relationship Id="rId223" Type="http://schemas.openxmlformats.org/officeDocument/2006/relationships/image" Target="../media/image928.png"/><Relationship Id="rId430" Type="http://schemas.openxmlformats.org/officeDocument/2006/relationships/customXml" Target="../ink/ink1032.xml"/><Relationship Id="rId18" Type="http://schemas.openxmlformats.org/officeDocument/2006/relationships/customXml" Target="../ink/ink826.xml"/><Relationship Id="rId265" Type="http://schemas.openxmlformats.org/officeDocument/2006/relationships/image" Target="../media/image949.png"/><Relationship Id="rId50" Type="http://schemas.openxmlformats.org/officeDocument/2006/relationships/customXml" Target="../ink/ink842.xml"/><Relationship Id="rId104" Type="http://schemas.openxmlformats.org/officeDocument/2006/relationships/customXml" Target="../ink/ink869.xml"/><Relationship Id="rId125" Type="http://schemas.openxmlformats.org/officeDocument/2006/relationships/image" Target="../media/image879.png"/><Relationship Id="rId146" Type="http://schemas.openxmlformats.org/officeDocument/2006/relationships/customXml" Target="../ink/ink890.xml"/><Relationship Id="rId167" Type="http://schemas.openxmlformats.org/officeDocument/2006/relationships/image" Target="../media/image900.png"/><Relationship Id="rId188" Type="http://schemas.openxmlformats.org/officeDocument/2006/relationships/customXml" Target="../ink/ink911.xml"/><Relationship Id="rId311" Type="http://schemas.openxmlformats.org/officeDocument/2006/relationships/image" Target="../media/image972.png"/><Relationship Id="rId332" Type="http://schemas.openxmlformats.org/officeDocument/2006/relationships/customXml" Target="../ink/ink983.xml"/><Relationship Id="rId353" Type="http://schemas.openxmlformats.org/officeDocument/2006/relationships/image" Target="../media/image993.png"/><Relationship Id="rId374" Type="http://schemas.openxmlformats.org/officeDocument/2006/relationships/customXml" Target="../ink/ink1004.xml"/><Relationship Id="rId395" Type="http://schemas.openxmlformats.org/officeDocument/2006/relationships/image" Target="../media/image1014.png"/><Relationship Id="rId409" Type="http://schemas.openxmlformats.org/officeDocument/2006/relationships/image" Target="../media/image1021.png"/><Relationship Id="rId71" Type="http://schemas.openxmlformats.org/officeDocument/2006/relationships/image" Target="../media/image852.png"/><Relationship Id="rId92" Type="http://schemas.openxmlformats.org/officeDocument/2006/relationships/customXml" Target="../ink/ink863.xml"/><Relationship Id="rId213" Type="http://schemas.openxmlformats.org/officeDocument/2006/relationships/image" Target="../media/image923.png"/><Relationship Id="rId234" Type="http://schemas.openxmlformats.org/officeDocument/2006/relationships/customXml" Target="../ink/ink934.xml"/><Relationship Id="rId420" Type="http://schemas.openxmlformats.org/officeDocument/2006/relationships/customXml" Target="../ink/ink1027.xml"/><Relationship Id="rId2" Type="http://schemas.openxmlformats.org/officeDocument/2006/relationships/customXml" Target="../ink/ink818.xml"/><Relationship Id="rId29" Type="http://schemas.openxmlformats.org/officeDocument/2006/relationships/image" Target="../media/image831.png"/><Relationship Id="rId255" Type="http://schemas.openxmlformats.org/officeDocument/2006/relationships/image" Target="../media/image944.png"/><Relationship Id="rId276" Type="http://schemas.openxmlformats.org/officeDocument/2006/relationships/customXml" Target="../ink/ink955.xml"/><Relationship Id="rId297" Type="http://schemas.openxmlformats.org/officeDocument/2006/relationships/image" Target="../media/image965.png"/><Relationship Id="rId441" Type="http://schemas.openxmlformats.org/officeDocument/2006/relationships/image" Target="../media/image1037.png"/><Relationship Id="rId40" Type="http://schemas.openxmlformats.org/officeDocument/2006/relationships/customXml" Target="../ink/ink837.xml"/><Relationship Id="rId115" Type="http://schemas.openxmlformats.org/officeDocument/2006/relationships/image" Target="../media/image874.png"/><Relationship Id="rId136" Type="http://schemas.openxmlformats.org/officeDocument/2006/relationships/customXml" Target="../ink/ink885.xml"/><Relationship Id="rId157" Type="http://schemas.openxmlformats.org/officeDocument/2006/relationships/image" Target="../media/image895.png"/><Relationship Id="rId178" Type="http://schemas.openxmlformats.org/officeDocument/2006/relationships/customXml" Target="../ink/ink906.xml"/><Relationship Id="rId301" Type="http://schemas.openxmlformats.org/officeDocument/2006/relationships/image" Target="../media/image967.png"/><Relationship Id="rId322" Type="http://schemas.openxmlformats.org/officeDocument/2006/relationships/customXml" Target="../ink/ink978.xml"/><Relationship Id="rId343" Type="http://schemas.openxmlformats.org/officeDocument/2006/relationships/image" Target="../media/image988.png"/><Relationship Id="rId364" Type="http://schemas.openxmlformats.org/officeDocument/2006/relationships/customXml" Target="../ink/ink999.xml"/><Relationship Id="rId61" Type="http://schemas.openxmlformats.org/officeDocument/2006/relationships/image" Target="../media/image847.png"/><Relationship Id="rId82" Type="http://schemas.openxmlformats.org/officeDocument/2006/relationships/customXml" Target="../ink/ink858.xml"/><Relationship Id="rId199" Type="http://schemas.openxmlformats.org/officeDocument/2006/relationships/image" Target="../media/image916.png"/><Relationship Id="rId203" Type="http://schemas.openxmlformats.org/officeDocument/2006/relationships/image" Target="../media/image918.png"/><Relationship Id="rId385" Type="http://schemas.openxmlformats.org/officeDocument/2006/relationships/image" Target="../media/image1009.png"/><Relationship Id="rId19" Type="http://schemas.openxmlformats.org/officeDocument/2006/relationships/image" Target="../media/image826.png"/><Relationship Id="rId224" Type="http://schemas.openxmlformats.org/officeDocument/2006/relationships/customXml" Target="../ink/ink929.xml"/><Relationship Id="rId245" Type="http://schemas.openxmlformats.org/officeDocument/2006/relationships/image" Target="../media/image939.png"/><Relationship Id="rId266" Type="http://schemas.openxmlformats.org/officeDocument/2006/relationships/customXml" Target="../ink/ink950.xml"/><Relationship Id="rId287" Type="http://schemas.openxmlformats.org/officeDocument/2006/relationships/image" Target="../media/image960.png"/><Relationship Id="rId410" Type="http://schemas.openxmlformats.org/officeDocument/2006/relationships/customXml" Target="../ink/ink1022.xml"/><Relationship Id="rId431" Type="http://schemas.openxmlformats.org/officeDocument/2006/relationships/image" Target="../media/image1032.png"/><Relationship Id="rId30" Type="http://schemas.openxmlformats.org/officeDocument/2006/relationships/customXml" Target="../ink/ink832.xml"/><Relationship Id="rId105" Type="http://schemas.openxmlformats.org/officeDocument/2006/relationships/image" Target="../media/image869.png"/><Relationship Id="rId126" Type="http://schemas.openxmlformats.org/officeDocument/2006/relationships/customXml" Target="../ink/ink880.xml"/><Relationship Id="rId147" Type="http://schemas.openxmlformats.org/officeDocument/2006/relationships/image" Target="../media/image890.png"/><Relationship Id="rId168" Type="http://schemas.openxmlformats.org/officeDocument/2006/relationships/customXml" Target="../ink/ink901.xml"/><Relationship Id="rId312" Type="http://schemas.openxmlformats.org/officeDocument/2006/relationships/customXml" Target="../ink/ink973.xml"/><Relationship Id="rId333" Type="http://schemas.openxmlformats.org/officeDocument/2006/relationships/image" Target="../media/image983.png"/><Relationship Id="rId354" Type="http://schemas.openxmlformats.org/officeDocument/2006/relationships/customXml" Target="../ink/ink994.xml"/><Relationship Id="rId51" Type="http://schemas.openxmlformats.org/officeDocument/2006/relationships/image" Target="../media/image842.png"/><Relationship Id="rId72" Type="http://schemas.openxmlformats.org/officeDocument/2006/relationships/customXml" Target="../ink/ink853.xml"/><Relationship Id="rId93" Type="http://schemas.openxmlformats.org/officeDocument/2006/relationships/image" Target="../media/image863.png"/><Relationship Id="rId189" Type="http://schemas.openxmlformats.org/officeDocument/2006/relationships/image" Target="../media/image911.png"/><Relationship Id="rId375" Type="http://schemas.openxmlformats.org/officeDocument/2006/relationships/image" Target="../media/image1004.png"/><Relationship Id="rId396" Type="http://schemas.openxmlformats.org/officeDocument/2006/relationships/customXml" Target="../ink/ink1015.xml"/><Relationship Id="rId3" Type="http://schemas.openxmlformats.org/officeDocument/2006/relationships/image" Target="../media/image818.png"/><Relationship Id="rId214" Type="http://schemas.openxmlformats.org/officeDocument/2006/relationships/customXml" Target="../ink/ink924.xml"/><Relationship Id="rId235" Type="http://schemas.openxmlformats.org/officeDocument/2006/relationships/image" Target="../media/image934.png"/><Relationship Id="rId256" Type="http://schemas.openxmlformats.org/officeDocument/2006/relationships/customXml" Target="../ink/ink945.xml"/><Relationship Id="rId277" Type="http://schemas.openxmlformats.org/officeDocument/2006/relationships/image" Target="../media/image955.png"/><Relationship Id="rId298" Type="http://schemas.openxmlformats.org/officeDocument/2006/relationships/customXml" Target="../ink/ink966.xml"/><Relationship Id="rId400" Type="http://schemas.openxmlformats.org/officeDocument/2006/relationships/customXml" Target="../ink/ink1017.xml"/><Relationship Id="rId421" Type="http://schemas.openxmlformats.org/officeDocument/2006/relationships/image" Target="../media/image1027.png"/><Relationship Id="rId442" Type="http://schemas.openxmlformats.org/officeDocument/2006/relationships/customXml" Target="../ink/ink1038.xml"/><Relationship Id="rId116" Type="http://schemas.openxmlformats.org/officeDocument/2006/relationships/customXml" Target="../ink/ink875.xml"/><Relationship Id="rId137" Type="http://schemas.openxmlformats.org/officeDocument/2006/relationships/image" Target="../media/image885.png"/><Relationship Id="rId158" Type="http://schemas.openxmlformats.org/officeDocument/2006/relationships/customXml" Target="../ink/ink896.xml"/><Relationship Id="rId302" Type="http://schemas.openxmlformats.org/officeDocument/2006/relationships/customXml" Target="../ink/ink968.xml"/><Relationship Id="rId323" Type="http://schemas.openxmlformats.org/officeDocument/2006/relationships/image" Target="../media/image978.png"/><Relationship Id="rId344" Type="http://schemas.openxmlformats.org/officeDocument/2006/relationships/customXml" Target="../ink/ink989.xml"/><Relationship Id="rId20" Type="http://schemas.openxmlformats.org/officeDocument/2006/relationships/customXml" Target="../ink/ink827.xml"/><Relationship Id="rId41" Type="http://schemas.openxmlformats.org/officeDocument/2006/relationships/image" Target="../media/image837.png"/><Relationship Id="rId62" Type="http://schemas.openxmlformats.org/officeDocument/2006/relationships/customXml" Target="../ink/ink848.xml"/><Relationship Id="rId83" Type="http://schemas.openxmlformats.org/officeDocument/2006/relationships/image" Target="../media/image858.png"/><Relationship Id="rId179" Type="http://schemas.openxmlformats.org/officeDocument/2006/relationships/image" Target="../media/image906.png"/><Relationship Id="rId365" Type="http://schemas.openxmlformats.org/officeDocument/2006/relationships/image" Target="../media/image999.png"/><Relationship Id="rId386" Type="http://schemas.openxmlformats.org/officeDocument/2006/relationships/customXml" Target="../ink/ink1010.xml"/><Relationship Id="rId190" Type="http://schemas.openxmlformats.org/officeDocument/2006/relationships/customXml" Target="../ink/ink912.xml"/><Relationship Id="rId204" Type="http://schemas.openxmlformats.org/officeDocument/2006/relationships/customXml" Target="../ink/ink919.xml"/><Relationship Id="rId225" Type="http://schemas.openxmlformats.org/officeDocument/2006/relationships/image" Target="../media/image929.png"/><Relationship Id="rId246" Type="http://schemas.openxmlformats.org/officeDocument/2006/relationships/customXml" Target="../ink/ink940.xml"/><Relationship Id="rId267" Type="http://schemas.openxmlformats.org/officeDocument/2006/relationships/image" Target="../media/image950.png"/><Relationship Id="rId288" Type="http://schemas.openxmlformats.org/officeDocument/2006/relationships/customXml" Target="../ink/ink961.xml"/><Relationship Id="rId411" Type="http://schemas.openxmlformats.org/officeDocument/2006/relationships/image" Target="../media/image1022.png"/><Relationship Id="rId432" Type="http://schemas.openxmlformats.org/officeDocument/2006/relationships/customXml" Target="../ink/ink1033.xml"/><Relationship Id="rId106" Type="http://schemas.openxmlformats.org/officeDocument/2006/relationships/customXml" Target="../ink/ink870.xml"/><Relationship Id="rId127" Type="http://schemas.openxmlformats.org/officeDocument/2006/relationships/image" Target="../media/image880.png"/><Relationship Id="rId313" Type="http://schemas.openxmlformats.org/officeDocument/2006/relationships/image" Target="../media/image973.png"/><Relationship Id="rId10" Type="http://schemas.openxmlformats.org/officeDocument/2006/relationships/customXml" Target="../ink/ink822.xml"/><Relationship Id="rId31" Type="http://schemas.openxmlformats.org/officeDocument/2006/relationships/image" Target="../media/image832.png"/><Relationship Id="rId52" Type="http://schemas.openxmlformats.org/officeDocument/2006/relationships/customXml" Target="../ink/ink843.xml"/><Relationship Id="rId73" Type="http://schemas.openxmlformats.org/officeDocument/2006/relationships/image" Target="../media/image853.png"/><Relationship Id="rId94" Type="http://schemas.openxmlformats.org/officeDocument/2006/relationships/customXml" Target="../ink/ink864.xml"/><Relationship Id="rId148" Type="http://schemas.openxmlformats.org/officeDocument/2006/relationships/customXml" Target="../ink/ink891.xml"/><Relationship Id="rId169" Type="http://schemas.openxmlformats.org/officeDocument/2006/relationships/image" Target="../media/image901.png"/><Relationship Id="rId334" Type="http://schemas.openxmlformats.org/officeDocument/2006/relationships/customXml" Target="../ink/ink984.xml"/><Relationship Id="rId355" Type="http://schemas.openxmlformats.org/officeDocument/2006/relationships/image" Target="../media/image994.png"/><Relationship Id="rId376" Type="http://schemas.openxmlformats.org/officeDocument/2006/relationships/customXml" Target="../ink/ink1005.xml"/><Relationship Id="rId397" Type="http://schemas.openxmlformats.org/officeDocument/2006/relationships/image" Target="../media/image1015.png"/><Relationship Id="rId4" Type="http://schemas.openxmlformats.org/officeDocument/2006/relationships/customXml" Target="../ink/ink819.xml"/><Relationship Id="rId180" Type="http://schemas.openxmlformats.org/officeDocument/2006/relationships/customXml" Target="../ink/ink907.xml"/><Relationship Id="rId215" Type="http://schemas.openxmlformats.org/officeDocument/2006/relationships/image" Target="../media/image924.png"/><Relationship Id="rId236" Type="http://schemas.openxmlformats.org/officeDocument/2006/relationships/customXml" Target="../ink/ink935.xml"/><Relationship Id="rId257" Type="http://schemas.openxmlformats.org/officeDocument/2006/relationships/image" Target="../media/image945.png"/><Relationship Id="rId278" Type="http://schemas.openxmlformats.org/officeDocument/2006/relationships/customXml" Target="../ink/ink956.xml"/><Relationship Id="rId401" Type="http://schemas.openxmlformats.org/officeDocument/2006/relationships/image" Target="../media/image1017.png"/><Relationship Id="rId422" Type="http://schemas.openxmlformats.org/officeDocument/2006/relationships/customXml" Target="../ink/ink1028.xml"/><Relationship Id="rId443" Type="http://schemas.openxmlformats.org/officeDocument/2006/relationships/image" Target="../media/image1038.png"/><Relationship Id="rId303" Type="http://schemas.openxmlformats.org/officeDocument/2006/relationships/image" Target="../media/image968.png"/><Relationship Id="rId42" Type="http://schemas.openxmlformats.org/officeDocument/2006/relationships/customXml" Target="../ink/ink838.xml"/><Relationship Id="rId84" Type="http://schemas.openxmlformats.org/officeDocument/2006/relationships/customXml" Target="../ink/ink859.xml"/><Relationship Id="rId138" Type="http://schemas.openxmlformats.org/officeDocument/2006/relationships/customXml" Target="../ink/ink886.xml"/><Relationship Id="rId345" Type="http://schemas.openxmlformats.org/officeDocument/2006/relationships/image" Target="../media/image989.png"/><Relationship Id="rId387" Type="http://schemas.openxmlformats.org/officeDocument/2006/relationships/image" Target="../media/image1010.png"/><Relationship Id="rId191" Type="http://schemas.openxmlformats.org/officeDocument/2006/relationships/image" Target="../media/image912.png"/><Relationship Id="rId205" Type="http://schemas.openxmlformats.org/officeDocument/2006/relationships/image" Target="../media/image919.png"/><Relationship Id="rId247" Type="http://schemas.openxmlformats.org/officeDocument/2006/relationships/image" Target="../media/image940.png"/><Relationship Id="rId412" Type="http://schemas.openxmlformats.org/officeDocument/2006/relationships/customXml" Target="../ink/ink1023.xml"/><Relationship Id="rId107" Type="http://schemas.openxmlformats.org/officeDocument/2006/relationships/image" Target="../media/image870.png"/><Relationship Id="rId289" Type="http://schemas.openxmlformats.org/officeDocument/2006/relationships/image" Target="../media/image961.png"/><Relationship Id="rId11" Type="http://schemas.openxmlformats.org/officeDocument/2006/relationships/image" Target="../media/image822.png"/><Relationship Id="rId53" Type="http://schemas.openxmlformats.org/officeDocument/2006/relationships/image" Target="../media/image843.png"/><Relationship Id="rId149" Type="http://schemas.openxmlformats.org/officeDocument/2006/relationships/image" Target="../media/image891.png"/><Relationship Id="rId314" Type="http://schemas.openxmlformats.org/officeDocument/2006/relationships/customXml" Target="../ink/ink974.xml"/><Relationship Id="rId356" Type="http://schemas.openxmlformats.org/officeDocument/2006/relationships/customXml" Target="../ink/ink995.xml"/><Relationship Id="rId398" Type="http://schemas.openxmlformats.org/officeDocument/2006/relationships/customXml" Target="../ink/ink1016.xml"/><Relationship Id="rId95" Type="http://schemas.openxmlformats.org/officeDocument/2006/relationships/image" Target="../media/image864.png"/><Relationship Id="rId160" Type="http://schemas.openxmlformats.org/officeDocument/2006/relationships/customXml" Target="../ink/ink897.xml"/><Relationship Id="rId216" Type="http://schemas.openxmlformats.org/officeDocument/2006/relationships/customXml" Target="../ink/ink925.xml"/><Relationship Id="rId423" Type="http://schemas.openxmlformats.org/officeDocument/2006/relationships/image" Target="../media/image1028.png"/><Relationship Id="rId258" Type="http://schemas.openxmlformats.org/officeDocument/2006/relationships/customXml" Target="../ink/ink946.xml"/><Relationship Id="rId22" Type="http://schemas.openxmlformats.org/officeDocument/2006/relationships/customXml" Target="../ink/ink828.xml"/><Relationship Id="rId64" Type="http://schemas.openxmlformats.org/officeDocument/2006/relationships/customXml" Target="../ink/ink849.xml"/><Relationship Id="rId118" Type="http://schemas.openxmlformats.org/officeDocument/2006/relationships/customXml" Target="../ink/ink876.xml"/><Relationship Id="rId325" Type="http://schemas.openxmlformats.org/officeDocument/2006/relationships/image" Target="../media/image979.png"/><Relationship Id="rId367" Type="http://schemas.openxmlformats.org/officeDocument/2006/relationships/image" Target="../media/image1000.png"/><Relationship Id="rId171" Type="http://schemas.openxmlformats.org/officeDocument/2006/relationships/image" Target="../media/image902.png"/><Relationship Id="rId227" Type="http://schemas.openxmlformats.org/officeDocument/2006/relationships/image" Target="../media/image930.png"/><Relationship Id="rId269" Type="http://schemas.openxmlformats.org/officeDocument/2006/relationships/image" Target="../media/image951.png"/><Relationship Id="rId434" Type="http://schemas.openxmlformats.org/officeDocument/2006/relationships/customXml" Target="../ink/ink1034.xml"/><Relationship Id="rId33" Type="http://schemas.openxmlformats.org/officeDocument/2006/relationships/image" Target="../media/image833.png"/><Relationship Id="rId129" Type="http://schemas.openxmlformats.org/officeDocument/2006/relationships/image" Target="../media/image881.png"/><Relationship Id="rId280" Type="http://schemas.openxmlformats.org/officeDocument/2006/relationships/customXml" Target="../ink/ink957.xml"/><Relationship Id="rId336" Type="http://schemas.openxmlformats.org/officeDocument/2006/relationships/customXml" Target="../ink/ink985.xml"/><Relationship Id="rId75" Type="http://schemas.openxmlformats.org/officeDocument/2006/relationships/image" Target="../media/image854.png"/><Relationship Id="rId140" Type="http://schemas.openxmlformats.org/officeDocument/2006/relationships/customXml" Target="../ink/ink887.xml"/><Relationship Id="rId182" Type="http://schemas.openxmlformats.org/officeDocument/2006/relationships/customXml" Target="../ink/ink908.xml"/><Relationship Id="rId378" Type="http://schemas.openxmlformats.org/officeDocument/2006/relationships/customXml" Target="../ink/ink1006.xml"/><Relationship Id="rId403" Type="http://schemas.openxmlformats.org/officeDocument/2006/relationships/image" Target="../media/image1018.png"/><Relationship Id="rId6" Type="http://schemas.openxmlformats.org/officeDocument/2006/relationships/customXml" Target="../ink/ink820.xml"/><Relationship Id="rId238" Type="http://schemas.openxmlformats.org/officeDocument/2006/relationships/customXml" Target="../ink/ink936.xml"/><Relationship Id="rId445" Type="http://schemas.openxmlformats.org/officeDocument/2006/relationships/image" Target="../media/image1039.png"/><Relationship Id="rId291" Type="http://schemas.openxmlformats.org/officeDocument/2006/relationships/image" Target="../media/image962.png"/><Relationship Id="rId305" Type="http://schemas.openxmlformats.org/officeDocument/2006/relationships/image" Target="../media/image969.png"/><Relationship Id="rId347" Type="http://schemas.openxmlformats.org/officeDocument/2006/relationships/image" Target="../media/image990.png"/><Relationship Id="rId44" Type="http://schemas.openxmlformats.org/officeDocument/2006/relationships/customXml" Target="../ink/ink839.xml"/><Relationship Id="rId86" Type="http://schemas.openxmlformats.org/officeDocument/2006/relationships/customXml" Target="../ink/ink860.xml"/><Relationship Id="rId151" Type="http://schemas.openxmlformats.org/officeDocument/2006/relationships/image" Target="../media/image892.png"/><Relationship Id="rId389" Type="http://schemas.openxmlformats.org/officeDocument/2006/relationships/image" Target="../media/image1011.png"/><Relationship Id="rId193" Type="http://schemas.openxmlformats.org/officeDocument/2006/relationships/image" Target="../media/image913.png"/><Relationship Id="rId207" Type="http://schemas.openxmlformats.org/officeDocument/2006/relationships/image" Target="../media/image920.png"/><Relationship Id="rId249" Type="http://schemas.openxmlformats.org/officeDocument/2006/relationships/image" Target="../media/image941.png"/><Relationship Id="rId414" Type="http://schemas.openxmlformats.org/officeDocument/2006/relationships/customXml" Target="../ink/ink1024.xml"/><Relationship Id="rId13" Type="http://schemas.openxmlformats.org/officeDocument/2006/relationships/image" Target="../media/image823.png"/><Relationship Id="rId109" Type="http://schemas.openxmlformats.org/officeDocument/2006/relationships/image" Target="../media/image871.png"/><Relationship Id="rId260" Type="http://schemas.openxmlformats.org/officeDocument/2006/relationships/customXml" Target="../ink/ink947.xml"/><Relationship Id="rId316" Type="http://schemas.openxmlformats.org/officeDocument/2006/relationships/customXml" Target="../ink/ink975.xml"/><Relationship Id="rId55" Type="http://schemas.openxmlformats.org/officeDocument/2006/relationships/image" Target="../media/image844.png"/><Relationship Id="rId97" Type="http://schemas.openxmlformats.org/officeDocument/2006/relationships/image" Target="../media/image865.png"/><Relationship Id="rId120" Type="http://schemas.openxmlformats.org/officeDocument/2006/relationships/customXml" Target="../ink/ink877.xml"/><Relationship Id="rId358" Type="http://schemas.openxmlformats.org/officeDocument/2006/relationships/customXml" Target="../ink/ink996.xml"/><Relationship Id="rId162" Type="http://schemas.openxmlformats.org/officeDocument/2006/relationships/customXml" Target="../ink/ink898.xml"/><Relationship Id="rId218" Type="http://schemas.openxmlformats.org/officeDocument/2006/relationships/customXml" Target="../ink/ink926.xml"/><Relationship Id="rId425" Type="http://schemas.openxmlformats.org/officeDocument/2006/relationships/image" Target="../media/image1029.png"/><Relationship Id="rId271" Type="http://schemas.openxmlformats.org/officeDocument/2006/relationships/image" Target="../media/image952.png"/><Relationship Id="rId24" Type="http://schemas.openxmlformats.org/officeDocument/2006/relationships/customXml" Target="../ink/ink829.xml"/><Relationship Id="rId66" Type="http://schemas.openxmlformats.org/officeDocument/2006/relationships/customXml" Target="../ink/ink850.xml"/><Relationship Id="rId131" Type="http://schemas.openxmlformats.org/officeDocument/2006/relationships/image" Target="../media/image882.png"/><Relationship Id="rId327" Type="http://schemas.openxmlformats.org/officeDocument/2006/relationships/image" Target="../media/image980.png"/><Relationship Id="rId369" Type="http://schemas.openxmlformats.org/officeDocument/2006/relationships/image" Target="../media/image1001.png"/><Relationship Id="rId173" Type="http://schemas.openxmlformats.org/officeDocument/2006/relationships/image" Target="../media/image903.png"/><Relationship Id="rId229" Type="http://schemas.openxmlformats.org/officeDocument/2006/relationships/image" Target="../media/image931.png"/><Relationship Id="rId380" Type="http://schemas.openxmlformats.org/officeDocument/2006/relationships/customXml" Target="../ink/ink1007.xml"/><Relationship Id="rId436" Type="http://schemas.openxmlformats.org/officeDocument/2006/relationships/customXml" Target="../ink/ink1035.xml"/><Relationship Id="rId240" Type="http://schemas.openxmlformats.org/officeDocument/2006/relationships/customXml" Target="../ink/ink937.xml"/><Relationship Id="rId35" Type="http://schemas.openxmlformats.org/officeDocument/2006/relationships/image" Target="../media/image834.png"/><Relationship Id="rId77" Type="http://schemas.openxmlformats.org/officeDocument/2006/relationships/image" Target="../media/image855.png"/><Relationship Id="rId100" Type="http://schemas.openxmlformats.org/officeDocument/2006/relationships/customXml" Target="../ink/ink867.xml"/><Relationship Id="rId282" Type="http://schemas.openxmlformats.org/officeDocument/2006/relationships/customXml" Target="../ink/ink958.xml"/><Relationship Id="rId338" Type="http://schemas.openxmlformats.org/officeDocument/2006/relationships/customXml" Target="../ink/ink986.xml"/><Relationship Id="rId8" Type="http://schemas.openxmlformats.org/officeDocument/2006/relationships/customXml" Target="../ink/ink821.xml"/><Relationship Id="rId142" Type="http://schemas.openxmlformats.org/officeDocument/2006/relationships/customXml" Target="../ink/ink888.xml"/><Relationship Id="rId184" Type="http://schemas.openxmlformats.org/officeDocument/2006/relationships/customXml" Target="../ink/ink909.xml"/><Relationship Id="rId391" Type="http://schemas.openxmlformats.org/officeDocument/2006/relationships/image" Target="../media/image1012.png"/><Relationship Id="rId405" Type="http://schemas.openxmlformats.org/officeDocument/2006/relationships/image" Target="../media/image1019.png"/><Relationship Id="rId447" Type="http://schemas.openxmlformats.org/officeDocument/2006/relationships/image" Target="../media/image1040.png"/><Relationship Id="rId251" Type="http://schemas.openxmlformats.org/officeDocument/2006/relationships/image" Target="../media/image942.png"/><Relationship Id="rId46" Type="http://schemas.openxmlformats.org/officeDocument/2006/relationships/customXml" Target="../ink/ink840.xml"/><Relationship Id="rId293" Type="http://schemas.openxmlformats.org/officeDocument/2006/relationships/image" Target="../media/image963.png"/><Relationship Id="rId307" Type="http://schemas.openxmlformats.org/officeDocument/2006/relationships/image" Target="../media/image970.png"/><Relationship Id="rId349" Type="http://schemas.openxmlformats.org/officeDocument/2006/relationships/image" Target="../media/image991.png"/><Relationship Id="rId88" Type="http://schemas.openxmlformats.org/officeDocument/2006/relationships/customXml" Target="../ink/ink861.xml"/><Relationship Id="rId111" Type="http://schemas.openxmlformats.org/officeDocument/2006/relationships/image" Target="../media/image872.png"/><Relationship Id="rId153" Type="http://schemas.openxmlformats.org/officeDocument/2006/relationships/image" Target="../media/image893.png"/><Relationship Id="rId195" Type="http://schemas.openxmlformats.org/officeDocument/2006/relationships/image" Target="../media/image914.png"/><Relationship Id="rId209" Type="http://schemas.openxmlformats.org/officeDocument/2006/relationships/image" Target="../media/image921.png"/><Relationship Id="rId360" Type="http://schemas.openxmlformats.org/officeDocument/2006/relationships/customXml" Target="../ink/ink997.xml"/><Relationship Id="rId416" Type="http://schemas.openxmlformats.org/officeDocument/2006/relationships/customXml" Target="../ink/ink1025.xml"/><Relationship Id="rId220" Type="http://schemas.openxmlformats.org/officeDocument/2006/relationships/customXml" Target="../ink/ink927.xml"/><Relationship Id="rId15" Type="http://schemas.openxmlformats.org/officeDocument/2006/relationships/image" Target="../media/image824.png"/><Relationship Id="rId57" Type="http://schemas.openxmlformats.org/officeDocument/2006/relationships/image" Target="../media/image845.png"/><Relationship Id="rId262" Type="http://schemas.openxmlformats.org/officeDocument/2006/relationships/customXml" Target="../ink/ink948.xml"/><Relationship Id="rId318" Type="http://schemas.openxmlformats.org/officeDocument/2006/relationships/customXml" Target="../ink/ink976.xml"/><Relationship Id="rId99" Type="http://schemas.openxmlformats.org/officeDocument/2006/relationships/image" Target="../media/image866.png"/><Relationship Id="rId122" Type="http://schemas.openxmlformats.org/officeDocument/2006/relationships/customXml" Target="../ink/ink878.xml"/><Relationship Id="rId164" Type="http://schemas.openxmlformats.org/officeDocument/2006/relationships/customXml" Target="../ink/ink899.xml"/><Relationship Id="rId371" Type="http://schemas.openxmlformats.org/officeDocument/2006/relationships/image" Target="../media/image1002.png"/><Relationship Id="rId427" Type="http://schemas.openxmlformats.org/officeDocument/2006/relationships/image" Target="../media/image1030.png"/><Relationship Id="rId26" Type="http://schemas.openxmlformats.org/officeDocument/2006/relationships/customXml" Target="../ink/ink830.xml"/><Relationship Id="rId231" Type="http://schemas.openxmlformats.org/officeDocument/2006/relationships/image" Target="../media/image932.png"/><Relationship Id="rId273" Type="http://schemas.openxmlformats.org/officeDocument/2006/relationships/image" Target="../media/image953.png"/><Relationship Id="rId329" Type="http://schemas.openxmlformats.org/officeDocument/2006/relationships/image" Target="../media/image981.png"/><Relationship Id="rId68" Type="http://schemas.openxmlformats.org/officeDocument/2006/relationships/customXml" Target="../ink/ink851.xml"/><Relationship Id="rId133" Type="http://schemas.openxmlformats.org/officeDocument/2006/relationships/image" Target="../media/image883.png"/><Relationship Id="rId175" Type="http://schemas.openxmlformats.org/officeDocument/2006/relationships/image" Target="../media/image904.png"/><Relationship Id="rId340" Type="http://schemas.openxmlformats.org/officeDocument/2006/relationships/customXml" Target="../ink/ink987.xml"/><Relationship Id="rId200" Type="http://schemas.openxmlformats.org/officeDocument/2006/relationships/customXml" Target="../ink/ink917.xml"/><Relationship Id="rId382" Type="http://schemas.openxmlformats.org/officeDocument/2006/relationships/customXml" Target="../ink/ink1008.xml"/><Relationship Id="rId438" Type="http://schemas.openxmlformats.org/officeDocument/2006/relationships/customXml" Target="../ink/ink1036.xml"/><Relationship Id="rId242" Type="http://schemas.openxmlformats.org/officeDocument/2006/relationships/customXml" Target="../ink/ink938.xml"/><Relationship Id="rId284" Type="http://schemas.openxmlformats.org/officeDocument/2006/relationships/customXml" Target="../ink/ink959.xml"/><Relationship Id="rId37" Type="http://schemas.openxmlformats.org/officeDocument/2006/relationships/image" Target="../media/image835.png"/><Relationship Id="rId79" Type="http://schemas.openxmlformats.org/officeDocument/2006/relationships/image" Target="../media/image856.png"/><Relationship Id="rId102" Type="http://schemas.openxmlformats.org/officeDocument/2006/relationships/customXml" Target="../ink/ink868.xml"/><Relationship Id="rId144" Type="http://schemas.openxmlformats.org/officeDocument/2006/relationships/customXml" Target="../ink/ink889.xml"/><Relationship Id="rId90" Type="http://schemas.openxmlformats.org/officeDocument/2006/relationships/customXml" Target="../ink/ink862.xml"/><Relationship Id="rId186" Type="http://schemas.openxmlformats.org/officeDocument/2006/relationships/customXml" Target="../ink/ink910.xml"/><Relationship Id="rId351" Type="http://schemas.openxmlformats.org/officeDocument/2006/relationships/image" Target="../media/image992.png"/><Relationship Id="rId393" Type="http://schemas.openxmlformats.org/officeDocument/2006/relationships/image" Target="../media/image1013.png"/><Relationship Id="rId407" Type="http://schemas.openxmlformats.org/officeDocument/2006/relationships/image" Target="../media/image1020.png"/><Relationship Id="rId449" Type="http://schemas.openxmlformats.org/officeDocument/2006/relationships/image" Target="../media/image1041.png"/><Relationship Id="rId211" Type="http://schemas.openxmlformats.org/officeDocument/2006/relationships/image" Target="../media/image922.png"/><Relationship Id="rId253" Type="http://schemas.openxmlformats.org/officeDocument/2006/relationships/image" Target="../media/image943.png"/><Relationship Id="rId295" Type="http://schemas.openxmlformats.org/officeDocument/2006/relationships/image" Target="../media/image964.png"/><Relationship Id="rId309" Type="http://schemas.openxmlformats.org/officeDocument/2006/relationships/image" Target="../media/image971.png"/><Relationship Id="rId48" Type="http://schemas.openxmlformats.org/officeDocument/2006/relationships/customXml" Target="../ink/ink841.xml"/><Relationship Id="rId113" Type="http://schemas.openxmlformats.org/officeDocument/2006/relationships/image" Target="../media/image873.png"/><Relationship Id="rId320" Type="http://schemas.openxmlformats.org/officeDocument/2006/relationships/customXml" Target="../ink/ink977.xml"/><Relationship Id="rId155" Type="http://schemas.openxmlformats.org/officeDocument/2006/relationships/image" Target="../media/image894.png"/><Relationship Id="rId197" Type="http://schemas.openxmlformats.org/officeDocument/2006/relationships/image" Target="../media/image915.png"/><Relationship Id="rId362" Type="http://schemas.openxmlformats.org/officeDocument/2006/relationships/customXml" Target="../ink/ink998.xml"/><Relationship Id="rId418" Type="http://schemas.openxmlformats.org/officeDocument/2006/relationships/customXml" Target="../ink/ink1026.xml"/><Relationship Id="rId222" Type="http://schemas.openxmlformats.org/officeDocument/2006/relationships/customXml" Target="../ink/ink928.xml"/><Relationship Id="rId264" Type="http://schemas.openxmlformats.org/officeDocument/2006/relationships/customXml" Target="../ink/ink949.xml"/><Relationship Id="rId17" Type="http://schemas.openxmlformats.org/officeDocument/2006/relationships/image" Target="../media/image825.png"/><Relationship Id="rId59" Type="http://schemas.openxmlformats.org/officeDocument/2006/relationships/image" Target="../media/image846.png"/><Relationship Id="rId124" Type="http://schemas.openxmlformats.org/officeDocument/2006/relationships/customXml" Target="../ink/ink879.xml"/><Relationship Id="rId70" Type="http://schemas.openxmlformats.org/officeDocument/2006/relationships/customXml" Target="../ink/ink852.xml"/><Relationship Id="rId166" Type="http://schemas.openxmlformats.org/officeDocument/2006/relationships/customXml" Target="../ink/ink900.xml"/><Relationship Id="rId331" Type="http://schemas.openxmlformats.org/officeDocument/2006/relationships/image" Target="../media/image982.png"/><Relationship Id="rId373" Type="http://schemas.openxmlformats.org/officeDocument/2006/relationships/image" Target="../media/image1003.png"/><Relationship Id="rId429" Type="http://schemas.openxmlformats.org/officeDocument/2006/relationships/image" Target="../media/image1031.png"/><Relationship Id="rId1" Type="http://schemas.openxmlformats.org/officeDocument/2006/relationships/slideLayout" Target="../slideLayouts/slideLayout10.xml"/><Relationship Id="rId233" Type="http://schemas.openxmlformats.org/officeDocument/2006/relationships/image" Target="../media/image933.png"/><Relationship Id="rId440" Type="http://schemas.openxmlformats.org/officeDocument/2006/relationships/customXml" Target="../ink/ink1037.xml"/><Relationship Id="rId28" Type="http://schemas.openxmlformats.org/officeDocument/2006/relationships/customXml" Target="../ink/ink831.xml"/><Relationship Id="rId275" Type="http://schemas.openxmlformats.org/officeDocument/2006/relationships/image" Target="../media/image954.png"/><Relationship Id="rId300" Type="http://schemas.openxmlformats.org/officeDocument/2006/relationships/customXml" Target="../ink/ink967.xml"/><Relationship Id="rId81" Type="http://schemas.openxmlformats.org/officeDocument/2006/relationships/image" Target="../media/image857.png"/><Relationship Id="rId135" Type="http://schemas.openxmlformats.org/officeDocument/2006/relationships/image" Target="../media/image884.png"/><Relationship Id="rId177" Type="http://schemas.openxmlformats.org/officeDocument/2006/relationships/image" Target="../media/image905.png"/><Relationship Id="rId342" Type="http://schemas.openxmlformats.org/officeDocument/2006/relationships/customXml" Target="../ink/ink988.xml"/><Relationship Id="rId384" Type="http://schemas.openxmlformats.org/officeDocument/2006/relationships/customXml" Target="../ink/ink1009.xml"/><Relationship Id="rId202" Type="http://schemas.openxmlformats.org/officeDocument/2006/relationships/customXml" Target="../ink/ink918.xml"/><Relationship Id="rId244" Type="http://schemas.openxmlformats.org/officeDocument/2006/relationships/customXml" Target="../ink/ink939.xml"/><Relationship Id="rId39" Type="http://schemas.openxmlformats.org/officeDocument/2006/relationships/image" Target="../media/image836.png"/><Relationship Id="rId286" Type="http://schemas.openxmlformats.org/officeDocument/2006/relationships/customXml" Target="../ink/ink960.xml"/><Relationship Id="rId451" Type="http://schemas.openxmlformats.org/officeDocument/2006/relationships/image" Target="../media/image1042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00.png"/><Relationship Id="rId299" Type="http://schemas.openxmlformats.org/officeDocument/2006/relationships/image" Target="../media/image1191.png"/><Relationship Id="rId21" Type="http://schemas.openxmlformats.org/officeDocument/2006/relationships/image" Target="../media/image1052.png"/><Relationship Id="rId63" Type="http://schemas.openxmlformats.org/officeDocument/2006/relationships/image" Target="../media/image1073.png"/><Relationship Id="rId159" Type="http://schemas.openxmlformats.org/officeDocument/2006/relationships/image" Target="../media/image1121.png"/><Relationship Id="rId324" Type="http://schemas.openxmlformats.org/officeDocument/2006/relationships/customXml" Target="../ink/ink1204.xml"/><Relationship Id="rId366" Type="http://schemas.openxmlformats.org/officeDocument/2006/relationships/customXml" Target="../ink/ink1225.xml"/><Relationship Id="rId170" Type="http://schemas.openxmlformats.org/officeDocument/2006/relationships/customXml" Target="../ink/ink1127.xml"/><Relationship Id="rId226" Type="http://schemas.openxmlformats.org/officeDocument/2006/relationships/customXml" Target="../ink/ink1155.xml"/><Relationship Id="rId268" Type="http://schemas.openxmlformats.org/officeDocument/2006/relationships/customXml" Target="../ink/ink1176.xml"/><Relationship Id="rId32" Type="http://schemas.openxmlformats.org/officeDocument/2006/relationships/customXml" Target="../ink/ink1058.xml"/><Relationship Id="rId74" Type="http://schemas.openxmlformats.org/officeDocument/2006/relationships/customXml" Target="../ink/ink1079.xml"/><Relationship Id="rId128" Type="http://schemas.openxmlformats.org/officeDocument/2006/relationships/customXml" Target="../ink/ink1106.xml"/><Relationship Id="rId335" Type="http://schemas.openxmlformats.org/officeDocument/2006/relationships/image" Target="../media/image1209.png"/><Relationship Id="rId5" Type="http://schemas.openxmlformats.org/officeDocument/2006/relationships/image" Target="../media/image1044.png"/><Relationship Id="rId181" Type="http://schemas.openxmlformats.org/officeDocument/2006/relationships/image" Target="../media/image1132.png"/><Relationship Id="rId237" Type="http://schemas.openxmlformats.org/officeDocument/2006/relationships/image" Target="../media/image1160.png"/><Relationship Id="rId279" Type="http://schemas.openxmlformats.org/officeDocument/2006/relationships/image" Target="../media/image1181.png"/><Relationship Id="rId43" Type="http://schemas.openxmlformats.org/officeDocument/2006/relationships/image" Target="../media/image1063.png"/><Relationship Id="rId139" Type="http://schemas.openxmlformats.org/officeDocument/2006/relationships/image" Target="../media/image1111.png"/><Relationship Id="rId290" Type="http://schemas.openxmlformats.org/officeDocument/2006/relationships/customXml" Target="../ink/ink1187.xml"/><Relationship Id="rId304" Type="http://schemas.openxmlformats.org/officeDocument/2006/relationships/customXml" Target="../ink/ink1194.xml"/><Relationship Id="rId346" Type="http://schemas.openxmlformats.org/officeDocument/2006/relationships/customXml" Target="../ink/ink1215.xml"/><Relationship Id="rId85" Type="http://schemas.openxmlformats.org/officeDocument/2006/relationships/image" Target="../media/image1084.png"/><Relationship Id="rId150" Type="http://schemas.openxmlformats.org/officeDocument/2006/relationships/customXml" Target="../ink/ink1117.xml"/><Relationship Id="rId192" Type="http://schemas.openxmlformats.org/officeDocument/2006/relationships/customXml" Target="../ink/ink1138.xml"/><Relationship Id="rId206" Type="http://schemas.openxmlformats.org/officeDocument/2006/relationships/customXml" Target="../ink/ink1145.xml"/><Relationship Id="rId248" Type="http://schemas.openxmlformats.org/officeDocument/2006/relationships/customXml" Target="../ink/ink1166.xml"/><Relationship Id="rId12" Type="http://schemas.openxmlformats.org/officeDocument/2006/relationships/customXml" Target="../ink/ink1048.xml"/><Relationship Id="rId108" Type="http://schemas.openxmlformats.org/officeDocument/2006/relationships/customXml" Target="../ink/ink1096.xml"/><Relationship Id="rId315" Type="http://schemas.openxmlformats.org/officeDocument/2006/relationships/image" Target="../media/image1199.png"/><Relationship Id="rId357" Type="http://schemas.openxmlformats.org/officeDocument/2006/relationships/image" Target="../media/image1220.png"/><Relationship Id="rId54" Type="http://schemas.openxmlformats.org/officeDocument/2006/relationships/customXml" Target="../ink/ink1069.xml"/><Relationship Id="rId96" Type="http://schemas.openxmlformats.org/officeDocument/2006/relationships/customXml" Target="../ink/ink1090.xml"/><Relationship Id="rId161" Type="http://schemas.openxmlformats.org/officeDocument/2006/relationships/image" Target="../media/image1122.png"/><Relationship Id="rId217" Type="http://schemas.openxmlformats.org/officeDocument/2006/relationships/image" Target="../media/image1150.png"/><Relationship Id="rId259" Type="http://schemas.openxmlformats.org/officeDocument/2006/relationships/image" Target="../media/image1171.png"/><Relationship Id="rId23" Type="http://schemas.openxmlformats.org/officeDocument/2006/relationships/image" Target="../media/image1053.png"/><Relationship Id="rId119" Type="http://schemas.openxmlformats.org/officeDocument/2006/relationships/image" Target="../media/image1101.png"/><Relationship Id="rId270" Type="http://schemas.openxmlformats.org/officeDocument/2006/relationships/customXml" Target="../ink/ink1177.xml"/><Relationship Id="rId326" Type="http://schemas.openxmlformats.org/officeDocument/2006/relationships/customXml" Target="../ink/ink1205.xml"/><Relationship Id="rId65" Type="http://schemas.openxmlformats.org/officeDocument/2006/relationships/image" Target="../media/image1074.png"/><Relationship Id="rId130" Type="http://schemas.openxmlformats.org/officeDocument/2006/relationships/customXml" Target="../ink/ink1107.xml"/><Relationship Id="rId368" Type="http://schemas.openxmlformats.org/officeDocument/2006/relationships/customXml" Target="../ink/ink1226.xml"/><Relationship Id="rId172" Type="http://schemas.openxmlformats.org/officeDocument/2006/relationships/customXml" Target="../ink/ink1128.xml"/><Relationship Id="rId228" Type="http://schemas.openxmlformats.org/officeDocument/2006/relationships/customXml" Target="../ink/ink1156.xml"/><Relationship Id="rId281" Type="http://schemas.openxmlformats.org/officeDocument/2006/relationships/image" Target="../media/image1182.png"/><Relationship Id="rId337" Type="http://schemas.openxmlformats.org/officeDocument/2006/relationships/image" Target="../media/image1210.png"/><Relationship Id="rId34" Type="http://schemas.openxmlformats.org/officeDocument/2006/relationships/customXml" Target="../ink/ink1059.xml"/><Relationship Id="rId76" Type="http://schemas.openxmlformats.org/officeDocument/2006/relationships/customXml" Target="../ink/ink1080.xml"/><Relationship Id="rId141" Type="http://schemas.openxmlformats.org/officeDocument/2006/relationships/image" Target="../media/image1112.png"/><Relationship Id="rId7" Type="http://schemas.openxmlformats.org/officeDocument/2006/relationships/image" Target="../media/image1045.png"/><Relationship Id="rId183" Type="http://schemas.openxmlformats.org/officeDocument/2006/relationships/image" Target="../media/image1133.png"/><Relationship Id="rId239" Type="http://schemas.openxmlformats.org/officeDocument/2006/relationships/image" Target="../media/image1161.png"/><Relationship Id="rId250" Type="http://schemas.openxmlformats.org/officeDocument/2006/relationships/customXml" Target="../ink/ink1167.xml"/><Relationship Id="rId292" Type="http://schemas.openxmlformats.org/officeDocument/2006/relationships/customXml" Target="../ink/ink1188.xml"/><Relationship Id="rId306" Type="http://schemas.openxmlformats.org/officeDocument/2006/relationships/customXml" Target="../ink/ink1195.xml"/><Relationship Id="rId45" Type="http://schemas.openxmlformats.org/officeDocument/2006/relationships/image" Target="../media/image1064.png"/><Relationship Id="rId87" Type="http://schemas.openxmlformats.org/officeDocument/2006/relationships/image" Target="../media/image1085.png"/><Relationship Id="rId110" Type="http://schemas.openxmlformats.org/officeDocument/2006/relationships/customXml" Target="../ink/ink1097.xml"/><Relationship Id="rId348" Type="http://schemas.openxmlformats.org/officeDocument/2006/relationships/customXml" Target="../ink/ink1216.xml"/><Relationship Id="rId152" Type="http://schemas.openxmlformats.org/officeDocument/2006/relationships/customXml" Target="../ink/ink1118.xml"/><Relationship Id="rId194" Type="http://schemas.openxmlformats.org/officeDocument/2006/relationships/customXml" Target="../ink/ink1139.xml"/><Relationship Id="rId208" Type="http://schemas.openxmlformats.org/officeDocument/2006/relationships/customXml" Target="../ink/ink1146.xml"/><Relationship Id="rId261" Type="http://schemas.openxmlformats.org/officeDocument/2006/relationships/image" Target="../media/image1172.png"/><Relationship Id="rId14" Type="http://schemas.openxmlformats.org/officeDocument/2006/relationships/customXml" Target="../ink/ink1049.xml"/><Relationship Id="rId56" Type="http://schemas.openxmlformats.org/officeDocument/2006/relationships/customXml" Target="../ink/ink1070.xml"/><Relationship Id="rId317" Type="http://schemas.openxmlformats.org/officeDocument/2006/relationships/image" Target="../media/image1200.png"/><Relationship Id="rId359" Type="http://schemas.openxmlformats.org/officeDocument/2006/relationships/image" Target="../media/image1221.png"/><Relationship Id="rId98" Type="http://schemas.openxmlformats.org/officeDocument/2006/relationships/customXml" Target="../ink/ink1091.xml"/><Relationship Id="rId121" Type="http://schemas.openxmlformats.org/officeDocument/2006/relationships/image" Target="../media/image1102.png"/><Relationship Id="rId163" Type="http://schemas.openxmlformats.org/officeDocument/2006/relationships/image" Target="../media/image1123.png"/><Relationship Id="rId219" Type="http://schemas.openxmlformats.org/officeDocument/2006/relationships/image" Target="../media/image1151.png"/><Relationship Id="rId370" Type="http://schemas.openxmlformats.org/officeDocument/2006/relationships/customXml" Target="../ink/ink1227.xml"/><Relationship Id="rId230" Type="http://schemas.openxmlformats.org/officeDocument/2006/relationships/customXml" Target="../ink/ink1157.xml"/><Relationship Id="rId25" Type="http://schemas.openxmlformats.org/officeDocument/2006/relationships/image" Target="../media/image1054.png"/><Relationship Id="rId67" Type="http://schemas.openxmlformats.org/officeDocument/2006/relationships/image" Target="../media/image1075.png"/><Relationship Id="rId272" Type="http://schemas.openxmlformats.org/officeDocument/2006/relationships/customXml" Target="../ink/ink1178.xml"/><Relationship Id="rId328" Type="http://schemas.openxmlformats.org/officeDocument/2006/relationships/customXml" Target="../ink/ink1206.xml"/><Relationship Id="rId132" Type="http://schemas.openxmlformats.org/officeDocument/2006/relationships/customXml" Target="../ink/ink1108.xml"/><Relationship Id="rId174" Type="http://schemas.openxmlformats.org/officeDocument/2006/relationships/customXml" Target="../ink/ink1129.xml"/><Relationship Id="rId241" Type="http://schemas.openxmlformats.org/officeDocument/2006/relationships/image" Target="../media/image1162.png"/><Relationship Id="rId36" Type="http://schemas.openxmlformats.org/officeDocument/2006/relationships/customXml" Target="../ink/ink1060.xml"/><Relationship Id="rId283" Type="http://schemas.openxmlformats.org/officeDocument/2006/relationships/image" Target="../media/image1183.png"/><Relationship Id="rId339" Type="http://schemas.openxmlformats.org/officeDocument/2006/relationships/image" Target="../media/image1211.png"/><Relationship Id="rId78" Type="http://schemas.openxmlformats.org/officeDocument/2006/relationships/customXml" Target="../ink/ink1081.xml"/><Relationship Id="rId99" Type="http://schemas.openxmlformats.org/officeDocument/2006/relationships/image" Target="../media/image1091.png"/><Relationship Id="rId101" Type="http://schemas.openxmlformats.org/officeDocument/2006/relationships/image" Target="../media/image1092.png"/><Relationship Id="rId122" Type="http://schemas.openxmlformats.org/officeDocument/2006/relationships/customXml" Target="../ink/ink1103.xml"/><Relationship Id="rId143" Type="http://schemas.openxmlformats.org/officeDocument/2006/relationships/image" Target="../media/image1113.png"/><Relationship Id="rId164" Type="http://schemas.openxmlformats.org/officeDocument/2006/relationships/customXml" Target="../ink/ink1124.xml"/><Relationship Id="rId185" Type="http://schemas.openxmlformats.org/officeDocument/2006/relationships/image" Target="../media/image1134.png"/><Relationship Id="rId350" Type="http://schemas.openxmlformats.org/officeDocument/2006/relationships/customXml" Target="../ink/ink1217.xml"/><Relationship Id="rId371" Type="http://schemas.openxmlformats.org/officeDocument/2006/relationships/image" Target="../media/image1227.png"/><Relationship Id="rId9" Type="http://schemas.openxmlformats.org/officeDocument/2006/relationships/image" Target="../media/image1046.png"/><Relationship Id="rId210" Type="http://schemas.openxmlformats.org/officeDocument/2006/relationships/customXml" Target="../ink/ink1147.xml"/><Relationship Id="rId26" Type="http://schemas.openxmlformats.org/officeDocument/2006/relationships/customXml" Target="../ink/ink1055.xml"/><Relationship Id="rId231" Type="http://schemas.openxmlformats.org/officeDocument/2006/relationships/image" Target="../media/image1157.png"/><Relationship Id="rId252" Type="http://schemas.openxmlformats.org/officeDocument/2006/relationships/customXml" Target="../ink/ink1168.xml"/><Relationship Id="rId273" Type="http://schemas.openxmlformats.org/officeDocument/2006/relationships/image" Target="../media/image1178.png"/><Relationship Id="rId294" Type="http://schemas.openxmlformats.org/officeDocument/2006/relationships/customXml" Target="../ink/ink1189.xml"/><Relationship Id="rId308" Type="http://schemas.openxmlformats.org/officeDocument/2006/relationships/customXml" Target="../ink/ink1196.xml"/><Relationship Id="rId329" Type="http://schemas.openxmlformats.org/officeDocument/2006/relationships/image" Target="../media/image1206.png"/><Relationship Id="rId47" Type="http://schemas.openxmlformats.org/officeDocument/2006/relationships/image" Target="../media/image1065.png"/><Relationship Id="rId68" Type="http://schemas.openxmlformats.org/officeDocument/2006/relationships/customXml" Target="../ink/ink1076.xml"/><Relationship Id="rId89" Type="http://schemas.openxmlformats.org/officeDocument/2006/relationships/image" Target="../media/image1086.png"/><Relationship Id="rId112" Type="http://schemas.openxmlformats.org/officeDocument/2006/relationships/customXml" Target="../ink/ink1098.xml"/><Relationship Id="rId133" Type="http://schemas.openxmlformats.org/officeDocument/2006/relationships/image" Target="../media/image1108.png"/><Relationship Id="rId154" Type="http://schemas.openxmlformats.org/officeDocument/2006/relationships/customXml" Target="../ink/ink1119.xml"/><Relationship Id="rId175" Type="http://schemas.openxmlformats.org/officeDocument/2006/relationships/image" Target="../media/image1129.png"/><Relationship Id="rId340" Type="http://schemas.openxmlformats.org/officeDocument/2006/relationships/customXml" Target="../ink/ink1212.xml"/><Relationship Id="rId361" Type="http://schemas.openxmlformats.org/officeDocument/2006/relationships/image" Target="../media/image1222.png"/><Relationship Id="rId196" Type="http://schemas.openxmlformats.org/officeDocument/2006/relationships/customXml" Target="../ink/ink1140.xml"/><Relationship Id="rId200" Type="http://schemas.openxmlformats.org/officeDocument/2006/relationships/customXml" Target="../ink/ink1142.xml"/><Relationship Id="rId16" Type="http://schemas.openxmlformats.org/officeDocument/2006/relationships/customXml" Target="../ink/ink1050.xml"/><Relationship Id="rId221" Type="http://schemas.openxmlformats.org/officeDocument/2006/relationships/image" Target="../media/image1152.png"/><Relationship Id="rId242" Type="http://schemas.openxmlformats.org/officeDocument/2006/relationships/customXml" Target="../ink/ink1163.xml"/><Relationship Id="rId263" Type="http://schemas.openxmlformats.org/officeDocument/2006/relationships/image" Target="../media/image1173.png"/><Relationship Id="rId284" Type="http://schemas.openxmlformats.org/officeDocument/2006/relationships/customXml" Target="../ink/ink1184.xml"/><Relationship Id="rId319" Type="http://schemas.openxmlformats.org/officeDocument/2006/relationships/image" Target="../media/image1201.png"/><Relationship Id="rId37" Type="http://schemas.openxmlformats.org/officeDocument/2006/relationships/image" Target="../media/image1060.png"/><Relationship Id="rId58" Type="http://schemas.openxmlformats.org/officeDocument/2006/relationships/customXml" Target="../ink/ink1071.xml"/><Relationship Id="rId79" Type="http://schemas.openxmlformats.org/officeDocument/2006/relationships/image" Target="../media/image1081.png"/><Relationship Id="rId102" Type="http://schemas.openxmlformats.org/officeDocument/2006/relationships/customXml" Target="../ink/ink1093.xml"/><Relationship Id="rId123" Type="http://schemas.openxmlformats.org/officeDocument/2006/relationships/image" Target="../media/image1103.png"/><Relationship Id="rId144" Type="http://schemas.openxmlformats.org/officeDocument/2006/relationships/customXml" Target="../ink/ink1114.xml"/><Relationship Id="rId330" Type="http://schemas.openxmlformats.org/officeDocument/2006/relationships/customXml" Target="../ink/ink1207.xml"/><Relationship Id="rId90" Type="http://schemas.openxmlformats.org/officeDocument/2006/relationships/customXml" Target="../ink/ink1087.xml"/><Relationship Id="rId165" Type="http://schemas.openxmlformats.org/officeDocument/2006/relationships/image" Target="../media/image1124.png"/><Relationship Id="rId186" Type="http://schemas.openxmlformats.org/officeDocument/2006/relationships/customXml" Target="../ink/ink1135.xml"/><Relationship Id="rId351" Type="http://schemas.openxmlformats.org/officeDocument/2006/relationships/image" Target="../media/image1217.png"/><Relationship Id="rId372" Type="http://schemas.openxmlformats.org/officeDocument/2006/relationships/customXml" Target="../ink/ink1228.xml"/><Relationship Id="rId211" Type="http://schemas.openxmlformats.org/officeDocument/2006/relationships/image" Target="../media/image1147.png"/><Relationship Id="rId232" Type="http://schemas.openxmlformats.org/officeDocument/2006/relationships/customXml" Target="../ink/ink1158.xml"/><Relationship Id="rId253" Type="http://schemas.openxmlformats.org/officeDocument/2006/relationships/image" Target="../media/image1168.png"/><Relationship Id="rId274" Type="http://schemas.openxmlformats.org/officeDocument/2006/relationships/customXml" Target="../ink/ink1179.xml"/><Relationship Id="rId295" Type="http://schemas.openxmlformats.org/officeDocument/2006/relationships/image" Target="../media/image1189.png"/><Relationship Id="rId309" Type="http://schemas.openxmlformats.org/officeDocument/2006/relationships/image" Target="../media/image1196.png"/><Relationship Id="rId27" Type="http://schemas.openxmlformats.org/officeDocument/2006/relationships/image" Target="../media/image1055.png"/><Relationship Id="rId48" Type="http://schemas.openxmlformats.org/officeDocument/2006/relationships/customXml" Target="../ink/ink1066.xml"/><Relationship Id="rId69" Type="http://schemas.openxmlformats.org/officeDocument/2006/relationships/image" Target="../media/image1076.png"/><Relationship Id="rId113" Type="http://schemas.openxmlformats.org/officeDocument/2006/relationships/image" Target="../media/image1098.png"/><Relationship Id="rId134" Type="http://schemas.openxmlformats.org/officeDocument/2006/relationships/customXml" Target="../ink/ink1109.xml"/><Relationship Id="rId320" Type="http://schemas.openxmlformats.org/officeDocument/2006/relationships/customXml" Target="../ink/ink1202.xml"/><Relationship Id="rId80" Type="http://schemas.openxmlformats.org/officeDocument/2006/relationships/customXml" Target="../ink/ink1082.xml"/><Relationship Id="rId155" Type="http://schemas.openxmlformats.org/officeDocument/2006/relationships/image" Target="../media/image1119.png"/><Relationship Id="rId176" Type="http://schemas.openxmlformats.org/officeDocument/2006/relationships/customXml" Target="../ink/ink1130.xml"/><Relationship Id="rId197" Type="http://schemas.openxmlformats.org/officeDocument/2006/relationships/image" Target="../media/image1140.png"/><Relationship Id="rId341" Type="http://schemas.openxmlformats.org/officeDocument/2006/relationships/image" Target="../media/image1212.png"/><Relationship Id="rId362" Type="http://schemas.openxmlformats.org/officeDocument/2006/relationships/customXml" Target="../ink/ink1223.xml"/><Relationship Id="rId201" Type="http://schemas.openxmlformats.org/officeDocument/2006/relationships/image" Target="../media/image1142.png"/><Relationship Id="rId222" Type="http://schemas.openxmlformats.org/officeDocument/2006/relationships/customXml" Target="../ink/ink1153.xml"/><Relationship Id="rId243" Type="http://schemas.openxmlformats.org/officeDocument/2006/relationships/image" Target="../media/image1163.png"/><Relationship Id="rId264" Type="http://schemas.openxmlformats.org/officeDocument/2006/relationships/customXml" Target="../ink/ink1174.xml"/><Relationship Id="rId285" Type="http://schemas.openxmlformats.org/officeDocument/2006/relationships/image" Target="../media/image1184.png"/><Relationship Id="rId17" Type="http://schemas.openxmlformats.org/officeDocument/2006/relationships/image" Target="../media/image1050.png"/><Relationship Id="rId38" Type="http://schemas.openxmlformats.org/officeDocument/2006/relationships/customXml" Target="../ink/ink1061.xml"/><Relationship Id="rId59" Type="http://schemas.openxmlformats.org/officeDocument/2006/relationships/image" Target="../media/image1071.png"/><Relationship Id="rId103" Type="http://schemas.openxmlformats.org/officeDocument/2006/relationships/image" Target="../media/image1093.png"/><Relationship Id="rId124" Type="http://schemas.openxmlformats.org/officeDocument/2006/relationships/customXml" Target="../ink/ink1104.xml"/><Relationship Id="rId310" Type="http://schemas.openxmlformats.org/officeDocument/2006/relationships/customXml" Target="../ink/ink1197.xml"/><Relationship Id="rId70" Type="http://schemas.openxmlformats.org/officeDocument/2006/relationships/customXml" Target="../ink/ink1077.xml"/><Relationship Id="rId91" Type="http://schemas.openxmlformats.org/officeDocument/2006/relationships/image" Target="../media/image1087.png"/><Relationship Id="rId145" Type="http://schemas.openxmlformats.org/officeDocument/2006/relationships/image" Target="../media/image1114.png"/><Relationship Id="rId166" Type="http://schemas.openxmlformats.org/officeDocument/2006/relationships/customXml" Target="../ink/ink1125.xml"/><Relationship Id="rId187" Type="http://schemas.openxmlformats.org/officeDocument/2006/relationships/image" Target="../media/image1135.png"/><Relationship Id="rId331" Type="http://schemas.openxmlformats.org/officeDocument/2006/relationships/image" Target="../media/image1207.png"/><Relationship Id="rId352" Type="http://schemas.openxmlformats.org/officeDocument/2006/relationships/customXml" Target="../ink/ink1218.xml"/><Relationship Id="rId373" Type="http://schemas.openxmlformats.org/officeDocument/2006/relationships/image" Target="../media/image1228.png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1148.xml"/><Relationship Id="rId233" Type="http://schemas.openxmlformats.org/officeDocument/2006/relationships/image" Target="../media/image1158.png"/><Relationship Id="rId254" Type="http://schemas.openxmlformats.org/officeDocument/2006/relationships/customXml" Target="../ink/ink1169.xml"/><Relationship Id="rId28" Type="http://schemas.openxmlformats.org/officeDocument/2006/relationships/customXml" Target="../ink/ink1056.xml"/><Relationship Id="rId49" Type="http://schemas.openxmlformats.org/officeDocument/2006/relationships/image" Target="../media/image1066.png"/><Relationship Id="rId114" Type="http://schemas.openxmlformats.org/officeDocument/2006/relationships/customXml" Target="../ink/ink1099.xml"/><Relationship Id="rId275" Type="http://schemas.openxmlformats.org/officeDocument/2006/relationships/image" Target="../media/image1179.png"/><Relationship Id="rId296" Type="http://schemas.openxmlformats.org/officeDocument/2006/relationships/customXml" Target="../ink/ink1190.xml"/><Relationship Id="rId300" Type="http://schemas.openxmlformats.org/officeDocument/2006/relationships/customXml" Target="../ink/ink1192.xml"/><Relationship Id="rId60" Type="http://schemas.openxmlformats.org/officeDocument/2006/relationships/customXml" Target="../ink/ink1072.xml"/><Relationship Id="rId81" Type="http://schemas.openxmlformats.org/officeDocument/2006/relationships/image" Target="../media/image1082.png"/><Relationship Id="rId135" Type="http://schemas.openxmlformats.org/officeDocument/2006/relationships/image" Target="../media/image1109.png"/><Relationship Id="rId156" Type="http://schemas.openxmlformats.org/officeDocument/2006/relationships/customXml" Target="../ink/ink1120.xml"/><Relationship Id="rId177" Type="http://schemas.openxmlformats.org/officeDocument/2006/relationships/image" Target="../media/image1130.png"/><Relationship Id="rId198" Type="http://schemas.openxmlformats.org/officeDocument/2006/relationships/customXml" Target="../ink/ink1141.xml"/><Relationship Id="rId321" Type="http://schemas.openxmlformats.org/officeDocument/2006/relationships/image" Target="../media/image1202.png"/><Relationship Id="rId342" Type="http://schemas.openxmlformats.org/officeDocument/2006/relationships/customXml" Target="../ink/ink1213.xml"/><Relationship Id="rId363" Type="http://schemas.openxmlformats.org/officeDocument/2006/relationships/image" Target="../media/image1223.png"/><Relationship Id="rId202" Type="http://schemas.openxmlformats.org/officeDocument/2006/relationships/customXml" Target="../ink/ink1143.xml"/><Relationship Id="rId223" Type="http://schemas.openxmlformats.org/officeDocument/2006/relationships/image" Target="../media/image1153.png"/><Relationship Id="rId244" Type="http://schemas.openxmlformats.org/officeDocument/2006/relationships/customXml" Target="../ink/ink1164.xml"/><Relationship Id="rId18" Type="http://schemas.openxmlformats.org/officeDocument/2006/relationships/customXml" Target="../ink/ink1051.xml"/><Relationship Id="rId39" Type="http://schemas.openxmlformats.org/officeDocument/2006/relationships/image" Target="../media/image1061.png"/><Relationship Id="rId265" Type="http://schemas.openxmlformats.org/officeDocument/2006/relationships/image" Target="../media/image1174.png"/><Relationship Id="rId286" Type="http://schemas.openxmlformats.org/officeDocument/2006/relationships/customXml" Target="../ink/ink1185.xml"/><Relationship Id="rId50" Type="http://schemas.openxmlformats.org/officeDocument/2006/relationships/customXml" Target="../ink/ink1067.xml"/><Relationship Id="rId104" Type="http://schemas.openxmlformats.org/officeDocument/2006/relationships/customXml" Target="../ink/ink1094.xml"/><Relationship Id="rId125" Type="http://schemas.openxmlformats.org/officeDocument/2006/relationships/image" Target="../media/image1104.png"/><Relationship Id="rId146" Type="http://schemas.openxmlformats.org/officeDocument/2006/relationships/customXml" Target="../ink/ink1115.xml"/><Relationship Id="rId167" Type="http://schemas.openxmlformats.org/officeDocument/2006/relationships/image" Target="../media/image1125.png"/><Relationship Id="rId188" Type="http://schemas.openxmlformats.org/officeDocument/2006/relationships/customXml" Target="../ink/ink1136.xml"/><Relationship Id="rId311" Type="http://schemas.openxmlformats.org/officeDocument/2006/relationships/image" Target="../media/image1197.png"/><Relationship Id="rId332" Type="http://schemas.openxmlformats.org/officeDocument/2006/relationships/customXml" Target="../ink/ink1208.xml"/><Relationship Id="rId353" Type="http://schemas.openxmlformats.org/officeDocument/2006/relationships/image" Target="../media/image1218.png"/><Relationship Id="rId374" Type="http://schemas.openxmlformats.org/officeDocument/2006/relationships/customXml" Target="../ink/ink1229.xml"/><Relationship Id="rId71" Type="http://schemas.openxmlformats.org/officeDocument/2006/relationships/image" Target="../media/image1077.png"/><Relationship Id="rId92" Type="http://schemas.openxmlformats.org/officeDocument/2006/relationships/customXml" Target="../ink/ink1088.xml"/><Relationship Id="rId213" Type="http://schemas.openxmlformats.org/officeDocument/2006/relationships/image" Target="../media/image1148.png"/><Relationship Id="rId234" Type="http://schemas.openxmlformats.org/officeDocument/2006/relationships/customXml" Target="../ink/ink1159.xml"/><Relationship Id="rId2" Type="http://schemas.openxmlformats.org/officeDocument/2006/relationships/customXml" Target="../ink/ink1043.xml"/><Relationship Id="rId29" Type="http://schemas.openxmlformats.org/officeDocument/2006/relationships/image" Target="../media/image1056.png"/><Relationship Id="rId255" Type="http://schemas.openxmlformats.org/officeDocument/2006/relationships/image" Target="../media/image1169.png"/><Relationship Id="rId276" Type="http://schemas.openxmlformats.org/officeDocument/2006/relationships/customXml" Target="../ink/ink1180.xml"/><Relationship Id="rId297" Type="http://schemas.openxmlformats.org/officeDocument/2006/relationships/image" Target="../media/image1190.png"/><Relationship Id="rId40" Type="http://schemas.openxmlformats.org/officeDocument/2006/relationships/customXml" Target="../ink/ink1062.xml"/><Relationship Id="rId115" Type="http://schemas.openxmlformats.org/officeDocument/2006/relationships/image" Target="../media/image1099.png"/><Relationship Id="rId136" Type="http://schemas.openxmlformats.org/officeDocument/2006/relationships/customXml" Target="../ink/ink1110.xml"/><Relationship Id="rId157" Type="http://schemas.openxmlformats.org/officeDocument/2006/relationships/image" Target="../media/image1120.png"/><Relationship Id="rId178" Type="http://schemas.openxmlformats.org/officeDocument/2006/relationships/customXml" Target="../ink/ink1131.xml"/><Relationship Id="rId301" Type="http://schemas.openxmlformats.org/officeDocument/2006/relationships/image" Target="../media/image1192.png"/><Relationship Id="rId322" Type="http://schemas.openxmlformats.org/officeDocument/2006/relationships/customXml" Target="../ink/ink1203.xml"/><Relationship Id="rId343" Type="http://schemas.openxmlformats.org/officeDocument/2006/relationships/image" Target="../media/image1213.png"/><Relationship Id="rId364" Type="http://schemas.openxmlformats.org/officeDocument/2006/relationships/customXml" Target="../ink/ink1224.xml"/><Relationship Id="rId61" Type="http://schemas.openxmlformats.org/officeDocument/2006/relationships/image" Target="../media/image1072.png"/><Relationship Id="rId82" Type="http://schemas.openxmlformats.org/officeDocument/2006/relationships/customXml" Target="../ink/ink1083.xml"/><Relationship Id="rId199" Type="http://schemas.openxmlformats.org/officeDocument/2006/relationships/image" Target="../media/image1141.png"/><Relationship Id="rId203" Type="http://schemas.openxmlformats.org/officeDocument/2006/relationships/image" Target="../media/image1143.png"/><Relationship Id="rId19" Type="http://schemas.openxmlformats.org/officeDocument/2006/relationships/image" Target="../media/image1051.png"/><Relationship Id="rId224" Type="http://schemas.openxmlformats.org/officeDocument/2006/relationships/customXml" Target="../ink/ink1154.xml"/><Relationship Id="rId245" Type="http://schemas.openxmlformats.org/officeDocument/2006/relationships/image" Target="../media/image1164.png"/><Relationship Id="rId266" Type="http://schemas.openxmlformats.org/officeDocument/2006/relationships/customXml" Target="../ink/ink1175.xml"/><Relationship Id="rId287" Type="http://schemas.openxmlformats.org/officeDocument/2006/relationships/image" Target="../media/image1185.png"/><Relationship Id="rId30" Type="http://schemas.openxmlformats.org/officeDocument/2006/relationships/customXml" Target="../ink/ink1057.xml"/><Relationship Id="rId105" Type="http://schemas.openxmlformats.org/officeDocument/2006/relationships/image" Target="../media/image1094.png"/><Relationship Id="rId126" Type="http://schemas.openxmlformats.org/officeDocument/2006/relationships/customXml" Target="../ink/ink1105.xml"/><Relationship Id="rId147" Type="http://schemas.openxmlformats.org/officeDocument/2006/relationships/image" Target="../media/image1115.png"/><Relationship Id="rId168" Type="http://schemas.openxmlformats.org/officeDocument/2006/relationships/customXml" Target="../ink/ink1126.xml"/><Relationship Id="rId312" Type="http://schemas.openxmlformats.org/officeDocument/2006/relationships/customXml" Target="../ink/ink1198.xml"/><Relationship Id="rId333" Type="http://schemas.openxmlformats.org/officeDocument/2006/relationships/image" Target="../media/image1208.png"/><Relationship Id="rId354" Type="http://schemas.openxmlformats.org/officeDocument/2006/relationships/customXml" Target="../ink/ink1219.xml"/><Relationship Id="rId51" Type="http://schemas.openxmlformats.org/officeDocument/2006/relationships/image" Target="../media/image1067.png"/><Relationship Id="rId72" Type="http://schemas.openxmlformats.org/officeDocument/2006/relationships/customXml" Target="../ink/ink1078.xml"/><Relationship Id="rId93" Type="http://schemas.openxmlformats.org/officeDocument/2006/relationships/image" Target="../media/image1088.png"/><Relationship Id="rId189" Type="http://schemas.openxmlformats.org/officeDocument/2006/relationships/image" Target="../media/image1136.png"/><Relationship Id="rId375" Type="http://schemas.openxmlformats.org/officeDocument/2006/relationships/image" Target="../media/image1229.png"/><Relationship Id="rId3" Type="http://schemas.openxmlformats.org/officeDocument/2006/relationships/image" Target="../media/image1043.png"/><Relationship Id="rId214" Type="http://schemas.openxmlformats.org/officeDocument/2006/relationships/customXml" Target="../ink/ink1149.xml"/><Relationship Id="rId235" Type="http://schemas.openxmlformats.org/officeDocument/2006/relationships/image" Target="../media/image1159.png"/><Relationship Id="rId256" Type="http://schemas.openxmlformats.org/officeDocument/2006/relationships/customXml" Target="../ink/ink1170.xml"/><Relationship Id="rId277" Type="http://schemas.openxmlformats.org/officeDocument/2006/relationships/image" Target="../media/image1180.png"/><Relationship Id="rId298" Type="http://schemas.openxmlformats.org/officeDocument/2006/relationships/customXml" Target="../ink/ink1191.xml"/><Relationship Id="rId116" Type="http://schemas.openxmlformats.org/officeDocument/2006/relationships/customXml" Target="../ink/ink1100.xml"/><Relationship Id="rId137" Type="http://schemas.openxmlformats.org/officeDocument/2006/relationships/image" Target="../media/image1110.png"/><Relationship Id="rId158" Type="http://schemas.openxmlformats.org/officeDocument/2006/relationships/customXml" Target="../ink/ink1121.xml"/><Relationship Id="rId302" Type="http://schemas.openxmlformats.org/officeDocument/2006/relationships/customXml" Target="../ink/ink1193.xml"/><Relationship Id="rId323" Type="http://schemas.openxmlformats.org/officeDocument/2006/relationships/image" Target="../media/image1203.png"/><Relationship Id="rId344" Type="http://schemas.openxmlformats.org/officeDocument/2006/relationships/customXml" Target="../ink/ink1214.xml"/><Relationship Id="rId20" Type="http://schemas.openxmlformats.org/officeDocument/2006/relationships/customXml" Target="../ink/ink1052.xml"/><Relationship Id="rId41" Type="http://schemas.openxmlformats.org/officeDocument/2006/relationships/image" Target="../media/image1062.png"/><Relationship Id="rId62" Type="http://schemas.openxmlformats.org/officeDocument/2006/relationships/customXml" Target="../ink/ink1073.xml"/><Relationship Id="rId83" Type="http://schemas.openxmlformats.org/officeDocument/2006/relationships/image" Target="../media/image1083.png"/><Relationship Id="rId179" Type="http://schemas.openxmlformats.org/officeDocument/2006/relationships/image" Target="../media/image1131.png"/><Relationship Id="rId365" Type="http://schemas.openxmlformats.org/officeDocument/2006/relationships/image" Target="../media/image1224.png"/><Relationship Id="rId190" Type="http://schemas.openxmlformats.org/officeDocument/2006/relationships/customXml" Target="../ink/ink1137.xml"/><Relationship Id="rId204" Type="http://schemas.openxmlformats.org/officeDocument/2006/relationships/customXml" Target="../ink/ink1144.xml"/><Relationship Id="rId225" Type="http://schemas.openxmlformats.org/officeDocument/2006/relationships/image" Target="../media/image1154.png"/><Relationship Id="rId246" Type="http://schemas.openxmlformats.org/officeDocument/2006/relationships/customXml" Target="../ink/ink1165.xml"/><Relationship Id="rId267" Type="http://schemas.openxmlformats.org/officeDocument/2006/relationships/image" Target="../media/image1175.png"/><Relationship Id="rId288" Type="http://schemas.openxmlformats.org/officeDocument/2006/relationships/customXml" Target="../ink/ink1186.xml"/><Relationship Id="rId106" Type="http://schemas.openxmlformats.org/officeDocument/2006/relationships/customXml" Target="../ink/ink1095.xml"/><Relationship Id="rId127" Type="http://schemas.openxmlformats.org/officeDocument/2006/relationships/image" Target="../media/image1105.png"/><Relationship Id="rId313" Type="http://schemas.openxmlformats.org/officeDocument/2006/relationships/image" Target="../media/image1198.png"/><Relationship Id="rId10" Type="http://schemas.openxmlformats.org/officeDocument/2006/relationships/customXml" Target="../ink/ink1047.xml"/><Relationship Id="rId31" Type="http://schemas.openxmlformats.org/officeDocument/2006/relationships/image" Target="../media/image1057.png"/><Relationship Id="rId52" Type="http://schemas.openxmlformats.org/officeDocument/2006/relationships/customXml" Target="../ink/ink1068.xml"/><Relationship Id="rId73" Type="http://schemas.openxmlformats.org/officeDocument/2006/relationships/image" Target="../media/image1078.png"/><Relationship Id="rId94" Type="http://schemas.openxmlformats.org/officeDocument/2006/relationships/customXml" Target="../ink/ink1089.xml"/><Relationship Id="rId148" Type="http://schemas.openxmlformats.org/officeDocument/2006/relationships/customXml" Target="../ink/ink1116.xml"/><Relationship Id="rId169" Type="http://schemas.openxmlformats.org/officeDocument/2006/relationships/image" Target="../media/image1126.png"/><Relationship Id="rId334" Type="http://schemas.openxmlformats.org/officeDocument/2006/relationships/customXml" Target="../ink/ink1209.xml"/><Relationship Id="rId355" Type="http://schemas.openxmlformats.org/officeDocument/2006/relationships/image" Target="../media/image1219.png"/><Relationship Id="rId4" Type="http://schemas.openxmlformats.org/officeDocument/2006/relationships/customXml" Target="../ink/ink1044.xml"/><Relationship Id="rId180" Type="http://schemas.openxmlformats.org/officeDocument/2006/relationships/customXml" Target="../ink/ink1132.xml"/><Relationship Id="rId215" Type="http://schemas.openxmlformats.org/officeDocument/2006/relationships/image" Target="../media/image1149.png"/><Relationship Id="rId236" Type="http://schemas.openxmlformats.org/officeDocument/2006/relationships/customXml" Target="../ink/ink1160.xml"/><Relationship Id="rId257" Type="http://schemas.openxmlformats.org/officeDocument/2006/relationships/image" Target="../media/image1170.png"/><Relationship Id="rId278" Type="http://schemas.openxmlformats.org/officeDocument/2006/relationships/customXml" Target="../ink/ink1181.xml"/><Relationship Id="rId303" Type="http://schemas.openxmlformats.org/officeDocument/2006/relationships/image" Target="../media/image1193.png"/><Relationship Id="rId42" Type="http://schemas.openxmlformats.org/officeDocument/2006/relationships/customXml" Target="../ink/ink1063.xml"/><Relationship Id="rId84" Type="http://schemas.openxmlformats.org/officeDocument/2006/relationships/customXml" Target="../ink/ink1084.xml"/><Relationship Id="rId138" Type="http://schemas.openxmlformats.org/officeDocument/2006/relationships/customXml" Target="../ink/ink1111.xml"/><Relationship Id="rId345" Type="http://schemas.openxmlformats.org/officeDocument/2006/relationships/image" Target="../media/image1214.png"/><Relationship Id="rId191" Type="http://schemas.openxmlformats.org/officeDocument/2006/relationships/image" Target="../media/image1137.png"/><Relationship Id="rId205" Type="http://schemas.openxmlformats.org/officeDocument/2006/relationships/image" Target="../media/image1144.png"/><Relationship Id="rId247" Type="http://schemas.openxmlformats.org/officeDocument/2006/relationships/image" Target="../media/image1165.png"/><Relationship Id="rId107" Type="http://schemas.openxmlformats.org/officeDocument/2006/relationships/image" Target="../media/image1095.png"/><Relationship Id="rId289" Type="http://schemas.openxmlformats.org/officeDocument/2006/relationships/image" Target="../media/image1186.png"/><Relationship Id="rId11" Type="http://schemas.openxmlformats.org/officeDocument/2006/relationships/image" Target="../media/image1047.png"/><Relationship Id="rId53" Type="http://schemas.openxmlformats.org/officeDocument/2006/relationships/image" Target="../media/image1068.png"/><Relationship Id="rId149" Type="http://schemas.openxmlformats.org/officeDocument/2006/relationships/image" Target="../media/image1116.png"/><Relationship Id="rId314" Type="http://schemas.openxmlformats.org/officeDocument/2006/relationships/customXml" Target="../ink/ink1199.xml"/><Relationship Id="rId356" Type="http://schemas.openxmlformats.org/officeDocument/2006/relationships/customXml" Target="../ink/ink1220.xml"/><Relationship Id="rId95" Type="http://schemas.openxmlformats.org/officeDocument/2006/relationships/image" Target="../media/image1089.png"/><Relationship Id="rId160" Type="http://schemas.openxmlformats.org/officeDocument/2006/relationships/customXml" Target="../ink/ink1122.xml"/><Relationship Id="rId216" Type="http://schemas.openxmlformats.org/officeDocument/2006/relationships/customXml" Target="../ink/ink1150.xml"/><Relationship Id="rId258" Type="http://schemas.openxmlformats.org/officeDocument/2006/relationships/customXml" Target="../ink/ink1171.xml"/><Relationship Id="rId22" Type="http://schemas.openxmlformats.org/officeDocument/2006/relationships/customXml" Target="../ink/ink1053.xml"/><Relationship Id="rId64" Type="http://schemas.openxmlformats.org/officeDocument/2006/relationships/customXml" Target="../ink/ink1074.xml"/><Relationship Id="rId118" Type="http://schemas.openxmlformats.org/officeDocument/2006/relationships/customXml" Target="../ink/ink1101.xml"/><Relationship Id="rId325" Type="http://schemas.openxmlformats.org/officeDocument/2006/relationships/image" Target="../media/image1204.png"/><Relationship Id="rId367" Type="http://schemas.openxmlformats.org/officeDocument/2006/relationships/image" Target="../media/image1225.png"/><Relationship Id="rId171" Type="http://schemas.openxmlformats.org/officeDocument/2006/relationships/image" Target="../media/image1127.png"/><Relationship Id="rId227" Type="http://schemas.openxmlformats.org/officeDocument/2006/relationships/image" Target="../media/image1155.png"/><Relationship Id="rId269" Type="http://schemas.openxmlformats.org/officeDocument/2006/relationships/image" Target="../media/image1176.png"/><Relationship Id="rId33" Type="http://schemas.openxmlformats.org/officeDocument/2006/relationships/image" Target="../media/image1058.png"/><Relationship Id="rId129" Type="http://schemas.openxmlformats.org/officeDocument/2006/relationships/image" Target="../media/image1106.png"/><Relationship Id="rId280" Type="http://schemas.openxmlformats.org/officeDocument/2006/relationships/customXml" Target="../ink/ink1182.xml"/><Relationship Id="rId336" Type="http://schemas.openxmlformats.org/officeDocument/2006/relationships/customXml" Target="../ink/ink1210.xml"/><Relationship Id="rId75" Type="http://schemas.openxmlformats.org/officeDocument/2006/relationships/image" Target="../media/image1079.png"/><Relationship Id="rId140" Type="http://schemas.openxmlformats.org/officeDocument/2006/relationships/customXml" Target="../ink/ink1112.xml"/><Relationship Id="rId182" Type="http://schemas.openxmlformats.org/officeDocument/2006/relationships/customXml" Target="../ink/ink1133.xml"/><Relationship Id="rId6" Type="http://schemas.openxmlformats.org/officeDocument/2006/relationships/customXml" Target="../ink/ink1045.xml"/><Relationship Id="rId238" Type="http://schemas.openxmlformats.org/officeDocument/2006/relationships/customXml" Target="../ink/ink1161.xml"/><Relationship Id="rId291" Type="http://schemas.openxmlformats.org/officeDocument/2006/relationships/image" Target="../media/image1187.png"/><Relationship Id="rId305" Type="http://schemas.openxmlformats.org/officeDocument/2006/relationships/image" Target="../media/image1194.png"/><Relationship Id="rId347" Type="http://schemas.openxmlformats.org/officeDocument/2006/relationships/image" Target="../media/image1215.png"/><Relationship Id="rId44" Type="http://schemas.openxmlformats.org/officeDocument/2006/relationships/customXml" Target="../ink/ink1064.xml"/><Relationship Id="rId86" Type="http://schemas.openxmlformats.org/officeDocument/2006/relationships/customXml" Target="../ink/ink1085.xml"/><Relationship Id="rId151" Type="http://schemas.openxmlformats.org/officeDocument/2006/relationships/image" Target="../media/image1117.png"/><Relationship Id="rId193" Type="http://schemas.openxmlformats.org/officeDocument/2006/relationships/image" Target="../media/image1138.png"/><Relationship Id="rId207" Type="http://schemas.openxmlformats.org/officeDocument/2006/relationships/image" Target="../media/image1145.png"/><Relationship Id="rId249" Type="http://schemas.openxmlformats.org/officeDocument/2006/relationships/image" Target="../media/image1166.png"/><Relationship Id="rId13" Type="http://schemas.openxmlformats.org/officeDocument/2006/relationships/image" Target="../media/image1048.png"/><Relationship Id="rId109" Type="http://schemas.openxmlformats.org/officeDocument/2006/relationships/image" Target="../media/image1096.png"/><Relationship Id="rId260" Type="http://schemas.openxmlformats.org/officeDocument/2006/relationships/customXml" Target="../ink/ink1172.xml"/><Relationship Id="rId316" Type="http://schemas.openxmlformats.org/officeDocument/2006/relationships/customXml" Target="../ink/ink1200.xml"/><Relationship Id="rId55" Type="http://schemas.openxmlformats.org/officeDocument/2006/relationships/image" Target="../media/image1069.png"/><Relationship Id="rId97" Type="http://schemas.openxmlformats.org/officeDocument/2006/relationships/image" Target="../media/image1090.png"/><Relationship Id="rId120" Type="http://schemas.openxmlformats.org/officeDocument/2006/relationships/customXml" Target="../ink/ink1102.xml"/><Relationship Id="rId358" Type="http://schemas.openxmlformats.org/officeDocument/2006/relationships/customXml" Target="../ink/ink1221.xml"/><Relationship Id="rId162" Type="http://schemas.openxmlformats.org/officeDocument/2006/relationships/customXml" Target="../ink/ink1123.xml"/><Relationship Id="rId218" Type="http://schemas.openxmlformats.org/officeDocument/2006/relationships/customXml" Target="../ink/ink1151.xml"/><Relationship Id="rId271" Type="http://schemas.openxmlformats.org/officeDocument/2006/relationships/image" Target="../media/image1177.png"/><Relationship Id="rId24" Type="http://schemas.openxmlformats.org/officeDocument/2006/relationships/customXml" Target="../ink/ink1054.xml"/><Relationship Id="rId66" Type="http://schemas.openxmlformats.org/officeDocument/2006/relationships/customXml" Target="../ink/ink1075.xml"/><Relationship Id="rId131" Type="http://schemas.openxmlformats.org/officeDocument/2006/relationships/image" Target="../media/image1107.png"/><Relationship Id="rId327" Type="http://schemas.openxmlformats.org/officeDocument/2006/relationships/image" Target="../media/image1205.png"/><Relationship Id="rId369" Type="http://schemas.openxmlformats.org/officeDocument/2006/relationships/image" Target="../media/image1226.png"/><Relationship Id="rId173" Type="http://schemas.openxmlformats.org/officeDocument/2006/relationships/image" Target="../media/image1128.png"/><Relationship Id="rId229" Type="http://schemas.openxmlformats.org/officeDocument/2006/relationships/image" Target="../media/image1156.png"/><Relationship Id="rId240" Type="http://schemas.openxmlformats.org/officeDocument/2006/relationships/customXml" Target="../ink/ink1162.xml"/><Relationship Id="rId35" Type="http://schemas.openxmlformats.org/officeDocument/2006/relationships/image" Target="../media/image1059.png"/><Relationship Id="rId77" Type="http://schemas.openxmlformats.org/officeDocument/2006/relationships/image" Target="../media/image1080.png"/><Relationship Id="rId100" Type="http://schemas.openxmlformats.org/officeDocument/2006/relationships/customXml" Target="../ink/ink1092.xml"/><Relationship Id="rId282" Type="http://schemas.openxmlformats.org/officeDocument/2006/relationships/customXml" Target="../ink/ink1183.xml"/><Relationship Id="rId338" Type="http://schemas.openxmlformats.org/officeDocument/2006/relationships/customXml" Target="../ink/ink1211.xml"/><Relationship Id="rId8" Type="http://schemas.openxmlformats.org/officeDocument/2006/relationships/customXml" Target="../ink/ink1046.xml"/><Relationship Id="rId142" Type="http://schemas.openxmlformats.org/officeDocument/2006/relationships/customXml" Target="../ink/ink1113.xml"/><Relationship Id="rId184" Type="http://schemas.openxmlformats.org/officeDocument/2006/relationships/customXml" Target="../ink/ink1134.xml"/><Relationship Id="rId251" Type="http://schemas.openxmlformats.org/officeDocument/2006/relationships/image" Target="../media/image1167.png"/><Relationship Id="rId46" Type="http://schemas.openxmlformats.org/officeDocument/2006/relationships/customXml" Target="../ink/ink1065.xml"/><Relationship Id="rId293" Type="http://schemas.openxmlformats.org/officeDocument/2006/relationships/image" Target="../media/image1188.png"/><Relationship Id="rId307" Type="http://schemas.openxmlformats.org/officeDocument/2006/relationships/image" Target="../media/image1195.png"/><Relationship Id="rId349" Type="http://schemas.openxmlformats.org/officeDocument/2006/relationships/image" Target="../media/image1216.png"/><Relationship Id="rId88" Type="http://schemas.openxmlformats.org/officeDocument/2006/relationships/customXml" Target="../ink/ink1086.xml"/><Relationship Id="rId111" Type="http://schemas.openxmlformats.org/officeDocument/2006/relationships/image" Target="../media/image1097.png"/><Relationship Id="rId153" Type="http://schemas.openxmlformats.org/officeDocument/2006/relationships/image" Target="../media/image1118.png"/><Relationship Id="rId195" Type="http://schemas.openxmlformats.org/officeDocument/2006/relationships/image" Target="../media/image1139.png"/><Relationship Id="rId209" Type="http://schemas.openxmlformats.org/officeDocument/2006/relationships/image" Target="../media/image1146.png"/><Relationship Id="rId360" Type="http://schemas.openxmlformats.org/officeDocument/2006/relationships/customXml" Target="../ink/ink1222.xml"/><Relationship Id="rId220" Type="http://schemas.openxmlformats.org/officeDocument/2006/relationships/customXml" Target="../ink/ink1152.xml"/><Relationship Id="rId15" Type="http://schemas.openxmlformats.org/officeDocument/2006/relationships/image" Target="../media/image1049.png"/><Relationship Id="rId57" Type="http://schemas.openxmlformats.org/officeDocument/2006/relationships/image" Target="../media/image1070.png"/><Relationship Id="rId262" Type="http://schemas.openxmlformats.org/officeDocument/2006/relationships/customXml" Target="../ink/ink1173.xml"/><Relationship Id="rId318" Type="http://schemas.openxmlformats.org/officeDocument/2006/relationships/customXml" Target="../ink/ink12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9028"/>
            <a:ext cx="9144000" cy="2387600"/>
          </a:xfrm>
        </p:spPr>
        <p:txBody>
          <a:bodyPr>
            <a:normAutofit/>
          </a:bodyPr>
          <a:lstStyle/>
          <a:p>
            <a:r>
              <a:rPr lang="en-CA" sz="3600" dirty="0"/>
              <a:t>CS 466/666 - Algorithm Design and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831" y="3325081"/>
            <a:ext cx="9144000" cy="1655762"/>
          </a:xfrm>
        </p:spPr>
        <p:txBody>
          <a:bodyPr/>
          <a:lstStyle/>
          <a:p>
            <a:r>
              <a:rPr lang="en-CA" sz="3200" dirty="0">
                <a:latin typeface="+mj-lt"/>
              </a:rPr>
              <a:t>Lecture 4: Balls and bins</a:t>
            </a:r>
          </a:p>
          <a:p>
            <a:r>
              <a:rPr lang="en-CA" dirty="0">
                <a:latin typeface="+mj-lt"/>
              </a:rPr>
              <a:t>Waterloo, 21 May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CFB66-E715-4041-BBE7-5248ABCB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Coupon Collector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10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543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How many coins we need to flip until we expect to see the first head, if the head probability is p?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This                      bound is useful in understanding other phenomenon,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e.g. random walks in a complete graph, graph </a:t>
            </a:r>
            <a:r>
              <a:rPr lang="en-CA" sz="2000" dirty="0" err="1"/>
              <a:t>sparsification</a:t>
            </a:r>
            <a:r>
              <a:rPr lang="en-CA" sz="2000" dirty="0"/>
              <a:t> by random sampling.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3ED7B6-37DB-478A-931D-F7E012317209}"/>
              </a:ext>
            </a:extLst>
          </p:cNvPr>
          <p:cNvGrpSpPr/>
          <p:nvPr/>
        </p:nvGrpSpPr>
        <p:grpSpPr>
          <a:xfrm>
            <a:off x="1618170" y="1846686"/>
            <a:ext cx="758520" cy="302400"/>
            <a:chOff x="1618170" y="1846686"/>
            <a:chExt cx="75852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825F47A-1294-48DD-BB45-CA531D921091}"/>
                    </a:ext>
                  </a:extLst>
                </p14:cNvPr>
                <p14:cNvContentPartPr/>
                <p14:nvPr/>
              </p14:nvContentPartPr>
              <p14:xfrm>
                <a:off x="1618170" y="1882326"/>
                <a:ext cx="181080" cy="20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825F47A-1294-48DD-BB45-CA531D92109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13850" y="1878006"/>
                  <a:ext cx="189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FCC9A40-3DBD-4A61-92C0-716AB33ED8CF}"/>
                    </a:ext>
                  </a:extLst>
                </p14:cNvPr>
                <p14:cNvContentPartPr/>
                <p14:nvPr/>
              </p14:nvContentPartPr>
              <p14:xfrm>
                <a:off x="1661730" y="1893486"/>
                <a:ext cx="54720" cy="239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FCC9A40-3DBD-4A61-92C0-716AB33ED8C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57410" y="1889166"/>
                  <a:ext cx="63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B810EE7-1CDC-44E7-8E86-5A6597AA57C6}"/>
                    </a:ext>
                  </a:extLst>
                </p14:cNvPr>
                <p14:cNvContentPartPr/>
                <p14:nvPr/>
              </p14:nvContentPartPr>
              <p14:xfrm>
                <a:off x="1688730" y="2015526"/>
                <a:ext cx="123120" cy="108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B810EE7-1CDC-44E7-8E86-5A6597AA57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84410" y="2011206"/>
                  <a:ext cx="131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F2D6093-D074-4F5A-8001-85AFE8D0EEE5}"/>
                    </a:ext>
                  </a:extLst>
                </p14:cNvPr>
                <p14:cNvContentPartPr/>
                <p14:nvPr/>
              </p14:nvContentPartPr>
              <p14:xfrm>
                <a:off x="1876650" y="1846686"/>
                <a:ext cx="115200" cy="275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F2D6093-D074-4F5A-8001-85AFE8D0EE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72330" y="1842366"/>
                  <a:ext cx="1238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5DC9468-D65E-4E02-B526-81180BBEEDE8}"/>
                    </a:ext>
                  </a:extLst>
                </p14:cNvPr>
                <p14:cNvContentPartPr/>
                <p14:nvPr/>
              </p14:nvContentPartPr>
              <p14:xfrm>
                <a:off x="2055930" y="1897806"/>
                <a:ext cx="77040" cy="208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5DC9468-D65E-4E02-B526-81180BBEED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51610" y="1893486"/>
                  <a:ext cx="85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D829B57-C51D-4C44-9EA3-349F533DCB3F}"/>
                    </a:ext>
                  </a:extLst>
                </p14:cNvPr>
                <p14:cNvContentPartPr/>
                <p14:nvPr/>
              </p14:nvContentPartPr>
              <p14:xfrm>
                <a:off x="2048730" y="1951806"/>
                <a:ext cx="186840" cy="176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D829B57-C51D-4C44-9EA3-349F533DCB3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44410" y="1947486"/>
                  <a:ext cx="195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0141ED7-7C85-4B7F-BA70-559530B53303}"/>
                    </a:ext>
                  </a:extLst>
                </p14:cNvPr>
                <p14:cNvContentPartPr/>
                <p14:nvPr/>
              </p14:nvContentPartPr>
              <p14:xfrm>
                <a:off x="2238090" y="1871886"/>
                <a:ext cx="138600" cy="277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0141ED7-7C85-4B7F-BA70-559530B5330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33770" y="1867566"/>
                  <a:ext cx="14724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4F705CB-DEAB-45F4-B13E-771ECC701613}"/>
              </a:ext>
            </a:extLst>
          </p:cNvPr>
          <p:cNvGrpSpPr/>
          <p:nvPr/>
        </p:nvGrpSpPr>
        <p:grpSpPr>
          <a:xfrm>
            <a:off x="3793290" y="1544646"/>
            <a:ext cx="3003120" cy="1241280"/>
            <a:chOff x="3793290" y="1544646"/>
            <a:chExt cx="3003120" cy="124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1617386-F2B5-4C18-B74C-80204514E4F3}"/>
                    </a:ext>
                  </a:extLst>
                </p14:cNvPr>
                <p14:cNvContentPartPr/>
                <p14:nvPr/>
              </p14:nvContentPartPr>
              <p14:xfrm>
                <a:off x="4208730" y="1903926"/>
                <a:ext cx="894960" cy="383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1617386-F2B5-4C18-B74C-80204514E4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04410" y="1899606"/>
                  <a:ext cx="9036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F45BC73-FF77-470B-8ACA-B3127E751AF8}"/>
                    </a:ext>
                  </a:extLst>
                </p14:cNvPr>
                <p14:cNvContentPartPr/>
                <p14:nvPr/>
              </p14:nvContentPartPr>
              <p14:xfrm>
                <a:off x="5106930" y="1937406"/>
                <a:ext cx="38520" cy="318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F45BC73-FF77-470B-8ACA-B3127E751AF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02610" y="1933086"/>
                  <a:ext cx="471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F46E474-C210-4B0C-BDE8-266D3765FCC7}"/>
                    </a:ext>
                  </a:extLst>
                </p14:cNvPr>
                <p14:cNvContentPartPr/>
                <p14:nvPr/>
              </p14:nvContentPartPr>
              <p14:xfrm>
                <a:off x="4289730" y="2375526"/>
                <a:ext cx="779400" cy="88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F46E474-C210-4B0C-BDE8-266D3765FCC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85410" y="2371206"/>
                  <a:ext cx="788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618F141-5943-4825-ABCF-93C3773F522E}"/>
                    </a:ext>
                  </a:extLst>
                </p14:cNvPr>
                <p14:cNvContentPartPr/>
                <p14:nvPr/>
              </p14:nvContentPartPr>
              <p14:xfrm>
                <a:off x="4491330" y="2553726"/>
                <a:ext cx="91440" cy="63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618F141-5943-4825-ABCF-93C3773F522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87010" y="2549406"/>
                  <a:ext cx="100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CB873EC-2111-4B0B-886E-6699F6CE622D}"/>
                    </a:ext>
                  </a:extLst>
                </p14:cNvPr>
                <p14:cNvContentPartPr/>
                <p14:nvPr/>
              </p14:nvContentPartPr>
              <p14:xfrm>
                <a:off x="4598250" y="2551566"/>
                <a:ext cx="59760" cy="75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CB873EC-2111-4B0B-886E-6699F6CE622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93930" y="2547246"/>
                  <a:ext cx="68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0FD5A8E-566D-40D1-A44D-4C2AAC341BCC}"/>
                    </a:ext>
                  </a:extLst>
                </p14:cNvPr>
                <p14:cNvContentPartPr/>
                <p14:nvPr/>
              </p14:nvContentPartPr>
              <p14:xfrm>
                <a:off x="4702650" y="2562366"/>
                <a:ext cx="177480" cy="62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0FD5A8E-566D-40D1-A44D-4C2AAC341BC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98330" y="2558046"/>
                  <a:ext cx="186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87A058-E8DD-45C8-A8E0-FC6DDA208C78}"/>
                    </a:ext>
                  </a:extLst>
                </p14:cNvPr>
                <p14:cNvContentPartPr/>
                <p14:nvPr/>
              </p14:nvContentPartPr>
              <p14:xfrm>
                <a:off x="4917570" y="2546166"/>
                <a:ext cx="56880" cy="90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87A058-E8DD-45C8-A8E0-FC6DDA208C7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13250" y="2541846"/>
                  <a:ext cx="65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8DC04BC-8F4A-4F40-B842-A3D82FEC9658}"/>
                    </a:ext>
                  </a:extLst>
                </p14:cNvPr>
                <p14:cNvContentPartPr/>
                <p14:nvPr/>
              </p14:nvContentPartPr>
              <p14:xfrm>
                <a:off x="5019810" y="2570286"/>
                <a:ext cx="103320" cy="60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8DC04BC-8F4A-4F40-B842-A3D82FEC965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15490" y="2565966"/>
                  <a:ext cx="111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04540B3-23D8-4FD0-83B6-FCC9BC8BEB0C}"/>
                    </a:ext>
                  </a:extLst>
                </p14:cNvPr>
                <p14:cNvContentPartPr/>
                <p14:nvPr/>
              </p14:nvContentPartPr>
              <p14:xfrm>
                <a:off x="5163450" y="2558046"/>
                <a:ext cx="68040" cy="188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04540B3-23D8-4FD0-83B6-FCC9BC8BEB0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59130" y="2553726"/>
                  <a:ext cx="76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B47A386-CF17-4698-9F64-7EC4A4108D46}"/>
                    </a:ext>
                  </a:extLst>
                </p14:cNvPr>
                <p14:cNvContentPartPr/>
                <p14:nvPr/>
              </p14:nvContentPartPr>
              <p14:xfrm>
                <a:off x="5262450" y="2522766"/>
                <a:ext cx="71640" cy="111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B47A386-CF17-4698-9F64-7EC4A4108D4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58130" y="2518446"/>
                  <a:ext cx="80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DE729E3-1CC4-4BC3-AF2D-1A4324AE35E3}"/>
                    </a:ext>
                  </a:extLst>
                </p14:cNvPr>
                <p14:cNvContentPartPr/>
                <p14:nvPr/>
              </p14:nvContentPartPr>
              <p14:xfrm>
                <a:off x="5372970" y="2564886"/>
                <a:ext cx="88560" cy="221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DE729E3-1CC4-4BC3-AF2D-1A4324AE35E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68650" y="2560566"/>
                  <a:ext cx="97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645A212-8FDF-4E0F-AD19-A80C94DEF7E2}"/>
                    </a:ext>
                  </a:extLst>
                </p14:cNvPr>
                <p14:cNvContentPartPr/>
                <p14:nvPr/>
              </p14:nvContentPartPr>
              <p14:xfrm>
                <a:off x="3793290" y="2527806"/>
                <a:ext cx="104760" cy="79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645A212-8FDF-4E0F-AD19-A80C94DEF7E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88970" y="2523486"/>
                  <a:ext cx="113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A20B53A-913A-4C3C-AE50-D72E003C0E9B}"/>
                    </a:ext>
                  </a:extLst>
                </p14:cNvPr>
                <p14:cNvContentPartPr/>
                <p14:nvPr/>
              </p14:nvContentPartPr>
              <p14:xfrm>
                <a:off x="3966450" y="2515206"/>
                <a:ext cx="151200" cy="88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A20B53A-913A-4C3C-AE50-D72E003C0E9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62130" y="2510886"/>
                  <a:ext cx="159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1F83019-8ED3-4AD3-80A8-B1C2346EA42A}"/>
                    </a:ext>
                  </a:extLst>
                </p14:cNvPr>
                <p14:cNvContentPartPr/>
                <p14:nvPr/>
              </p14:nvContentPartPr>
              <p14:xfrm>
                <a:off x="4057530" y="2441406"/>
                <a:ext cx="41400" cy="15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1F83019-8ED3-4AD3-80A8-B1C2346EA42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53210" y="2437086"/>
                  <a:ext cx="50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BCFECF4-3EA4-4312-ABD8-89F1AEF5FA61}"/>
                    </a:ext>
                  </a:extLst>
                </p14:cNvPr>
                <p14:cNvContentPartPr/>
                <p14:nvPr/>
              </p14:nvContentPartPr>
              <p14:xfrm>
                <a:off x="5660970" y="2519166"/>
                <a:ext cx="93240" cy="117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BCFECF4-3EA4-4312-ABD8-89F1AEF5FA6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56650" y="2514846"/>
                  <a:ext cx="101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75F6F8F-FDFB-48F5-BDCD-16A5B7B96D45}"/>
                    </a:ext>
                  </a:extLst>
                </p14:cNvPr>
                <p14:cNvContentPartPr/>
                <p14:nvPr/>
              </p14:nvContentPartPr>
              <p14:xfrm>
                <a:off x="5751690" y="2525646"/>
                <a:ext cx="61560" cy="97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75F6F8F-FDFB-48F5-BDCD-16A5B7B96D4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47370" y="2521326"/>
                  <a:ext cx="70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FB447A7-EB8C-462C-B915-4FE2E0FF4042}"/>
                    </a:ext>
                  </a:extLst>
                </p14:cNvPr>
                <p14:cNvContentPartPr/>
                <p14:nvPr/>
              </p14:nvContentPartPr>
              <p14:xfrm>
                <a:off x="5878770" y="2554806"/>
                <a:ext cx="159480" cy="93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FB447A7-EB8C-462C-B915-4FE2E0FF40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74450" y="2550486"/>
                  <a:ext cx="168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9E825DF-DF1E-47B6-8CB0-512654FEC0F4}"/>
                    </a:ext>
                  </a:extLst>
                </p14:cNvPr>
                <p14:cNvContentPartPr/>
                <p14:nvPr/>
              </p14:nvContentPartPr>
              <p14:xfrm>
                <a:off x="5142930" y="2220006"/>
                <a:ext cx="835560" cy="23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9E825DF-DF1E-47B6-8CB0-512654FEC0F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38610" y="2215686"/>
                  <a:ext cx="844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0F199C4-B968-45F6-93E6-80A53A40329B}"/>
                    </a:ext>
                  </a:extLst>
                </p14:cNvPr>
                <p14:cNvContentPartPr/>
                <p14:nvPr/>
              </p14:nvContentPartPr>
              <p14:xfrm>
                <a:off x="5961210" y="1920846"/>
                <a:ext cx="39240" cy="3142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0F199C4-B968-45F6-93E6-80A53A40329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56890" y="1916526"/>
                  <a:ext cx="478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D4A3E1C-2DB2-4904-A98E-97DFAD8EBBA0}"/>
                    </a:ext>
                  </a:extLst>
                </p14:cNvPr>
                <p14:cNvContentPartPr/>
                <p14:nvPr/>
              </p14:nvContentPartPr>
              <p14:xfrm>
                <a:off x="5233290" y="1755606"/>
                <a:ext cx="636480" cy="115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D4A3E1C-2DB2-4904-A98E-97DFAD8EBBA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28970" y="1751286"/>
                  <a:ext cx="645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ADAFF9F-1CC9-4D75-B39A-1F5FFF9B675E}"/>
                    </a:ext>
                  </a:extLst>
                </p14:cNvPr>
                <p14:cNvContentPartPr/>
                <p14:nvPr/>
              </p14:nvContentPartPr>
              <p14:xfrm>
                <a:off x="5580690" y="1613046"/>
                <a:ext cx="15840" cy="52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ADAFF9F-1CC9-4D75-B39A-1F5FFF9B675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76370" y="1608726"/>
                  <a:ext cx="24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4484FCA-015A-4C86-B11D-AD224347CB88}"/>
                    </a:ext>
                  </a:extLst>
                </p14:cNvPr>
                <p14:cNvContentPartPr/>
                <p14:nvPr/>
              </p14:nvContentPartPr>
              <p14:xfrm>
                <a:off x="5562330" y="1544646"/>
                <a:ext cx="29880" cy="19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4484FCA-015A-4C86-B11D-AD224347CB8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58010" y="1540326"/>
                  <a:ext cx="38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226D9C9-6357-4337-979D-07F8A8674C89}"/>
                    </a:ext>
                  </a:extLst>
                </p14:cNvPr>
                <p14:cNvContentPartPr/>
                <p14:nvPr/>
              </p14:nvContentPartPr>
              <p14:xfrm>
                <a:off x="5819010" y="1572006"/>
                <a:ext cx="74520" cy="94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226D9C9-6357-4337-979D-07F8A8674C8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14690" y="1567686"/>
                  <a:ext cx="83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27AE497-0B5B-4B29-9DC6-6E39141B33B8}"/>
                    </a:ext>
                  </a:extLst>
                </p14:cNvPr>
                <p14:cNvContentPartPr/>
                <p14:nvPr/>
              </p14:nvContentPartPr>
              <p14:xfrm>
                <a:off x="5924490" y="1602966"/>
                <a:ext cx="91800" cy="58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27AE497-0B5B-4B29-9DC6-6E39141B33B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20170" y="1598646"/>
                  <a:ext cx="100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5CD1416-07F5-4920-A799-FB48A7C01294}"/>
                    </a:ext>
                  </a:extLst>
                </p14:cNvPr>
                <p14:cNvContentPartPr/>
                <p14:nvPr/>
              </p14:nvContentPartPr>
              <p14:xfrm>
                <a:off x="6057690" y="1602606"/>
                <a:ext cx="36720" cy="174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5CD1416-07F5-4920-A799-FB48A7C0129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53370" y="1598286"/>
                  <a:ext cx="45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DE2D65C-611E-49B0-9A90-F14C148A518D}"/>
                    </a:ext>
                  </a:extLst>
                </p14:cNvPr>
                <p14:cNvContentPartPr/>
                <p14:nvPr/>
              </p14:nvContentPartPr>
              <p14:xfrm>
                <a:off x="6055170" y="1560486"/>
                <a:ext cx="146520" cy="121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DE2D65C-611E-49B0-9A90-F14C148A518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50850" y="1556166"/>
                  <a:ext cx="155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D596AF1-6DD8-46DE-BA0F-11AC39915B2B}"/>
                    </a:ext>
                  </a:extLst>
                </p14:cNvPr>
                <p14:cNvContentPartPr/>
                <p14:nvPr/>
              </p14:nvContentPartPr>
              <p14:xfrm>
                <a:off x="6125730" y="1605486"/>
                <a:ext cx="205920" cy="210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D596AF1-6DD8-46DE-BA0F-11AC39915B2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21410" y="1601166"/>
                  <a:ext cx="2145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E2D7183-5199-4993-A5B2-D35CCEBA1DF4}"/>
                    </a:ext>
                  </a:extLst>
                </p14:cNvPr>
                <p14:cNvContentPartPr/>
                <p14:nvPr/>
              </p14:nvContentPartPr>
              <p14:xfrm>
                <a:off x="6463770" y="1571646"/>
                <a:ext cx="81360" cy="137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E2D7183-5199-4993-A5B2-D35CCEBA1DF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59450" y="1567326"/>
                  <a:ext cx="90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847A227-3C33-4458-AB2D-4FC3C3E8C518}"/>
                    </a:ext>
                  </a:extLst>
                </p14:cNvPr>
                <p14:cNvContentPartPr/>
                <p14:nvPr/>
              </p14:nvContentPartPr>
              <p14:xfrm>
                <a:off x="6581490" y="1635726"/>
                <a:ext cx="19080" cy="55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847A227-3C33-4458-AB2D-4FC3C3E8C51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77170" y="1631406"/>
                  <a:ext cx="27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A732544-B796-43FA-B7E5-C9F9383E9F80}"/>
                    </a:ext>
                  </a:extLst>
                </p14:cNvPr>
                <p14:cNvContentPartPr/>
                <p14:nvPr/>
              </p14:nvContentPartPr>
              <p14:xfrm>
                <a:off x="6568170" y="1595046"/>
                <a:ext cx="228240" cy="85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A732544-B796-43FA-B7E5-C9F9383E9F8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63850" y="1590726"/>
                  <a:ext cx="236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D74AB27-C97A-4542-A9B3-55BF7E42D9C6}"/>
                    </a:ext>
                  </a:extLst>
                </p14:cNvPr>
                <p14:cNvContentPartPr/>
                <p14:nvPr/>
              </p14:nvContentPartPr>
              <p14:xfrm>
                <a:off x="4421850" y="1917246"/>
                <a:ext cx="33840" cy="333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D74AB27-C97A-4542-A9B3-55BF7E42D9C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17530" y="1912926"/>
                  <a:ext cx="424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EAD6208-4A4C-4BFC-A491-6B7146CC6257}"/>
                    </a:ext>
                  </a:extLst>
                </p14:cNvPr>
                <p14:cNvContentPartPr/>
                <p14:nvPr/>
              </p14:nvContentPartPr>
              <p14:xfrm>
                <a:off x="4593930" y="1939926"/>
                <a:ext cx="32760" cy="295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EAD6208-4A4C-4BFC-A491-6B7146CC625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89610" y="1935606"/>
                  <a:ext cx="414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674CC0F-065C-4EDD-ADA2-D252C0129B91}"/>
                    </a:ext>
                  </a:extLst>
                </p14:cNvPr>
                <p14:cNvContentPartPr/>
                <p14:nvPr/>
              </p14:nvContentPartPr>
              <p14:xfrm>
                <a:off x="4764210" y="1903926"/>
                <a:ext cx="49320" cy="334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674CC0F-065C-4EDD-ADA2-D252C0129B9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59890" y="1899606"/>
                  <a:ext cx="57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8BE42E0-299C-4AA3-8F69-BB33204235F5}"/>
                    </a:ext>
                  </a:extLst>
                </p14:cNvPr>
                <p14:cNvContentPartPr/>
                <p14:nvPr/>
              </p14:nvContentPartPr>
              <p14:xfrm>
                <a:off x="4981650" y="1924446"/>
                <a:ext cx="35280" cy="3801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8BE42E0-299C-4AA3-8F69-BB33204235F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77330" y="1920126"/>
                  <a:ext cx="439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B1E1B81-934E-4F2C-988F-6EA7FC87DFB2}"/>
                    </a:ext>
                  </a:extLst>
                </p14:cNvPr>
                <p14:cNvContentPartPr/>
                <p14:nvPr/>
              </p14:nvContentPartPr>
              <p14:xfrm>
                <a:off x="4851690" y="2088246"/>
                <a:ext cx="102600" cy="118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B1E1B81-934E-4F2C-988F-6EA7FC87DFB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47370" y="2083926"/>
                  <a:ext cx="111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5866B6D-10A6-41F3-A269-586F9217C306}"/>
                    </a:ext>
                  </a:extLst>
                </p14:cNvPr>
                <p14:cNvContentPartPr/>
                <p14:nvPr/>
              </p14:nvContentPartPr>
              <p14:xfrm>
                <a:off x="5026650" y="2097246"/>
                <a:ext cx="66600" cy="89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5866B6D-10A6-41F3-A269-586F9217C30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22330" y="2092926"/>
                  <a:ext cx="75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32BF400-4885-4CB7-94EE-EBD1BFBB221D}"/>
                    </a:ext>
                  </a:extLst>
                </p14:cNvPr>
                <p14:cNvContentPartPr/>
                <p14:nvPr/>
              </p14:nvContentPartPr>
              <p14:xfrm>
                <a:off x="5014770" y="1926966"/>
                <a:ext cx="84600" cy="91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32BF400-4885-4CB7-94EE-EBD1BFBB221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10450" y="1922646"/>
                  <a:ext cx="93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E70C78C-3BEF-400F-B8A3-167B8C234CB1}"/>
                    </a:ext>
                  </a:extLst>
                </p14:cNvPr>
                <p14:cNvContentPartPr/>
                <p14:nvPr/>
              </p14:nvContentPartPr>
              <p14:xfrm>
                <a:off x="4665930" y="2085366"/>
                <a:ext cx="85680" cy="109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E70C78C-3BEF-400F-B8A3-167B8C234CB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61610" y="2081046"/>
                  <a:ext cx="94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10EA53A-0740-46AF-80D9-51073E080023}"/>
                    </a:ext>
                  </a:extLst>
                </p14:cNvPr>
                <p14:cNvContentPartPr/>
                <p14:nvPr/>
              </p14:nvContentPartPr>
              <p14:xfrm>
                <a:off x="4493850" y="2090766"/>
                <a:ext cx="87120" cy="71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10EA53A-0740-46AF-80D9-51073E08002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89530" y="2086446"/>
                  <a:ext cx="95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93B9163-F1E0-423A-8A32-7589EE68D699}"/>
                    </a:ext>
                  </a:extLst>
                </p14:cNvPr>
                <p14:cNvContentPartPr/>
                <p14:nvPr/>
              </p14:nvContentPartPr>
              <p14:xfrm>
                <a:off x="4484130" y="1908966"/>
                <a:ext cx="65880" cy="79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93B9163-F1E0-423A-8A32-7589EE68D69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79810" y="1904646"/>
                  <a:ext cx="74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B5E1851-52D8-42FF-AD03-A12D1DDC25E4}"/>
                    </a:ext>
                  </a:extLst>
                </p14:cNvPr>
                <p14:cNvContentPartPr/>
                <p14:nvPr/>
              </p14:nvContentPartPr>
              <p14:xfrm>
                <a:off x="4478370" y="1736526"/>
                <a:ext cx="80640" cy="118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B5E1851-52D8-42FF-AD03-A12D1DDC25E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74050" y="1732206"/>
                  <a:ext cx="89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AE0BC7C-F1FE-45E0-A109-3E50FF625A41}"/>
                    </a:ext>
                  </a:extLst>
                </p14:cNvPr>
                <p14:cNvContentPartPr/>
                <p14:nvPr/>
              </p14:nvContentPartPr>
              <p14:xfrm>
                <a:off x="4291890" y="2112006"/>
                <a:ext cx="89280" cy="752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AE0BC7C-F1FE-45E0-A109-3E50FF625A4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87570" y="2107686"/>
                  <a:ext cx="97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1DDDFBB-C65B-41D2-9FB2-439646B28089}"/>
                    </a:ext>
                  </a:extLst>
                </p14:cNvPr>
                <p14:cNvContentPartPr/>
                <p14:nvPr/>
              </p14:nvContentPartPr>
              <p14:xfrm>
                <a:off x="5297730" y="1920846"/>
                <a:ext cx="24120" cy="271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1DDDFBB-C65B-41D2-9FB2-439646B2808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93410" y="1916526"/>
                  <a:ext cx="32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EEF5E40-F5CC-46CB-9F60-A5EFCE2BA6C4}"/>
                    </a:ext>
                  </a:extLst>
                </p14:cNvPr>
                <p14:cNvContentPartPr/>
                <p14:nvPr/>
              </p14:nvContentPartPr>
              <p14:xfrm>
                <a:off x="5498250" y="1939926"/>
                <a:ext cx="21960" cy="246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EEF5E40-F5CC-46CB-9F60-A5EFCE2BA6C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93930" y="1935606"/>
                  <a:ext cx="306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BD72E48-A371-4AF4-92CA-8BF22A26EA43}"/>
                    </a:ext>
                  </a:extLst>
                </p14:cNvPr>
                <p14:cNvContentPartPr/>
                <p14:nvPr/>
              </p14:nvContentPartPr>
              <p14:xfrm>
                <a:off x="5717130" y="1934886"/>
                <a:ext cx="27720" cy="2268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BD72E48-A371-4AF4-92CA-8BF22A26EA4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12810" y="1930566"/>
                  <a:ext cx="3636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B47954B-A672-4EFF-B2E1-98C4AD3DE177}"/>
              </a:ext>
            </a:extLst>
          </p:cNvPr>
          <p:cNvGrpSpPr/>
          <p:nvPr/>
        </p:nvGrpSpPr>
        <p:grpSpPr>
          <a:xfrm>
            <a:off x="7477890" y="2039646"/>
            <a:ext cx="770400" cy="147240"/>
            <a:chOff x="7477890" y="2039646"/>
            <a:chExt cx="770400" cy="14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F312FE1-2C6D-4DD1-95CA-361AD0CC2FA7}"/>
                    </a:ext>
                  </a:extLst>
                </p14:cNvPr>
                <p14:cNvContentPartPr/>
                <p14:nvPr/>
              </p14:nvContentPartPr>
              <p14:xfrm>
                <a:off x="7477890" y="2039646"/>
                <a:ext cx="96120" cy="147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F312FE1-2C6D-4DD1-95CA-361AD0CC2FA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73570" y="2035326"/>
                  <a:ext cx="104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040DE9C-46F7-4624-87C1-4A8240BCF328}"/>
                    </a:ext>
                  </a:extLst>
                </p14:cNvPr>
                <p14:cNvContentPartPr/>
                <p14:nvPr/>
              </p14:nvContentPartPr>
              <p14:xfrm>
                <a:off x="7630530" y="2062686"/>
                <a:ext cx="138960" cy="121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040DE9C-46F7-4624-87C1-4A8240BCF32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26210" y="2058366"/>
                  <a:ext cx="147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D08D200-8D34-449C-B80D-E9935F680AB5}"/>
                    </a:ext>
                  </a:extLst>
                </p14:cNvPr>
                <p14:cNvContentPartPr/>
                <p14:nvPr/>
              </p14:nvContentPartPr>
              <p14:xfrm>
                <a:off x="7783170" y="2073126"/>
                <a:ext cx="154800" cy="946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D08D200-8D34-449C-B80D-E9935F680AB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78850" y="2068806"/>
                  <a:ext cx="163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B2BB224-5D4A-4DA8-B14A-400B248825DF}"/>
                    </a:ext>
                  </a:extLst>
                </p14:cNvPr>
                <p14:cNvContentPartPr/>
                <p14:nvPr/>
              </p14:nvContentPartPr>
              <p14:xfrm>
                <a:off x="7966770" y="2076366"/>
                <a:ext cx="68400" cy="89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B2BB224-5D4A-4DA8-B14A-400B248825D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62450" y="2072046"/>
                  <a:ext cx="77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5F1B6F4-233A-4E4D-AD1F-7259F6234384}"/>
                    </a:ext>
                  </a:extLst>
                </p14:cNvPr>
                <p14:cNvContentPartPr/>
                <p14:nvPr/>
              </p14:nvContentPartPr>
              <p14:xfrm>
                <a:off x="8088450" y="2061606"/>
                <a:ext cx="57960" cy="104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5F1B6F4-233A-4E4D-AD1F-7259F623438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84130" y="2057286"/>
                  <a:ext cx="66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375E6E8-B4C6-4F23-84B6-466B7D4B1026}"/>
                    </a:ext>
                  </a:extLst>
                </p14:cNvPr>
                <p14:cNvContentPartPr/>
                <p14:nvPr/>
              </p14:nvContentPartPr>
              <p14:xfrm>
                <a:off x="8187090" y="2059086"/>
                <a:ext cx="61200" cy="1134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375E6E8-B4C6-4F23-84B6-466B7D4B102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182770" y="2054766"/>
                  <a:ext cx="6984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9A7CF28-DFD0-4E0D-9354-E67A2215C2DC}"/>
              </a:ext>
            </a:extLst>
          </p:cNvPr>
          <p:cNvGrpSpPr/>
          <p:nvPr/>
        </p:nvGrpSpPr>
        <p:grpSpPr>
          <a:xfrm>
            <a:off x="8483730" y="1983126"/>
            <a:ext cx="434880" cy="329040"/>
            <a:chOff x="8483730" y="1983126"/>
            <a:chExt cx="43488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AD32EDC-95DC-4EB5-A50E-2CE8E2CE9F1A}"/>
                    </a:ext>
                  </a:extLst>
                </p14:cNvPr>
                <p14:cNvContentPartPr/>
                <p14:nvPr/>
              </p14:nvContentPartPr>
              <p14:xfrm>
                <a:off x="8483730" y="2047926"/>
                <a:ext cx="81000" cy="264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AD32EDC-95DC-4EB5-A50E-2CE8E2CE9F1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79410" y="2043606"/>
                  <a:ext cx="896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5748674-60C3-4DCE-85CB-CB3F9CD4E8D5}"/>
                    </a:ext>
                  </a:extLst>
                </p14:cNvPr>
                <p14:cNvContentPartPr/>
                <p14:nvPr/>
              </p14:nvContentPartPr>
              <p14:xfrm>
                <a:off x="8609370" y="2073486"/>
                <a:ext cx="80280" cy="75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5748674-60C3-4DCE-85CB-CB3F9CD4E8D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05050" y="2069166"/>
                  <a:ext cx="88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D3B2459-9F34-4262-8793-B63C4085F886}"/>
                    </a:ext>
                  </a:extLst>
                </p14:cNvPr>
                <p14:cNvContentPartPr/>
                <p14:nvPr/>
              </p14:nvContentPartPr>
              <p14:xfrm>
                <a:off x="8703330" y="2058006"/>
                <a:ext cx="76680" cy="92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D3B2459-9F34-4262-8793-B63C4085F88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699010" y="2053686"/>
                  <a:ext cx="85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9DE0170-2FDC-4394-8049-9878FB17447A}"/>
                    </a:ext>
                  </a:extLst>
                </p14:cNvPr>
                <p14:cNvContentPartPr/>
                <p14:nvPr/>
              </p14:nvContentPartPr>
              <p14:xfrm>
                <a:off x="8801970" y="1983126"/>
                <a:ext cx="116640" cy="179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9DE0170-2FDC-4394-8049-9878FB17447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797650" y="1978806"/>
                  <a:ext cx="12528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824DEE5-C4E8-4B48-83EE-8E21396649A0}"/>
                  </a:ext>
                </a:extLst>
              </p14:cNvPr>
              <p14:cNvContentPartPr/>
              <p14:nvPr/>
            </p14:nvContentPartPr>
            <p14:xfrm>
              <a:off x="9088530" y="2050446"/>
              <a:ext cx="69480" cy="849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824DEE5-C4E8-4B48-83EE-8E21396649A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084210" y="2046126"/>
                <a:ext cx="781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419CDE7-9430-4840-95A3-BF96DB551ED8}"/>
                  </a:ext>
                </a:extLst>
              </p14:cNvPr>
              <p14:cNvContentPartPr/>
              <p14:nvPr/>
            </p14:nvContentPartPr>
            <p14:xfrm>
              <a:off x="9458250" y="1857846"/>
              <a:ext cx="23760" cy="280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419CDE7-9430-4840-95A3-BF96DB551ED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453930" y="1853526"/>
                <a:ext cx="3240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42BEB50B-222B-4C2C-9E9A-57E74769892A}"/>
              </a:ext>
            </a:extLst>
          </p:cNvPr>
          <p:cNvGrpSpPr/>
          <p:nvPr/>
        </p:nvGrpSpPr>
        <p:grpSpPr>
          <a:xfrm>
            <a:off x="9326490" y="1977726"/>
            <a:ext cx="324720" cy="332280"/>
            <a:chOff x="9326490" y="1977726"/>
            <a:chExt cx="324720" cy="33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775D89B-56F5-4D69-BD0F-5A6849C66547}"/>
                    </a:ext>
                  </a:extLst>
                </p14:cNvPr>
                <p14:cNvContentPartPr/>
                <p14:nvPr/>
              </p14:nvContentPartPr>
              <p14:xfrm>
                <a:off x="9458250" y="1977726"/>
                <a:ext cx="8280" cy="92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775D89B-56F5-4D69-BD0F-5A6849C6654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53930" y="1973406"/>
                  <a:ext cx="16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1E75A87-3801-4ED5-881E-AA47B237D909}"/>
                    </a:ext>
                  </a:extLst>
                </p14:cNvPr>
                <p14:cNvContentPartPr/>
                <p14:nvPr/>
              </p14:nvContentPartPr>
              <p14:xfrm>
                <a:off x="9326490" y="2087886"/>
                <a:ext cx="324720" cy="38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1E75A87-3801-4ED5-881E-AA47B237D90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322170" y="2083566"/>
                  <a:ext cx="333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DD5A5FD-85A6-4324-AB38-1D50AD113DC1}"/>
                    </a:ext>
                  </a:extLst>
                </p14:cNvPr>
                <p14:cNvContentPartPr/>
                <p14:nvPr/>
              </p14:nvContentPartPr>
              <p14:xfrm>
                <a:off x="9446370" y="2196966"/>
                <a:ext cx="108000" cy="1130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DD5A5FD-85A6-4324-AB38-1D50AD113DC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442050" y="2192646"/>
                  <a:ext cx="11664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4DD003F-1301-41F8-9E4E-CF9D5792EE73}"/>
              </a:ext>
            </a:extLst>
          </p:cNvPr>
          <p:cNvGrpSpPr/>
          <p:nvPr/>
        </p:nvGrpSpPr>
        <p:grpSpPr>
          <a:xfrm>
            <a:off x="1792410" y="3271566"/>
            <a:ext cx="666000" cy="285120"/>
            <a:chOff x="1792410" y="3271566"/>
            <a:chExt cx="66600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6A06AE7-4FA2-428A-93BF-96FD10CBD43C}"/>
                    </a:ext>
                  </a:extLst>
                </p14:cNvPr>
                <p14:cNvContentPartPr/>
                <p14:nvPr/>
              </p14:nvContentPartPr>
              <p14:xfrm>
                <a:off x="1792410" y="3271566"/>
                <a:ext cx="174960" cy="25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6A06AE7-4FA2-428A-93BF-96FD10CBD43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88090" y="3267246"/>
                  <a:ext cx="183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C39DB6B-B4DE-4783-B969-42856B4B547F}"/>
                    </a:ext>
                  </a:extLst>
                </p14:cNvPr>
                <p14:cNvContentPartPr/>
                <p14:nvPr/>
              </p14:nvContentPartPr>
              <p14:xfrm>
                <a:off x="1835970" y="3300726"/>
                <a:ext cx="60120" cy="226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C39DB6B-B4DE-4783-B969-42856B4B547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31650" y="3296406"/>
                  <a:ext cx="68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F50CD64-372B-4B87-B9A6-E4545A205818}"/>
                    </a:ext>
                  </a:extLst>
                </p14:cNvPr>
                <p14:cNvContentPartPr/>
                <p14:nvPr/>
              </p14:nvContentPartPr>
              <p14:xfrm>
                <a:off x="1869090" y="3418806"/>
                <a:ext cx="120240" cy="1238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F50CD64-372B-4B87-B9A6-E4545A20581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64770" y="3414486"/>
                  <a:ext cx="128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6F8C208-9D2A-44A8-833E-0F14A9549512}"/>
                    </a:ext>
                  </a:extLst>
                </p14:cNvPr>
                <p14:cNvContentPartPr/>
                <p14:nvPr/>
              </p14:nvContentPartPr>
              <p14:xfrm>
                <a:off x="2075010" y="3283446"/>
                <a:ext cx="171720" cy="273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6F8C208-9D2A-44A8-833E-0F14A954951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70690" y="3279126"/>
                  <a:ext cx="1803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7FCCCDA-F780-4633-947E-9E51694E061B}"/>
                    </a:ext>
                  </a:extLst>
                </p14:cNvPr>
                <p14:cNvContentPartPr/>
                <p14:nvPr/>
              </p14:nvContentPartPr>
              <p14:xfrm>
                <a:off x="2311530" y="3345726"/>
                <a:ext cx="133560" cy="324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7FCCCDA-F780-4633-947E-9E51694E061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307210" y="3341406"/>
                  <a:ext cx="142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AC721C7-C351-458A-82CF-05509249C4B0}"/>
                    </a:ext>
                  </a:extLst>
                </p14:cNvPr>
                <p14:cNvContentPartPr/>
                <p14:nvPr/>
              </p14:nvContentPartPr>
              <p14:xfrm>
                <a:off x="2340330" y="3318726"/>
                <a:ext cx="92880" cy="177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AC721C7-C351-458A-82CF-05509249C4B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36010" y="3314406"/>
                  <a:ext cx="101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C7EF29F-E907-4336-82CD-37B0C1878919}"/>
                    </a:ext>
                  </a:extLst>
                </p14:cNvPr>
                <p14:cNvContentPartPr/>
                <p14:nvPr/>
              </p14:nvContentPartPr>
              <p14:xfrm>
                <a:off x="2423130" y="3332766"/>
                <a:ext cx="35280" cy="162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C7EF29F-E907-4336-82CD-37B0C187891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18810" y="3328446"/>
                  <a:ext cx="4392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C1EF0A4-69E3-4588-A369-874B87A32F18}"/>
              </a:ext>
            </a:extLst>
          </p:cNvPr>
          <p:cNvGrpSpPr/>
          <p:nvPr/>
        </p:nvGrpSpPr>
        <p:grpSpPr>
          <a:xfrm>
            <a:off x="2663970" y="3297126"/>
            <a:ext cx="224280" cy="237960"/>
            <a:chOff x="2663970" y="3297126"/>
            <a:chExt cx="224280" cy="2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1E49A7B-F102-42FC-A7A0-9FDDBED4972B}"/>
                    </a:ext>
                  </a:extLst>
                </p14:cNvPr>
                <p14:cNvContentPartPr/>
                <p14:nvPr/>
              </p14:nvContentPartPr>
              <p14:xfrm>
                <a:off x="2663970" y="3389646"/>
                <a:ext cx="71640" cy="81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1E49A7B-F102-42FC-A7A0-9FDDBED4972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59650" y="3385326"/>
                  <a:ext cx="80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00F9F45-F2A0-4883-8DA7-D0ABBBE483BF}"/>
                    </a:ext>
                  </a:extLst>
                </p14:cNvPr>
                <p14:cNvContentPartPr/>
                <p14:nvPr/>
              </p14:nvContentPartPr>
              <p14:xfrm>
                <a:off x="2766210" y="3297126"/>
                <a:ext cx="122040" cy="2379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00F9F45-F2A0-4883-8DA7-D0ABBBE483B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61890" y="3292806"/>
                  <a:ext cx="13068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CE3078A-A02B-411E-AF7D-7388ED92F2C2}"/>
              </a:ext>
            </a:extLst>
          </p:cNvPr>
          <p:cNvGrpSpPr/>
          <p:nvPr/>
        </p:nvGrpSpPr>
        <p:grpSpPr>
          <a:xfrm>
            <a:off x="3071130" y="3306846"/>
            <a:ext cx="464760" cy="271080"/>
            <a:chOff x="3071130" y="3306846"/>
            <a:chExt cx="464760" cy="2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9212D0A-F40A-43FC-830E-28BFD68EE23A}"/>
                    </a:ext>
                  </a:extLst>
                </p14:cNvPr>
                <p14:cNvContentPartPr/>
                <p14:nvPr/>
              </p14:nvContentPartPr>
              <p14:xfrm>
                <a:off x="3077970" y="3321246"/>
                <a:ext cx="60840" cy="234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9212D0A-F40A-43FC-830E-28BFD68EE23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73650" y="3316926"/>
                  <a:ext cx="69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184752F-05C6-4541-AF56-7CC16391CCCC}"/>
                    </a:ext>
                  </a:extLst>
                </p14:cNvPr>
                <p14:cNvContentPartPr/>
                <p14:nvPr/>
              </p14:nvContentPartPr>
              <p14:xfrm>
                <a:off x="3071130" y="3306846"/>
                <a:ext cx="268560" cy="160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184752F-05C6-4541-AF56-7CC16391CCC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066810" y="3302526"/>
                  <a:ext cx="277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83CD26A-D7EB-4985-9C88-393DDC8F4119}"/>
                    </a:ext>
                  </a:extLst>
                </p14:cNvPr>
                <p14:cNvContentPartPr/>
                <p14:nvPr/>
              </p14:nvContentPartPr>
              <p14:xfrm>
                <a:off x="3294330" y="3361926"/>
                <a:ext cx="134640" cy="216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83CD26A-D7EB-4985-9C88-393DDC8F411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90010" y="3357606"/>
                  <a:ext cx="143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C17AF92-636C-4F63-B930-1DEADE0F5BFC}"/>
                    </a:ext>
                  </a:extLst>
                </p14:cNvPr>
                <p14:cNvContentPartPr/>
                <p14:nvPr/>
              </p14:nvContentPartPr>
              <p14:xfrm>
                <a:off x="3376410" y="3387126"/>
                <a:ext cx="65520" cy="93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C17AF92-636C-4F63-B930-1DEADE0F5BF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372090" y="3382806"/>
                  <a:ext cx="74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17BC89F-5D2B-40F1-9CC1-01C216E11EFD}"/>
                    </a:ext>
                  </a:extLst>
                </p14:cNvPr>
                <p14:cNvContentPartPr/>
                <p14:nvPr/>
              </p14:nvContentPartPr>
              <p14:xfrm>
                <a:off x="3464250" y="3400086"/>
                <a:ext cx="71640" cy="1018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17BC89F-5D2B-40F1-9CC1-01C216E11EF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59930" y="3395766"/>
                  <a:ext cx="80280" cy="11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473921E-FCB4-4D57-8417-A701F2274963}"/>
                  </a:ext>
                </a:extLst>
              </p14:cNvPr>
              <p14:cNvContentPartPr/>
              <p14:nvPr/>
            </p14:nvContentPartPr>
            <p14:xfrm>
              <a:off x="3764130" y="3342126"/>
              <a:ext cx="196920" cy="1501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473921E-FCB4-4D57-8417-A701F227496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759810" y="3337806"/>
                <a:ext cx="20556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668B36B-2430-4FEE-9D91-69425464182C}"/>
              </a:ext>
            </a:extLst>
          </p:cNvPr>
          <p:cNvGrpSpPr/>
          <p:nvPr/>
        </p:nvGrpSpPr>
        <p:grpSpPr>
          <a:xfrm>
            <a:off x="4204410" y="3345006"/>
            <a:ext cx="312840" cy="132840"/>
            <a:chOff x="4204410" y="3345006"/>
            <a:chExt cx="312840" cy="13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970D8AB-BA05-4038-A653-D3285B1DB21B}"/>
                    </a:ext>
                  </a:extLst>
                </p14:cNvPr>
                <p14:cNvContentPartPr/>
                <p14:nvPr/>
              </p14:nvContentPartPr>
              <p14:xfrm>
                <a:off x="4204410" y="3345006"/>
                <a:ext cx="218160" cy="1328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970D8AB-BA05-4038-A653-D3285B1DB21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200090" y="3340686"/>
                  <a:ext cx="226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AB2036E-6FE7-408D-8E92-05A9DF2CB3CC}"/>
                    </a:ext>
                  </a:extLst>
                </p14:cNvPr>
                <p14:cNvContentPartPr/>
                <p14:nvPr/>
              </p14:nvContentPartPr>
              <p14:xfrm>
                <a:off x="4436610" y="3396126"/>
                <a:ext cx="80640" cy="81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AB2036E-6FE7-408D-8E92-05A9DF2CB3C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32290" y="3391806"/>
                  <a:ext cx="8928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11C8328-F590-4B72-AB48-8692E5E22D23}"/>
              </a:ext>
            </a:extLst>
          </p:cNvPr>
          <p:cNvGrpSpPr/>
          <p:nvPr/>
        </p:nvGrpSpPr>
        <p:grpSpPr>
          <a:xfrm>
            <a:off x="4769610" y="3291366"/>
            <a:ext cx="553320" cy="254880"/>
            <a:chOff x="4769610" y="3291366"/>
            <a:chExt cx="553320" cy="25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FE3B2ED-80D4-4A67-93E4-A01C141C4F37}"/>
                    </a:ext>
                  </a:extLst>
                </p14:cNvPr>
                <p14:cNvContentPartPr/>
                <p14:nvPr/>
              </p14:nvContentPartPr>
              <p14:xfrm>
                <a:off x="4769610" y="3291366"/>
                <a:ext cx="133200" cy="2548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FE3B2ED-80D4-4A67-93E4-A01C141C4F3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65290" y="3287046"/>
                  <a:ext cx="1418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C670A7B-1EA4-4280-9895-59CC81E51955}"/>
                    </a:ext>
                  </a:extLst>
                </p14:cNvPr>
                <p14:cNvContentPartPr/>
                <p14:nvPr/>
              </p14:nvContentPartPr>
              <p14:xfrm>
                <a:off x="4908210" y="3388566"/>
                <a:ext cx="55080" cy="110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C670A7B-1EA4-4280-9895-59CC81E5195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03890" y="3384246"/>
                  <a:ext cx="63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E42ED85-8BDF-4F04-9173-A27794AA2997}"/>
                    </a:ext>
                  </a:extLst>
                </p14:cNvPr>
                <p14:cNvContentPartPr/>
                <p14:nvPr/>
              </p14:nvContentPartPr>
              <p14:xfrm>
                <a:off x="5032050" y="3399366"/>
                <a:ext cx="53640" cy="972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E42ED85-8BDF-4F04-9173-A27794AA299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27730" y="3395046"/>
                  <a:ext cx="62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6FD8A38-71DB-4898-85CC-07197C91F590}"/>
                    </a:ext>
                  </a:extLst>
                </p14:cNvPr>
                <p14:cNvContentPartPr/>
                <p14:nvPr/>
              </p14:nvContentPartPr>
              <p14:xfrm>
                <a:off x="5133210" y="3340686"/>
                <a:ext cx="174600" cy="176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6FD8A38-71DB-4898-85CC-07197C91F59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128890" y="3336366"/>
                  <a:ext cx="183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B34C107-3E5E-4C78-8246-200D5172C4BA}"/>
                    </a:ext>
                  </a:extLst>
                </p14:cNvPr>
                <p14:cNvContentPartPr/>
                <p14:nvPr/>
              </p14:nvContentPartPr>
              <p14:xfrm>
                <a:off x="5193330" y="3382806"/>
                <a:ext cx="129600" cy="216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B34C107-3E5E-4C78-8246-200D5172C4B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189010" y="3378486"/>
                  <a:ext cx="1382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181C0A3-3FA9-4708-9EFB-6E339C78105D}"/>
              </a:ext>
            </a:extLst>
          </p:cNvPr>
          <p:cNvGrpSpPr/>
          <p:nvPr/>
        </p:nvGrpSpPr>
        <p:grpSpPr>
          <a:xfrm>
            <a:off x="5603010" y="3187326"/>
            <a:ext cx="794880" cy="371160"/>
            <a:chOff x="5603010" y="3187326"/>
            <a:chExt cx="794880" cy="37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B261CC7-2006-4987-A1B8-8AEF7344ED33}"/>
                    </a:ext>
                  </a:extLst>
                </p14:cNvPr>
                <p14:cNvContentPartPr/>
                <p14:nvPr/>
              </p14:nvContentPartPr>
              <p14:xfrm>
                <a:off x="5603010" y="3336006"/>
                <a:ext cx="121680" cy="1375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B261CC7-2006-4987-A1B8-8AEF7344ED3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98690" y="3331686"/>
                  <a:ext cx="130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035E667-BEA8-451B-B632-2F915F43E600}"/>
                    </a:ext>
                  </a:extLst>
                </p14:cNvPr>
                <p14:cNvContentPartPr/>
                <p14:nvPr/>
              </p14:nvContentPartPr>
              <p14:xfrm>
                <a:off x="5735130" y="3386046"/>
                <a:ext cx="262440" cy="93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035E667-BEA8-451B-B632-2F915F43E60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30810" y="3381726"/>
                  <a:ext cx="271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E730899-E8F4-4C8A-A95F-4AA6DDDC86AF}"/>
                    </a:ext>
                  </a:extLst>
                </p14:cNvPr>
                <p14:cNvContentPartPr/>
                <p14:nvPr/>
              </p14:nvContentPartPr>
              <p14:xfrm>
                <a:off x="6024570" y="3283086"/>
                <a:ext cx="163080" cy="2174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E730899-E8F4-4C8A-A95F-4AA6DDDC86A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20250" y="3278766"/>
                  <a:ext cx="171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9E94202-AD2A-4C3F-8C4D-CD676888CAE6}"/>
                    </a:ext>
                  </a:extLst>
                </p14:cNvPr>
                <p14:cNvContentPartPr/>
                <p14:nvPr/>
              </p14:nvContentPartPr>
              <p14:xfrm>
                <a:off x="6260010" y="3187326"/>
                <a:ext cx="137880" cy="3711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9E94202-AD2A-4C3F-8C4D-CD676888CAE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255690" y="3183006"/>
                  <a:ext cx="146520" cy="37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3ADEDD3-FF7B-4609-A091-3B8E01F4AED7}"/>
              </a:ext>
            </a:extLst>
          </p:cNvPr>
          <p:cNvGrpSpPr/>
          <p:nvPr/>
        </p:nvGrpSpPr>
        <p:grpSpPr>
          <a:xfrm>
            <a:off x="6572850" y="3135846"/>
            <a:ext cx="585000" cy="538200"/>
            <a:chOff x="6572850" y="3135846"/>
            <a:chExt cx="585000" cy="53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8467517-8E73-4303-AA95-CF699CE7F2EA}"/>
                    </a:ext>
                  </a:extLst>
                </p14:cNvPr>
                <p14:cNvContentPartPr/>
                <p14:nvPr/>
              </p14:nvContentPartPr>
              <p14:xfrm>
                <a:off x="6572850" y="3336006"/>
                <a:ext cx="116640" cy="741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8467517-8E73-4303-AA95-CF699CE7F2E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68530" y="3331686"/>
                  <a:ext cx="125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6005C8A-D7BD-43B2-80EC-6185255D8E9C}"/>
                    </a:ext>
                  </a:extLst>
                </p14:cNvPr>
                <p14:cNvContentPartPr/>
                <p14:nvPr/>
              </p14:nvContentPartPr>
              <p14:xfrm>
                <a:off x="6936810" y="3135846"/>
                <a:ext cx="52200" cy="1882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6005C8A-D7BD-43B2-80EC-6185255D8E9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32490" y="3131526"/>
                  <a:ext cx="60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51E83C4-975B-4D52-B6CB-116F9BF4436D}"/>
                    </a:ext>
                  </a:extLst>
                </p14:cNvPr>
                <p14:cNvContentPartPr/>
                <p14:nvPr/>
              </p14:nvContentPartPr>
              <p14:xfrm>
                <a:off x="6833850" y="3331326"/>
                <a:ext cx="324000" cy="342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51E83C4-975B-4D52-B6CB-116F9BF4436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829530" y="3327006"/>
                  <a:ext cx="3326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C84FDA8-6089-4BD6-8F81-F0115890F2FC}"/>
                    </a:ext>
                  </a:extLst>
                </p14:cNvPr>
                <p14:cNvContentPartPr/>
                <p14:nvPr/>
              </p14:nvContentPartPr>
              <p14:xfrm>
                <a:off x="6988290" y="3426366"/>
                <a:ext cx="111960" cy="1108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C84FDA8-6089-4BD6-8F81-F0115890F2F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83970" y="3422046"/>
                  <a:ext cx="12060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DE16179-8DF7-4EDD-A2E8-703C184EE9E0}"/>
              </a:ext>
            </a:extLst>
          </p:cNvPr>
          <p:cNvGrpSpPr/>
          <p:nvPr/>
        </p:nvGrpSpPr>
        <p:grpSpPr>
          <a:xfrm>
            <a:off x="7947690" y="3335646"/>
            <a:ext cx="121320" cy="243360"/>
            <a:chOff x="7947690" y="3335646"/>
            <a:chExt cx="12132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3EC323D-E307-49C1-BEBE-A7079E458832}"/>
                    </a:ext>
                  </a:extLst>
                </p14:cNvPr>
                <p14:cNvContentPartPr/>
                <p14:nvPr/>
              </p14:nvContentPartPr>
              <p14:xfrm>
                <a:off x="7953450" y="3361206"/>
                <a:ext cx="54360" cy="217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3EC323D-E307-49C1-BEBE-A7079E45883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49130" y="3356886"/>
                  <a:ext cx="630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9ABDCE5-6BE3-4A76-B5CB-651A9A281A28}"/>
                    </a:ext>
                  </a:extLst>
                </p14:cNvPr>
                <p14:cNvContentPartPr/>
                <p14:nvPr/>
              </p14:nvContentPartPr>
              <p14:xfrm>
                <a:off x="7947690" y="3335646"/>
                <a:ext cx="121320" cy="1029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9ABDCE5-6BE3-4A76-B5CB-651A9A281A2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943370" y="3331326"/>
                  <a:ext cx="12996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C3C1AEB-BCDC-48C2-BC10-C2CE450326FB}"/>
              </a:ext>
            </a:extLst>
          </p:cNvPr>
          <p:cNvGrpSpPr/>
          <p:nvPr/>
        </p:nvGrpSpPr>
        <p:grpSpPr>
          <a:xfrm>
            <a:off x="8377530" y="3289926"/>
            <a:ext cx="1359720" cy="228600"/>
            <a:chOff x="8377530" y="3289926"/>
            <a:chExt cx="135972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C63E701-A31E-44ED-A9FE-F7C9536C9AF1}"/>
                    </a:ext>
                  </a:extLst>
                </p14:cNvPr>
                <p14:cNvContentPartPr/>
                <p14:nvPr/>
              </p14:nvContentPartPr>
              <p14:xfrm>
                <a:off x="8377530" y="3327726"/>
                <a:ext cx="83880" cy="1303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C63E701-A31E-44ED-A9FE-F7C9536C9AF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373210" y="3323406"/>
                  <a:ext cx="92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F4DB5CF-0622-4B6B-8F25-6C4805441E17}"/>
                    </a:ext>
                  </a:extLst>
                </p14:cNvPr>
                <p14:cNvContentPartPr/>
                <p14:nvPr/>
              </p14:nvContentPartPr>
              <p14:xfrm>
                <a:off x="8505690" y="3356166"/>
                <a:ext cx="91800" cy="1004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F4DB5CF-0622-4B6B-8F25-6C4805441E1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501370" y="3351846"/>
                  <a:ext cx="100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45D30AD-3129-4262-B875-6E52B6BCE95E}"/>
                    </a:ext>
                  </a:extLst>
                </p14:cNvPr>
                <p14:cNvContentPartPr/>
                <p14:nvPr/>
              </p14:nvContentPartPr>
              <p14:xfrm>
                <a:off x="8595690" y="3359766"/>
                <a:ext cx="84600" cy="914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45D30AD-3129-4262-B875-6E52B6BCE95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591370" y="3355446"/>
                  <a:ext cx="93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86FE29D-FF3C-45DA-8A5C-4F12B702889F}"/>
                    </a:ext>
                  </a:extLst>
                </p14:cNvPr>
                <p14:cNvContentPartPr/>
                <p14:nvPr/>
              </p14:nvContentPartPr>
              <p14:xfrm>
                <a:off x="8706930" y="3347886"/>
                <a:ext cx="74880" cy="1008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86FE29D-FF3C-45DA-8A5C-4F12B702889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702610" y="3343566"/>
                  <a:ext cx="83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B54CA29-A0DF-42D5-9E98-A1A3750C1EF5}"/>
                    </a:ext>
                  </a:extLst>
                </p14:cNvPr>
                <p14:cNvContentPartPr/>
                <p14:nvPr/>
              </p14:nvContentPartPr>
              <p14:xfrm>
                <a:off x="8798370" y="3341766"/>
                <a:ext cx="162720" cy="1040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B54CA29-A0DF-42D5-9E98-A1A3750C1EF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794050" y="3337446"/>
                  <a:ext cx="171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E9AEDCC-3EB7-4049-B79F-2DFC9CA507DD}"/>
                    </a:ext>
                  </a:extLst>
                </p14:cNvPr>
                <p14:cNvContentPartPr/>
                <p14:nvPr/>
              </p14:nvContentPartPr>
              <p14:xfrm>
                <a:off x="9003210" y="3351846"/>
                <a:ext cx="50760" cy="1166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E9AEDCC-3EB7-4049-B79F-2DFC9CA507D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998890" y="3347526"/>
                  <a:ext cx="59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82AEFD5-BB26-4897-B465-F253D5325422}"/>
                    </a:ext>
                  </a:extLst>
                </p14:cNvPr>
                <p14:cNvContentPartPr/>
                <p14:nvPr/>
              </p14:nvContentPartPr>
              <p14:xfrm>
                <a:off x="9166290" y="3289926"/>
                <a:ext cx="69480" cy="2286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82AEFD5-BB26-4897-B465-F253D532542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161970" y="3285606"/>
                  <a:ext cx="78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636BE0E-32CC-47F4-82C3-5F2FB964BD21}"/>
                    </a:ext>
                  </a:extLst>
                </p14:cNvPr>
                <p14:cNvContentPartPr/>
                <p14:nvPr/>
              </p14:nvContentPartPr>
              <p14:xfrm>
                <a:off x="9297330" y="3327366"/>
                <a:ext cx="84960" cy="1591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636BE0E-32CC-47F4-82C3-5F2FB964BD2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93010" y="3323046"/>
                  <a:ext cx="93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BC02B90-79CB-4BA3-865A-F4A98B78A9AA}"/>
                    </a:ext>
                  </a:extLst>
                </p14:cNvPr>
                <p14:cNvContentPartPr/>
                <p14:nvPr/>
              </p14:nvContentPartPr>
              <p14:xfrm>
                <a:off x="9399930" y="3390006"/>
                <a:ext cx="209160" cy="83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BC02B90-79CB-4BA3-865A-F4A98B78A9A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395610" y="3385686"/>
                  <a:ext cx="217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E321B99-CA02-435A-A333-598BC7D22440}"/>
                    </a:ext>
                  </a:extLst>
                </p14:cNvPr>
                <p14:cNvContentPartPr/>
                <p14:nvPr/>
              </p14:nvContentPartPr>
              <p14:xfrm>
                <a:off x="9611970" y="3325206"/>
                <a:ext cx="125280" cy="1483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E321B99-CA02-435A-A333-598BC7D2244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607650" y="3320886"/>
                  <a:ext cx="13392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0F48EE6-2185-41EB-95CD-97621F3F384A}"/>
              </a:ext>
            </a:extLst>
          </p:cNvPr>
          <p:cNvGrpSpPr/>
          <p:nvPr/>
        </p:nvGrpSpPr>
        <p:grpSpPr>
          <a:xfrm>
            <a:off x="9980970" y="3302886"/>
            <a:ext cx="464760" cy="303840"/>
            <a:chOff x="9980970" y="3302886"/>
            <a:chExt cx="464760" cy="30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7328F24-838A-4C83-8A0C-4B8B065DD42D}"/>
                    </a:ext>
                  </a:extLst>
                </p14:cNvPr>
                <p14:cNvContentPartPr/>
                <p14:nvPr/>
              </p14:nvContentPartPr>
              <p14:xfrm>
                <a:off x="10014810" y="3360486"/>
                <a:ext cx="23760" cy="2462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7328F24-838A-4C83-8A0C-4B8B065DD42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010490" y="3356166"/>
                  <a:ext cx="32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5F04B4A-709F-4A72-91A9-F6A9A838D62A}"/>
                    </a:ext>
                  </a:extLst>
                </p14:cNvPr>
                <p14:cNvContentPartPr/>
                <p14:nvPr/>
              </p14:nvContentPartPr>
              <p14:xfrm>
                <a:off x="9980970" y="3396486"/>
                <a:ext cx="85320" cy="921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5F04B4A-709F-4A72-91A9-F6A9A838D62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976650" y="3392166"/>
                  <a:ext cx="93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F0ABB0A-B30E-4E20-ABB8-4D60EC8DF7F6}"/>
                    </a:ext>
                  </a:extLst>
                </p14:cNvPr>
                <p14:cNvContentPartPr/>
                <p14:nvPr/>
              </p14:nvContentPartPr>
              <p14:xfrm>
                <a:off x="10119210" y="3377406"/>
                <a:ext cx="175680" cy="921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F0ABB0A-B30E-4E20-ABB8-4D60EC8DF7F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114890" y="3373086"/>
                  <a:ext cx="184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ECEBF19-5837-43CA-B206-F367824CA1F3}"/>
                    </a:ext>
                  </a:extLst>
                </p14:cNvPr>
                <p14:cNvContentPartPr/>
                <p14:nvPr/>
              </p14:nvContentPartPr>
              <p14:xfrm>
                <a:off x="10322250" y="3302886"/>
                <a:ext cx="123480" cy="2037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ECEBF19-5837-43CA-B206-F367824CA1F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317930" y="3298566"/>
                  <a:ext cx="13212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E7E6D68C-B95C-44A7-9399-48C3892709CD}"/>
              </a:ext>
            </a:extLst>
          </p:cNvPr>
          <p:cNvGrpSpPr/>
          <p:nvPr/>
        </p:nvGrpSpPr>
        <p:grpSpPr>
          <a:xfrm>
            <a:off x="1223610" y="3932166"/>
            <a:ext cx="142920" cy="209880"/>
            <a:chOff x="1223610" y="3932166"/>
            <a:chExt cx="14292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65CFC26-9718-40D9-AC51-1B4648A1DCC2}"/>
                    </a:ext>
                  </a:extLst>
                </p14:cNvPr>
                <p14:cNvContentPartPr/>
                <p14:nvPr/>
              </p14:nvContentPartPr>
              <p14:xfrm>
                <a:off x="1223610" y="3932166"/>
                <a:ext cx="91440" cy="99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65CFC26-9718-40D9-AC51-1B4648A1DCC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219290" y="3927846"/>
                  <a:ext cx="100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74723B5-7E69-40DF-9D47-7AE8BCEF68ED}"/>
                    </a:ext>
                  </a:extLst>
                </p14:cNvPr>
                <p14:cNvContentPartPr/>
                <p14:nvPr/>
              </p14:nvContentPartPr>
              <p14:xfrm>
                <a:off x="1277610" y="3932886"/>
                <a:ext cx="88920" cy="2091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74723B5-7E69-40DF-9D47-7AE8BCEF68E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273290" y="3928566"/>
                  <a:ext cx="9756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7E5B39B4-7EEF-421A-B435-6DC7CF1A0526}"/>
              </a:ext>
            </a:extLst>
          </p:cNvPr>
          <p:cNvGrpSpPr/>
          <p:nvPr/>
        </p:nvGrpSpPr>
        <p:grpSpPr>
          <a:xfrm>
            <a:off x="1669290" y="3942246"/>
            <a:ext cx="1004760" cy="233640"/>
            <a:chOff x="1669290" y="3942246"/>
            <a:chExt cx="100476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7D764D4-2FA5-4B13-963B-F6A2D49BC402}"/>
                    </a:ext>
                  </a:extLst>
                </p14:cNvPr>
                <p14:cNvContentPartPr/>
                <p14:nvPr/>
              </p14:nvContentPartPr>
              <p14:xfrm>
                <a:off x="1669290" y="3974286"/>
                <a:ext cx="122040" cy="2016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7D764D4-2FA5-4B13-963B-F6A2D49BC40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664970" y="3969966"/>
                  <a:ext cx="1306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D27E335-56EB-4EEF-A6ED-1E89AF48664F}"/>
                    </a:ext>
                  </a:extLst>
                </p14:cNvPr>
                <p14:cNvContentPartPr/>
                <p14:nvPr/>
              </p14:nvContentPartPr>
              <p14:xfrm>
                <a:off x="1804650" y="3992286"/>
                <a:ext cx="66960" cy="932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D27E335-56EB-4EEF-A6ED-1E89AF48664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800330" y="3987966"/>
                  <a:ext cx="75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94CC2DD-C865-44D9-A27F-4CFFFF4B0F4B}"/>
                    </a:ext>
                  </a:extLst>
                </p14:cNvPr>
                <p14:cNvContentPartPr/>
                <p14:nvPr/>
              </p14:nvContentPartPr>
              <p14:xfrm>
                <a:off x="1905810" y="4003086"/>
                <a:ext cx="74880" cy="871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94CC2DD-C865-44D9-A27F-4CFFFF4B0F4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901490" y="3998766"/>
                  <a:ext cx="83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95FD2E5-8A74-45DE-8805-D82B81F799A6}"/>
                    </a:ext>
                  </a:extLst>
                </p14:cNvPr>
                <p14:cNvContentPartPr/>
                <p14:nvPr/>
              </p14:nvContentPartPr>
              <p14:xfrm>
                <a:off x="2014170" y="3995526"/>
                <a:ext cx="223560" cy="860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95FD2E5-8A74-45DE-8805-D82B81F799A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09850" y="3991206"/>
                  <a:ext cx="232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C88FC52-A70B-4B91-B7B7-C5C1DB24D0F2}"/>
                    </a:ext>
                  </a:extLst>
                </p14:cNvPr>
                <p14:cNvContentPartPr/>
                <p14:nvPr/>
              </p14:nvContentPartPr>
              <p14:xfrm>
                <a:off x="2263290" y="3964926"/>
                <a:ext cx="45360" cy="1317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C88FC52-A70B-4B91-B7B7-C5C1DB24D0F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258970" y="3960606"/>
                  <a:ext cx="54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CAAE5BE-E1FF-4C30-A2DD-FD6E9FDF1946}"/>
                    </a:ext>
                  </a:extLst>
                </p14:cNvPr>
                <p14:cNvContentPartPr/>
                <p14:nvPr/>
              </p14:nvContentPartPr>
              <p14:xfrm>
                <a:off x="2242410" y="4003086"/>
                <a:ext cx="68760" cy="61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CAAE5BE-E1FF-4C30-A2DD-FD6E9FDF194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38090" y="3998766"/>
                  <a:ext cx="77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5B0C96C-F3A1-475D-B55E-8B3C5CEC02C9}"/>
                    </a:ext>
                  </a:extLst>
                </p14:cNvPr>
                <p14:cNvContentPartPr/>
                <p14:nvPr/>
              </p14:nvContentPartPr>
              <p14:xfrm>
                <a:off x="2372730" y="3942246"/>
                <a:ext cx="148680" cy="1260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5B0C96C-F3A1-475D-B55E-8B3C5CEC02C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68410" y="3937926"/>
                  <a:ext cx="157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D5DC297-F296-42D7-B3A5-B695419A8968}"/>
                    </a:ext>
                  </a:extLst>
                </p14:cNvPr>
                <p14:cNvContentPartPr/>
                <p14:nvPr/>
              </p14:nvContentPartPr>
              <p14:xfrm>
                <a:off x="2587650" y="3984366"/>
                <a:ext cx="86400" cy="824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D5DC297-F296-42D7-B3A5-B695419A896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583330" y="3980046"/>
                  <a:ext cx="9504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CC1E04B-8FD0-4B5F-B6F2-6C109D4258EB}"/>
              </a:ext>
            </a:extLst>
          </p:cNvPr>
          <p:cNvGrpSpPr/>
          <p:nvPr/>
        </p:nvGrpSpPr>
        <p:grpSpPr>
          <a:xfrm>
            <a:off x="2919930" y="3927486"/>
            <a:ext cx="752040" cy="151920"/>
            <a:chOff x="2919930" y="3927486"/>
            <a:chExt cx="752040" cy="15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B74F7E8-79D2-49A8-AD9D-B7B4738A3437}"/>
                    </a:ext>
                  </a:extLst>
                </p14:cNvPr>
                <p14:cNvContentPartPr/>
                <p14:nvPr/>
              </p14:nvContentPartPr>
              <p14:xfrm>
                <a:off x="2919930" y="3965646"/>
                <a:ext cx="96120" cy="849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B74F7E8-79D2-49A8-AD9D-B7B4738A343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915610" y="3961326"/>
                  <a:ext cx="104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39E8AA5-1881-4D3B-9546-240995A9D49F}"/>
                    </a:ext>
                  </a:extLst>
                </p14:cNvPr>
                <p14:cNvContentPartPr/>
                <p14:nvPr/>
              </p14:nvContentPartPr>
              <p14:xfrm>
                <a:off x="3044490" y="3975366"/>
                <a:ext cx="104040" cy="684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39E8AA5-1881-4D3B-9546-240995A9D49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40170" y="3971046"/>
                  <a:ext cx="1126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662344C-08F0-4BD6-BEE4-539DA71A9366}"/>
                    </a:ext>
                  </a:extLst>
                </p14:cNvPr>
                <p14:cNvContentPartPr/>
                <p14:nvPr/>
              </p14:nvContentPartPr>
              <p14:xfrm>
                <a:off x="3181650" y="3975006"/>
                <a:ext cx="109440" cy="853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662344C-08F0-4BD6-BEE4-539DA71A936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77330" y="3970686"/>
                  <a:ext cx="118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8458241-FBE9-428C-99A3-7D913996F778}"/>
                    </a:ext>
                  </a:extLst>
                </p14:cNvPr>
                <p14:cNvContentPartPr/>
                <p14:nvPr/>
              </p14:nvContentPartPr>
              <p14:xfrm>
                <a:off x="3307650" y="3927486"/>
                <a:ext cx="91440" cy="1422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8458241-FBE9-428C-99A3-7D913996F77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03330" y="3923166"/>
                  <a:ext cx="100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685D78F-6456-42C9-80F1-BCDEFA0654A8}"/>
                    </a:ext>
                  </a:extLst>
                </p14:cNvPr>
                <p14:cNvContentPartPr/>
                <p14:nvPr/>
              </p14:nvContentPartPr>
              <p14:xfrm>
                <a:off x="3426810" y="3998406"/>
                <a:ext cx="245160" cy="81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685D78F-6456-42C9-80F1-BCDEFA0654A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22490" y="3994086"/>
                  <a:ext cx="25380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08B8DB3-F1B1-41AE-B3CC-97239B63E766}"/>
              </a:ext>
            </a:extLst>
          </p:cNvPr>
          <p:cNvGrpSpPr/>
          <p:nvPr/>
        </p:nvGrpSpPr>
        <p:grpSpPr>
          <a:xfrm>
            <a:off x="3874290" y="3876726"/>
            <a:ext cx="818280" cy="167400"/>
            <a:chOff x="3874290" y="3876726"/>
            <a:chExt cx="81828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2ED9AED-E3E1-4576-A3E9-569DC6033280}"/>
                    </a:ext>
                  </a:extLst>
                </p14:cNvPr>
                <p14:cNvContentPartPr/>
                <p14:nvPr/>
              </p14:nvContentPartPr>
              <p14:xfrm>
                <a:off x="3874290" y="3946206"/>
                <a:ext cx="93960" cy="979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2ED9AED-E3E1-4576-A3E9-569DC603328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869970" y="3941886"/>
                  <a:ext cx="102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0548B07-8763-42EB-A048-A149A6FEFE83}"/>
                    </a:ext>
                  </a:extLst>
                </p14:cNvPr>
                <p14:cNvContentPartPr/>
                <p14:nvPr/>
              </p14:nvContentPartPr>
              <p14:xfrm>
                <a:off x="4033770" y="3967086"/>
                <a:ext cx="75960" cy="648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0548B07-8763-42EB-A048-A149A6FEFE8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029450" y="3962766"/>
                  <a:ext cx="84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4B39123-2DFE-430B-8875-A4B048CC1F4C}"/>
                    </a:ext>
                  </a:extLst>
                </p14:cNvPr>
                <p14:cNvContentPartPr/>
                <p14:nvPr/>
              </p14:nvContentPartPr>
              <p14:xfrm>
                <a:off x="4170210" y="3901566"/>
                <a:ext cx="79200" cy="1263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4B39123-2DFE-430B-8875-A4B048CC1F4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165890" y="3897246"/>
                  <a:ext cx="87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4B14AD2-35AC-4B5C-B26F-7824AA6D88E0}"/>
                    </a:ext>
                  </a:extLst>
                </p14:cNvPr>
                <p14:cNvContentPartPr/>
                <p14:nvPr/>
              </p14:nvContentPartPr>
              <p14:xfrm>
                <a:off x="4304130" y="3967806"/>
                <a:ext cx="103320" cy="59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4B14AD2-35AC-4B5C-B26F-7824AA6D88E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299810" y="3963486"/>
                  <a:ext cx="111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EFB677E-2F78-4564-9784-00BE5A9AC617}"/>
                    </a:ext>
                  </a:extLst>
                </p14:cNvPr>
                <p14:cNvContentPartPr/>
                <p14:nvPr/>
              </p14:nvContentPartPr>
              <p14:xfrm>
                <a:off x="4408170" y="3889686"/>
                <a:ext cx="82800" cy="1389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EFB677E-2F78-4564-9784-00BE5A9AC61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403850" y="3885366"/>
                  <a:ext cx="91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A26B358-5C0A-4915-A979-B2976C0AF246}"/>
                    </a:ext>
                  </a:extLst>
                </p14:cNvPr>
                <p14:cNvContentPartPr/>
                <p14:nvPr/>
              </p14:nvContentPartPr>
              <p14:xfrm>
                <a:off x="4525170" y="3876726"/>
                <a:ext cx="167400" cy="1551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A26B358-5C0A-4915-A979-B2976C0AF24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520850" y="3872406"/>
                  <a:ext cx="1760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8217422-0863-4B53-9FD0-C16F0E84DDA4}"/>
              </a:ext>
            </a:extLst>
          </p:cNvPr>
          <p:cNvGrpSpPr/>
          <p:nvPr/>
        </p:nvGrpSpPr>
        <p:grpSpPr>
          <a:xfrm>
            <a:off x="4965450" y="3882486"/>
            <a:ext cx="440280" cy="133200"/>
            <a:chOff x="4965450" y="3882486"/>
            <a:chExt cx="440280" cy="1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3819A99-BFF4-4AD4-B8F5-D1671D8B2269}"/>
                    </a:ext>
                  </a:extLst>
                </p14:cNvPr>
                <p14:cNvContentPartPr/>
                <p14:nvPr/>
              </p14:nvContentPartPr>
              <p14:xfrm>
                <a:off x="4965450" y="3935766"/>
                <a:ext cx="186840" cy="799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3819A99-BFF4-4AD4-B8F5-D1671D8B226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961130" y="3931446"/>
                  <a:ext cx="195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AC5EB34-EB4B-4D88-B21D-4634562C8289}"/>
                    </a:ext>
                  </a:extLst>
                </p14:cNvPr>
                <p14:cNvContentPartPr/>
                <p14:nvPr/>
              </p14:nvContentPartPr>
              <p14:xfrm>
                <a:off x="5108730" y="3882486"/>
                <a:ext cx="155880" cy="1292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AC5EB34-EB4B-4D88-B21D-4634562C828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104410" y="3878166"/>
                  <a:ext cx="164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88BB6CD-DA36-446E-AE91-53AFB90A2FEC}"/>
                    </a:ext>
                  </a:extLst>
                </p14:cNvPr>
                <p14:cNvContentPartPr/>
                <p14:nvPr/>
              </p14:nvContentPartPr>
              <p14:xfrm>
                <a:off x="5162730" y="3957726"/>
                <a:ext cx="92160" cy="144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88BB6CD-DA36-446E-AE91-53AFB90A2FE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58410" y="3953406"/>
                  <a:ext cx="100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A187B8B-05E2-44AD-8224-9C0F8239CBDD}"/>
                    </a:ext>
                  </a:extLst>
                </p14:cNvPr>
                <p14:cNvContentPartPr/>
                <p14:nvPr/>
              </p14:nvContentPartPr>
              <p14:xfrm>
                <a:off x="5313930" y="3900126"/>
                <a:ext cx="91800" cy="1116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A187B8B-05E2-44AD-8224-9C0F8239CBD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309610" y="3895806"/>
                  <a:ext cx="10044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4D2528B-4070-4BFC-9A5D-A3FA3262E6DE}"/>
              </a:ext>
            </a:extLst>
          </p:cNvPr>
          <p:cNvGrpSpPr/>
          <p:nvPr/>
        </p:nvGrpSpPr>
        <p:grpSpPr>
          <a:xfrm>
            <a:off x="5616690" y="3891486"/>
            <a:ext cx="447120" cy="117360"/>
            <a:chOff x="5616690" y="3891486"/>
            <a:chExt cx="447120" cy="11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F8791E6-72AA-408C-A4DD-C8160B3DE962}"/>
                    </a:ext>
                  </a:extLst>
                </p14:cNvPr>
                <p14:cNvContentPartPr/>
                <p14:nvPr/>
              </p14:nvContentPartPr>
              <p14:xfrm>
                <a:off x="5616690" y="3891486"/>
                <a:ext cx="86400" cy="117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F8791E6-72AA-408C-A4DD-C8160B3DE96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612370" y="3887166"/>
                  <a:ext cx="95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0AEB629-4CCB-4B43-A572-21585E9EFC1B}"/>
                    </a:ext>
                  </a:extLst>
                </p14:cNvPr>
                <p14:cNvContentPartPr/>
                <p14:nvPr/>
              </p14:nvContentPartPr>
              <p14:xfrm>
                <a:off x="5724690" y="3915606"/>
                <a:ext cx="214560" cy="849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0AEB629-4CCB-4B43-A572-21585E9EFC1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720370" y="3911286"/>
                  <a:ext cx="223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615D2B9-8AFF-4F4A-800A-67554B5AC107}"/>
                    </a:ext>
                  </a:extLst>
                </p14:cNvPr>
                <p14:cNvContentPartPr/>
                <p14:nvPr/>
              </p14:nvContentPartPr>
              <p14:xfrm>
                <a:off x="5965170" y="3912366"/>
                <a:ext cx="98640" cy="928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615D2B9-8AFF-4F4A-800A-67554B5AC10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960850" y="3908046"/>
                  <a:ext cx="10728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EF09782-2486-4083-A68C-23A93A7C7026}"/>
              </a:ext>
            </a:extLst>
          </p:cNvPr>
          <p:cNvGrpSpPr/>
          <p:nvPr/>
        </p:nvGrpSpPr>
        <p:grpSpPr>
          <a:xfrm>
            <a:off x="6373050" y="3845046"/>
            <a:ext cx="384120" cy="231480"/>
            <a:chOff x="6373050" y="3845046"/>
            <a:chExt cx="38412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1854194-13F5-40E9-A1BE-0F36F30EF98C}"/>
                    </a:ext>
                  </a:extLst>
                </p14:cNvPr>
                <p14:cNvContentPartPr/>
                <p14:nvPr/>
              </p14:nvContentPartPr>
              <p14:xfrm>
                <a:off x="6377370" y="3924966"/>
                <a:ext cx="37440" cy="1515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1854194-13F5-40E9-A1BE-0F36F30EF98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373050" y="3920646"/>
                  <a:ext cx="46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860393C-EAAE-498C-9CAB-4EFE68276A1D}"/>
                    </a:ext>
                  </a:extLst>
                </p14:cNvPr>
                <p14:cNvContentPartPr/>
                <p14:nvPr/>
              </p14:nvContentPartPr>
              <p14:xfrm>
                <a:off x="6373050" y="3914526"/>
                <a:ext cx="90360" cy="943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860393C-EAAE-498C-9CAB-4EFE68276A1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368730" y="3910206"/>
                  <a:ext cx="99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0096E41-4333-45F6-8003-33E544526104}"/>
                    </a:ext>
                  </a:extLst>
                </p14:cNvPr>
                <p14:cNvContentPartPr/>
                <p14:nvPr/>
              </p14:nvContentPartPr>
              <p14:xfrm>
                <a:off x="6473850" y="3920646"/>
                <a:ext cx="162000" cy="738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0096E41-4333-45F6-8003-33E54452610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469530" y="3916326"/>
                  <a:ext cx="170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89BCFAD-CDA7-45FD-A59D-824BE8B4F6C7}"/>
                    </a:ext>
                  </a:extLst>
                </p14:cNvPr>
                <p14:cNvContentPartPr/>
                <p14:nvPr/>
              </p14:nvContentPartPr>
              <p14:xfrm>
                <a:off x="6670050" y="3845046"/>
                <a:ext cx="87120" cy="1688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89BCFAD-CDA7-45FD-A59D-824BE8B4F6C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665730" y="3840726"/>
                  <a:ext cx="957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7514981-41AE-457E-B10F-6A5CEFD1BBCE}"/>
              </a:ext>
            </a:extLst>
          </p:cNvPr>
          <p:cNvGrpSpPr/>
          <p:nvPr/>
        </p:nvGrpSpPr>
        <p:grpSpPr>
          <a:xfrm>
            <a:off x="7042290" y="3912006"/>
            <a:ext cx="93240" cy="230760"/>
            <a:chOff x="7042290" y="3912006"/>
            <a:chExt cx="9324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46AD642-8769-4BBF-A098-C704AC25078A}"/>
                    </a:ext>
                  </a:extLst>
                </p14:cNvPr>
                <p14:cNvContentPartPr/>
                <p14:nvPr/>
              </p14:nvContentPartPr>
              <p14:xfrm>
                <a:off x="7042290" y="3921726"/>
                <a:ext cx="42480" cy="2210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46AD642-8769-4BBF-A098-C704AC25078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037970" y="3917406"/>
                  <a:ext cx="51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499D728-1566-411A-A73D-8645E18BA94D}"/>
                    </a:ext>
                  </a:extLst>
                </p14:cNvPr>
                <p14:cNvContentPartPr/>
                <p14:nvPr/>
              </p14:nvContentPartPr>
              <p14:xfrm>
                <a:off x="7047690" y="3912006"/>
                <a:ext cx="87840" cy="1018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499D728-1566-411A-A73D-8645E18BA94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043370" y="3907686"/>
                  <a:ext cx="9648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39C32E9-C7C1-419F-9D30-67EAF7069D49}"/>
              </a:ext>
            </a:extLst>
          </p:cNvPr>
          <p:cNvGrpSpPr/>
          <p:nvPr/>
        </p:nvGrpSpPr>
        <p:grpSpPr>
          <a:xfrm>
            <a:off x="1287690" y="4401246"/>
            <a:ext cx="665280" cy="278280"/>
            <a:chOff x="1287690" y="4401246"/>
            <a:chExt cx="66528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63E8463-F1D1-49CA-9563-4231956EAF5D}"/>
                    </a:ext>
                  </a:extLst>
                </p14:cNvPr>
                <p14:cNvContentPartPr/>
                <p14:nvPr/>
              </p14:nvContentPartPr>
              <p14:xfrm>
                <a:off x="1287690" y="4467126"/>
                <a:ext cx="194040" cy="244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63E8463-F1D1-49CA-9563-4231956EAF5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283370" y="4462806"/>
                  <a:ext cx="202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9672A5E-E613-4D39-8CDB-6875F5FFB30D}"/>
                    </a:ext>
                  </a:extLst>
                </p14:cNvPr>
                <p14:cNvContentPartPr/>
                <p14:nvPr/>
              </p14:nvContentPartPr>
              <p14:xfrm>
                <a:off x="1355010" y="4472166"/>
                <a:ext cx="129240" cy="1659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9672A5E-E613-4D39-8CDB-6875F5FFB30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350690" y="4467846"/>
                  <a:ext cx="137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A8FA730-3220-40F3-B8A2-CCCB409B12EC}"/>
                    </a:ext>
                  </a:extLst>
                </p14:cNvPr>
                <p14:cNvContentPartPr/>
                <p14:nvPr/>
              </p14:nvContentPartPr>
              <p14:xfrm>
                <a:off x="1411530" y="4613286"/>
                <a:ext cx="86400" cy="216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A8FA730-3220-40F3-B8A2-CCCB409B12E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407210" y="4608966"/>
                  <a:ext cx="95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60AB046-9632-4C58-9B42-7DE82981D5DF}"/>
                    </a:ext>
                  </a:extLst>
                </p14:cNvPr>
                <p14:cNvContentPartPr/>
                <p14:nvPr/>
              </p14:nvContentPartPr>
              <p14:xfrm>
                <a:off x="1546170" y="4401246"/>
                <a:ext cx="112680" cy="2782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60AB046-9632-4C58-9B42-7DE82981D5D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541850" y="4396926"/>
                  <a:ext cx="1213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DBA8D24-7503-4F43-912A-BF078E19423F}"/>
                    </a:ext>
                  </a:extLst>
                </p14:cNvPr>
                <p14:cNvContentPartPr/>
                <p14:nvPr/>
              </p14:nvContentPartPr>
              <p14:xfrm>
                <a:off x="1685130" y="4467126"/>
                <a:ext cx="77400" cy="716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DBA8D24-7503-4F43-912A-BF078E19423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680810" y="4462806"/>
                  <a:ext cx="86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18FAC5A-6B10-4195-9223-D7BF96F6BA96}"/>
                    </a:ext>
                  </a:extLst>
                </p14:cNvPr>
                <p14:cNvContentPartPr/>
                <p14:nvPr/>
              </p14:nvContentPartPr>
              <p14:xfrm>
                <a:off x="1744890" y="4418886"/>
                <a:ext cx="208080" cy="2458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18FAC5A-6B10-4195-9223-D7BF96F6BA9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740570" y="4414566"/>
                  <a:ext cx="216720" cy="2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D9F7700A-AFDC-4101-B4E5-61D15B35D06B}"/>
                  </a:ext>
                </a:extLst>
              </p14:cNvPr>
              <p14:cNvContentPartPr/>
              <p14:nvPr/>
            </p14:nvContentPartPr>
            <p14:xfrm>
              <a:off x="2145210" y="4522206"/>
              <a:ext cx="73800" cy="1080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D9F7700A-AFDC-4101-B4E5-61D15B35D06B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2140890" y="4517886"/>
                <a:ext cx="824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56F38601-AE1A-4BA4-B562-A016298716C7}"/>
                  </a:ext>
                </a:extLst>
              </p14:cNvPr>
              <p14:cNvContentPartPr/>
              <p14:nvPr/>
            </p14:nvContentPartPr>
            <p14:xfrm>
              <a:off x="2151690" y="4578006"/>
              <a:ext cx="92880" cy="1440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56F38601-AE1A-4BA4-B562-A016298716C7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2147370" y="4573686"/>
                <a:ext cx="1015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4170C9CF-66DB-47A0-BFAF-610AB6800DC3}"/>
                  </a:ext>
                </a:extLst>
              </p14:cNvPr>
              <p14:cNvContentPartPr/>
              <p14:nvPr/>
            </p14:nvContentPartPr>
            <p14:xfrm>
              <a:off x="2379210" y="4483686"/>
              <a:ext cx="113040" cy="27396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4170C9CF-66DB-47A0-BFAF-610AB6800DC3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374890" y="4479366"/>
                <a:ext cx="121680" cy="28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D9B4EC0-C05C-4C33-B579-28F38100D613}"/>
              </a:ext>
            </a:extLst>
          </p:cNvPr>
          <p:cNvGrpSpPr/>
          <p:nvPr/>
        </p:nvGrpSpPr>
        <p:grpSpPr>
          <a:xfrm>
            <a:off x="2646690" y="4358046"/>
            <a:ext cx="3292560" cy="315720"/>
            <a:chOff x="2646690" y="4358046"/>
            <a:chExt cx="3292560" cy="31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F3127C0-8F63-4A0C-889A-F5B1F79DBB66}"/>
                    </a:ext>
                  </a:extLst>
                </p14:cNvPr>
                <p14:cNvContentPartPr/>
                <p14:nvPr/>
              </p14:nvContentPartPr>
              <p14:xfrm>
                <a:off x="2646690" y="4413126"/>
                <a:ext cx="133920" cy="118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F3127C0-8F63-4A0C-889A-F5B1F79DBB6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642370" y="4408806"/>
                  <a:ext cx="142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EF0E37B-9231-40BD-83F6-0A3CA36C6314}"/>
                    </a:ext>
                  </a:extLst>
                </p14:cNvPr>
                <p14:cNvContentPartPr/>
                <p14:nvPr/>
              </p14:nvContentPartPr>
              <p14:xfrm>
                <a:off x="2673330" y="4415646"/>
                <a:ext cx="109080" cy="1782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EF0E37B-9231-40BD-83F6-0A3CA36C631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669010" y="4411326"/>
                  <a:ext cx="117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C305D13-51AE-4B1E-9F04-57DD0AF5FF2E}"/>
                    </a:ext>
                  </a:extLst>
                </p14:cNvPr>
                <p14:cNvContentPartPr/>
                <p14:nvPr/>
              </p14:nvContentPartPr>
              <p14:xfrm>
                <a:off x="2859810" y="4381086"/>
                <a:ext cx="91440" cy="2228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C305D13-51AE-4B1E-9F04-57DD0AF5FF2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855490" y="4376766"/>
                  <a:ext cx="100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716C6BE-0449-4FBE-BF5B-2A7358E4175E}"/>
                    </a:ext>
                  </a:extLst>
                </p14:cNvPr>
                <p14:cNvContentPartPr/>
                <p14:nvPr/>
              </p14:nvContentPartPr>
              <p14:xfrm>
                <a:off x="3012810" y="4407366"/>
                <a:ext cx="69840" cy="745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716C6BE-0449-4FBE-BF5B-2A7358E4175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008490" y="4403046"/>
                  <a:ext cx="78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DA0D7F0-921C-4CC6-A262-1F76F7DD94EC}"/>
                    </a:ext>
                  </a:extLst>
                </p14:cNvPr>
                <p14:cNvContentPartPr/>
                <p14:nvPr/>
              </p14:nvContentPartPr>
              <p14:xfrm>
                <a:off x="3074010" y="4432926"/>
                <a:ext cx="64080" cy="1695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DA0D7F0-921C-4CC6-A262-1F76F7DD94E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069690" y="4428606"/>
                  <a:ext cx="72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8479AF5-1F02-48F6-819C-3644621FC231}"/>
                    </a:ext>
                  </a:extLst>
                </p14:cNvPr>
                <p14:cNvContentPartPr/>
                <p14:nvPr/>
              </p14:nvContentPartPr>
              <p14:xfrm>
                <a:off x="3220170" y="4383966"/>
                <a:ext cx="49680" cy="2106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8479AF5-1F02-48F6-819C-3644621FC23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215850" y="4379646"/>
                  <a:ext cx="58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0DE0012-56B1-4AD0-B545-DD3F695D6CC1}"/>
                    </a:ext>
                  </a:extLst>
                </p14:cNvPr>
                <p14:cNvContentPartPr/>
                <p14:nvPr/>
              </p14:nvContentPartPr>
              <p14:xfrm>
                <a:off x="3384330" y="4417446"/>
                <a:ext cx="94320" cy="1602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0DE0012-56B1-4AD0-B545-DD3F695D6CC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380010" y="4413126"/>
                  <a:ext cx="102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754632F-8157-4AB7-9FFF-92B427A4F497}"/>
                    </a:ext>
                  </a:extLst>
                </p14:cNvPr>
                <p14:cNvContentPartPr/>
                <p14:nvPr/>
              </p14:nvContentPartPr>
              <p14:xfrm>
                <a:off x="3485130" y="4514286"/>
                <a:ext cx="192960" cy="774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754632F-8157-4AB7-9FFF-92B427A4F49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480810" y="4509966"/>
                  <a:ext cx="201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DB89709-D0C2-4759-87C4-BC7145CDC2C6}"/>
                    </a:ext>
                  </a:extLst>
                </p14:cNvPr>
                <p14:cNvContentPartPr/>
                <p14:nvPr/>
              </p14:nvContentPartPr>
              <p14:xfrm>
                <a:off x="3727770" y="4426446"/>
                <a:ext cx="99720" cy="1576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DB89709-D0C2-4759-87C4-BC7145CDC2C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723450" y="4422126"/>
                  <a:ext cx="108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C7B9065-0211-4F35-8556-6C0DF976D663}"/>
                    </a:ext>
                  </a:extLst>
                </p14:cNvPr>
                <p14:cNvContentPartPr/>
                <p14:nvPr/>
              </p14:nvContentPartPr>
              <p14:xfrm>
                <a:off x="3854130" y="4387926"/>
                <a:ext cx="96840" cy="2383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C7B9065-0211-4F35-8556-6C0DF976D66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849810" y="4383606"/>
                  <a:ext cx="1054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01A487B-2274-42DB-95C1-8D96E620DD68}"/>
                    </a:ext>
                  </a:extLst>
                </p14:cNvPr>
                <p14:cNvContentPartPr/>
                <p14:nvPr/>
              </p14:nvContentPartPr>
              <p14:xfrm>
                <a:off x="4100010" y="4521486"/>
                <a:ext cx="142560" cy="162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01A487B-2274-42DB-95C1-8D96E620DD6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095690" y="4517166"/>
                  <a:ext cx="151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5E73D29-D7E4-4777-90A4-7F1FADD757FB}"/>
                    </a:ext>
                  </a:extLst>
                </p14:cNvPr>
                <p14:cNvContentPartPr/>
                <p14:nvPr/>
              </p14:nvContentPartPr>
              <p14:xfrm>
                <a:off x="4186770" y="4469286"/>
                <a:ext cx="20520" cy="1202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5E73D29-D7E4-4777-90A4-7F1FADD757F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182450" y="4464966"/>
                  <a:ext cx="29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DE13AF5-05BE-4B89-8118-F6209B4A2A43}"/>
                    </a:ext>
                  </a:extLst>
                </p14:cNvPr>
                <p14:cNvContentPartPr/>
                <p14:nvPr/>
              </p14:nvContentPartPr>
              <p14:xfrm>
                <a:off x="4321770" y="4417806"/>
                <a:ext cx="159480" cy="1609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DE13AF5-05BE-4B89-8118-F6209B4A2A4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317450" y="4413486"/>
                  <a:ext cx="168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2DC2432-E759-45B9-BC2C-DF742400EAC3}"/>
                    </a:ext>
                  </a:extLst>
                </p14:cNvPr>
                <p14:cNvContentPartPr/>
                <p14:nvPr/>
              </p14:nvContentPartPr>
              <p14:xfrm>
                <a:off x="4495650" y="4485126"/>
                <a:ext cx="131760" cy="1886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2DC2432-E759-45B9-BC2C-DF742400EAC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491330" y="4480806"/>
                  <a:ext cx="140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866BF8D-3D76-4EA5-9BA5-72DFFF970C00}"/>
                    </a:ext>
                  </a:extLst>
                </p14:cNvPr>
                <p14:cNvContentPartPr/>
                <p14:nvPr/>
              </p14:nvContentPartPr>
              <p14:xfrm>
                <a:off x="4594650" y="4409886"/>
                <a:ext cx="181080" cy="1893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866BF8D-3D76-4EA5-9BA5-72DFFF970C0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590330" y="4405566"/>
                  <a:ext cx="189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6007503-A4F9-49F7-B04D-66445F862365}"/>
                    </a:ext>
                  </a:extLst>
                </p14:cNvPr>
                <p14:cNvContentPartPr/>
                <p14:nvPr/>
              </p14:nvContentPartPr>
              <p14:xfrm>
                <a:off x="4879770" y="4399806"/>
                <a:ext cx="108000" cy="144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6007503-A4F9-49F7-B04D-66445F86236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875450" y="4395486"/>
                  <a:ext cx="116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CE565B6-2E03-4BBC-90B8-87BD496DBBB2}"/>
                    </a:ext>
                  </a:extLst>
                </p14:cNvPr>
                <p14:cNvContentPartPr/>
                <p14:nvPr/>
              </p14:nvContentPartPr>
              <p14:xfrm>
                <a:off x="4896690" y="4422846"/>
                <a:ext cx="95760" cy="1443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CE565B6-2E03-4BBC-90B8-87BD496DBBB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892370" y="4418526"/>
                  <a:ext cx="104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975974D-ACFE-4FAE-A5DE-680FAC242530}"/>
                    </a:ext>
                  </a:extLst>
                </p14:cNvPr>
                <p14:cNvContentPartPr/>
                <p14:nvPr/>
              </p14:nvContentPartPr>
              <p14:xfrm>
                <a:off x="4943490" y="4569726"/>
                <a:ext cx="61560" cy="104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975974D-ACFE-4FAE-A5DE-680FAC24253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939170" y="4565406"/>
                  <a:ext cx="70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B636D1B-6709-44E2-A51B-8F686E2DAFF2}"/>
                    </a:ext>
                  </a:extLst>
                </p14:cNvPr>
                <p14:cNvContentPartPr/>
                <p14:nvPr/>
              </p14:nvContentPartPr>
              <p14:xfrm>
                <a:off x="5034210" y="4392606"/>
                <a:ext cx="74880" cy="2131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B636D1B-6709-44E2-A51B-8F686E2DAFF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029890" y="4388286"/>
                  <a:ext cx="83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EA847F2-908A-4E84-A6D4-65C262F1BA1D}"/>
                    </a:ext>
                  </a:extLst>
                </p14:cNvPr>
                <p14:cNvContentPartPr/>
                <p14:nvPr/>
              </p14:nvContentPartPr>
              <p14:xfrm>
                <a:off x="5158410" y="4406286"/>
                <a:ext cx="86040" cy="2073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EA847F2-908A-4E84-A6D4-65C262F1BA1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154090" y="4401966"/>
                  <a:ext cx="94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8AD6A77-E29B-4AC8-9945-5B8E2A7890B0}"/>
                    </a:ext>
                  </a:extLst>
                </p14:cNvPr>
                <p14:cNvContentPartPr/>
                <p14:nvPr/>
              </p14:nvContentPartPr>
              <p14:xfrm>
                <a:off x="5337690" y="4396566"/>
                <a:ext cx="26280" cy="2091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8AD6A77-E29B-4AC8-9945-5B8E2A7890B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333370" y="4392246"/>
                  <a:ext cx="34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DECACDE-A653-4D99-978A-7D05AC6CF4CB}"/>
                    </a:ext>
                  </a:extLst>
                </p14:cNvPr>
                <p14:cNvContentPartPr/>
                <p14:nvPr/>
              </p14:nvContentPartPr>
              <p14:xfrm>
                <a:off x="5466210" y="4417446"/>
                <a:ext cx="64080" cy="1454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DECACDE-A653-4D99-978A-7D05AC6CF4C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461890" y="4413126"/>
                  <a:ext cx="72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78BAF0A-3CCB-4163-AB64-EA87A3360AD4}"/>
                    </a:ext>
                  </a:extLst>
                </p14:cNvPr>
                <p14:cNvContentPartPr/>
                <p14:nvPr/>
              </p14:nvContentPartPr>
              <p14:xfrm>
                <a:off x="5431650" y="4453806"/>
                <a:ext cx="100440" cy="162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78BAF0A-3CCB-4163-AB64-EA87A3360AD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427330" y="4449486"/>
                  <a:ext cx="109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270D49C-AB2E-4C3B-8DD2-93CD5F54B5C4}"/>
                    </a:ext>
                  </a:extLst>
                </p14:cNvPr>
                <p14:cNvContentPartPr/>
                <p14:nvPr/>
              </p14:nvContentPartPr>
              <p14:xfrm>
                <a:off x="5570970" y="4454166"/>
                <a:ext cx="146880" cy="914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270D49C-AB2E-4C3B-8DD2-93CD5F54B5C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566650" y="4449846"/>
                  <a:ext cx="155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6620355-0DEC-4AD2-8EBF-C0F8BDD76BD6}"/>
                    </a:ext>
                  </a:extLst>
                </p14:cNvPr>
                <p14:cNvContentPartPr/>
                <p14:nvPr/>
              </p14:nvContentPartPr>
              <p14:xfrm>
                <a:off x="5676810" y="4408446"/>
                <a:ext cx="52560" cy="237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6620355-0DEC-4AD2-8EBF-C0F8BDD76BD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672490" y="4404126"/>
                  <a:ext cx="61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B794F75-30AA-4860-A290-B65CB6405380}"/>
                    </a:ext>
                  </a:extLst>
                </p14:cNvPr>
                <p14:cNvContentPartPr/>
                <p14:nvPr/>
              </p14:nvContentPartPr>
              <p14:xfrm>
                <a:off x="5794170" y="4410246"/>
                <a:ext cx="14400" cy="1616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B794F75-30AA-4860-A290-B65CB640538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789850" y="4405926"/>
                  <a:ext cx="23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C218201-1A3A-44C0-B4C1-9916469E46F9}"/>
                    </a:ext>
                  </a:extLst>
                </p14:cNvPr>
                <p14:cNvContentPartPr/>
                <p14:nvPr/>
              </p14:nvContentPartPr>
              <p14:xfrm>
                <a:off x="5853930" y="4358046"/>
                <a:ext cx="85320" cy="2851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C218201-1A3A-44C0-B4C1-9916469E46F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849610" y="4353726"/>
                  <a:ext cx="93960" cy="29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2918767-E7D6-408A-8D83-4A598001F40B}"/>
              </a:ext>
            </a:extLst>
          </p:cNvPr>
          <p:cNvGrpSpPr/>
          <p:nvPr/>
        </p:nvGrpSpPr>
        <p:grpSpPr>
          <a:xfrm>
            <a:off x="6149850" y="4501326"/>
            <a:ext cx="97920" cy="69840"/>
            <a:chOff x="6149850" y="4501326"/>
            <a:chExt cx="97920" cy="6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C728F6C-16FD-42AD-B411-3780224C8C0A}"/>
                    </a:ext>
                  </a:extLst>
                </p14:cNvPr>
                <p14:cNvContentPartPr/>
                <p14:nvPr/>
              </p14:nvContentPartPr>
              <p14:xfrm>
                <a:off x="6149850" y="4501326"/>
                <a:ext cx="87480" cy="129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C728F6C-16FD-42AD-B411-3780224C8C0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145530" y="4497006"/>
                  <a:ext cx="96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8DB3402-D476-4CE7-8593-4203790AF422}"/>
                    </a:ext>
                  </a:extLst>
                </p14:cNvPr>
                <p14:cNvContentPartPr/>
                <p14:nvPr/>
              </p14:nvContentPartPr>
              <p14:xfrm>
                <a:off x="6179730" y="4563606"/>
                <a:ext cx="68040" cy="75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8DB3402-D476-4CE7-8593-4203790AF42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175410" y="4559286"/>
                  <a:ext cx="7668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DDCA52E9-2CCC-4C9D-BAAA-4FA868D03FD4}"/>
              </a:ext>
            </a:extLst>
          </p:cNvPr>
          <p:cNvGrpSpPr/>
          <p:nvPr/>
        </p:nvGrpSpPr>
        <p:grpSpPr>
          <a:xfrm>
            <a:off x="6577890" y="4464966"/>
            <a:ext cx="104040" cy="243720"/>
            <a:chOff x="6577890" y="4464966"/>
            <a:chExt cx="10404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6B2D190-5E47-4E8E-89F4-DEE0BD9A099C}"/>
                    </a:ext>
                  </a:extLst>
                </p14:cNvPr>
                <p14:cNvContentPartPr/>
                <p14:nvPr/>
              </p14:nvContentPartPr>
              <p14:xfrm>
                <a:off x="6577890" y="4464966"/>
                <a:ext cx="60840" cy="2437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6B2D190-5E47-4E8E-89F4-DEE0BD9A099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573570" y="4460646"/>
                  <a:ext cx="694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BFC72C1-165F-4DE9-B8A7-40655545C342}"/>
                    </a:ext>
                  </a:extLst>
                </p14:cNvPr>
                <p14:cNvContentPartPr/>
                <p14:nvPr/>
              </p14:nvContentPartPr>
              <p14:xfrm>
                <a:off x="6588690" y="4482966"/>
                <a:ext cx="93240" cy="770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BFC72C1-165F-4DE9-B8A7-40655545C34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584370" y="4478646"/>
                  <a:ext cx="10188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0AD25BB0-42C4-4FB0-94CC-804EF4E189CA}"/>
              </a:ext>
            </a:extLst>
          </p:cNvPr>
          <p:cNvGrpSpPr/>
          <p:nvPr/>
        </p:nvGrpSpPr>
        <p:grpSpPr>
          <a:xfrm>
            <a:off x="6851850" y="4352286"/>
            <a:ext cx="1042560" cy="327240"/>
            <a:chOff x="6851850" y="4352286"/>
            <a:chExt cx="1042560" cy="3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C696CFA-E59E-45EC-8F5B-7B5991C0A471}"/>
                    </a:ext>
                  </a:extLst>
                </p14:cNvPr>
                <p14:cNvContentPartPr/>
                <p14:nvPr/>
              </p14:nvContentPartPr>
              <p14:xfrm>
                <a:off x="6851850" y="4507086"/>
                <a:ext cx="117720" cy="151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C696CFA-E59E-45EC-8F5B-7B5991C0A47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847530" y="4502766"/>
                  <a:ext cx="126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6A53B28-704F-42C0-92CB-46D6619AD23C}"/>
                    </a:ext>
                  </a:extLst>
                </p14:cNvPr>
                <p14:cNvContentPartPr/>
                <p14:nvPr/>
              </p14:nvContentPartPr>
              <p14:xfrm>
                <a:off x="6887490" y="4466406"/>
                <a:ext cx="26640" cy="1105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6A53B28-704F-42C0-92CB-46D6619AD23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883170" y="4462086"/>
                  <a:ext cx="35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4B55B00-2F9A-4B57-B635-67455079CA0F}"/>
                    </a:ext>
                  </a:extLst>
                </p14:cNvPr>
                <p14:cNvContentPartPr/>
                <p14:nvPr/>
              </p14:nvContentPartPr>
              <p14:xfrm>
                <a:off x="7122210" y="4401246"/>
                <a:ext cx="67680" cy="1803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4B55B00-2F9A-4B57-B635-67455079CA0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117890" y="4396926"/>
                  <a:ext cx="76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25A34D8-B54C-4256-A83C-35817A2E6559}"/>
                    </a:ext>
                  </a:extLst>
                </p14:cNvPr>
                <p14:cNvContentPartPr/>
                <p14:nvPr/>
              </p14:nvContentPartPr>
              <p14:xfrm>
                <a:off x="7264050" y="4425726"/>
                <a:ext cx="33480" cy="1393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25A34D8-B54C-4256-A83C-35817A2E655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259730" y="4421406"/>
                  <a:ext cx="42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EA86F4B-8C90-436F-92AF-F0276E0B9F34}"/>
                    </a:ext>
                  </a:extLst>
                </p14:cNvPr>
                <p14:cNvContentPartPr/>
                <p14:nvPr/>
              </p14:nvContentPartPr>
              <p14:xfrm>
                <a:off x="7318410" y="4461006"/>
                <a:ext cx="191160" cy="2185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EA86F4B-8C90-436F-92AF-F0276E0B9F3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314090" y="4456686"/>
                  <a:ext cx="199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98847AD-028E-438B-B4B6-FDBEBD2614A0}"/>
                    </a:ext>
                  </a:extLst>
                </p14:cNvPr>
                <p14:cNvContentPartPr/>
                <p14:nvPr/>
              </p14:nvContentPartPr>
              <p14:xfrm>
                <a:off x="7462770" y="4375326"/>
                <a:ext cx="237600" cy="2250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98847AD-028E-438B-B4B6-FDBEBD2614A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458450" y="4371006"/>
                  <a:ext cx="2462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8648734-92A6-4160-B1DE-B6AADDA1C823}"/>
                    </a:ext>
                  </a:extLst>
                </p14:cNvPr>
                <p14:cNvContentPartPr/>
                <p14:nvPr/>
              </p14:nvContentPartPr>
              <p14:xfrm>
                <a:off x="7823130" y="4352286"/>
                <a:ext cx="71280" cy="2898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8648734-92A6-4160-B1DE-B6AADDA1C82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818810" y="4347966"/>
                  <a:ext cx="7992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16B59C51-CE90-442B-B2A6-D0125A0F933A}"/>
              </a:ext>
            </a:extLst>
          </p:cNvPr>
          <p:cNvGrpSpPr/>
          <p:nvPr/>
        </p:nvGrpSpPr>
        <p:grpSpPr>
          <a:xfrm>
            <a:off x="8050650" y="4318446"/>
            <a:ext cx="1020240" cy="447120"/>
            <a:chOff x="8050650" y="4318446"/>
            <a:chExt cx="1020240" cy="44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AF2A336-E26D-450E-B6EB-A554976048CD}"/>
                    </a:ext>
                  </a:extLst>
                </p14:cNvPr>
                <p14:cNvContentPartPr/>
                <p14:nvPr/>
              </p14:nvContentPartPr>
              <p14:xfrm>
                <a:off x="8050650" y="4452366"/>
                <a:ext cx="32040" cy="1328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AF2A336-E26D-450E-B6EB-A554976048C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046330" y="4448046"/>
                  <a:ext cx="40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8172FEA-906A-416E-92D7-4E5BD8E35371}"/>
                    </a:ext>
                  </a:extLst>
                </p14:cNvPr>
                <p14:cNvContentPartPr/>
                <p14:nvPr/>
              </p14:nvContentPartPr>
              <p14:xfrm>
                <a:off x="8208690" y="4512486"/>
                <a:ext cx="83520" cy="111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8172FEA-906A-416E-92D7-4E5BD8E3537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204370" y="4508166"/>
                  <a:ext cx="92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696F123-E921-4375-9A79-DAA03879377F}"/>
                    </a:ext>
                  </a:extLst>
                </p14:cNvPr>
                <p14:cNvContentPartPr/>
                <p14:nvPr/>
              </p14:nvContentPartPr>
              <p14:xfrm>
                <a:off x="8223450" y="4456686"/>
                <a:ext cx="20160" cy="1396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696F123-E921-4375-9A79-DAA03879377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219130" y="4452366"/>
                  <a:ext cx="28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CD6B7B3-164F-4914-BE32-125FF6B6C957}"/>
                    </a:ext>
                  </a:extLst>
                </p14:cNvPr>
                <p14:cNvContentPartPr/>
                <p14:nvPr/>
              </p14:nvContentPartPr>
              <p14:xfrm>
                <a:off x="8372850" y="4435446"/>
                <a:ext cx="123480" cy="360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CD6B7B3-164F-4914-BE32-125FF6B6C95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368530" y="4431126"/>
                  <a:ext cx="132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B0D0604-8973-4CB7-A9BC-97EA1657F319}"/>
                    </a:ext>
                  </a:extLst>
                </p14:cNvPr>
                <p14:cNvContentPartPr/>
                <p14:nvPr/>
              </p14:nvContentPartPr>
              <p14:xfrm>
                <a:off x="8403090" y="4435086"/>
                <a:ext cx="110160" cy="1674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B0D0604-8973-4CB7-A9BC-97EA1657F31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398770" y="4430766"/>
                  <a:ext cx="118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4964449-11F2-49EE-9346-0027DDBC5B64}"/>
                    </a:ext>
                  </a:extLst>
                </p14:cNvPr>
                <p14:cNvContentPartPr/>
                <p14:nvPr/>
              </p14:nvContentPartPr>
              <p14:xfrm>
                <a:off x="8443410" y="4580886"/>
                <a:ext cx="68400" cy="277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4964449-11F2-49EE-9346-0027DDBC5B6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439090" y="4576566"/>
                  <a:ext cx="77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85EB780-C223-4FC2-9074-F489793148E8}"/>
                    </a:ext>
                  </a:extLst>
                </p14:cNvPr>
                <p14:cNvContentPartPr/>
                <p14:nvPr/>
              </p14:nvContentPartPr>
              <p14:xfrm>
                <a:off x="8552850" y="4402686"/>
                <a:ext cx="191160" cy="2199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85EB780-C223-4FC2-9074-F489793148E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548530" y="4398366"/>
                  <a:ext cx="1998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56FBCA0-3B4E-4B99-8D1E-470BDAD846A4}"/>
                    </a:ext>
                  </a:extLst>
                </p14:cNvPr>
                <p14:cNvContentPartPr/>
                <p14:nvPr/>
              </p14:nvContentPartPr>
              <p14:xfrm>
                <a:off x="8719890" y="4462446"/>
                <a:ext cx="56520" cy="1713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56FBCA0-3B4E-4B99-8D1E-470BDAD846A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715570" y="4458126"/>
                  <a:ext cx="65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21C6C28-90A4-4F1A-B0C1-4165AF5C4F28}"/>
                    </a:ext>
                  </a:extLst>
                </p14:cNvPr>
                <p14:cNvContentPartPr/>
                <p14:nvPr/>
              </p14:nvContentPartPr>
              <p14:xfrm>
                <a:off x="8787210" y="4391526"/>
                <a:ext cx="112320" cy="2808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21C6C28-90A4-4F1A-B0C1-4165AF5C4F2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782890" y="4387206"/>
                  <a:ext cx="1209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0A4CF25-6B62-4535-B3A8-5AC047BBD2D6}"/>
                    </a:ext>
                  </a:extLst>
                </p14:cNvPr>
                <p14:cNvContentPartPr/>
                <p14:nvPr/>
              </p14:nvContentPartPr>
              <p14:xfrm>
                <a:off x="8944890" y="4318446"/>
                <a:ext cx="126000" cy="4471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0A4CF25-6B62-4535-B3A8-5AC047BBD2D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940570" y="4314126"/>
                  <a:ext cx="134640" cy="45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763D9CF9-65CB-4F27-AF62-0B4907BC972D}"/>
              </a:ext>
            </a:extLst>
          </p:cNvPr>
          <p:cNvGrpSpPr/>
          <p:nvPr/>
        </p:nvGrpSpPr>
        <p:grpSpPr>
          <a:xfrm>
            <a:off x="9405690" y="4448046"/>
            <a:ext cx="196560" cy="195480"/>
            <a:chOff x="9405690" y="4448046"/>
            <a:chExt cx="19656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F1F94A2-4BEE-4831-864C-0B1F62B6C6B5}"/>
                    </a:ext>
                  </a:extLst>
                </p14:cNvPr>
                <p14:cNvContentPartPr/>
                <p14:nvPr/>
              </p14:nvContentPartPr>
              <p14:xfrm>
                <a:off x="9405690" y="4523646"/>
                <a:ext cx="132480" cy="100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F1F94A2-4BEE-4831-864C-0B1F62B6C6B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401370" y="4519326"/>
                  <a:ext cx="1411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A9F8F86-195D-4820-83FD-6EA647D3460D}"/>
                    </a:ext>
                  </a:extLst>
                </p14:cNvPr>
                <p14:cNvContentPartPr/>
                <p14:nvPr/>
              </p14:nvContentPartPr>
              <p14:xfrm>
                <a:off x="9452130" y="4562166"/>
                <a:ext cx="88920" cy="93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A9F8F86-195D-4820-83FD-6EA647D3460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447810" y="4557846"/>
                  <a:ext cx="97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1C8653A-7B37-4ACB-BA94-E391C0EB6097}"/>
                    </a:ext>
                  </a:extLst>
                </p14:cNvPr>
                <p14:cNvContentPartPr/>
                <p14:nvPr/>
              </p14:nvContentPartPr>
              <p14:xfrm>
                <a:off x="9483090" y="4448046"/>
                <a:ext cx="119160" cy="1954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1C8653A-7B37-4ACB-BA94-E391C0EB609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478770" y="4443726"/>
                  <a:ext cx="12780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4CF4200-AB0D-4330-8108-23F0EFA3F254}"/>
              </a:ext>
            </a:extLst>
          </p:cNvPr>
          <p:cNvGrpSpPr/>
          <p:nvPr/>
        </p:nvGrpSpPr>
        <p:grpSpPr>
          <a:xfrm>
            <a:off x="9875130" y="4353366"/>
            <a:ext cx="1018440" cy="479160"/>
            <a:chOff x="9875130" y="4353366"/>
            <a:chExt cx="1018440" cy="47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1302283-ECBE-4B46-8E47-A5EB9A333A9A}"/>
                    </a:ext>
                  </a:extLst>
                </p14:cNvPr>
                <p14:cNvContentPartPr/>
                <p14:nvPr/>
              </p14:nvContentPartPr>
              <p14:xfrm>
                <a:off x="9875850" y="4437246"/>
                <a:ext cx="134640" cy="147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1302283-ECBE-4B46-8E47-A5EB9A333A9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871530" y="4432926"/>
                  <a:ext cx="143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4F89D8F-E562-47F0-B2B6-7AE42B22AA46}"/>
                    </a:ext>
                  </a:extLst>
                </p14:cNvPr>
                <p14:cNvContentPartPr/>
                <p14:nvPr/>
              </p14:nvContentPartPr>
              <p14:xfrm>
                <a:off x="9875130" y="4464246"/>
                <a:ext cx="116280" cy="1659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4F89D8F-E562-47F0-B2B6-7AE42B22AA4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870810" y="4459926"/>
                  <a:ext cx="124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D3CFF22-DADB-4162-B4AD-119BDD8F3AC7}"/>
                    </a:ext>
                  </a:extLst>
                </p14:cNvPr>
                <p14:cNvContentPartPr/>
                <p14:nvPr/>
              </p14:nvContentPartPr>
              <p14:xfrm>
                <a:off x="9916170" y="4595646"/>
                <a:ext cx="71280" cy="187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D3CFF22-DADB-4162-B4AD-119BDD8F3AC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911850" y="4591326"/>
                  <a:ext cx="79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CBF058E-D040-4E6A-9485-55AA10F8B573}"/>
                    </a:ext>
                  </a:extLst>
                </p14:cNvPr>
                <p14:cNvContentPartPr/>
                <p14:nvPr/>
              </p14:nvContentPartPr>
              <p14:xfrm>
                <a:off x="10062690" y="4407006"/>
                <a:ext cx="178560" cy="2358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CBF058E-D040-4E6A-9485-55AA10F8B57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058370" y="4402686"/>
                  <a:ext cx="1872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77C836F-28F9-46E9-81C8-CCC204303C93}"/>
                    </a:ext>
                  </a:extLst>
                </p14:cNvPr>
                <p14:cNvContentPartPr/>
                <p14:nvPr/>
              </p14:nvContentPartPr>
              <p14:xfrm>
                <a:off x="10254570" y="4442286"/>
                <a:ext cx="59040" cy="1933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77C836F-28F9-46E9-81C8-CCC204303C9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250250" y="4437966"/>
                  <a:ext cx="67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2AEFAC9-FF1E-4355-942B-7BAC44CF6DFA}"/>
                    </a:ext>
                  </a:extLst>
                </p14:cNvPr>
                <p14:cNvContentPartPr/>
                <p14:nvPr/>
              </p14:nvContentPartPr>
              <p14:xfrm>
                <a:off x="10356090" y="4399806"/>
                <a:ext cx="124560" cy="2772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2AEFAC9-FF1E-4355-942B-7BAC44CF6DF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351770" y="4395486"/>
                  <a:ext cx="1332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D2C5148-C06C-4EFB-AE82-6BC4F620603F}"/>
                    </a:ext>
                  </a:extLst>
                </p14:cNvPr>
                <p14:cNvContentPartPr/>
                <p14:nvPr/>
              </p14:nvContentPartPr>
              <p14:xfrm>
                <a:off x="10526730" y="4517886"/>
                <a:ext cx="77400" cy="712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D2C5148-C06C-4EFB-AE82-6BC4F620603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522410" y="4513566"/>
                  <a:ext cx="86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936F4AF-750C-4B20-8034-35096334AC2D}"/>
                    </a:ext>
                  </a:extLst>
                </p14:cNvPr>
                <p14:cNvContentPartPr/>
                <p14:nvPr/>
              </p14:nvContentPartPr>
              <p14:xfrm>
                <a:off x="10745250" y="4353366"/>
                <a:ext cx="48600" cy="1688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936F4AF-750C-4B20-8034-35096334AC2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740930" y="4349046"/>
                  <a:ext cx="57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3FECEBF-0938-4CD9-AC26-AA6EAE15415B}"/>
                    </a:ext>
                  </a:extLst>
                </p14:cNvPr>
                <p14:cNvContentPartPr/>
                <p14:nvPr/>
              </p14:nvContentPartPr>
              <p14:xfrm>
                <a:off x="10665690" y="4521486"/>
                <a:ext cx="227880" cy="3110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3FECEBF-0938-4CD9-AC26-AA6EAE15415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661370" y="4517166"/>
                  <a:ext cx="2365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340A464-D86A-41A7-AB4D-BFE351F87F5B}"/>
                    </a:ext>
                  </a:extLst>
                </p14:cNvPr>
                <p14:cNvContentPartPr/>
                <p14:nvPr/>
              </p14:nvContentPartPr>
              <p14:xfrm>
                <a:off x="10756410" y="4607526"/>
                <a:ext cx="100800" cy="1004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340A464-D86A-41A7-AB4D-BFE351F87F5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752090" y="4603206"/>
                  <a:ext cx="10944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268D016C-3E54-4EF0-9314-FFE3E4D3C156}"/>
              </a:ext>
            </a:extLst>
          </p:cNvPr>
          <p:cNvGrpSpPr/>
          <p:nvPr/>
        </p:nvGrpSpPr>
        <p:grpSpPr>
          <a:xfrm>
            <a:off x="1284450" y="5224566"/>
            <a:ext cx="803160" cy="255240"/>
            <a:chOff x="1284450" y="5224566"/>
            <a:chExt cx="80316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EA182BD-8587-4150-B0D5-434E652130CC}"/>
                    </a:ext>
                  </a:extLst>
                </p14:cNvPr>
                <p14:cNvContentPartPr/>
                <p14:nvPr/>
              </p14:nvContentPartPr>
              <p14:xfrm>
                <a:off x="1284450" y="5242206"/>
                <a:ext cx="186120" cy="158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EA182BD-8587-4150-B0D5-434E652130C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280130" y="5237886"/>
                  <a:ext cx="194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804C200-5B72-421F-B02D-40F53A5E10A6}"/>
                    </a:ext>
                  </a:extLst>
                </p14:cNvPr>
                <p14:cNvContentPartPr/>
                <p14:nvPr/>
              </p14:nvContentPartPr>
              <p14:xfrm>
                <a:off x="1315410" y="5250846"/>
                <a:ext cx="48600" cy="2260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804C200-5B72-421F-B02D-40F53A5E10A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311090" y="5246526"/>
                  <a:ext cx="57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5E08A7C-E6B0-4A83-AE6C-77950156CFDC}"/>
                    </a:ext>
                  </a:extLst>
                </p14:cNvPr>
                <p14:cNvContentPartPr/>
                <p14:nvPr/>
              </p14:nvContentPartPr>
              <p14:xfrm>
                <a:off x="1349610" y="5375766"/>
                <a:ext cx="105120" cy="950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5E08A7C-E6B0-4A83-AE6C-77950156CFD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345290" y="5371446"/>
                  <a:ext cx="113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D8BF53E-786B-4822-9592-3132F01911A5}"/>
                    </a:ext>
                  </a:extLst>
                </p14:cNvPr>
                <p14:cNvContentPartPr/>
                <p14:nvPr/>
              </p14:nvContentPartPr>
              <p14:xfrm>
                <a:off x="1511250" y="5224566"/>
                <a:ext cx="111240" cy="2448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D8BF53E-786B-4822-9592-3132F01911A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506930" y="5220246"/>
                  <a:ext cx="119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8FBA15E-9952-45DB-A024-0ED023CB949C}"/>
                    </a:ext>
                  </a:extLst>
                </p14:cNvPr>
                <p14:cNvContentPartPr/>
                <p14:nvPr/>
              </p14:nvContentPartPr>
              <p14:xfrm>
                <a:off x="1679730" y="5271366"/>
                <a:ext cx="37800" cy="1782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8FBA15E-9952-45DB-A024-0ED023CB949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675410" y="5267046"/>
                  <a:ext cx="464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8638770-1607-44CA-B48B-330ECE89C457}"/>
                    </a:ext>
                  </a:extLst>
                </p14:cNvPr>
                <p14:cNvContentPartPr/>
                <p14:nvPr/>
              </p14:nvContentPartPr>
              <p14:xfrm>
                <a:off x="1644810" y="5310606"/>
                <a:ext cx="130680" cy="1378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8638770-1607-44CA-B48B-330ECE89C45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640490" y="5306286"/>
                  <a:ext cx="139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17C9E1B-4000-4638-AC39-25A5EFE70D38}"/>
                    </a:ext>
                  </a:extLst>
                </p14:cNvPr>
                <p14:cNvContentPartPr/>
                <p14:nvPr/>
              </p14:nvContentPartPr>
              <p14:xfrm>
                <a:off x="1746690" y="5235366"/>
                <a:ext cx="332280" cy="2444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17C9E1B-4000-4638-AC39-25A5EFE70D3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742370" y="5231046"/>
                  <a:ext cx="3409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E946C36-4AE8-4093-A4A6-C9FB19CD0BE3}"/>
                    </a:ext>
                  </a:extLst>
                </p14:cNvPr>
                <p14:cNvContentPartPr/>
                <p14:nvPr/>
              </p14:nvContentPartPr>
              <p14:xfrm>
                <a:off x="2013090" y="5425806"/>
                <a:ext cx="74520" cy="104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E946C36-4AE8-4093-A4A6-C9FB19CD0BE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008770" y="5421486"/>
                  <a:ext cx="8316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477CAFEA-C993-443C-82CB-0782073F8DE7}"/>
              </a:ext>
            </a:extLst>
          </p:cNvPr>
          <p:cNvGrpSpPr/>
          <p:nvPr/>
        </p:nvGrpSpPr>
        <p:grpSpPr>
          <a:xfrm>
            <a:off x="2300010" y="5022606"/>
            <a:ext cx="1015560" cy="576360"/>
            <a:chOff x="2300010" y="5022606"/>
            <a:chExt cx="1015560" cy="57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0D72952-3152-46E2-AE50-61399DB57DB0}"/>
                    </a:ext>
                  </a:extLst>
                </p14:cNvPr>
                <p14:cNvContentPartPr/>
                <p14:nvPr/>
              </p14:nvContentPartPr>
              <p14:xfrm>
                <a:off x="2300010" y="5166966"/>
                <a:ext cx="222480" cy="2487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0D72952-3152-46E2-AE50-61399DB57DB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295690" y="5162646"/>
                  <a:ext cx="231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B10B3C3-BF34-4E00-BD8B-DCF5E2131F1B}"/>
                    </a:ext>
                  </a:extLst>
                </p14:cNvPr>
                <p14:cNvContentPartPr/>
                <p14:nvPr/>
              </p14:nvContentPartPr>
              <p14:xfrm>
                <a:off x="2332770" y="5491326"/>
                <a:ext cx="158760" cy="1076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B10B3C3-BF34-4E00-BD8B-DCF5E2131F1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328450" y="5487006"/>
                  <a:ext cx="167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64B9AE2-C314-4BEF-BE79-8C621AF3A548}"/>
                    </a:ext>
                  </a:extLst>
                </p14:cNvPr>
                <p14:cNvContentPartPr/>
                <p14:nvPr/>
              </p14:nvContentPartPr>
              <p14:xfrm>
                <a:off x="2440410" y="5507526"/>
                <a:ext cx="133560" cy="849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64B9AE2-C314-4BEF-BE79-8C621AF3A54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436090" y="5503206"/>
                  <a:ext cx="142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0DA4213-EE6A-4FFC-AD0B-F85871F88C48}"/>
                    </a:ext>
                  </a:extLst>
                </p14:cNvPr>
                <p14:cNvContentPartPr/>
                <p14:nvPr/>
              </p14:nvContentPartPr>
              <p14:xfrm>
                <a:off x="2379930" y="5022606"/>
                <a:ext cx="89280" cy="788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0DA4213-EE6A-4FFC-AD0B-F85871F88C4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375610" y="5018286"/>
                  <a:ext cx="97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442E950-9C06-42CE-9921-DFDE92AFDB70}"/>
                    </a:ext>
                  </a:extLst>
                </p14:cNvPr>
                <p14:cNvContentPartPr/>
                <p14:nvPr/>
              </p14:nvContentPartPr>
              <p14:xfrm>
                <a:off x="2682330" y="5198286"/>
                <a:ext cx="149760" cy="172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442E950-9C06-42CE-9921-DFDE92AFDB7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678010" y="5193966"/>
                  <a:ext cx="158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0285406-BF64-4E38-A683-BEA279C6220A}"/>
                    </a:ext>
                  </a:extLst>
                </p14:cNvPr>
                <p14:cNvContentPartPr/>
                <p14:nvPr/>
              </p14:nvContentPartPr>
              <p14:xfrm>
                <a:off x="2711490" y="5222046"/>
                <a:ext cx="144000" cy="1990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0285406-BF64-4E38-A683-BEA279C6220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707170" y="5217726"/>
                  <a:ext cx="152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8DB6476-88FC-46B7-AA17-1EC6CCE8D7A3}"/>
                    </a:ext>
                  </a:extLst>
                </p14:cNvPr>
                <p14:cNvContentPartPr/>
                <p14:nvPr/>
              </p14:nvContentPartPr>
              <p14:xfrm>
                <a:off x="2772690" y="5426526"/>
                <a:ext cx="70920" cy="136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8DB6476-88FC-46B7-AA17-1EC6CCE8D7A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768370" y="5422206"/>
                  <a:ext cx="79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48F0A56-35F0-4177-9971-55B1066A5540}"/>
                    </a:ext>
                  </a:extLst>
                </p14:cNvPr>
                <p14:cNvContentPartPr/>
                <p14:nvPr/>
              </p14:nvContentPartPr>
              <p14:xfrm>
                <a:off x="2869890" y="5185326"/>
                <a:ext cx="248040" cy="2451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48F0A56-35F0-4177-9971-55B1066A554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865570" y="5181006"/>
                  <a:ext cx="2566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8C8C08C-2BA9-4E3F-9F11-E09A0549A256}"/>
                    </a:ext>
                  </a:extLst>
                </p14:cNvPr>
                <p14:cNvContentPartPr/>
                <p14:nvPr/>
              </p14:nvContentPartPr>
              <p14:xfrm>
                <a:off x="3003090" y="5286846"/>
                <a:ext cx="178200" cy="1926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8C8C08C-2BA9-4E3F-9F11-E09A0549A25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998770" y="5282526"/>
                  <a:ext cx="186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8BDE2BF-91D9-439A-8AB2-5ACEEC94D803}"/>
                    </a:ext>
                  </a:extLst>
                </p14:cNvPr>
                <p14:cNvContentPartPr/>
                <p14:nvPr/>
              </p14:nvContentPartPr>
              <p14:xfrm>
                <a:off x="3149250" y="5214846"/>
                <a:ext cx="166320" cy="2221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8BDE2BF-91D9-439A-8AB2-5ACEEC94D80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144930" y="5210526"/>
                  <a:ext cx="17496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DF9AB935-3E8A-4A1D-8F56-66645E2C7537}"/>
              </a:ext>
            </a:extLst>
          </p:cNvPr>
          <p:cNvGrpSpPr/>
          <p:nvPr/>
        </p:nvGrpSpPr>
        <p:grpSpPr>
          <a:xfrm>
            <a:off x="3517890" y="5320326"/>
            <a:ext cx="86760" cy="64080"/>
            <a:chOff x="3517890" y="5320326"/>
            <a:chExt cx="86760" cy="6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9949C56-F703-473A-B6D6-C7389FFDD3F6}"/>
                    </a:ext>
                  </a:extLst>
                </p14:cNvPr>
                <p14:cNvContentPartPr/>
                <p14:nvPr/>
              </p14:nvContentPartPr>
              <p14:xfrm>
                <a:off x="3517890" y="5320326"/>
                <a:ext cx="71640" cy="79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9949C56-F703-473A-B6D6-C7389FFDD3F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513570" y="5316006"/>
                  <a:ext cx="80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D112897-F8A3-4A6F-BCE3-B6410620426E}"/>
                    </a:ext>
                  </a:extLst>
                </p14:cNvPr>
                <p14:cNvContentPartPr/>
                <p14:nvPr/>
              </p14:nvContentPartPr>
              <p14:xfrm>
                <a:off x="3536250" y="5377926"/>
                <a:ext cx="68400" cy="64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D112897-F8A3-4A6F-BCE3-B6410620426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531930" y="5373606"/>
                  <a:ext cx="77040" cy="1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1B35D95B-E1EC-430C-BAEF-F0E90A2C80D3}"/>
              </a:ext>
            </a:extLst>
          </p:cNvPr>
          <p:cNvGrpSpPr/>
          <p:nvPr/>
        </p:nvGrpSpPr>
        <p:grpSpPr>
          <a:xfrm>
            <a:off x="3880050" y="5178486"/>
            <a:ext cx="292680" cy="410040"/>
            <a:chOff x="3880050" y="5178486"/>
            <a:chExt cx="29268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BB817AE-247A-4850-9DF5-DCEF60D7F9E4}"/>
                    </a:ext>
                  </a:extLst>
                </p14:cNvPr>
                <p14:cNvContentPartPr/>
                <p14:nvPr/>
              </p14:nvContentPartPr>
              <p14:xfrm>
                <a:off x="3896610" y="5178486"/>
                <a:ext cx="157680" cy="90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BB817AE-247A-4850-9DF5-DCEF60D7F9E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892290" y="5174166"/>
                  <a:ext cx="1663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04FDE83-3955-4702-B201-554BFBF2F3B6}"/>
                    </a:ext>
                  </a:extLst>
                </p14:cNvPr>
                <p14:cNvContentPartPr/>
                <p14:nvPr/>
              </p14:nvContentPartPr>
              <p14:xfrm>
                <a:off x="3880050" y="5208366"/>
                <a:ext cx="235080" cy="1767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04FDE83-3955-4702-B201-554BFBF2F3B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875730" y="5204046"/>
                  <a:ext cx="243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BA3B3EC-019E-4E33-B4AD-44AB190938FF}"/>
                    </a:ext>
                  </a:extLst>
                </p14:cNvPr>
                <p14:cNvContentPartPr/>
                <p14:nvPr/>
              </p14:nvContentPartPr>
              <p14:xfrm>
                <a:off x="3899490" y="5438766"/>
                <a:ext cx="152280" cy="1497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BA3B3EC-019E-4E33-B4AD-44AB190938F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895170" y="5434446"/>
                  <a:ext cx="160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23CCE4D-1889-40A3-AAF2-043E51AABD63}"/>
                    </a:ext>
                  </a:extLst>
                </p14:cNvPr>
                <p14:cNvContentPartPr/>
                <p14:nvPr/>
              </p14:nvContentPartPr>
              <p14:xfrm>
                <a:off x="4008210" y="5474046"/>
                <a:ext cx="164520" cy="921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23CCE4D-1889-40A3-AAF2-043E51AABD6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003890" y="5469726"/>
                  <a:ext cx="17316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80FC9B64-B4B6-4E77-A8CB-9B7856637891}"/>
                  </a:ext>
                </a:extLst>
              </p14:cNvPr>
              <p14:cNvContentPartPr/>
              <p14:nvPr/>
            </p14:nvContentPartPr>
            <p14:xfrm>
              <a:off x="3919290" y="4986966"/>
              <a:ext cx="97200" cy="8388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80FC9B64-B4B6-4E77-A8CB-9B7856637891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3914970" y="4982646"/>
                <a:ext cx="105840" cy="9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oup 305">
            <a:extLst>
              <a:ext uri="{FF2B5EF4-FFF2-40B4-BE49-F238E27FC236}">
                <a16:creationId xmlns:a16="http://schemas.microsoft.com/office/drawing/2014/main" id="{7F32494F-BF78-4D23-8B74-FBECF10A551B}"/>
              </a:ext>
            </a:extLst>
          </p:cNvPr>
          <p:cNvGrpSpPr/>
          <p:nvPr/>
        </p:nvGrpSpPr>
        <p:grpSpPr>
          <a:xfrm>
            <a:off x="4327530" y="5004246"/>
            <a:ext cx="810720" cy="554040"/>
            <a:chOff x="4327530" y="5004246"/>
            <a:chExt cx="810720" cy="55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8BFCC36-C791-491F-AFAB-05794DC4506D}"/>
                    </a:ext>
                  </a:extLst>
                </p14:cNvPr>
                <p14:cNvContentPartPr/>
                <p14:nvPr/>
              </p14:nvContentPartPr>
              <p14:xfrm>
                <a:off x="4596810" y="5004246"/>
                <a:ext cx="34200" cy="1584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8BFCC36-C791-491F-AFAB-05794DC4506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592490" y="4999926"/>
                  <a:ext cx="42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A954DF4-2914-4400-A6CF-08CF9D1A7B8D}"/>
                    </a:ext>
                  </a:extLst>
                </p14:cNvPr>
                <p14:cNvContentPartPr/>
                <p14:nvPr/>
              </p14:nvContentPartPr>
              <p14:xfrm>
                <a:off x="4327530" y="5175246"/>
                <a:ext cx="780840" cy="338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A954DF4-2914-4400-A6CF-08CF9D1A7B8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323210" y="5170926"/>
                  <a:ext cx="789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65856B5-7721-4A68-AE69-9B09412547AF}"/>
                    </a:ext>
                  </a:extLst>
                </p14:cNvPr>
                <p14:cNvContentPartPr/>
                <p14:nvPr/>
              </p14:nvContentPartPr>
              <p14:xfrm>
                <a:off x="4469370" y="5322846"/>
                <a:ext cx="77400" cy="20520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65856B5-7721-4A68-AE69-9B09412547A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465050" y="5318526"/>
                  <a:ext cx="86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8B87C35-432F-4D5C-BDE9-FA5055802271}"/>
                    </a:ext>
                  </a:extLst>
                </p14:cNvPr>
                <p14:cNvContentPartPr/>
                <p14:nvPr/>
              </p14:nvContentPartPr>
              <p14:xfrm>
                <a:off x="4621290" y="5282886"/>
                <a:ext cx="51480" cy="16380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8B87C35-432F-4D5C-BDE9-FA505580227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616970" y="5278566"/>
                  <a:ext cx="60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8AE1454-A5E3-4D61-9578-DCA3BE99D466}"/>
                    </a:ext>
                  </a:extLst>
                </p14:cNvPr>
                <p14:cNvContentPartPr/>
                <p14:nvPr/>
              </p14:nvContentPartPr>
              <p14:xfrm>
                <a:off x="4735770" y="5306286"/>
                <a:ext cx="118080" cy="2520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8AE1454-A5E3-4D61-9578-DCA3BE99D46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731450" y="5301966"/>
                  <a:ext cx="1267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2B13C71-CB6F-472A-9D4F-6F7F784A6467}"/>
                    </a:ext>
                  </a:extLst>
                </p14:cNvPr>
                <p14:cNvContentPartPr/>
                <p14:nvPr/>
              </p14:nvContentPartPr>
              <p14:xfrm>
                <a:off x="4888770" y="5385486"/>
                <a:ext cx="113400" cy="918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2B13C71-CB6F-472A-9D4F-6F7F784A646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884450" y="5381166"/>
                  <a:ext cx="122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BAEE337-ABDB-48AA-8F71-738A15CBA327}"/>
                    </a:ext>
                  </a:extLst>
                </p14:cNvPr>
                <p14:cNvContentPartPr/>
                <p14:nvPr/>
              </p14:nvContentPartPr>
              <p14:xfrm>
                <a:off x="5030610" y="5278926"/>
                <a:ext cx="107640" cy="26892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BAEE337-ABDB-48AA-8F71-738A15CBA32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026290" y="5274606"/>
                  <a:ext cx="11628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EAC4C2D-147D-4F52-B4DD-76188C27C87A}"/>
              </a:ext>
            </a:extLst>
          </p:cNvPr>
          <p:cNvGrpSpPr/>
          <p:nvPr/>
        </p:nvGrpSpPr>
        <p:grpSpPr>
          <a:xfrm>
            <a:off x="5406090" y="5200086"/>
            <a:ext cx="94320" cy="84600"/>
            <a:chOff x="5406090" y="5200086"/>
            <a:chExt cx="94320" cy="8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700BE6D-54DA-4F75-BC1E-96C02E122AF6}"/>
                    </a:ext>
                  </a:extLst>
                </p14:cNvPr>
                <p14:cNvContentPartPr/>
                <p14:nvPr/>
              </p14:nvContentPartPr>
              <p14:xfrm>
                <a:off x="5412570" y="5200086"/>
                <a:ext cx="87840" cy="338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700BE6D-54DA-4F75-BC1E-96C02E122AF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408250" y="5195766"/>
                  <a:ext cx="96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3B55B83-1BC1-444E-9EEA-291C876E0DA7}"/>
                    </a:ext>
                  </a:extLst>
                </p14:cNvPr>
                <p14:cNvContentPartPr/>
                <p14:nvPr/>
              </p14:nvContentPartPr>
              <p14:xfrm>
                <a:off x="5406090" y="5271366"/>
                <a:ext cx="79920" cy="133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3B55B83-1BC1-444E-9EEA-291C876E0DA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401770" y="5267046"/>
                  <a:ext cx="8856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9B82FD2C-9969-430F-AE29-E3F6ED91E7DE}"/>
              </a:ext>
            </a:extLst>
          </p:cNvPr>
          <p:cNvGrpSpPr/>
          <p:nvPr/>
        </p:nvGrpSpPr>
        <p:grpSpPr>
          <a:xfrm>
            <a:off x="5839530" y="4966806"/>
            <a:ext cx="297000" cy="549000"/>
            <a:chOff x="5839530" y="4966806"/>
            <a:chExt cx="297000" cy="54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97F451D-CEA0-4DCD-B431-4BFB24A59AC4}"/>
                    </a:ext>
                  </a:extLst>
                </p14:cNvPr>
                <p14:cNvContentPartPr/>
                <p14:nvPr/>
              </p14:nvContentPartPr>
              <p14:xfrm>
                <a:off x="5839530" y="5126286"/>
                <a:ext cx="172440" cy="75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97F451D-CEA0-4DCD-B431-4BFB24A59AC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835210" y="5121966"/>
                  <a:ext cx="181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67CDFF2-78FC-4D9A-9348-1A26CC047BC0}"/>
                    </a:ext>
                  </a:extLst>
                </p14:cNvPr>
                <p14:cNvContentPartPr/>
                <p14:nvPr/>
              </p14:nvContentPartPr>
              <p14:xfrm>
                <a:off x="5852130" y="5124846"/>
                <a:ext cx="194760" cy="38592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67CDFF2-78FC-4D9A-9348-1A26CC047BC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847810" y="5120526"/>
                  <a:ext cx="2034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DDC2C6F-DA91-4AF7-B8E6-A7A01CFB215B}"/>
                    </a:ext>
                  </a:extLst>
                </p14:cNvPr>
                <p14:cNvContentPartPr/>
                <p14:nvPr/>
              </p14:nvContentPartPr>
              <p14:xfrm>
                <a:off x="5862570" y="5381526"/>
                <a:ext cx="175680" cy="579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DDC2C6F-DA91-4AF7-B8E6-A7A01CFB215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858250" y="5377206"/>
                  <a:ext cx="184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4938D3F9-3444-408A-9294-B3B36A943CBB}"/>
                    </a:ext>
                  </a:extLst>
                </p14:cNvPr>
                <p14:cNvContentPartPr/>
                <p14:nvPr/>
              </p14:nvContentPartPr>
              <p14:xfrm>
                <a:off x="5997570" y="5439126"/>
                <a:ext cx="138960" cy="7668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4938D3F9-3444-408A-9294-B3B36A943CB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993250" y="5434806"/>
                  <a:ext cx="147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BFC2BF0-1E7E-417A-833F-5C6D691407EF}"/>
                    </a:ext>
                  </a:extLst>
                </p14:cNvPr>
                <p14:cNvContentPartPr/>
                <p14:nvPr/>
              </p14:nvContentPartPr>
              <p14:xfrm>
                <a:off x="5866890" y="4966806"/>
                <a:ext cx="107640" cy="11664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BFC2BF0-1E7E-417A-833F-5C6D691407E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862570" y="4962486"/>
                  <a:ext cx="11628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97A30961-B053-4645-9BF5-B64F8DA41D0E}"/>
                  </a:ext>
                </a:extLst>
              </p14:cNvPr>
              <p14:cNvContentPartPr/>
              <p14:nvPr/>
            </p14:nvContentPartPr>
            <p14:xfrm>
              <a:off x="6360450" y="5053926"/>
              <a:ext cx="116280" cy="11160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97A30961-B053-4645-9BF5-B64F8DA41D0E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6356130" y="5049606"/>
                <a:ext cx="1249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A0FFFD57-0EAE-4DB1-BA9F-355169BE8409}"/>
                  </a:ext>
                </a:extLst>
              </p14:cNvPr>
              <p14:cNvContentPartPr/>
              <p14:nvPr/>
            </p14:nvContentPartPr>
            <p14:xfrm>
              <a:off x="6322290" y="5256966"/>
              <a:ext cx="298800" cy="20880"/>
            </p14:xfrm>
          </p:contentPart>
        </mc:Choice>
        <mc:Fallback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A0FFFD57-0EAE-4DB1-BA9F-355169BE8409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6317970" y="5252646"/>
                <a:ext cx="3074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AB85EBCE-E062-4735-803C-0CC86C30235A}"/>
                  </a:ext>
                </a:extLst>
              </p14:cNvPr>
              <p14:cNvContentPartPr/>
              <p14:nvPr/>
            </p14:nvContentPartPr>
            <p14:xfrm>
              <a:off x="6472410" y="5368566"/>
              <a:ext cx="32760" cy="154440"/>
            </p14:xfrm>
          </p:contentPart>
        </mc:Choice>
        <mc:Fallback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AB85EBCE-E062-4735-803C-0CC86C30235A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6468090" y="5364246"/>
                <a:ext cx="41400" cy="1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9" name="Group 328">
            <a:extLst>
              <a:ext uri="{FF2B5EF4-FFF2-40B4-BE49-F238E27FC236}">
                <a16:creationId xmlns:a16="http://schemas.microsoft.com/office/drawing/2014/main" id="{1A17A7CF-C382-4714-9DB0-1E22696E8866}"/>
              </a:ext>
            </a:extLst>
          </p:cNvPr>
          <p:cNvGrpSpPr/>
          <p:nvPr/>
        </p:nvGrpSpPr>
        <p:grpSpPr>
          <a:xfrm>
            <a:off x="6882810" y="5241846"/>
            <a:ext cx="123840" cy="77760"/>
            <a:chOff x="6882810" y="5241846"/>
            <a:chExt cx="123840" cy="7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15682A4C-43C3-47AE-9B3B-829E1BE319AA}"/>
                    </a:ext>
                  </a:extLst>
                </p14:cNvPr>
                <p14:cNvContentPartPr/>
                <p14:nvPr/>
              </p14:nvContentPartPr>
              <p14:xfrm>
                <a:off x="6882810" y="5241846"/>
                <a:ext cx="99000" cy="1224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15682A4C-43C3-47AE-9B3B-829E1BE319A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878490" y="5237526"/>
                  <a:ext cx="107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C22F2A07-5007-4091-8152-0E3A18970AFA}"/>
                    </a:ext>
                  </a:extLst>
                </p14:cNvPr>
                <p14:cNvContentPartPr/>
                <p14:nvPr/>
              </p14:nvContentPartPr>
              <p14:xfrm>
                <a:off x="6911970" y="5313126"/>
                <a:ext cx="94680" cy="648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C22F2A07-5007-4091-8152-0E3A18970AF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907650" y="5308806"/>
                  <a:ext cx="103320" cy="1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B60FE4A5-56CE-4592-81C0-6A76B4033529}"/>
                  </a:ext>
                </a:extLst>
              </p14:cNvPr>
              <p14:cNvContentPartPr/>
              <p14:nvPr/>
            </p14:nvContentPartPr>
            <p14:xfrm>
              <a:off x="7257570" y="5188926"/>
              <a:ext cx="94320" cy="110520"/>
            </p14:xfrm>
          </p:contentPart>
        </mc:Choice>
        <mc:Fallback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B60FE4A5-56CE-4592-81C0-6A76B4033529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7253250" y="5184606"/>
                <a:ext cx="102960" cy="11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8" name="Group 327">
            <a:extLst>
              <a:ext uri="{FF2B5EF4-FFF2-40B4-BE49-F238E27FC236}">
                <a16:creationId xmlns:a16="http://schemas.microsoft.com/office/drawing/2014/main" id="{2A46400A-3B16-4A1B-A118-FA818BD4C626}"/>
              </a:ext>
            </a:extLst>
          </p:cNvPr>
          <p:cNvGrpSpPr/>
          <p:nvPr/>
        </p:nvGrpSpPr>
        <p:grpSpPr>
          <a:xfrm>
            <a:off x="7562130" y="4937286"/>
            <a:ext cx="666360" cy="554040"/>
            <a:chOff x="7562130" y="4937286"/>
            <a:chExt cx="666360" cy="55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D55A90D2-8F1B-45A2-B332-CD25512EB5FE}"/>
                    </a:ext>
                  </a:extLst>
                </p14:cNvPr>
                <p14:cNvContentPartPr/>
                <p14:nvPr/>
              </p14:nvContentPartPr>
              <p14:xfrm>
                <a:off x="7562130" y="5077326"/>
                <a:ext cx="197640" cy="2448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D55A90D2-8F1B-45A2-B332-CD25512EB5F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557810" y="5073006"/>
                  <a:ext cx="206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51C07823-9268-4BAD-A8FF-2B3F323EA0D0}"/>
                    </a:ext>
                  </a:extLst>
                </p14:cNvPr>
                <p14:cNvContentPartPr/>
                <p14:nvPr/>
              </p14:nvContentPartPr>
              <p14:xfrm>
                <a:off x="7590930" y="5077326"/>
                <a:ext cx="184320" cy="20448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51C07823-9268-4BAD-A8FF-2B3F323EA0D0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586610" y="5073006"/>
                  <a:ext cx="192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1BECC4B7-5F73-458F-B81D-C2CBE802EC0C}"/>
                    </a:ext>
                  </a:extLst>
                </p14:cNvPr>
                <p14:cNvContentPartPr/>
                <p14:nvPr/>
              </p14:nvContentPartPr>
              <p14:xfrm>
                <a:off x="7611810" y="5358126"/>
                <a:ext cx="87120" cy="13320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1BECC4B7-5F73-458F-B81D-C2CBE802EC0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607490" y="5353806"/>
                  <a:ext cx="95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FA519C6-2E00-498F-AAE0-C8C8E320C30A}"/>
                    </a:ext>
                  </a:extLst>
                </p14:cNvPr>
                <p14:cNvContentPartPr/>
                <p14:nvPr/>
              </p14:nvContentPartPr>
              <p14:xfrm>
                <a:off x="7711530" y="5385846"/>
                <a:ext cx="86400" cy="756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FA519C6-2E00-498F-AAE0-C8C8E320C30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707210" y="5381526"/>
                  <a:ext cx="95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FF60D2EC-ED8C-4B4A-AF24-A3D95EAC3503}"/>
                    </a:ext>
                  </a:extLst>
                </p14:cNvPr>
                <p14:cNvContentPartPr/>
                <p14:nvPr/>
              </p14:nvContentPartPr>
              <p14:xfrm>
                <a:off x="7876410" y="5404926"/>
                <a:ext cx="12240" cy="6120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FF60D2EC-ED8C-4B4A-AF24-A3D95EAC3503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872090" y="5400606"/>
                  <a:ext cx="208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C37A512-A60C-4BFF-8A15-AD581BC2255C}"/>
                    </a:ext>
                  </a:extLst>
                </p14:cNvPr>
                <p14:cNvContentPartPr/>
                <p14:nvPr/>
              </p14:nvContentPartPr>
              <p14:xfrm>
                <a:off x="7640610" y="4937286"/>
                <a:ext cx="95760" cy="6732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C37A512-A60C-4BFF-8A15-AD581BC2255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636290" y="4932966"/>
                  <a:ext cx="104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BCFC17D5-C3D7-43B3-B9B0-3881829D75F4}"/>
                    </a:ext>
                  </a:extLst>
                </p14:cNvPr>
                <p14:cNvContentPartPr/>
                <p14:nvPr/>
              </p14:nvContentPartPr>
              <p14:xfrm>
                <a:off x="8027970" y="5073726"/>
                <a:ext cx="46440" cy="13464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BCFC17D5-C3D7-43B3-B9B0-3881829D75F4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023650" y="5069406"/>
                  <a:ext cx="55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48BEB90-9F90-4C26-B434-CFBABFA2E071}"/>
                    </a:ext>
                  </a:extLst>
                </p14:cNvPr>
                <p14:cNvContentPartPr/>
                <p14:nvPr/>
              </p14:nvContentPartPr>
              <p14:xfrm>
                <a:off x="7968210" y="5206206"/>
                <a:ext cx="260280" cy="25848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48BEB90-9F90-4C26-B434-CFBABFA2E07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963890" y="5201886"/>
                  <a:ext cx="268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AF0E5482-CEE2-4871-A8D8-A88D5F4968A0}"/>
                    </a:ext>
                  </a:extLst>
                </p14:cNvPr>
                <p14:cNvContentPartPr/>
                <p14:nvPr/>
              </p14:nvContentPartPr>
              <p14:xfrm>
                <a:off x="8110770" y="5301606"/>
                <a:ext cx="37800" cy="133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AF0E5482-CEE2-4871-A8D8-A88D5F4968A0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106450" y="5297286"/>
                  <a:ext cx="4644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CE547A84-5F76-482E-9536-94D3519B70C1}"/>
              </a:ext>
            </a:extLst>
          </p:cNvPr>
          <p:cNvGrpSpPr/>
          <p:nvPr/>
        </p:nvGrpSpPr>
        <p:grpSpPr>
          <a:xfrm>
            <a:off x="8570130" y="5156166"/>
            <a:ext cx="182880" cy="167040"/>
            <a:chOff x="8570130" y="5156166"/>
            <a:chExt cx="182880" cy="16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2146062A-53E1-45FB-937A-CC1E6B8FD93D}"/>
                    </a:ext>
                  </a:extLst>
                </p14:cNvPr>
                <p14:cNvContentPartPr/>
                <p14:nvPr/>
              </p14:nvContentPartPr>
              <p14:xfrm>
                <a:off x="8570130" y="5156166"/>
                <a:ext cx="138960" cy="7164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2146062A-53E1-45FB-937A-CC1E6B8FD93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565810" y="5151846"/>
                  <a:ext cx="147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3230CD2B-18FD-4233-8A9A-19CCDF4F4CD1}"/>
                    </a:ext>
                  </a:extLst>
                </p14:cNvPr>
                <p14:cNvContentPartPr/>
                <p14:nvPr/>
              </p14:nvContentPartPr>
              <p14:xfrm>
                <a:off x="8594970" y="5260566"/>
                <a:ext cx="158040" cy="6264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3230CD2B-18FD-4233-8A9A-19CCDF4F4CD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590650" y="5256246"/>
                  <a:ext cx="16668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AD4E40BB-25E5-47CE-AD81-F8411D1DB462}"/>
              </a:ext>
            </a:extLst>
          </p:cNvPr>
          <p:cNvGrpSpPr/>
          <p:nvPr/>
        </p:nvGrpSpPr>
        <p:grpSpPr>
          <a:xfrm>
            <a:off x="8991330" y="5072286"/>
            <a:ext cx="607320" cy="253080"/>
            <a:chOff x="8991330" y="5072286"/>
            <a:chExt cx="607320" cy="25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497FBD1-D97C-4226-B59A-C496D6F2FA6F}"/>
                    </a:ext>
                  </a:extLst>
                </p14:cNvPr>
                <p14:cNvContentPartPr/>
                <p14:nvPr/>
              </p14:nvContentPartPr>
              <p14:xfrm>
                <a:off x="8991330" y="5180646"/>
                <a:ext cx="69120" cy="11952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497FBD1-D97C-4226-B59A-C496D6F2FA6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987010" y="5176326"/>
                  <a:ext cx="77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83241531-EBEF-44CD-A957-A4E9FACD0CB9}"/>
                    </a:ext>
                  </a:extLst>
                </p14:cNvPr>
                <p14:cNvContentPartPr/>
                <p14:nvPr/>
              </p14:nvContentPartPr>
              <p14:xfrm>
                <a:off x="9181770" y="5072286"/>
                <a:ext cx="78840" cy="21384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83241531-EBEF-44CD-A957-A4E9FACD0CB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177450" y="5067966"/>
                  <a:ext cx="87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BB589F6C-3436-4276-B76A-61EB7488E87D}"/>
                    </a:ext>
                  </a:extLst>
                </p14:cNvPr>
                <p14:cNvContentPartPr/>
                <p14:nvPr/>
              </p14:nvContentPartPr>
              <p14:xfrm>
                <a:off x="9304530" y="5198286"/>
                <a:ext cx="95760" cy="9684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BB589F6C-3436-4276-B76A-61EB7488E87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300210" y="5193966"/>
                  <a:ext cx="104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0D7834D5-678F-45D7-9C31-70BCB02A8FAC}"/>
                    </a:ext>
                  </a:extLst>
                </p14:cNvPr>
                <p14:cNvContentPartPr/>
                <p14:nvPr/>
              </p14:nvContentPartPr>
              <p14:xfrm>
                <a:off x="9489570" y="5201166"/>
                <a:ext cx="109080" cy="12420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0D7834D5-678F-45D7-9C31-70BCB02A8FA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485250" y="5196846"/>
                  <a:ext cx="11772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FB414E20-E737-4FE0-B56B-71B96727EEE4}"/>
              </a:ext>
            </a:extLst>
          </p:cNvPr>
          <p:cNvGrpSpPr/>
          <p:nvPr/>
        </p:nvGrpSpPr>
        <p:grpSpPr>
          <a:xfrm>
            <a:off x="1644810" y="5885526"/>
            <a:ext cx="468720" cy="164160"/>
            <a:chOff x="1644810" y="5885526"/>
            <a:chExt cx="46872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2FC1212-776A-4176-989A-B890E74FD5B5}"/>
                    </a:ext>
                  </a:extLst>
                </p14:cNvPr>
                <p14:cNvContentPartPr/>
                <p14:nvPr/>
              </p14:nvContentPartPr>
              <p14:xfrm>
                <a:off x="1644810" y="5927646"/>
                <a:ext cx="109800" cy="10296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2FC1212-776A-4176-989A-B890E74FD5B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640490" y="5923326"/>
                  <a:ext cx="118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E221F85C-0F51-4EA0-BDB8-4A99D0D6D424}"/>
                    </a:ext>
                  </a:extLst>
                </p14:cNvPr>
                <p14:cNvContentPartPr/>
                <p14:nvPr/>
              </p14:nvContentPartPr>
              <p14:xfrm>
                <a:off x="1803930" y="5885526"/>
                <a:ext cx="77400" cy="16200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E221F85C-0F51-4EA0-BDB8-4A99D0D6D42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799610" y="5881206"/>
                  <a:ext cx="86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13EBAAF-D01E-4365-A2EF-B06A58642125}"/>
                    </a:ext>
                  </a:extLst>
                </p14:cNvPr>
                <p14:cNvContentPartPr/>
                <p14:nvPr/>
              </p14:nvContentPartPr>
              <p14:xfrm>
                <a:off x="1898970" y="5968686"/>
                <a:ext cx="83160" cy="6588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13EBAAF-D01E-4365-A2EF-B06A5864212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894650" y="5964366"/>
                  <a:ext cx="91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4E1B531-CDCB-4C1A-B671-131A86879D63}"/>
                    </a:ext>
                  </a:extLst>
                </p14:cNvPr>
                <p14:cNvContentPartPr/>
                <p14:nvPr/>
              </p14:nvContentPartPr>
              <p14:xfrm>
                <a:off x="2024250" y="5966886"/>
                <a:ext cx="89280" cy="8280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4E1B531-CDCB-4C1A-B671-131A86879D6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019930" y="5962566"/>
                  <a:ext cx="97920" cy="9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9941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Heuristic Argument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11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Are the results for maximum load and coupon collector tight?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One difficulty in analyzing balls and bins is that the random variables are not independent.</a:t>
            </a:r>
            <a:endParaRPr lang="en-CA" sz="2000" u="sng" dirty="0"/>
          </a:p>
          <a:p>
            <a:pPr>
              <a:lnSpc>
                <a:spcPct val="200000"/>
              </a:lnSpc>
            </a:pPr>
            <a:r>
              <a:rPr lang="en-CA" sz="2000" u="sng" dirty="0"/>
              <a:t>Heuristic argument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CA" sz="2000" dirty="0"/>
              <a:t>Simplify the expression that a bin has k balls.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Assume that these random variables are independent!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80732E-4858-428A-93A4-3052051A8BCC}"/>
              </a:ext>
            </a:extLst>
          </p:cNvPr>
          <p:cNvGrpSpPr/>
          <p:nvPr/>
        </p:nvGrpSpPr>
        <p:grpSpPr>
          <a:xfrm>
            <a:off x="1576410" y="3358686"/>
            <a:ext cx="446040" cy="277560"/>
            <a:chOff x="1576410" y="3358686"/>
            <a:chExt cx="446040" cy="2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37503F3-FFB7-4CBF-BE10-3A9A902577EA}"/>
                    </a:ext>
                  </a:extLst>
                </p14:cNvPr>
                <p14:cNvContentPartPr/>
                <p14:nvPr/>
              </p14:nvContentPartPr>
              <p14:xfrm>
                <a:off x="1579290" y="3358686"/>
                <a:ext cx="38520" cy="248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37503F3-FFB7-4CBF-BE10-3A9A902577E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74970" y="3354366"/>
                  <a:ext cx="47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2829D1B-6627-4046-B34E-C2179787F638}"/>
                    </a:ext>
                  </a:extLst>
                </p14:cNvPr>
                <p14:cNvContentPartPr/>
                <p14:nvPr/>
              </p14:nvContentPartPr>
              <p14:xfrm>
                <a:off x="1576410" y="3377766"/>
                <a:ext cx="88560" cy="98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2829D1B-6627-4046-B34E-C2179787F63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72090" y="3373446"/>
                  <a:ext cx="97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B1E7B7F-4FEA-4160-8443-7A7045C0976F}"/>
                    </a:ext>
                  </a:extLst>
                </p14:cNvPr>
                <p14:cNvContentPartPr/>
                <p14:nvPr/>
              </p14:nvContentPartPr>
              <p14:xfrm>
                <a:off x="1681170" y="3449766"/>
                <a:ext cx="113040" cy="146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B1E7B7F-4FEA-4160-8443-7A7045C097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6850" y="3445446"/>
                  <a:ext cx="121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55A142B-183D-4602-AD13-7CF82B79FA09}"/>
                    </a:ext>
                  </a:extLst>
                </p14:cNvPr>
                <p14:cNvContentPartPr/>
                <p14:nvPr/>
              </p14:nvContentPartPr>
              <p14:xfrm>
                <a:off x="1924890" y="3360486"/>
                <a:ext cx="97560" cy="275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55A142B-183D-4602-AD13-7CF82B79FA0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0570" y="3356166"/>
                  <a:ext cx="10620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5A2C3F-C32D-4AFB-874C-64FC272F613B}"/>
              </a:ext>
            </a:extLst>
          </p:cNvPr>
          <p:cNvGrpSpPr/>
          <p:nvPr/>
        </p:nvGrpSpPr>
        <p:grpSpPr>
          <a:xfrm>
            <a:off x="2211450" y="3382086"/>
            <a:ext cx="278640" cy="182880"/>
            <a:chOff x="2211450" y="3382086"/>
            <a:chExt cx="278640" cy="18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273016-CEF6-4EDE-BF19-ECC867BC03D0}"/>
                    </a:ext>
                  </a:extLst>
                </p14:cNvPr>
                <p14:cNvContentPartPr/>
                <p14:nvPr/>
              </p14:nvContentPartPr>
              <p14:xfrm>
                <a:off x="2211450" y="3382086"/>
                <a:ext cx="81000" cy="182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273016-CEF6-4EDE-BF19-ECC867BC03D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07130" y="3377766"/>
                  <a:ext cx="89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2908026-6DBB-4F90-A9F4-B6E66F9D2218}"/>
                    </a:ext>
                  </a:extLst>
                </p14:cNvPr>
                <p14:cNvContentPartPr/>
                <p14:nvPr/>
              </p14:nvContentPartPr>
              <p14:xfrm>
                <a:off x="2325570" y="3430326"/>
                <a:ext cx="28440" cy="129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2908026-6DBB-4F90-A9F4-B6E66F9D22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21250" y="3426006"/>
                  <a:ext cx="37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8518889-0CAE-4F30-AAFF-222A9A688BEE}"/>
                    </a:ext>
                  </a:extLst>
                </p14:cNvPr>
                <p14:cNvContentPartPr/>
                <p14:nvPr/>
              </p14:nvContentPartPr>
              <p14:xfrm>
                <a:off x="2414490" y="3469926"/>
                <a:ext cx="75600" cy="88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8518889-0CAE-4F30-AAFF-222A9A688BE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10170" y="3465606"/>
                  <a:ext cx="8424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253F58-797C-4D1F-8199-C8807C2DAA80}"/>
              </a:ext>
            </a:extLst>
          </p:cNvPr>
          <p:cNvGrpSpPr/>
          <p:nvPr/>
        </p:nvGrpSpPr>
        <p:grpSpPr>
          <a:xfrm>
            <a:off x="2680170" y="3382086"/>
            <a:ext cx="30240" cy="169200"/>
            <a:chOff x="2680170" y="3382086"/>
            <a:chExt cx="30240" cy="16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7A7E9F3-8968-499E-9FCE-D74B5B00D0CD}"/>
                    </a:ext>
                  </a:extLst>
                </p14:cNvPr>
                <p14:cNvContentPartPr/>
                <p14:nvPr/>
              </p14:nvContentPartPr>
              <p14:xfrm>
                <a:off x="2698890" y="3471366"/>
                <a:ext cx="11520" cy="79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7A7E9F3-8968-499E-9FCE-D74B5B00D0C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4570" y="3467046"/>
                  <a:ext cx="201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CAF04F2-A7E2-4E6B-9FD0-55F6E991D9A6}"/>
                    </a:ext>
                  </a:extLst>
                </p14:cNvPr>
                <p14:cNvContentPartPr/>
                <p14:nvPr/>
              </p14:nvContentPartPr>
              <p14:xfrm>
                <a:off x="2680170" y="3382086"/>
                <a:ext cx="15840" cy="7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CAF04F2-A7E2-4E6B-9FD0-55F6E991D9A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75850" y="3377766"/>
                  <a:ext cx="24480" cy="1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AE7079-F180-411E-A988-E030C1BA38BE}"/>
              </a:ext>
            </a:extLst>
          </p:cNvPr>
          <p:cNvGrpSpPr/>
          <p:nvPr/>
        </p:nvGrpSpPr>
        <p:grpSpPr>
          <a:xfrm>
            <a:off x="2907690" y="3393606"/>
            <a:ext cx="326160" cy="167760"/>
            <a:chOff x="2907690" y="3393606"/>
            <a:chExt cx="326160" cy="16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D80DF05-7650-439F-9C1B-2F09F81E471A}"/>
                    </a:ext>
                  </a:extLst>
                </p14:cNvPr>
                <p14:cNvContentPartPr/>
                <p14:nvPr/>
              </p14:nvContentPartPr>
              <p14:xfrm>
                <a:off x="2907690" y="3393606"/>
                <a:ext cx="83160" cy="140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D80DF05-7650-439F-9C1B-2F09F81E471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03370" y="3389286"/>
                  <a:ext cx="91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B097ACF-DAE9-402D-AE9E-D0CBD58F6856}"/>
                    </a:ext>
                  </a:extLst>
                </p14:cNvPr>
                <p14:cNvContentPartPr/>
                <p14:nvPr/>
              </p14:nvContentPartPr>
              <p14:xfrm>
                <a:off x="3055290" y="3457326"/>
                <a:ext cx="76320" cy="87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B097ACF-DAE9-402D-AE9E-D0CBD58F685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50970" y="3453006"/>
                  <a:ext cx="84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1BC507A-D030-47E3-AAB9-C39788C51ED2}"/>
                    </a:ext>
                  </a:extLst>
                </p14:cNvPr>
                <p14:cNvContentPartPr/>
                <p14:nvPr/>
              </p14:nvContentPartPr>
              <p14:xfrm>
                <a:off x="3177330" y="3452646"/>
                <a:ext cx="56520" cy="108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1BC507A-D030-47E3-AAB9-C39788C51E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73010" y="3448326"/>
                  <a:ext cx="6516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A1E2DBC-5A9D-4768-A701-B15CE62291B6}"/>
              </a:ext>
            </a:extLst>
          </p:cNvPr>
          <p:cNvGrpSpPr/>
          <p:nvPr/>
        </p:nvGrpSpPr>
        <p:grpSpPr>
          <a:xfrm>
            <a:off x="3537330" y="3405126"/>
            <a:ext cx="119160" cy="130320"/>
            <a:chOff x="3537330" y="3405126"/>
            <a:chExt cx="119160" cy="13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8F14091-80AB-4DCF-B0A9-94D34100EF5E}"/>
                    </a:ext>
                  </a:extLst>
                </p14:cNvPr>
                <p14:cNvContentPartPr/>
                <p14:nvPr/>
              </p14:nvContentPartPr>
              <p14:xfrm>
                <a:off x="3552090" y="3405126"/>
                <a:ext cx="17640" cy="130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8F14091-80AB-4DCF-B0A9-94D34100EF5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47770" y="3400806"/>
                  <a:ext cx="26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BD0C78F-7841-4199-B2B1-CCCD108654A9}"/>
                    </a:ext>
                  </a:extLst>
                </p14:cNvPr>
                <p14:cNvContentPartPr/>
                <p14:nvPr/>
              </p14:nvContentPartPr>
              <p14:xfrm>
                <a:off x="3537330" y="3417006"/>
                <a:ext cx="119160" cy="100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BD0C78F-7841-4199-B2B1-CCCD108654A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33010" y="3412686"/>
                  <a:ext cx="12780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BF04122-FC76-4D23-A777-22546935CF35}"/>
              </a:ext>
            </a:extLst>
          </p:cNvPr>
          <p:cNvGrpSpPr/>
          <p:nvPr/>
        </p:nvGrpSpPr>
        <p:grpSpPr>
          <a:xfrm>
            <a:off x="1658850" y="4778166"/>
            <a:ext cx="442080" cy="140040"/>
            <a:chOff x="1658850" y="4778166"/>
            <a:chExt cx="442080" cy="14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3E954EA-934F-42DF-B762-A6704C3C7C23}"/>
                    </a:ext>
                  </a:extLst>
                </p14:cNvPr>
                <p14:cNvContentPartPr/>
                <p14:nvPr/>
              </p14:nvContentPartPr>
              <p14:xfrm>
                <a:off x="1658850" y="4786086"/>
                <a:ext cx="157320" cy="107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3E954EA-934F-42DF-B762-A6704C3C7C2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54530" y="4781766"/>
                  <a:ext cx="165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16CC15B-EE3B-4FC4-AC9B-7B801280959E}"/>
                    </a:ext>
                  </a:extLst>
                </p14:cNvPr>
                <p14:cNvContentPartPr/>
                <p14:nvPr/>
              </p14:nvContentPartPr>
              <p14:xfrm>
                <a:off x="1883490" y="4884366"/>
                <a:ext cx="28440" cy="33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16CC15B-EE3B-4FC4-AC9B-7B80128095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79170" y="4880046"/>
                  <a:ext cx="37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B5950EA-E61C-4875-8AB7-525CF1E1F748}"/>
                    </a:ext>
                  </a:extLst>
                </p14:cNvPr>
                <p14:cNvContentPartPr/>
                <p14:nvPr/>
              </p14:nvContentPartPr>
              <p14:xfrm>
                <a:off x="2014890" y="4778166"/>
                <a:ext cx="86040" cy="113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B5950EA-E61C-4875-8AB7-525CF1E1F74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10570" y="4773846"/>
                  <a:ext cx="946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2654C85-7868-4E13-A34C-6DFD5BD91F48}"/>
              </a:ext>
            </a:extLst>
          </p:cNvPr>
          <p:cNvGrpSpPr/>
          <p:nvPr/>
        </p:nvGrpSpPr>
        <p:grpSpPr>
          <a:xfrm>
            <a:off x="2292450" y="4718766"/>
            <a:ext cx="219240" cy="180360"/>
            <a:chOff x="2292450" y="4718766"/>
            <a:chExt cx="219240" cy="18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FBFCDA3-0002-4747-952A-9DA937AB459C}"/>
                    </a:ext>
                  </a:extLst>
                </p14:cNvPr>
                <p14:cNvContentPartPr/>
                <p14:nvPr/>
              </p14:nvContentPartPr>
              <p14:xfrm>
                <a:off x="2292450" y="4781046"/>
                <a:ext cx="118800" cy="118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FBFCDA3-0002-4747-952A-9DA937AB459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88130" y="4776726"/>
                  <a:ext cx="127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E289004-55A5-49F9-AAFD-073D96E65BC9}"/>
                    </a:ext>
                  </a:extLst>
                </p14:cNvPr>
                <p14:cNvContentPartPr/>
                <p14:nvPr/>
              </p14:nvContentPartPr>
              <p14:xfrm>
                <a:off x="2386050" y="4718766"/>
                <a:ext cx="125640" cy="1800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E289004-55A5-49F9-AAFD-073D96E65BC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81730" y="4714446"/>
                  <a:ext cx="13428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0B802EE-5CBB-4DEC-A23E-A7D15A2F9E7F}"/>
              </a:ext>
            </a:extLst>
          </p:cNvPr>
          <p:cNvGrpSpPr/>
          <p:nvPr/>
        </p:nvGrpSpPr>
        <p:grpSpPr>
          <a:xfrm>
            <a:off x="2642010" y="4736766"/>
            <a:ext cx="155520" cy="141480"/>
            <a:chOff x="2642010" y="4736766"/>
            <a:chExt cx="155520" cy="14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BE5B996-A7E4-4B88-9CA1-14942D162514}"/>
                    </a:ext>
                  </a:extLst>
                </p14:cNvPr>
                <p14:cNvContentPartPr/>
                <p14:nvPr/>
              </p14:nvContentPartPr>
              <p14:xfrm>
                <a:off x="2642010" y="4736766"/>
                <a:ext cx="28440" cy="141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BE5B996-A7E4-4B88-9CA1-14942D16251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37690" y="4732446"/>
                  <a:ext cx="37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5A0A8F0-58A3-4C87-9EEB-99801436A417}"/>
                    </a:ext>
                  </a:extLst>
                </p14:cNvPr>
                <p14:cNvContentPartPr/>
                <p14:nvPr/>
              </p14:nvContentPartPr>
              <p14:xfrm>
                <a:off x="2669370" y="4764126"/>
                <a:ext cx="128160" cy="950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5A0A8F0-58A3-4C87-9EEB-99801436A41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65050" y="4759806"/>
                  <a:ext cx="13680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C1170C0-060E-43E4-902B-92A84C27C726}"/>
                  </a:ext>
                </a:extLst>
              </p14:cNvPr>
              <p14:cNvContentPartPr/>
              <p14:nvPr/>
            </p14:nvContentPartPr>
            <p14:xfrm>
              <a:off x="8543490" y="3570726"/>
              <a:ext cx="623520" cy="42264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C1170C0-060E-43E4-902B-92A84C27C72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539170" y="3566406"/>
                <a:ext cx="63216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598A148-82DF-4E35-B644-8D757B63F288}"/>
                  </a:ext>
                </a:extLst>
              </p14:cNvPr>
              <p14:cNvContentPartPr/>
              <p14:nvPr/>
            </p14:nvContentPartPr>
            <p14:xfrm>
              <a:off x="5152290" y="3703926"/>
              <a:ext cx="2010960" cy="36468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598A148-82DF-4E35-B644-8D757B63F28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47970" y="3699606"/>
                <a:ext cx="2019600" cy="37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06D11CD1-8259-4E96-B0C4-7B4C9D4F50A7}"/>
              </a:ext>
            </a:extLst>
          </p:cNvPr>
          <p:cNvGrpSpPr/>
          <p:nvPr/>
        </p:nvGrpSpPr>
        <p:grpSpPr>
          <a:xfrm>
            <a:off x="3859890" y="3063846"/>
            <a:ext cx="5900040" cy="2498760"/>
            <a:chOff x="3859890" y="3063846"/>
            <a:chExt cx="5900040" cy="249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AF944FC-4DA3-4763-8B9F-3A6E5F72333B}"/>
                    </a:ext>
                  </a:extLst>
                </p14:cNvPr>
                <p14:cNvContentPartPr/>
                <p14:nvPr/>
              </p14:nvContentPartPr>
              <p14:xfrm>
                <a:off x="9147570" y="3490446"/>
                <a:ext cx="110520" cy="88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AF944FC-4DA3-4763-8B9F-3A6E5F72333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43250" y="3486126"/>
                  <a:ext cx="119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66B2CF1-8E6A-496C-AC7B-87309F88C515}"/>
                    </a:ext>
                  </a:extLst>
                </p14:cNvPr>
                <p14:cNvContentPartPr/>
                <p14:nvPr/>
              </p14:nvContentPartPr>
              <p14:xfrm>
                <a:off x="9197610" y="3564966"/>
                <a:ext cx="79920" cy="45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66B2CF1-8E6A-496C-AC7B-87309F88C51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93290" y="3560646"/>
                  <a:ext cx="88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B70993B-ABFE-4D7F-A818-C553710F127E}"/>
                    </a:ext>
                  </a:extLst>
                </p14:cNvPr>
                <p14:cNvContentPartPr/>
                <p14:nvPr/>
              </p14:nvContentPartPr>
              <p14:xfrm>
                <a:off x="9337290" y="3507006"/>
                <a:ext cx="126720" cy="86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B70993B-ABFE-4D7F-A818-C553710F127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32970" y="3502686"/>
                  <a:ext cx="135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42AFD64-9240-455C-8027-2907BE34EFB5}"/>
                    </a:ext>
                  </a:extLst>
                </p14:cNvPr>
                <p14:cNvContentPartPr/>
                <p14:nvPr/>
              </p14:nvContentPartPr>
              <p14:xfrm>
                <a:off x="3859890" y="3359406"/>
                <a:ext cx="113400" cy="167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42AFD64-9240-455C-8027-2907BE34EFB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55570" y="3355086"/>
                  <a:ext cx="122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E8AD990-8F26-4C35-967D-121314A07392}"/>
                    </a:ext>
                  </a:extLst>
                </p14:cNvPr>
                <p14:cNvContentPartPr/>
                <p14:nvPr/>
              </p14:nvContentPartPr>
              <p14:xfrm>
                <a:off x="3995610" y="3359406"/>
                <a:ext cx="169560" cy="187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E8AD990-8F26-4C35-967D-121314A0739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91290" y="3355086"/>
                  <a:ext cx="178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CE2C4B4-F280-4625-B3FA-188BC5765A9B}"/>
                    </a:ext>
                  </a:extLst>
                </p14:cNvPr>
                <p14:cNvContentPartPr/>
                <p14:nvPr/>
              </p14:nvContentPartPr>
              <p14:xfrm>
                <a:off x="4191090" y="3353646"/>
                <a:ext cx="29520" cy="175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CE2C4B4-F280-4625-B3FA-188BC5765A9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86770" y="3349326"/>
                  <a:ext cx="38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964A221-F0D8-44DA-804F-CD03D16C82D8}"/>
                    </a:ext>
                  </a:extLst>
                </p14:cNvPr>
                <p14:cNvContentPartPr/>
                <p14:nvPr/>
              </p14:nvContentPartPr>
              <p14:xfrm>
                <a:off x="4249050" y="3296766"/>
                <a:ext cx="230760" cy="259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964A221-F0D8-44DA-804F-CD03D16C82D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44730" y="3292446"/>
                  <a:ext cx="2394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5595F90-D00C-4C46-8F71-7618EECA498D}"/>
                    </a:ext>
                  </a:extLst>
                </p14:cNvPr>
                <p14:cNvContentPartPr/>
                <p14:nvPr/>
              </p14:nvContentPartPr>
              <p14:xfrm>
                <a:off x="4634970" y="3408006"/>
                <a:ext cx="105120" cy="79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5595F90-D00C-4C46-8F71-7618EECA498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30650" y="3403686"/>
                  <a:ext cx="113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1530D34-F4BB-4646-BD59-6ADC612FC027}"/>
                    </a:ext>
                  </a:extLst>
                </p14:cNvPr>
                <p14:cNvContentPartPr/>
                <p14:nvPr/>
              </p14:nvContentPartPr>
              <p14:xfrm>
                <a:off x="5048610" y="3242406"/>
                <a:ext cx="104760" cy="386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1530D34-F4BB-4646-BD59-6ADC612FC02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44290" y="3238086"/>
                  <a:ext cx="1134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133B530-2EAC-4C15-B593-8A680A08DDF4}"/>
                    </a:ext>
                  </a:extLst>
                </p14:cNvPr>
                <p14:cNvContentPartPr/>
                <p14:nvPr/>
              </p14:nvContentPartPr>
              <p14:xfrm>
                <a:off x="5220330" y="3212526"/>
                <a:ext cx="185760" cy="99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133B530-2EAC-4C15-B593-8A680A08DDF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16010" y="3208206"/>
                  <a:ext cx="194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B01888E-4E55-45F5-9A74-96D7D39AE20F}"/>
                    </a:ext>
                  </a:extLst>
                </p14:cNvPr>
                <p14:cNvContentPartPr/>
                <p14:nvPr/>
              </p14:nvContentPartPr>
              <p14:xfrm>
                <a:off x="5361090" y="3507006"/>
                <a:ext cx="16560" cy="122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B01888E-4E55-45F5-9A74-96D7D39AE20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356770" y="3502686"/>
                  <a:ext cx="25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CF328BA-8097-4BDB-9CAD-3C4073B29E60}"/>
                    </a:ext>
                  </a:extLst>
                </p14:cNvPr>
                <p14:cNvContentPartPr/>
                <p14:nvPr/>
              </p14:nvContentPartPr>
              <p14:xfrm>
                <a:off x="5383410" y="3507006"/>
                <a:ext cx="106920" cy="109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CF328BA-8097-4BDB-9CAD-3C4073B29E6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79090" y="3502686"/>
                  <a:ext cx="115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39736C5-3A72-4E48-BEBF-7C06D24C83FA}"/>
                    </a:ext>
                  </a:extLst>
                </p14:cNvPr>
                <p14:cNvContentPartPr/>
                <p14:nvPr/>
              </p14:nvContentPartPr>
              <p14:xfrm>
                <a:off x="5516970" y="3233406"/>
                <a:ext cx="144000" cy="3830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39736C5-3A72-4E48-BEBF-7C06D24C83F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12650" y="3229086"/>
                  <a:ext cx="1526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E2A6B68-36D4-4B85-B2C1-15B09D4D38B7}"/>
                    </a:ext>
                  </a:extLst>
                </p14:cNvPr>
                <p14:cNvContentPartPr/>
                <p14:nvPr/>
              </p14:nvContentPartPr>
              <p14:xfrm>
                <a:off x="5776890" y="3270846"/>
                <a:ext cx="74160" cy="316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E2A6B68-36D4-4B85-B2C1-15B09D4D38B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72570" y="3266526"/>
                  <a:ext cx="828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03E81AD-64E8-442C-B71C-7FC162A7AC89}"/>
                    </a:ext>
                  </a:extLst>
                </p14:cNvPr>
                <p14:cNvContentPartPr/>
                <p14:nvPr/>
              </p14:nvContentPartPr>
              <p14:xfrm>
                <a:off x="5972730" y="3252126"/>
                <a:ext cx="39960" cy="142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03E81AD-64E8-442C-B71C-7FC162A7AC8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68410" y="3247806"/>
                  <a:ext cx="48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EDCE07C-194E-4B2B-9923-E22498A66C83}"/>
                    </a:ext>
                  </a:extLst>
                </p14:cNvPr>
                <p14:cNvContentPartPr/>
                <p14:nvPr/>
              </p14:nvContentPartPr>
              <p14:xfrm>
                <a:off x="5925930" y="3396486"/>
                <a:ext cx="206640" cy="16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EDCE07C-194E-4B2B-9923-E22498A66C8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21610" y="3392166"/>
                  <a:ext cx="215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4DFC67B-64BF-4AE1-A7C3-DAB7978EFA94}"/>
                    </a:ext>
                  </a:extLst>
                </p14:cNvPr>
                <p14:cNvContentPartPr/>
                <p14:nvPr/>
              </p14:nvContentPartPr>
              <p14:xfrm>
                <a:off x="6005130" y="3495126"/>
                <a:ext cx="126360" cy="114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4DFC67B-64BF-4AE1-A7C3-DAB7978EFA9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00810" y="3490806"/>
                  <a:ext cx="1350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52E7D7C-7208-4538-B0EB-B3D4EC9CD8A1}"/>
                    </a:ext>
                  </a:extLst>
                </p14:cNvPr>
                <p14:cNvContentPartPr/>
                <p14:nvPr/>
              </p14:nvContentPartPr>
              <p14:xfrm>
                <a:off x="6172170" y="3251766"/>
                <a:ext cx="93600" cy="331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52E7D7C-7208-4538-B0EB-B3D4EC9CD8A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67850" y="3247446"/>
                  <a:ext cx="1022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533E016-DD13-41FD-9FB1-C134E74181AF}"/>
                    </a:ext>
                  </a:extLst>
                </p14:cNvPr>
                <p14:cNvContentPartPr/>
                <p14:nvPr/>
              </p14:nvContentPartPr>
              <p14:xfrm>
                <a:off x="6288810" y="3102726"/>
                <a:ext cx="107280" cy="110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533E016-DD13-41FD-9FB1-C134E74181A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84490" y="3098406"/>
                  <a:ext cx="115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36E8581-ACEE-4ACA-9FA4-711DED2124E7}"/>
                    </a:ext>
                  </a:extLst>
                </p14:cNvPr>
                <p14:cNvContentPartPr/>
                <p14:nvPr/>
              </p14:nvContentPartPr>
              <p14:xfrm>
                <a:off x="6469530" y="3248166"/>
                <a:ext cx="73080" cy="324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36E8581-ACEE-4ACA-9FA4-711DED2124E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465210" y="3243846"/>
                  <a:ext cx="817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CA88A7F-6D53-420C-9E20-97401EAE7C8D}"/>
                    </a:ext>
                  </a:extLst>
                </p14:cNvPr>
                <p14:cNvContentPartPr/>
                <p14:nvPr/>
              </p14:nvContentPartPr>
              <p14:xfrm>
                <a:off x="6658530" y="3302526"/>
                <a:ext cx="171000" cy="205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CA88A7F-6D53-420C-9E20-97401EAE7C8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54210" y="3298206"/>
                  <a:ext cx="179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67817C0-E85C-4C15-B664-E9CD3EF45743}"/>
                    </a:ext>
                  </a:extLst>
                </p14:cNvPr>
                <p14:cNvContentPartPr/>
                <p14:nvPr/>
              </p14:nvContentPartPr>
              <p14:xfrm>
                <a:off x="6929610" y="3237726"/>
                <a:ext cx="218880" cy="172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67817C0-E85C-4C15-B664-E9CD3EF4574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25290" y="3233406"/>
                  <a:ext cx="227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DCDCF96-56A8-420D-98AF-F5DB83A6F14B}"/>
                    </a:ext>
                  </a:extLst>
                </p14:cNvPr>
                <p14:cNvContentPartPr/>
                <p14:nvPr/>
              </p14:nvContentPartPr>
              <p14:xfrm>
                <a:off x="6999810" y="3483966"/>
                <a:ext cx="138240" cy="114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DCDCF96-56A8-420D-98AF-F5DB83A6F14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995490" y="3479646"/>
                  <a:ext cx="146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A36E6D8-3845-4AF4-A0FC-21929AD05739}"/>
                    </a:ext>
                  </a:extLst>
                </p14:cNvPr>
                <p14:cNvContentPartPr/>
                <p14:nvPr/>
              </p14:nvContentPartPr>
              <p14:xfrm>
                <a:off x="7236330" y="3266166"/>
                <a:ext cx="95040" cy="325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A36E6D8-3845-4AF4-A0FC-21929AD0573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232010" y="3261846"/>
                  <a:ext cx="1036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2D6A1DA-67C1-4DE7-B663-CA0A8BBBD013}"/>
                    </a:ext>
                  </a:extLst>
                </p14:cNvPr>
                <p14:cNvContentPartPr/>
                <p14:nvPr/>
              </p14:nvContentPartPr>
              <p14:xfrm>
                <a:off x="7343250" y="3131526"/>
                <a:ext cx="142920" cy="76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2D6A1DA-67C1-4DE7-B663-CA0A8BBBD01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38930" y="3127206"/>
                  <a:ext cx="151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55398B2-6C63-4C3B-A8EC-B6313DF99017}"/>
                    </a:ext>
                  </a:extLst>
                </p14:cNvPr>
                <p14:cNvContentPartPr/>
                <p14:nvPr/>
              </p14:nvContentPartPr>
              <p14:xfrm>
                <a:off x="7523610" y="3063846"/>
                <a:ext cx="129240" cy="142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55398B2-6C63-4C3B-A8EC-B6313DF9901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19290" y="3059526"/>
                  <a:ext cx="137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85FE7DA-AB9E-4326-8FB5-098EF1C0FFDE}"/>
                    </a:ext>
                  </a:extLst>
                </p14:cNvPr>
                <p14:cNvContentPartPr/>
                <p14:nvPr/>
              </p14:nvContentPartPr>
              <p14:xfrm>
                <a:off x="7643850" y="3095166"/>
                <a:ext cx="87840" cy="105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85FE7DA-AB9E-4326-8FB5-098EF1C0FFD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39530" y="3090846"/>
                  <a:ext cx="96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26601AF-C374-4520-A944-EDF20BBDDCFE}"/>
                    </a:ext>
                  </a:extLst>
                </p14:cNvPr>
                <p14:cNvContentPartPr/>
                <p14:nvPr/>
              </p14:nvContentPartPr>
              <p14:xfrm>
                <a:off x="4759890" y="3923166"/>
                <a:ext cx="98640" cy="28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26601AF-C374-4520-A944-EDF20BBDDCF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55570" y="3918846"/>
                  <a:ext cx="107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B043480-BA82-4E5B-812A-164DC2D7D06D}"/>
                    </a:ext>
                  </a:extLst>
                </p14:cNvPr>
                <p14:cNvContentPartPr/>
                <p14:nvPr/>
              </p14:nvContentPartPr>
              <p14:xfrm>
                <a:off x="4785450" y="3982206"/>
                <a:ext cx="99000" cy="8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B043480-BA82-4E5B-812A-164DC2D7D06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81130" y="3977886"/>
                  <a:ext cx="1076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11FA3E3-A8E4-4BD0-A904-4CE32FE4C305}"/>
                    </a:ext>
                  </a:extLst>
                </p14:cNvPr>
                <p14:cNvContentPartPr/>
                <p14:nvPr/>
              </p14:nvContentPartPr>
              <p14:xfrm>
                <a:off x="5216730" y="3864846"/>
                <a:ext cx="154080" cy="103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11FA3E3-A8E4-4BD0-A904-4CE32FE4C30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12410" y="3860526"/>
                  <a:ext cx="162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6F56D2E-82A1-43E2-A382-9CB6CB39731E}"/>
                    </a:ext>
                  </a:extLst>
                </p14:cNvPr>
                <p14:cNvContentPartPr/>
                <p14:nvPr/>
              </p14:nvContentPartPr>
              <p14:xfrm>
                <a:off x="5440290" y="3838566"/>
                <a:ext cx="57600" cy="137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6F56D2E-82A1-43E2-A382-9CB6CB39731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35970" y="3834246"/>
                  <a:ext cx="66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C6B7EBC-C66A-4B4B-B534-602E71EE042E}"/>
                    </a:ext>
                  </a:extLst>
                </p14:cNvPr>
                <p14:cNvContentPartPr/>
                <p14:nvPr/>
              </p14:nvContentPartPr>
              <p14:xfrm>
                <a:off x="5547210" y="3864486"/>
                <a:ext cx="131040" cy="84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C6B7EBC-C66A-4B4B-B534-602E71EE042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42890" y="3860166"/>
                  <a:ext cx="139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6CDB665-88B4-4659-B4C3-F0EA347CDEEA}"/>
                    </a:ext>
                  </a:extLst>
                </p14:cNvPr>
                <p14:cNvContentPartPr/>
                <p14:nvPr/>
              </p14:nvContentPartPr>
              <p14:xfrm>
                <a:off x="5705610" y="3852246"/>
                <a:ext cx="110160" cy="105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6CDB665-88B4-4659-B4C3-F0EA347CDEE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01290" y="3847926"/>
                  <a:ext cx="118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A3B9DE4-32CE-41DE-8632-507D8C33B9E9}"/>
                    </a:ext>
                  </a:extLst>
                </p14:cNvPr>
                <p14:cNvContentPartPr/>
                <p14:nvPr/>
              </p14:nvContentPartPr>
              <p14:xfrm>
                <a:off x="5830890" y="3834606"/>
                <a:ext cx="156960" cy="153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A3B9DE4-32CE-41DE-8632-507D8C33B9E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26570" y="3830286"/>
                  <a:ext cx="165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0050BB4-336B-4EFD-9F5E-A9BF0FF31A97}"/>
                    </a:ext>
                  </a:extLst>
                </p14:cNvPr>
                <p14:cNvContentPartPr/>
                <p14:nvPr/>
              </p14:nvContentPartPr>
              <p14:xfrm>
                <a:off x="6033210" y="3943686"/>
                <a:ext cx="88920" cy="32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0050BB4-336B-4EFD-9F5E-A9BF0FF31A9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28890" y="3939366"/>
                  <a:ext cx="97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94150C3-8C1C-4458-9827-0E476E36E762}"/>
                    </a:ext>
                  </a:extLst>
                </p14:cNvPr>
                <p14:cNvContentPartPr/>
                <p14:nvPr/>
              </p14:nvContentPartPr>
              <p14:xfrm>
                <a:off x="6250650" y="3807606"/>
                <a:ext cx="70560" cy="164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94150C3-8C1C-4458-9827-0E476E36E76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46330" y="3803286"/>
                  <a:ext cx="79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DAF26EA-6157-45BC-BA59-8ECBD8E14E4E}"/>
                    </a:ext>
                  </a:extLst>
                </p14:cNvPr>
                <p14:cNvContentPartPr/>
                <p14:nvPr/>
              </p14:nvContentPartPr>
              <p14:xfrm>
                <a:off x="6368010" y="3878166"/>
                <a:ext cx="126720" cy="83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DAF26EA-6157-45BC-BA59-8ECBD8E14E4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63690" y="3873846"/>
                  <a:ext cx="135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F00387A-CB24-47A0-9096-6F026F87EAFC}"/>
                    </a:ext>
                  </a:extLst>
                </p14:cNvPr>
                <p14:cNvContentPartPr/>
                <p14:nvPr/>
              </p14:nvContentPartPr>
              <p14:xfrm>
                <a:off x="6518490" y="3841806"/>
                <a:ext cx="147240" cy="123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F00387A-CB24-47A0-9096-6F026F87EAF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14170" y="3837486"/>
                  <a:ext cx="155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18D27E9-D0A1-46AD-AAE3-E107D5BA2C8F}"/>
                    </a:ext>
                  </a:extLst>
                </p14:cNvPr>
                <p14:cNvContentPartPr/>
                <p14:nvPr/>
              </p14:nvContentPartPr>
              <p14:xfrm>
                <a:off x="6664650" y="3874206"/>
                <a:ext cx="59760" cy="80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18D27E9-D0A1-46AD-AAE3-E107D5BA2C8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60330" y="3869886"/>
                  <a:ext cx="68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795148C-7CD5-4EFF-8158-D40D2B34C42D}"/>
                    </a:ext>
                  </a:extLst>
                </p14:cNvPr>
                <p14:cNvContentPartPr/>
                <p14:nvPr/>
              </p14:nvContentPartPr>
              <p14:xfrm>
                <a:off x="6757890" y="3870966"/>
                <a:ext cx="87480" cy="77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795148C-7CD5-4EFF-8158-D40D2B34C42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53570" y="3866646"/>
                  <a:ext cx="96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A0E894F-0B81-445A-A339-DFE505D11171}"/>
                    </a:ext>
                  </a:extLst>
                </p14:cNvPr>
                <p14:cNvContentPartPr/>
                <p14:nvPr/>
              </p14:nvContentPartPr>
              <p14:xfrm>
                <a:off x="6897210" y="3789966"/>
                <a:ext cx="119160" cy="1980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A0E894F-0B81-445A-A339-DFE505D1117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92890" y="3785646"/>
                  <a:ext cx="127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4EB6C12-EA7E-47D1-A3D0-840ED1980308}"/>
                    </a:ext>
                  </a:extLst>
                </p14:cNvPr>
                <p14:cNvContentPartPr/>
                <p14:nvPr/>
              </p14:nvContentPartPr>
              <p14:xfrm>
                <a:off x="5271090" y="4026126"/>
                <a:ext cx="1830960" cy="85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4EB6C12-EA7E-47D1-A3D0-840ED198030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66770" y="4021806"/>
                  <a:ext cx="1839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DF44043-388D-43F3-932E-5D4B814F263C}"/>
                    </a:ext>
                  </a:extLst>
                </p14:cNvPr>
                <p14:cNvContentPartPr/>
                <p14:nvPr/>
              </p14:nvContentPartPr>
              <p14:xfrm>
                <a:off x="6080730" y="4132326"/>
                <a:ext cx="53640" cy="179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DF44043-388D-43F3-932E-5D4B814F263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76410" y="4128006"/>
                  <a:ext cx="62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B25D97C-019C-4A93-BABF-EA3B5CF6B8C6}"/>
                    </a:ext>
                  </a:extLst>
                </p14:cNvPr>
                <p14:cNvContentPartPr/>
                <p14:nvPr/>
              </p14:nvContentPartPr>
              <p14:xfrm>
                <a:off x="6111690" y="4169046"/>
                <a:ext cx="79200" cy="142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B25D97C-019C-4A93-BABF-EA3B5CF6B8C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07370" y="4164726"/>
                  <a:ext cx="87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68B09D4-A161-401D-86DF-D17A99678C0A}"/>
                    </a:ext>
                  </a:extLst>
                </p14:cNvPr>
                <p14:cNvContentPartPr/>
                <p14:nvPr/>
              </p14:nvContentPartPr>
              <p14:xfrm>
                <a:off x="6263970" y="4142406"/>
                <a:ext cx="27360" cy="79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68B09D4-A161-401D-86DF-D17A99678C0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59650" y="4138086"/>
                  <a:ext cx="36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F3B5524-F444-45E3-BC6B-02FB865A6662}"/>
                    </a:ext>
                  </a:extLst>
                </p14:cNvPr>
                <p14:cNvContentPartPr/>
                <p14:nvPr/>
              </p14:nvContentPartPr>
              <p14:xfrm>
                <a:off x="6287370" y="4270566"/>
                <a:ext cx="12240" cy="20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F3B5524-F444-45E3-BC6B-02FB865A666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283050" y="4266246"/>
                  <a:ext cx="20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9DE104E-BFD4-4621-A741-8767B74E2516}"/>
                    </a:ext>
                  </a:extLst>
                </p14:cNvPr>
                <p14:cNvContentPartPr/>
                <p14:nvPr/>
              </p14:nvContentPartPr>
              <p14:xfrm>
                <a:off x="7436850" y="3881046"/>
                <a:ext cx="30600" cy="164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9DE104E-BFD4-4621-A741-8767B74E251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32530" y="3876726"/>
                  <a:ext cx="39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4CF05E3-4E90-43BC-8B19-92022CB0B700}"/>
                    </a:ext>
                  </a:extLst>
                </p14:cNvPr>
                <p14:cNvContentPartPr/>
                <p14:nvPr/>
              </p14:nvContentPartPr>
              <p14:xfrm>
                <a:off x="7308690" y="4050606"/>
                <a:ext cx="331560" cy="24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4CF05E3-4E90-43BC-8B19-92022CB0B70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04370" y="4046286"/>
                  <a:ext cx="340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BF0850D-8A53-41C6-BB99-79A02DE8D42E}"/>
                    </a:ext>
                  </a:extLst>
                </p14:cNvPr>
                <p14:cNvContentPartPr/>
                <p14:nvPr/>
              </p14:nvContentPartPr>
              <p14:xfrm>
                <a:off x="7403370" y="4177686"/>
                <a:ext cx="120240" cy="114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BF0850D-8A53-41C6-BB99-79A02DE8D42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99050" y="4173366"/>
                  <a:ext cx="128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E5E5984-83BD-4976-9731-0096CA9CEE71}"/>
                    </a:ext>
                  </a:extLst>
                </p14:cNvPr>
                <p14:cNvContentPartPr/>
                <p14:nvPr/>
              </p14:nvContentPartPr>
              <p14:xfrm>
                <a:off x="7556370" y="4108566"/>
                <a:ext cx="15840" cy="87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E5E5984-83BD-4976-9731-0096CA9CEE7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552050" y="4104246"/>
                  <a:ext cx="24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27F7F2E-E81B-4CDC-97F2-089E7C75E78D}"/>
                    </a:ext>
                  </a:extLst>
                </p14:cNvPr>
                <p14:cNvContentPartPr/>
                <p14:nvPr/>
              </p14:nvContentPartPr>
              <p14:xfrm>
                <a:off x="7562130" y="4110006"/>
                <a:ext cx="90000" cy="68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27F7F2E-E81B-4CDC-97F2-089E7C75E78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557810" y="4105686"/>
                  <a:ext cx="98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C7D9B57-E917-410C-B86D-6E4C33D1A7DC}"/>
                    </a:ext>
                  </a:extLst>
                </p14:cNvPr>
                <p14:cNvContentPartPr/>
                <p14:nvPr/>
              </p14:nvContentPartPr>
              <p14:xfrm>
                <a:off x="7854090" y="3918486"/>
                <a:ext cx="68400" cy="299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C7D9B57-E917-410C-B86D-6E4C33D1A7D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49770" y="3914166"/>
                  <a:ext cx="770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5BCEA46-115B-42E7-8047-B7D0A35B00C0}"/>
                    </a:ext>
                  </a:extLst>
                </p14:cNvPr>
                <p14:cNvContentPartPr/>
                <p14:nvPr/>
              </p14:nvContentPartPr>
              <p14:xfrm>
                <a:off x="8031570" y="3987966"/>
                <a:ext cx="12240" cy="162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5BCEA46-115B-42E7-8047-B7D0A35B00C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27250" y="3983646"/>
                  <a:ext cx="20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4A8614A-97EE-46B6-8A6F-8CAC01D69339}"/>
                    </a:ext>
                  </a:extLst>
                </p14:cNvPr>
                <p14:cNvContentPartPr/>
                <p14:nvPr/>
              </p14:nvContentPartPr>
              <p14:xfrm>
                <a:off x="8088810" y="4070766"/>
                <a:ext cx="101520" cy="5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4A8614A-97EE-46B6-8A6F-8CAC01D6933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84490" y="4066446"/>
                  <a:ext cx="1101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58A834D-EDF9-46AE-9D5B-10D553C8D7E9}"/>
                    </a:ext>
                  </a:extLst>
                </p14:cNvPr>
                <p14:cNvContentPartPr/>
                <p14:nvPr/>
              </p14:nvContentPartPr>
              <p14:xfrm>
                <a:off x="8254050" y="3946566"/>
                <a:ext cx="200880" cy="1346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58A834D-EDF9-46AE-9D5B-10D553C8D7E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49730" y="3942246"/>
                  <a:ext cx="209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656D3C7-FDEB-4A5A-A5E3-38EB6106AFE7}"/>
                    </a:ext>
                  </a:extLst>
                </p14:cNvPr>
                <p14:cNvContentPartPr/>
                <p14:nvPr/>
              </p14:nvContentPartPr>
              <p14:xfrm>
                <a:off x="8330730" y="4148886"/>
                <a:ext cx="117360" cy="98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656D3C7-FDEB-4A5A-A5E3-38EB6106AFE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26410" y="4144566"/>
                  <a:ext cx="126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B859A2B-BEF9-42DE-93AB-ACDFBBE46382}"/>
                    </a:ext>
                  </a:extLst>
                </p14:cNvPr>
                <p14:cNvContentPartPr/>
                <p14:nvPr/>
              </p14:nvContentPartPr>
              <p14:xfrm>
                <a:off x="8546010" y="3892566"/>
                <a:ext cx="94680" cy="354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B859A2B-BEF9-42DE-93AB-ACDFBBE4638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541690" y="3888246"/>
                  <a:ext cx="1033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86DA5E0-594A-436E-97B5-9FE17A6C6338}"/>
                    </a:ext>
                  </a:extLst>
                </p14:cNvPr>
                <p14:cNvContentPartPr/>
                <p14:nvPr/>
              </p14:nvContentPartPr>
              <p14:xfrm>
                <a:off x="8655450" y="3774846"/>
                <a:ext cx="116280" cy="730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86DA5E0-594A-436E-97B5-9FE17A6C633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651130" y="3770526"/>
                  <a:ext cx="124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61302E8-A9DB-42AB-B358-9F7964BADBD3}"/>
                    </a:ext>
                  </a:extLst>
                </p14:cNvPr>
                <p14:cNvContentPartPr/>
                <p14:nvPr/>
              </p14:nvContentPartPr>
              <p14:xfrm>
                <a:off x="8814210" y="3783486"/>
                <a:ext cx="63000" cy="8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61302E8-A9DB-42AB-B358-9F7964BADBD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09890" y="3779166"/>
                  <a:ext cx="716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8D528E1-0FAA-4026-B8AE-98CA80CB172A}"/>
                    </a:ext>
                  </a:extLst>
                </p14:cNvPr>
                <p14:cNvContentPartPr/>
                <p14:nvPr/>
              </p14:nvContentPartPr>
              <p14:xfrm>
                <a:off x="8924370" y="3690246"/>
                <a:ext cx="10800" cy="172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8D528E1-0FAA-4026-B8AE-98CA80CB172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920050" y="3685926"/>
                  <a:ext cx="19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D3B579F-EF1B-40CC-B47E-5E47B004F294}"/>
                    </a:ext>
                  </a:extLst>
                </p14:cNvPr>
                <p14:cNvContentPartPr/>
                <p14:nvPr/>
              </p14:nvContentPartPr>
              <p14:xfrm>
                <a:off x="8919690" y="3759006"/>
                <a:ext cx="96840" cy="96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D3B579F-EF1B-40CC-B47E-5E47B004F29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915370" y="3754686"/>
                  <a:ext cx="105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03F0C64-955B-4A9B-AB9E-43D10BFB64FF}"/>
                    </a:ext>
                  </a:extLst>
                </p14:cNvPr>
                <p14:cNvContentPartPr/>
                <p14:nvPr/>
              </p14:nvContentPartPr>
              <p14:xfrm>
                <a:off x="7215090" y="3728046"/>
                <a:ext cx="111240" cy="864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03F0C64-955B-4A9B-AB9E-43D10BFB64F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10770" y="3723726"/>
                  <a:ext cx="119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0EA947A-DC79-4A81-A90E-0B45C597F883}"/>
                    </a:ext>
                  </a:extLst>
                </p14:cNvPr>
                <p14:cNvContentPartPr/>
                <p14:nvPr/>
              </p14:nvContentPartPr>
              <p14:xfrm>
                <a:off x="7266570" y="3750726"/>
                <a:ext cx="113040" cy="936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0EA947A-DC79-4A81-A90E-0B45C597F88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62250" y="3746406"/>
                  <a:ext cx="121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79BA863-8587-4BB4-A184-1A9F371447BD}"/>
                    </a:ext>
                  </a:extLst>
                </p14:cNvPr>
                <p14:cNvContentPartPr/>
                <p14:nvPr/>
              </p14:nvContentPartPr>
              <p14:xfrm>
                <a:off x="7460610" y="3638046"/>
                <a:ext cx="123480" cy="87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79BA863-8587-4BB4-A184-1A9F371447B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56290" y="3633726"/>
                  <a:ext cx="132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75AD6CC-A12C-4140-ABD7-73A5E7EDA35B}"/>
                    </a:ext>
                  </a:extLst>
                </p14:cNvPr>
                <p14:cNvContentPartPr/>
                <p14:nvPr/>
              </p14:nvContentPartPr>
              <p14:xfrm>
                <a:off x="7602810" y="3453726"/>
                <a:ext cx="27720" cy="136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75AD6CC-A12C-4140-ABD7-73A5E7EDA35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598490" y="3449406"/>
                  <a:ext cx="36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AFC5152-19A7-45F0-8EA3-55C0783F1738}"/>
                    </a:ext>
                  </a:extLst>
                </p14:cNvPr>
                <p14:cNvContentPartPr/>
                <p14:nvPr/>
              </p14:nvContentPartPr>
              <p14:xfrm>
                <a:off x="7632330" y="3487926"/>
                <a:ext cx="81000" cy="87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AFC5152-19A7-45F0-8EA3-55C0783F173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628010" y="3483606"/>
                  <a:ext cx="89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DBAAB4B-6CC4-4A37-8A7F-C0CF0719DA89}"/>
                    </a:ext>
                  </a:extLst>
                </p14:cNvPr>
                <p14:cNvContentPartPr/>
                <p14:nvPr/>
              </p14:nvContentPartPr>
              <p14:xfrm>
                <a:off x="4861050" y="4794006"/>
                <a:ext cx="117360" cy="61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DBAAB4B-6CC4-4A37-8A7F-C0CF0719DA8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56730" y="4789686"/>
                  <a:ext cx="126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A63A2FD-D3C1-43F5-9D89-1F4EDE29A349}"/>
                    </a:ext>
                  </a:extLst>
                </p14:cNvPr>
                <p14:cNvContentPartPr/>
                <p14:nvPr/>
              </p14:nvContentPartPr>
              <p14:xfrm>
                <a:off x="4894170" y="4920726"/>
                <a:ext cx="108360" cy="540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A63A2FD-D3C1-43F5-9D89-1F4EDE29A34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889850" y="4916406"/>
                  <a:ext cx="117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C48A3A6-4D35-4778-AEB8-04D04CCEF503}"/>
                    </a:ext>
                  </a:extLst>
                </p14:cNvPr>
                <p14:cNvContentPartPr/>
                <p14:nvPr/>
              </p14:nvContentPartPr>
              <p14:xfrm>
                <a:off x="7288530" y="4815606"/>
                <a:ext cx="123840" cy="889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C48A3A6-4D35-4778-AEB8-04D04CCEF50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84210" y="4811286"/>
                  <a:ext cx="132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61531DF-2B32-4655-9E34-F5E90BB9BEAA}"/>
                    </a:ext>
                  </a:extLst>
                </p14:cNvPr>
                <p14:cNvContentPartPr/>
                <p14:nvPr/>
              </p14:nvContentPartPr>
              <p14:xfrm>
                <a:off x="7311570" y="4945926"/>
                <a:ext cx="122760" cy="630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61531DF-2B32-4655-9E34-F5E90BB9BEA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07250" y="4941606"/>
                  <a:ext cx="131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6009038-C469-43C7-BE86-3A2FB05D9FAD}"/>
                    </a:ext>
                  </a:extLst>
                </p14:cNvPr>
                <p14:cNvContentPartPr/>
                <p14:nvPr/>
              </p14:nvContentPartPr>
              <p14:xfrm>
                <a:off x="7765170" y="4719846"/>
                <a:ext cx="12960" cy="1587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6009038-C469-43C7-BE86-3A2FB05D9FA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760850" y="4715526"/>
                  <a:ext cx="21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3ADA2F3-9D08-4379-B339-927995FE05EF}"/>
                    </a:ext>
                  </a:extLst>
                </p14:cNvPr>
                <p14:cNvContentPartPr/>
                <p14:nvPr/>
              </p14:nvContentPartPr>
              <p14:xfrm>
                <a:off x="7671210" y="4894806"/>
                <a:ext cx="269280" cy="367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3ADA2F3-9D08-4379-B339-927995FE05E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666890" y="4890486"/>
                  <a:ext cx="277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DB15F5D-20ED-482C-A0DA-E72C20D73427}"/>
                    </a:ext>
                  </a:extLst>
                </p14:cNvPr>
                <p14:cNvContentPartPr/>
                <p14:nvPr/>
              </p14:nvContentPartPr>
              <p14:xfrm>
                <a:off x="7747530" y="5009286"/>
                <a:ext cx="20520" cy="1486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DB15F5D-20ED-482C-A0DA-E72C20D7342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43210" y="5004966"/>
                  <a:ext cx="29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516E841-92A2-41DD-96FC-E52BD8510AE5}"/>
                    </a:ext>
                  </a:extLst>
                </p14:cNvPr>
                <p14:cNvContentPartPr/>
                <p14:nvPr/>
              </p14:nvContentPartPr>
              <p14:xfrm>
                <a:off x="7760490" y="5042406"/>
                <a:ext cx="92520" cy="116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516E841-92A2-41DD-96FC-E52BD8510AE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56170" y="5038086"/>
                  <a:ext cx="101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4A1A899-A108-4246-82E8-CFD52C0DBED2}"/>
                    </a:ext>
                  </a:extLst>
                </p14:cNvPr>
                <p14:cNvContentPartPr/>
                <p14:nvPr/>
              </p14:nvContentPartPr>
              <p14:xfrm>
                <a:off x="7904130" y="4983006"/>
                <a:ext cx="44640" cy="1951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4A1A899-A108-4246-82E8-CFD52C0DBED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899810" y="4978686"/>
                  <a:ext cx="53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674D305-BBA6-406E-AC0A-42BF130E4BE6}"/>
                    </a:ext>
                  </a:extLst>
                </p14:cNvPr>
                <p14:cNvContentPartPr/>
                <p14:nvPr/>
              </p14:nvContentPartPr>
              <p14:xfrm>
                <a:off x="8125170" y="4759446"/>
                <a:ext cx="105840" cy="4003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674D305-BBA6-406E-AC0A-42BF130E4BE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120850" y="4755126"/>
                  <a:ext cx="11448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574FA1E-1620-4D79-9D15-CC866957BAFB}"/>
                    </a:ext>
                  </a:extLst>
                </p14:cNvPr>
                <p14:cNvContentPartPr/>
                <p14:nvPr/>
              </p14:nvContentPartPr>
              <p14:xfrm>
                <a:off x="8263770" y="4734606"/>
                <a:ext cx="153720" cy="1094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574FA1E-1620-4D79-9D15-CC866957BAF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259450" y="4730286"/>
                  <a:ext cx="162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D6582FD-CF79-4059-BAAC-B2B37C36C7B4}"/>
                    </a:ext>
                  </a:extLst>
                </p14:cNvPr>
                <p14:cNvContentPartPr/>
                <p14:nvPr/>
              </p14:nvContentPartPr>
              <p14:xfrm>
                <a:off x="8238210" y="4935846"/>
                <a:ext cx="295200" cy="100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D6582FD-CF79-4059-BAAC-B2B37C36C7B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33890" y="4931526"/>
                  <a:ext cx="303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78D1E77-2BCB-4600-959A-E09601D53A26}"/>
                    </a:ext>
                  </a:extLst>
                </p14:cNvPr>
                <p14:cNvContentPartPr/>
                <p14:nvPr/>
              </p14:nvContentPartPr>
              <p14:xfrm>
                <a:off x="8347650" y="5033766"/>
                <a:ext cx="107280" cy="90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78D1E77-2BCB-4600-959A-E09601D53A2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43330" y="5029446"/>
                  <a:ext cx="115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B45A70A-105B-4879-9566-EBE60705EE7C}"/>
                    </a:ext>
                  </a:extLst>
                </p14:cNvPr>
                <p14:cNvContentPartPr/>
                <p14:nvPr/>
              </p14:nvContentPartPr>
              <p14:xfrm>
                <a:off x="8516130" y="4743246"/>
                <a:ext cx="93240" cy="4536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B45A70A-105B-4879-9566-EBE60705EE7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11810" y="4738926"/>
                  <a:ext cx="10188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8447D70-EF5C-4645-8655-A8A538A8B492}"/>
                    </a:ext>
                  </a:extLst>
                </p14:cNvPr>
                <p14:cNvContentPartPr/>
                <p14:nvPr/>
              </p14:nvContentPartPr>
              <p14:xfrm>
                <a:off x="8620530" y="4627326"/>
                <a:ext cx="23400" cy="1216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8447D70-EF5C-4645-8655-A8A538A8B49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16210" y="4623006"/>
                  <a:ext cx="32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CC758FB-5EB5-48A0-8AA0-0D8F8C6CC993}"/>
                    </a:ext>
                  </a:extLst>
                </p14:cNvPr>
                <p14:cNvContentPartPr/>
                <p14:nvPr/>
              </p14:nvContentPartPr>
              <p14:xfrm>
                <a:off x="8643930" y="4661886"/>
                <a:ext cx="75240" cy="72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CC758FB-5EB5-48A0-8AA0-0D8F8C6CC99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639610" y="4657566"/>
                  <a:ext cx="83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9969AB9-AA43-469F-B434-9BC75BD27918}"/>
                    </a:ext>
                  </a:extLst>
                </p14:cNvPr>
                <p14:cNvContentPartPr/>
                <p14:nvPr/>
              </p14:nvContentPartPr>
              <p14:xfrm>
                <a:off x="8854170" y="4805526"/>
                <a:ext cx="6480" cy="43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9969AB9-AA43-469F-B434-9BC75BD2791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49850" y="4801206"/>
                  <a:ext cx="151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CA82BEC-6329-4EA1-BDC5-6E43CCBB2077}"/>
                    </a:ext>
                  </a:extLst>
                </p14:cNvPr>
                <p14:cNvContentPartPr/>
                <p14:nvPr/>
              </p14:nvContentPartPr>
              <p14:xfrm>
                <a:off x="8814570" y="4871406"/>
                <a:ext cx="184680" cy="1540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CA82BEC-6329-4EA1-BDC5-6E43CCBB207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810250" y="4867086"/>
                  <a:ext cx="193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31A1B22-9D3D-4D11-BF49-BF6A469CCC4B}"/>
                    </a:ext>
                  </a:extLst>
                </p14:cNvPr>
                <p14:cNvContentPartPr/>
                <p14:nvPr/>
              </p14:nvContentPartPr>
              <p14:xfrm>
                <a:off x="8998890" y="4695726"/>
                <a:ext cx="97200" cy="61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31A1B22-9D3D-4D11-BF49-BF6A469CCC4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994570" y="4691406"/>
                  <a:ext cx="1058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12CED3E-EE50-4F2F-838B-EE73E9BE69D9}"/>
                    </a:ext>
                  </a:extLst>
                </p14:cNvPr>
                <p14:cNvContentPartPr/>
                <p14:nvPr/>
              </p14:nvContentPartPr>
              <p14:xfrm>
                <a:off x="9191850" y="4575846"/>
                <a:ext cx="132120" cy="849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12CED3E-EE50-4F2F-838B-EE73E9BE69D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187530" y="4571526"/>
                  <a:ext cx="140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3C0F70F-F898-42C6-94A1-524BC98F3FC4}"/>
                    </a:ext>
                  </a:extLst>
                </p14:cNvPr>
                <p14:cNvContentPartPr/>
                <p14:nvPr/>
              </p14:nvContentPartPr>
              <p14:xfrm>
                <a:off x="9185730" y="4720206"/>
                <a:ext cx="227880" cy="151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3C0F70F-F898-42C6-94A1-524BC98F3FC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181410" y="4715886"/>
                  <a:ext cx="236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1361AB6-5B88-471B-89F4-ABFD25EDF24B}"/>
                    </a:ext>
                  </a:extLst>
                </p14:cNvPr>
                <p14:cNvContentPartPr/>
                <p14:nvPr/>
              </p14:nvContentPartPr>
              <p14:xfrm>
                <a:off x="9259170" y="4795806"/>
                <a:ext cx="105120" cy="972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1361AB6-5B88-471B-89F4-ABFD25EDF24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254850" y="4791486"/>
                  <a:ext cx="113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BA14834-E8BC-45B2-8E16-916FB4DB75DF}"/>
                    </a:ext>
                  </a:extLst>
                </p14:cNvPr>
                <p14:cNvContentPartPr/>
                <p14:nvPr/>
              </p14:nvContentPartPr>
              <p14:xfrm>
                <a:off x="5297730" y="4709766"/>
                <a:ext cx="134640" cy="759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BA14834-E8BC-45B2-8E16-916FB4DB75D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293410" y="4705446"/>
                  <a:ext cx="143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4F39AA9-E7AB-446C-9079-03B3D0130C47}"/>
                    </a:ext>
                  </a:extLst>
                </p14:cNvPr>
                <p14:cNvContentPartPr/>
                <p14:nvPr/>
              </p14:nvContentPartPr>
              <p14:xfrm>
                <a:off x="5479890" y="4550646"/>
                <a:ext cx="34200" cy="107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4F39AA9-E7AB-446C-9079-03B3D0130C4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475570" y="4546326"/>
                  <a:ext cx="42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3746A19-6333-4E42-AA18-98CC47542408}"/>
                    </a:ext>
                  </a:extLst>
                </p14:cNvPr>
                <p14:cNvContentPartPr/>
                <p14:nvPr/>
              </p14:nvContentPartPr>
              <p14:xfrm>
                <a:off x="5502570" y="4585926"/>
                <a:ext cx="83880" cy="594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3746A19-6333-4E42-AA18-98CC4754240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498250" y="4581606"/>
                  <a:ext cx="92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7958EAA-39D3-483E-97A7-798115F516AF}"/>
                    </a:ext>
                  </a:extLst>
                </p14:cNvPr>
                <p14:cNvContentPartPr/>
                <p14:nvPr/>
              </p14:nvContentPartPr>
              <p14:xfrm>
                <a:off x="5218890" y="4872486"/>
                <a:ext cx="410760" cy="410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7958EAA-39D3-483E-97A7-798115F516A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214570" y="4868166"/>
                  <a:ext cx="419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55489AA-AD31-4C48-BCE5-733E9203DD7C}"/>
                    </a:ext>
                  </a:extLst>
                </p14:cNvPr>
                <p14:cNvContentPartPr/>
                <p14:nvPr/>
              </p14:nvContentPartPr>
              <p14:xfrm>
                <a:off x="5393130" y="4943766"/>
                <a:ext cx="206280" cy="1782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55489AA-AD31-4C48-BCE5-733E9203DD7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388810" y="4939446"/>
                  <a:ext cx="214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2D374A6-7E3F-4A96-B266-3503400B5059}"/>
                    </a:ext>
                  </a:extLst>
                </p14:cNvPr>
                <p14:cNvContentPartPr/>
                <p14:nvPr/>
              </p14:nvContentPartPr>
              <p14:xfrm>
                <a:off x="5610570" y="5088846"/>
                <a:ext cx="1800" cy="118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2D374A6-7E3F-4A96-B266-3503400B505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06250" y="5084526"/>
                  <a:ext cx="10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2BC75BE-1E05-4642-96C1-7DD46F0CDFFC}"/>
                    </a:ext>
                  </a:extLst>
                </p14:cNvPr>
                <p14:cNvContentPartPr/>
                <p14:nvPr/>
              </p14:nvContentPartPr>
              <p14:xfrm>
                <a:off x="5895330" y="4737846"/>
                <a:ext cx="40680" cy="1180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2BC75BE-1E05-4642-96C1-7DD46F0CDFF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891010" y="4733526"/>
                  <a:ext cx="49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AF72E9F-4A08-49A5-A364-6C64A040F495}"/>
                    </a:ext>
                  </a:extLst>
                </p14:cNvPr>
                <p14:cNvContentPartPr/>
                <p14:nvPr/>
              </p14:nvContentPartPr>
              <p14:xfrm>
                <a:off x="5813610" y="4875006"/>
                <a:ext cx="237600" cy="162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AF72E9F-4A08-49A5-A364-6C64A040F49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809290" y="4870686"/>
                  <a:ext cx="246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C53BFDC-B5DD-49A5-84EA-8A62E1D23EA9}"/>
                    </a:ext>
                  </a:extLst>
                </p14:cNvPr>
                <p14:cNvContentPartPr/>
                <p14:nvPr/>
              </p14:nvContentPartPr>
              <p14:xfrm>
                <a:off x="5912970" y="4943046"/>
                <a:ext cx="145800" cy="145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C53BFDC-B5DD-49A5-84EA-8A62E1D23EA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908650" y="4938726"/>
                  <a:ext cx="154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A78BB5F-DA8F-4BC8-8468-0BB9D5C7537D}"/>
                    </a:ext>
                  </a:extLst>
                </p14:cNvPr>
                <p14:cNvContentPartPr/>
                <p14:nvPr/>
              </p14:nvContentPartPr>
              <p14:xfrm>
                <a:off x="6051570" y="4941606"/>
                <a:ext cx="86760" cy="518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A78BB5F-DA8F-4BC8-8468-0BB9D5C7537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047250" y="4937286"/>
                  <a:ext cx="95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17E56BE-5247-4875-AFC5-D6BEA9098CE3}"/>
                    </a:ext>
                  </a:extLst>
                </p14:cNvPr>
                <p14:cNvContentPartPr/>
                <p14:nvPr/>
              </p14:nvContentPartPr>
              <p14:xfrm>
                <a:off x="6248850" y="4748286"/>
                <a:ext cx="89280" cy="2451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17E56BE-5247-4875-AFC5-D6BEA9098CE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244530" y="4743966"/>
                  <a:ext cx="97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E5F450D-6B19-48B7-A443-BA23D8135ABF}"/>
                    </a:ext>
                  </a:extLst>
                </p14:cNvPr>
                <p14:cNvContentPartPr/>
                <p14:nvPr/>
              </p14:nvContentPartPr>
              <p14:xfrm>
                <a:off x="6387090" y="4799046"/>
                <a:ext cx="145800" cy="1382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E5F450D-6B19-48B7-A443-BA23D8135AB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382770" y="4794726"/>
                  <a:ext cx="154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E2DC909-843C-44F2-AC22-ED762DFC334D}"/>
                    </a:ext>
                  </a:extLst>
                </p14:cNvPr>
                <p14:cNvContentPartPr/>
                <p14:nvPr/>
              </p14:nvContentPartPr>
              <p14:xfrm>
                <a:off x="6666810" y="4732086"/>
                <a:ext cx="29520" cy="1407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E2DC909-843C-44F2-AC22-ED762DFC334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662490" y="4727766"/>
                  <a:ext cx="38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B34DA41-956F-4965-9D10-A977E15D9E8D}"/>
                    </a:ext>
                  </a:extLst>
                </p14:cNvPr>
                <p14:cNvContentPartPr/>
                <p14:nvPr/>
              </p14:nvContentPartPr>
              <p14:xfrm>
                <a:off x="6623610" y="4867086"/>
                <a:ext cx="178560" cy="90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B34DA41-956F-4965-9D10-A977E15D9E8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19290" y="4862766"/>
                  <a:ext cx="1872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138E697-FBE6-4324-AEFE-4156345378E8}"/>
                    </a:ext>
                  </a:extLst>
                </p14:cNvPr>
                <p14:cNvContentPartPr/>
                <p14:nvPr/>
              </p14:nvContentPartPr>
              <p14:xfrm>
                <a:off x="6679410" y="4758006"/>
                <a:ext cx="218880" cy="286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138E697-FBE6-4324-AEFE-4156345378E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675090" y="4753686"/>
                  <a:ext cx="2275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497FF70-E621-45F2-AB57-DED8B28849A1}"/>
                    </a:ext>
                  </a:extLst>
                </p14:cNvPr>
                <p14:cNvContentPartPr/>
                <p14:nvPr/>
              </p14:nvContentPartPr>
              <p14:xfrm>
                <a:off x="6882090" y="4636326"/>
                <a:ext cx="143280" cy="820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497FF70-E621-45F2-AB57-DED8B28849A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877770" y="4632006"/>
                  <a:ext cx="151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2CB0359-DC1D-4283-8825-8D92AF51D49B}"/>
                    </a:ext>
                  </a:extLst>
                </p14:cNvPr>
                <p14:cNvContentPartPr/>
                <p14:nvPr/>
              </p14:nvContentPartPr>
              <p14:xfrm>
                <a:off x="5559810" y="5525526"/>
                <a:ext cx="1435680" cy="360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2CB0359-DC1D-4283-8825-8D92AF51D49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555490" y="5521206"/>
                  <a:ext cx="1444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0C34C77-6FF7-44BF-B4A6-8BE0775114D6}"/>
                    </a:ext>
                  </a:extLst>
                </p14:cNvPr>
                <p14:cNvContentPartPr/>
                <p14:nvPr/>
              </p14:nvContentPartPr>
              <p14:xfrm>
                <a:off x="5531010" y="5164086"/>
                <a:ext cx="47880" cy="3675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0C34C77-6FF7-44BF-B4A6-8BE0775114D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526690" y="5159766"/>
                  <a:ext cx="565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FBD7E0E-40EC-474A-ABC9-F2A769A54A90}"/>
                    </a:ext>
                  </a:extLst>
                </p14:cNvPr>
                <p14:cNvContentPartPr/>
                <p14:nvPr/>
              </p14:nvContentPartPr>
              <p14:xfrm>
                <a:off x="5532090" y="5136726"/>
                <a:ext cx="1515240" cy="4258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FBD7E0E-40EC-474A-ABC9-F2A769A54A9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27770" y="5132406"/>
                  <a:ext cx="15238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54B965B-7117-4C23-85A1-77DB1AA1BDE4}"/>
                    </a:ext>
                  </a:extLst>
                </p14:cNvPr>
                <p14:cNvContentPartPr/>
                <p14:nvPr/>
              </p14:nvContentPartPr>
              <p14:xfrm>
                <a:off x="7554570" y="5316006"/>
                <a:ext cx="2161800" cy="327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54B965B-7117-4C23-85A1-77DB1AA1BDE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550250" y="5311686"/>
                  <a:ext cx="2170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208BF3D-2D3F-4B26-A99C-4DBA66C48DD7}"/>
                    </a:ext>
                  </a:extLst>
                </p14:cNvPr>
                <p14:cNvContentPartPr/>
                <p14:nvPr/>
              </p14:nvContentPartPr>
              <p14:xfrm>
                <a:off x="7521090" y="4524366"/>
                <a:ext cx="165960" cy="9054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208BF3D-2D3F-4B26-A99C-4DBA66C48DD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16770" y="4520046"/>
                  <a:ext cx="174600" cy="9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1ECB720-3FF8-4A00-93F6-1D375B6251F4}"/>
                    </a:ext>
                  </a:extLst>
                </p14:cNvPr>
                <p14:cNvContentPartPr/>
                <p14:nvPr/>
              </p14:nvContentPartPr>
              <p14:xfrm>
                <a:off x="7523250" y="4325286"/>
                <a:ext cx="2198880" cy="1314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1ECB720-3FF8-4A00-93F6-1D375B6251F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518930" y="4320966"/>
                  <a:ext cx="2207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33659C5-F5A2-4D93-B21D-431F7A92A218}"/>
                    </a:ext>
                  </a:extLst>
                </p14:cNvPr>
                <p14:cNvContentPartPr/>
                <p14:nvPr/>
              </p14:nvContentPartPr>
              <p14:xfrm>
                <a:off x="9716010" y="4346886"/>
                <a:ext cx="43920" cy="9745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33659C5-F5A2-4D93-B21D-431F7A92A21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711690" y="4342566"/>
                  <a:ext cx="52560" cy="98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949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Maximum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12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We bound the probability that no bin has exactly k balls, using a heuristic argument.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If this probability is small, then some bin has exactly k balls, and thus some bin has at least k balls.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D645F8-7D75-4904-8062-61735D7341ED}"/>
              </a:ext>
            </a:extLst>
          </p:cNvPr>
          <p:cNvGrpSpPr/>
          <p:nvPr/>
        </p:nvGrpSpPr>
        <p:grpSpPr>
          <a:xfrm>
            <a:off x="1385250" y="2436726"/>
            <a:ext cx="286200" cy="244800"/>
            <a:chOff x="1385250" y="2436726"/>
            <a:chExt cx="28620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06ABA6D-1EB5-4F93-9BEF-946D67521F17}"/>
                    </a:ext>
                  </a:extLst>
                </p14:cNvPr>
                <p14:cNvContentPartPr/>
                <p14:nvPr/>
              </p14:nvContentPartPr>
              <p14:xfrm>
                <a:off x="1404690" y="2436726"/>
                <a:ext cx="23400" cy="244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06ABA6D-1EB5-4F93-9BEF-946D67521F1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00370" y="2432406"/>
                  <a:ext cx="32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46E210C-E278-464A-999C-6BE5DBECA97D}"/>
                    </a:ext>
                  </a:extLst>
                </p14:cNvPr>
                <p14:cNvContentPartPr/>
                <p14:nvPr/>
              </p14:nvContentPartPr>
              <p14:xfrm>
                <a:off x="1385250" y="2453286"/>
                <a:ext cx="118800" cy="126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46E210C-E278-464A-999C-6BE5DBECA97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80930" y="2448966"/>
                  <a:ext cx="127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A3A5AE2-BB5A-416C-9163-462C54E59E34}"/>
                    </a:ext>
                  </a:extLst>
                </p14:cNvPr>
                <p14:cNvContentPartPr/>
                <p14:nvPr/>
              </p14:nvContentPartPr>
              <p14:xfrm>
                <a:off x="1573890" y="2524206"/>
                <a:ext cx="97560" cy="139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A3A5AE2-BB5A-416C-9163-462C54E59E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69570" y="2519886"/>
                  <a:ext cx="10620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4A5094-EECD-4E1A-8D9E-A1D78F6DA78A}"/>
                  </a:ext>
                </a:extLst>
              </p14:cNvPr>
              <p14:cNvContentPartPr/>
              <p14:nvPr/>
            </p14:nvContentPartPr>
            <p14:xfrm>
              <a:off x="1804650" y="2478486"/>
              <a:ext cx="63720" cy="237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4A5094-EECD-4E1A-8D9E-A1D78F6DA78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0330" y="2474166"/>
                <a:ext cx="72360" cy="24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33D29215-AF33-45E8-906D-04C25A009A71}"/>
              </a:ext>
            </a:extLst>
          </p:cNvPr>
          <p:cNvGrpSpPr/>
          <p:nvPr/>
        </p:nvGrpSpPr>
        <p:grpSpPr>
          <a:xfrm>
            <a:off x="2058810" y="2506566"/>
            <a:ext cx="281160" cy="149040"/>
            <a:chOff x="2058810" y="2506566"/>
            <a:chExt cx="281160" cy="1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62E5EDF-45AD-4FBB-A144-6FFC312D0CB8}"/>
                    </a:ext>
                  </a:extLst>
                </p14:cNvPr>
                <p14:cNvContentPartPr/>
                <p14:nvPr/>
              </p14:nvContentPartPr>
              <p14:xfrm>
                <a:off x="2058810" y="2506566"/>
                <a:ext cx="89640" cy="147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62E5EDF-45AD-4FBB-A144-6FFC312D0CB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54490" y="2502246"/>
                  <a:ext cx="98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0F51B3D-5FBC-4922-B46B-44376623E447}"/>
                    </a:ext>
                  </a:extLst>
                </p14:cNvPr>
                <p14:cNvContentPartPr/>
                <p14:nvPr/>
              </p14:nvContentPartPr>
              <p14:xfrm>
                <a:off x="2188770" y="2547246"/>
                <a:ext cx="25920" cy="102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0F51B3D-5FBC-4922-B46B-44376623E44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84450" y="2542926"/>
                  <a:ext cx="34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5E6399D-D5E0-4EF4-8A4E-A36E5F1B15CA}"/>
                    </a:ext>
                  </a:extLst>
                </p14:cNvPr>
                <p14:cNvContentPartPr/>
                <p14:nvPr/>
              </p14:nvContentPartPr>
              <p14:xfrm>
                <a:off x="2253570" y="2554446"/>
                <a:ext cx="86400" cy="101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5E6399D-D5E0-4EF4-8A4E-A36E5F1B15C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49250" y="2550126"/>
                  <a:ext cx="95040" cy="10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70A8720-E357-4462-BCB1-9432EA9CAAB7}"/>
                  </a:ext>
                </a:extLst>
              </p14:cNvPr>
              <p14:cNvContentPartPr/>
              <p14:nvPr/>
            </p14:nvContentPartPr>
            <p14:xfrm>
              <a:off x="2584410" y="2508726"/>
              <a:ext cx="56520" cy="1209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70A8720-E357-4462-BCB1-9432EA9CAAB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80090" y="2504406"/>
                <a:ext cx="65160" cy="12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1727F615-A9CD-4FA4-8C65-B1977928FB3C}"/>
              </a:ext>
            </a:extLst>
          </p:cNvPr>
          <p:cNvGrpSpPr/>
          <p:nvPr/>
        </p:nvGrpSpPr>
        <p:grpSpPr>
          <a:xfrm>
            <a:off x="2857650" y="2484966"/>
            <a:ext cx="310320" cy="147960"/>
            <a:chOff x="2857650" y="2484966"/>
            <a:chExt cx="310320" cy="1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A37321D-79AB-48FD-BBD3-B39850E5E6D9}"/>
                    </a:ext>
                  </a:extLst>
                </p14:cNvPr>
                <p14:cNvContentPartPr/>
                <p14:nvPr/>
              </p14:nvContentPartPr>
              <p14:xfrm>
                <a:off x="2857650" y="2484966"/>
                <a:ext cx="92880" cy="140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A37321D-79AB-48FD-BBD3-B39850E5E6D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53330" y="2480646"/>
                  <a:ext cx="101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DF2DFCD-821D-4310-ADC0-75BFC8DCD927}"/>
                    </a:ext>
                  </a:extLst>
                </p14:cNvPr>
                <p14:cNvContentPartPr/>
                <p14:nvPr/>
              </p14:nvContentPartPr>
              <p14:xfrm>
                <a:off x="2991570" y="2549766"/>
                <a:ext cx="101520" cy="70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DF2DFCD-821D-4310-ADC0-75BFC8DCD92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87250" y="2545446"/>
                  <a:ext cx="1101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706DD2E-376C-4825-BEE5-6171D9535132}"/>
                    </a:ext>
                  </a:extLst>
                </p14:cNvPr>
                <p14:cNvContentPartPr/>
                <p14:nvPr/>
              </p14:nvContentPartPr>
              <p14:xfrm>
                <a:off x="3122970" y="2542206"/>
                <a:ext cx="45000" cy="90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706DD2E-376C-4825-BEE5-6171D953513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18650" y="2537886"/>
                  <a:ext cx="5364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9523D64-93B1-48FD-B0F6-3BA281036819}"/>
              </a:ext>
            </a:extLst>
          </p:cNvPr>
          <p:cNvGrpSpPr/>
          <p:nvPr/>
        </p:nvGrpSpPr>
        <p:grpSpPr>
          <a:xfrm>
            <a:off x="3394050" y="2452206"/>
            <a:ext cx="1019160" cy="306360"/>
            <a:chOff x="3394050" y="2452206"/>
            <a:chExt cx="101916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3DAB6A8-BA4A-4D90-8771-0ABC351B90C9}"/>
                    </a:ext>
                  </a:extLst>
                </p14:cNvPr>
                <p14:cNvContentPartPr/>
                <p14:nvPr/>
              </p14:nvContentPartPr>
              <p14:xfrm>
                <a:off x="3394050" y="2533926"/>
                <a:ext cx="96480" cy="108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3DAB6A8-BA4A-4D90-8771-0ABC351B90C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89730" y="2529606"/>
                  <a:ext cx="105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290AC8C-B346-4C8C-94AE-27565E6A067F}"/>
                    </a:ext>
                  </a:extLst>
                </p14:cNvPr>
                <p14:cNvContentPartPr/>
                <p14:nvPr/>
              </p14:nvContentPartPr>
              <p14:xfrm>
                <a:off x="3522210" y="2535006"/>
                <a:ext cx="81000" cy="102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290AC8C-B346-4C8C-94AE-27565E6A067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17890" y="2530686"/>
                  <a:ext cx="89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A8E27BD-6F1D-4E79-84EA-1156E03CEABE}"/>
                    </a:ext>
                  </a:extLst>
                </p14:cNvPr>
                <p14:cNvContentPartPr/>
                <p14:nvPr/>
              </p14:nvContentPartPr>
              <p14:xfrm>
                <a:off x="3630570" y="2542926"/>
                <a:ext cx="169920" cy="80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A8E27BD-6F1D-4E79-84EA-1156E03CEAB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26250" y="2538606"/>
                  <a:ext cx="178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44561E4-A4FD-41F4-BCDC-B5F697FDC976}"/>
                    </a:ext>
                  </a:extLst>
                </p14:cNvPr>
                <p14:cNvContentPartPr/>
                <p14:nvPr/>
              </p14:nvContentPartPr>
              <p14:xfrm>
                <a:off x="3803370" y="2469126"/>
                <a:ext cx="73080" cy="144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44561E4-A4FD-41F4-BCDC-B5F697FDC97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99050" y="2464806"/>
                  <a:ext cx="81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7F4B7B4-5A57-4474-9AD9-9BE62D53D41C}"/>
                    </a:ext>
                  </a:extLst>
                </p14:cNvPr>
                <p14:cNvContentPartPr/>
                <p14:nvPr/>
              </p14:nvContentPartPr>
              <p14:xfrm>
                <a:off x="3914610" y="2452206"/>
                <a:ext cx="42120" cy="146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7F4B7B4-5A57-4474-9AD9-9BE62D53D41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10290" y="2447886"/>
                  <a:ext cx="50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32B0624-1D79-4981-A9C6-0A623330001B}"/>
                    </a:ext>
                  </a:extLst>
                </p14:cNvPr>
                <p14:cNvContentPartPr/>
                <p14:nvPr/>
              </p14:nvContentPartPr>
              <p14:xfrm>
                <a:off x="3976890" y="2496846"/>
                <a:ext cx="311400" cy="261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32B0624-1D79-4981-A9C6-0A623330001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72570" y="2492526"/>
                  <a:ext cx="3200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588FC3C-C87F-46A5-8A65-B9B47F4F6623}"/>
                    </a:ext>
                  </a:extLst>
                </p14:cNvPr>
                <p14:cNvContentPartPr/>
                <p14:nvPr/>
              </p14:nvContentPartPr>
              <p14:xfrm>
                <a:off x="4297290" y="2535726"/>
                <a:ext cx="115920" cy="82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588FC3C-C87F-46A5-8A65-B9B47F4F662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92970" y="2531406"/>
                  <a:ext cx="12456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F33F04-E508-4915-96AB-DFC4A1340F46}"/>
              </a:ext>
            </a:extLst>
          </p:cNvPr>
          <p:cNvGrpSpPr/>
          <p:nvPr/>
        </p:nvGrpSpPr>
        <p:grpSpPr>
          <a:xfrm>
            <a:off x="4659810" y="2427726"/>
            <a:ext cx="688680" cy="243000"/>
            <a:chOff x="4659810" y="2427726"/>
            <a:chExt cx="68868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60A56AD-500F-4D24-9838-B2A20A3E2C46}"/>
                    </a:ext>
                  </a:extLst>
                </p14:cNvPr>
                <p14:cNvContentPartPr/>
                <p14:nvPr/>
              </p14:nvContentPartPr>
              <p14:xfrm>
                <a:off x="4659810" y="2458326"/>
                <a:ext cx="106560" cy="180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60A56AD-500F-4D24-9838-B2A20A3E2C4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55490" y="2454006"/>
                  <a:ext cx="115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1A8AA5C-6B29-41DD-B807-EC4B90DFFC9A}"/>
                    </a:ext>
                  </a:extLst>
                </p14:cNvPr>
                <p14:cNvContentPartPr/>
                <p14:nvPr/>
              </p14:nvContentPartPr>
              <p14:xfrm>
                <a:off x="4817850" y="2532846"/>
                <a:ext cx="96120" cy="75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1A8AA5C-6B29-41DD-B807-EC4B90DFFC9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13530" y="2528526"/>
                  <a:ext cx="104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5C350D0-3493-4A08-8FE3-1A12A2C0F6FB}"/>
                    </a:ext>
                  </a:extLst>
                </p14:cNvPr>
                <p14:cNvContentPartPr/>
                <p14:nvPr/>
              </p14:nvContentPartPr>
              <p14:xfrm>
                <a:off x="4935210" y="2491446"/>
                <a:ext cx="34920" cy="128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5C350D0-3493-4A08-8FE3-1A12A2C0F6F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30890" y="2487126"/>
                  <a:ext cx="43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D94237D-7E69-4C29-BA52-28384F62F5CC}"/>
                    </a:ext>
                  </a:extLst>
                </p14:cNvPr>
                <p14:cNvContentPartPr/>
                <p14:nvPr/>
              </p14:nvContentPartPr>
              <p14:xfrm>
                <a:off x="5007570" y="2477406"/>
                <a:ext cx="146880" cy="187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D94237D-7E69-4C29-BA52-28384F62F5C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03250" y="2473086"/>
                  <a:ext cx="155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8C42832-B15E-4F64-A5F7-A6FA279EE680}"/>
                    </a:ext>
                  </a:extLst>
                </p14:cNvPr>
                <p14:cNvContentPartPr/>
                <p14:nvPr/>
              </p14:nvContentPartPr>
              <p14:xfrm>
                <a:off x="5243010" y="2427726"/>
                <a:ext cx="105480" cy="243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8C42832-B15E-4F64-A5F7-A6FA279EE68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38690" y="2423406"/>
                  <a:ext cx="11412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06E47A8-4EB7-4EBB-AFDB-61CAD341C675}"/>
              </a:ext>
            </a:extLst>
          </p:cNvPr>
          <p:cNvGrpSpPr/>
          <p:nvPr/>
        </p:nvGrpSpPr>
        <p:grpSpPr>
          <a:xfrm>
            <a:off x="5570610" y="2518806"/>
            <a:ext cx="161640" cy="128880"/>
            <a:chOff x="5570610" y="2518806"/>
            <a:chExt cx="161640" cy="12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56D2D96-E94C-45E7-95F1-CD10129A7C9A}"/>
                    </a:ext>
                  </a:extLst>
                </p14:cNvPr>
                <p14:cNvContentPartPr/>
                <p14:nvPr/>
              </p14:nvContentPartPr>
              <p14:xfrm>
                <a:off x="5570610" y="2518806"/>
                <a:ext cx="127440" cy="61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56D2D96-E94C-45E7-95F1-CD10129A7C9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66290" y="2514486"/>
                  <a:ext cx="136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4D017B2-5DC6-44E5-AE01-48374082E819}"/>
                    </a:ext>
                  </a:extLst>
                </p14:cNvPr>
                <p14:cNvContentPartPr/>
                <p14:nvPr/>
              </p14:nvContentPartPr>
              <p14:xfrm>
                <a:off x="5616690" y="2600526"/>
                <a:ext cx="115560" cy="47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4D017B2-5DC6-44E5-AE01-48374082E81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12370" y="2596206"/>
                  <a:ext cx="1242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2671812-65A1-4ECC-9F2B-DD152DD8A8F5}"/>
              </a:ext>
            </a:extLst>
          </p:cNvPr>
          <p:cNvGrpSpPr/>
          <p:nvPr/>
        </p:nvGrpSpPr>
        <p:grpSpPr>
          <a:xfrm>
            <a:off x="6031410" y="2298486"/>
            <a:ext cx="1508400" cy="497880"/>
            <a:chOff x="6031410" y="2298486"/>
            <a:chExt cx="1508400" cy="49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3276818-BCA2-4155-9238-3F92E1121FEA}"/>
                    </a:ext>
                  </a:extLst>
                </p14:cNvPr>
                <p14:cNvContentPartPr/>
                <p14:nvPr/>
              </p14:nvContentPartPr>
              <p14:xfrm>
                <a:off x="6101970" y="2422686"/>
                <a:ext cx="23760" cy="136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3276818-BCA2-4155-9238-3F92E1121F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97650" y="2418366"/>
                  <a:ext cx="32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6FC1BB3-EA5E-4B56-AF1D-67F767A7FED2}"/>
                    </a:ext>
                  </a:extLst>
                </p14:cNvPr>
                <p14:cNvContentPartPr/>
                <p14:nvPr/>
              </p14:nvContentPartPr>
              <p14:xfrm>
                <a:off x="6031410" y="2563086"/>
                <a:ext cx="230400" cy="227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6FC1BB3-EA5E-4B56-AF1D-67F767A7FED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26730" y="2558766"/>
                  <a:ext cx="239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851FD0E-BC2C-45DD-92F1-E1A515921E38}"/>
                    </a:ext>
                  </a:extLst>
                </p14:cNvPr>
                <p14:cNvContentPartPr/>
                <p14:nvPr/>
              </p14:nvContentPartPr>
              <p14:xfrm>
                <a:off x="6161730" y="2679006"/>
                <a:ext cx="77400" cy="99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851FD0E-BC2C-45DD-92F1-E1A515921E3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57410" y="2674686"/>
                  <a:ext cx="86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F443B4E-C6EE-4CB3-8791-1BB97C7792F5}"/>
                    </a:ext>
                  </a:extLst>
                </p14:cNvPr>
                <p14:cNvContentPartPr/>
                <p14:nvPr/>
              </p14:nvContentPartPr>
              <p14:xfrm>
                <a:off x="6280890" y="2633286"/>
                <a:ext cx="32760" cy="131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F443B4E-C6EE-4CB3-8791-1BB97C7792F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76570" y="2628966"/>
                  <a:ext cx="41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156F0A9-6257-4937-AAD3-93F61EA2FE0B}"/>
                    </a:ext>
                  </a:extLst>
                </p14:cNvPr>
                <p14:cNvContentPartPr/>
                <p14:nvPr/>
              </p14:nvContentPartPr>
              <p14:xfrm>
                <a:off x="6400770" y="2445006"/>
                <a:ext cx="91080" cy="323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156F0A9-6257-4937-AAD3-93F61EA2FE0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96450" y="2440686"/>
                  <a:ext cx="997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07F380B-4E07-45F3-BDAE-9DA16804E219}"/>
                    </a:ext>
                  </a:extLst>
                </p14:cNvPr>
                <p14:cNvContentPartPr/>
                <p14:nvPr/>
              </p14:nvContentPartPr>
              <p14:xfrm>
                <a:off x="6542610" y="2458686"/>
                <a:ext cx="130680" cy="92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07F380B-4E07-45F3-BDAE-9DA16804E21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38290" y="2454366"/>
                  <a:ext cx="139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4EA9C2A-3278-476D-9092-E2004571D9E1}"/>
                    </a:ext>
                  </a:extLst>
                </p14:cNvPr>
                <p14:cNvContentPartPr/>
                <p14:nvPr/>
              </p14:nvContentPartPr>
              <p14:xfrm>
                <a:off x="6521730" y="2618166"/>
                <a:ext cx="262440" cy="10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4EA9C2A-3278-476D-9092-E2004571D9E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17410" y="2613846"/>
                  <a:ext cx="271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1DEAFF2-5255-461A-B9D5-747C91409BED}"/>
                    </a:ext>
                  </a:extLst>
                </p14:cNvPr>
                <p14:cNvContentPartPr/>
                <p14:nvPr/>
              </p14:nvContentPartPr>
              <p14:xfrm>
                <a:off x="6614970" y="2686926"/>
                <a:ext cx="94320" cy="83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1DEAFF2-5255-461A-B9D5-747C91409BE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10650" y="2682606"/>
                  <a:ext cx="102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F9FA275-6295-41B9-9369-718D81432FC1}"/>
                    </a:ext>
                  </a:extLst>
                </p14:cNvPr>
                <p14:cNvContentPartPr/>
                <p14:nvPr/>
              </p14:nvContentPartPr>
              <p14:xfrm>
                <a:off x="6779490" y="2421606"/>
                <a:ext cx="84600" cy="374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F9FA275-6295-41B9-9369-718D81432FC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75170" y="2417286"/>
                  <a:ext cx="932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F3634D8-F65C-401C-B2C2-9E9D85E28AE8}"/>
                    </a:ext>
                  </a:extLst>
                </p14:cNvPr>
                <p14:cNvContentPartPr/>
                <p14:nvPr/>
              </p14:nvContentPartPr>
              <p14:xfrm>
                <a:off x="6891810" y="2335566"/>
                <a:ext cx="14400" cy="101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F3634D8-F65C-401C-B2C2-9E9D85E28AE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87490" y="2331246"/>
                  <a:ext cx="23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73BA454-CFCD-4D4A-B633-C5601D1019AD}"/>
                    </a:ext>
                  </a:extLst>
                </p14:cNvPr>
                <p14:cNvContentPartPr/>
                <p14:nvPr/>
              </p14:nvContentPartPr>
              <p14:xfrm>
                <a:off x="6886770" y="2343126"/>
                <a:ext cx="90000" cy="82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73BA454-CFCD-4D4A-B633-C5601D1019A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82450" y="2338806"/>
                  <a:ext cx="98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898953F-624F-4905-BF62-43492E63B353}"/>
                    </a:ext>
                  </a:extLst>
                </p14:cNvPr>
                <p14:cNvContentPartPr/>
                <p14:nvPr/>
              </p14:nvContentPartPr>
              <p14:xfrm>
                <a:off x="7027530" y="2554086"/>
                <a:ext cx="146520" cy="147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898953F-624F-4905-BF62-43492E63B35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23210" y="2549766"/>
                  <a:ext cx="1551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BF9272E-2DC8-44E9-B74A-E9AD41FB060A}"/>
                    </a:ext>
                  </a:extLst>
                </p14:cNvPr>
                <p14:cNvContentPartPr/>
                <p14:nvPr/>
              </p14:nvContentPartPr>
              <p14:xfrm>
                <a:off x="7176570" y="2430606"/>
                <a:ext cx="97200" cy="7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BF9272E-2DC8-44E9-B74A-E9AD41FB060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72250" y="2426286"/>
                  <a:ext cx="105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A22FC4F-95D3-4821-BECC-1152EF0FBB87}"/>
                    </a:ext>
                  </a:extLst>
                </p14:cNvPr>
                <p14:cNvContentPartPr/>
                <p14:nvPr/>
              </p14:nvContentPartPr>
              <p14:xfrm>
                <a:off x="7344330" y="2298486"/>
                <a:ext cx="116640" cy="84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A22FC4F-95D3-4821-BECC-1152EF0FBB8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40010" y="2294166"/>
                  <a:ext cx="125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926ACDB-5C3E-4DEE-857C-72AD54412363}"/>
                    </a:ext>
                  </a:extLst>
                </p14:cNvPr>
                <p14:cNvContentPartPr/>
                <p14:nvPr/>
              </p14:nvContentPartPr>
              <p14:xfrm>
                <a:off x="7314450" y="2444286"/>
                <a:ext cx="225360" cy="12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926ACDB-5C3E-4DEE-857C-72AD5441236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10130" y="2439966"/>
                  <a:ext cx="234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511F58E-40E8-4B7F-826E-DC513219B55A}"/>
                    </a:ext>
                  </a:extLst>
                </p14:cNvPr>
                <p14:cNvContentPartPr/>
                <p14:nvPr/>
              </p14:nvContentPartPr>
              <p14:xfrm>
                <a:off x="7383210" y="2505486"/>
                <a:ext cx="115200" cy="69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511F58E-40E8-4B7F-826E-DC513219B55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78890" y="2501166"/>
                  <a:ext cx="12384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EA3922E-EBD4-4DAF-82D5-E61F60347D53}"/>
              </a:ext>
            </a:extLst>
          </p:cNvPr>
          <p:cNvGrpSpPr/>
          <p:nvPr/>
        </p:nvGrpSpPr>
        <p:grpSpPr>
          <a:xfrm>
            <a:off x="1285530" y="3126846"/>
            <a:ext cx="526320" cy="199080"/>
            <a:chOff x="1285530" y="3126846"/>
            <a:chExt cx="52632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0E43399-366B-4D1F-A990-84A8F54A9460}"/>
                    </a:ext>
                  </a:extLst>
                </p14:cNvPr>
                <p14:cNvContentPartPr/>
                <p14:nvPr/>
              </p14:nvContentPartPr>
              <p14:xfrm>
                <a:off x="1285530" y="3194166"/>
                <a:ext cx="162360" cy="120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0E43399-366B-4D1F-A990-84A8F54A946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81210" y="3189846"/>
                  <a:ext cx="171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29856EC-3788-4E99-880C-8037B7D790FE}"/>
                    </a:ext>
                  </a:extLst>
                </p14:cNvPr>
                <p14:cNvContentPartPr/>
                <p14:nvPr/>
              </p14:nvContentPartPr>
              <p14:xfrm>
                <a:off x="1478130" y="3126846"/>
                <a:ext cx="111600" cy="170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29856EC-3788-4E99-880C-8037B7D790F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73810" y="3122526"/>
                  <a:ext cx="120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3FDE827-3192-4268-92B3-479A65CA5F71}"/>
                    </a:ext>
                  </a:extLst>
                </p14:cNvPr>
                <p14:cNvContentPartPr/>
                <p14:nvPr/>
              </p14:nvContentPartPr>
              <p14:xfrm>
                <a:off x="1603050" y="3206766"/>
                <a:ext cx="79560" cy="102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3FDE827-3192-4268-92B3-479A65CA5F7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598730" y="3202446"/>
                  <a:ext cx="88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0DBEE25-BAD0-432C-B369-774BBE50CBBD}"/>
                    </a:ext>
                  </a:extLst>
                </p14:cNvPr>
                <p14:cNvContentPartPr/>
                <p14:nvPr/>
              </p14:nvContentPartPr>
              <p14:xfrm>
                <a:off x="1719690" y="3221166"/>
                <a:ext cx="92160" cy="1047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0DBEE25-BAD0-432C-B369-774BBE50CBB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15370" y="3216846"/>
                  <a:ext cx="10080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F18F284-D28D-496D-9096-C05D4DF24BBA}"/>
              </a:ext>
            </a:extLst>
          </p:cNvPr>
          <p:cNvGrpSpPr/>
          <p:nvPr/>
        </p:nvGrpSpPr>
        <p:grpSpPr>
          <a:xfrm>
            <a:off x="2090490" y="3211446"/>
            <a:ext cx="473400" cy="123480"/>
            <a:chOff x="2090490" y="3211446"/>
            <a:chExt cx="473400" cy="1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28C2C89-4A56-491C-B9C5-CE4F8C943C77}"/>
                    </a:ext>
                  </a:extLst>
                </p14:cNvPr>
                <p14:cNvContentPartPr/>
                <p14:nvPr/>
              </p14:nvContentPartPr>
              <p14:xfrm>
                <a:off x="2090490" y="3211446"/>
                <a:ext cx="159120" cy="108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28C2C89-4A56-491C-B9C5-CE4F8C943C7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86170" y="3207126"/>
                  <a:ext cx="167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2EF570B-3F77-4FE5-AA44-BA06F4A53FB0}"/>
                    </a:ext>
                  </a:extLst>
                </p14:cNvPr>
                <p14:cNvContentPartPr/>
                <p14:nvPr/>
              </p14:nvContentPartPr>
              <p14:xfrm>
                <a:off x="2282730" y="3238806"/>
                <a:ext cx="86400" cy="62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2EF570B-3F77-4FE5-AA44-BA06F4A53FB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78410" y="3234486"/>
                  <a:ext cx="95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5E54BA1-1D45-4410-A183-C1F6753DE716}"/>
                    </a:ext>
                  </a:extLst>
                </p14:cNvPr>
                <p14:cNvContentPartPr/>
                <p14:nvPr/>
              </p14:nvContentPartPr>
              <p14:xfrm>
                <a:off x="2445090" y="3220806"/>
                <a:ext cx="118800" cy="1141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5E54BA1-1D45-4410-A183-C1F6753DE71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40770" y="3216486"/>
                  <a:ext cx="12744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BD9071C-2714-4052-A5E4-9AFBB5596926}"/>
              </a:ext>
            </a:extLst>
          </p:cNvPr>
          <p:cNvGrpSpPr/>
          <p:nvPr/>
        </p:nvGrpSpPr>
        <p:grpSpPr>
          <a:xfrm>
            <a:off x="3698610" y="3241686"/>
            <a:ext cx="253080" cy="207000"/>
            <a:chOff x="3698610" y="3241686"/>
            <a:chExt cx="25308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F19D49B-5F8F-43A9-97D9-EC168AE05C87}"/>
                    </a:ext>
                  </a:extLst>
                </p14:cNvPr>
                <p14:cNvContentPartPr/>
                <p14:nvPr/>
              </p14:nvContentPartPr>
              <p14:xfrm>
                <a:off x="3698610" y="3257526"/>
                <a:ext cx="58680" cy="1911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F19D49B-5F8F-43A9-97D9-EC168AE05C8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94290" y="3253206"/>
                  <a:ext cx="673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1DFE72F-94D5-4278-8074-69212E0E6A83}"/>
                    </a:ext>
                  </a:extLst>
                </p14:cNvPr>
                <p14:cNvContentPartPr/>
                <p14:nvPr/>
              </p14:nvContentPartPr>
              <p14:xfrm>
                <a:off x="3721650" y="3241686"/>
                <a:ext cx="101160" cy="116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1DFE72F-94D5-4278-8074-69212E0E6A8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17330" y="3237366"/>
                  <a:ext cx="109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C4CD0A4-D2FF-4BC2-B04B-D40588DF7034}"/>
                    </a:ext>
                  </a:extLst>
                </p14:cNvPr>
                <p14:cNvContentPartPr/>
                <p14:nvPr/>
              </p14:nvContentPartPr>
              <p14:xfrm>
                <a:off x="3848730" y="3309726"/>
                <a:ext cx="102960" cy="124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C4CD0A4-D2FF-4BC2-B04B-D40588DF703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44410" y="3305406"/>
                  <a:ext cx="11160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F4A3C8B-9887-47FA-A06E-9B0FD2335520}"/>
              </a:ext>
            </a:extLst>
          </p:cNvPr>
          <p:cNvGrpSpPr/>
          <p:nvPr/>
        </p:nvGrpSpPr>
        <p:grpSpPr>
          <a:xfrm>
            <a:off x="4295130" y="3285246"/>
            <a:ext cx="147960" cy="98280"/>
            <a:chOff x="4295130" y="3285246"/>
            <a:chExt cx="147960" cy="9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462E08E-2036-480C-848F-3D1C33750318}"/>
                    </a:ext>
                  </a:extLst>
                </p14:cNvPr>
                <p14:cNvContentPartPr/>
                <p14:nvPr/>
              </p14:nvContentPartPr>
              <p14:xfrm>
                <a:off x="4295130" y="3285246"/>
                <a:ext cx="115560" cy="640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462E08E-2036-480C-848F-3D1C3375031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90810" y="3280926"/>
                  <a:ext cx="124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4304881-9CF5-42D5-86CF-7572C8AAE782}"/>
                    </a:ext>
                  </a:extLst>
                </p14:cNvPr>
                <p14:cNvContentPartPr/>
                <p14:nvPr/>
              </p14:nvContentPartPr>
              <p14:xfrm>
                <a:off x="4333650" y="3354726"/>
                <a:ext cx="109440" cy="28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4304881-9CF5-42D5-86CF-7572C8AAE78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29330" y="3350406"/>
                  <a:ext cx="11808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3580041-EAC3-44E4-9AAB-7BDDBD9631EB}"/>
              </a:ext>
            </a:extLst>
          </p:cNvPr>
          <p:cNvGrpSpPr/>
          <p:nvPr/>
        </p:nvGrpSpPr>
        <p:grpSpPr>
          <a:xfrm>
            <a:off x="4706250" y="3134406"/>
            <a:ext cx="318240" cy="387360"/>
            <a:chOff x="4706250" y="3134406"/>
            <a:chExt cx="31824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C39087D-1695-473A-8530-BFCB1D1EED41}"/>
                    </a:ext>
                  </a:extLst>
                </p14:cNvPr>
                <p14:cNvContentPartPr/>
                <p14:nvPr/>
              </p14:nvContentPartPr>
              <p14:xfrm>
                <a:off x="4834410" y="3134406"/>
                <a:ext cx="14760" cy="149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C39087D-1695-473A-8530-BFCB1D1EED4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30090" y="3130086"/>
                  <a:ext cx="23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89B10B6-4C1E-4547-873C-CE136194FDB6}"/>
                    </a:ext>
                  </a:extLst>
                </p14:cNvPr>
                <p14:cNvContentPartPr/>
                <p14:nvPr/>
              </p14:nvContentPartPr>
              <p14:xfrm>
                <a:off x="4706250" y="3273006"/>
                <a:ext cx="296280" cy="180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89B10B6-4C1E-4547-873C-CE136194FDB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01930" y="3268686"/>
                  <a:ext cx="304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72BA31F-43AB-4E0A-B215-B7C9FF5E7DB2}"/>
                    </a:ext>
                  </a:extLst>
                </p14:cNvPr>
                <p14:cNvContentPartPr/>
                <p14:nvPr/>
              </p14:nvContentPartPr>
              <p14:xfrm>
                <a:off x="4821450" y="3345726"/>
                <a:ext cx="39240" cy="176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72BA31F-43AB-4E0A-B215-B7C9FF5E7DB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17130" y="3341406"/>
                  <a:ext cx="47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8BE2E92-FA62-484A-BA87-1D3A7AE98E03}"/>
                    </a:ext>
                  </a:extLst>
                </p14:cNvPr>
                <p14:cNvContentPartPr/>
                <p14:nvPr/>
              </p14:nvContentPartPr>
              <p14:xfrm>
                <a:off x="4843770" y="3361206"/>
                <a:ext cx="172440" cy="155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8BE2E92-FA62-484A-BA87-1D3A7AE98E0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39450" y="3356886"/>
                  <a:ext cx="181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AA1EF25-1FB7-42FD-BC80-407EF320F737}"/>
                    </a:ext>
                  </a:extLst>
                </p14:cNvPr>
                <p14:cNvContentPartPr/>
                <p14:nvPr/>
              </p14:nvContentPartPr>
              <p14:xfrm>
                <a:off x="5008650" y="3492246"/>
                <a:ext cx="15840" cy="17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AA1EF25-1FB7-42FD-BC80-407EF320F73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04330" y="3487926"/>
                  <a:ext cx="244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98B6F74-6890-4EBC-B96E-100B318C2AA7}"/>
              </a:ext>
            </a:extLst>
          </p:cNvPr>
          <p:cNvGrpSpPr/>
          <p:nvPr/>
        </p:nvGrpSpPr>
        <p:grpSpPr>
          <a:xfrm>
            <a:off x="5159490" y="3079686"/>
            <a:ext cx="245880" cy="303480"/>
            <a:chOff x="5159490" y="3079686"/>
            <a:chExt cx="245880" cy="30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26102D8-7059-4A08-959F-A2DE2FA9BACD}"/>
                    </a:ext>
                  </a:extLst>
                </p14:cNvPr>
                <p14:cNvContentPartPr/>
                <p14:nvPr/>
              </p14:nvContentPartPr>
              <p14:xfrm>
                <a:off x="5159490" y="3247086"/>
                <a:ext cx="164160" cy="136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26102D8-7059-4A08-959F-A2DE2FA9BAC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55170" y="3242766"/>
                  <a:ext cx="172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DE51816-1482-4249-A628-7F685A7A3414}"/>
                    </a:ext>
                  </a:extLst>
                </p14:cNvPr>
                <p14:cNvContentPartPr/>
                <p14:nvPr/>
              </p14:nvContentPartPr>
              <p14:xfrm>
                <a:off x="5270010" y="3159606"/>
                <a:ext cx="70200" cy="5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DE51816-1482-4249-A628-7F685A7A341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65690" y="3155286"/>
                  <a:ext cx="788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9A91DE5-23AB-4F10-9373-42CB3C18FCD2}"/>
                    </a:ext>
                  </a:extLst>
                </p14:cNvPr>
                <p14:cNvContentPartPr/>
                <p14:nvPr/>
              </p14:nvContentPartPr>
              <p14:xfrm>
                <a:off x="5379450" y="3079686"/>
                <a:ext cx="25920" cy="126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9A91DE5-23AB-4F10-9373-42CB3C18FCD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75130" y="3075366"/>
                  <a:ext cx="3456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A586933-A97A-48F7-B406-170898EDAA42}"/>
              </a:ext>
            </a:extLst>
          </p:cNvPr>
          <p:cNvGrpSpPr/>
          <p:nvPr/>
        </p:nvGrpSpPr>
        <p:grpSpPr>
          <a:xfrm>
            <a:off x="5610570" y="3271926"/>
            <a:ext cx="115200" cy="45720"/>
            <a:chOff x="5610570" y="3271926"/>
            <a:chExt cx="115200" cy="4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907624F-E107-44D1-B278-11CE7014FE46}"/>
                    </a:ext>
                  </a:extLst>
                </p14:cNvPr>
                <p14:cNvContentPartPr/>
                <p14:nvPr/>
              </p14:nvContentPartPr>
              <p14:xfrm>
                <a:off x="5610570" y="3271926"/>
                <a:ext cx="98640" cy="118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907624F-E107-44D1-B278-11CE7014FE4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06250" y="3267606"/>
                  <a:ext cx="107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781DC2D-B18F-4F22-A2E6-3AB3BB7879ED}"/>
                    </a:ext>
                  </a:extLst>
                </p14:cNvPr>
                <p14:cNvContentPartPr/>
                <p14:nvPr/>
              </p14:nvContentPartPr>
              <p14:xfrm>
                <a:off x="5643330" y="3309726"/>
                <a:ext cx="82440" cy="7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781DC2D-B18F-4F22-A2E6-3AB3BB7879E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39010" y="3305406"/>
                  <a:ext cx="91080" cy="1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36934BB-CC24-4BDA-8A30-9CC89247B781}"/>
              </a:ext>
            </a:extLst>
          </p:cNvPr>
          <p:cNvGrpSpPr/>
          <p:nvPr/>
        </p:nvGrpSpPr>
        <p:grpSpPr>
          <a:xfrm>
            <a:off x="5890650" y="3094446"/>
            <a:ext cx="606240" cy="431280"/>
            <a:chOff x="5890650" y="3094446"/>
            <a:chExt cx="606240" cy="43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A432AD7-5010-4845-A2E0-87F4116B717A}"/>
                    </a:ext>
                  </a:extLst>
                </p14:cNvPr>
                <p14:cNvContentPartPr/>
                <p14:nvPr/>
              </p14:nvContentPartPr>
              <p14:xfrm>
                <a:off x="6074970" y="3094446"/>
                <a:ext cx="29880" cy="154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A432AD7-5010-4845-A2E0-87F4116B717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70650" y="3090126"/>
                  <a:ext cx="38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31F2040-881A-4D0E-96D7-E0736BF57F1C}"/>
                    </a:ext>
                  </a:extLst>
                </p14:cNvPr>
                <p14:cNvContentPartPr/>
                <p14:nvPr/>
              </p14:nvContentPartPr>
              <p14:xfrm>
                <a:off x="5890650" y="3244926"/>
                <a:ext cx="606240" cy="34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31F2040-881A-4D0E-96D7-E0736BF57F1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86330" y="3240606"/>
                  <a:ext cx="614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89784C5-CA06-43FB-AF3A-602BBFEA5E40}"/>
                    </a:ext>
                  </a:extLst>
                </p14:cNvPr>
                <p14:cNvContentPartPr/>
                <p14:nvPr/>
              </p14:nvContentPartPr>
              <p14:xfrm>
                <a:off x="6010890" y="3388926"/>
                <a:ext cx="136440" cy="121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89784C5-CA06-43FB-AF3A-602BBFEA5E4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06570" y="3384606"/>
                  <a:ext cx="145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D810098-28F9-47B2-891C-2E21B2C5A581}"/>
                    </a:ext>
                  </a:extLst>
                </p14:cNvPr>
                <p14:cNvContentPartPr/>
                <p14:nvPr/>
              </p14:nvContentPartPr>
              <p14:xfrm>
                <a:off x="6233370" y="3354726"/>
                <a:ext cx="32760" cy="171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D810098-28F9-47B2-891C-2E21B2C5A58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29050" y="3350406"/>
                  <a:ext cx="41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ED87215-11AD-4D3D-A85E-688BFED5F68E}"/>
                    </a:ext>
                  </a:extLst>
                </p14:cNvPr>
                <p14:cNvContentPartPr/>
                <p14:nvPr/>
              </p14:nvContentPartPr>
              <p14:xfrm>
                <a:off x="6252450" y="3406566"/>
                <a:ext cx="100800" cy="100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ED87215-11AD-4D3D-A85E-688BFED5F68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48130" y="3402246"/>
                  <a:ext cx="109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A7A949F-43F7-4C85-83DB-A8D8DFC1820B}"/>
                    </a:ext>
                  </a:extLst>
                </p14:cNvPr>
                <p14:cNvContentPartPr/>
                <p14:nvPr/>
              </p14:nvContentPartPr>
              <p14:xfrm>
                <a:off x="6426330" y="3330606"/>
                <a:ext cx="13320" cy="127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A7A949F-43F7-4C85-83DB-A8D8DFC1820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22010" y="3326286"/>
                  <a:ext cx="21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AC91665-AE24-4788-A3BB-3871AC8D2430}"/>
                    </a:ext>
                  </a:extLst>
                </p14:cNvPr>
                <p14:cNvContentPartPr/>
                <p14:nvPr/>
              </p14:nvContentPartPr>
              <p14:xfrm>
                <a:off x="6447210" y="3505566"/>
                <a:ext cx="12240" cy="194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AC91665-AE24-4788-A3BB-3871AC8D243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442890" y="3501246"/>
                  <a:ext cx="208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E3A6655-EC95-4171-A590-819CCAF9D17F}"/>
              </a:ext>
            </a:extLst>
          </p:cNvPr>
          <p:cNvGrpSpPr/>
          <p:nvPr/>
        </p:nvGrpSpPr>
        <p:grpSpPr>
          <a:xfrm>
            <a:off x="1501170" y="4131606"/>
            <a:ext cx="264600" cy="236520"/>
            <a:chOff x="1501170" y="4131606"/>
            <a:chExt cx="26460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40DDB3D-3310-4A6F-83DE-AC33216B9F52}"/>
                    </a:ext>
                  </a:extLst>
                </p14:cNvPr>
                <p14:cNvContentPartPr/>
                <p14:nvPr/>
              </p14:nvContentPartPr>
              <p14:xfrm>
                <a:off x="1501170" y="4146006"/>
                <a:ext cx="81360" cy="222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40DDB3D-3310-4A6F-83DE-AC33216B9F5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496850" y="4141686"/>
                  <a:ext cx="90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519B04F-DFAE-4005-90CB-0B33A6EFA8A0}"/>
                    </a:ext>
                  </a:extLst>
                </p14:cNvPr>
                <p14:cNvContentPartPr/>
                <p14:nvPr/>
              </p14:nvContentPartPr>
              <p14:xfrm>
                <a:off x="1511610" y="4131606"/>
                <a:ext cx="117720" cy="108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519B04F-DFAE-4005-90CB-0B33A6EFA8A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507290" y="4127286"/>
                  <a:ext cx="126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4226C97-0C19-4CE0-844A-B28CE707AD10}"/>
                    </a:ext>
                  </a:extLst>
                </p14:cNvPr>
                <p14:cNvContentPartPr/>
                <p14:nvPr/>
              </p14:nvContentPartPr>
              <p14:xfrm>
                <a:off x="1658850" y="4225926"/>
                <a:ext cx="106920" cy="1321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4226C97-0C19-4CE0-844A-B28CE707AD1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54530" y="4221606"/>
                  <a:ext cx="11556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2BD2D44-BB06-46F6-9A31-60281AA25A7C}"/>
              </a:ext>
            </a:extLst>
          </p:cNvPr>
          <p:cNvGrpSpPr/>
          <p:nvPr/>
        </p:nvGrpSpPr>
        <p:grpSpPr>
          <a:xfrm>
            <a:off x="2007690" y="4097766"/>
            <a:ext cx="479520" cy="257400"/>
            <a:chOff x="2007690" y="4097766"/>
            <a:chExt cx="479520" cy="25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B10B77D-15BC-4BA8-A75E-FAD6D5528538}"/>
                    </a:ext>
                  </a:extLst>
                </p14:cNvPr>
                <p14:cNvContentPartPr/>
                <p14:nvPr/>
              </p14:nvContentPartPr>
              <p14:xfrm>
                <a:off x="2007690" y="4097766"/>
                <a:ext cx="73440" cy="2574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B10B77D-15BC-4BA8-A75E-FAD6D552853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03370" y="4093446"/>
                  <a:ext cx="820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2792385-B1D5-46C1-A6B1-63608F8783B3}"/>
                    </a:ext>
                  </a:extLst>
                </p14:cNvPr>
                <p14:cNvContentPartPr/>
                <p14:nvPr/>
              </p14:nvContentPartPr>
              <p14:xfrm>
                <a:off x="2198850" y="4214406"/>
                <a:ext cx="122400" cy="94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2792385-B1D5-46C1-A6B1-63608F8783B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94530" y="4210086"/>
                  <a:ext cx="131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260FA4C-046C-4617-9CEF-904EA8E1FE95}"/>
                    </a:ext>
                  </a:extLst>
                </p14:cNvPr>
                <p14:cNvContentPartPr/>
                <p14:nvPr/>
              </p14:nvContentPartPr>
              <p14:xfrm>
                <a:off x="2433570" y="4207926"/>
                <a:ext cx="53640" cy="92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260FA4C-046C-4617-9CEF-904EA8E1FE9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429250" y="4203606"/>
                  <a:ext cx="6228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E536304-5E52-4FBC-89D1-8521066CB28F}"/>
              </a:ext>
            </a:extLst>
          </p:cNvPr>
          <p:cNvGrpSpPr/>
          <p:nvPr/>
        </p:nvGrpSpPr>
        <p:grpSpPr>
          <a:xfrm>
            <a:off x="2714730" y="4113606"/>
            <a:ext cx="297720" cy="210960"/>
            <a:chOff x="2714730" y="4113606"/>
            <a:chExt cx="297720" cy="21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AA38F64-34EE-4E07-AC8C-FC60922BBB79}"/>
                    </a:ext>
                  </a:extLst>
                </p14:cNvPr>
                <p14:cNvContentPartPr/>
                <p14:nvPr/>
              </p14:nvContentPartPr>
              <p14:xfrm>
                <a:off x="2714730" y="4113606"/>
                <a:ext cx="110520" cy="186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AA38F64-34EE-4E07-AC8C-FC60922BBB7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710410" y="4109286"/>
                  <a:ext cx="1191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187DD44-F69A-41FE-B652-65B96C6562EE}"/>
                    </a:ext>
                  </a:extLst>
                </p14:cNvPr>
                <p14:cNvContentPartPr/>
                <p14:nvPr/>
              </p14:nvContentPartPr>
              <p14:xfrm>
                <a:off x="2878530" y="4245006"/>
                <a:ext cx="11520" cy="79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187DD44-F69A-41FE-B652-65B96C6562E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74210" y="4240686"/>
                  <a:ext cx="20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94279BC-38E2-4659-91A0-96E82AFEC0F9}"/>
                    </a:ext>
                  </a:extLst>
                </p14:cNvPr>
                <p14:cNvContentPartPr/>
                <p14:nvPr/>
              </p14:nvContentPartPr>
              <p14:xfrm>
                <a:off x="2858370" y="4186686"/>
                <a:ext cx="154080" cy="112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94279BC-38E2-4659-91A0-96E82AFEC0F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54050" y="4182366"/>
                  <a:ext cx="16272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8C40F24-CA2E-4872-B308-38DE33ECFB97}"/>
              </a:ext>
            </a:extLst>
          </p:cNvPr>
          <p:cNvGrpSpPr/>
          <p:nvPr/>
        </p:nvGrpSpPr>
        <p:grpSpPr>
          <a:xfrm>
            <a:off x="3252570" y="4142406"/>
            <a:ext cx="338400" cy="168840"/>
            <a:chOff x="3252570" y="4142406"/>
            <a:chExt cx="33840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DB7FBB9-05FF-450E-8537-13BB8EC9D199}"/>
                    </a:ext>
                  </a:extLst>
                </p14:cNvPr>
                <p14:cNvContentPartPr/>
                <p14:nvPr/>
              </p14:nvContentPartPr>
              <p14:xfrm>
                <a:off x="3252570" y="4142406"/>
                <a:ext cx="126000" cy="168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DB7FBB9-05FF-450E-8537-13BB8EC9D19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48250" y="4138086"/>
                  <a:ext cx="134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1DB7803-0B07-4083-8F3B-FD224388A64D}"/>
                    </a:ext>
                  </a:extLst>
                </p14:cNvPr>
                <p14:cNvContentPartPr/>
                <p14:nvPr/>
              </p14:nvContentPartPr>
              <p14:xfrm>
                <a:off x="3416730" y="4201806"/>
                <a:ext cx="92880" cy="87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1DB7803-0B07-4083-8F3B-FD224388A64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12410" y="4197486"/>
                  <a:ext cx="101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D80ED05-4BF4-4566-AC43-F305E3FF1B41}"/>
                    </a:ext>
                  </a:extLst>
                </p14:cNvPr>
                <p14:cNvContentPartPr/>
                <p14:nvPr/>
              </p14:nvContentPartPr>
              <p14:xfrm>
                <a:off x="3524370" y="4201806"/>
                <a:ext cx="66600" cy="99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D80ED05-4BF4-4566-AC43-F305E3FF1B4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20050" y="4197486"/>
                  <a:ext cx="7524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5CED61A-C924-4D2C-8F28-4A276CAA49BE}"/>
              </a:ext>
            </a:extLst>
          </p:cNvPr>
          <p:cNvGrpSpPr/>
          <p:nvPr/>
        </p:nvGrpSpPr>
        <p:grpSpPr>
          <a:xfrm>
            <a:off x="3879330" y="4156806"/>
            <a:ext cx="758160" cy="293760"/>
            <a:chOff x="3879330" y="4156806"/>
            <a:chExt cx="75816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25B727A-9A7E-491A-82D4-5E261C052286}"/>
                    </a:ext>
                  </a:extLst>
                </p14:cNvPr>
                <p14:cNvContentPartPr/>
                <p14:nvPr/>
              </p14:nvContentPartPr>
              <p14:xfrm>
                <a:off x="3879330" y="4208286"/>
                <a:ext cx="242280" cy="1036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25B727A-9A7E-491A-82D4-5E261C05228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875010" y="4203966"/>
                  <a:ext cx="250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B0BF4A5-F7D0-4EA9-A3A5-DA5178AF5852}"/>
                    </a:ext>
                  </a:extLst>
                </p14:cNvPr>
                <p14:cNvContentPartPr/>
                <p14:nvPr/>
              </p14:nvContentPartPr>
              <p14:xfrm>
                <a:off x="4063290" y="4230606"/>
                <a:ext cx="42480" cy="68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B0BF4A5-F7D0-4EA9-A3A5-DA5178AF585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58970" y="4226286"/>
                  <a:ext cx="51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6C61DC2-1DC2-4336-AE8F-9406A401D8E7}"/>
                    </a:ext>
                  </a:extLst>
                </p14:cNvPr>
                <p14:cNvContentPartPr/>
                <p14:nvPr/>
              </p14:nvContentPartPr>
              <p14:xfrm>
                <a:off x="4166610" y="4220886"/>
                <a:ext cx="172800" cy="93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6C61DC2-1DC2-4336-AE8F-9406A401D8E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162290" y="4216566"/>
                  <a:ext cx="181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14898A8-F2B2-4E20-B97B-79383BFB15C5}"/>
                    </a:ext>
                  </a:extLst>
                </p14:cNvPr>
                <p14:cNvContentPartPr/>
                <p14:nvPr/>
              </p14:nvContentPartPr>
              <p14:xfrm>
                <a:off x="4343370" y="4177686"/>
                <a:ext cx="90720" cy="139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14898A8-F2B2-4E20-B97B-79383BFB15C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39050" y="4173366"/>
                  <a:ext cx="99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8C0A836-06FB-4D00-95DD-61D8EAA6C3A4}"/>
                    </a:ext>
                  </a:extLst>
                </p14:cNvPr>
                <p14:cNvContentPartPr/>
                <p14:nvPr/>
              </p14:nvContentPartPr>
              <p14:xfrm>
                <a:off x="4466490" y="4156806"/>
                <a:ext cx="29160" cy="1486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8C0A836-06FB-4D00-95DD-61D8EAA6C3A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62170" y="4152486"/>
                  <a:ext cx="37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EA772BE-8B91-418F-B4E8-442FC5A516DA}"/>
                    </a:ext>
                  </a:extLst>
                </p14:cNvPr>
                <p14:cNvContentPartPr/>
                <p14:nvPr/>
              </p14:nvContentPartPr>
              <p14:xfrm>
                <a:off x="4519770" y="4255446"/>
                <a:ext cx="117720" cy="1951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EA772BE-8B91-418F-B4E8-442FC5A516D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515450" y="4251126"/>
                  <a:ext cx="12636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58E4986-4034-408D-A354-16434DFBCF55}"/>
                  </a:ext>
                </a:extLst>
              </p14:cNvPr>
              <p14:cNvContentPartPr/>
              <p14:nvPr/>
            </p14:nvContentPartPr>
            <p14:xfrm>
              <a:off x="4865730" y="4152126"/>
              <a:ext cx="126360" cy="17100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58E4986-4034-408D-A354-16434DFBCF5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861410" y="4147806"/>
                <a:ext cx="135000" cy="1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B2632F6-916D-42F2-8C06-19498515559B}"/>
              </a:ext>
            </a:extLst>
          </p:cNvPr>
          <p:cNvGrpSpPr/>
          <p:nvPr/>
        </p:nvGrpSpPr>
        <p:grpSpPr>
          <a:xfrm>
            <a:off x="5318970" y="4070766"/>
            <a:ext cx="625680" cy="290160"/>
            <a:chOff x="5318970" y="4070766"/>
            <a:chExt cx="625680" cy="2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0E180CF-88B4-4B34-B957-196ECFD49C6B}"/>
                    </a:ext>
                  </a:extLst>
                </p14:cNvPr>
                <p14:cNvContentPartPr/>
                <p14:nvPr/>
              </p14:nvContentPartPr>
              <p14:xfrm>
                <a:off x="5318970" y="4111806"/>
                <a:ext cx="100080" cy="159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0E180CF-88B4-4B34-B957-196ECFD49C6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314650" y="4107486"/>
                  <a:ext cx="108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8F4A453-E36F-4DF5-AE3F-AC9E08CC6CFD}"/>
                    </a:ext>
                  </a:extLst>
                </p14:cNvPr>
                <p14:cNvContentPartPr/>
                <p14:nvPr/>
              </p14:nvContentPartPr>
              <p14:xfrm>
                <a:off x="5468370" y="4207206"/>
                <a:ext cx="86400" cy="745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8F4A453-E36F-4DF5-AE3F-AC9E08CC6C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464050" y="4202886"/>
                  <a:ext cx="95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4721837-94B7-4014-AB6C-FBED6C02ED02}"/>
                    </a:ext>
                  </a:extLst>
                </p14:cNvPr>
                <p14:cNvContentPartPr/>
                <p14:nvPr/>
              </p14:nvContentPartPr>
              <p14:xfrm>
                <a:off x="5586810" y="4138806"/>
                <a:ext cx="25200" cy="168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4721837-94B7-4014-AB6C-FBED6C02ED0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582490" y="4134486"/>
                  <a:ext cx="338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DBE5443-8D97-4F68-B955-D3875B6D85E7}"/>
                    </a:ext>
                  </a:extLst>
                </p14:cNvPr>
                <p14:cNvContentPartPr/>
                <p14:nvPr/>
              </p14:nvContentPartPr>
              <p14:xfrm>
                <a:off x="5629290" y="4136286"/>
                <a:ext cx="25920" cy="1717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DBE5443-8D97-4F68-B955-D3875B6D85E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24970" y="4131966"/>
                  <a:ext cx="34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3D2B81B-CD06-4FAD-81A5-49023B9FFC34}"/>
                    </a:ext>
                  </a:extLst>
                </p14:cNvPr>
                <p14:cNvContentPartPr/>
                <p14:nvPr/>
              </p14:nvContentPartPr>
              <p14:xfrm>
                <a:off x="5704170" y="4070766"/>
                <a:ext cx="240480" cy="2901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3D2B81B-CD06-4FAD-81A5-49023B9FFC3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699850" y="4066446"/>
                  <a:ext cx="24912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B9FB4EF-9F69-4C42-B899-E66C9536AF3F}"/>
              </a:ext>
            </a:extLst>
          </p:cNvPr>
          <p:cNvGrpSpPr/>
          <p:nvPr/>
        </p:nvGrpSpPr>
        <p:grpSpPr>
          <a:xfrm>
            <a:off x="6284490" y="4247526"/>
            <a:ext cx="141480" cy="76680"/>
            <a:chOff x="6284490" y="4247526"/>
            <a:chExt cx="141480" cy="7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34747BA-8966-42F1-9761-EE028C517CF5}"/>
                    </a:ext>
                  </a:extLst>
                </p14:cNvPr>
                <p14:cNvContentPartPr/>
                <p14:nvPr/>
              </p14:nvContentPartPr>
              <p14:xfrm>
                <a:off x="6284490" y="4247526"/>
                <a:ext cx="141480" cy="201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34747BA-8966-42F1-9761-EE028C517CF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80170" y="4243206"/>
                  <a:ext cx="150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991387A-42D7-411D-9282-51F53095E50C}"/>
                    </a:ext>
                  </a:extLst>
                </p14:cNvPr>
                <p14:cNvContentPartPr/>
                <p14:nvPr/>
              </p14:nvContentPartPr>
              <p14:xfrm>
                <a:off x="6324810" y="4309806"/>
                <a:ext cx="93600" cy="144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991387A-42D7-411D-9282-51F53095E50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20490" y="4305486"/>
                  <a:ext cx="10224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7634CDD-379D-45F7-B70B-E9132B6D8A52}"/>
              </a:ext>
            </a:extLst>
          </p:cNvPr>
          <p:cNvGrpSpPr/>
          <p:nvPr/>
        </p:nvGrpSpPr>
        <p:grpSpPr>
          <a:xfrm>
            <a:off x="6814410" y="4130886"/>
            <a:ext cx="1352520" cy="520200"/>
            <a:chOff x="6814410" y="4130886"/>
            <a:chExt cx="1352520" cy="52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DE860F1-202E-4ACC-AC19-61DB1E44A501}"/>
                    </a:ext>
                  </a:extLst>
                </p14:cNvPr>
                <p14:cNvContentPartPr/>
                <p14:nvPr/>
              </p14:nvContentPartPr>
              <p14:xfrm>
                <a:off x="6814410" y="4154646"/>
                <a:ext cx="66240" cy="294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DE860F1-202E-4ACC-AC19-61DB1E44A50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10090" y="4150326"/>
                  <a:ext cx="748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B185B0A-2F7E-436A-B233-1B7154F1A43C}"/>
                    </a:ext>
                  </a:extLst>
                </p14:cNvPr>
                <p14:cNvContentPartPr/>
                <p14:nvPr/>
              </p14:nvContentPartPr>
              <p14:xfrm>
                <a:off x="7012770" y="4260846"/>
                <a:ext cx="29160" cy="1472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B185B0A-2F7E-436A-B233-1B7154F1A43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08450" y="4256526"/>
                  <a:ext cx="37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8DDF7C8-814B-48D7-B0DD-C15316988E8E}"/>
                    </a:ext>
                  </a:extLst>
                </p14:cNvPr>
                <p14:cNvContentPartPr/>
                <p14:nvPr/>
              </p14:nvContentPartPr>
              <p14:xfrm>
                <a:off x="7152090" y="4342926"/>
                <a:ext cx="111960" cy="64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8DDF7C8-814B-48D7-B0DD-C15316988E8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147770" y="4338606"/>
                  <a:ext cx="1206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EB37619-0DD4-40D4-8B64-31B83F9997C7}"/>
                    </a:ext>
                  </a:extLst>
                </p14:cNvPr>
                <p14:cNvContentPartPr/>
                <p14:nvPr/>
              </p14:nvContentPartPr>
              <p14:xfrm>
                <a:off x="7551330" y="4130886"/>
                <a:ext cx="29160" cy="1832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EB37619-0DD4-40D4-8B64-31B83F9997C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547010" y="4126566"/>
                  <a:ext cx="37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82F5BA9-BE93-4225-BC61-DAF74F329D73}"/>
                    </a:ext>
                  </a:extLst>
                </p14:cNvPr>
                <p14:cNvContentPartPr/>
                <p14:nvPr/>
              </p14:nvContentPartPr>
              <p14:xfrm>
                <a:off x="7406970" y="4293246"/>
                <a:ext cx="483480" cy="457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82F5BA9-BE93-4225-BC61-DAF74F329D7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02650" y="4288926"/>
                  <a:ext cx="492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4258BB6-AA47-499A-AA5E-1432A875172B}"/>
                    </a:ext>
                  </a:extLst>
                </p14:cNvPr>
                <p14:cNvContentPartPr/>
                <p14:nvPr/>
              </p14:nvContentPartPr>
              <p14:xfrm>
                <a:off x="7498410" y="4497366"/>
                <a:ext cx="159120" cy="1231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4258BB6-AA47-499A-AA5E-1432A875172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494090" y="4493046"/>
                  <a:ext cx="167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26E0C6A-B60F-4503-93B7-A19CD60B6DBD}"/>
                    </a:ext>
                  </a:extLst>
                </p14:cNvPr>
                <p14:cNvContentPartPr/>
                <p14:nvPr/>
              </p14:nvContentPartPr>
              <p14:xfrm>
                <a:off x="7724850" y="4437606"/>
                <a:ext cx="32040" cy="1825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26E0C6A-B60F-4503-93B7-A19CD60B6DB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720530" y="4433286"/>
                  <a:ext cx="40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248C85E-9716-4051-ADEA-AA88C59DB6DA}"/>
                    </a:ext>
                  </a:extLst>
                </p14:cNvPr>
                <p14:cNvContentPartPr/>
                <p14:nvPr/>
              </p14:nvContentPartPr>
              <p14:xfrm>
                <a:off x="7742850" y="4437246"/>
                <a:ext cx="192600" cy="1785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248C85E-9716-4051-ADEA-AA88C59DB6D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38530" y="4432926"/>
                  <a:ext cx="201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1C44F8A-FA89-4821-8FF4-07C853DD7393}"/>
                    </a:ext>
                  </a:extLst>
                </p14:cNvPr>
                <p14:cNvContentPartPr/>
                <p14:nvPr/>
              </p14:nvContentPartPr>
              <p14:xfrm>
                <a:off x="7958130" y="4633446"/>
                <a:ext cx="11880" cy="176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1C44F8A-FA89-4821-8FF4-07C853DD739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53810" y="4629126"/>
                  <a:ext cx="20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945FC29-B2BA-4D40-8E22-EF3ADAC762D7}"/>
                    </a:ext>
                  </a:extLst>
                </p14:cNvPr>
                <p14:cNvContentPartPr/>
                <p14:nvPr/>
              </p14:nvContentPartPr>
              <p14:xfrm>
                <a:off x="8027610" y="4173366"/>
                <a:ext cx="139320" cy="3945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945FC29-B2BA-4D40-8E22-EF3ADAC762D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023290" y="4169046"/>
                  <a:ext cx="147960" cy="40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9BF05290-E817-4E03-B722-14502872373D}"/>
                  </a:ext>
                </a:extLst>
              </p14:cNvPr>
              <p14:cNvContentPartPr/>
              <p14:nvPr/>
            </p14:nvContentPartPr>
            <p14:xfrm>
              <a:off x="8191410" y="3923886"/>
              <a:ext cx="112320" cy="10368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9BF05290-E817-4E03-B722-14502872373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187090" y="3919566"/>
                <a:ext cx="120960" cy="11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4615650-A9F4-48FE-BFF3-29771F4804BE}"/>
              </a:ext>
            </a:extLst>
          </p:cNvPr>
          <p:cNvGrpSpPr/>
          <p:nvPr/>
        </p:nvGrpSpPr>
        <p:grpSpPr>
          <a:xfrm>
            <a:off x="9199050" y="4143486"/>
            <a:ext cx="1127160" cy="274680"/>
            <a:chOff x="9199050" y="4143486"/>
            <a:chExt cx="112716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78B00FE-B124-4DC3-9E28-C90A4597C429}"/>
                    </a:ext>
                  </a:extLst>
                </p14:cNvPr>
                <p14:cNvContentPartPr/>
                <p14:nvPr/>
              </p14:nvContentPartPr>
              <p14:xfrm>
                <a:off x="9233970" y="4240326"/>
                <a:ext cx="17640" cy="835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78B00FE-B124-4DC3-9E28-C90A4597C42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229650" y="4236006"/>
                  <a:ext cx="26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D1CB8C8-982A-401D-BDB7-966E34F99E52}"/>
                    </a:ext>
                  </a:extLst>
                </p14:cNvPr>
                <p14:cNvContentPartPr/>
                <p14:nvPr/>
              </p14:nvContentPartPr>
              <p14:xfrm>
                <a:off x="9199050" y="4165086"/>
                <a:ext cx="25200" cy="79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D1CB8C8-982A-401D-BDB7-966E34F99E5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194730" y="4160766"/>
                  <a:ext cx="33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472E75B-46D1-4057-B1BB-09C3BDA08BD0}"/>
                    </a:ext>
                  </a:extLst>
                </p14:cNvPr>
                <p14:cNvContentPartPr/>
                <p14:nvPr/>
              </p14:nvContentPartPr>
              <p14:xfrm>
                <a:off x="9306330" y="4217646"/>
                <a:ext cx="102960" cy="1137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472E75B-46D1-4057-B1BB-09C3BDA08BD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02010" y="4213326"/>
                  <a:ext cx="111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6E472BC-33C5-4330-AE23-543E2BD81693}"/>
                    </a:ext>
                  </a:extLst>
                </p14:cNvPr>
                <p14:cNvContentPartPr/>
                <p14:nvPr/>
              </p14:nvContentPartPr>
              <p14:xfrm>
                <a:off x="9448530" y="4143486"/>
                <a:ext cx="101160" cy="1828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6E472BC-33C5-4330-AE23-543E2BD8169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444210" y="4139166"/>
                  <a:ext cx="109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A95022E-FF99-473C-8080-118A64361C5F}"/>
                    </a:ext>
                  </a:extLst>
                </p14:cNvPr>
                <p14:cNvContentPartPr/>
                <p14:nvPr/>
              </p14:nvContentPartPr>
              <p14:xfrm>
                <a:off x="9578130" y="4198566"/>
                <a:ext cx="186840" cy="2196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A95022E-FF99-473C-8080-118A64361C5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573810" y="4194246"/>
                  <a:ext cx="1954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1A6ACE0-3AD4-4670-8DF7-106237EA0692}"/>
                    </a:ext>
                  </a:extLst>
                </p14:cNvPr>
                <p14:cNvContentPartPr/>
                <p14:nvPr/>
              </p14:nvContentPartPr>
              <p14:xfrm>
                <a:off x="9744810" y="4198206"/>
                <a:ext cx="76680" cy="91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1A6ACE0-3AD4-4670-8DF7-106237EA069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740490" y="4193886"/>
                  <a:ext cx="85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0337346-9B01-4DEB-B46F-3491BE98B444}"/>
                    </a:ext>
                  </a:extLst>
                </p14:cNvPr>
                <p14:cNvContentPartPr/>
                <p14:nvPr/>
              </p14:nvContentPartPr>
              <p14:xfrm>
                <a:off x="9852090" y="4188126"/>
                <a:ext cx="61200" cy="946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0337346-9B01-4DEB-B46F-3491BE98B44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847770" y="4183806"/>
                  <a:ext cx="69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5B789A0-57C4-4540-9BD7-7FA503B1424A}"/>
                    </a:ext>
                  </a:extLst>
                </p14:cNvPr>
                <p14:cNvContentPartPr/>
                <p14:nvPr/>
              </p14:nvContentPartPr>
              <p14:xfrm>
                <a:off x="9977010" y="4198206"/>
                <a:ext cx="219600" cy="1000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5B789A0-57C4-4540-9BD7-7FA503B1424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972690" y="4193886"/>
                  <a:ext cx="228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002442F-B247-45D9-A38B-5F1395316468}"/>
                    </a:ext>
                  </a:extLst>
                </p14:cNvPr>
                <p14:cNvContentPartPr/>
                <p14:nvPr/>
              </p14:nvContentPartPr>
              <p14:xfrm>
                <a:off x="10208490" y="4192086"/>
                <a:ext cx="117720" cy="993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002442F-B247-45D9-A38B-5F139531646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204170" y="4187766"/>
                  <a:ext cx="12636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040D551-C7D1-481F-9343-AF524D8AC6F0}"/>
              </a:ext>
            </a:extLst>
          </p:cNvPr>
          <p:cNvGrpSpPr/>
          <p:nvPr/>
        </p:nvGrpSpPr>
        <p:grpSpPr>
          <a:xfrm>
            <a:off x="1528890" y="4947726"/>
            <a:ext cx="502920" cy="253440"/>
            <a:chOff x="1528890" y="4947726"/>
            <a:chExt cx="502920" cy="25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4094A41-D3BB-4BAA-9B4D-AF82394DFF2E}"/>
                    </a:ext>
                  </a:extLst>
                </p14:cNvPr>
                <p14:cNvContentPartPr/>
                <p14:nvPr/>
              </p14:nvContentPartPr>
              <p14:xfrm>
                <a:off x="1599810" y="4947726"/>
                <a:ext cx="65520" cy="253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4094A41-D3BB-4BAA-9B4D-AF82394DFF2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595490" y="4943406"/>
                  <a:ext cx="741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BF7D153-EB4C-422B-96DF-90E63CD32F81}"/>
                    </a:ext>
                  </a:extLst>
                </p14:cNvPr>
                <p14:cNvContentPartPr/>
                <p14:nvPr/>
              </p14:nvContentPartPr>
              <p14:xfrm>
                <a:off x="1528890" y="5077326"/>
                <a:ext cx="198000" cy="892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BF7D153-EB4C-422B-96DF-90E63CD32F8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524570" y="5073006"/>
                  <a:ext cx="206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80375C5-EAF5-430C-9800-DF953038F795}"/>
                    </a:ext>
                  </a:extLst>
                </p14:cNvPr>
                <p14:cNvContentPartPr/>
                <p14:nvPr/>
              </p14:nvContentPartPr>
              <p14:xfrm>
                <a:off x="1686570" y="5052126"/>
                <a:ext cx="25200" cy="75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80375C5-EAF5-430C-9800-DF953038F79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682250" y="5047806"/>
                  <a:ext cx="338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DB424D7-7999-408D-8AB9-3A75527C45DD}"/>
                    </a:ext>
                  </a:extLst>
                </p14:cNvPr>
                <p14:cNvContentPartPr/>
                <p14:nvPr/>
              </p14:nvContentPartPr>
              <p14:xfrm>
                <a:off x="1767930" y="5088126"/>
                <a:ext cx="90720" cy="651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DB424D7-7999-408D-8AB9-3A75527C45D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763610" y="5083806"/>
                  <a:ext cx="99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B2EA96C-AFD8-4009-B64C-921196CDF4A5}"/>
                    </a:ext>
                  </a:extLst>
                </p14:cNvPr>
                <p14:cNvContentPartPr/>
                <p14:nvPr/>
              </p14:nvContentPartPr>
              <p14:xfrm>
                <a:off x="1899690" y="5004246"/>
                <a:ext cx="132120" cy="1656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B2EA96C-AFD8-4009-B64C-921196CDF4A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895370" y="4999926"/>
                  <a:ext cx="14076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76C71FA-BF00-426A-A28B-2D32821717F5}"/>
              </a:ext>
            </a:extLst>
          </p:cNvPr>
          <p:cNvGrpSpPr/>
          <p:nvPr/>
        </p:nvGrpSpPr>
        <p:grpSpPr>
          <a:xfrm>
            <a:off x="2334570" y="5006046"/>
            <a:ext cx="357480" cy="155160"/>
            <a:chOff x="2334570" y="5006046"/>
            <a:chExt cx="357480" cy="15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AF1C252-0F9D-4307-8530-F1EF59059B30}"/>
                    </a:ext>
                  </a:extLst>
                </p14:cNvPr>
                <p14:cNvContentPartPr/>
                <p14:nvPr/>
              </p14:nvContentPartPr>
              <p14:xfrm>
                <a:off x="2334570" y="5037726"/>
                <a:ext cx="75600" cy="1234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AF1C252-0F9D-4307-8530-F1EF59059B3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30250" y="5033406"/>
                  <a:ext cx="84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979D376-45A3-404A-91C0-81601C772728}"/>
                    </a:ext>
                  </a:extLst>
                </p14:cNvPr>
                <p14:cNvContentPartPr/>
                <p14:nvPr/>
              </p14:nvContentPartPr>
              <p14:xfrm>
                <a:off x="2446170" y="5028006"/>
                <a:ext cx="114480" cy="1155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979D376-45A3-404A-91C0-81601C77272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41850" y="5023686"/>
                  <a:ext cx="123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7243819-B40D-45E8-9EB7-CFCA4C7FF0C9}"/>
                    </a:ext>
                  </a:extLst>
                </p14:cNvPr>
                <p14:cNvContentPartPr/>
                <p14:nvPr/>
              </p14:nvContentPartPr>
              <p14:xfrm>
                <a:off x="2570010" y="5006046"/>
                <a:ext cx="122040" cy="1508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7243819-B40D-45E8-9EB7-CFCA4C7FF0C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565690" y="5001726"/>
                  <a:ext cx="13068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DD0BB8FB-67D9-4878-8BAB-9E7B3DE9E542}"/>
              </a:ext>
            </a:extLst>
          </p:cNvPr>
          <p:cNvGrpSpPr/>
          <p:nvPr/>
        </p:nvGrpSpPr>
        <p:grpSpPr>
          <a:xfrm>
            <a:off x="2980050" y="4943046"/>
            <a:ext cx="423360" cy="200880"/>
            <a:chOff x="2980050" y="4943046"/>
            <a:chExt cx="42336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26927F4-E3EF-4653-9497-247D15CFA293}"/>
                    </a:ext>
                  </a:extLst>
                </p14:cNvPr>
                <p14:cNvContentPartPr/>
                <p14:nvPr/>
              </p14:nvContentPartPr>
              <p14:xfrm>
                <a:off x="3011370" y="4977966"/>
                <a:ext cx="64440" cy="1659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26927F4-E3EF-4653-9497-247D15CFA29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07050" y="4973646"/>
                  <a:ext cx="73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DBC17AB-2AA2-4CD3-8504-BD60B2AE3514}"/>
                    </a:ext>
                  </a:extLst>
                </p14:cNvPr>
                <p14:cNvContentPartPr/>
                <p14:nvPr/>
              </p14:nvContentPartPr>
              <p14:xfrm>
                <a:off x="2980050" y="5014686"/>
                <a:ext cx="119160" cy="162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DBC17AB-2AA2-4CD3-8504-BD60B2AE351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975730" y="5010366"/>
                  <a:ext cx="127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42AA802-C39C-4A1E-A6A8-05498B241A5D}"/>
                    </a:ext>
                  </a:extLst>
                </p14:cNvPr>
                <p14:cNvContentPartPr/>
                <p14:nvPr/>
              </p14:nvContentPartPr>
              <p14:xfrm>
                <a:off x="3133050" y="4943046"/>
                <a:ext cx="270360" cy="1951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42AA802-C39C-4A1E-A6A8-05498B241A5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128730" y="4938726"/>
                  <a:ext cx="27900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5A69FE5B-4E6F-4AB7-95E9-7C348DE873F0}"/>
              </a:ext>
            </a:extLst>
          </p:cNvPr>
          <p:cNvGrpSpPr/>
          <p:nvPr/>
        </p:nvGrpSpPr>
        <p:grpSpPr>
          <a:xfrm>
            <a:off x="3620490" y="4949526"/>
            <a:ext cx="758160" cy="289080"/>
            <a:chOff x="3620490" y="4949526"/>
            <a:chExt cx="75816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F06ABFB-FD12-4F2A-98BF-FCC2671E44F7}"/>
                    </a:ext>
                  </a:extLst>
                </p14:cNvPr>
                <p14:cNvContentPartPr/>
                <p14:nvPr/>
              </p14:nvContentPartPr>
              <p14:xfrm>
                <a:off x="3620490" y="4949526"/>
                <a:ext cx="37080" cy="1911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F06ABFB-FD12-4F2A-98BF-FCC2671E44F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616170" y="4945206"/>
                  <a:ext cx="45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457F7BA-C134-43E8-B5F9-80249C025BD8}"/>
                    </a:ext>
                  </a:extLst>
                </p14:cNvPr>
                <p14:cNvContentPartPr/>
                <p14:nvPr/>
              </p14:nvContentPartPr>
              <p14:xfrm>
                <a:off x="3700770" y="5007486"/>
                <a:ext cx="95760" cy="925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457F7BA-C134-43E8-B5F9-80249C025BD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696450" y="5003166"/>
                  <a:ext cx="104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FBEA7BD-C688-4759-8985-8D3E1F5BEFE1}"/>
                    </a:ext>
                  </a:extLst>
                </p14:cNvPr>
                <p14:cNvContentPartPr/>
                <p14:nvPr/>
              </p14:nvContentPartPr>
              <p14:xfrm>
                <a:off x="3829290" y="5022966"/>
                <a:ext cx="97200" cy="975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FBEA7BD-C688-4759-8985-8D3E1F5BEFE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24970" y="5018646"/>
                  <a:ext cx="105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EDAD162-E842-4C18-9FAF-F071B005B33A}"/>
                    </a:ext>
                  </a:extLst>
                </p14:cNvPr>
                <p14:cNvContentPartPr/>
                <p14:nvPr/>
              </p14:nvContentPartPr>
              <p14:xfrm>
                <a:off x="3939450" y="5019726"/>
                <a:ext cx="195480" cy="2188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EDAD162-E842-4C18-9FAF-F071B005B33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935130" y="5015406"/>
                  <a:ext cx="204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EFF2DE9-E018-4756-A4C1-8C9CE7DE3D0A}"/>
                    </a:ext>
                  </a:extLst>
                </p14:cNvPr>
                <p14:cNvContentPartPr/>
                <p14:nvPr/>
              </p14:nvContentPartPr>
              <p14:xfrm>
                <a:off x="4164810" y="5002806"/>
                <a:ext cx="46800" cy="982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EFF2DE9-E018-4756-A4C1-8C9CE7DE3D0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160490" y="4998486"/>
                  <a:ext cx="55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6F9737C-3CAF-4DB6-8581-B5C2C22085FC}"/>
                    </a:ext>
                  </a:extLst>
                </p14:cNvPr>
                <p14:cNvContentPartPr/>
                <p14:nvPr/>
              </p14:nvContentPartPr>
              <p14:xfrm>
                <a:off x="4246530" y="4960686"/>
                <a:ext cx="132120" cy="162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6F9737C-3CAF-4DB6-8581-B5C2C22085F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242210" y="4956366"/>
                  <a:ext cx="14076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2A031C31-B99B-4BC7-A083-CC342AFA5E3E}"/>
                  </a:ext>
                </a:extLst>
              </p14:cNvPr>
              <p14:cNvContentPartPr/>
              <p14:nvPr/>
            </p14:nvContentPartPr>
            <p14:xfrm>
              <a:off x="4718490" y="4933686"/>
              <a:ext cx="110880" cy="19656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2A031C31-B99B-4BC7-A083-CC342AFA5E3E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714170" y="4929366"/>
                <a:ext cx="11952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DDB4639-3E18-47F9-8EF0-6C7944C6C7A5}"/>
              </a:ext>
            </a:extLst>
          </p:cNvPr>
          <p:cNvGrpSpPr/>
          <p:nvPr/>
        </p:nvGrpSpPr>
        <p:grpSpPr>
          <a:xfrm>
            <a:off x="5173170" y="4977966"/>
            <a:ext cx="412560" cy="193320"/>
            <a:chOff x="5173170" y="4977966"/>
            <a:chExt cx="41256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47B6D38-5194-4213-ADA8-99E2E9220CD3}"/>
                    </a:ext>
                  </a:extLst>
                </p14:cNvPr>
                <p14:cNvContentPartPr/>
                <p14:nvPr/>
              </p14:nvContentPartPr>
              <p14:xfrm>
                <a:off x="5173170" y="5037366"/>
                <a:ext cx="86040" cy="990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47B6D38-5194-4213-ADA8-99E2E9220CD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168850" y="5033046"/>
                  <a:ext cx="94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0B2B5B7-A9B5-432E-A8E2-DBEE4327C922}"/>
                    </a:ext>
                  </a:extLst>
                </p14:cNvPr>
                <p14:cNvContentPartPr/>
                <p14:nvPr/>
              </p14:nvContentPartPr>
              <p14:xfrm>
                <a:off x="5298810" y="4977966"/>
                <a:ext cx="163080" cy="193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0B2B5B7-A9B5-432E-A8E2-DBEE4327C92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294490" y="4973646"/>
                  <a:ext cx="171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531991A-6EE2-472E-BE1D-B885D2D01B85}"/>
                    </a:ext>
                  </a:extLst>
                </p14:cNvPr>
                <p14:cNvContentPartPr/>
                <p14:nvPr/>
              </p14:nvContentPartPr>
              <p14:xfrm>
                <a:off x="5370810" y="5051046"/>
                <a:ext cx="214920" cy="1090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531991A-6EE2-472E-BE1D-B885D2D01B8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366490" y="5046726"/>
                  <a:ext cx="22356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4D99FC5-99F7-4B2E-B9AC-F92D639D4569}"/>
              </a:ext>
            </a:extLst>
          </p:cNvPr>
          <p:cNvGrpSpPr/>
          <p:nvPr/>
        </p:nvGrpSpPr>
        <p:grpSpPr>
          <a:xfrm>
            <a:off x="6055170" y="5030166"/>
            <a:ext cx="241560" cy="208800"/>
            <a:chOff x="6055170" y="5030166"/>
            <a:chExt cx="24156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FD2DAD7-089A-4924-B373-24EDC82B4641}"/>
                    </a:ext>
                  </a:extLst>
                </p14:cNvPr>
                <p14:cNvContentPartPr/>
                <p14:nvPr/>
              </p14:nvContentPartPr>
              <p14:xfrm>
                <a:off x="6055170" y="5031966"/>
                <a:ext cx="35280" cy="2070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FD2DAD7-089A-4924-B373-24EDC82B464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050850" y="5027646"/>
                  <a:ext cx="43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6AA1E6A-6658-4762-A261-3617E0C5943C}"/>
                    </a:ext>
                  </a:extLst>
                </p14:cNvPr>
                <p14:cNvContentPartPr/>
                <p14:nvPr/>
              </p14:nvContentPartPr>
              <p14:xfrm>
                <a:off x="6063810" y="5030166"/>
                <a:ext cx="109440" cy="1047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6AA1E6A-6658-4762-A261-3617E0C5943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059490" y="5025846"/>
                  <a:ext cx="118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DC5F044-074C-43C2-B486-1ED52F2842D2}"/>
                    </a:ext>
                  </a:extLst>
                </p14:cNvPr>
                <p14:cNvContentPartPr/>
                <p14:nvPr/>
              </p14:nvContentPartPr>
              <p14:xfrm>
                <a:off x="6208890" y="5113326"/>
                <a:ext cx="87840" cy="907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DC5F044-074C-43C2-B486-1ED52F2842D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204570" y="5109006"/>
                  <a:ext cx="9648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ABA03068-3AF6-40A3-A9D9-3A4FD0B7DD43}"/>
              </a:ext>
            </a:extLst>
          </p:cNvPr>
          <p:cNvGrpSpPr/>
          <p:nvPr/>
        </p:nvGrpSpPr>
        <p:grpSpPr>
          <a:xfrm>
            <a:off x="6681930" y="5048166"/>
            <a:ext cx="116280" cy="189360"/>
            <a:chOff x="6681930" y="5048166"/>
            <a:chExt cx="116280" cy="1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7BD024A-9189-468F-88ED-6434D340398B}"/>
                    </a:ext>
                  </a:extLst>
                </p14:cNvPr>
                <p14:cNvContentPartPr/>
                <p14:nvPr/>
              </p14:nvContentPartPr>
              <p14:xfrm>
                <a:off x="6681930" y="5048166"/>
                <a:ext cx="108360" cy="1062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7BD024A-9189-468F-88ED-6434D340398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677610" y="5043846"/>
                  <a:ext cx="117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0440978-FB3C-4433-A2BF-4849DD6A0636}"/>
                    </a:ext>
                  </a:extLst>
                </p14:cNvPr>
                <p14:cNvContentPartPr/>
                <p14:nvPr/>
              </p14:nvContentPartPr>
              <p14:xfrm>
                <a:off x="6701010" y="5206206"/>
                <a:ext cx="97200" cy="313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0440978-FB3C-4433-A2BF-4849DD6A063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696690" y="5201886"/>
                  <a:ext cx="10584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70F7786-A62C-4296-95B7-7A8C08129CFB}"/>
              </a:ext>
            </a:extLst>
          </p:cNvPr>
          <p:cNvGrpSpPr/>
          <p:nvPr/>
        </p:nvGrpSpPr>
        <p:grpSpPr>
          <a:xfrm>
            <a:off x="7064970" y="5017206"/>
            <a:ext cx="360360" cy="416160"/>
            <a:chOff x="7064970" y="5017206"/>
            <a:chExt cx="360360" cy="41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F8E34A0-C0B8-49A8-BC6B-76F09B46879E}"/>
                    </a:ext>
                  </a:extLst>
                </p14:cNvPr>
                <p14:cNvContentPartPr/>
                <p14:nvPr/>
              </p14:nvContentPartPr>
              <p14:xfrm>
                <a:off x="7176570" y="5017206"/>
                <a:ext cx="21600" cy="1717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F8E34A0-C0B8-49A8-BC6B-76F09B46879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172250" y="5012886"/>
                  <a:ext cx="30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1F18C5B-B1C5-420A-AD37-917DDB45CE52}"/>
                    </a:ext>
                  </a:extLst>
                </p14:cNvPr>
                <p14:cNvContentPartPr/>
                <p14:nvPr/>
              </p14:nvContentPartPr>
              <p14:xfrm>
                <a:off x="7064970" y="5155086"/>
                <a:ext cx="309600" cy="262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1F18C5B-B1C5-420A-AD37-917DDB45CE5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060650" y="5150766"/>
                  <a:ext cx="318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A87A114-CA08-4DC7-895D-4EB62B4B349F}"/>
                    </a:ext>
                  </a:extLst>
                </p14:cNvPr>
                <p14:cNvContentPartPr/>
                <p14:nvPr/>
              </p14:nvContentPartPr>
              <p14:xfrm>
                <a:off x="7163970" y="5294046"/>
                <a:ext cx="120240" cy="1393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A87A114-CA08-4DC7-895D-4EB62B4B349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159650" y="5289726"/>
                  <a:ext cx="128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CDF02C2-0571-40D6-BC20-0E30D4E2E1D3}"/>
                    </a:ext>
                  </a:extLst>
                </p14:cNvPr>
                <p14:cNvContentPartPr/>
                <p14:nvPr/>
              </p14:nvContentPartPr>
              <p14:xfrm>
                <a:off x="7300410" y="5272086"/>
                <a:ext cx="124920" cy="756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CDF02C2-0571-40D6-BC20-0E30D4E2E1D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296090" y="5267766"/>
                  <a:ext cx="13356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E3D7E71-CA15-474F-89FE-C2AE65FF4E72}"/>
              </a:ext>
            </a:extLst>
          </p:cNvPr>
          <p:cNvGrpSpPr/>
          <p:nvPr/>
        </p:nvGrpSpPr>
        <p:grpSpPr>
          <a:xfrm>
            <a:off x="7738530" y="5143926"/>
            <a:ext cx="396720" cy="231120"/>
            <a:chOff x="7738530" y="5143926"/>
            <a:chExt cx="396720" cy="2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3D90D2F-B96F-4800-B68C-2E66E9F04E94}"/>
                    </a:ext>
                  </a:extLst>
                </p14:cNvPr>
                <p14:cNvContentPartPr/>
                <p14:nvPr/>
              </p14:nvContentPartPr>
              <p14:xfrm>
                <a:off x="7738530" y="5151486"/>
                <a:ext cx="75600" cy="964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3D90D2F-B96F-4800-B68C-2E66E9F04E9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734210" y="5147166"/>
                  <a:ext cx="84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16B3273-E7F1-4020-A5A1-9E3DBCE0546A}"/>
                    </a:ext>
                  </a:extLst>
                </p14:cNvPr>
                <p14:cNvContentPartPr/>
                <p14:nvPr/>
              </p14:nvContentPartPr>
              <p14:xfrm>
                <a:off x="7882170" y="5143926"/>
                <a:ext cx="100080" cy="669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16B3273-E7F1-4020-A5A1-9E3DBCE0546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877850" y="5139606"/>
                  <a:ext cx="108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BD91675-FAEC-4D18-ADC4-92A9721B465F}"/>
                    </a:ext>
                  </a:extLst>
                </p14:cNvPr>
                <p14:cNvContentPartPr/>
                <p14:nvPr/>
              </p14:nvContentPartPr>
              <p14:xfrm>
                <a:off x="8027250" y="5150766"/>
                <a:ext cx="108000" cy="2242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BD91675-FAEC-4D18-ADC4-92A9721B465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022930" y="5146446"/>
                  <a:ext cx="11664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62BB8F08-8230-4A20-93C2-451AF0E55F0B}"/>
              </a:ext>
            </a:extLst>
          </p:cNvPr>
          <p:cNvGrpSpPr/>
          <p:nvPr/>
        </p:nvGrpSpPr>
        <p:grpSpPr>
          <a:xfrm>
            <a:off x="1748850" y="5904606"/>
            <a:ext cx="565560" cy="191880"/>
            <a:chOff x="1748850" y="5904606"/>
            <a:chExt cx="56556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5EE3589-4336-4872-8C8B-AD23D1F76196}"/>
                    </a:ext>
                  </a:extLst>
                </p14:cNvPr>
                <p14:cNvContentPartPr/>
                <p14:nvPr/>
              </p14:nvContentPartPr>
              <p14:xfrm>
                <a:off x="1748850" y="5976966"/>
                <a:ext cx="163080" cy="1076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5EE3589-4336-4872-8C8B-AD23D1F7619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744530" y="5972646"/>
                  <a:ext cx="171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9BA953D-71BD-443C-8214-9DBA515B18A5}"/>
                    </a:ext>
                  </a:extLst>
                </p14:cNvPr>
                <p14:cNvContentPartPr/>
                <p14:nvPr/>
              </p14:nvContentPartPr>
              <p14:xfrm>
                <a:off x="1987170" y="5979486"/>
                <a:ext cx="70200" cy="882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9BA953D-71BD-443C-8214-9DBA515B18A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982850" y="5975166"/>
                  <a:ext cx="78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B67886D-E4A5-4225-8676-39AA7BE60DF0}"/>
                    </a:ext>
                  </a:extLst>
                </p14:cNvPr>
                <p14:cNvContentPartPr/>
                <p14:nvPr/>
              </p14:nvContentPartPr>
              <p14:xfrm>
                <a:off x="2077890" y="5997846"/>
                <a:ext cx="104760" cy="669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B67886D-E4A5-4225-8676-39AA7BE60DF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073570" y="5993526"/>
                  <a:ext cx="113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F0AE8A3-AC7F-4104-AB21-486CC0AFE9AC}"/>
                    </a:ext>
                  </a:extLst>
                </p14:cNvPr>
                <p14:cNvContentPartPr/>
                <p14:nvPr/>
              </p14:nvContentPartPr>
              <p14:xfrm>
                <a:off x="2215410" y="5904606"/>
                <a:ext cx="99000" cy="1918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F0AE8A3-AC7F-4104-AB21-486CC0AFE9A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211090" y="5900286"/>
                  <a:ext cx="10764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AA9F5E4-B02B-4C6C-B258-C3B1D404EF3D}"/>
              </a:ext>
            </a:extLst>
          </p:cNvPr>
          <p:cNvGrpSpPr/>
          <p:nvPr/>
        </p:nvGrpSpPr>
        <p:grpSpPr>
          <a:xfrm>
            <a:off x="2743890" y="5917206"/>
            <a:ext cx="146880" cy="175680"/>
            <a:chOff x="2743890" y="5917206"/>
            <a:chExt cx="146880" cy="1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F38C550-9546-43BF-A376-3B8F3A76F2CC}"/>
                    </a:ext>
                  </a:extLst>
                </p14:cNvPr>
                <p14:cNvContentPartPr/>
                <p14:nvPr/>
              </p14:nvContentPartPr>
              <p14:xfrm>
                <a:off x="2757930" y="5917206"/>
                <a:ext cx="51480" cy="1756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F38C550-9546-43BF-A376-3B8F3A76F2C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753610" y="5912886"/>
                  <a:ext cx="60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4CB010C-7E5C-4828-998B-4ADE1F5F7AC4}"/>
                    </a:ext>
                  </a:extLst>
                </p14:cNvPr>
                <p14:cNvContentPartPr/>
                <p14:nvPr/>
              </p14:nvContentPartPr>
              <p14:xfrm>
                <a:off x="2743890" y="5968326"/>
                <a:ext cx="146880" cy="658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4CB010C-7E5C-4828-998B-4ADE1F5F7AC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739570" y="5964006"/>
                  <a:ext cx="15552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E9BD3DE-2FFE-4319-AA93-63D9C262B11D}"/>
              </a:ext>
            </a:extLst>
          </p:cNvPr>
          <p:cNvGrpSpPr/>
          <p:nvPr/>
        </p:nvGrpSpPr>
        <p:grpSpPr>
          <a:xfrm>
            <a:off x="3273810" y="5874366"/>
            <a:ext cx="477720" cy="288360"/>
            <a:chOff x="3273810" y="5874366"/>
            <a:chExt cx="47772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E356616-778D-4572-88E5-5F24BE3B65CD}"/>
                    </a:ext>
                  </a:extLst>
                </p14:cNvPr>
                <p14:cNvContentPartPr/>
                <p14:nvPr/>
              </p14:nvContentPartPr>
              <p14:xfrm>
                <a:off x="3304770" y="5874366"/>
                <a:ext cx="60480" cy="2883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E356616-778D-4572-88E5-5F24BE3B65C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300450" y="5870046"/>
                  <a:ext cx="691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A1793B6-1116-4364-BB9B-9C34F74965F1}"/>
                    </a:ext>
                  </a:extLst>
                </p14:cNvPr>
                <p14:cNvContentPartPr/>
                <p14:nvPr/>
              </p14:nvContentPartPr>
              <p14:xfrm>
                <a:off x="3273810" y="5885526"/>
                <a:ext cx="477720" cy="1645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A1793B6-1116-4364-BB9B-9C34F74965F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269490" y="5881206"/>
                  <a:ext cx="48636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DD6552C8-5A78-4909-BAF2-9CCFBAE6F711}"/>
              </a:ext>
            </a:extLst>
          </p:cNvPr>
          <p:cNvGrpSpPr/>
          <p:nvPr/>
        </p:nvGrpSpPr>
        <p:grpSpPr>
          <a:xfrm>
            <a:off x="4043130" y="5842686"/>
            <a:ext cx="819720" cy="365400"/>
            <a:chOff x="4043130" y="5842686"/>
            <a:chExt cx="81972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716B6C5-DAF2-4B96-9B31-2702E2BA83F1}"/>
                    </a:ext>
                  </a:extLst>
                </p14:cNvPr>
                <p14:cNvContentPartPr/>
                <p14:nvPr/>
              </p14:nvContentPartPr>
              <p14:xfrm>
                <a:off x="4043130" y="5860686"/>
                <a:ext cx="127440" cy="1951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716B6C5-DAF2-4B96-9B31-2702E2BA83F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038810" y="5856366"/>
                  <a:ext cx="136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199BBF7-E5BD-4706-85F3-C1E69E66A827}"/>
                    </a:ext>
                  </a:extLst>
                </p14:cNvPr>
                <p14:cNvContentPartPr/>
                <p14:nvPr/>
              </p14:nvContentPartPr>
              <p14:xfrm>
                <a:off x="4217730" y="5887686"/>
                <a:ext cx="42120" cy="1368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199BBF7-E5BD-4706-85F3-C1E69E66A82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213410" y="5883366"/>
                  <a:ext cx="50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C936A23-508C-4E7D-B112-7CDB2EC2328B}"/>
                    </a:ext>
                  </a:extLst>
                </p14:cNvPr>
                <p14:cNvContentPartPr/>
                <p14:nvPr/>
              </p14:nvContentPartPr>
              <p14:xfrm>
                <a:off x="4309890" y="5953566"/>
                <a:ext cx="78840" cy="2253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C936A23-508C-4E7D-B112-7CDB2EC2328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305570" y="5949246"/>
                  <a:ext cx="87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6C49C80-5911-4A00-B389-E98DAB4F890A}"/>
                    </a:ext>
                  </a:extLst>
                </p14:cNvPr>
                <p14:cNvContentPartPr/>
                <p14:nvPr/>
              </p14:nvContentPartPr>
              <p14:xfrm>
                <a:off x="4417530" y="5943126"/>
                <a:ext cx="65520" cy="2649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6C49C80-5911-4A00-B389-E98DAB4F890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413210" y="5938806"/>
                  <a:ext cx="741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EECB260-1442-4158-97E1-B0C8FA6532F4}"/>
                    </a:ext>
                  </a:extLst>
                </p14:cNvPr>
                <p14:cNvContentPartPr/>
                <p14:nvPr/>
              </p14:nvContentPartPr>
              <p14:xfrm>
                <a:off x="4543890" y="5937006"/>
                <a:ext cx="152280" cy="1018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EECB260-1442-4158-97E1-B0C8FA6532F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539570" y="5932686"/>
                  <a:ext cx="160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DA0E866-E8D2-446E-A6DB-0837A68BFC1F}"/>
                    </a:ext>
                  </a:extLst>
                </p14:cNvPr>
                <p14:cNvContentPartPr/>
                <p14:nvPr/>
              </p14:nvContentPartPr>
              <p14:xfrm>
                <a:off x="4765290" y="5842686"/>
                <a:ext cx="97560" cy="1731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DA0E866-E8D2-446E-A6DB-0837A68BFC1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760970" y="5838366"/>
                  <a:ext cx="10620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C04F29AD-820C-4128-994E-E81E22B876B6}"/>
              </a:ext>
            </a:extLst>
          </p:cNvPr>
          <p:cNvGrpSpPr/>
          <p:nvPr/>
        </p:nvGrpSpPr>
        <p:grpSpPr>
          <a:xfrm>
            <a:off x="5158050" y="5866806"/>
            <a:ext cx="950400" cy="221400"/>
            <a:chOff x="5158050" y="5866806"/>
            <a:chExt cx="950400" cy="2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BA0D2F7-A9A3-4A38-988C-135F2DCB35B5}"/>
                    </a:ext>
                  </a:extLst>
                </p14:cNvPr>
                <p14:cNvContentPartPr/>
                <p14:nvPr/>
              </p14:nvContentPartPr>
              <p14:xfrm>
                <a:off x="5158050" y="5866806"/>
                <a:ext cx="14760" cy="1594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BA0D2F7-A9A3-4A38-988C-135F2DCB35B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153730" y="5862486"/>
                  <a:ext cx="23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6D82C93-092E-40B8-A221-599E182CF1A5}"/>
                    </a:ext>
                  </a:extLst>
                </p14:cNvPr>
                <p14:cNvContentPartPr/>
                <p14:nvPr/>
              </p14:nvContentPartPr>
              <p14:xfrm>
                <a:off x="5166690" y="5901366"/>
                <a:ext cx="559080" cy="1512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6D82C93-092E-40B8-A221-599E182CF1A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162370" y="5897046"/>
                  <a:ext cx="567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3AE7F49-782A-4BB1-81A8-74CD77D3ABA5}"/>
                    </a:ext>
                  </a:extLst>
                </p14:cNvPr>
                <p14:cNvContentPartPr/>
                <p14:nvPr/>
              </p14:nvContentPartPr>
              <p14:xfrm>
                <a:off x="5750250" y="5875086"/>
                <a:ext cx="183960" cy="2131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3AE7F49-782A-4BB1-81A8-74CD77D3ABA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745930" y="5870766"/>
                  <a:ext cx="1926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992DE47-4878-4BDA-A83A-49F011D7480B}"/>
                    </a:ext>
                  </a:extLst>
                </p14:cNvPr>
                <p14:cNvContentPartPr/>
                <p14:nvPr/>
              </p14:nvContentPartPr>
              <p14:xfrm>
                <a:off x="5840250" y="5957886"/>
                <a:ext cx="268200" cy="892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992DE47-4878-4BDA-A83A-49F011D7480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835930" y="5953566"/>
                  <a:ext cx="27684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A8D6F23-1A7C-468B-9BA6-134928A94978}"/>
              </a:ext>
            </a:extLst>
          </p:cNvPr>
          <p:cNvGrpSpPr/>
          <p:nvPr/>
        </p:nvGrpSpPr>
        <p:grpSpPr>
          <a:xfrm>
            <a:off x="6376650" y="5633526"/>
            <a:ext cx="2724120" cy="1074960"/>
            <a:chOff x="6376650" y="5633526"/>
            <a:chExt cx="2724120" cy="10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F5EE3B8-263B-407E-89CB-B787B58C81D5}"/>
                    </a:ext>
                  </a:extLst>
                </p14:cNvPr>
                <p14:cNvContentPartPr/>
                <p14:nvPr/>
              </p14:nvContentPartPr>
              <p14:xfrm>
                <a:off x="6627930" y="5943486"/>
                <a:ext cx="112680" cy="4114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F5EE3B8-263B-407E-89CB-B787B58C81D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623610" y="5939166"/>
                  <a:ext cx="1213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48C5A88-B34C-474D-BBA8-88568E586504}"/>
                    </a:ext>
                  </a:extLst>
                </p14:cNvPr>
                <p14:cNvContentPartPr/>
                <p14:nvPr/>
              </p14:nvContentPartPr>
              <p14:xfrm>
                <a:off x="6826650" y="6101526"/>
                <a:ext cx="227880" cy="1918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48C5A88-B34C-474D-BBA8-88568E58650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822330" y="6097206"/>
                  <a:ext cx="236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E2D7C71-F714-421E-BDFA-76325331E1D0}"/>
                    </a:ext>
                  </a:extLst>
                </p14:cNvPr>
                <p14:cNvContentPartPr/>
                <p14:nvPr/>
              </p14:nvContentPartPr>
              <p14:xfrm>
                <a:off x="7314090" y="5971206"/>
                <a:ext cx="26640" cy="1857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E2D7C71-F714-421E-BDFA-76325331E1D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309770" y="5966886"/>
                  <a:ext cx="35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9012FF0-F9F4-45B8-8110-4143EC2277E8}"/>
                    </a:ext>
                  </a:extLst>
                </p14:cNvPr>
                <p14:cNvContentPartPr/>
                <p14:nvPr/>
              </p14:nvContentPartPr>
              <p14:xfrm>
                <a:off x="7208250" y="6155526"/>
                <a:ext cx="351360" cy="223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9012FF0-F9F4-45B8-8110-4143EC2277E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203930" y="6151206"/>
                  <a:ext cx="360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FA61864-F752-4842-8F14-30684C15A280}"/>
                    </a:ext>
                  </a:extLst>
                </p14:cNvPr>
                <p14:cNvContentPartPr/>
                <p14:nvPr/>
              </p14:nvContentPartPr>
              <p14:xfrm>
                <a:off x="7258650" y="6324006"/>
                <a:ext cx="141840" cy="1310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FA61864-F752-4842-8F14-30684C15A28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254330" y="6319686"/>
                  <a:ext cx="150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E9C9812-D1C6-4353-8069-2C13054E8E19}"/>
                    </a:ext>
                  </a:extLst>
                </p14:cNvPr>
                <p14:cNvContentPartPr/>
                <p14:nvPr/>
              </p14:nvContentPartPr>
              <p14:xfrm>
                <a:off x="7430370" y="6296286"/>
                <a:ext cx="34920" cy="1245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E9C9812-D1C6-4353-8069-2C13054E8E1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426050" y="6291966"/>
                  <a:ext cx="43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FD06FE8-A297-4F3E-ABB0-9B63ED2CF10C}"/>
                    </a:ext>
                  </a:extLst>
                </p14:cNvPr>
                <p14:cNvContentPartPr/>
                <p14:nvPr/>
              </p14:nvContentPartPr>
              <p14:xfrm>
                <a:off x="7448370" y="6274686"/>
                <a:ext cx="160920" cy="1638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FD06FE8-A297-4F3E-ABB0-9B63ED2CF10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444050" y="6270366"/>
                  <a:ext cx="169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0E820CC-FC53-4ADB-88D3-72703214CB07}"/>
                    </a:ext>
                  </a:extLst>
                </p14:cNvPr>
                <p14:cNvContentPartPr/>
                <p14:nvPr/>
              </p14:nvContentPartPr>
              <p14:xfrm>
                <a:off x="7638810" y="6442806"/>
                <a:ext cx="33840" cy="122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0E820CC-FC53-4ADB-88D3-72703214CB0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634490" y="6438486"/>
                  <a:ext cx="42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CA354CA-2D26-4EE8-B811-8DE97A86AEE5}"/>
                    </a:ext>
                  </a:extLst>
                </p14:cNvPr>
                <p14:cNvContentPartPr/>
                <p14:nvPr/>
              </p14:nvContentPartPr>
              <p14:xfrm>
                <a:off x="7698570" y="6017286"/>
                <a:ext cx="111960" cy="3690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CA354CA-2D26-4EE8-B811-8DE97A86AEE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694250" y="6012966"/>
                  <a:ext cx="1206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6BB80AD-CBDC-4448-9756-CD05F1923198}"/>
                    </a:ext>
                  </a:extLst>
                </p14:cNvPr>
                <p14:cNvContentPartPr/>
                <p14:nvPr/>
              </p14:nvContentPartPr>
              <p14:xfrm>
                <a:off x="7811970" y="5873646"/>
                <a:ext cx="88560" cy="1008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6BB80AD-CBDC-4448-9756-CD05F192319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807650" y="5869326"/>
                  <a:ext cx="97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C809031-B8F9-4EC4-B132-A961FA46F5E1}"/>
                    </a:ext>
                  </a:extLst>
                </p14:cNvPr>
                <p14:cNvContentPartPr/>
                <p14:nvPr/>
              </p14:nvContentPartPr>
              <p14:xfrm>
                <a:off x="8065770" y="6106566"/>
                <a:ext cx="85680" cy="993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C809031-B8F9-4EC4-B132-A961FA46F5E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061450" y="6102246"/>
                  <a:ext cx="94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DA59143-4629-4D8B-BEF3-46646DFF3971}"/>
                    </a:ext>
                  </a:extLst>
                </p14:cNvPr>
                <p14:cNvContentPartPr/>
                <p14:nvPr/>
              </p14:nvContentPartPr>
              <p14:xfrm>
                <a:off x="8093130" y="5985246"/>
                <a:ext cx="429840" cy="2977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DA59143-4629-4D8B-BEF3-46646DFF397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088810" y="5980926"/>
                  <a:ext cx="4384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E5999E0-2FD8-4BF5-AEBF-335DA0F7546D}"/>
                    </a:ext>
                  </a:extLst>
                </p14:cNvPr>
                <p14:cNvContentPartPr/>
                <p14:nvPr/>
              </p14:nvContentPartPr>
              <p14:xfrm>
                <a:off x="8372490" y="6190086"/>
                <a:ext cx="387360" cy="234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E5999E0-2FD8-4BF5-AEBF-335DA0F7546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368170" y="6185766"/>
                  <a:ext cx="396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7419910-8412-4A1A-B51E-4120BB1E8D9B}"/>
                    </a:ext>
                  </a:extLst>
                </p14:cNvPr>
                <p14:cNvContentPartPr/>
                <p14:nvPr/>
              </p14:nvContentPartPr>
              <p14:xfrm>
                <a:off x="8504250" y="6372966"/>
                <a:ext cx="124560" cy="1144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7419910-8412-4A1A-B51E-4120BB1E8D9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499930" y="6368646"/>
                  <a:ext cx="133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B011F81-4BD8-4FB3-9931-67477C6742FA}"/>
                    </a:ext>
                  </a:extLst>
                </p14:cNvPr>
                <p14:cNvContentPartPr/>
                <p14:nvPr/>
              </p14:nvContentPartPr>
              <p14:xfrm>
                <a:off x="8676690" y="6291606"/>
                <a:ext cx="114840" cy="943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B011F81-4BD8-4FB3-9931-67477C6742F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672370" y="6287286"/>
                  <a:ext cx="123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E9C759E-EFCB-4BD8-8E2C-B8B883EDDBDA}"/>
                    </a:ext>
                  </a:extLst>
                </p14:cNvPr>
                <p14:cNvContentPartPr/>
                <p14:nvPr/>
              </p14:nvContentPartPr>
              <p14:xfrm>
                <a:off x="6398610" y="5749446"/>
                <a:ext cx="82440" cy="8816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E9C759E-EFCB-4BD8-8E2C-B8B883EDDBD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394290" y="5745126"/>
                  <a:ext cx="91080" cy="89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AC51F9F-8D88-4385-ADD5-53F0ED2AA719}"/>
                    </a:ext>
                  </a:extLst>
                </p14:cNvPr>
                <p14:cNvContentPartPr/>
                <p14:nvPr/>
              </p14:nvContentPartPr>
              <p14:xfrm>
                <a:off x="6376650" y="5633526"/>
                <a:ext cx="2724120" cy="10310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AC51F9F-8D88-4385-ADD5-53F0ED2AA71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372330" y="5629206"/>
                  <a:ext cx="2732760" cy="10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FCC0968-F8E4-4E9E-8516-056AFF739DB5}"/>
                    </a:ext>
                  </a:extLst>
                </p14:cNvPr>
                <p14:cNvContentPartPr/>
                <p14:nvPr/>
              </p14:nvContentPartPr>
              <p14:xfrm>
                <a:off x="6589770" y="6632166"/>
                <a:ext cx="2508480" cy="763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FCC0968-F8E4-4E9E-8516-056AFF739DB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585450" y="6627846"/>
                  <a:ext cx="251712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948ECA77-54A5-415C-B588-8F4F5E000F8C}"/>
              </a:ext>
            </a:extLst>
          </p:cNvPr>
          <p:cNvGrpSpPr/>
          <p:nvPr/>
        </p:nvGrpSpPr>
        <p:grpSpPr>
          <a:xfrm>
            <a:off x="9160170" y="5407806"/>
            <a:ext cx="219600" cy="216720"/>
            <a:chOff x="9160170" y="5407806"/>
            <a:chExt cx="219600" cy="21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B3C0B41-91F6-4BB5-AFB1-F26C8E5AC5BF}"/>
                    </a:ext>
                  </a:extLst>
                </p14:cNvPr>
                <p14:cNvContentPartPr/>
                <p14:nvPr/>
              </p14:nvContentPartPr>
              <p14:xfrm>
                <a:off x="9222810" y="5407806"/>
                <a:ext cx="156960" cy="1695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B3C0B41-91F6-4BB5-AFB1-F26C8E5AC5B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218490" y="5403486"/>
                  <a:ext cx="165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BA7AF3A-A49D-474E-B614-1FEF711C3982}"/>
                    </a:ext>
                  </a:extLst>
                </p14:cNvPr>
                <p14:cNvContentPartPr/>
                <p14:nvPr/>
              </p14:nvContentPartPr>
              <p14:xfrm>
                <a:off x="9160170" y="5460726"/>
                <a:ext cx="130320" cy="1638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BA7AF3A-A49D-474E-B614-1FEF711C398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155850" y="5456406"/>
                  <a:ext cx="13896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C7F6E047-31D0-48F5-887C-59C87E7F31F1}"/>
              </a:ext>
            </a:extLst>
          </p:cNvPr>
          <p:cNvGrpSpPr/>
          <p:nvPr/>
        </p:nvGrpSpPr>
        <p:grpSpPr>
          <a:xfrm>
            <a:off x="9618090" y="5097486"/>
            <a:ext cx="973800" cy="462960"/>
            <a:chOff x="9618090" y="5097486"/>
            <a:chExt cx="973800" cy="46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93CBD97-022C-4284-AFC3-7642D9F45165}"/>
                    </a:ext>
                  </a:extLst>
                </p14:cNvPr>
                <p14:cNvContentPartPr/>
                <p14:nvPr/>
              </p14:nvContentPartPr>
              <p14:xfrm>
                <a:off x="9626010" y="5141766"/>
                <a:ext cx="32400" cy="1612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93CBD97-022C-4284-AFC3-7642D9F4516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621690" y="5137446"/>
                  <a:ext cx="41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4AB8B32-3BF3-429B-9145-5CDD99A2DC25}"/>
                    </a:ext>
                  </a:extLst>
                </p14:cNvPr>
                <p14:cNvContentPartPr/>
                <p14:nvPr/>
              </p14:nvContentPartPr>
              <p14:xfrm>
                <a:off x="9618090" y="5191086"/>
                <a:ext cx="229320" cy="943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4AB8B32-3BF3-429B-9145-5CDD99A2DC2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613770" y="5186766"/>
                  <a:ext cx="237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E3C8F98-B9B3-49E1-BEC1-546EEECA2877}"/>
                    </a:ext>
                  </a:extLst>
                </p14:cNvPr>
                <p14:cNvContentPartPr/>
                <p14:nvPr/>
              </p14:nvContentPartPr>
              <p14:xfrm>
                <a:off x="9800250" y="5258406"/>
                <a:ext cx="63000" cy="122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E3C8F98-B9B3-49E1-BEC1-546EEECA287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795930" y="5254086"/>
                  <a:ext cx="71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190E770-5C26-43F6-8ADC-834D0D4E5C05}"/>
                    </a:ext>
                  </a:extLst>
                </p14:cNvPr>
                <p14:cNvContentPartPr/>
                <p14:nvPr/>
              </p14:nvContentPartPr>
              <p14:xfrm>
                <a:off x="10010490" y="5097486"/>
                <a:ext cx="100800" cy="2048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190E770-5C26-43F6-8ADC-834D0D4E5C0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006170" y="5093166"/>
                  <a:ext cx="109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DF1EA46-1059-424D-9F6B-C18C70BF01BC}"/>
                    </a:ext>
                  </a:extLst>
                </p14:cNvPr>
                <p14:cNvContentPartPr/>
                <p14:nvPr/>
              </p14:nvContentPartPr>
              <p14:xfrm>
                <a:off x="10157010" y="5192886"/>
                <a:ext cx="56880" cy="759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DF1EA46-1059-424D-9F6B-C18C70BF01B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152690" y="5188566"/>
                  <a:ext cx="65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A03E5F0-C412-4562-9E83-F3934EDEBC74}"/>
                    </a:ext>
                  </a:extLst>
                </p14:cNvPr>
                <p14:cNvContentPartPr/>
                <p14:nvPr/>
              </p14:nvContentPartPr>
              <p14:xfrm>
                <a:off x="10285530" y="5197206"/>
                <a:ext cx="51120" cy="871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A03E5F0-C412-4562-9E83-F3934EDEBC7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281210" y="5192886"/>
                  <a:ext cx="59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2047FD2-17F1-49CF-A23A-C9817A04F5CA}"/>
                    </a:ext>
                  </a:extLst>
                </p14:cNvPr>
                <p14:cNvContentPartPr/>
                <p14:nvPr/>
              </p14:nvContentPartPr>
              <p14:xfrm>
                <a:off x="9931650" y="5339046"/>
                <a:ext cx="576720" cy="216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2047FD2-17F1-49CF-A23A-C9817A04F5C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927330" y="5334726"/>
                  <a:ext cx="585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924B43D-9DD0-4F39-930D-88259FC4731A}"/>
                    </a:ext>
                  </a:extLst>
                </p14:cNvPr>
                <p14:cNvContentPartPr/>
                <p14:nvPr/>
              </p14:nvContentPartPr>
              <p14:xfrm>
                <a:off x="10063050" y="5397726"/>
                <a:ext cx="84240" cy="1627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924B43D-9DD0-4F39-930D-88259FC4731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058730" y="5393406"/>
                  <a:ext cx="92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F849521-880C-4EB2-982F-2B2110A10463}"/>
                    </a:ext>
                  </a:extLst>
                </p14:cNvPr>
                <p14:cNvContentPartPr/>
                <p14:nvPr/>
              </p14:nvContentPartPr>
              <p14:xfrm>
                <a:off x="10184730" y="5468646"/>
                <a:ext cx="85680" cy="860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F849521-880C-4EB2-982F-2B2110A1046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180410" y="5464326"/>
                  <a:ext cx="94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8608C7F-A297-471D-BD21-2AA014B24718}"/>
                    </a:ext>
                  </a:extLst>
                </p14:cNvPr>
                <p14:cNvContentPartPr/>
                <p14:nvPr/>
              </p14:nvContentPartPr>
              <p14:xfrm>
                <a:off x="10312530" y="5392326"/>
                <a:ext cx="63000" cy="1616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8608C7F-A297-471D-BD21-2AA014B2471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308210" y="5388006"/>
                  <a:ext cx="71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8FE50E4-F720-4E51-B57C-7B972DCF0A69}"/>
                    </a:ext>
                  </a:extLst>
                </p14:cNvPr>
                <p14:cNvContentPartPr/>
                <p14:nvPr/>
              </p14:nvContentPartPr>
              <p14:xfrm>
                <a:off x="10390290" y="5484486"/>
                <a:ext cx="59760" cy="676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8FE50E4-F720-4E51-B57C-7B972DCF0A6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385970" y="5480166"/>
                  <a:ext cx="68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2A3C401-969A-4100-B993-5D237C22E073}"/>
                    </a:ext>
                  </a:extLst>
                </p14:cNvPr>
                <p14:cNvContentPartPr/>
                <p14:nvPr/>
              </p14:nvContentPartPr>
              <p14:xfrm>
                <a:off x="10517370" y="5459646"/>
                <a:ext cx="74520" cy="975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2A3C401-969A-4100-B993-5D237C22E07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513050" y="5455326"/>
                  <a:ext cx="8316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595E80FE-60AB-4A96-B1B6-A743A4E87FC1}"/>
              </a:ext>
            </a:extLst>
          </p:cNvPr>
          <p:cNvGrpSpPr/>
          <p:nvPr/>
        </p:nvGrpSpPr>
        <p:grpSpPr>
          <a:xfrm>
            <a:off x="9639330" y="5827566"/>
            <a:ext cx="999360" cy="285840"/>
            <a:chOff x="9639330" y="5827566"/>
            <a:chExt cx="999360" cy="28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DE721B8-AE2D-4A60-9D5F-D7D9957076E7}"/>
                    </a:ext>
                  </a:extLst>
                </p14:cNvPr>
                <p14:cNvContentPartPr/>
                <p14:nvPr/>
              </p14:nvContentPartPr>
              <p14:xfrm>
                <a:off x="9681450" y="5930886"/>
                <a:ext cx="14400" cy="637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DE721B8-AE2D-4A60-9D5F-D7D9957076E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677130" y="5926566"/>
                  <a:ext cx="23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9396C97-42F9-4601-B621-0EF62651B3C3}"/>
                    </a:ext>
                  </a:extLst>
                </p14:cNvPr>
                <p14:cNvContentPartPr/>
                <p14:nvPr/>
              </p14:nvContentPartPr>
              <p14:xfrm>
                <a:off x="9639330" y="5846646"/>
                <a:ext cx="187560" cy="1414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9396C97-42F9-4601-B621-0EF62651B3C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635010" y="5842326"/>
                  <a:ext cx="196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43B0A18-E276-4560-8EC8-7CC91F128318}"/>
                    </a:ext>
                  </a:extLst>
                </p14:cNvPr>
                <p14:cNvContentPartPr/>
                <p14:nvPr/>
              </p14:nvContentPartPr>
              <p14:xfrm>
                <a:off x="9900330" y="5890206"/>
                <a:ext cx="60840" cy="950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43B0A18-E276-4560-8EC8-7CC91F12831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896010" y="5885886"/>
                  <a:ext cx="69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D5FC19E-5B17-422C-A829-E136EE9C469E}"/>
                    </a:ext>
                  </a:extLst>
                </p14:cNvPr>
                <p14:cNvContentPartPr/>
                <p14:nvPr/>
              </p14:nvContentPartPr>
              <p14:xfrm>
                <a:off x="10023090" y="5890566"/>
                <a:ext cx="149760" cy="2152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D5FC19E-5B17-422C-A829-E136EE9C469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018770" y="5886246"/>
                  <a:ext cx="1584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1113E21-BC13-42CC-9CC0-3E4E2961D3E2}"/>
                    </a:ext>
                  </a:extLst>
                </p14:cNvPr>
                <p14:cNvContentPartPr/>
                <p14:nvPr/>
              </p14:nvContentPartPr>
              <p14:xfrm>
                <a:off x="10169610" y="5870406"/>
                <a:ext cx="182880" cy="849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1113E21-BC13-42CC-9CC0-3E4E2961D3E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165290" y="5866086"/>
                  <a:ext cx="191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2D7ABC5-A712-4418-BABC-E5D7524CC0AB}"/>
                    </a:ext>
                  </a:extLst>
                </p14:cNvPr>
                <p14:cNvContentPartPr/>
                <p14:nvPr/>
              </p14:nvContentPartPr>
              <p14:xfrm>
                <a:off x="10395690" y="5827566"/>
                <a:ext cx="87120" cy="1522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2D7ABC5-A712-4418-BABC-E5D7524CC0A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391370" y="5823246"/>
                  <a:ext cx="95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F356827-D050-4828-B385-27ADC6D66DE9}"/>
                    </a:ext>
                  </a:extLst>
                </p14:cNvPr>
                <p14:cNvContentPartPr/>
                <p14:nvPr/>
              </p14:nvContentPartPr>
              <p14:xfrm>
                <a:off x="10523850" y="5831166"/>
                <a:ext cx="29880" cy="1393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F356827-D050-4828-B385-27ADC6D66DE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519530" y="5826846"/>
                  <a:ext cx="38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BA0A3FE-6DA8-4694-B261-5927C5F217A3}"/>
                    </a:ext>
                  </a:extLst>
                </p14:cNvPr>
                <p14:cNvContentPartPr/>
                <p14:nvPr/>
              </p14:nvContentPartPr>
              <p14:xfrm>
                <a:off x="10501170" y="5879406"/>
                <a:ext cx="137520" cy="2340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BA0A3FE-6DA8-4694-B261-5927C5F217A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496850" y="5875086"/>
                  <a:ext cx="14616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A38A98FF-09D6-4D41-BCD4-A1C3C7DCB65F}"/>
              </a:ext>
            </a:extLst>
          </p:cNvPr>
          <p:cNvGrpSpPr/>
          <p:nvPr/>
        </p:nvGrpSpPr>
        <p:grpSpPr>
          <a:xfrm>
            <a:off x="10820490" y="5809566"/>
            <a:ext cx="461520" cy="160560"/>
            <a:chOff x="10820490" y="5809566"/>
            <a:chExt cx="46152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3BDC3D4-6E73-4A79-903A-496337637973}"/>
                    </a:ext>
                  </a:extLst>
                </p14:cNvPr>
                <p14:cNvContentPartPr/>
                <p14:nvPr/>
              </p14:nvContentPartPr>
              <p14:xfrm>
                <a:off x="10820490" y="5820726"/>
                <a:ext cx="73440" cy="1465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3BDC3D4-6E73-4A79-903A-49633763797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816170" y="5816406"/>
                  <a:ext cx="82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872EC94-D980-4051-B8FD-38CF690F9E13}"/>
                    </a:ext>
                  </a:extLst>
                </p14:cNvPr>
                <p14:cNvContentPartPr/>
                <p14:nvPr/>
              </p14:nvContentPartPr>
              <p14:xfrm>
                <a:off x="10938930" y="5827926"/>
                <a:ext cx="102240" cy="1400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872EC94-D980-4051-B8FD-38CF690F9E1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934610" y="5823606"/>
                  <a:ext cx="110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0B0EA4E-FF08-45D6-AB42-18BB6B88CAB5}"/>
                    </a:ext>
                  </a:extLst>
                </p14:cNvPr>
                <p14:cNvContentPartPr/>
                <p14:nvPr/>
              </p14:nvContentPartPr>
              <p14:xfrm>
                <a:off x="11088330" y="5809566"/>
                <a:ext cx="87840" cy="1605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0B0EA4E-FF08-45D6-AB42-18BB6B88CAB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084010" y="5805246"/>
                  <a:ext cx="96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1E0E7DB-BFD9-48C7-8A32-7CD7B6CADA2D}"/>
                    </a:ext>
                  </a:extLst>
                </p14:cNvPr>
                <p14:cNvContentPartPr/>
                <p14:nvPr/>
              </p14:nvContentPartPr>
              <p14:xfrm>
                <a:off x="11227650" y="5844486"/>
                <a:ext cx="54360" cy="1202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1E0E7DB-BFD9-48C7-8A32-7CD7B6CADA2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223330" y="5840166"/>
                  <a:ext cx="6300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9D7C6CED-08C3-42B4-AA58-9A3F92F4EDFB}"/>
              </a:ext>
            </a:extLst>
          </p:cNvPr>
          <p:cNvGrpSpPr/>
          <p:nvPr/>
        </p:nvGrpSpPr>
        <p:grpSpPr>
          <a:xfrm>
            <a:off x="9511530" y="6295566"/>
            <a:ext cx="202680" cy="182520"/>
            <a:chOff x="9511530" y="6295566"/>
            <a:chExt cx="20268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CCC63D9-DC78-4F05-BAA1-E21744E0E1E6}"/>
                    </a:ext>
                  </a:extLst>
                </p14:cNvPr>
                <p14:cNvContentPartPr/>
                <p14:nvPr/>
              </p14:nvContentPartPr>
              <p14:xfrm>
                <a:off x="9511530" y="6385926"/>
                <a:ext cx="130680" cy="234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CCC63D9-DC78-4F05-BAA1-E21744E0E1E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507210" y="6381606"/>
                  <a:ext cx="139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887C7A4-7311-4554-8CDE-F85666B414C9}"/>
                    </a:ext>
                  </a:extLst>
                </p14:cNvPr>
                <p14:cNvContentPartPr/>
                <p14:nvPr/>
              </p14:nvContentPartPr>
              <p14:xfrm>
                <a:off x="9543570" y="6295566"/>
                <a:ext cx="170640" cy="1825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887C7A4-7311-4554-8CDE-F85666B414C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539250" y="6291246"/>
                  <a:ext cx="17928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7048985F-5BD6-45AF-8EEC-D79F15A40036}"/>
              </a:ext>
            </a:extLst>
          </p:cNvPr>
          <p:cNvGrpSpPr/>
          <p:nvPr/>
        </p:nvGrpSpPr>
        <p:grpSpPr>
          <a:xfrm>
            <a:off x="9950010" y="6359286"/>
            <a:ext cx="389520" cy="110520"/>
            <a:chOff x="9950010" y="6359286"/>
            <a:chExt cx="389520" cy="11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953E9B9-845B-4F1A-A214-B5432E8D91E6}"/>
                    </a:ext>
                  </a:extLst>
                </p14:cNvPr>
                <p14:cNvContentPartPr/>
                <p14:nvPr/>
              </p14:nvContentPartPr>
              <p14:xfrm>
                <a:off x="9950010" y="6370446"/>
                <a:ext cx="285480" cy="993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953E9B9-845B-4F1A-A214-B5432E8D91E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945690" y="6366126"/>
                  <a:ext cx="294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4FDCA35-0A53-4DB4-8B78-38B3EEE819F0}"/>
                    </a:ext>
                  </a:extLst>
                </p14:cNvPr>
                <p14:cNvContentPartPr/>
                <p14:nvPr/>
              </p14:nvContentPartPr>
              <p14:xfrm>
                <a:off x="10256370" y="6359286"/>
                <a:ext cx="83160" cy="8244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4FDCA35-0A53-4DB4-8B78-38B3EEE819F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252050" y="6354966"/>
                  <a:ext cx="9180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823937F4-A2FA-433B-8558-8B3FC2F35E64}"/>
              </a:ext>
            </a:extLst>
          </p:cNvPr>
          <p:cNvGrpSpPr/>
          <p:nvPr/>
        </p:nvGrpSpPr>
        <p:grpSpPr>
          <a:xfrm>
            <a:off x="10493970" y="6219246"/>
            <a:ext cx="314280" cy="192960"/>
            <a:chOff x="10493970" y="6219246"/>
            <a:chExt cx="31428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1987607-8657-4DAE-A9A8-BD55CD1A810D}"/>
                    </a:ext>
                  </a:extLst>
                </p14:cNvPr>
                <p14:cNvContentPartPr/>
                <p14:nvPr/>
              </p14:nvContentPartPr>
              <p14:xfrm>
                <a:off x="10493970" y="6269646"/>
                <a:ext cx="39960" cy="1425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1987607-8657-4DAE-A9A8-BD55CD1A810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489650" y="6265326"/>
                  <a:ext cx="48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40AC3E3-CECA-4EF4-8267-FC0E17D8C70A}"/>
                    </a:ext>
                  </a:extLst>
                </p14:cNvPr>
                <p14:cNvContentPartPr/>
                <p14:nvPr/>
              </p14:nvContentPartPr>
              <p14:xfrm>
                <a:off x="10556250" y="6338046"/>
                <a:ext cx="34560" cy="579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40AC3E3-CECA-4EF4-8267-FC0E17D8C70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551930" y="6333726"/>
                  <a:ext cx="43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7F3D45F-3185-49A7-BE2D-5F3C4B14AF5E}"/>
                    </a:ext>
                  </a:extLst>
                </p14:cNvPr>
                <p14:cNvContentPartPr/>
                <p14:nvPr/>
              </p14:nvContentPartPr>
              <p14:xfrm>
                <a:off x="10622850" y="6319326"/>
                <a:ext cx="81360" cy="655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7F3D45F-3185-49A7-BE2D-5F3C4B14AF5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618530" y="6315006"/>
                  <a:ext cx="90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ECBEE76-F9C6-45F4-901F-B1957DA69E2D}"/>
                    </a:ext>
                  </a:extLst>
                </p14:cNvPr>
                <p14:cNvContentPartPr/>
                <p14:nvPr/>
              </p14:nvContentPartPr>
              <p14:xfrm>
                <a:off x="10713210" y="6219246"/>
                <a:ext cx="95040" cy="1764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ECBEE76-F9C6-45F4-901F-B1957DA69E2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708890" y="6214926"/>
                  <a:ext cx="10368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E5D55F01-4D6D-480B-BE5F-9A3DF2550437}"/>
                  </a:ext>
                </a:extLst>
              </p14:cNvPr>
              <p14:cNvContentPartPr/>
              <p14:nvPr/>
            </p14:nvContentPartPr>
            <p14:xfrm>
              <a:off x="11033610" y="6234006"/>
              <a:ext cx="111960" cy="118800"/>
            </p14:xfrm>
          </p:contentPart>
        </mc:Choice>
        <mc:Fallback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E5D55F01-4D6D-480B-BE5F-9A3DF2550437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1029290" y="6229686"/>
                <a:ext cx="12060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oup 286">
            <a:extLst>
              <a:ext uri="{FF2B5EF4-FFF2-40B4-BE49-F238E27FC236}">
                <a16:creationId xmlns:a16="http://schemas.microsoft.com/office/drawing/2014/main" id="{FAEF34F0-68E4-4316-86E2-4202D277E68E}"/>
              </a:ext>
            </a:extLst>
          </p:cNvPr>
          <p:cNvGrpSpPr/>
          <p:nvPr/>
        </p:nvGrpSpPr>
        <p:grpSpPr>
          <a:xfrm>
            <a:off x="11304690" y="6130326"/>
            <a:ext cx="526680" cy="336240"/>
            <a:chOff x="11304690" y="6130326"/>
            <a:chExt cx="52668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A81C242-6982-4FD2-BF28-1D7D1D530EF7}"/>
                    </a:ext>
                  </a:extLst>
                </p14:cNvPr>
                <p14:cNvContentPartPr/>
                <p14:nvPr/>
              </p14:nvContentPartPr>
              <p14:xfrm>
                <a:off x="11317290" y="6130326"/>
                <a:ext cx="78120" cy="1144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A81C242-6982-4FD2-BF28-1D7D1D530EF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312970" y="6126006"/>
                  <a:ext cx="86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EECCAE9-2588-4B45-A3E5-3B85C2C227EE}"/>
                    </a:ext>
                  </a:extLst>
                </p14:cNvPr>
                <p14:cNvContentPartPr/>
                <p14:nvPr/>
              </p14:nvContentPartPr>
              <p14:xfrm>
                <a:off x="11428530" y="6185766"/>
                <a:ext cx="53640" cy="561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EECCAE9-2588-4B45-A3E5-3B85C2C227E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424210" y="6181446"/>
                  <a:ext cx="62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DED7014-1438-4A59-BB9A-75545EE5D3B8}"/>
                    </a:ext>
                  </a:extLst>
                </p14:cNvPr>
                <p14:cNvContentPartPr/>
                <p14:nvPr/>
              </p14:nvContentPartPr>
              <p14:xfrm>
                <a:off x="11304690" y="6163806"/>
                <a:ext cx="376920" cy="1288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DED7014-1438-4A59-BB9A-75545EE5D3B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300370" y="6159486"/>
                  <a:ext cx="385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AFA924C-7A82-409D-9DA1-FD05BB3BFB8A}"/>
                    </a:ext>
                  </a:extLst>
                </p14:cNvPr>
                <p14:cNvContentPartPr/>
                <p14:nvPr/>
              </p14:nvContentPartPr>
              <p14:xfrm>
                <a:off x="11353650" y="6344166"/>
                <a:ext cx="101520" cy="1047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AFA924C-7A82-409D-9DA1-FD05BB3BFB8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349330" y="6339846"/>
                  <a:ext cx="110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825600A-4C51-4FB4-9EA5-C298C757D776}"/>
                    </a:ext>
                  </a:extLst>
                </p14:cNvPr>
                <p14:cNvContentPartPr/>
                <p14:nvPr/>
              </p14:nvContentPartPr>
              <p14:xfrm>
                <a:off x="11479290" y="6391326"/>
                <a:ext cx="50040" cy="547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825600A-4C51-4FB4-9EA5-C298C757D77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474970" y="6387006"/>
                  <a:ext cx="58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16B38DC-09E0-4ED5-BEF1-43125DCF4371}"/>
                    </a:ext>
                  </a:extLst>
                </p14:cNvPr>
                <p14:cNvContentPartPr/>
                <p14:nvPr/>
              </p14:nvContentPartPr>
              <p14:xfrm>
                <a:off x="11553810" y="6329766"/>
                <a:ext cx="65520" cy="1173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16B38DC-09E0-4ED5-BEF1-43125DCF437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549490" y="6325446"/>
                  <a:ext cx="74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0C7B38F-F993-4E5D-B412-28DCFBAD237A}"/>
                    </a:ext>
                  </a:extLst>
                </p14:cNvPr>
                <p14:cNvContentPartPr/>
                <p14:nvPr/>
              </p14:nvContentPartPr>
              <p14:xfrm>
                <a:off x="11681250" y="6394206"/>
                <a:ext cx="32760" cy="507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0C7B38F-F993-4E5D-B412-28DCFBAD237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676930" y="6389886"/>
                  <a:ext cx="41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F52CB8B-A110-4918-BD08-592D58B7D436}"/>
                    </a:ext>
                  </a:extLst>
                </p14:cNvPr>
                <p14:cNvContentPartPr/>
                <p14:nvPr/>
              </p14:nvContentPartPr>
              <p14:xfrm>
                <a:off x="11760810" y="6395646"/>
                <a:ext cx="70560" cy="709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F52CB8B-A110-4918-BD08-592D58B7D43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756490" y="6391326"/>
                  <a:ext cx="79200" cy="7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306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Calculation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974265" cy="177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Stirling’s approximation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!≤</m:t>
                      </m:r>
                      <m:rad>
                        <m:radPr>
                          <m:degHide m:val="on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  <m:sSup>
                        <m:sSup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CA" sz="2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e>
                          </m:d>
                        </m:e>
                      </m:func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974265" cy="1774397"/>
              </a:xfrm>
              <a:prstGeom prst="rect">
                <a:avLst/>
              </a:prstGeom>
              <a:blipFill>
                <a:blip r:embed="rId2"/>
                <a:stretch>
                  <a:fillRect l="-556" t="-20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0C6E0BAD-7F39-4206-BDDB-1ED8DE7EDACA}"/>
              </a:ext>
            </a:extLst>
          </p:cNvPr>
          <p:cNvGrpSpPr/>
          <p:nvPr/>
        </p:nvGrpSpPr>
        <p:grpSpPr>
          <a:xfrm>
            <a:off x="5985330" y="2618526"/>
            <a:ext cx="291960" cy="183960"/>
            <a:chOff x="5985330" y="2618526"/>
            <a:chExt cx="29196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4E429F5-13BD-498A-8633-ECC0D12C7489}"/>
                    </a:ext>
                  </a:extLst>
                </p14:cNvPr>
                <p14:cNvContentPartPr/>
                <p14:nvPr/>
              </p14:nvContentPartPr>
              <p14:xfrm>
                <a:off x="6086490" y="2618526"/>
                <a:ext cx="45000" cy="163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4E429F5-13BD-498A-8633-ECC0D12C748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82170" y="2614206"/>
                  <a:ext cx="53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AC7B747-A971-483F-ABF0-431CD80D652F}"/>
                    </a:ext>
                  </a:extLst>
                </p14:cNvPr>
                <p14:cNvContentPartPr/>
                <p14:nvPr/>
              </p14:nvContentPartPr>
              <p14:xfrm>
                <a:off x="5985330" y="2787006"/>
                <a:ext cx="291960" cy="15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AC7B747-A971-483F-ABF0-431CD80D652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81010" y="2782686"/>
                  <a:ext cx="3006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2B4278-F5A6-4C36-A905-C82E4633A1B3}"/>
              </a:ext>
            </a:extLst>
          </p:cNvPr>
          <p:cNvGrpSpPr/>
          <p:nvPr/>
        </p:nvGrpSpPr>
        <p:grpSpPr>
          <a:xfrm>
            <a:off x="6073530" y="2902926"/>
            <a:ext cx="293760" cy="179280"/>
            <a:chOff x="6073530" y="2902926"/>
            <a:chExt cx="29376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A8662FF-C02B-4356-A3A7-4E1021087AE7}"/>
                    </a:ext>
                  </a:extLst>
                </p14:cNvPr>
                <p14:cNvContentPartPr/>
                <p14:nvPr/>
              </p14:nvContentPartPr>
              <p14:xfrm>
                <a:off x="6073530" y="2927046"/>
                <a:ext cx="128520" cy="155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A8662FF-C02B-4356-A3A7-4E1021087AE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69210" y="2922726"/>
                  <a:ext cx="137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2029491-6F2E-41A8-9A72-43C7956692DF}"/>
                    </a:ext>
                  </a:extLst>
                </p14:cNvPr>
                <p14:cNvContentPartPr/>
                <p14:nvPr/>
              </p14:nvContentPartPr>
              <p14:xfrm>
                <a:off x="6227970" y="2902926"/>
                <a:ext cx="139320" cy="76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2029491-6F2E-41A8-9A72-43C7956692D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23650" y="2898606"/>
                  <a:ext cx="14796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EF08399-D30C-4640-A114-EFAE05184042}"/>
              </a:ext>
            </a:extLst>
          </p:cNvPr>
          <p:cNvGrpSpPr/>
          <p:nvPr/>
        </p:nvGrpSpPr>
        <p:grpSpPr>
          <a:xfrm>
            <a:off x="7059930" y="2676846"/>
            <a:ext cx="298440" cy="225360"/>
            <a:chOff x="7059930" y="2676846"/>
            <a:chExt cx="29844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8384172-B600-4461-BE14-8F2549466A76}"/>
                    </a:ext>
                  </a:extLst>
                </p14:cNvPr>
                <p14:cNvContentPartPr/>
                <p14:nvPr/>
              </p14:nvContentPartPr>
              <p14:xfrm>
                <a:off x="7084050" y="2739486"/>
                <a:ext cx="167400" cy="23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8384172-B600-4461-BE14-8F2549466A7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79730" y="2735166"/>
                  <a:ext cx="176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72441E3-8954-4F80-9CDF-39B5E7F62B84}"/>
                    </a:ext>
                  </a:extLst>
                </p14:cNvPr>
                <p14:cNvContentPartPr/>
                <p14:nvPr/>
              </p14:nvContentPartPr>
              <p14:xfrm>
                <a:off x="7094490" y="2820486"/>
                <a:ext cx="155880" cy="20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72441E3-8954-4F80-9CDF-39B5E7F62B8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90170" y="2816166"/>
                  <a:ext cx="164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A2491A5-1553-4A99-9E7D-E12874F6AA8D}"/>
                    </a:ext>
                  </a:extLst>
                </p14:cNvPr>
                <p14:cNvContentPartPr/>
                <p14:nvPr/>
              </p14:nvContentPartPr>
              <p14:xfrm>
                <a:off x="7059930" y="2678286"/>
                <a:ext cx="149400" cy="223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A2491A5-1553-4A99-9E7D-E12874F6AA8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55610" y="2673966"/>
                  <a:ext cx="158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D8CBADD-6C4B-46DB-879C-0F59588FDFC3}"/>
                    </a:ext>
                  </a:extLst>
                </p14:cNvPr>
                <p14:cNvContentPartPr/>
                <p14:nvPr/>
              </p14:nvContentPartPr>
              <p14:xfrm>
                <a:off x="7241010" y="2676846"/>
                <a:ext cx="117360" cy="219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D8CBADD-6C4B-46DB-879C-0F59588FDFC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36690" y="2672526"/>
                  <a:ext cx="12600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5092959-C8C4-46D9-8365-2498746B428C}"/>
              </a:ext>
            </a:extLst>
          </p:cNvPr>
          <p:cNvGrpSpPr/>
          <p:nvPr/>
        </p:nvGrpSpPr>
        <p:grpSpPr>
          <a:xfrm>
            <a:off x="8003130" y="2619966"/>
            <a:ext cx="404280" cy="160920"/>
            <a:chOff x="8003130" y="2619966"/>
            <a:chExt cx="404280" cy="1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339F8B-0401-405E-A158-1CA079CE920A}"/>
                    </a:ext>
                  </a:extLst>
                </p14:cNvPr>
                <p14:cNvContentPartPr/>
                <p14:nvPr/>
              </p14:nvContentPartPr>
              <p14:xfrm>
                <a:off x="8164770" y="2619966"/>
                <a:ext cx="89640" cy="98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1339F8B-0401-405E-A158-1CA079CE920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60450" y="2615646"/>
                  <a:ext cx="98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99FC645-C154-48DC-ACFE-B1C910518FD4}"/>
                    </a:ext>
                  </a:extLst>
                </p14:cNvPr>
                <p14:cNvContentPartPr/>
                <p14:nvPr/>
              </p14:nvContentPartPr>
              <p14:xfrm>
                <a:off x="8003130" y="2769366"/>
                <a:ext cx="404280" cy="11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99FC645-C154-48DC-ACFE-B1C910518F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98810" y="2765046"/>
                  <a:ext cx="41292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3417F7E-D37F-4E0C-BD2E-81B67664BBB3}"/>
              </a:ext>
            </a:extLst>
          </p:cNvPr>
          <p:cNvGrpSpPr/>
          <p:nvPr/>
        </p:nvGrpSpPr>
        <p:grpSpPr>
          <a:xfrm>
            <a:off x="8053530" y="2859366"/>
            <a:ext cx="357120" cy="169200"/>
            <a:chOff x="8053530" y="2859366"/>
            <a:chExt cx="357120" cy="16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46C4676-2F31-4E47-8323-0EC1C2172DE1}"/>
                    </a:ext>
                  </a:extLst>
                </p14:cNvPr>
                <p14:cNvContentPartPr/>
                <p14:nvPr/>
              </p14:nvContentPartPr>
              <p14:xfrm>
                <a:off x="8053530" y="2911926"/>
                <a:ext cx="153720" cy="116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46C4676-2F31-4E47-8323-0EC1C2172DE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49210" y="2907606"/>
                  <a:ext cx="162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F69B207-3AD4-4328-87E9-738533F69EB1}"/>
                    </a:ext>
                  </a:extLst>
                </p14:cNvPr>
                <p14:cNvContentPartPr/>
                <p14:nvPr/>
              </p14:nvContentPartPr>
              <p14:xfrm>
                <a:off x="8237490" y="2859366"/>
                <a:ext cx="20880" cy="1458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F69B207-3AD4-4328-87E9-738533F69EB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33170" y="2855046"/>
                  <a:ext cx="29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F4A9D7F-4718-40B3-B7F7-F996561B20EA}"/>
                    </a:ext>
                  </a:extLst>
                </p14:cNvPr>
                <p14:cNvContentPartPr/>
                <p14:nvPr/>
              </p14:nvContentPartPr>
              <p14:xfrm>
                <a:off x="8224530" y="2865126"/>
                <a:ext cx="186120" cy="161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F4A9D7F-4718-40B3-B7F7-F996561B20E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20210" y="2860806"/>
                  <a:ext cx="19476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82BC709-AC44-48E6-B869-B6A7E0AD2C87}"/>
              </a:ext>
            </a:extLst>
          </p:cNvPr>
          <p:cNvGrpSpPr/>
          <p:nvPr/>
        </p:nvGrpSpPr>
        <p:grpSpPr>
          <a:xfrm>
            <a:off x="8580570" y="2736246"/>
            <a:ext cx="111600" cy="181440"/>
            <a:chOff x="8580570" y="2736246"/>
            <a:chExt cx="11160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B849252-E38F-42C9-AFB4-6180DE9ABB40}"/>
                    </a:ext>
                  </a:extLst>
                </p14:cNvPr>
                <p14:cNvContentPartPr/>
                <p14:nvPr/>
              </p14:nvContentPartPr>
              <p14:xfrm>
                <a:off x="8580570" y="2736246"/>
                <a:ext cx="111600" cy="136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B849252-E38F-42C9-AFB4-6180DE9ABB4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76250" y="2731926"/>
                  <a:ext cx="120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E25D2AD-A996-4F3C-843F-31BA3CBC3819}"/>
                    </a:ext>
                  </a:extLst>
                </p14:cNvPr>
                <p14:cNvContentPartPr/>
                <p14:nvPr/>
              </p14:nvContentPartPr>
              <p14:xfrm>
                <a:off x="8597490" y="2863326"/>
                <a:ext cx="84600" cy="54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E25D2AD-A996-4F3C-843F-31BA3CBC381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593170" y="2859006"/>
                  <a:ext cx="9324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CE18CD7-8AC7-4AC3-8408-91C2FE2C72C6}"/>
              </a:ext>
            </a:extLst>
          </p:cNvPr>
          <p:cNvGrpSpPr/>
          <p:nvPr/>
        </p:nvGrpSpPr>
        <p:grpSpPr>
          <a:xfrm>
            <a:off x="8879370" y="2720766"/>
            <a:ext cx="502560" cy="177480"/>
            <a:chOff x="8879370" y="2720766"/>
            <a:chExt cx="50256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899BC27-E5C3-45AC-A3D3-40668AF1C0F2}"/>
                    </a:ext>
                  </a:extLst>
                </p14:cNvPr>
                <p14:cNvContentPartPr/>
                <p14:nvPr/>
              </p14:nvContentPartPr>
              <p14:xfrm>
                <a:off x="8879370" y="2791326"/>
                <a:ext cx="97560" cy="78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899BC27-E5C3-45AC-A3D3-40668AF1C0F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75050" y="2787006"/>
                  <a:ext cx="106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59DFE12-957A-4BF4-B1C5-FF465FB52675}"/>
                    </a:ext>
                  </a:extLst>
                </p14:cNvPr>
                <p14:cNvContentPartPr/>
                <p14:nvPr/>
              </p14:nvContentPartPr>
              <p14:xfrm>
                <a:off x="9020850" y="2720766"/>
                <a:ext cx="75960" cy="1720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59DFE12-957A-4BF4-B1C5-FF465FB5267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016530" y="2716446"/>
                  <a:ext cx="84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0424B56-0891-4DC4-88B0-5678D0CE531B}"/>
                    </a:ext>
                  </a:extLst>
                </p14:cNvPr>
                <p14:cNvContentPartPr/>
                <p14:nvPr/>
              </p14:nvContentPartPr>
              <p14:xfrm>
                <a:off x="9139290" y="2793486"/>
                <a:ext cx="81720" cy="95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0424B56-0891-4DC4-88B0-5678D0CE531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34970" y="2789166"/>
                  <a:ext cx="90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F06372E-9786-4C85-916B-C866E7CB901F}"/>
                    </a:ext>
                  </a:extLst>
                </p14:cNvPr>
                <p14:cNvContentPartPr/>
                <p14:nvPr/>
              </p14:nvContentPartPr>
              <p14:xfrm>
                <a:off x="9295890" y="2811846"/>
                <a:ext cx="86040" cy="86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F06372E-9786-4C85-916B-C866E7CB901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91570" y="2807526"/>
                  <a:ext cx="9468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BA671C2-CCC0-4BCC-AB8A-953BDE66B083}"/>
              </a:ext>
            </a:extLst>
          </p:cNvPr>
          <p:cNvGrpSpPr/>
          <p:nvPr/>
        </p:nvGrpSpPr>
        <p:grpSpPr>
          <a:xfrm>
            <a:off x="9746610" y="2669646"/>
            <a:ext cx="324360" cy="214560"/>
            <a:chOff x="9746610" y="2669646"/>
            <a:chExt cx="32436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A6A0AC0-51A7-4BAE-A999-705C892F93EC}"/>
                    </a:ext>
                  </a:extLst>
                </p14:cNvPr>
                <p14:cNvContentPartPr/>
                <p14:nvPr/>
              </p14:nvContentPartPr>
              <p14:xfrm>
                <a:off x="9780810" y="2780526"/>
                <a:ext cx="123120" cy="10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A6A0AC0-51A7-4BAE-A999-705C892F93E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76490" y="2776206"/>
                  <a:ext cx="131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D110BD2-7D36-49F6-81B9-4E2963D2CCE8}"/>
                    </a:ext>
                  </a:extLst>
                </p14:cNvPr>
                <p14:cNvContentPartPr/>
                <p14:nvPr/>
              </p14:nvContentPartPr>
              <p14:xfrm>
                <a:off x="9812130" y="2832006"/>
                <a:ext cx="111960" cy="9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D110BD2-7D36-49F6-81B9-4E2963D2CCE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07810" y="2827686"/>
                  <a:ext cx="120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2F60F20-348F-488E-A67C-8A9BBB95B251}"/>
                    </a:ext>
                  </a:extLst>
                </p14:cNvPr>
                <p14:cNvContentPartPr/>
                <p14:nvPr/>
              </p14:nvContentPartPr>
              <p14:xfrm>
                <a:off x="9746610" y="2669646"/>
                <a:ext cx="161280" cy="204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2F60F20-348F-488E-A67C-8A9BBB95B25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42290" y="2665326"/>
                  <a:ext cx="169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0299C7D-DAC0-4207-8ECB-433587060996}"/>
                    </a:ext>
                  </a:extLst>
                </p14:cNvPr>
                <p14:cNvContentPartPr/>
                <p14:nvPr/>
              </p14:nvContentPartPr>
              <p14:xfrm>
                <a:off x="9940650" y="2695566"/>
                <a:ext cx="130320" cy="188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0299C7D-DAC0-4207-8ECB-43358706099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36330" y="2691246"/>
                  <a:ext cx="13896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77F0463-809A-4B32-9A98-3F03337F0A00}"/>
              </a:ext>
            </a:extLst>
          </p:cNvPr>
          <p:cNvGrpSpPr/>
          <p:nvPr/>
        </p:nvGrpSpPr>
        <p:grpSpPr>
          <a:xfrm>
            <a:off x="10412970" y="2703126"/>
            <a:ext cx="209880" cy="207360"/>
            <a:chOff x="10412970" y="2703126"/>
            <a:chExt cx="20988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71B7AC6-C303-46D4-B05A-E894909B2FB3}"/>
                    </a:ext>
                  </a:extLst>
                </p14:cNvPr>
                <p14:cNvContentPartPr/>
                <p14:nvPr/>
              </p14:nvContentPartPr>
              <p14:xfrm>
                <a:off x="10412970" y="2722926"/>
                <a:ext cx="37800" cy="187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71B7AC6-C303-46D4-B05A-E894909B2FB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08650" y="2718606"/>
                  <a:ext cx="46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1ACEFB3-D18B-44E5-BE2F-9DA2D6517AD3}"/>
                    </a:ext>
                  </a:extLst>
                </p14:cNvPr>
                <p14:cNvContentPartPr/>
                <p14:nvPr/>
              </p14:nvContentPartPr>
              <p14:xfrm>
                <a:off x="10434930" y="2754966"/>
                <a:ext cx="113400" cy="123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1ACEFB3-D18B-44E5-BE2F-9DA2D6517AD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430610" y="2750646"/>
                  <a:ext cx="122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2A46458-E4FB-46BA-957A-CE77637377F7}"/>
                    </a:ext>
                  </a:extLst>
                </p14:cNvPr>
                <p14:cNvContentPartPr/>
                <p14:nvPr/>
              </p14:nvContentPartPr>
              <p14:xfrm>
                <a:off x="10596210" y="2703126"/>
                <a:ext cx="26640" cy="2048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2A46458-E4FB-46BA-957A-CE77637377F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91890" y="2698806"/>
                  <a:ext cx="3528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AED3E92-9972-4587-8616-F27B82D667AB}"/>
              </a:ext>
            </a:extLst>
          </p:cNvPr>
          <p:cNvGrpSpPr/>
          <p:nvPr/>
        </p:nvGrpSpPr>
        <p:grpSpPr>
          <a:xfrm>
            <a:off x="10834890" y="2588646"/>
            <a:ext cx="950400" cy="415080"/>
            <a:chOff x="10834890" y="2588646"/>
            <a:chExt cx="950400" cy="41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9B18A82-E3A8-4CC2-A56D-966B7F352BF1}"/>
                    </a:ext>
                  </a:extLst>
                </p14:cNvPr>
                <p14:cNvContentPartPr/>
                <p14:nvPr/>
              </p14:nvContentPartPr>
              <p14:xfrm>
                <a:off x="10834890" y="2702406"/>
                <a:ext cx="113760" cy="842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9B18A82-E3A8-4CC2-A56D-966B7F352BF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830570" y="2698086"/>
                  <a:ext cx="122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CB24303-31D9-45C9-9B68-F7BB016EA5E1}"/>
                    </a:ext>
                  </a:extLst>
                </p14:cNvPr>
                <p14:cNvContentPartPr/>
                <p14:nvPr/>
              </p14:nvContentPartPr>
              <p14:xfrm>
                <a:off x="10863690" y="2835966"/>
                <a:ext cx="88920" cy="14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CB24303-31D9-45C9-9B68-F7BB016EA5E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859370" y="2831646"/>
                  <a:ext cx="97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377CE30-9069-4974-8DB9-55252EA031DD}"/>
                    </a:ext>
                  </a:extLst>
                </p14:cNvPr>
                <p14:cNvContentPartPr/>
                <p14:nvPr/>
              </p14:nvContentPartPr>
              <p14:xfrm>
                <a:off x="11212170" y="2588646"/>
                <a:ext cx="92520" cy="123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377CE30-9069-4974-8DB9-55252EA031D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207850" y="2584326"/>
                  <a:ext cx="101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C4E52FD-835D-4337-B8EE-BBC320A6095E}"/>
                    </a:ext>
                  </a:extLst>
                </p14:cNvPr>
                <p14:cNvContentPartPr/>
                <p14:nvPr/>
              </p14:nvContentPartPr>
              <p14:xfrm>
                <a:off x="11054490" y="2721126"/>
                <a:ext cx="640440" cy="45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C4E52FD-835D-4337-B8EE-BBC320A6095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50170" y="2716806"/>
                  <a:ext cx="649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0BE4090-7158-455D-99FC-51966EDA81F8}"/>
                    </a:ext>
                  </a:extLst>
                </p14:cNvPr>
                <p14:cNvContentPartPr/>
                <p14:nvPr/>
              </p14:nvContentPartPr>
              <p14:xfrm>
                <a:off x="11093010" y="2922366"/>
                <a:ext cx="153000" cy="81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0BE4090-7158-455D-99FC-51966EDA81F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88690" y="2918046"/>
                  <a:ext cx="161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47A35D8-B189-4249-85AF-C84C01E55C71}"/>
                    </a:ext>
                  </a:extLst>
                </p14:cNvPr>
                <p14:cNvContentPartPr/>
                <p14:nvPr/>
              </p14:nvContentPartPr>
              <p14:xfrm>
                <a:off x="11268330" y="2898966"/>
                <a:ext cx="120240" cy="91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47A35D8-B189-4249-85AF-C84C01E55C7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264010" y="2894646"/>
                  <a:ext cx="128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E03603B-430E-47AC-8B14-0912FBAEF0B9}"/>
                    </a:ext>
                  </a:extLst>
                </p14:cNvPr>
                <p14:cNvContentPartPr/>
                <p14:nvPr/>
              </p14:nvContentPartPr>
              <p14:xfrm>
                <a:off x="11436810" y="2828766"/>
                <a:ext cx="75960" cy="150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E03603B-430E-47AC-8B14-0912FBAEF0B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432490" y="2824446"/>
                  <a:ext cx="84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5F559C1-531D-4A3F-88FD-200B2611C831}"/>
                    </a:ext>
                  </a:extLst>
                </p14:cNvPr>
                <p14:cNvContentPartPr/>
                <p14:nvPr/>
              </p14:nvContentPartPr>
              <p14:xfrm>
                <a:off x="11557050" y="2905446"/>
                <a:ext cx="68040" cy="676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5F559C1-531D-4A3F-88FD-200B2611C83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552730" y="2901126"/>
                  <a:ext cx="76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C34B524-69BA-4F3B-A0B7-740DB1B431D9}"/>
                    </a:ext>
                  </a:extLst>
                </p14:cNvPr>
                <p14:cNvContentPartPr/>
                <p14:nvPr/>
              </p14:nvContentPartPr>
              <p14:xfrm>
                <a:off x="11689890" y="2909766"/>
                <a:ext cx="95400" cy="882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C34B524-69BA-4F3B-A0B7-740DB1B431D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685570" y="2905446"/>
                  <a:ext cx="10404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49F0DF2-2021-43F0-A85A-B10B33C086D4}"/>
              </a:ext>
            </a:extLst>
          </p:cNvPr>
          <p:cNvGrpSpPr/>
          <p:nvPr/>
        </p:nvGrpSpPr>
        <p:grpSpPr>
          <a:xfrm>
            <a:off x="1343130" y="2437806"/>
            <a:ext cx="4373640" cy="1458360"/>
            <a:chOff x="1343130" y="2437806"/>
            <a:chExt cx="4373640" cy="145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F9FB6C1-0CB5-4155-8383-A31A4D6E670E}"/>
                    </a:ext>
                  </a:extLst>
                </p14:cNvPr>
                <p14:cNvContentPartPr/>
                <p14:nvPr/>
              </p14:nvContentPartPr>
              <p14:xfrm>
                <a:off x="1441770" y="2790606"/>
                <a:ext cx="156960" cy="129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F9FB6C1-0CB5-4155-8383-A31A4D6E670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437450" y="2786286"/>
                  <a:ext cx="165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114CBED-2569-4D69-B239-5932470D2433}"/>
                    </a:ext>
                  </a:extLst>
                </p14:cNvPr>
                <p14:cNvContentPartPr/>
                <p14:nvPr/>
              </p14:nvContentPartPr>
              <p14:xfrm>
                <a:off x="1638330" y="2838486"/>
                <a:ext cx="67680" cy="86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114CBED-2569-4D69-B239-5932470D243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634010" y="2834166"/>
                  <a:ext cx="76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2364863-68AD-4F16-9B80-9FE2D0BB6480}"/>
                    </a:ext>
                  </a:extLst>
                </p14:cNvPr>
                <p14:cNvContentPartPr/>
                <p14:nvPr/>
              </p14:nvContentPartPr>
              <p14:xfrm>
                <a:off x="1767930" y="2844966"/>
                <a:ext cx="71280" cy="69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2364863-68AD-4F16-9B80-9FE2D0BB648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763610" y="2840646"/>
                  <a:ext cx="79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C39EE88-CD56-4294-9B84-25805C79D3E7}"/>
                    </a:ext>
                  </a:extLst>
                </p14:cNvPr>
                <p14:cNvContentPartPr/>
                <p14:nvPr/>
              </p14:nvContentPartPr>
              <p14:xfrm>
                <a:off x="1856850" y="2772246"/>
                <a:ext cx="85680" cy="177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C39EE88-CD56-4294-9B84-25805C79D3E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52530" y="2767926"/>
                  <a:ext cx="94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5B7C913-7F96-4DEE-8613-5BD063914B9C}"/>
                    </a:ext>
                  </a:extLst>
                </p14:cNvPr>
                <p14:cNvContentPartPr/>
                <p14:nvPr/>
              </p14:nvContentPartPr>
              <p14:xfrm>
                <a:off x="2511330" y="2639046"/>
                <a:ext cx="94680" cy="376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5B7C913-7F96-4DEE-8613-5BD063914B9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07010" y="2634726"/>
                  <a:ext cx="1033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E263C06-CF1C-48B0-9E6D-86D88B07255C}"/>
                    </a:ext>
                  </a:extLst>
                </p14:cNvPr>
                <p14:cNvContentPartPr/>
                <p14:nvPr/>
              </p14:nvContentPartPr>
              <p14:xfrm>
                <a:off x="2778090" y="2765046"/>
                <a:ext cx="196200" cy="165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E263C06-CF1C-48B0-9E6D-86D88B07255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773770" y="2760726"/>
                  <a:ext cx="204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F8093CB-EB3C-4667-AB09-2E6C76B68267}"/>
                    </a:ext>
                  </a:extLst>
                </p14:cNvPr>
                <p14:cNvContentPartPr/>
                <p14:nvPr/>
              </p14:nvContentPartPr>
              <p14:xfrm>
                <a:off x="3208650" y="2651646"/>
                <a:ext cx="38160" cy="161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F8093CB-EB3C-4667-AB09-2E6C76B6826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04330" y="2647326"/>
                  <a:ext cx="46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9746E79-4A01-4943-80FE-A918AA8D2195}"/>
                    </a:ext>
                  </a:extLst>
                </p14:cNvPr>
                <p14:cNvContentPartPr/>
                <p14:nvPr/>
              </p14:nvContentPartPr>
              <p14:xfrm>
                <a:off x="3098130" y="2804286"/>
                <a:ext cx="429480" cy="14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9746E79-4A01-4943-80FE-A918AA8D219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93810" y="2799966"/>
                  <a:ext cx="438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3CC9078-EC2E-48DE-B91F-075F40FA6AE0}"/>
                    </a:ext>
                  </a:extLst>
                </p14:cNvPr>
                <p14:cNvContentPartPr/>
                <p14:nvPr/>
              </p14:nvContentPartPr>
              <p14:xfrm>
                <a:off x="3177690" y="2928126"/>
                <a:ext cx="131040" cy="130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3CC9078-EC2E-48DE-B91F-075F40FA6AE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173370" y="2923806"/>
                  <a:ext cx="139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0EADBD4-A54A-4E36-AF5A-B1248A4FADF8}"/>
                    </a:ext>
                  </a:extLst>
                </p14:cNvPr>
                <p14:cNvContentPartPr/>
                <p14:nvPr/>
              </p14:nvContentPartPr>
              <p14:xfrm>
                <a:off x="3346170" y="2889246"/>
                <a:ext cx="29160" cy="161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0EADBD4-A54A-4E36-AF5A-B1248A4FADF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41850" y="2884926"/>
                  <a:ext cx="37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A68A8A8-EDF2-472A-A446-51A4DA44B408}"/>
                    </a:ext>
                  </a:extLst>
                </p14:cNvPr>
                <p14:cNvContentPartPr/>
                <p14:nvPr/>
              </p14:nvContentPartPr>
              <p14:xfrm>
                <a:off x="3353370" y="2895726"/>
                <a:ext cx="175680" cy="136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A68A8A8-EDF2-472A-A446-51A4DA44B40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349050" y="2891406"/>
                  <a:ext cx="184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66302FB-1D6A-431B-8532-ABF5A9B3B3AD}"/>
                    </a:ext>
                  </a:extLst>
                </p14:cNvPr>
                <p14:cNvContentPartPr/>
                <p14:nvPr/>
              </p14:nvContentPartPr>
              <p14:xfrm>
                <a:off x="3526530" y="3050526"/>
                <a:ext cx="12960" cy="14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66302FB-1D6A-431B-8532-ABF5A9B3B3A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522210" y="3046206"/>
                  <a:ext cx="21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0DC9604-CEDA-45FB-954F-EDD3ACA9362D}"/>
                    </a:ext>
                  </a:extLst>
                </p14:cNvPr>
                <p14:cNvContentPartPr/>
                <p14:nvPr/>
              </p14:nvContentPartPr>
              <p14:xfrm>
                <a:off x="3575130" y="2698806"/>
                <a:ext cx="128520" cy="301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0DC9604-CEDA-45FB-954F-EDD3ACA9362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570810" y="2694486"/>
                  <a:ext cx="1371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97BD22D-60CF-4CC4-9604-D52A649F0113}"/>
                    </a:ext>
                  </a:extLst>
                </p14:cNvPr>
                <p14:cNvContentPartPr/>
                <p14:nvPr/>
              </p14:nvContentPartPr>
              <p14:xfrm>
                <a:off x="3689970" y="2531766"/>
                <a:ext cx="79200" cy="77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97BD22D-60CF-4CC4-9604-D52A649F011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85650" y="2527446"/>
                  <a:ext cx="87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6B83BB1-82B5-47C7-8847-F8C6858D75B5}"/>
                    </a:ext>
                  </a:extLst>
                </p14:cNvPr>
                <p14:cNvContentPartPr/>
                <p14:nvPr/>
              </p14:nvContentPartPr>
              <p14:xfrm>
                <a:off x="3915330" y="2730126"/>
                <a:ext cx="100800" cy="84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6B83BB1-82B5-47C7-8847-F8C6858D75B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911010" y="2725806"/>
                  <a:ext cx="109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586FA28-340A-4BEE-AFDE-E8A20072DB89}"/>
                    </a:ext>
                  </a:extLst>
                </p14:cNvPr>
                <p14:cNvContentPartPr/>
                <p14:nvPr/>
              </p14:nvContentPartPr>
              <p14:xfrm>
                <a:off x="3949530" y="2870886"/>
                <a:ext cx="69840" cy="7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586FA28-340A-4BEE-AFDE-E8A20072DB8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45210" y="2866566"/>
                  <a:ext cx="784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AC36B5A-8666-4C5F-94A2-828FDD29CE52}"/>
                    </a:ext>
                  </a:extLst>
                </p14:cNvPr>
                <p14:cNvContentPartPr/>
                <p14:nvPr/>
              </p14:nvContentPartPr>
              <p14:xfrm>
                <a:off x="4423650" y="2783046"/>
                <a:ext cx="172800" cy="160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AC36B5A-8666-4C5F-94A2-828FDD29CE5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419330" y="2778726"/>
                  <a:ext cx="181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6A1749B-D74D-44E8-A591-DAD92C080A17}"/>
                    </a:ext>
                  </a:extLst>
                </p14:cNvPr>
                <p14:cNvContentPartPr/>
                <p14:nvPr/>
              </p14:nvContentPartPr>
              <p14:xfrm>
                <a:off x="4724610" y="2591166"/>
                <a:ext cx="102240" cy="11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6A1749B-D74D-44E8-A591-DAD92C080A1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720290" y="2586846"/>
                  <a:ext cx="110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6C31156-D580-4657-904E-77334FF02D42}"/>
                    </a:ext>
                  </a:extLst>
                </p14:cNvPr>
                <p14:cNvContentPartPr/>
                <p14:nvPr/>
              </p14:nvContentPartPr>
              <p14:xfrm>
                <a:off x="4991370" y="2437806"/>
                <a:ext cx="93960" cy="96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6C31156-D580-4657-904E-77334FF02D4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87050" y="2433486"/>
                  <a:ext cx="102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DE13225-FC6B-4B77-966D-EC99611C938A}"/>
                    </a:ext>
                  </a:extLst>
                </p14:cNvPr>
                <p14:cNvContentPartPr/>
                <p14:nvPr/>
              </p14:nvContentPartPr>
              <p14:xfrm>
                <a:off x="4929450" y="2581086"/>
                <a:ext cx="358920" cy="23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DE13225-FC6B-4B77-966D-EC99611C938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925130" y="2576766"/>
                  <a:ext cx="367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556C880-FE5B-49AB-8BBE-B3CE0B0CD0F3}"/>
                    </a:ext>
                  </a:extLst>
                </p14:cNvPr>
                <p14:cNvContentPartPr/>
                <p14:nvPr/>
              </p14:nvContentPartPr>
              <p14:xfrm>
                <a:off x="4970490" y="2689446"/>
                <a:ext cx="112680" cy="109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556C880-FE5B-49AB-8BBE-B3CE0B0CD0F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966170" y="2685126"/>
                  <a:ext cx="121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CE0265B-1FCD-48F8-B8A8-B53583B31EC3}"/>
                    </a:ext>
                  </a:extLst>
                </p14:cNvPr>
                <p14:cNvContentPartPr/>
                <p14:nvPr/>
              </p14:nvContentPartPr>
              <p14:xfrm>
                <a:off x="5134650" y="2665326"/>
                <a:ext cx="26640" cy="1281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CE0265B-1FCD-48F8-B8A8-B53583B31EC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30330" y="2661006"/>
                  <a:ext cx="35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F270280-6751-4147-9927-760C74895797}"/>
                    </a:ext>
                  </a:extLst>
                </p14:cNvPr>
                <p14:cNvContentPartPr/>
                <p14:nvPr/>
              </p14:nvContentPartPr>
              <p14:xfrm>
                <a:off x="5145450" y="2682606"/>
                <a:ext cx="152640" cy="111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F270280-6751-4147-9927-760C7489579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141130" y="2678286"/>
                  <a:ext cx="161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6ED364E-D80C-4C1E-96BA-029AA751DCC6}"/>
                    </a:ext>
                  </a:extLst>
                </p14:cNvPr>
                <p14:cNvContentPartPr/>
                <p14:nvPr/>
              </p14:nvContentPartPr>
              <p14:xfrm>
                <a:off x="5303490" y="2779086"/>
                <a:ext cx="6840" cy="19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6ED364E-D80C-4C1E-96BA-029AA751DCC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99170" y="2774766"/>
                  <a:ext cx="15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607FD3E-E339-4B62-AF39-2797592AA81D}"/>
                    </a:ext>
                  </a:extLst>
                </p14:cNvPr>
                <p14:cNvContentPartPr/>
                <p14:nvPr/>
              </p14:nvContentPartPr>
              <p14:xfrm>
                <a:off x="5605890" y="2727246"/>
                <a:ext cx="110880" cy="98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607FD3E-E339-4B62-AF39-2797592AA81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01570" y="2722926"/>
                  <a:ext cx="119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A07C1ED-7A64-4BA7-B008-A8F9A603F372}"/>
                    </a:ext>
                  </a:extLst>
                </p14:cNvPr>
                <p14:cNvContentPartPr/>
                <p14:nvPr/>
              </p14:nvContentPartPr>
              <p14:xfrm>
                <a:off x="5644770" y="2858646"/>
                <a:ext cx="69480" cy="16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A07C1ED-7A64-4BA7-B008-A8F9A603F37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640450" y="2854326"/>
                  <a:ext cx="78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EEBB089-0A1D-4BFE-84E8-2CDC0BAD2685}"/>
                    </a:ext>
                  </a:extLst>
                </p14:cNvPr>
                <p14:cNvContentPartPr/>
                <p14:nvPr/>
              </p14:nvContentPartPr>
              <p14:xfrm>
                <a:off x="1481010" y="3766926"/>
                <a:ext cx="181440" cy="27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EEBB089-0A1D-4BFE-84E8-2CDC0BAD268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476690" y="3762606"/>
                  <a:ext cx="190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311F44A-E554-4FF7-9656-6D8B20EFFD44}"/>
                    </a:ext>
                  </a:extLst>
                </p14:cNvPr>
                <p14:cNvContentPartPr/>
                <p14:nvPr/>
              </p14:nvContentPartPr>
              <p14:xfrm>
                <a:off x="1526370" y="3820566"/>
                <a:ext cx="149760" cy="190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311F44A-E554-4FF7-9656-6D8B20EFFD4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522050" y="3816246"/>
                  <a:ext cx="158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F7875C0-CF3A-4D8E-A4E5-34D34E1A60CA}"/>
                    </a:ext>
                  </a:extLst>
                </p14:cNvPr>
                <p14:cNvContentPartPr/>
                <p14:nvPr/>
              </p14:nvContentPartPr>
              <p14:xfrm>
                <a:off x="1497930" y="3702846"/>
                <a:ext cx="148320" cy="1933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F7875C0-CF3A-4D8E-A4E5-34D34E1A60C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93610" y="3698526"/>
                  <a:ext cx="156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3CC3F2B-A688-44C8-B90C-1CEC773E57B8}"/>
                    </a:ext>
                  </a:extLst>
                </p14:cNvPr>
                <p14:cNvContentPartPr/>
                <p14:nvPr/>
              </p14:nvContentPartPr>
              <p14:xfrm>
                <a:off x="1653810" y="3698886"/>
                <a:ext cx="105120" cy="1861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3CC3F2B-A688-44C8-B90C-1CEC773E57B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49490" y="3694566"/>
                  <a:ext cx="113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A6F2FAE-F935-4FCC-A795-01DA5FB3D5AB}"/>
                    </a:ext>
                  </a:extLst>
                </p14:cNvPr>
                <p14:cNvContentPartPr/>
                <p14:nvPr/>
              </p14:nvContentPartPr>
              <p14:xfrm>
                <a:off x="2154930" y="3646686"/>
                <a:ext cx="118800" cy="2192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A6F2FAE-F935-4FCC-A795-01DA5FB3D5A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50610" y="3642366"/>
                  <a:ext cx="127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27C524E-C6DB-454A-A880-31F24EBD60C4}"/>
                    </a:ext>
                  </a:extLst>
                </p14:cNvPr>
                <p14:cNvContentPartPr/>
                <p14:nvPr/>
              </p14:nvContentPartPr>
              <p14:xfrm>
                <a:off x="2315850" y="3744966"/>
                <a:ext cx="89280" cy="87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27C524E-C6DB-454A-A880-31F24EBD60C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311530" y="3740646"/>
                  <a:ext cx="97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3E5A46D-25D5-4303-84B1-6A5C9DD341C1}"/>
                    </a:ext>
                  </a:extLst>
                </p14:cNvPr>
                <p14:cNvContentPartPr/>
                <p14:nvPr/>
              </p14:nvContentPartPr>
              <p14:xfrm>
                <a:off x="2491170" y="3665406"/>
                <a:ext cx="37080" cy="171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3E5A46D-25D5-4303-84B1-6A5C9DD341C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486850" y="3661086"/>
                  <a:ext cx="45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CDAFBA8-9AB4-4432-8066-E95BA37B8B5C}"/>
                    </a:ext>
                  </a:extLst>
                </p14:cNvPr>
                <p14:cNvContentPartPr/>
                <p14:nvPr/>
              </p14:nvContentPartPr>
              <p14:xfrm>
                <a:off x="2509890" y="3647406"/>
                <a:ext cx="200520" cy="1789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CDAFBA8-9AB4-4432-8066-E95BA37B8B5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505570" y="3643086"/>
                  <a:ext cx="209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336E708-8472-4F29-9DEC-E05ECEFC2977}"/>
                    </a:ext>
                  </a:extLst>
                </p14:cNvPr>
                <p14:cNvContentPartPr/>
                <p14:nvPr/>
              </p14:nvContentPartPr>
              <p14:xfrm>
                <a:off x="2712930" y="3817326"/>
                <a:ext cx="7920" cy="21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336E708-8472-4F29-9DEC-E05ECEFC297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708610" y="3813006"/>
                  <a:ext cx="16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3E83A87-9976-4A1D-B088-7717F129A555}"/>
                    </a:ext>
                  </a:extLst>
                </p14:cNvPr>
                <p14:cNvContentPartPr/>
                <p14:nvPr/>
              </p14:nvContentPartPr>
              <p14:xfrm>
                <a:off x="2987970" y="3672246"/>
                <a:ext cx="81360" cy="78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3E83A87-9976-4A1D-B088-7717F129A55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983650" y="3667926"/>
                  <a:ext cx="90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698E75F-2185-499F-9699-8D22816A1EDA}"/>
                    </a:ext>
                  </a:extLst>
                </p14:cNvPr>
                <p14:cNvContentPartPr/>
                <p14:nvPr/>
              </p14:nvContentPartPr>
              <p14:xfrm>
                <a:off x="3003090" y="3787086"/>
                <a:ext cx="92880" cy="50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698E75F-2185-499F-9699-8D22816A1ED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998770" y="3782766"/>
                  <a:ext cx="1015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C7C4565-C505-4A09-BF6D-DF27B3986AA7}"/>
                    </a:ext>
                  </a:extLst>
                </p14:cNvPr>
                <p14:cNvContentPartPr/>
                <p14:nvPr/>
              </p14:nvContentPartPr>
              <p14:xfrm>
                <a:off x="3337170" y="3617886"/>
                <a:ext cx="84240" cy="187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C7C4565-C505-4A09-BF6D-DF27B3986AA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332850" y="3613566"/>
                  <a:ext cx="92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0445F24-3397-478A-AAA6-E72971596F31}"/>
                    </a:ext>
                  </a:extLst>
                </p14:cNvPr>
                <p14:cNvContentPartPr/>
                <p14:nvPr/>
              </p14:nvContentPartPr>
              <p14:xfrm>
                <a:off x="3452370" y="3708966"/>
                <a:ext cx="77400" cy="72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0445F24-3397-478A-AAA6-E72971596F3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448050" y="3704646"/>
                  <a:ext cx="86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3738F9A-834E-4D4A-B943-5596B0D95D53}"/>
                    </a:ext>
                  </a:extLst>
                </p14:cNvPr>
                <p14:cNvContentPartPr/>
                <p14:nvPr/>
              </p14:nvContentPartPr>
              <p14:xfrm>
                <a:off x="3601050" y="3709686"/>
                <a:ext cx="74520" cy="81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3738F9A-834E-4D4A-B943-5596B0D95D5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596730" y="3705366"/>
                  <a:ext cx="83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04EF956-B60F-46F8-8EC8-86980AEB72AF}"/>
                    </a:ext>
                  </a:extLst>
                </p14:cNvPr>
                <p14:cNvContentPartPr/>
                <p14:nvPr/>
              </p14:nvContentPartPr>
              <p14:xfrm>
                <a:off x="3870690" y="3726246"/>
                <a:ext cx="91440" cy="176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04EF956-B60F-46F8-8EC8-86980AEB72A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866370" y="3721926"/>
                  <a:ext cx="100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C3F9457-0B8C-4113-9700-800EB2E60D94}"/>
                    </a:ext>
                  </a:extLst>
                </p14:cNvPr>
                <p14:cNvContentPartPr/>
                <p14:nvPr/>
              </p14:nvContentPartPr>
              <p14:xfrm>
                <a:off x="4101450" y="3597006"/>
                <a:ext cx="106560" cy="179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C3F9457-0B8C-4113-9700-800EB2E60D9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97130" y="3592686"/>
                  <a:ext cx="115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8A609FB-7A28-4292-94F0-F73DC553503D}"/>
                    </a:ext>
                  </a:extLst>
                </p14:cNvPr>
                <p14:cNvContentPartPr/>
                <p14:nvPr/>
              </p14:nvContentPartPr>
              <p14:xfrm>
                <a:off x="4245450" y="3682326"/>
                <a:ext cx="55440" cy="68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8A609FB-7A28-4292-94F0-F73DC553503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241130" y="3678006"/>
                  <a:ext cx="64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BAF2434-E962-4503-B8A1-269B12096E02}"/>
                    </a:ext>
                  </a:extLst>
                </p14:cNvPr>
                <p14:cNvContentPartPr/>
                <p14:nvPr/>
              </p14:nvContentPartPr>
              <p14:xfrm>
                <a:off x="4374330" y="3643806"/>
                <a:ext cx="92160" cy="1026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BAF2434-E962-4503-B8A1-269B12096E0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370010" y="3639126"/>
                  <a:ext cx="100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807F52A-F93D-465F-82AD-7790BC897AF9}"/>
                    </a:ext>
                  </a:extLst>
                </p14:cNvPr>
                <p14:cNvContentPartPr/>
                <p14:nvPr/>
              </p14:nvContentPartPr>
              <p14:xfrm>
                <a:off x="4489530" y="3640926"/>
                <a:ext cx="101520" cy="1011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807F52A-F93D-465F-82AD-7790BC897AF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485210" y="3636606"/>
                  <a:ext cx="110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6407946-1D25-4D41-BDD0-9B04C150A36D}"/>
                    </a:ext>
                  </a:extLst>
                </p14:cNvPr>
                <p14:cNvContentPartPr/>
                <p14:nvPr/>
              </p14:nvContentPartPr>
              <p14:xfrm>
                <a:off x="4308450" y="3580806"/>
                <a:ext cx="118800" cy="2034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6407946-1D25-4D41-BDD0-9B04C150A36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304130" y="3576486"/>
                  <a:ext cx="1274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AC0467C-3D7B-45FF-A656-E164968E83DE}"/>
                    </a:ext>
                  </a:extLst>
                </p14:cNvPr>
                <p14:cNvContentPartPr/>
                <p14:nvPr/>
              </p14:nvContentPartPr>
              <p14:xfrm>
                <a:off x="4566930" y="3560286"/>
                <a:ext cx="100080" cy="2350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AC0467C-3D7B-45FF-A656-E164968E83D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562610" y="3555966"/>
                  <a:ext cx="1087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BACAB8A-101E-484F-A85C-6EFB9191CC25}"/>
                    </a:ext>
                  </a:extLst>
                </p14:cNvPr>
                <p14:cNvContentPartPr/>
                <p14:nvPr/>
              </p14:nvContentPartPr>
              <p14:xfrm>
                <a:off x="4726410" y="3697446"/>
                <a:ext cx="94320" cy="122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BACAB8A-101E-484F-A85C-6EFB9191CC2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722090" y="3693126"/>
                  <a:ext cx="102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244C200-F4E8-403C-B132-FE72C0332FC0}"/>
                    </a:ext>
                  </a:extLst>
                </p14:cNvPr>
                <p14:cNvContentPartPr/>
                <p14:nvPr/>
              </p14:nvContentPartPr>
              <p14:xfrm>
                <a:off x="4967970" y="3587286"/>
                <a:ext cx="97200" cy="1728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244C200-F4E8-403C-B132-FE72C0332FC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963650" y="3582966"/>
                  <a:ext cx="105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F5A0BE2-5064-4282-BAA7-B335AFAFF5C1}"/>
                    </a:ext>
                  </a:extLst>
                </p14:cNvPr>
                <p14:cNvContentPartPr/>
                <p14:nvPr/>
              </p14:nvContentPartPr>
              <p14:xfrm>
                <a:off x="5110170" y="3662166"/>
                <a:ext cx="59400" cy="914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F5A0BE2-5064-4282-BAA7-B335AFAFF5C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105850" y="3657846"/>
                  <a:ext cx="68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2DB8170-E365-42BB-B886-51D957128970}"/>
                    </a:ext>
                  </a:extLst>
                </p14:cNvPr>
                <p14:cNvContentPartPr/>
                <p14:nvPr/>
              </p14:nvContentPartPr>
              <p14:xfrm>
                <a:off x="5217810" y="3585846"/>
                <a:ext cx="86760" cy="1800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2DB8170-E365-42BB-B886-51D95712897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213490" y="3581526"/>
                  <a:ext cx="95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7F6C1F1-0A3D-4681-A3D1-5EE2FA27B9B1}"/>
                    </a:ext>
                  </a:extLst>
                </p14:cNvPr>
                <p14:cNvContentPartPr/>
                <p14:nvPr/>
              </p14:nvContentPartPr>
              <p14:xfrm>
                <a:off x="5338050" y="3691686"/>
                <a:ext cx="68760" cy="752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7F6C1F1-0A3D-4681-A3D1-5EE2FA27B9B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333730" y="3687366"/>
                  <a:ext cx="77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16E3118-0527-49BC-8EBE-1C22BFD356D9}"/>
                    </a:ext>
                  </a:extLst>
                </p14:cNvPr>
                <p14:cNvContentPartPr/>
                <p14:nvPr/>
              </p14:nvContentPartPr>
              <p14:xfrm>
                <a:off x="5488890" y="3666126"/>
                <a:ext cx="94320" cy="1080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16E3118-0527-49BC-8EBE-1C22BFD356D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484570" y="3661806"/>
                  <a:ext cx="102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F5FE923-7CC0-4F4C-B78D-EFFF4D23FA3B}"/>
                    </a:ext>
                  </a:extLst>
                </p14:cNvPr>
                <p14:cNvContentPartPr/>
                <p14:nvPr/>
              </p14:nvContentPartPr>
              <p14:xfrm>
                <a:off x="1343130" y="2579646"/>
                <a:ext cx="760680" cy="6681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F5FE923-7CC0-4F4C-B78D-EFFF4D23FA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338810" y="2575326"/>
                  <a:ext cx="769320" cy="6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3A5E478-5657-411C-8CE8-29B79F1E3803}"/>
                    </a:ext>
                  </a:extLst>
                </p14:cNvPr>
                <p14:cNvContentPartPr/>
                <p14:nvPr/>
              </p14:nvContentPartPr>
              <p14:xfrm>
                <a:off x="1859010" y="3262566"/>
                <a:ext cx="26640" cy="3052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3A5E478-5657-411C-8CE8-29B79F1E380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854690" y="3258246"/>
                  <a:ext cx="352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403B03C-4048-47C9-AC14-FD71662748C7}"/>
                    </a:ext>
                  </a:extLst>
                </p14:cNvPr>
                <p14:cNvContentPartPr/>
                <p14:nvPr/>
              </p14:nvContentPartPr>
              <p14:xfrm>
                <a:off x="1788810" y="3497286"/>
                <a:ext cx="228240" cy="1306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403B03C-4048-47C9-AC14-FD71662748C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784490" y="3492966"/>
                  <a:ext cx="23688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40AB56D-0A33-4469-A135-0B4C441A5ECA}"/>
              </a:ext>
            </a:extLst>
          </p:cNvPr>
          <p:cNvGrpSpPr/>
          <p:nvPr/>
        </p:nvGrpSpPr>
        <p:grpSpPr>
          <a:xfrm>
            <a:off x="902850" y="4287486"/>
            <a:ext cx="775080" cy="521640"/>
            <a:chOff x="902850" y="4287486"/>
            <a:chExt cx="775080" cy="52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A8C5D18-1526-47FD-938D-4D7611BF663D}"/>
                    </a:ext>
                  </a:extLst>
                </p14:cNvPr>
                <p14:cNvContentPartPr/>
                <p14:nvPr/>
              </p14:nvContentPartPr>
              <p14:xfrm>
                <a:off x="1072050" y="4447686"/>
                <a:ext cx="48600" cy="174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A8C5D18-1526-47FD-938D-4D7611BF663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67730" y="4443366"/>
                  <a:ext cx="57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54E6775-2AA0-4B1B-9D9E-F08705FEE0AD}"/>
                    </a:ext>
                  </a:extLst>
                </p14:cNvPr>
                <p14:cNvContentPartPr/>
                <p14:nvPr/>
              </p14:nvContentPartPr>
              <p14:xfrm>
                <a:off x="1100130" y="4516086"/>
                <a:ext cx="100080" cy="103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54E6775-2AA0-4B1B-9D9E-F08705FEE0A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95810" y="4511766"/>
                  <a:ext cx="108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FDD5839-6A40-4395-850F-DF3F4B39BF59}"/>
                    </a:ext>
                  </a:extLst>
                </p14:cNvPr>
                <p14:cNvContentPartPr/>
                <p14:nvPr/>
              </p14:nvContentPartPr>
              <p14:xfrm>
                <a:off x="1213890" y="4534446"/>
                <a:ext cx="92160" cy="720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FDD5839-6A40-4395-850F-DF3F4B39BF5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09570" y="4530126"/>
                  <a:ext cx="100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3081D7E-CC2A-43BA-8755-0F8816304ABF}"/>
                    </a:ext>
                  </a:extLst>
                </p14:cNvPr>
                <p14:cNvContentPartPr/>
                <p14:nvPr/>
              </p14:nvContentPartPr>
              <p14:xfrm>
                <a:off x="1345290" y="4534446"/>
                <a:ext cx="239400" cy="831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3081D7E-CC2A-43BA-8755-0F8816304AB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40970" y="4530126"/>
                  <a:ext cx="248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AA1B57E-A33E-437F-B700-EB0C73DA9E0B}"/>
                    </a:ext>
                  </a:extLst>
                </p14:cNvPr>
                <p14:cNvContentPartPr/>
                <p14:nvPr/>
              </p14:nvContentPartPr>
              <p14:xfrm>
                <a:off x="902850" y="4287486"/>
                <a:ext cx="775080" cy="5216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AA1B57E-A33E-437F-B700-EB0C73DA9E0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98530" y="4283166"/>
                  <a:ext cx="783720" cy="53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4D185A4-62C9-4343-834D-6ED5D9043D12}"/>
              </a:ext>
            </a:extLst>
          </p:cNvPr>
          <p:cNvGrpSpPr/>
          <p:nvPr/>
        </p:nvGrpSpPr>
        <p:grpSpPr>
          <a:xfrm>
            <a:off x="2227650" y="4390086"/>
            <a:ext cx="504000" cy="230760"/>
            <a:chOff x="2227650" y="4390086"/>
            <a:chExt cx="50400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C7B245E-B986-4989-8658-E01D6F5D28E2}"/>
                    </a:ext>
                  </a:extLst>
                </p14:cNvPr>
                <p14:cNvContentPartPr/>
                <p14:nvPr/>
              </p14:nvContentPartPr>
              <p14:xfrm>
                <a:off x="2227650" y="4432206"/>
                <a:ext cx="90720" cy="1886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C7B245E-B986-4989-8658-E01D6F5D28E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223330" y="4427886"/>
                  <a:ext cx="99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8720689-27B7-4EC1-85B0-39CABDE38CAC}"/>
                    </a:ext>
                  </a:extLst>
                </p14:cNvPr>
                <p14:cNvContentPartPr/>
                <p14:nvPr/>
              </p14:nvContentPartPr>
              <p14:xfrm>
                <a:off x="2349330" y="4516086"/>
                <a:ext cx="95760" cy="673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8720689-27B7-4EC1-85B0-39CABDE38CA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345010" y="4511766"/>
                  <a:ext cx="104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4DCF8AA-61D8-4365-A34D-FE46455AEFFA}"/>
                    </a:ext>
                  </a:extLst>
                </p14:cNvPr>
                <p14:cNvContentPartPr/>
                <p14:nvPr/>
              </p14:nvContentPartPr>
              <p14:xfrm>
                <a:off x="2509890" y="4419246"/>
                <a:ext cx="134640" cy="1818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4DCF8AA-61D8-4365-A34D-FE46455AEFF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505570" y="4414926"/>
                  <a:ext cx="143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0649020-AA2A-4ABD-B756-B79C76CEDA8E}"/>
                    </a:ext>
                  </a:extLst>
                </p14:cNvPr>
                <p14:cNvContentPartPr/>
                <p14:nvPr/>
              </p14:nvContentPartPr>
              <p14:xfrm>
                <a:off x="2719770" y="4390086"/>
                <a:ext cx="11880" cy="191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0649020-AA2A-4ABD-B756-B79C76CEDA8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715450" y="4385766"/>
                  <a:ext cx="2052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132186E-6C50-42FC-97D4-751D324573EE}"/>
              </a:ext>
            </a:extLst>
          </p:cNvPr>
          <p:cNvGrpSpPr/>
          <p:nvPr/>
        </p:nvGrpSpPr>
        <p:grpSpPr>
          <a:xfrm>
            <a:off x="2900850" y="4508886"/>
            <a:ext cx="114120" cy="93960"/>
            <a:chOff x="2900850" y="4508886"/>
            <a:chExt cx="114120" cy="9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D0266ED-BEC6-450D-AC66-CA7F52367CB5}"/>
                    </a:ext>
                  </a:extLst>
                </p14:cNvPr>
                <p14:cNvContentPartPr/>
                <p14:nvPr/>
              </p14:nvContentPartPr>
              <p14:xfrm>
                <a:off x="2900850" y="4508886"/>
                <a:ext cx="81720" cy="518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D0266ED-BEC6-450D-AC66-CA7F52367CB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896530" y="4504566"/>
                  <a:ext cx="90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9E2A8B1-1C25-47B5-812B-9672962D0FF3}"/>
                    </a:ext>
                  </a:extLst>
                </p14:cNvPr>
                <p14:cNvContentPartPr/>
                <p14:nvPr/>
              </p14:nvContentPartPr>
              <p14:xfrm>
                <a:off x="2958450" y="4576926"/>
                <a:ext cx="56520" cy="259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9E2A8B1-1C25-47B5-812B-9672962D0FF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954130" y="4572606"/>
                  <a:ext cx="651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7AE8A17-C941-42FC-AC34-ACA4DE48AC11}"/>
              </a:ext>
            </a:extLst>
          </p:cNvPr>
          <p:cNvGrpSpPr/>
          <p:nvPr/>
        </p:nvGrpSpPr>
        <p:grpSpPr>
          <a:xfrm>
            <a:off x="3304770" y="4365246"/>
            <a:ext cx="756000" cy="213480"/>
            <a:chOff x="3304770" y="4365246"/>
            <a:chExt cx="75600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8F7904C-C455-40D5-B592-2A8D6F3613BC}"/>
                    </a:ext>
                  </a:extLst>
                </p14:cNvPr>
                <p14:cNvContentPartPr/>
                <p14:nvPr/>
              </p14:nvContentPartPr>
              <p14:xfrm>
                <a:off x="3304770" y="4380006"/>
                <a:ext cx="142560" cy="1987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8F7904C-C455-40D5-B592-2A8D6F3613B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300450" y="4375686"/>
                  <a:ext cx="151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CCC41DE-772E-484B-A054-DF2290538E2D}"/>
                    </a:ext>
                  </a:extLst>
                </p14:cNvPr>
                <p14:cNvContentPartPr/>
                <p14:nvPr/>
              </p14:nvContentPartPr>
              <p14:xfrm>
                <a:off x="3470010" y="4484046"/>
                <a:ext cx="111960" cy="795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CCC41DE-772E-484B-A054-DF2290538E2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465690" y="4479726"/>
                  <a:ext cx="120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5D56C11-E837-4C52-AC57-6AC356226217}"/>
                    </a:ext>
                  </a:extLst>
                </p14:cNvPr>
                <p14:cNvContentPartPr/>
                <p14:nvPr/>
              </p14:nvContentPartPr>
              <p14:xfrm>
                <a:off x="3724170" y="4365246"/>
                <a:ext cx="108720" cy="1796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5D56C11-E837-4C52-AC57-6AC35622621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719850" y="4360926"/>
                  <a:ext cx="117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CA8B8AC-4F10-4BA5-9E26-83DD7D601D97}"/>
                    </a:ext>
                  </a:extLst>
                </p14:cNvPr>
                <p14:cNvContentPartPr/>
                <p14:nvPr/>
              </p14:nvContentPartPr>
              <p14:xfrm>
                <a:off x="3970770" y="4432206"/>
                <a:ext cx="90000" cy="1353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CA8B8AC-4F10-4BA5-9E26-83DD7D601D9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966450" y="4427886"/>
                  <a:ext cx="9864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213F3F5-C85B-46DA-807F-93079D0E5471}"/>
              </a:ext>
            </a:extLst>
          </p:cNvPr>
          <p:cNvGrpSpPr/>
          <p:nvPr/>
        </p:nvGrpSpPr>
        <p:grpSpPr>
          <a:xfrm>
            <a:off x="4274250" y="4382166"/>
            <a:ext cx="634680" cy="188280"/>
            <a:chOff x="4274250" y="4382166"/>
            <a:chExt cx="634680" cy="18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90C5E58-BC1D-4A9E-928A-CAF75380300E}"/>
                    </a:ext>
                  </a:extLst>
                </p14:cNvPr>
                <p14:cNvContentPartPr/>
                <p14:nvPr/>
              </p14:nvContentPartPr>
              <p14:xfrm>
                <a:off x="4274250" y="4413126"/>
                <a:ext cx="53640" cy="1512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90C5E58-BC1D-4A9E-928A-CAF75380300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269930" y="4408806"/>
                  <a:ext cx="62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19D7F9A-94B9-433D-A0F7-1B4E1E6E3AFC}"/>
                    </a:ext>
                  </a:extLst>
                </p14:cNvPr>
                <p14:cNvContentPartPr/>
                <p14:nvPr/>
              </p14:nvContentPartPr>
              <p14:xfrm>
                <a:off x="4306290" y="4447686"/>
                <a:ext cx="118080" cy="1116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19D7F9A-94B9-433D-A0F7-1B4E1E6E3AF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301970" y="4443366"/>
                  <a:ext cx="126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8479305-8D77-48E8-AD66-8A7B43DF00E8}"/>
                    </a:ext>
                  </a:extLst>
                </p14:cNvPr>
                <p14:cNvContentPartPr/>
                <p14:nvPr/>
              </p14:nvContentPartPr>
              <p14:xfrm>
                <a:off x="4548210" y="4382166"/>
                <a:ext cx="87120" cy="1555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8479305-8D77-48E8-AD66-8A7B43DF00E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543890" y="4377846"/>
                  <a:ext cx="95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3D004D3-A481-4A50-8ABE-9F49A99D42BD}"/>
                    </a:ext>
                  </a:extLst>
                </p14:cNvPr>
                <p14:cNvContentPartPr/>
                <p14:nvPr/>
              </p14:nvContentPartPr>
              <p14:xfrm>
                <a:off x="4680690" y="4398006"/>
                <a:ext cx="151560" cy="1724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3D004D3-A481-4A50-8ABE-9F49A99D42B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676370" y="4393686"/>
                  <a:ext cx="160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90CD0F1-32B9-4BCD-833E-BA3302C574AB}"/>
                    </a:ext>
                  </a:extLst>
                </p14:cNvPr>
                <p14:cNvContentPartPr/>
                <p14:nvPr/>
              </p14:nvContentPartPr>
              <p14:xfrm>
                <a:off x="4831530" y="4449486"/>
                <a:ext cx="77400" cy="1065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90CD0F1-32B9-4BCD-833E-BA3302C574A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827210" y="4445166"/>
                  <a:ext cx="8604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4D8E922-3AEF-4143-B73A-3AFDB86D7018}"/>
              </a:ext>
            </a:extLst>
          </p:cNvPr>
          <p:cNvGrpSpPr/>
          <p:nvPr/>
        </p:nvGrpSpPr>
        <p:grpSpPr>
          <a:xfrm>
            <a:off x="5104770" y="4432206"/>
            <a:ext cx="361080" cy="129600"/>
            <a:chOff x="5104770" y="4432206"/>
            <a:chExt cx="361080" cy="1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ED5588D-62A4-413B-80A2-EFCAEF231BCB}"/>
                    </a:ext>
                  </a:extLst>
                </p14:cNvPr>
                <p14:cNvContentPartPr/>
                <p14:nvPr/>
              </p14:nvContentPartPr>
              <p14:xfrm>
                <a:off x="5104770" y="4447326"/>
                <a:ext cx="224640" cy="1144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ED5588D-62A4-413B-80A2-EFCAEF231BC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100450" y="4443006"/>
                  <a:ext cx="233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6F21A98-F233-439A-93AC-A21EF3F7D9C1}"/>
                    </a:ext>
                  </a:extLst>
                </p14:cNvPr>
                <p14:cNvContentPartPr/>
                <p14:nvPr/>
              </p14:nvContentPartPr>
              <p14:xfrm>
                <a:off x="5298810" y="4432206"/>
                <a:ext cx="167040" cy="1137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6F21A98-F233-439A-93AC-A21EF3F7D9C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294490" y="4427886"/>
                  <a:ext cx="1756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A2C24AB-E226-459D-AAF0-0B11F8665E28}"/>
              </a:ext>
            </a:extLst>
          </p:cNvPr>
          <p:cNvGrpSpPr/>
          <p:nvPr/>
        </p:nvGrpSpPr>
        <p:grpSpPr>
          <a:xfrm>
            <a:off x="6005850" y="4370286"/>
            <a:ext cx="153000" cy="180000"/>
            <a:chOff x="6005850" y="4370286"/>
            <a:chExt cx="15300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3943B6C-113A-4D30-BEB6-5B3C550EC75D}"/>
                    </a:ext>
                  </a:extLst>
                </p14:cNvPr>
                <p14:cNvContentPartPr/>
                <p14:nvPr/>
              </p14:nvContentPartPr>
              <p14:xfrm>
                <a:off x="6005850" y="4370286"/>
                <a:ext cx="116640" cy="1008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3943B6C-113A-4D30-BEB6-5B3C550EC75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001530" y="4365966"/>
                  <a:ext cx="125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EB9D5F0-FA31-4058-80CB-0DEF1D87D454}"/>
                    </a:ext>
                  </a:extLst>
                </p14:cNvPr>
                <p14:cNvContentPartPr/>
                <p14:nvPr/>
              </p14:nvContentPartPr>
              <p14:xfrm>
                <a:off x="6021690" y="4532286"/>
                <a:ext cx="137160" cy="180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EB9D5F0-FA31-4058-80CB-0DEF1D87D45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017370" y="4527966"/>
                  <a:ext cx="14580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21200B7-C36E-439E-89EC-83B4441EA3F5}"/>
              </a:ext>
            </a:extLst>
          </p:cNvPr>
          <p:cNvGrpSpPr/>
          <p:nvPr/>
        </p:nvGrpSpPr>
        <p:grpSpPr>
          <a:xfrm>
            <a:off x="6060570" y="4080846"/>
            <a:ext cx="120960" cy="88200"/>
            <a:chOff x="6060570" y="4080846"/>
            <a:chExt cx="120960" cy="8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D63FDC0-923D-4371-AB21-212EAF3616E7}"/>
                    </a:ext>
                  </a:extLst>
                </p14:cNvPr>
                <p14:cNvContentPartPr/>
                <p14:nvPr/>
              </p14:nvContentPartPr>
              <p14:xfrm>
                <a:off x="6119250" y="4080846"/>
                <a:ext cx="21960" cy="835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D63FDC0-923D-4371-AB21-212EAF3616E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114930" y="4076526"/>
                  <a:ext cx="30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66E4CF5-A231-49A3-AFF0-3CAFCC918737}"/>
                    </a:ext>
                  </a:extLst>
                </p14:cNvPr>
                <p14:cNvContentPartPr/>
                <p14:nvPr/>
              </p14:nvContentPartPr>
              <p14:xfrm>
                <a:off x="6060570" y="4121886"/>
                <a:ext cx="120960" cy="471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66E4CF5-A231-49A3-AFF0-3CAFCC91873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056250" y="4117566"/>
                  <a:ext cx="1296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D6CC394-538C-412C-8F44-0225F0C6DA19}"/>
              </a:ext>
            </a:extLst>
          </p:cNvPr>
          <p:cNvGrpSpPr/>
          <p:nvPr/>
        </p:nvGrpSpPr>
        <p:grpSpPr>
          <a:xfrm>
            <a:off x="6131490" y="3667926"/>
            <a:ext cx="1183320" cy="279000"/>
            <a:chOff x="6131490" y="3667926"/>
            <a:chExt cx="1183320" cy="2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87B3E27-021E-4036-BD5A-77386CE7BA7D}"/>
                    </a:ext>
                  </a:extLst>
                </p14:cNvPr>
                <p14:cNvContentPartPr/>
                <p14:nvPr/>
              </p14:nvContentPartPr>
              <p14:xfrm>
                <a:off x="6176850" y="3738486"/>
                <a:ext cx="70200" cy="2084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87B3E27-021E-4036-BD5A-77386CE7BA7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172530" y="3734166"/>
                  <a:ext cx="78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2058799-CD4E-4DD9-8A5F-F82DE9168B39}"/>
                    </a:ext>
                  </a:extLst>
                </p14:cNvPr>
                <p14:cNvContentPartPr/>
                <p14:nvPr/>
              </p14:nvContentPartPr>
              <p14:xfrm>
                <a:off x="6131490" y="3830646"/>
                <a:ext cx="181800" cy="45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2058799-CD4E-4DD9-8A5F-F82DE9168B3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127170" y="3826326"/>
                  <a:ext cx="190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8E67762-DFA2-47B6-BAE2-EC780689C06C}"/>
                    </a:ext>
                  </a:extLst>
                </p14:cNvPr>
                <p14:cNvContentPartPr/>
                <p14:nvPr/>
              </p14:nvContentPartPr>
              <p14:xfrm>
                <a:off x="6306810" y="3795366"/>
                <a:ext cx="123120" cy="864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8E67762-DFA2-47B6-BAE2-EC780689C06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302490" y="3791046"/>
                  <a:ext cx="131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AE81C35-115C-4A1B-90CD-03DEEC27B93F}"/>
                    </a:ext>
                  </a:extLst>
                </p14:cNvPr>
                <p14:cNvContentPartPr/>
                <p14:nvPr/>
              </p14:nvContentPartPr>
              <p14:xfrm>
                <a:off x="6474570" y="3742086"/>
                <a:ext cx="112320" cy="1317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AE81C35-115C-4A1B-90CD-03DEEC27B93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470250" y="3737766"/>
                  <a:ext cx="120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94747B3-715D-4795-B6FB-E3AD31F9D3AE}"/>
                    </a:ext>
                  </a:extLst>
                </p14:cNvPr>
                <p14:cNvContentPartPr/>
                <p14:nvPr/>
              </p14:nvContentPartPr>
              <p14:xfrm>
                <a:off x="6730890" y="3742086"/>
                <a:ext cx="52560" cy="1166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94747B3-715D-4795-B6FB-E3AD31F9D3A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726570" y="3737766"/>
                  <a:ext cx="61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4C8CE06-D03C-4BDA-8A9E-3C56AD3589E1}"/>
                    </a:ext>
                  </a:extLst>
                </p14:cNvPr>
                <p14:cNvContentPartPr/>
                <p14:nvPr/>
              </p14:nvContentPartPr>
              <p14:xfrm>
                <a:off x="6801810" y="3744966"/>
                <a:ext cx="91800" cy="853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4C8CE06-D03C-4BDA-8A9E-3C56AD3589E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797490" y="3740646"/>
                  <a:ext cx="100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3268140-FF9E-4EBA-8138-A771DF292D7D}"/>
                    </a:ext>
                  </a:extLst>
                </p14:cNvPr>
                <p14:cNvContentPartPr/>
                <p14:nvPr/>
              </p14:nvContentPartPr>
              <p14:xfrm>
                <a:off x="6919890" y="3765126"/>
                <a:ext cx="31320" cy="604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3268140-FF9E-4EBA-8138-A771DF292D7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915570" y="3760806"/>
                  <a:ext cx="39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59C1B4D-A939-498B-BFA6-11D71B6BB21F}"/>
                    </a:ext>
                  </a:extLst>
                </p14:cNvPr>
                <p14:cNvContentPartPr/>
                <p14:nvPr/>
              </p14:nvContentPartPr>
              <p14:xfrm>
                <a:off x="6996570" y="3737406"/>
                <a:ext cx="114480" cy="2030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59C1B4D-A939-498B-BFA6-11D71B6BB21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92250" y="3733086"/>
                  <a:ext cx="1231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4C32F87-59A5-45BC-89C2-F872EED362B5}"/>
                    </a:ext>
                  </a:extLst>
                </p14:cNvPr>
                <p14:cNvContentPartPr/>
                <p14:nvPr/>
              </p14:nvContentPartPr>
              <p14:xfrm>
                <a:off x="7150290" y="3729126"/>
                <a:ext cx="41760" cy="903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4C32F87-59A5-45BC-89C2-F872EED362B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145970" y="3724806"/>
                  <a:ext cx="50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B573183-FE1D-4E3A-AC81-BAE206593878}"/>
                    </a:ext>
                  </a:extLst>
                </p14:cNvPr>
                <p14:cNvContentPartPr/>
                <p14:nvPr/>
              </p14:nvContentPartPr>
              <p14:xfrm>
                <a:off x="7246050" y="3667926"/>
                <a:ext cx="68760" cy="1508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B573183-FE1D-4E3A-AC81-BAE20659387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241730" y="3663606"/>
                  <a:ext cx="7740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6531CC0-5E86-4017-A93C-80B096BFDAA2}"/>
              </a:ext>
            </a:extLst>
          </p:cNvPr>
          <p:cNvGrpSpPr/>
          <p:nvPr/>
        </p:nvGrpSpPr>
        <p:grpSpPr>
          <a:xfrm>
            <a:off x="7493010" y="3677646"/>
            <a:ext cx="117720" cy="126720"/>
            <a:chOff x="7493010" y="3677646"/>
            <a:chExt cx="117720" cy="12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C37BD21-750C-43D5-A779-BF3CADC67DC1}"/>
                    </a:ext>
                  </a:extLst>
                </p14:cNvPr>
                <p14:cNvContentPartPr/>
                <p14:nvPr/>
              </p14:nvContentPartPr>
              <p14:xfrm>
                <a:off x="7493010" y="3677646"/>
                <a:ext cx="30600" cy="1267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C37BD21-750C-43D5-A779-BF3CADC67DC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488690" y="3673326"/>
                  <a:ext cx="39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97F6792-FDED-4A38-AD14-E927A37F3BE6}"/>
                    </a:ext>
                  </a:extLst>
                </p14:cNvPr>
                <p14:cNvContentPartPr/>
                <p14:nvPr/>
              </p14:nvContentPartPr>
              <p14:xfrm>
                <a:off x="7507770" y="3735606"/>
                <a:ext cx="102960" cy="583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97F6792-FDED-4A38-AD14-E927A37F3BE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503450" y="3731286"/>
                  <a:ext cx="11160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5C1CD70D-03E7-403D-A133-01156FBE2D3F}"/>
              </a:ext>
            </a:extLst>
          </p:cNvPr>
          <p:cNvGrpSpPr/>
          <p:nvPr/>
        </p:nvGrpSpPr>
        <p:grpSpPr>
          <a:xfrm>
            <a:off x="6603810" y="4373526"/>
            <a:ext cx="243720" cy="195480"/>
            <a:chOff x="6603810" y="4373526"/>
            <a:chExt cx="24372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6338823-E6E9-4DDD-B661-BE1E07A2202D}"/>
                    </a:ext>
                  </a:extLst>
                </p14:cNvPr>
                <p14:cNvContentPartPr/>
                <p14:nvPr/>
              </p14:nvContentPartPr>
              <p14:xfrm>
                <a:off x="6603810" y="4373526"/>
                <a:ext cx="102240" cy="1954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6338823-E6E9-4DDD-B661-BE1E07A2202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599490" y="4369206"/>
                  <a:ext cx="1108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A6E7237-0713-4E16-B989-E803C86C75DC}"/>
                    </a:ext>
                  </a:extLst>
                </p14:cNvPr>
                <p14:cNvContentPartPr/>
                <p14:nvPr/>
              </p14:nvContentPartPr>
              <p14:xfrm>
                <a:off x="6744570" y="4452366"/>
                <a:ext cx="102960" cy="885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A6E7237-0713-4E16-B989-E803C86C75D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740250" y="4448046"/>
                  <a:ext cx="11160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864BC05E-AB82-4D9C-9A4F-5B3996ED8E2E}"/>
                  </a:ext>
                </a:extLst>
              </p14:cNvPr>
              <p14:cNvContentPartPr/>
              <p14:nvPr/>
            </p14:nvContentPartPr>
            <p14:xfrm>
              <a:off x="7035090" y="4413126"/>
              <a:ext cx="95760" cy="8964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864BC05E-AB82-4D9C-9A4F-5B3996ED8E2E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7030770" y="4408806"/>
                <a:ext cx="104400" cy="9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8375104-49D8-47F2-A35A-C796EC4728DA}"/>
              </a:ext>
            </a:extLst>
          </p:cNvPr>
          <p:cNvGrpSpPr/>
          <p:nvPr/>
        </p:nvGrpSpPr>
        <p:grpSpPr>
          <a:xfrm>
            <a:off x="7385370" y="4318806"/>
            <a:ext cx="1992240" cy="213480"/>
            <a:chOff x="7385370" y="4318806"/>
            <a:chExt cx="199224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2A4679B-413C-4EBB-BA56-6B423659E5BA}"/>
                    </a:ext>
                  </a:extLst>
                </p14:cNvPr>
                <p14:cNvContentPartPr/>
                <p14:nvPr/>
              </p14:nvContentPartPr>
              <p14:xfrm>
                <a:off x="7385370" y="4448046"/>
                <a:ext cx="113040" cy="93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2A4679B-413C-4EBB-BA56-6B423659E5B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381050" y="4443726"/>
                  <a:ext cx="121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D76860B-3585-44B1-8293-C48AE81221B2}"/>
                    </a:ext>
                  </a:extLst>
                </p14:cNvPr>
                <p14:cNvContentPartPr/>
                <p14:nvPr/>
              </p14:nvContentPartPr>
              <p14:xfrm>
                <a:off x="7624770" y="4337166"/>
                <a:ext cx="102600" cy="1836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D76860B-3585-44B1-8293-C48AE81221B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620450" y="4332846"/>
                  <a:ext cx="111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FA8D9FE-917A-4E19-9640-22A67E950525}"/>
                    </a:ext>
                  </a:extLst>
                </p14:cNvPr>
                <p14:cNvContentPartPr/>
                <p14:nvPr/>
              </p14:nvContentPartPr>
              <p14:xfrm>
                <a:off x="7777770" y="4426086"/>
                <a:ext cx="61560" cy="795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FA8D9FE-917A-4E19-9640-22A67E95052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773450" y="4421766"/>
                  <a:ext cx="70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FB37967-558F-470D-9930-42652EB6EA9F}"/>
                    </a:ext>
                  </a:extLst>
                </p14:cNvPr>
                <p14:cNvContentPartPr/>
                <p14:nvPr/>
              </p14:nvContentPartPr>
              <p14:xfrm>
                <a:off x="7958130" y="4400166"/>
                <a:ext cx="25560" cy="75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FB37967-558F-470D-9930-42652EB6EA9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953810" y="4395846"/>
                  <a:ext cx="342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22FB57C-D480-43AB-8E31-2C5942F48620}"/>
                    </a:ext>
                  </a:extLst>
                </p14:cNvPr>
                <p14:cNvContentPartPr/>
                <p14:nvPr/>
              </p14:nvContentPartPr>
              <p14:xfrm>
                <a:off x="7961730" y="4327086"/>
                <a:ext cx="117720" cy="2052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22FB57C-D480-43AB-8E31-2C5942F4862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957410" y="4322766"/>
                  <a:ext cx="126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4244E42-8B64-491F-A03B-C93A48EA1B3E}"/>
                    </a:ext>
                  </a:extLst>
                </p14:cNvPr>
                <p14:cNvContentPartPr/>
                <p14:nvPr/>
              </p14:nvContentPartPr>
              <p14:xfrm>
                <a:off x="8085570" y="4424646"/>
                <a:ext cx="123480" cy="1011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4244E42-8B64-491F-A03B-C93A48EA1B3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081250" y="4420326"/>
                  <a:ext cx="132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9965B77-ED14-4F6E-8A59-3B2FFA427380}"/>
                    </a:ext>
                  </a:extLst>
                </p14:cNvPr>
                <p14:cNvContentPartPr/>
                <p14:nvPr/>
              </p14:nvContentPartPr>
              <p14:xfrm>
                <a:off x="8239650" y="4318806"/>
                <a:ext cx="170280" cy="1987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9965B77-ED14-4F6E-8A59-3B2FFA42738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235330" y="4314486"/>
                  <a:ext cx="1789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CD6A102-4374-4BBC-B474-A98BE5A7884B}"/>
                    </a:ext>
                  </a:extLst>
                </p14:cNvPr>
                <p14:cNvContentPartPr/>
                <p14:nvPr/>
              </p14:nvContentPartPr>
              <p14:xfrm>
                <a:off x="8533050" y="4399806"/>
                <a:ext cx="18000" cy="86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CD6A102-4374-4BBC-B474-A98BE5A7884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528730" y="4395486"/>
                  <a:ext cx="266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1678A4F-CDE0-4DFE-87F9-BAC85139CFD0}"/>
                    </a:ext>
                  </a:extLst>
                </p14:cNvPr>
                <p14:cNvContentPartPr/>
                <p14:nvPr/>
              </p14:nvContentPartPr>
              <p14:xfrm>
                <a:off x="8643930" y="4321326"/>
                <a:ext cx="137520" cy="1807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1678A4F-CDE0-4DFE-87F9-BAC85139CFD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639610" y="4317006"/>
                  <a:ext cx="146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C8901E9-2B96-4BD6-8664-480C040B991C}"/>
                    </a:ext>
                  </a:extLst>
                </p14:cNvPr>
                <p14:cNvContentPartPr/>
                <p14:nvPr/>
              </p14:nvContentPartPr>
              <p14:xfrm>
                <a:off x="8789730" y="4418166"/>
                <a:ext cx="73080" cy="770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C8901E9-2B96-4BD6-8664-480C040B991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785410" y="4413846"/>
                  <a:ext cx="81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031D701-FF57-4586-BB48-A1B74C93F01C}"/>
                    </a:ext>
                  </a:extLst>
                </p14:cNvPr>
                <p14:cNvContentPartPr/>
                <p14:nvPr/>
              </p14:nvContentPartPr>
              <p14:xfrm>
                <a:off x="8486610" y="4379286"/>
                <a:ext cx="105120" cy="342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031D701-FF57-4586-BB48-A1B74C93F01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482290" y="4374966"/>
                  <a:ext cx="113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3874397-4A70-4ADD-887D-6BBBE2AF7001}"/>
                    </a:ext>
                  </a:extLst>
                </p14:cNvPr>
                <p14:cNvContentPartPr/>
                <p14:nvPr/>
              </p14:nvContentPartPr>
              <p14:xfrm>
                <a:off x="8906730" y="4327086"/>
                <a:ext cx="99720" cy="1652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3874397-4A70-4ADD-887D-6BBBE2AF700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902410" y="4322766"/>
                  <a:ext cx="108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A162BC6-A62F-4C8F-A435-BE094853CC8A}"/>
                    </a:ext>
                  </a:extLst>
                </p14:cNvPr>
                <p14:cNvContentPartPr/>
                <p14:nvPr/>
              </p14:nvContentPartPr>
              <p14:xfrm>
                <a:off x="9036690" y="4403046"/>
                <a:ext cx="65880" cy="939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A162BC6-A62F-4C8F-A435-BE094853CC8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032370" y="4398726"/>
                  <a:ext cx="74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924546A-16C5-4DCD-9E8C-F88752E7CA30}"/>
                    </a:ext>
                  </a:extLst>
                </p14:cNvPr>
                <p14:cNvContentPartPr/>
                <p14:nvPr/>
              </p14:nvContentPartPr>
              <p14:xfrm>
                <a:off x="9238290" y="4410606"/>
                <a:ext cx="139320" cy="1044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924546A-16C5-4DCD-9E8C-F88752E7CA3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233970" y="4406286"/>
                  <a:ext cx="1479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E39064BD-C1FD-480A-854C-454E90C47924}"/>
              </a:ext>
            </a:extLst>
          </p:cNvPr>
          <p:cNvGrpSpPr/>
          <p:nvPr/>
        </p:nvGrpSpPr>
        <p:grpSpPr>
          <a:xfrm>
            <a:off x="2037570" y="5138166"/>
            <a:ext cx="347040" cy="280080"/>
            <a:chOff x="2037570" y="5138166"/>
            <a:chExt cx="34704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4971F97-F3CC-4589-BE21-4B7CAC5D5510}"/>
                    </a:ext>
                  </a:extLst>
                </p14:cNvPr>
                <p14:cNvContentPartPr/>
                <p14:nvPr/>
              </p14:nvContentPartPr>
              <p14:xfrm>
                <a:off x="2037570" y="5188926"/>
                <a:ext cx="57960" cy="2232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4971F97-F3CC-4589-BE21-4B7CAC5D551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033250" y="5184606"/>
                  <a:ext cx="666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E87029A-03A9-46C4-B208-2DE4B8339D39}"/>
                    </a:ext>
                  </a:extLst>
                </p14:cNvPr>
                <p14:cNvContentPartPr/>
                <p14:nvPr/>
              </p14:nvContentPartPr>
              <p14:xfrm>
                <a:off x="2037570" y="5193246"/>
                <a:ext cx="90720" cy="1080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E87029A-03A9-46C4-B208-2DE4B8339D3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033250" y="5188926"/>
                  <a:ext cx="99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AF24B8C-EED3-40E5-A46D-ABE046E106C6}"/>
                    </a:ext>
                  </a:extLst>
                </p14:cNvPr>
                <p14:cNvContentPartPr/>
                <p14:nvPr/>
              </p14:nvContentPartPr>
              <p14:xfrm>
                <a:off x="2140170" y="5138166"/>
                <a:ext cx="51480" cy="1537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AF24B8C-EED3-40E5-A46D-ABE046E106C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135850" y="5133846"/>
                  <a:ext cx="60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8B23FD2-B18D-4AD8-9A67-DF1E32B918FB}"/>
                    </a:ext>
                  </a:extLst>
                </p14:cNvPr>
                <p14:cNvContentPartPr/>
                <p14:nvPr/>
              </p14:nvContentPartPr>
              <p14:xfrm>
                <a:off x="2219730" y="5206206"/>
                <a:ext cx="164880" cy="2120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8B23FD2-B18D-4AD8-9A67-DF1E32B918F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215410" y="5201886"/>
                  <a:ext cx="17352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736B5C7-559E-4FDF-8E93-FBC7173B2AAE}"/>
              </a:ext>
            </a:extLst>
          </p:cNvPr>
          <p:cNvGrpSpPr/>
          <p:nvPr/>
        </p:nvGrpSpPr>
        <p:grpSpPr>
          <a:xfrm>
            <a:off x="2590890" y="5165526"/>
            <a:ext cx="229680" cy="102240"/>
            <a:chOff x="2590890" y="5165526"/>
            <a:chExt cx="229680" cy="10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2CF3B43-0B94-49FC-A793-E61119FD9606}"/>
                    </a:ext>
                  </a:extLst>
                </p14:cNvPr>
                <p14:cNvContentPartPr/>
                <p14:nvPr/>
              </p14:nvContentPartPr>
              <p14:xfrm>
                <a:off x="2615370" y="5199006"/>
                <a:ext cx="30600" cy="687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2CF3B43-0B94-49FC-A793-E61119FD960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611050" y="5194686"/>
                  <a:ext cx="39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23AF522-D95B-49F0-991B-A0DC7315939A}"/>
                    </a:ext>
                  </a:extLst>
                </p14:cNvPr>
                <p14:cNvContentPartPr/>
                <p14:nvPr/>
              </p14:nvContentPartPr>
              <p14:xfrm>
                <a:off x="2590890" y="5165526"/>
                <a:ext cx="48240" cy="104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23AF522-D95B-49F0-991B-A0DC7315939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586570" y="5161206"/>
                  <a:ext cx="56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B3F5849-3520-4493-A927-8105943C0070}"/>
                    </a:ext>
                  </a:extLst>
                </p14:cNvPr>
                <p14:cNvContentPartPr/>
                <p14:nvPr/>
              </p14:nvContentPartPr>
              <p14:xfrm>
                <a:off x="2714010" y="5191446"/>
                <a:ext cx="106560" cy="651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B3F5849-3520-4493-A927-8105943C007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709690" y="5187126"/>
                  <a:ext cx="11520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94B5542-4E21-4D9D-81B6-AA20EDCF068F}"/>
              </a:ext>
            </a:extLst>
          </p:cNvPr>
          <p:cNvGrpSpPr/>
          <p:nvPr/>
        </p:nvGrpSpPr>
        <p:grpSpPr>
          <a:xfrm>
            <a:off x="3285330" y="5064006"/>
            <a:ext cx="328680" cy="190440"/>
            <a:chOff x="3285330" y="5064006"/>
            <a:chExt cx="328680" cy="19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2D1015C-FF72-4437-AC41-8E5D593D086F}"/>
                    </a:ext>
                  </a:extLst>
                </p14:cNvPr>
                <p14:cNvContentPartPr/>
                <p14:nvPr/>
              </p14:nvContentPartPr>
              <p14:xfrm>
                <a:off x="3285330" y="5064006"/>
                <a:ext cx="43560" cy="1904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2D1015C-FF72-4437-AC41-8E5D593D086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281010" y="5059686"/>
                  <a:ext cx="52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212EB22-946B-4969-A210-E258A3F27932}"/>
                    </a:ext>
                  </a:extLst>
                </p14:cNvPr>
                <p14:cNvContentPartPr/>
                <p14:nvPr/>
              </p14:nvContentPartPr>
              <p14:xfrm>
                <a:off x="3317370" y="5116926"/>
                <a:ext cx="285840" cy="1144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212EB22-946B-4969-A210-E258A3F2793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313050" y="5112606"/>
                  <a:ext cx="294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5E5223A-A67A-45F6-A683-25989CD06AE1}"/>
                    </a:ext>
                  </a:extLst>
                </p14:cNvPr>
                <p14:cNvContentPartPr/>
                <p14:nvPr/>
              </p14:nvContentPartPr>
              <p14:xfrm>
                <a:off x="3569010" y="5224926"/>
                <a:ext cx="45000" cy="36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5E5223A-A67A-45F6-A683-25989CD06AE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564330" y="5220606"/>
                  <a:ext cx="53640" cy="1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5611CF41-72D3-4896-86E5-53BC7EC6519C}"/>
              </a:ext>
            </a:extLst>
          </p:cNvPr>
          <p:cNvGrpSpPr/>
          <p:nvPr/>
        </p:nvGrpSpPr>
        <p:grpSpPr>
          <a:xfrm>
            <a:off x="3813810" y="4956006"/>
            <a:ext cx="564120" cy="275040"/>
            <a:chOff x="3813810" y="4956006"/>
            <a:chExt cx="56412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DDAB18B-F7C8-475F-85E4-08073B6F1A7C}"/>
                    </a:ext>
                  </a:extLst>
                </p14:cNvPr>
                <p14:cNvContentPartPr/>
                <p14:nvPr/>
              </p14:nvContentPartPr>
              <p14:xfrm>
                <a:off x="3863490" y="4956006"/>
                <a:ext cx="108000" cy="1767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DDAB18B-F7C8-475F-85E4-08073B6F1A7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859170" y="4951686"/>
                  <a:ext cx="116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764C41B-0B65-44CF-98AA-BBEFCBE6E11B}"/>
                    </a:ext>
                  </a:extLst>
                </p14:cNvPr>
                <p14:cNvContentPartPr/>
                <p14:nvPr/>
              </p14:nvContentPartPr>
              <p14:xfrm>
                <a:off x="4001010" y="5019366"/>
                <a:ext cx="83880" cy="781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764C41B-0B65-44CF-98AA-BBEFCBE6E11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996690" y="5015046"/>
                  <a:ext cx="92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54C4D5C-280C-43D1-81EB-350BA6FBDFA8}"/>
                    </a:ext>
                  </a:extLst>
                </p14:cNvPr>
                <p14:cNvContentPartPr/>
                <p14:nvPr/>
              </p14:nvContentPartPr>
              <p14:xfrm>
                <a:off x="4162290" y="5015046"/>
                <a:ext cx="84240" cy="1011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54C4D5C-280C-43D1-81EB-350BA6FBDFA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157970" y="5010726"/>
                  <a:ext cx="92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B7DA333-3183-4029-A9E2-5D9138284EF1}"/>
                    </a:ext>
                  </a:extLst>
                </p14:cNvPr>
                <p14:cNvContentPartPr/>
                <p14:nvPr/>
              </p14:nvContentPartPr>
              <p14:xfrm>
                <a:off x="3813810" y="5214126"/>
                <a:ext cx="564120" cy="169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B7DA333-3183-4029-A9E2-5D9138284EF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809490" y="5209806"/>
                  <a:ext cx="5727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66D35B42-FF4E-4B56-8CAE-D4BD37517A58}"/>
              </a:ext>
            </a:extLst>
          </p:cNvPr>
          <p:cNvGrpSpPr/>
          <p:nvPr/>
        </p:nvGrpSpPr>
        <p:grpSpPr>
          <a:xfrm>
            <a:off x="3916050" y="5317446"/>
            <a:ext cx="627840" cy="155520"/>
            <a:chOff x="3916050" y="5317446"/>
            <a:chExt cx="627840" cy="15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5597F19-2D10-46EE-B831-2450B6D7F1E4}"/>
                    </a:ext>
                  </a:extLst>
                </p14:cNvPr>
                <p14:cNvContentPartPr/>
                <p14:nvPr/>
              </p14:nvContentPartPr>
              <p14:xfrm>
                <a:off x="3916050" y="5337606"/>
                <a:ext cx="124560" cy="1353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5597F19-2D10-46EE-B831-2450B6D7F1E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911730" y="5333286"/>
                  <a:ext cx="133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C97E414-808E-4FF6-A44A-51917883020B}"/>
                    </a:ext>
                  </a:extLst>
                </p14:cNvPr>
                <p14:cNvContentPartPr/>
                <p14:nvPr/>
              </p14:nvContentPartPr>
              <p14:xfrm>
                <a:off x="4057890" y="5381526"/>
                <a:ext cx="83160" cy="781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C97E414-808E-4FF6-A44A-51917883020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053570" y="5377206"/>
                  <a:ext cx="91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9DC9411-5C5E-43EB-A33B-52A5617C7D4B}"/>
                    </a:ext>
                  </a:extLst>
                </p14:cNvPr>
                <p14:cNvContentPartPr/>
                <p14:nvPr/>
              </p14:nvContentPartPr>
              <p14:xfrm>
                <a:off x="4140690" y="5317446"/>
                <a:ext cx="110880" cy="1472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9DC9411-5C5E-43EB-A33B-52A5617C7D4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136370" y="5313126"/>
                  <a:ext cx="119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C63EDD4-E471-4A0D-AC4F-3D9B0E0A08B2}"/>
                    </a:ext>
                  </a:extLst>
                </p14:cNvPr>
                <p14:cNvContentPartPr/>
                <p14:nvPr/>
              </p14:nvContentPartPr>
              <p14:xfrm>
                <a:off x="4272810" y="5382966"/>
                <a:ext cx="75960" cy="648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C63EDD4-E471-4A0D-AC4F-3D9B0E0A08B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268490" y="5378646"/>
                  <a:ext cx="84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84D4D46-9068-41B6-BD7F-B49A5898B676}"/>
                    </a:ext>
                  </a:extLst>
                </p14:cNvPr>
                <p14:cNvContentPartPr/>
                <p14:nvPr/>
              </p14:nvContentPartPr>
              <p14:xfrm>
                <a:off x="4411410" y="5364966"/>
                <a:ext cx="132480" cy="813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84D4D46-9068-41B6-BD7F-B49A5898B67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407090" y="5360646"/>
                  <a:ext cx="14112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7AF8BBD6-D167-4C92-A5C2-C9DE45920CE7}"/>
                  </a:ext>
                </a:extLst>
              </p14:cNvPr>
              <p14:cNvContentPartPr/>
              <p14:nvPr/>
            </p14:nvContentPartPr>
            <p14:xfrm>
              <a:off x="5447490" y="5115126"/>
              <a:ext cx="225000" cy="16956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7AF8BBD6-D167-4C92-A5C2-C9DE45920CE7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5443170" y="5110806"/>
                <a:ext cx="233640" cy="17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4301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Coupon Collector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14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We bound the probability that some bin is empty when m = </a:t>
            </a:r>
            <a:r>
              <a:rPr lang="en-CA" sz="2000" dirty="0" err="1"/>
              <a:t>nln</a:t>
            </a:r>
            <a:r>
              <a:rPr lang="en-CA" sz="2000" dirty="0"/>
              <a:t>(n) + </a:t>
            </a:r>
            <a:r>
              <a:rPr lang="en-CA" sz="2000" dirty="0" err="1"/>
              <a:t>cn</a:t>
            </a:r>
            <a:r>
              <a:rPr lang="en-CA" sz="2000" dirty="0"/>
              <a:t>, using a heuristic argument.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A86C5A3-5B18-42A8-A9C9-AF55DBA2E106}"/>
                  </a:ext>
                </a:extLst>
              </p14:cNvPr>
              <p14:cNvContentPartPr/>
              <p14:nvPr/>
            </p14:nvContentPartPr>
            <p14:xfrm>
              <a:off x="6624690" y="1526646"/>
              <a:ext cx="1582560" cy="55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A86C5A3-5B18-42A8-A9C9-AF55DBA2E1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0370" y="1522326"/>
                <a:ext cx="159120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1C92A51-4832-4B82-BE58-CF494AB3DD7A}"/>
              </a:ext>
            </a:extLst>
          </p:cNvPr>
          <p:cNvGrpSpPr/>
          <p:nvPr/>
        </p:nvGrpSpPr>
        <p:grpSpPr>
          <a:xfrm>
            <a:off x="2075010" y="1884846"/>
            <a:ext cx="219240" cy="212400"/>
            <a:chOff x="2075010" y="1884846"/>
            <a:chExt cx="219240" cy="2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8010FD7-0D35-45D5-8EF7-B007C6045E9F}"/>
                    </a:ext>
                  </a:extLst>
                </p14:cNvPr>
                <p14:cNvContentPartPr/>
                <p14:nvPr/>
              </p14:nvContentPartPr>
              <p14:xfrm>
                <a:off x="2075010" y="1908606"/>
                <a:ext cx="39240" cy="188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8010FD7-0D35-45D5-8EF7-B007C6045E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70690" y="1904286"/>
                  <a:ext cx="47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63E7D44-6E65-4F08-B2D5-DDBEC4D2937E}"/>
                    </a:ext>
                  </a:extLst>
                </p14:cNvPr>
                <p14:cNvContentPartPr/>
                <p14:nvPr/>
              </p14:nvContentPartPr>
              <p14:xfrm>
                <a:off x="2075730" y="1884846"/>
                <a:ext cx="76320" cy="113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63E7D44-6E65-4F08-B2D5-DDBEC4D2937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71410" y="1880526"/>
                  <a:ext cx="84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AA36C68-41EF-43DE-8970-427D0BBBD68F}"/>
                    </a:ext>
                  </a:extLst>
                </p14:cNvPr>
                <p14:cNvContentPartPr/>
                <p14:nvPr/>
              </p14:nvContentPartPr>
              <p14:xfrm>
                <a:off x="2208570" y="1969446"/>
                <a:ext cx="85680" cy="108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AA36C68-41EF-43DE-8970-427D0BBBD68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04250" y="1965126"/>
                  <a:ext cx="9432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2B9C23F-02C1-429E-8132-AC7A01688498}"/>
                  </a:ext>
                </a:extLst>
              </p14:cNvPr>
              <p14:cNvContentPartPr/>
              <p14:nvPr/>
            </p14:nvContentPartPr>
            <p14:xfrm>
              <a:off x="2475330" y="1875126"/>
              <a:ext cx="72360" cy="228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2B9C23F-02C1-429E-8132-AC7A0168849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71010" y="1870806"/>
                <a:ext cx="81000" cy="23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93F09500-D99D-446C-A59E-3484400B90DB}"/>
              </a:ext>
            </a:extLst>
          </p:cNvPr>
          <p:cNvGrpSpPr/>
          <p:nvPr/>
        </p:nvGrpSpPr>
        <p:grpSpPr>
          <a:xfrm>
            <a:off x="2763690" y="1884486"/>
            <a:ext cx="276840" cy="178200"/>
            <a:chOff x="2763690" y="1884486"/>
            <a:chExt cx="276840" cy="17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6909003-48F1-4BDA-A4A0-9E086AC5280C}"/>
                    </a:ext>
                  </a:extLst>
                </p14:cNvPr>
                <p14:cNvContentPartPr/>
                <p14:nvPr/>
              </p14:nvContentPartPr>
              <p14:xfrm>
                <a:off x="2763690" y="1884486"/>
                <a:ext cx="111960" cy="178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6909003-48F1-4BDA-A4A0-9E086AC5280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59370" y="1880166"/>
                  <a:ext cx="120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49FD8CC-2087-4CEE-AC76-AF0E9874CDA3}"/>
                    </a:ext>
                  </a:extLst>
                </p14:cNvPr>
                <p14:cNvContentPartPr/>
                <p14:nvPr/>
              </p14:nvContentPartPr>
              <p14:xfrm>
                <a:off x="2920650" y="2003646"/>
                <a:ext cx="4320" cy="56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49FD8CC-2087-4CEE-AC76-AF0E9874CDA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16330" y="1999326"/>
                  <a:ext cx="12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5854FA3-CB48-4772-B986-DBC8F31D3B9A}"/>
                    </a:ext>
                  </a:extLst>
                </p14:cNvPr>
                <p14:cNvContentPartPr/>
                <p14:nvPr/>
              </p14:nvContentPartPr>
              <p14:xfrm>
                <a:off x="2901570" y="1953606"/>
                <a:ext cx="138960" cy="103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5854FA3-CB48-4772-B986-DBC8F31D3B9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97250" y="1949286"/>
                  <a:ext cx="14760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A46573-F476-4E42-8926-9BCE97E900FE}"/>
              </a:ext>
            </a:extLst>
          </p:cNvPr>
          <p:cNvGrpSpPr/>
          <p:nvPr/>
        </p:nvGrpSpPr>
        <p:grpSpPr>
          <a:xfrm>
            <a:off x="3246090" y="1892406"/>
            <a:ext cx="65880" cy="160560"/>
            <a:chOff x="3246090" y="1892406"/>
            <a:chExt cx="6588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B7C252B-C3E2-46B5-98BE-222F4C2ED2F3}"/>
                    </a:ext>
                  </a:extLst>
                </p14:cNvPr>
                <p14:cNvContentPartPr/>
                <p14:nvPr/>
              </p14:nvContentPartPr>
              <p14:xfrm>
                <a:off x="3266250" y="1965126"/>
                <a:ext cx="45720" cy="87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B7C252B-C3E2-46B5-98BE-222F4C2ED2F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61930" y="1960806"/>
                  <a:ext cx="543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ECD5B98-F26B-4399-972C-A174DDA03470}"/>
                    </a:ext>
                  </a:extLst>
                </p14:cNvPr>
                <p14:cNvContentPartPr/>
                <p14:nvPr/>
              </p14:nvContentPartPr>
              <p14:xfrm>
                <a:off x="3246090" y="1892406"/>
                <a:ext cx="50760" cy="18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ECD5B98-F26B-4399-972C-A174DDA0347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41770" y="1888086"/>
                  <a:ext cx="5940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C87D8E-BCC5-47B5-A37D-16392A34A595}"/>
              </a:ext>
            </a:extLst>
          </p:cNvPr>
          <p:cNvGrpSpPr/>
          <p:nvPr/>
        </p:nvGrpSpPr>
        <p:grpSpPr>
          <a:xfrm>
            <a:off x="3628410" y="1880526"/>
            <a:ext cx="1179720" cy="304920"/>
            <a:chOff x="3628410" y="1880526"/>
            <a:chExt cx="1179720" cy="3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C959865-C15C-494A-BBE0-D82B5FA40147}"/>
                    </a:ext>
                  </a:extLst>
                </p14:cNvPr>
                <p14:cNvContentPartPr/>
                <p14:nvPr/>
              </p14:nvContentPartPr>
              <p14:xfrm>
                <a:off x="3628410" y="1890606"/>
                <a:ext cx="120240" cy="146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C959865-C15C-494A-BBE0-D82B5FA4014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24090" y="1886286"/>
                  <a:ext cx="128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9EE3AA6-D621-4531-98DF-82201FCD7EE0}"/>
                    </a:ext>
                  </a:extLst>
                </p14:cNvPr>
                <p14:cNvContentPartPr/>
                <p14:nvPr/>
              </p14:nvContentPartPr>
              <p14:xfrm>
                <a:off x="3747210" y="1949286"/>
                <a:ext cx="95400" cy="79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9EE3AA6-D621-4531-98DF-82201FCD7EE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42890" y="1944966"/>
                  <a:ext cx="104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0F39EF8-A096-4F20-9A2E-54366C111BE3}"/>
                    </a:ext>
                  </a:extLst>
                </p14:cNvPr>
                <p14:cNvContentPartPr/>
                <p14:nvPr/>
              </p14:nvContentPartPr>
              <p14:xfrm>
                <a:off x="3876810" y="1933446"/>
                <a:ext cx="68040" cy="93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0F39EF8-A096-4F20-9A2E-54366C111BE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72490" y="1929126"/>
                  <a:ext cx="76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CFFB95F-507E-43F7-BA3F-B15109CFFB11}"/>
                    </a:ext>
                  </a:extLst>
                </p14:cNvPr>
                <p14:cNvContentPartPr/>
                <p14:nvPr/>
              </p14:nvContentPartPr>
              <p14:xfrm>
                <a:off x="4107210" y="1935246"/>
                <a:ext cx="223920" cy="96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CFFB95F-507E-43F7-BA3F-B15109CFFB1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02890" y="1930926"/>
                  <a:ext cx="232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4ADC8CE-FC67-4219-92F4-4AEBB97691E2}"/>
                    </a:ext>
                  </a:extLst>
                </p14:cNvPr>
                <p14:cNvContentPartPr/>
                <p14:nvPr/>
              </p14:nvContentPartPr>
              <p14:xfrm>
                <a:off x="4243650" y="1949286"/>
                <a:ext cx="57960" cy="95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4ADC8CE-FC67-4219-92F4-4AEBB97691E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39330" y="1944966"/>
                  <a:ext cx="66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34DF4BC-7B43-42AC-9A6C-F5AAEE6943BD}"/>
                    </a:ext>
                  </a:extLst>
                </p14:cNvPr>
                <p14:cNvContentPartPr/>
                <p14:nvPr/>
              </p14:nvContentPartPr>
              <p14:xfrm>
                <a:off x="4358850" y="1895286"/>
                <a:ext cx="246600" cy="157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34DF4BC-7B43-42AC-9A6C-F5AAEE6943B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54530" y="1890966"/>
                  <a:ext cx="255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63139D5-6085-41B3-87AC-DDF9B0EEAFA1}"/>
                    </a:ext>
                  </a:extLst>
                </p14:cNvPr>
                <p14:cNvContentPartPr/>
                <p14:nvPr/>
              </p14:nvContentPartPr>
              <p14:xfrm>
                <a:off x="4539210" y="1880526"/>
                <a:ext cx="147960" cy="163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63139D5-6085-41B3-87AC-DDF9B0EEAFA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34890" y="1876206"/>
                  <a:ext cx="156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2B14945-2C8B-4A5C-B30A-2C6CAB047599}"/>
                    </a:ext>
                  </a:extLst>
                </p14:cNvPr>
                <p14:cNvContentPartPr/>
                <p14:nvPr/>
              </p14:nvContentPartPr>
              <p14:xfrm>
                <a:off x="4692570" y="1962246"/>
                <a:ext cx="115560" cy="223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2B14945-2C8B-4A5C-B30A-2C6CAB04759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88250" y="1957926"/>
                  <a:ext cx="124200" cy="23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29C61D9-7741-49DA-9568-1B3A4F018B19}"/>
                  </a:ext>
                </a:extLst>
              </p14:cNvPr>
              <p14:cNvContentPartPr/>
              <p14:nvPr/>
            </p14:nvContentPartPr>
            <p14:xfrm>
              <a:off x="5047890" y="1902126"/>
              <a:ext cx="119520" cy="1753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29C61D9-7741-49DA-9568-1B3A4F018B1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43570" y="1897806"/>
                <a:ext cx="12816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49D31811-D8F3-4CB2-9D8D-4769FDBA3CE9}"/>
              </a:ext>
            </a:extLst>
          </p:cNvPr>
          <p:cNvGrpSpPr/>
          <p:nvPr/>
        </p:nvGrpSpPr>
        <p:grpSpPr>
          <a:xfrm>
            <a:off x="5420850" y="1824006"/>
            <a:ext cx="586080" cy="262800"/>
            <a:chOff x="5420850" y="1824006"/>
            <a:chExt cx="586080" cy="2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F7C9AC8-AA4B-49CA-9E78-A9948D0ABDF8}"/>
                    </a:ext>
                  </a:extLst>
                </p14:cNvPr>
                <p14:cNvContentPartPr/>
                <p14:nvPr/>
              </p14:nvContentPartPr>
              <p14:xfrm>
                <a:off x="5420850" y="1870086"/>
                <a:ext cx="97200" cy="158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F7C9AC8-AA4B-49CA-9E78-A9948D0ABDF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16530" y="1865766"/>
                  <a:ext cx="105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B56A0C1-B925-4434-8FAA-6D2EAA109581}"/>
                    </a:ext>
                  </a:extLst>
                </p14:cNvPr>
                <p14:cNvContentPartPr/>
                <p14:nvPr/>
              </p14:nvContentPartPr>
              <p14:xfrm>
                <a:off x="5576010" y="1925886"/>
                <a:ext cx="82080" cy="84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B56A0C1-B925-4434-8FAA-6D2EAA10958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71690" y="1921566"/>
                  <a:ext cx="90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A96AB98-0186-4E8D-98DD-1A70F2C5D8A3}"/>
                    </a:ext>
                  </a:extLst>
                </p14:cNvPr>
                <p14:cNvContentPartPr/>
                <p14:nvPr/>
              </p14:nvContentPartPr>
              <p14:xfrm>
                <a:off x="5705610" y="1867566"/>
                <a:ext cx="59760" cy="173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A96AB98-0186-4E8D-98DD-1A70F2C5D8A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01290" y="1863246"/>
                  <a:ext cx="68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CD2DB56-923E-4B79-B586-03971876E8CA}"/>
                    </a:ext>
                  </a:extLst>
                </p14:cNvPr>
                <p14:cNvContentPartPr/>
                <p14:nvPr/>
              </p14:nvContentPartPr>
              <p14:xfrm>
                <a:off x="5792730" y="1931286"/>
                <a:ext cx="72360" cy="100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CD2DB56-923E-4B79-B586-03971876E8C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88410" y="1926966"/>
                  <a:ext cx="81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44C6832-138F-4A62-BD9D-3715D7CFC92E}"/>
                    </a:ext>
                  </a:extLst>
                </p14:cNvPr>
                <p14:cNvContentPartPr/>
                <p14:nvPr/>
              </p14:nvContentPartPr>
              <p14:xfrm>
                <a:off x="5930970" y="1824006"/>
                <a:ext cx="75960" cy="262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44C6832-138F-4A62-BD9D-3715D7CFC92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26650" y="1819686"/>
                  <a:ext cx="8460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5A50543-032F-4520-BC1F-CA5014C5B3FA}"/>
              </a:ext>
            </a:extLst>
          </p:cNvPr>
          <p:cNvGrpSpPr/>
          <p:nvPr/>
        </p:nvGrpSpPr>
        <p:grpSpPr>
          <a:xfrm>
            <a:off x="6275130" y="1967646"/>
            <a:ext cx="117360" cy="52920"/>
            <a:chOff x="6275130" y="1967646"/>
            <a:chExt cx="117360" cy="5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2AF2152-F850-41CA-BA45-BB80C917948E}"/>
                    </a:ext>
                  </a:extLst>
                </p14:cNvPr>
                <p14:cNvContentPartPr/>
                <p14:nvPr/>
              </p14:nvContentPartPr>
              <p14:xfrm>
                <a:off x="6275130" y="1967646"/>
                <a:ext cx="115200" cy="16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2AF2152-F850-41CA-BA45-BB80C91794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70810" y="1963326"/>
                  <a:ext cx="123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77CE7E9-8A81-4DD9-8B4C-817745B1D36F}"/>
                    </a:ext>
                  </a:extLst>
                </p14:cNvPr>
                <p14:cNvContentPartPr/>
                <p14:nvPr/>
              </p14:nvContentPartPr>
              <p14:xfrm>
                <a:off x="6303930" y="2016966"/>
                <a:ext cx="88560" cy="3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77CE7E9-8A81-4DD9-8B4C-817745B1D36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99610" y="2012646"/>
                  <a:ext cx="97200" cy="1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31FA965-8BC0-452F-9A4F-7E5684F75AD8}"/>
              </a:ext>
            </a:extLst>
          </p:cNvPr>
          <p:cNvGrpSpPr/>
          <p:nvPr/>
        </p:nvGrpSpPr>
        <p:grpSpPr>
          <a:xfrm>
            <a:off x="6627210" y="1713846"/>
            <a:ext cx="1535040" cy="426240"/>
            <a:chOff x="6627210" y="1713846"/>
            <a:chExt cx="1535040" cy="42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A9A085D-C3C4-4C05-9458-0C3FBA07BA1D}"/>
                    </a:ext>
                  </a:extLst>
                </p14:cNvPr>
                <p14:cNvContentPartPr/>
                <p14:nvPr/>
              </p14:nvContentPartPr>
              <p14:xfrm>
                <a:off x="6700650" y="1822926"/>
                <a:ext cx="19080" cy="118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A9A085D-C3C4-4C05-9458-0C3FBA07BA1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96330" y="1818606"/>
                  <a:ext cx="27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3958635-89D6-4066-98AC-8B34E8850AB4}"/>
                    </a:ext>
                  </a:extLst>
                </p14:cNvPr>
                <p14:cNvContentPartPr/>
                <p14:nvPr/>
              </p14:nvContentPartPr>
              <p14:xfrm>
                <a:off x="6627210" y="1930206"/>
                <a:ext cx="205920" cy="21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3958635-89D6-4066-98AC-8B34E8850AB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22890" y="1925886"/>
                  <a:ext cx="214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71DFE39-074D-432E-A14C-133596988034}"/>
                    </a:ext>
                  </a:extLst>
                </p14:cNvPr>
                <p14:cNvContentPartPr/>
                <p14:nvPr/>
              </p14:nvContentPartPr>
              <p14:xfrm>
                <a:off x="6710010" y="1982406"/>
                <a:ext cx="119520" cy="135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71DFE39-074D-432E-A14C-13359698803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05690" y="1978086"/>
                  <a:ext cx="128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6D115FB-EBAB-4AEF-8161-7CFFF0641C15}"/>
                    </a:ext>
                  </a:extLst>
                </p14:cNvPr>
                <p14:cNvContentPartPr/>
                <p14:nvPr/>
              </p14:nvContentPartPr>
              <p14:xfrm>
                <a:off x="6859410" y="1970526"/>
                <a:ext cx="46800" cy="169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6D115FB-EBAB-4AEF-8161-7CFFF0641C1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55090" y="1966206"/>
                  <a:ext cx="55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F43A1AE-93EE-4878-93EB-983116A7119F}"/>
                    </a:ext>
                  </a:extLst>
                </p14:cNvPr>
                <p14:cNvContentPartPr/>
                <p14:nvPr/>
              </p14:nvContentPartPr>
              <p14:xfrm>
                <a:off x="7018530" y="1844526"/>
                <a:ext cx="93600" cy="244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F43A1AE-93EE-4878-93EB-983116A7119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14210" y="1840206"/>
                  <a:ext cx="102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8ADFB84-A5DB-4EAA-A883-07E396F93142}"/>
                    </a:ext>
                  </a:extLst>
                </p14:cNvPr>
                <p14:cNvContentPartPr/>
                <p14:nvPr/>
              </p14:nvContentPartPr>
              <p14:xfrm>
                <a:off x="7153890" y="1821486"/>
                <a:ext cx="161640" cy="83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8ADFB84-A5DB-4EAA-A883-07E396F9314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49570" y="1817166"/>
                  <a:ext cx="170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7EC99AE-229E-4B23-892A-707AA3E71108}"/>
                    </a:ext>
                  </a:extLst>
                </p14:cNvPr>
                <p14:cNvContentPartPr/>
                <p14:nvPr/>
              </p14:nvContentPartPr>
              <p14:xfrm>
                <a:off x="7183050" y="1983126"/>
                <a:ext cx="185400" cy="7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7EC99AE-229E-4B23-892A-707AA3E7110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78730" y="1978806"/>
                  <a:ext cx="1940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1D64002-65BF-4A98-A9A3-0351665F710B}"/>
                    </a:ext>
                  </a:extLst>
                </p14:cNvPr>
                <p14:cNvContentPartPr/>
                <p14:nvPr/>
              </p14:nvContentPartPr>
              <p14:xfrm>
                <a:off x="7266930" y="1856406"/>
                <a:ext cx="202680" cy="261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1D64002-65BF-4A98-A9A3-0351665F710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62610" y="1852086"/>
                  <a:ext cx="2113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87BC2CC-A2C2-446F-AC28-0A654E94FBA3}"/>
                    </a:ext>
                  </a:extLst>
                </p14:cNvPr>
                <p14:cNvContentPartPr/>
                <p14:nvPr/>
              </p14:nvContentPartPr>
              <p14:xfrm>
                <a:off x="7485810" y="1748766"/>
                <a:ext cx="26280" cy="108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87BC2CC-A2C2-446F-AC28-0A654E94FBA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81490" y="1744446"/>
                  <a:ext cx="34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AD350AE-B7E0-49FB-804F-E0A32AED62CE}"/>
                    </a:ext>
                  </a:extLst>
                </p14:cNvPr>
                <p14:cNvContentPartPr/>
                <p14:nvPr/>
              </p14:nvContentPartPr>
              <p14:xfrm>
                <a:off x="7514610" y="1779366"/>
                <a:ext cx="54360" cy="68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AD350AE-B7E0-49FB-804F-E0A32AED62C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10290" y="1775046"/>
                  <a:ext cx="63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F0C79F2-B492-4425-AE40-CD610F947ED4}"/>
                    </a:ext>
                  </a:extLst>
                </p14:cNvPr>
                <p14:cNvContentPartPr/>
                <p14:nvPr/>
              </p14:nvContentPartPr>
              <p14:xfrm>
                <a:off x="7653210" y="1965126"/>
                <a:ext cx="129960" cy="127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F0C79F2-B492-4425-AE40-CD610F947ED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48890" y="1960806"/>
                  <a:ext cx="138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265769A-C0EE-40F3-B83D-A794CBF9EA16}"/>
                    </a:ext>
                  </a:extLst>
                </p14:cNvPr>
                <p14:cNvContentPartPr/>
                <p14:nvPr/>
              </p14:nvContentPartPr>
              <p14:xfrm>
                <a:off x="7827810" y="1847766"/>
                <a:ext cx="81000" cy="9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265769A-C0EE-40F3-B83D-A794CBF9EA1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23490" y="1843446"/>
                  <a:ext cx="896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D42B6F4-5A7A-4F29-8806-49B2A3DC57C5}"/>
                    </a:ext>
                  </a:extLst>
                </p14:cNvPr>
                <p14:cNvContentPartPr/>
                <p14:nvPr/>
              </p14:nvContentPartPr>
              <p14:xfrm>
                <a:off x="7982970" y="1713846"/>
                <a:ext cx="135000" cy="86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D42B6F4-5A7A-4F29-8806-49B2A3DC57C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78650" y="1709526"/>
                  <a:ext cx="143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BA5011B-0954-4DB0-8767-F6F92F6CC0DB}"/>
                    </a:ext>
                  </a:extLst>
                </p14:cNvPr>
                <p14:cNvContentPartPr/>
                <p14:nvPr/>
              </p14:nvContentPartPr>
              <p14:xfrm>
                <a:off x="7982610" y="1844886"/>
                <a:ext cx="179640" cy="79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BA5011B-0954-4DB0-8767-F6F92F6CC0D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78290" y="1840566"/>
                  <a:ext cx="188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13C1AE1-8429-4B3F-95B8-A1C6727B316B}"/>
                    </a:ext>
                  </a:extLst>
                </p14:cNvPr>
                <p14:cNvContentPartPr/>
                <p14:nvPr/>
              </p14:nvContentPartPr>
              <p14:xfrm>
                <a:off x="8034810" y="1905726"/>
                <a:ext cx="93240" cy="76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13C1AE1-8429-4B3F-95B8-A1C6727B316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30490" y="1901406"/>
                  <a:ext cx="10188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0FD6785-9724-4EC9-B3B9-0B799804A7AB}"/>
              </a:ext>
            </a:extLst>
          </p:cNvPr>
          <p:cNvGrpSpPr/>
          <p:nvPr/>
        </p:nvGrpSpPr>
        <p:grpSpPr>
          <a:xfrm>
            <a:off x="2010210" y="2689446"/>
            <a:ext cx="229320" cy="197640"/>
            <a:chOff x="2010210" y="2689446"/>
            <a:chExt cx="229320" cy="1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3C43AF6-D23F-4A4B-816E-2446EA8700A1}"/>
                    </a:ext>
                  </a:extLst>
                </p14:cNvPr>
                <p14:cNvContentPartPr/>
                <p14:nvPr/>
              </p14:nvContentPartPr>
              <p14:xfrm>
                <a:off x="2010210" y="2689446"/>
                <a:ext cx="24840" cy="197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3C43AF6-D23F-4A4B-816E-2446EA8700A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05890" y="2685126"/>
                  <a:ext cx="33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B0B929A-AD33-4C8E-AE14-155D8FF48DE8}"/>
                    </a:ext>
                  </a:extLst>
                </p14:cNvPr>
                <p14:cNvContentPartPr/>
                <p14:nvPr/>
              </p14:nvContentPartPr>
              <p14:xfrm>
                <a:off x="2016330" y="2703126"/>
                <a:ext cx="100080" cy="83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B0B929A-AD33-4C8E-AE14-155D8FF48DE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12010" y="2698806"/>
                  <a:ext cx="108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441414B-6E21-4043-A324-CD352CCC9388}"/>
                    </a:ext>
                  </a:extLst>
                </p14:cNvPr>
                <p14:cNvContentPartPr/>
                <p14:nvPr/>
              </p14:nvContentPartPr>
              <p14:xfrm>
                <a:off x="2138010" y="2769006"/>
                <a:ext cx="101520" cy="96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441414B-6E21-4043-A324-CD352CCC938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33690" y="2764686"/>
                  <a:ext cx="11016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6621140-1D5F-4E64-8BCE-2D8336149DB5}"/>
              </a:ext>
            </a:extLst>
          </p:cNvPr>
          <p:cNvGrpSpPr/>
          <p:nvPr/>
        </p:nvGrpSpPr>
        <p:grpSpPr>
          <a:xfrm>
            <a:off x="2412690" y="2638686"/>
            <a:ext cx="735840" cy="227880"/>
            <a:chOff x="2412690" y="2638686"/>
            <a:chExt cx="73584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8EFC9B9-45DB-4FBE-920D-35FF19696E38}"/>
                    </a:ext>
                  </a:extLst>
                </p14:cNvPr>
                <p14:cNvContentPartPr/>
                <p14:nvPr/>
              </p14:nvContentPartPr>
              <p14:xfrm>
                <a:off x="2412690" y="2639406"/>
                <a:ext cx="96120" cy="227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8EFC9B9-45DB-4FBE-920D-35FF19696E3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08370" y="2635086"/>
                  <a:ext cx="1047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12AB0D9-A400-48A6-AE13-5CD9E54F9330}"/>
                    </a:ext>
                  </a:extLst>
                </p14:cNvPr>
                <p14:cNvContentPartPr/>
                <p14:nvPr/>
              </p14:nvContentPartPr>
              <p14:xfrm>
                <a:off x="2598450" y="2669646"/>
                <a:ext cx="91800" cy="149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12AB0D9-A400-48A6-AE13-5CD9E54F933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94130" y="2665326"/>
                  <a:ext cx="100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F831535-F37B-41FF-8904-2DCE96A71323}"/>
                    </a:ext>
                  </a:extLst>
                </p14:cNvPr>
                <p14:cNvContentPartPr/>
                <p14:nvPr/>
              </p14:nvContentPartPr>
              <p14:xfrm>
                <a:off x="2714730" y="2693766"/>
                <a:ext cx="36720" cy="102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F831535-F37B-41FF-8904-2DCE96A7132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10410" y="2689446"/>
                  <a:ext cx="45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384D99B-C4DE-4404-856C-86C7FFEDEC80}"/>
                    </a:ext>
                  </a:extLst>
                </p14:cNvPr>
                <p14:cNvContentPartPr/>
                <p14:nvPr/>
              </p14:nvContentPartPr>
              <p14:xfrm>
                <a:off x="2817330" y="2703126"/>
                <a:ext cx="331200" cy="86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384D99B-C4DE-4404-856C-86C7FFEDEC8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13010" y="2698806"/>
                  <a:ext cx="339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DFB76B5-9160-4CD1-AE9B-717511C464DF}"/>
                    </a:ext>
                  </a:extLst>
                </p14:cNvPr>
                <p14:cNvContentPartPr/>
                <p14:nvPr/>
              </p14:nvContentPartPr>
              <p14:xfrm>
                <a:off x="3072210" y="2638686"/>
                <a:ext cx="42840" cy="24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DFB76B5-9160-4CD1-AE9B-717511C464D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67890" y="2634366"/>
                  <a:ext cx="514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55D5560-CCE1-4D15-8A77-CE75D8248E73}"/>
              </a:ext>
            </a:extLst>
          </p:cNvPr>
          <p:cNvGrpSpPr/>
          <p:nvPr/>
        </p:nvGrpSpPr>
        <p:grpSpPr>
          <a:xfrm>
            <a:off x="3410250" y="2634366"/>
            <a:ext cx="325080" cy="150120"/>
            <a:chOff x="3410250" y="2634366"/>
            <a:chExt cx="325080" cy="1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EE6F690-B851-4DB2-A2A9-23C3F0A9D525}"/>
                    </a:ext>
                  </a:extLst>
                </p14:cNvPr>
                <p14:cNvContentPartPr/>
                <p14:nvPr/>
              </p14:nvContentPartPr>
              <p14:xfrm>
                <a:off x="3410250" y="2634366"/>
                <a:ext cx="109800" cy="150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EE6F690-B851-4DB2-A2A9-23C3F0A9D52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05930" y="2630046"/>
                  <a:ext cx="118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5741B8E-6BCC-4185-9865-8819F543559F}"/>
                    </a:ext>
                  </a:extLst>
                </p14:cNvPr>
                <p14:cNvContentPartPr/>
                <p14:nvPr/>
              </p14:nvContentPartPr>
              <p14:xfrm>
                <a:off x="3546690" y="2677206"/>
                <a:ext cx="188640" cy="97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5741B8E-6BCC-4185-9865-8819F543559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42370" y="2672886"/>
                  <a:ext cx="197280" cy="10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5A618C4-A4E6-43C4-9FC3-3C80CB131C8F}"/>
                  </a:ext>
                </a:extLst>
              </p14:cNvPr>
              <p14:cNvContentPartPr/>
              <p14:nvPr/>
            </p14:nvContentPartPr>
            <p14:xfrm>
              <a:off x="4066530" y="2648766"/>
              <a:ext cx="118440" cy="148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5A618C4-A4E6-43C4-9FC3-3C80CB131C8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062210" y="2644446"/>
                <a:ext cx="12708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3A706BF7-189A-4341-9978-1F9E93C1A0DD}"/>
              </a:ext>
            </a:extLst>
          </p:cNvPr>
          <p:cNvGrpSpPr/>
          <p:nvPr/>
        </p:nvGrpSpPr>
        <p:grpSpPr>
          <a:xfrm>
            <a:off x="4497450" y="2585406"/>
            <a:ext cx="611640" cy="267480"/>
            <a:chOff x="4497450" y="2585406"/>
            <a:chExt cx="611640" cy="2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0A0DA1C-028E-4454-A72F-580404A73905}"/>
                    </a:ext>
                  </a:extLst>
                </p14:cNvPr>
                <p14:cNvContentPartPr/>
                <p14:nvPr/>
              </p14:nvContentPartPr>
              <p14:xfrm>
                <a:off x="4497450" y="2614566"/>
                <a:ext cx="104400" cy="191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0A0DA1C-028E-4454-A72F-580404A7390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93130" y="2610246"/>
                  <a:ext cx="113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019CEDC-BDC0-48FE-912E-36AAECFF5DE0}"/>
                    </a:ext>
                  </a:extLst>
                </p14:cNvPr>
                <p14:cNvContentPartPr/>
                <p14:nvPr/>
              </p14:nvContentPartPr>
              <p14:xfrm>
                <a:off x="4631010" y="2729766"/>
                <a:ext cx="84600" cy="65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019CEDC-BDC0-48FE-912E-36AAECFF5DE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26690" y="2725446"/>
                  <a:ext cx="93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4040A3F-DD3E-4D46-9E79-CAF8E9C0B157}"/>
                    </a:ext>
                  </a:extLst>
                </p14:cNvPr>
                <p14:cNvContentPartPr/>
                <p14:nvPr/>
              </p14:nvContentPartPr>
              <p14:xfrm>
                <a:off x="4749450" y="2610966"/>
                <a:ext cx="88560" cy="187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4040A3F-DD3E-4D46-9E79-CAF8E9C0B15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45130" y="2606646"/>
                  <a:ext cx="972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142E7E3-22C5-4696-A02F-029271424A46}"/>
                    </a:ext>
                  </a:extLst>
                </p14:cNvPr>
                <p14:cNvContentPartPr/>
                <p14:nvPr/>
              </p14:nvContentPartPr>
              <p14:xfrm>
                <a:off x="4861770" y="2585406"/>
                <a:ext cx="247320" cy="267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142E7E3-22C5-4696-A02F-029271424A4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57450" y="2581086"/>
                  <a:ext cx="25596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04F59EE-48D6-492A-8EFB-8336E54E88F2}"/>
              </a:ext>
            </a:extLst>
          </p:cNvPr>
          <p:cNvGrpSpPr/>
          <p:nvPr/>
        </p:nvGrpSpPr>
        <p:grpSpPr>
          <a:xfrm>
            <a:off x="5326530" y="2703846"/>
            <a:ext cx="85680" cy="70200"/>
            <a:chOff x="5326530" y="2703846"/>
            <a:chExt cx="85680" cy="7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0116216-27DC-4974-A738-AB28430B1811}"/>
                    </a:ext>
                  </a:extLst>
                </p14:cNvPr>
                <p14:cNvContentPartPr/>
                <p14:nvPr/>
              </p14:nvContentPartPr>
              <p14:xfrm>
                <a:off x="5326530" y="2703846"/>
                <a:ext cx="82800" cy="21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0116216-27DC-4974-A738-AB28430B181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322210" y="2699526"/>
                  <a:ext cx="91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68C3E4C-E77C-4F1B-88D9-3C08C138561B}"/>
                    </a:ext>
                  </a:extLst>
                </p14:cNvPr>
                <p14:cNvContentPartPr/>
                <p14:nvPr/>
              </p14:nvContentPartPr>
              <p14:xfrm>
                <a:off x="5352090" y="2758206"/>
                <a:ext cx="60120" cy="15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68C3E4C-E77C-4F1B-88D9-3C08C138561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47770" y="2753886"/>
                  <a:ext cx="687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090EECF-B6E7-4DB3-9817-3319754ED957}"/>
              </a:ext>
            </a:extLst>
          </p:cNvPr>
          <p:cNvGrpSpPr/>
          <p:nvPr/>
        </p:nvGrpSpPr>
        <p:grpSpPr>
          <a:xfrm>
            <a:off x="5632170" y="2454366"/>
            <a:ext cx="541440" cy="382320"/>
            <a:chOff x="5632170" y="2454366"/>
            <a:chExt cx="54144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BBD1C3B-44B8-4376-9EBF-D6F2F9EE2CFD}"/>
                    </a:ext>
                  </a:extLst>
                </p14:cNvPr>
                <p14:cNvContentPartPr/>
                <p14:nvPr/>
              </p14:nvContentPartPr>
              <p14:xfrm>
                <a:off x="5632170" y="2686206"/>
                <a:ext cx="141840" cy="150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BBD1C3B-44B8-4376-9EBF-D6F2F9EE2CF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627850" y="2681886"/>
                  <a:ext cx="150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6D3EE47-A7FF-4912-A4DB-19D9FC01221D}"/>
                    </a:ext>
                  </a:extLst>
                </p14:cNvPr>
                <p14:cNvContentPartPr/>
                <p14:nvPr/>
              </p14:nvContentPartPr>
              <p14:xfrm>
                <a:off x="5824770" y="2537526"/>
                <a:ext cx="90000" cy="8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6D3EE47-A7FF-4912-A4DB-19D9FC01221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820450" y="2533206"/>
                  <a:ext cx="986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F3DA3BC-8B19-4AEE-A20E-393FDD0EDEDF}"/>
                    </a:ext>
                  </a:extLst>
                </p14:cNvPr>
                <p14:cNvContentPartPr/>
                <p14:nvPr/>
              </p14:nvContentPartPr>
              <p14:xfrm>
                <a:off x="5977410" y="2454366"/>
                <a:ext cx="132120" cy="914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F3DA3BC-8B19-4AEE-A20E-393FDD0EDED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973090" y="2450046"/>
                  <a:ext cx="140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E66E256-0E95-4667-9763-7E8424C8DE77}"/>
                    </a:ext>
                  </a:extLst>
                </p14:cNvPr>
                <p14:cNvContentPartPr/>
                <p14:nvPr/>
              </p14:nvContentPartPr>
              <p14:xfrm>
                <a:off x="5947170" y="2576406"/>
                <a:ext cx="226440" cy="25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E66E256-0E95-4667-9763-7E8424C8DE7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42850" y="2572086"/>
                  <a:ext cx="235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3F8EB3F-0AFA-41B0-9F90-D490BC0D6C68}"/>
                    </a:ext>
                  </a:extLst>
                </p14:cNvPr>
                <p14:cNvContentPartPr/>
                <p14:nvPr/>
              </p14:nvContentPartPr>
              <p14:xfrm>
                <a:off x="6056970" y="2639766"/>
                <a:ext cx="85680" cy="727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3F8EB3F-0AFA-41B0-9F90-D490BC0D6C6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52650" y="2635446"/>
                  <a:ext cx="9432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7C37E34-875C-41E6-8954-7A4E63CEFA0B}"/>
              </a:ext>
            </a:extLst>
          </p:cNvPr>
          <p:cNvGrpSpPr/>
          <p:nvPr/>
        </p:nvGrpSpPr>
        <p:grpSpPr>
          <a:xfrm>
            <a:off x="6898650" y="2596926"/>
            <a:ext cx="465480" cy="157680"/>
            <a:chOff x="6898650" y="2596926"/>
            <a:chExt cx="465480" cy="15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83E1560-0ABB-4C89-986C-363F5330BE28}"/>
                    </a:ext>
                  </a:extLst>
                </p14:cNvPr>
                <p14:cNvContentPartPr/>
                <p14:nvPr/>
              </p14:nvContentPartPr>
              <p14:xfrm>
                <a:off x="6898650" y="2681886"/>
                <a:ext cx="136800" cy="72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83E1560-0ABB-4C89-986C-363F5330BE2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94330" y="2677566"/>
                  <a:ext cx="145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81E61E5-BEC8-4CE4-8CF8-24B147F02CCC}"/>
                    </a:ext>
                  </a:extLst>
                </p14:cNvPr>
                <p14:cNvContentPartPr/>
                <p14:nvPr/>
              </p14:nvContentPartPr>
              <p14:xfrm>
                <a:off x="7055250" y="2596926"/>
                <a:ext cx="308880" cy="1522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81E61E5-BEC8-4CE4-8CF8-24B147F02CC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050930" y="2592606"/>
                  <a:ext cx="31752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19B935A-8239-491E-9F8C-537FD728D835}"/>
              </a:ext>
            </a:extLst>
          </p:cNvPr>
          <p:cNvGrpSpPr/>
          <p:nvPr/>
        </p:nvGrpSpPr>
        <p:grpSpPr>
          <a:xfrm>
            <a:off x="7699290" y="2558406"/>
            <a:ext cx="1495080" cy="189720"/>
            <a:chOff x="7699290" y="2558406"/>
            <a:chExt cx="1495080" cy="1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4F12E75-3442-4DD9-BA2C-869BC60CBE38}"/>
                    </a:ext>
                  </a:extLst>
                </p14:cNvPr>
                <p14:cNvContentPartPr/>
                <p14:nvPr/>
              </p14:nvContentPartPr>
              <p14:xfrm>
                <a:off x="7699290" y="2638686"/>
                <a:ext cx="186120" cy="91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4F12E75-3442-4DD9-BA2C-869BC60CBE3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94970" y="2634366"/>
                  <a:ext cx="194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6FC6DDD-9B7A-4065-999F-E3C53951AFBC}"/>
                    </a:ext>
                  </a:extLst>
                </p14:cNvPr>
                <p14:cNvContentPartPr/>
                <p14:nvPr/>
              </p14:nvContentPartPr>
              <p14:xfrm>
                <a:off x="7959210" y="2639766"/>
                <a:ext cx="114840" cy="56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6FC6DDD-9B7A-4065-999F-E3C53951AFB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54890" y="2635446"/>
                  <a:ext cx="123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D84C329-D758-458A-A3E1-4F2BA9EDBB47}"/>
                    </a:ext>
                  </a:extLst>
                </p14:cNvPr>
                <p14:cNvContentPartPr/>
                <p14:nvPr/>
              </p14:nvContentPartPr>
              <p14:xfrm>
                <a:off x="8243970" y="2637246"/>
                <a:ext cx="100800" cy="85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D84C329-D758-458A-A3E1-4F2BA9EDBB4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239650" y="2632926"/>
                  <a:ext cx="109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C456A75-A2C4-4388-8FD8-067F42A66BD2}"/>
                    </a:ext>
                  </a:extLst>
                </p14:cNvPr>
                <p14:cNvContentPartPr/>
                <p14:nvPr/>
              </p14:nvContentPartPr>
              <p14:xfrm>
                <a:off x="8394450" y="2558406"/>
                <a:ext cx="82440" cy="174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C456A75-A2C4-4388-8FD8-067F42A66BD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90130" y="2554086"/>
                  <a:ext cx="91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4581033-2EBE-41A2-ABBD-1EB050EF86EA}"/>
                    </a:ext>
                  </a:extLst>
                </p14:cNvPr>
                <p14:cNvContentPartPr/>
                <p14:nvPr/>
              </p14:nvContentPartPr>
              <p14:xfrm>
                <a:off x="8512170" y="2633286"/>
                <a:ext cx="66960" cy="91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4581033-2EBE-41A2-ABBD-1EB050EF86E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507850" y="2628966"/>
                  <a:ext cx="75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C2B5E0D-A1C6-4D2F-B50D-9C1928F65551}"/>
                    </a:ext>
                  </a:extLst>
                </p14:cNvPr>
                <p14:cNvContentPartPr/>
                <p14:nvPr/>
              </p14:nvContentPartPr>
              <p14:xfrm>
                <a:off x="8630970" y="2629686"/>
                <a:ext cx="241920" cy="107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C2B5E0D-A1C6-4D2F-B50D-9C1928F6555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26650" y="2625366"/>
                  <a:ext cx="250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A05BD3B-DE48-4521-80A7-8644B779EFD2}"/>
                    </a:ext>
                  </a:extLst>
                </p14:cNvPr>
                <p14:cNvContentPartPr/>
                <p14:nvPr/>
              </p14:nvContentPartPr>
              <p14:xfrm>
                <a:off x="8820690" y="2627526"/>
                <a:ext cx="27360" cy="1206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A05BD3B-DE48-4521-80A7-8644B779EFD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816370" y="2623206"/>
                  <a:ext cx="3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E4D1830-883C-4150-AE6E-61765DADC368}"/>
                    </a:ext>
                  </a:extLst>
                </p14:cNvPr>
                <p14:cNvContentPartPr/>
                <p14:nvPr/>
              </p14:nvContentPartPr>
              <p14:xfrm>
                <a:off x="8967930" y="2650206"/>
                <a:ext cx="79920" cy="900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E4D1830-883C-4150-AE6E-61765DADC36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63610" y="2645886"/>
                  <a:ext cx="88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8E8B6FE-C720-45BF-A904-8095A9E6EB16}"/>
                    </a:ext>
                  </a:extLst>
                </p14:cNvPr>
                <p14:cNvContentPartPr/>
                <p14:nvPr/>
              </p14:nvContentPartPr>
              <p14:xfrm>
                <a:off x="9101490" y="2651286"/>
                <a:ext cx="92880" cy="946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8E8B6FE-C720-45BF-A904-8095A9E6EB1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097170" y="2646966"/>
                  <a:ext cx="10152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D247732-1802-4C47-96B7-F9341E9D22D6}"/>
              </a:ext>
            </a:extLst>
          </p:cNvPr>
          <p:cNvGrpSpPr/>
          <p:nvPr/>
        </p:nvGrpSpPr>
        <p:grpSpPr>
          <a:xfrm>
            <a:off x="5420490" y="3271926"/>
            <a:ext cx="103320" cy="69480"/>
            <a:chOff x="5420490" y="3271926"/>
            <a:chExt cx="103320" cy="6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876E5E8-E0CF-41D6-8140-0CCCEBEEB1CC}"/>
                    </a:ext>
                  </a:extLst>
                </p14:cNvPr>
                <p14:cNvContentPartPr/>
                <p14:nvPr/>
              </p14:nvContentPartPr>
              <p14:xfrm>
                <a:off x="5420490" y="3271926"/>
                <a:ext cx="95040" cy="13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876E5E8-E0CF-41D6-8140-0CCCEBEEB1C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16170" y="3267606"/>
                  <a:ext cx="103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06EDD85-DBDF-4370-9531-AEF860918D56}"/>
                    </a:ext>
                  </a:extLst>
                </p14:cNvPr>
                <p14:cNvContentPartPr/>
                <p14:nvPr/>
              </p14:nvContentPartPr>
              <p14:xfrm>
                <a:off x="5452530" y="3337086"/>
                <a:ext cx="71280" cy="4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06EDD85-DBDF-4370-9531-AEF860918D5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448210" y="3332766"/>
                  <a:ext cx="79920" cy="1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9D706BA-9E43-4AAE-9AD6-5618DCA88E97}"/>
                  </a:ext>
                </a:extLst>
              </p14:cNvPr>
              <p14:cNvContentPartPr/>
              <p14:nvPr/>
            </p14:nvContentPartPr>
            <p14:xfrm>
              <a:off x="5794530" y="3304326"/>
              <a:ext cx="176760" cy="15264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9D706BA-9E43-4AAE-9AD6-5618DCA88E9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790210" y="3300006"/>
                <a:ext cx="18540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BF0AB27-355C-4845-A11E-C2AB27011B54}"/>
              </a:ext>
            </a:extLst>
          </p:cNvPr>
          <p:cNvGrpSpPr/>
          <p:nvPr/>
        </p:nvGrpSpPr>
        <p:grpSpPr>
          <a:xfrm>
            <a:off x="6016290" y="3050166"/>
            <a:ext cx="868320" cy="141480"/>
            <a:chOff x="6016290" y="3050166"/>
            <a:chExt cx="868320" cy="14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7254EE8-8A2A-485F-9EA5-BEF19320FFE8}"/>
                    </a:ext>
                  </a:extLst>
                </p14:cNvPr>
                <p14:cNvContentPartPr/>
                <p14:nvPr/>
              </p14:nvContentPartPr>
              <p14:xfrm>
                <a:off x="6016290" y="3137646"/>
                <a:ext cx="110520" cy="21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7254EE8-8A2A-485F-9EA5-BEF19320FFE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11970" y="3133326"/>
                  <a:ext cx="119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C8BD1DD-A1BA-459B-854F-351A28B3224F}"/>
                    </a:ext>
                  </a:extLst>
                </p14:cNvPr>
                <p14:cNvContentPartPr/>
                <p14:nvPr/>
              </p14:nvContentPartPr>
              <p14:xfrm>
                <a:off x="6218610" y="3050166"/>
                <a:ext cx="72360" cy="141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C8BD1DD-A1BA-459B-854F-351A28B3224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214290" y="3045846"/>
                  <a:ext cx="81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6BE551E-3BFC-4EFD-B138-B4BE399C587A}"/>
                    </a:ext>
                  </a:extLst>
                </p14:cNvPr>
                <p14:cNvContentPartPr/>
                <p14:nvPr/>
              </p14:nvContentPartPr>
              <p14:xfrm>
                <a:off x="6337410" y="3107406"/>
                <a:ext cx="86040" cy="777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6BE551E-3BFC-4EFD-B138-B4BE399C587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33090" y="3103086"/>
                  <a:ext cx="94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BD16C80-32E1-482F-BB3B-9BD797543803}"/>
                    </a:ext>
                  </a:extLst>
                </p14:cNvPr>
                <p14:cNvContentPartPr/>
                <p14:nvPr/>
              </p14:nvContentPartPr>
              <p14:xfrm>
                <a:off x="6463050" y="3103446"/>
                <a:ext cx="86040" cy="75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BD16C80-32E1-482F-BB3B-9BD79754380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58730" y="3099126"/>
                  <a:ext cx="94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EC17E81-8E09-48B0-ACAC-BCC784EA1A4A}"/>
                    </a:ext>
                  </a:extLst>
                </p14:cNvPr>
                <p14:cNvContentPartPr/>
                <p14:nvPr/>
              </p14:nvContentPartPr>
              <p14:xfrm>
                <a:off x="6634770" y="3125766"/>
                <a:ext cx="100440" cy="136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EC17E81-8E09-48B0-ACAC-BCC784EA1A4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30450" y="3121446"/>
                  <a:ext cx="109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8534C19-7EAD-4F59-BC34-E53B99116E4B}"/>
                    </a:ext>
                  </a:extLst>
                </p14:cNvPr>
                <p14:cNvContentPartPr/>
                <p14:nvPr/>
              </p14:nvContentPartPr>
              <p14:xfrm>
                <a:off x="6804330" y="3064206"/>
                <a:ext cx="80280" cy="106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8534C19-7EAD-4F59-BC34-E53B99116E4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800010" y="3059886"/>
                  <a:ext cx="8892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BDED386-66D1-4AAE-A00B-94B4054331D6}"/>
              </a:ext>
            </a:extLst>
          </p:cNvPr>
          <p:cNvGrpSpPr/>
          <p:nvPr/>
        </p:nvGrpSpPr>
        <p:grpSpPr>
          <a:xfrm>
            <a:off x="5533530" y="3922806"/>
            <a:ext cx="125280" cy="92880"/>
            <a:chOff x="5533530" y="3922806"/>
            <a:chExt cx="125280" cy="9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0153EF0-B8C8-44D4-82D6-F63ADD623DD5}"/>
                    </a:ext>
                  </a:extLst>
                </p14:cNvPr>
                <p14:cNvContentPartPr/>
                <p14:nvPr/>
              </p14:nvContentPartPr>
              <p14:xfrm>
                <a:off x="5533530" y="3922806"/>
                <a:ext cx="106560" cy="24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0153EF0-B8C8-44D4-82D6-F63ADD623DD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29210" y="3918486"/>
                  <a:ext cx="115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C7C39EE-7B9A-4C4F-8D49-144B4564CCF6}"/>
                    </a:ext>
                  </a:extLst>
                </p14:cNvPr>
                <p14:cNvContentPartPr/>
                <p14:nvPr/>
              </p14:nvContentPartPr>
              <p14:xfrm>
                <a:off x="5564130" y="4001286"/>
                <a:ext cx="94680" cy="144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C7C39EE-7B9A-4C4F-8D49-144B4564CCF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59810" y="3996966"/>
                  <a:ext cx="1033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FC72B7F-CA18-4CD4-927D-EDDFFCC7AE81}"/>
              </a:ext>
            </a:extLst>
          </p:cNvPr>
          <p:cNvGrpSpPr/>
          <p:nvPr/>
        </p:nvGrpSpPr>
        <p:grpSpPr>
          <a:xfrm>
            <a:off x="5937810" y="3753606"/>
            <a:ext cx="630360" cy="492120"/>
            <a:chOff x="5937810" y="3753606"/>
            <a:chExt cx="630360" cy="49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C0E77A7-9F0E-45EC-8BB6-D3150826EDF2}"/>
                    </a:ext>
                  </a:extLst>
                </p14:cNvPr>
                <p14:cNvContentPartPr/>
                <p14:nvPr/>
              </p14:nvContentPartPr>
              <p14:xfrm>
                <a:off x="6121410" y="3753606"/>
                <a:ext cx="40320" cy="1458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C0E77A7-9F0E-45EC-8BB6-D3150826EDF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117090" y="3749286"/>
                  <a:ext cx="48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BA4EF8A-70DD-416F-97C7-2B20107D7B9A}"/>
                    </a:ext>
                  </a:extLst>
                </p14:cNvPr>
                <p14:cNvContentPartPr/>
                <p14:nvPr/>
              </p14:nvContentPartPr>
              <p14:xfrm>
                <a:off x="5937810" y="3910926"/>
                <a:ext cx="584640" cy="291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BA4EF8A-70DD-416F-97C7-2B20107D7B9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33490" y="3906606"/>
                  <a:ext cx="593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3CE2DF8-9414-425C-ACE6-42102121FEE6}"/>
                    </a:ext>
                  </a:extLst>
                </p14:cNvPr>
                <p14:cNvContentPartPr/>
                <p14:nvPr/>
              </p14:nvContentPartPr>
              <p14:xfrm>
                <a:off x="6080730" y="4138806"/>
                <a:ext cx="116640" cy="106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3CE2DF8-9414-425C-ACE6-42102121FEE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076410" y="4134486"/>
                  <a:ext cx="125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1871BC1-B962-40A5-8BA8-362F033CEDE6}"/>
                    </a:ext>
                  </a:extLst>
                </p14:cNvPr>
                <p14:cNvContentPartPr/>
                <p14:nvPr/>
              </p14:nvContentPartPr>
              <p14:xfrm>
                <a:off x="6298890" y="4102446"/>
                <a:ext cx="117720" cy="124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1871BC1-B962-40A5-8BA8-362F033CEDE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94570" y="4098126"/>
                  <a:ext cx="126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E567704-4799-42BE-9548-390DFCAB2863}"/>
                    </a:ext>
                  </a:extLst>
                </p14:cNvPr>
                <p14:cNvContentPartPr/>
                <p14:nvPr/>
              </p14:nvContentPartPr>
              <p14:xfrm>
                <a:off x="6452970" y="3986526"/>
                <a:ext cx="115200" cy="76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E567704-4799-42BE-9548-390DFCAB286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448650" y="3982206"/>
                  <a:ext cx="12384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F02242B-7DCE-48B5-9F2F-36BB6B72BEA0}"/>
              </a:ext>
            </a:extLst>
          </p:cNvPr>
          <p:cNvGrpSpPr/>
          <p:nvPr/>
        </p:nvGrpSpPr>
        <p:grpSpPr>
          <a:xfrm>
            <a:off x="2235930" y="4738926"/>
            <a:ext cx="230400" cy="245520"/>
            <a:chOff x="2235930" y="4738926"/>
            <a:chExt cx="230400" cy="24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9D15E79-D008-457A-B0DA-590402A52EA7}"/>
                    </a:ext>
                  </a:extLst>
                </p14:cNvPr>
                <p14:cNvContentPartPr/>
                <p14:nvPr/>
              </p14:nvContentPartPr>
              <p14:xfrm>
                <a:off x="2244930" y="4738926"/>
                <a:ext cx="33840" cy="245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9D15E79-D008-457A-B0DA-590402A52EA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240610" y="4734606"/>
                  <a:ext cx="42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1D65545-ADFD-4D9B-A92B-527258D27BE6}"/>
                    </a:ext>
                  </a:extLst>
                </p14:cNvPr>
                <p14:cNvContentPartPr/>
                <p14:nvPr/>
              </p14:nvContentPartPr>
              <p14:xfrm>
                <a:off x="2235930" y="4751526"/>
                <a:ext cx="118440" cy="116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1D65545-ADFD-4D9B-A92B-527258D27BE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31610" y="4747206"/>
                  <a:ext cx="127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63E08F1-C522-4693-810C-79CE60A17A52}"/>
                    </a:ext>
                  </a:extLst>
                </p14:cNvPr>
                <p14:cNvContentPartPr/>
                <p14:nvPr/>
              </p14:nvContentPartPr>
              <p14:xfrm>
                <a:off x="2357610" y="4832526"/>
                <a:ext cx="108720" cy="1378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63E08F1-C522-4693-810C-79CE60A17A5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353290" y="4828206"/>
                  <a:ext cx="11736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F78E8F5-F6DF-488F-A224-197BE6FB8A10}"/>
              </a:ext>
            </a:extLst>
          </p:cNvPr>
          <p:cNvGrpSpPr/>
          <p:nvPr/>
        </p:nvGrpSpPr>
        <p:grpSpPr>
          <a:xfrm>
            <a:off x="2646330" y="4752966"/>
            <a:ext cx="428400" cy="235080"/>
            <a:chOff x="2646330" y="4752966"/>
            <a:chExt cx="42840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83D4A9C-F48A-4A93-9B00-8EB6AA7F248C}"/>
                    </a:ext>
                  </a:extLst>
                </p14:cNvPr>
                <p14:cNvContentPartPr/>
                <p14:nvPr/>
              </p14:nvContentPartPr>
              <p14:xfrm>
                <a:off x="2646330" y="4752966"/>
                <a:ext cx="89640" cy="2350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83D4A9C-F48A-4A93-9B00-8EB6AA7F248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642010" y="4748646"/>
                  <a:ext cx="98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FA6049E-4D74-40F0-9931-6F7DC14D34B9}"/>
                    </a:ext>
                  </a:extLst>
                </p14:cNvPr>
                <p14:cNvContentPartPr/>
                <p14:nvPr/>
              </p14:nvContentPartPr>
              <p14:xfrm>
                <a:off x="2850450" y="4850526"/>
                <a:ext cx="103680" cy="1126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FA6049E-4D74-40F0-9931-6F7DC14D34B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46130" y="4846206"/>
                  <a:ext cx="112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927B968-7092-41E6-99B7-1AFDF4986B0E}"/>
                    </a:ext>
                  </a:extLst>
                </p14:cNvPr>
                <p14:cNvContentPartPr/>
                <p14:nvPr/>
              </p14:nvContentPartPr>
              <p14:xfrm>
                <a:off x="3001290" y="4869606"/>
                <a:ext cx="73440" cy="954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927B968-7092-41E6-99B7-1AFDF4986B0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996970" y="4865286"/>
                  <a:ext cx="8208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A3B7B5B-F2AF-483C-9D9E-084DA00F8215}"/>
              </a:ext>
            </a:extLst>
          </p:cNvPr>
          <p:cNvGrpSpPr/>
          <p:nvPr/>
        </p:nvGrpSpPr>
        <p:grpSpPr>
          <a:xfrm>
            <a:off x="3305490" y="4770966"/>
            <a:ext cx="303120" cy="201240"/>
            <a:chOff x="3305490" y="4770966"/>
            <a:chExt cx="303120" cy="20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000F209-8241-4CF4-AB5A-4091C8916326}"/>
                    </a:ext>
                  </a:extLst>
                </p14:cNvPr>
                <p14:cNvContentPartPr/>
                <p14:nvPr/>
              </p14:nvContentPartPr>
              <p14:xfrm>
                <a:off x="3305490" y="4770966"/>
                <a:ext cx="116280" cy="1947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000F209-8241-4CF4-AB5A-4091C891632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301170" y="4766646"/>
                  <a:ext cx="124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03BB545-3D1C-431A-BA0C-CC80ADA148F8}"/>
                    </a:ext>
                  </a:extLst>
                </p14:cNvPr>
                <p14:cNvContentPartPr/>
                <p14:nvPr/>
              </p14:nvContentPartPr>
              <p14:xfrm>
                <a:off x="3428610" y="4830366"/>
                <a:ext cx="52560" cy="123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03BB545-3D1C-431A-BA0C-CC80ADA148F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424290" y="4826046"/>
                  <a:ext cx="61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F32BD68-5F40-4FC4-80D5-3F8026467F92}"/>
                    </a:ext>
                  </a:extLst>
                </p14:cNvPr>
                <p14:cNvContentPartPr/>
                <p14:nvPr/>
              </p14:nvContentPartPr>
              <p14:xfrm>
                <a:off x="3524730" y="4879686"/>
                <a:ext cx="83880" cy="925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F32BD68-5F40-4FC4-80D5-3F8026467F9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520410" y="4875366"/>
                  <a:ext cx="9252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D0B87E0-4B45-4C55-BA56-683416D87F80}"/>
              </a:ext>
            </a:extLst>
          </p:cNvPr>
          <p:cNvGrpSpPr/>
          <p:nvPr/>
        </p:nvGrpSpPr>
        <p:grpSpPr>
          <a:xfrm>
            <a:off x="3903810" y="4812006"/>
            <a:ext cx="193320" cy="157320"/>
            <a:chOff x="3903810" y="4812006"/>
            <a:chExt cx="193320" cy="15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F9BA913-EFF3-45A7-8B34-ECA57D87B869}"/>
                    </a:ext>
                  </a:extLst>
                </p14:cNvPr>
                <p14:cNvContentPartPr/>
                <p14:nvPr/>
              </p14:nvContentPartPr>
              <p14:xfrm>
                <a:off x="3934410" y="4870686"/>
                <a:ext cx="32040" cy="98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F9BA913-EFF3-45A7-8B34-ECA57D87B86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930090" y="4866366"/>
                  <a:ext cx="40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3621775-0AC2-4421-ACD0-398753C40596}"/>
                    </a:ext>
                  </a:extLst>
                </p14:cNvPr>
                <p14:cNvContentPartPr/>
                <p14:nvPr/>
              </p14:nvContentPartPr>
              <p14:xfrm>
                <a:off x="3903810" y="4812006"/>
                <a:ext cx="65880" cy="320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3621775-0AC2-4421-ACD0-398753C4059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99490" y="4807686"/>
                  <a:ext cx="74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D931057-A172-4492-BE08-A937247FBDC5}"/>
                    </a:ext>
                  </a:extLst>
                </p14:cNvPr>
                <p14:cNvContentPartPr/>
                <p14:nvPr/>
              </p14:nvContentPartPr>
              <p14:xfrm>
                <a:off x="4040250" y="4845126"/>
                <a:ext cx="56880" cy="1166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D931057-A172-4492-BE08-A937247FBDC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035930" y="4840806"/>
                  <a:ext cx="6552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528667A-0CF7-4F9B-99FF-3F77D8C71E2E}"/>
              </a:ext>
            </a:extLst>
          </p:cNvPr>
          <p:cNvGrpSpPr/>
          <p:nvPr/>
        </p:nvGrpSpPr>
        <p:grpSpPr>
          <a:xfrm>
            <a:off x="4318530" y="4748286"/>
            <a:ext cx="781560" cy="362160"/>
            <a:chOff x="4318530" y="4748286"/>
            <a:chExt cx="781560" cy="36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80354DD-C6C5-4622-BA2E-BDA5CF32C1AA}"/>
                    </a:ext>
                  </a:extLst>
                </p14:cNvPr>
                <p14:cNvContentPartPr/>
                <p14:nvPr/>
              </p14:nvContentPartPr>
              <p14:xfrm>
                <a:off x="4318530" y="4824246"/>
                <a:ext cx="120600" cy="1054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80354DD-C6C5-4622-BA2E-BDA5CF32C1A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314210" y="4819926"/>
                  <a:ext cx="129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6BEB720-5E8C-449C-8342-9A41DCE8DFAE}"/>
                    </a:ext>
                  </a:extLst>
                </p14:cNvPr>
                <p14:cNvContentPartPr/>
                <p14:nvPr/>
              </p14:nvContentPartPr>
              <p14:xfrm>
                <a:off x="4471530" y="4833966"/>
                <a:ext cx="146880" cy="766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6BEB720-5E8C-449C-8342-9A41DCE8DFA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467210" y="4829646"/>
                  <a:ext cx="155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BFF636D-5D95-4952-A644-46FE2C813DF5}"/>
                    </a:ext>
                  </a:extLst>
                </p14:cNvPr>
                <p14:cNvContentPartPr/>
                <p14:nvPr/>
              </p14:nvContentPartPr>
              <p14:xfrm>
                <a:off x="4668090" y="4845126"/>
                <a:ext cx="36360" cy="2037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BFF636D-5D95-4952-A644-46FE2C813DF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63770" y="4840806"/>
                  <a:ext cx="45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DAAE1A3-0126-4173-A9B1-9E88F6EE0AFB}"/>
                    </a:ext>
                  </a:extLst>
                </p14:cNvPr>
                <p14:cNvContentPartPr/>
                <p14:nvPr/>
              </p14:nvContentPartPr>
              <p14:xfrm>
                <a:off x="4643970" y="4748286"/>
                <a:ext cx="206280" cy="2001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DAAE1A3-0126-4173-A9B1-9E88F6EE0AF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639650" y="4743966"/>
                  <a:ext cx="214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13C9947-A9C5-486F-A1A2-41B7BD7E327D}"/>
                    </a:ext>
                  </a:extLst>
                </p14:cNvPr>
                <p14:cNvContentPartPr/>
                <p14:nvPr/>
              </p14:nvContentPartPr>
              <p14:xfrm>
                <a:off x="4854570" y="4836486"/>
                <a:ext cx="111960" cy="2739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13C9947-A9C5-486F-A1A2-41B7BD7E327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850250" y="4832166"/>
                  <a:ext cx="1206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9DE6CA3-D6D4-49CA-8BA4-024F3075A8E6}"/>
                    </a:ext>
                  </a:extLst>
                </p14:cNvPr>
                <p14:cNvContentPartPr/>
                <p14:nvPr/>
              </p14:nvContentPartPr>
              <p14:xfrm>
                <a:off x="4966170" y="4766646"/>
                <a:ext cx="133920" cy="2412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9DE6CA3-D6D4-49CA-8BA4-024F3075A8E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961850" y="4762326"/>
                  <a:ext cx="14256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A18373C-0A53-4633-BA24-9691D952664A}"/>
              </a:ext>
            </a:extLst>
          </p:cNvPr>
          <p:cNvGrpSpPr/>
          <p:nvPr/>
        </p:nvGrpSpPr>
        <p:grpSpPr>
          <a:xfrm>
            <a:off x="5453610" y="4889406"/>
            <a:ext cx="109440" cy="88560"/>
            <a:chOff x="5453610" y="4889406"/>
            <a:chExt cx="109440" cy="8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B10EDC2-B527-4537-A283-0F425F4FCEDD}"/>
                    </a:ext>
                  </a:extLst>
                </p14:cNvPr>
                <p14:cNvContentPartPr/>
                <p14:nvPr/>
              </p14:nvContentPartPr>
              <p14:xfrm>
                <a:off x="5453610" y="4889406"/>
                <a:ext cx="100080" cy="158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B10EDC2-B527-4537-A283-0F425F4FCED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449290" y="4885086"/>
                  <a:ext cx="108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ADAD39A-32F1-4011-8F49-2B806D545DB4}"/>
                    </a:ext>
                  </a:extLst>
                </p14:cNvPr>
                <p14:cNvContentPartPr/>
                <p14:nvPr/>
              </p14:nvContentPartPr>
              <p14:xfrm>
                <a:off x="5478090" y="4961406"/>
                <a:ext cx="84960" cy="165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ADAD39A-32F1-4011-8F49-2B806D545DB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473770" y="4957086"/>
                  <a:ext cx="936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BCCFE0F-B6B8-43F0-84D1-3DEE055ECDD1}"/>
              </a:ext>
            </a:extLst>
          </p:cNvPr>
          <p:cNvGrpSpPr/>
          <p:nvPr/>
        </p:nvGrpSpPr>
        <p:grpSpPr>
          <a:xfrm>
            <a:off x="691530" y="2697726"/>
            <a:ext cx="1138680" cy="649440"/>
            <a:chOff x="691530" y="2697726"/>
            <a:chExt cx="1138680" cy="64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5935B9B-BC52-4880-9E98-6A27833ED5CB}"/>
                    </a:ext>
                  </a:extLst>
                </p14:cNvPr>
                <p14:cNvContentPartPr/>
                <p14:nvPr/>
              </p14:nvContentPartPr>
              <p14:xfrm>
                <a:off x="1685130" y="2751726"/>
                <a:ext cx="107280" cy="162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5935B9B-BC52-4880-9E98-6A27833ED5C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680810" y="2747406"/>
                  <a:ext cx="115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A504853-114D-4EEB-B8F9-E04B8702F401}"/>
                    </a:ext>
                  </a:extLst>
                </p14:cNvPr>
                <p14:cNvContentPartPr/>
                <p14:nvPr/>
              </p14:nvContentPartPr>
              <p14:xfrm>
                <a:off x="1725810" y="2815446"/>
                <a:ext cx="104400" cy="280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A504853-114D-4EEB-B8F9-E04B8702F40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721490" y="2811126"/>
                  <a:ext cx="113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00491C2-CCCF-4131-90D3-2851C7D1A049}"/>
                    </a:ext>
                  </a:extLst>
                </p14:cNvPr>
                <p14:cNvContentPartPr/>
                <p14:nvPr/>
              </p14:nvContentPartPr>
              <p14:xfrm>
                <a:off x="691530" y="2697726"/>
                <a:ext cx="55080" cy="2095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00491C2-CCCF-4131-90D3-2851C7D1A04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87210" y="2693406"/>
                  <a:ext cx="63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DE557BF-321C-4252-B957-F232205BDEA2}"/>
                    </a:ext>
                  </a:extLst>
                </p14:cNvPr>
                <p14:cNvContentPartPr/>
                <p14:nvPr/>
              </p14:nvContentPartPr>
              <p14:xfrm>
                <a:off x="692610" y="2698806"/>
                <a:ext cx="85680" cy="1069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DE557BF-321C-4252-B957-F232205BDEA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88290" y="2694486"/>
                  <a:ext cx="94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EF740F4-D3EF-4166-A66E-9E82F0292324}"/>
                    </a:ext>
                  </a:extLst>
                </p14:cNvPr>
                <p14:cNvContentPartPr/>
                <p14:nvPr/>
              </p14:nvContentPartPr>
              <p14:xfrm>
                <a:off x="808530" y="2791326"/>
                <a:ext cx="123840" cy="1015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EF740F4-D3EF-4166-A66E-9E82F029232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04210" y="2787006"/>
                  <a:ext cx="132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BAF20B9-6B61-4878-B066-0EAB473D877A}"/>
                    </a:ext>
                  </a:extLst>
                </p14:cNvPr>
                <p14:cNvContentPartPr/>
                <p14:nvPr/>
              </p14:nvContentPartPr>
              <p14:xfrm>
                <a:off x="1015170" y="2715726"/>
                <a:ext cx="75960" cy="212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BAF20B9-6B61-4878-B066-0EAB473D877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10850" y="2711406"/>
                  <a:ext cx="846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12062B4-C25B-4ECD-A469-0859803164B7}"/>
                    </a:ext>
                  </a:extLst>
                </p14:cNvPr>
                <p14:cNvContentPartPr/>
                <p14:nvPr/>
              </p14:nvContentPartPr>
              <p14:xfrm>
                <a:off x="1121730" y="2721126"/>
                <a:ext cx="69840" cy="1760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12062B4-C25B-4ECD-A469-0859803164B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17410" y="2716806"/>
                  <a:ext cx="78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D44903A-8977-41BC-92C6-913C60D07552}"/>
                    </a:ext>
                  </a:extLst>
                </p14:cNvPr>
                <p14:cNvContentPartPr/>
                <p14:nvPr/>
              </p14:nvContentPartPr>
              <p14:xfrm>
                <a:off x="1236570" y="2790966"/>
                <a:ext cx="28080" cy="1062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D44903A-8977-41BC-92C6-913C60D0755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232250" y="2786646"/>
                  <a:ext cx="36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1F950ED-1771-4AF0-90D8-B507F706AA4A}"/>
                    </a:ext>
                  </a:extLst>
                </p14:cNvPr>
                <p14:cNvContentPartPr/>
                <p14:nvPr/>
              </p14:nvContentPartPr>
              <p14:xfrm>
                <a:off x="1323330" y="2744526"/>
                <a:ext cx="229680" cy="1458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1F950ED-1771-4AF0-90D8-B507F706AA4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319010" y="2740206"/>
                  <a:ext cx="2383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6303980-5FAA-481A-9F3A-62F46458AA5C}"/>
                    </a:ext>
                  </a:extLst>
                </p14:cNvPr>
                <p14:cNvContentPartPr/>
                <p14:nvPr/>
              </p14:nvContentPartPr>
              <p14:xfrm>
                <a:off x="1208130" y="3087606"/>
                <a:ext cx="89280" cy="1119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6303980-5FAA-481A-9F3A-62F46458AA5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203810" y="3083286"/>
                  <a:ext cx="97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13ED0FE-B8C2-48DE-ABDB-CD05BA39CAE9}"/>
                    </a:ext>
                  </a:extLst>
                </p14:cNvPr>
                <p14:cNvContentPartPr/>
                <p14:nvPr/>
              </p14:nvContentPartPr>
              <p14:xfrm>
                <a:off x="1331610" y="3115686"/>
                <a:ext cx="107640" cy="860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13ED0FE-B8C2-48DE-ABDB-CD05BA39CAE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327290" y="3111366"/>
                  <a:ext cx="116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A177BBB-E2B8-4FD4-BD31-3CBA6DCCEE51}"/>
                    </a:ext>
                  </a:extLst>
                </p14:cNvPr>
                <p14:cNvContentPartPr/>
                <p14:nvPr/>
              </p14:nvContentPartPr>
              <p14:xfrm>
                <a:off x="1479570" y="3145926"/>
                <a:ext cx="42120" cy="1414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A177BBB-E2B8-4FD4-BD31-3CBA6DCCEE5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475250" y="3141606"/>
                  <a:ext cx="50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9FC0FAF-7978-46D9-BE7A-56CC62D170A8}"/>
                    </a:ext>
                  </a:extLst>
                </p14:cNvPr>
                <p14:cNvContentPartPr/>
                <p14:nvPr/>
              </p14:nvContentPartPr>
              <p14:xfrm>
                <a:off x="1474170" y="3112446"/>
                <a:ext cx="142200" cy="1044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9FC0FAF-7978-46D9-BE7A-56CC62D170A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469850" y="3108126"/>
                  <a:ext cx="150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2EC00E7-920B-426D-BC0E-C0FE48FAF0C7}"/>
                    </a:ext>
                  </a:extLst>
                </p14:cNvPr>
                <p14:cNvContentPartPr/>
                <p14:nvPr/>
              </p14:nvContentPartPr>
              <p14:xfrm>
                <a:off x="1649130" y="3148086"/>
                <a:ext cx="131400" cy="1990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2EC00E7-920B-426D-BC0E-C0FE48FAF0C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644810" y="3143766"/>
                  <a:ext cx="140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3ABC33E-730E-4FBB-BF14-8FA6301AC4D4}"/>
                    </a:ext>
                  </a:extLst>
                </p14:cNvPr>
                <p14:cNvContentPartPr/>
                <p14:nvPr/>
              </p14:nvContentPartPr>
              <p14:xfrm>
                <a:off x="1578570" y="2714646"/>
                <a:ext cx="222840" cy="5547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3ABC33E-730E-4FBB-BF14-8FA6301AC4D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574250" y="2710326"/>
                  <a:ext cx="231480" cy="56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986B1D3-22B8-4D0D-A2EA-B1F61AF88823}"/>
              </a:ext>
            </a:extLst>
          </p:cNvPr>
          <p:cNvGrpSpPr/>
          <p:nvPr/>
        </p:nvGrpSpPr>
        <p:grpSpPr>
          <a:xfrm>
            <a:off x="8600010" y="4854846"/>
            <a:ext cx="1328760" cy="306360"/>
            <a:chOff x="8600010" y="4854846"/>
            <a:chExt cx="132876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9DDF85E-42C5-4E74-A1E8-C83399F47BB4}"/>
                    </a:ext>
                  </a:extLst>
                </p14:cNvPr>
                <p14:cNvContentPartPr/>
                <p14:nvPr/>
              </p14:nvContentPartPr>
              <p14:xfrm>
                <a:off x="8633850" y="4939446"/>
                <a:ext cx="4680" cy="1000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9DDF85E-42C5-4E74-A1E8-C83399F47BB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629530" y="4935126"/>
                  <a:ext cx="13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DD8A766-1AA1-4E0D-9765-16BC44B3C31B}"/>
                    </a:ext>
                  </a:extLst>
                </p14:cNvPr>
                <p14:cNvContentPartPr/>
                <p14:nvPr/>
              </p14:nvContentPartPr>
              <p14:xfrm>
                <a:off x="8600010" y="4854846"/>
                <a:ext cx="24480" cy="180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DD8A766-1AA1-4E0D-9765-16BC44B3C31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595690" y="4850526"/>
                  <a:ext cx="33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900D0FC-F935-499D-B20A-712E3766B4F0}"/>
                    </a:ext>
                  </a:extLst>
                </p14:cNvPr>
                <p14:cNvContentPartPr/>
                <p14:nvPr/>
              </p14:nvContentPartPr>
              <p14:xfrm>
                <a:off x="8693250" y="4943046"/>
                <a:ext cx="90000" cy="1022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900D0FC-F935-499D-B20A-712E3766B4F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688930" y="4938726"/>
                  <a:ext cx="98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462C597-FA17-48EB-8EC3-251E106DCE77}"/>
                    </a:ext>
                  </a:extLst>
                </p14:cNvPr>
                <p14:cNvContentPartPr/>
                <p14:nvPr/>
              </p14:nvContentPartPr>
              <p14:xfrm>
                <a:off x="8835810" y="4881126"/>
                <a:ext cx="130320" cy="1623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462C597-FA17-48EB-8EC3-251E106DCE7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831490" y="4876806"/>
                  <a:ext cx="138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3F00B24-3810-441E-BA52-3834B18502D8}"/>
                    </a:ext>
                  </a:extLst>
                </p14:cNvPr>
                <p14:cNvContentPartPr/>
                <p14:nvPr/>
              </p14:nvContentPartPr>
              <p14:xfrm>
                <a:off x="8969370" y="4934766"/>
                <a:ext cx="72360" cy="900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3F00B24-3810-441E-BA52-3834B18502D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965050" y="4930446"/>
                  <a:ext cx="81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4AC4F9F-F15C-41CE-8488-ED35C78D7645}"/>
                    </a:ext>
                  </a:extLst>
                </p14:cNvPr>
                <p14:cNvContentPartPr/>
                <p14:nvPr/>
              </p14:nvContentPartPr>
              <p14:xfrm>
                <a:off x="9055050" y="4938726"/>
                <a:ext cx="67680" cy="2224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4AC4F9F-F15C-41CE-8488-ED35C78D764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050730" y="4934406"/>
                  <a:ext cx="76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A78C691-80C6-4FF6-98BA-0DB18C30405F}"/>
                    </a:ext>
                  </a:extLst>
                </p14:cNvPr>
                <p14:cNvContentPartPr/>
                <p14:nvPr/>
              </p14:nvContentPartPr>
              <p14:xfrm>
                <a:off x="9134610" y="4934406"/>
                <a:ext cx="72720" cy="1036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A78C691-80C6-4FF6-98BA-0DB18C30405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130290" y="4930086"/>
                  <a:ext cx="81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6D0F104-25E0-427B-9B16-4A29F3A76C1C}"/>
                    </a:ext>
                  </a:extLst>
                </p14:cNvPr>
                <p14:cNvContentPartPr/>
                <p14:nvPr/>
              </p14:nvContentPartPr>
              <p14:xfrm>
                <a:off x="9232170" y="4962126"/>
                <a:ext cx="73080" cy="676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6D0F104-25E0-427B-9B16-4A29F3A76C1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227850" y="4957806"/>
                  <a:ext cx="81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AC110E1-B902-4184-81CB-93DBD7E058D9}"/>
                    </a:ext>
                  </a:extLst>
                </p14:cNvPr>
                <p14:cNvContentPartPr/>
                <p14:nvPr/>
              </p14:nvContentPartPr>
              <p14:xfrm>
                <a:off x="9327570" y="4859166"/>
                <a:ext cx="122400" cy="1692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AC110E1-B902-4184-81CB-93DBD7E058D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323250" y="4854846"/>
                  <a:ext cx="131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752CF44-54CD-4518-B82D-BFAFCE5BB875}"/>
                    </a:ext>
                  </a:extLst>
                </p14:cNvPr>
                <p14:cNvContentPartPr/>
                <p14:nvPr/>
              </p14:nvContentPartPr>
              <p14:xfrm>
                <a:off x="9480210" y="4923606"/>
                <a:ext cx="68040" cy="1090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752CF44-54CD-4518-B82D-BFAFCE5BB87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475890" y="4919286"/>
                  <a:ext cx="76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5F824E6-5417-4679-ABA5-1F02AE50CB7A}"/>
                    </a:ext>
                  </a:extLst>
                </p14:cNvPr>
                <p14:cNvContentPartPr/>
                <p14:nvPr/>
              </p14:nvContentPartPr>
              <p14:xfrm>
                <a:off x="9591090" y="4967166"/>
                <a:ext cx="65880" cy="730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5F824E6-5417-4679-ABA5-1F02AE50CB7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586770" y="4962846"/>
                  <a:ext cx="74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B472AFB-E9E2-4015-A976-372158692F8A}"/>
                    </a:ext>
                  </a:extLst>
                </p14:cNvPr>
                <p14:cNvContentPartPr/>
                <p14:nvPr/>
              </p14:nvContentPartPr>
              <p14:xfrm>
                <a:off x="9704490" y="4943406"/>
                <a:ext cx="115920" cy="914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B472AFB-E9E2-4015-A976-372158692F8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700170" y="4939086"/>
                  <a:ext cx="124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D3F0DDF-ABCE-4DFC-B9C7-515ABA634855}"/>
                    </a:ext>
                  </a:extLst>
                </p14:cNvPr>
                <p14:cNvContentPartPr/>
                <p14:nvPr/>
              </p14:nvContentPartPr>
              <p14:xfrm>
                <a:off x="9841290" y="4928286"/>
                <a:ext cx="87480" cy="1137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D3F0DDF-ABCE-4DFC-B9C7-515ABA63485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836970" y="4923966"/>
                  <a:ext cx="9612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9977A4E-5A1E-491B-BF8B-256635F5AFF1}"/>
              </a:ext>
            </a:extLst>
          </p:cNvPr>
          <p:cNvGrpSpPr/>
          <p:nvPr/>
        </p:nvGrpSpPr>
        <p:grpSpPr>
          <a:xfrm>
            <a:off x="5901090" y="4583766"/>
            <a:ext cx="1338120" cy="862200"/>
            <a:chOff x="5901090" y="4583766"/>
            <a:chExt cx="1338120" cy="86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7FA9AD8-1C02-437C-AB30-F258DCACA9D6}"/>
                    </a:ext>
                  </a:extLst>
                </p14:cNvPr>
                <p14:cNvContentPartPr/>
                <p14:nvPr/>
              </p14:nvContentPartPr>
              <p14:xfrm>
                <a:off x="6117450" y="4921086"/>
                <a:ext cx="39240" cy="1861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7FA9AD8-1C02-437C-AB30-F258DCACA9D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113130" y="4916766"/>
                  <a:ext cx="47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1783F4A-18E4-4AB2-94C8-D8F425DFF97C}"/>
                    </a:ext>
                  </a:extLst>
                </p14:cNvPr>
                <p14:cNvContentPartPr/>
                <p14:nvPr/>
              </p14:nvContentPartPr>
              <p14:xfrm>
                <a:off x="6237690" y="4999566"/>
                <a:ext cx="135720" cy="100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1783F4A-18E4-4AB2-94C8-D8F425DFF97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233370" y="4995246"/>
                  <a:ext cx="144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D7091BE-5C25-4C80-BF28-9594E5059397}"/>
                    </a:ext>
                  </a:extLst>
                </p14:cNvPr>
                <p14:cNvContentPartPr/>
                <p14:nvPr/>
              </p14:nvContentPartPr>
              <p14:xfrm>
                <a:off x="6585450" y="4841526"/>
                <a:ext cx="32760" cy="1598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D7091BE-5C25-4C80-BF28-9594E505939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581130" y="4837206"/>
                  <a:ext cx="41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8A37BD5-FBB9-4F06-A0BD-676D95C5BC8B}"/>
                    </a:ext>
                  </a:extLst>
                </p14:cNvPr>
                <p14:cNvContentPartPr/>
                <p14:nvPr/>
              </p14:nvContentPartPr>
              <p14:xfrm>
                <a:off x="6482490" y="4979766"/>
                <a:ext cx="416520" cy="360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8A37BD5-FBB9-4F06-A0BD-676D95C5BC8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478170" y="4975446"/>
                  <a:ext cx="425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29B0095-A881-4AEE-BF32-1BDB0D398E3E}"/>
                    </a:ext>
                  </a:extLst>
                </p14:cNvPr>
                <p14:cNvContentPartPr/>
                <p14:nvPr/>
              </p14:nvContentPartPr>
              <p14:xfrm>
                <a:off x="6589410" y="5163366"/>
                <a:ext cx="106920" cy="1274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29B0095-A881-4AEE-BF32-1BDB0D398E3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585090" y="5159046"/>
                  <a:ext cx="115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1FD5AF7-75CB-4DF2-A957-28B7EACD0DF8}"/>
                    </a:ext>
                  </a:extLst>
                </p14:cNvPr>
                <p14:cNvContentPartPr/>
                <p14:nvPr/>
              </p14:nvContentPartPr>
              <p14:xfrm>
                <a:off x="6743130" y="5173446"/>
                <a:ext cx="133920" cy="1267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1FD5AF7-75CB-4DF2-A957-28B7EACD0DF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738810" y="5169126"/>
                  <a:ext cx="142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5F53C09-AFF9-448F-8AF7-192308DF63B7}"/>
                    </a:ext>
                  </a:extLst>
                </p14:cNvPr>
                <p14:cNvContentPartPr/>
                <p14:nvPr/>
              </p14:nvContentPartPr>
              <p14:xfrm>
                <a:off x="6879930" y="5063646"/>
                <a:ext cx="113040" cy="1040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5F53C09-AFF9-448F-8AF7-192308DF63B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875610" y="5059326"/>
                  <a:ext cx="121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AF54193-24C4-426D-AD9E-563EC566309E}"/>
                    </a:ext>
                  </a:extLst>
                </p14:cNvPr>
                <p14:cNvContentPartPr/>
                <p14:nvPr/>
              </p14:nvContentPartPr>
              <p14:xfrm>
                <a:off x="5901090" y="4728126"/>
                <a:ext cx="198720" cy="7041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AF54193-24C4-426D-AD9E-563EC566309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896770" y="4723806"/>
                  <a:ext cx="20736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A2042B4-4E60-4178-B3DA-58FC613C98EB}"/>
                    </a:ext>
                  </a:extLst>
                </p14:cNvPr>
                <p14:cNvContentPartPr/>
                <p14:nvPr/>
              </p14:nvContentPartPr>
              <p14:xfrm>
                <a:off x="6902610" y="4723806"/>
                <a:ext cx="220680" cy="722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A2042B4-4E60-4178-B3DA-58FC613C98E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898290" y="4719486"/>
                  <a:ext cx="229320" cy="73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47718B8-78E1-48C3-BBB9-A4F4166BEF8F}"/>
                    </a:ext>
                  </a:extLst>
                </p14:cNvPr>
                <p14:cNvContentPartPr/>
                <p14:nvPr/>
              </p14:nvContentPartPr>
              <p14:xfrm>
                <a:off x="7106010" y="4583766"/>
                <a:ext cx="133200" cy="1044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47718B8-78E1-48C3-BBB9-A4F4166BEF8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101690" y="4579446"/>
                  <a:ext cx="14184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EF6ABC1-D2FE-4AF7-B147-B10FB6557440}"/>
              </a:ext>
            </a:extLst>
          </p:cNvPr>
          <p:cNvGrpSpPr/>
          <p:nvPr/>
        </p:nvGrpSpPr>
        <p:grpSpPr>
          <a:xfrm>
            <a:off x="5689410" y="5844846"/>
            <a:ext cx="153000" cy="155880"/>
            <a:chOff x="5689410" y="5844846"/>
            <a:chExt cx="153000" cy="1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8D4E2F0-C3F3-4EDB-9CA7-BCE36258B547}"/>
                    </a:ext>
                  </a:extLst>
                </p14:cNvPr>
                <p14:cNvContentPartPr/>
                <p14:nvPr/>
              </p14:nvContentPartPr>
              <p14:xfrm>
                <a:off x="5689410" y="5844846"/>
                <a:ext cx="113400" cy="691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8D4E2F0-C3F3-4EDB-9CA7-BCE36258B54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685090" y="5840526"/>
                  <a:ext cx="122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EBDBECC-80B2-46B4-BBA0-B6CF2E57CD35}"/>
                    </a:ext>
                  </a:extLst>
                </p14:cNvPr>
                <p14:cNvContentPartPr/>
                <p14:nvPr/>
              </p14:nvContentPartPr>
              <p14:xfrm>
                <a:off x="5714250" y="5953566"/>
                <a:ext cx="128160" cy="471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EBDBECC-80B2-46B4-BBA0-B6CF2E57CD3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709930" y="5949246"/>
                  <a:ext cx="1368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719D591-BDF7-483A-80A6-3C1199197B4A}"/>
              </a:ext>
            </a:extLst>
          </p:cNvPr>
          <p:cNvGrpSpPr/>
          <p:nvPr/>
        </p:nvGrpSpPr>
        <p:grpSpPr>
          <a:xfrm>
            <a:off x="6136170" y="5565486"/>
            <a:ext cx="735480" cy="528480"/>
            <a:chOff x="6136170" y="5565486"/>
            <a:chExt cx="735480" cy="52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827A0B9-BC62-43A1-934E-D3CCB414C621}"/>
                    </a:ext>
                  </a:extLst>
                </p14:cNvPr>
                <p14:cNvContentPartPr/>
                <p14:nvPr/>
              </p14:nvContentPartPr>
              <p14:xfrm>
                <a:off x="6136170" y="5894166"/>
                <a:ext cx="222480" cy="1998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827A0B9-BC62-43A1-934E-D3CCB414C62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131850" y="5889846"/>
                  <a:ext cx="231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9187A35-3D8F-4683-BA69-22C42494C11D}"/>
                    </a:ext>
                  </a:extLst>
                </p14:cNvPr>
                <p14:cNvContentPartPr/>
                <p14:nvPr/>
              </p14:nvContentPartPr>
              <p14:xfrm>
                <a:off x="6379170" y="5721006"/>
                <a:ext cx="110160" cy="90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9187A35-3D8F-4683-BA69-22C42494C11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374850" y="5716686"/>
                  <a:ext cx="118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8895774-8A7D-41B3-9D07-C6F2FAD324FC}"/>
                    </a:ext>
                  </a:extLst>
                </p14:cNvPr>
                <p14:cNvContentPartPr/>
                <p14:nvPr/>
              </p14:nvContentPartPr>
              <p14:xfrm>
                <a:off x="6653490" y="5565486"/>
                <a:ext cx="22680" cy="1184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8895774-8A7D-41B3-9D07-C6F2FAD324F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649170" y="5561166"/>
                  <a:ext cx="31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F21C43A-F572-4DE3-8AAF-984B2BCD8ED6}"/>
                    </a:ext>
                  </a:extLst>
                </p14:cNvPr>
                <p14:cNvContentPartPr/>
                <p14:nvPr/>
              </p14:nvContentPartPr>
              <p14:xfrm>
                <a:off x="6568170" y="5667006"/>
                <a:ext cx="247680" cy="72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F21C43A-F572-4DE3-8AAF-984B2BCD8ED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563850" y="5662686"/>
                  <a:ext cx="256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1FCD30E-0326-4170-8C7C-B4F6C3C8FDC0}"/>
                    </a:ext>
                  </a:extLst>
                </p14:cNvPr>
                <p14:cNvContentPartPr/>
                <p14:nvPr/>
              </p14:nvContentPartPr>
              <p14:xfrm>
                <a:off x="6632610" y="5756646"/>
                <a:ext cx="118440" cy="1155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1FCD30E-0326-4170-8C7C-B4F6C3C8FDC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628290" y="5752326"/>
                  <a:ext cx="127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3823F6A-8622-4634-811E-21FCF38634BB}"/>
                    </a:ext>
                  </a:extLst>
                </p14:cNvPr>
                <p14:cNvContentPartPr/>
                <p14:nvPr/>
              </p14:nvContentPartPr>
              <p14:xfrm>
                <a:off x="6783450" y="5723166"/>
                <a:ext cx="88200" cy="644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3823F6A-8622-4634-811E-21FCF38634B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779130" y="5718846"/>
                  <a:ext cx="9684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37D15E75-82AC-4E3A-8C17-19F67CCB6AA9}"/>
              </a:ext>
            </a:extLst>
          </p:cNvPr>
          <p:cNvGrpSpPr/>
          <p:nvPr/>
        </p:nvGrpSpPr>
        <p:grpSpPr>
          <a:xfrm>
            <a:off x="2453370" y="6370446"/>
            <a:ext cx="237600" cy="270720"/>
            <a:chOff x="2453370" y="6370446"/>
            <a:chExt cx="237600" cy="27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E339708-E5DC-4B6D-A2F7-24328BE8C36D}"/>
                    </a:ext>
                  </a:extLst>
                </p14:cNvPr>
                <p14:cNvContentPartPr/>
                <p14:nvPr/>
              </p14:nvContentPartPr>
              <p14:xfrm>
                <a:off x="2453370" y="6378366"/>
                <a:ext cx="65520" cy="2628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E339708-E5DC-4B6D-A2F7-24328BE8C36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449050" y="6374046"/>
                  <a:ext cx="741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B3AE9F9-F98E-47FB-AB49-63224C57CC44}"/>
                    </a:ext>
                  </a:extLst>
                </p14:cNvPr>
                <p14:cNvContentPartPr/>
                <p14:nvPr/>
              </p14:nvContentPartPr>
              <p14:xfrm>
                <a:off x="2467410" y="6370446"/>
                <a:ext cx="108000" cy="1389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B3AE9F9-F98E-47FB-AB49-63224C57CC4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463090" y="6366126"/>
                  <a:ext cx="116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BEF3F14-74BA-4507-9F4D-FC956BCD7947}"/>
                    </a:ext>
                  </a:extLst>
                </p14:cNvPr>
                <p14:cNvContentPartPr/>
                <p14:nvPr/>
              </p14:nvContentPartPr>
              <p14:xfrm>
                <a:off x="2612490" y="6453606"/>
                <a:ext cx="78480" cy="1519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BEF3F14-74BA-4507-9F4D-FC956BCD794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608170" y="6449286"/>
                  <a:ext cx="8712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291114D5-8613-4BE2-9739-FB7C7A5D3BD2}"/>
              </a:ext>
            </a:extLst>
          </p:cNvPr>
          <p:cNvGrpSpPr/>
          <p:nvPr/>
        </p:nvGrpSpPr>
        <p:grpSpPr>
          <a:xfrm>
            <a:off x="2887530" y="6389166"/>
            <a:ext cx="674280" cy="245880"/>
            <a:chOff x="2887530" y="6389166"/>
            <a:chExt cx="67428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36E41B4-0FD6-4013-AECC-B2C9F3479858}"/>
                    </a:ext>
                  </a:extLst>
                </p14:cNvPr>
                <p14:cNvContentPartPr/>
                <p14:nvPr/>
              </p14:nvContentPartPr>
              <p14:xfrm>
                <a:off x="2887530" y="6389166"/>
                <a:ext cx="70920" cy="2458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36E41B4-0FD6-4013-AECC-B2C9F347985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883210" y="6384846"/>
                  <a:ext cx="795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CC036D3-50E4-44FD-99AE-FECBABD56C01}"/>
                    </a:ext>
                  </a:extLst>
                </p14:cNvPr>
                <p14:cNvContentPartPr/>
                <p14:nvPr/>
              </p14:nvContentPartPr>
              <p14:xfrm>
                <a:off x="3038730" y="6439926"/>
                <a:ext cx="74880" cy="1411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CC036D3-50E4-44FD-99AE-FECBABD56C0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034410" y="6435606"/>
                  <a:ext cx="83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B6CB3AB-9A60-4758-9AD8-640A10D9BBA8}"/>
                    </a:ext>
                  </a:extLst>
                </p14:cNvPr>
                <p14:cNvContentPartPr/>
                <p14:nvPr/>
              </p14:nvContentPartPr>
              <p14:xfrm>
                <a:off x="3185610" y="6457926"/>
                <a:ext cx="259560" cy="950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B6CB3AB-9A60-4758-9AD8-640A10D9BBA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181290" y="6453606"/>
                  <a:ext cx="268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FF3779B-8816-4A8E-B437-E7F665B2F249}"/>
                    </a:ext>
                  </a:extLst>
                </p14:cNvPr>
                <p14:cNvContentPartPr/>
                <p14:nvPr/>
              </p14:nvContentPartPr>
              <p14:xfrm>
                <a:off x="3462810" y="6441726"/>
                <a:ext cx="99000" cy="831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FF3779B-8816-4A8E-B437-E7F665B2F24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458490" y="6437406"/>
                  <a:ext cx="10764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195250DD-83A0-45DD-BAF2-65D88D209923}"/>
              </a:ext>
            </a:extLst>
          </p:cNvPr>
          <p:cNvGrpSpPr/>
          <p:nvPr/>
        </p:nvGrpSpPr>
        <p:grpSpPr>
          <a:xfrm>
            <a:off x="3737490" y="6376206"/>
            <a:ext cx="322920" cy="174960"/>
            <a:chOff x="3737490" y="6376206"/>
            <a:chExt cx="322920" cy="1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56F66BF-0735-4C3C-B581-E73F28E571AE}"/>
                    </a:ext>
                  </a:extLst>
                </p14:cNvPr>
                <p14:cNvContentPartPr/>
                <p14:nvPr/>
              </p14:nvContentPartPr>
              <p14:xfrm>
                <a:off x="3737490" y="6376206"/>
                <a:ext cx="114120" cy="1749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56F66BF-0735-4C3C-B581-E73F28E571A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733170" y="6371886"/>
                  <a:ext cx="122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3EFE19F-ECA5-43D4-A1A4-7E6B4CC30BB6}"/>
                    </a:ext>
                  </a:extLst>
                </p14:cNvPr>
                <p14:cNvContentPartPr/>
                <p14:nvPr/>
              </p14:nvContentPartPr>
              <p14:xfrm>
                <a:off x="3872130" y="6397086"/>
                <a:ext cx="42120" cy="1234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3EFE19F-ECA5-43D4-A1A4-7E6B4CC30BB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867810" y="6392766"/>
                  <a:ext cx="50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EB43853-D1AC-4943-8F89-722C900626A8}"/>
                    </a:ext>
                  </a:extLst>
                </p14:cNvPr>
                <p14:cNvContentPartPr/>
                <p14:nvPr/>
              </p14:nvContentPartPr>
              <p14:xfrm>
                <a:off x="3988410" y="6437046"/>
                <a:ext cx="72000" cy="824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EB43853-D1AC-4943-8F89-722C900626A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984090" y="6432726"/>
                  <a:ext cx="8064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B3B205A-2924-4441-BE83-4A836B041C1C}"/>
              </a:ext>
            </a:extLst>
          </p:cNvPr>
          <p:cNvGrpSpPr/>
          <p:nvPr/>
        </p:nvGrpSpPr>
        <p:grpSpPr>
          <a:xfrm>
            <a:off x="4273890" y="6374046"/>
            <a:ext cx="174240" cy="160920"/>
            <a:chOff x="4273890" y="6374046"/>
            <a:chExt cx="174240" cy="1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E27526C-C78E-4B42-9F5A-BE77F7169FA1}"/>
                    </a:ext>
                  </a:extLst>
                </p14:cNvPr>
                <p14:cNvContentPartPr/>
                <p14:nvPr/>
              </p14:nvContentPartPr>
              <p14:xfrm>
                <a:off x="4273890" y="6374046"/>
                <a:ext cx="48240" cy="1609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E27526C-C78E-4B42-9F5A-BE77F7169FA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269570" y="6369726"/>
                  <a:ext cx="56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B40B9C8-570B-4AC9-B3F1-7E961883E068}"/>
                    </a:ext>
                  </a:extLst>
                </p14:cNvPr>
                <p14:cNvContentPartPr/>
                <p14:nvPr/>
              </p14:nvContentPartPr>
              <p14:xfrm>
                <a:off x="4399530" y="6414366"/>
                <a:ext cx="48600" cy="964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B40B9C8-570B-4AC9-B3F1-7E961883E06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395210" y="6410046"/>
                  <a:ext cx="5724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474BB2E-A234-4D60-8E76-6E6CC6C77DF6}"/>
              </a:ext>
            </a:extLst>
          </p:cNvPr>
          <p:cNvGrpSpPr/>
          <p:nvPr/>
        </p:nvGrpSpPr>
        <p:grpSpPr>
          <a:xfrm>
            <a:off x="4632450" y="6365046"/>
            <a:ext cx="964800" cy="318240"/>
            <a:chOff x="4632450" y="6365046"/>
            <a:chExt cx="964800" cy="31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31CC944-8F9F-420A-9B74-CDE63CC80309}"/>
                    </a:ext>
                  </a:extLst>
                </p14:cNvPr>
                <p14:cNvContentPartPr/>
                <p14:nvPr/>
              </p14:nvContentPartPr>
              <p14:xfrm>
                <a:off x="4632450" y="6433446"/>
                <a:ext cx="244080" cy="1152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31CC944-8F9F-420A-9B74-CDE63CC8030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628130" y="6429126"/>
                  <a:ext cx="252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BFAB497-E066-4671-AFD9-3058F5AA9FBA}"/>
                    </a:ext>
                  </a:extLst>
                </p14:cNvPr>
                <p14:cNvContentPartPr/>
                <p14:nvPr/>
              </p14:nvContentPartPr>
              <p14:xfrm>
                <a:off x="4877250" y="6379806"/>
                <a:ext cx="82440" cy="1641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BFAB497-E066-4671-AFD9-3058F5AA9FB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872930" y="6375486"/>
                  <a:ext cx="91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C3C430A-BCC0-4FFD-8CFB-66FC9EA78927}"/>
                    </a:ext>
                  </a:extLst>
                </p14:cNvPr>
                <p14:cNvContentPartPr/>
                <p14:nvPr/>
              </p14:nvContentPartPr>
              <p14:xfrm>
                <a:off x="4928010" y="6397806"/>
                <a:ext cx="33480" cy="2595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C3C430A-BCC0-4FFD-8CFB-66FC9EA7892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923690" y="6393486"/>
                  <a:ext cx="421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BF8B574-9604-4DEA-96D5-010E88E84540}"/>
                    </a:ext>
                  </a:extLst>
                </p14:cNvPr>
                <p14:cNvContentPartPr/>
                <p14:nvPr/>
              </p14:nvContentPartPr>
              <p14:xfrm>
                <a:off x="4912890" y="6449286"/>
                <a:ext cx="97560" cy="874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BF8B574-9604-4DEA-96D5-010E88E8454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908570" y="6444966"/>
                  <a:ext cx="106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967E60C-2D00-4D39-82D7-A6747C1930D6}"/>
                    </a:ext>
                  </a:extLst>
                </p14:cNvPr>
                <p14:cNvContentPartPr/>
                <p14:nvPr/>
              </p14:nvContentPartPr>
              <p14:xfrm>
                <a:off x="5032410" y="6365046"/>
                <a:ext cx="43560" cy="1760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967E60C-2D00-4D39-82D7-A6747C1930D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028090" y="6360726"/>
                  <a:ext cx="52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C349ACE-9A28-467B-B33F-5D4F67DB1550}"/>
                    </a:ext>
                  </a:extLst>
                </p14:cNvPr>
                <p14:cNvContentPartPr/>
                <p14:nvPr/>
              </p14:nvContentPartPr>
              <p14:xfrm>
                <a:off x="4995690" y="6434166"/>
                <a:ext cx="219240" cy="2491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C349ACE-9A28-467B-B33F-5D4F67DB155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991370" y="6429846"/>
                  <a:ext cx="2278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546EF87-FA0C-4AB8-8B44-7A4E73EF1586}"/>
                    </a:ext>
                  </a:extLst>
                </p14:cNvPr>
                <p14:cNvContentPartPr/>
                <p14:nvPr/>
              </p14:nvContentPartPr>
              <p14:xfrm>
                <a:off x="5252010" y="6365406"/>
                <a:ext cx="321840" cy="2415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546EF87-FA0C-4AB8-8B44-7A4E73EF158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247690" y="6361086"/>
                  <a:ext cx="3304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5DDA057-69C0-41C0-A24C-BE6596A0D8DF}"/>
                    </a:ext>
                  </a:extLst>
                </p14:cNvPr>
                <p14:cNvContentPartPr/>
                <p14:nvPr/>
              </p14:nvContentPartPr>
              <p14:xfrm>
                <a:off x="5525970" y="6524526"/>
                <a:ext cx="71280" cy="201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5DDA057-69C0-41C0-A24C-BE6596A0D8D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521650" y="6520206"/>
                  <a:ext cx="7992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D7182FFB-72D6-4C32-B0C2-E7038C133238}"/>
              </a:ext>
            </a:extLst>
          </p:cNvPr>
          <p:cNvGrpSpPr/>
          <p:nvPr/>
        </p:nvGrpSpPr>
        <p:grpSpPr>
          <a:xfrm>
            <a:off x="5999010" y="6438126"/>
            <a:ext cx="309960" cy="212400"/>
            <a:chOff x="5999010" y="6438126"/>
            <a:chExt cx="309960" cy="2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88CBDC2-B7CA-455F-9657-FB47BC697B04}"/>
                    </a:ext>
                  </a:extLst>
                </p14:cNvPr>
                <p14:cNvContentPartPr/>
                <p14:nvPr/>
              </p14:nvContentPartPr>
              <p14:xfrm>
                <a:off x="5999010" y="6438126"/>
                <a:ext cx="41760" cy="2124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88CBDC2-B7CA-455F-9657-FB47BC697B0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994690" y="6433806"/>
                  <a:ext cx="50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F8ECCB9-7A92-4B9E-BEFA-C6516B60F84E}"/>
                    </a:ext>
                  </a:extLst>
                </p14:cNvPr>
                <p14:cNvContentPartPr/>
                <p14:nvPr/>
              </p14:nvContentPartPr>
              <p14:xfrm>
                <a:off x="6185490" y="6557286"/>
                <a:ext cx="123480" cy="187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F8ECCB9-7A92-4B9E-BEFA-C6516B60F84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181170" y="6552966"/>
                  <a:ext cx="13212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0D87F12D-69FA-4E11-A878-438FC31C3E6F}"/>
              </a:ext>
            </a:extLst>
          </p:cNvPr>
          <p:cNvGrpSpPr/>
          <p:nvPr/>
        </p:nvGrpSpPr>
        <p:grpSpPr>
          <a:xfrm>
            <a:off x="6498330" y="6253086"/>
            <a:ext cx="774360" cy="522360"/>
            <a:chOff x="6498330" y="6253086"/>
            <a:chExt cx="774360" cy="52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18BCAB7-BD4F-4989-81DC-523487A4CC2B}"/>
                    </a:ext>
                  </a:extLst>
                </p14:cNvPr>
                <p14:cNvContentPartPr/>
                <p14:nvPr/>
              </p14:nvContentPartPr>
              <p14:xfrm>
                <a:off x="6731250" y="6253086"/>
                <a:ext cx="39600" cy="1720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18BCAB7-BD4F-4989-81DC-523487A4CC2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726930" y="6248766"/>
                  <a:ext cx="48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2B1A19F-6665-4FC5-9A18-D49FF58C2FE0}"/>
                    </a:ext>
                  </a:extLst>
                </p14:cNvPr>
                <p14:cNvContentPartPr/>
                <p14:nvPr/>
              </p14:nvContentPartPr>
              <p14:xfrm>
                <a:off x="6498330" y="6431646"/>
                <a:ext cx="760320" cy="201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2B1A19F-6665-4FC5-9A18-D49FF58C2FE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494010" y="6427326"/>
                  <a:ext cx="768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37493CF-5F50-4F7F-A7D8-03E903DE59B9}"/>
                    </a:ext>
                  </a:extLst>
                </p14:cNvPr>
                <p14:cNvContentPartPr/>
                <p14:nvPr/>
              </p14:nvContentPartPr>
              <p14:xfrm>
                <a:off x="6727290" y="6620286"/>
                <a:ext cx="170280" cy="1551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37493CF-5F50-4F7F-A7D8-03E903DE59B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722970" y="6615966"/>
                  <a:ext cx="178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F98B5A4-495B-4115-B615-84B62B7563E2}"/>
                    </a:ext>
                  </a:extLst>
                </p14:cNvPr>
                <p14:cNvContentPartPr/>
                <p14:nvPr/>
              </p14:nvContentPartPr>
              <p14:xfrm>
                <a:off x="7062450" y="6436326"/>
                <a:ext cx="18720" cy="885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F98B5A4-495B-4115-B615-84B62B7563E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058130" y="6432006"/>
                  <a:ext cx="27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640AFE6-B8C3-4958-96F7-16BE4FB1C6EA}"/>
                    </a:ext>
                  </a:extLst>
                </p14:cNvPr>
                <p14:cNvContentPartPr/>
                <p14:nvPr/>
              </p14:nvContentPartPr>
              <p14:xfrm>
                <a:off x="6976410" y="6511206"/>
                <a:ext cx="266400" cy="306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640AFE6-B8C3-4958-96F7-16BE4FB1C6E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972090" y="6506886"/>
                  <a:ext cx="275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585F4A5-BF44-482E-A538-A05387E4F884}"/>
                    </a:ext>
                  </a:extLst>
                </p14:cNvPr>
                <p14:cNvContentPartPr/>
                <p14:nvPr/>
              </p14:nvContentPartPr>
              <p14:xfrm>
                <a:off x="7063530" y="6582846"/>
                <a:ext cx="110520" cy="856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585F4A5-BF44-482E-A538-A05387E4F88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059210" y="6578526"/>
                  <a:ext cx="119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33984C9-FA70-43CB-BFB2-F623A00EC876}"/>
                    </a:ext>
                  </a:extLst>
                </p14:cNvPr>
                <p14:cNvContentPartPr/>
                <p14:nvPr/>
              </p14:nvContentPartPr>
              <p14:xfrm>
                <a:off x="7190970" y="6546486"/>
                <a:ext cx="81720" cy="594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33984C9-FA70-43CB-BFB2-F623A00EC87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186650" y="6542166"/>
                  <a:ext cx="9036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53BB86B-ED55-437D-A480-45CA8234D0E5}"/>
              </a:ext>
            </a:extLst>
          </p:cNvPr>
          <p:cNvGrpSpPr/>
          <p:nvPr/>
        </p:nvGrpSpPr>
        <p:grpSpPr>
          <a:xfrm>
            <a:off x="8317050" y="5599686"/>
            <a:ext cx="645480" cy="169560"/>
            <a:chOff x="8317050" y="5599686"/>
            <a:chExt cx="645480" cy="1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3C2DD8C-52B6-40A1-A3E9-8D4B1F6E3661}"/>
                    </a:ext>
                  </a:extLst>
                </p14:cNvPr>
                <p14:cNvContentPartPr/>
                <p14:nvPr/>
              </p14:nvContentPartPr>
              <p14:xfrm>
                <a:off x="8317050" y="5623806"/>
                <a:ext cx="96480" cy="1454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3C2DD8C-52B6-40A1-A3E9-8D4B1F6E366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312730" y="5619486"/>
                  <a:ext cx="105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58B912B-96F9-446D-B7B4-2D1096FA9619}"/>
                    </a:ext>
                  </a:extLst>
                </p14:cNvPr>
                <p14:cNvContentPartPr/>
                <p14:nvPr/>
              </p14:nvContentPartPr>
              <p14:xfrm>
                <a:off x="8512530" y="5639286"/>
                <a:ext cx="75240" cy="277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58B912B-96F9-446D-B7B4-2D1096FA961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508210" y="5634966"/>
                  <a:ext cx="83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4B7DB48-1C83-4D3B-A3F1-C072086FE880}"/>
                    </a:ext>
                  </a:extLst>
                </p14:cNvPr>
                <p14:cNvContentPartPr/>
                <p14:nvPr/>
              </p14:nvContentPartPr>
              <p14:xfrm>
                <a:off x="8514330" y="5703006"/>
                <a:ext cx="83880" cy="93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4B7DB48-1C83-4D3B-A3F1-C072086FE88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510010" y="5698686"/>
                  <a:ext cx="92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BD39033-D945-4D1A-9ECF-C31135F02429}"/>
                    </a:ext>
                  </a:extLst>
                </p14:cNvPr>
                <p14:cNvContentPartPr/>
                <p14:nvPr/>
              </p14:nvContentPartPr>
              <p14:xfrm>
                <a:off x="8713050" y="5619846"/>
                <a:ext cx="27720" cy="1173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BD39033-D945-4D1A-9ECF-C31135F0242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708730" y="5615526"/>
                  <a:ext cx="36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53859D1-CB46-4C06-ABA0-4C6C9CA009B0}"/>
                    </a:ext>
                  </a:extLst>
                </p14:cNvPr>
                <p14:cNvContentPartPr/>
                <p14:nvPr/>
              </p14:nvContentPartPr>
              <p14:xfrm>
                <a:off x="8783970" y="5613006"/>
                <a:ext cx="59040" cy="1065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53859D1-CB46-4C06-ABA0-4C6C9CA009B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779650" y="5608686"/>
                  <a:ext cx="67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54C1FD1-7D53-4301-9065-7DBE1328F31A}"/>
                    </a:ext>
                  </a:extLst>
                </p14:cNvPr>
                <p14:cNvContentPartPr/>
                <p14:nvPr/>
              </p14:nvContentPartPr>
              <p14:xfrm>
                <a:off x="8871450" y="5599686"/>
                <a:ext cx="91080" cy="972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54C1FD1-7D53-4301-9065-7DBE1328F31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867130" y="5595366"/>
                  <a:ext cx="9972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B2126941-F278-4B02-A429-AD665D5D181A}"/>
              </a:ext>
            </a:extLst>
          </p:cNvPr>
          <p:cNvGrpSpPr/>
          <p:nvPr/>
        </p:nvGrpSpPr>
        <p:grpSpPr>
          <a:xfrm>
            <a:off x="9681090" y="5536686"/>
            <a:ext cx="163800" cy="183240"/>
            <a:chOff x="9681090" y="5536686"/>
            <a:chExt cx="16380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0D41759-6D74-4F15-A80E-6650A9506D17}"/>
                    </a:ext>
                  </a:extLst>
                </p14:cNvPr>
                <p14:cNvContentPartPr/>
                <p14:nvPr/>
              </p14:nvContentPartPr>
              <p14:xfrm>
                <a:off x="9684690" y="5542806"/>
                <a:ext cx="16200" cy="1771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0D41759-6D74-4F15-A80E-6650A9506D1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680370" y="5538486"/>
                  <a:ext cx="24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3E6DEB8-7C89-458A-872E-8DEF036684F3}"/>
                    </a:ext>
                  </a:extLst>
                </p14:cNvPr>
                <p14:cNvContentPartPr/>
                <p14:nvPr/>
              </p14:nvContentPartPr>
              <p14:xfrm>
                <a:off x="9681090" y="5536686"/>
                <a:ext cx="78480" cy="1148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3E6DEB8-7C89-458A-872E-8DEF036684F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676770" y="5532366"/>
                  <a:ext cx="87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5CB8E6D-D2D2-466B-A050-A6B439D88DBD}"/>
                    </a:ext>
                  </a:extLst>
                </p14:cNvPr>
                <p14:cNvContentPartPr/>
                <p14:nvPr/>
              </p14:nvContentPartPr>
              <p14:xfrm>
                <a:off x="9764970" y="5597886"/>
                <a:ext cx="79920" cy="1058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5CB8E6D-D2D2-466B-A050-A6B439D88DB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760650" y="5593566"/>
                  <a:ext cx="8856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CE4A576A-A908-421E-9697-DC92BCFE496B}"/>
              </a:ext>
            </a:extLst>
          </p:cNvPr>
          <p:cNvGrpSpPr/>
          <p:nvPr/>
        </p:nvGrpSpPr>
        <p:grpSpPr>
          <a:xfrm>
            <a:off x="10145490" y="5525166"/>
            <a:ext cx="362160" cy="165240"/>
            <a:chOff x="10145490" y="5525166"/>
            <a:chExt cx="36216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188BF9C-0FE7-4F3C-ABB3-CC5A78BE1776}"/>
                    </a:ext>
                  </a:extLst>
                </p14:cNvPr>
                <p14:cNvContentPartPr/>
                <p14:nvPr/>
              </p14:nvContentPartPr>
              <p14:xfrm>
                <a:off x="10145490" y="5602566"/>
                <a:ext cx="62280" cy="741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188BF9C-0FE7-4F3C-ABB3-CC5A78BE177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141170" y="5598246"/>
                  <a:ext cx="70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8BF2491-C4A2-4B8D-9D8B-E855A503FE97}"/>
                    </a:ext>
                  </a:extLst>
                </p14:cNvPr>
                <p14:cNvContentPartPr/>
                <p14:nvPr/>
              </p14:nvContentPartPr>
              <p14:xfrm>
                <a:off x="10255290" y="5525166"/>
                <a:ext cx="54360" cy="1458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8BF2491-C4A2-4B8D-9D8B-E855A503FE9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250970" y="5520846"/>
                  <a:ext cx="63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7B8FE39-17C1-43A2-B2F7-BB392C6B374E}"/>
                    </a:ext>
                  </a:extLst>
                </p14:cNvPr>
                <p14:cNvContentPartPr/>
                <p14:nvPr/>
              </p14:nvContentPartPr>
              <p14:xfrm>
                <a:off x="10319010" y="5613006"/>
                <a:ext cx="60840" cy="774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7B8FE39-17C1-43A2-B2F7-BB392C6B374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314690" y="5608686"/>
                  <a:ext cx="69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76845CA-CA6C-49FE-880D-99599039C507}"/>
                    </a:ext>
                  </a:extLst>
                </p14:cNvPr>
                <p14:cNvContentPartPr/>
                <p14:nvPr/>
              </p14:nvContentPartPr>
              <p14:xfrm>
                <a:off x="10396410" y="5579526"/>
                <a:ext cx="111240" cy="1047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76845CA-CA6C-49FE-880D-99599039C50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392090" y="5575206"/>
                  <a:ext cx="11988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BFC64153-E84A-4B2A-AC05-552C8019CC4F}"/>
              </a:ext>
            </a:extLst>
          </p:cNvPr>
          <p:cNvGrpSpPr/>
          <p:nvPr/>
        </p:nvGrpSpPr>
        <p:grpSpPr>
          <a:xfrm>
            <a:off x="10670730" y="5556846"/>
            <a:ext cx="140040" cy="149760"/>
            <a:chOff x="10670730" y="5556846"/>
            <a:chExt cx="140040" cy="14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499EE38-1478-4A30-A8EF-9475F7D660A3}"/>
                    </a:ext>
                  </a:extLst>
                </p14:cNvPr>
                <p14:cNvContentPartPr/>
                <p14:nvPr/>
              </p14:nvContentPartPr>
              <p14:xfrm>
                <a:off x="10712130" y="5556846"/>
                <a:ext cx="40680" cy="1497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499EE38-1478-4A30-A8EF-9475F7D660A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707810" y="5552526"/>
                  <a:ext cx="49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5DEBAAB-95FA-4169-8BD7-73F09D56E0D1}"/>
                    </a:ext>
                  </a:extLst>
                </p14:cNvPr>
                <p14:cNvContentPartPr/>
                <p14:nvPr/>
              </p14:nvContentPartPr>
              <p14:xfrm>
                <a:off x="10670730" y="5604726"/>
                <a:ext cx="140040" cy="604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5DEBAAB-95FA-4169-8BD7-73F09D56E0D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666410" y="5600406"/>
                  <a:ext cx="14868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B12DBBC-1B3E-4BAB-83A9-0A182E409ADC}"/>
              </a:ext>
            </a:extLst>
          </p:cNvPr>
          <p:cNvGrpSpPr/>
          <p:nvPr/>
        </p:nvGrpSpPr>
        <p:grpSpPr>
          <a:xfrm>
            <a:off x="10981410" y="5587086"/>
            <a:ext cx="354960" cy="206280"/>
            <a:chOff x="10981410" y="5587086"/>
            <a:chExt cx="35496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6EC4997-7C07-4084-AD32-49D391715D9B}"/>
                    </a:ext>
                  </a:extLst>
                </p14:cNvPr>
                <p14:cNvContentPartPr/>
                <p14:nvPr/>
              </p14:nvContentPartPr>
              <p14:xfrm>
                <a:off x="10981410" y="5587086"/>
                <a:ext cx="83160" cy="2062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6EC4997-7C07-4084-AD32-49D391715D9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977090" y="5582766"/>
                  <a:ext cx="91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BE68861-C99D-460C-AB30-F0E3CBFA54D5}"/>
                    </a:ext>
                  </a:extLst>
                </p14:cNvPr>
                <p14:cNvContentPartPr/>
                <p14:nvPr/>
              </p14:nvContentPartPr>
              <p14:xfrm>
                <a:off x="11103450" y="5594646"/>
                <a:ext cx="52200" cy="964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BE68861-C99D-460C-AB30-F0E3CBFA54D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099130" y="5590326"/>
                  <a:ext cx="60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C4BE5A6-C4A4-4D48-B8DB-980927758098}"/>
                    </a:ext>
                  </a:extLst>
                </p14:cNvPr>
                <p14:cNvContentPartPr/>
                <p14:nvPr/>
              </p14:nvContentPartPr>
              <p14:xfrm>
                <a:off x="11194890" y="5604726"/>
                <a:ext cx="63360" cy="921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C4BE5A6-C4A4-4D48-B8DB-98092775809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190570" y="5600406"/>
                  <a:ext cx="72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C254433-835E-4248-B17D-2F977778D0E5}"/>
                    </a:ext>
                  </a:extLst>
                </p14:cNvPr>
                <p14:cNvContentPartPr/>
                <p14:nvPr/>
              </p14:nvContentPartPr>
              <p14:xfrm>
                <a:off x="11283090" y="5614446"/>
                <a:ext cx="53280" cy="774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C254433-835E-4248-B17D-2F977778D0E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278770" y="5610126"/>
                  <a:ext cx="6192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B9012D90-B9BF-40E0-8DE5-F5A5DE8071CA}"/>
              </a:ext>
            </a:extLst>
          </p:cNvPr>
          <p:cNvGrpSpPr/>
          <p:nvPr/>
        </p:nvGrpSpPr>
        <p:grpSpPr>
          <a:xfrm>
            <a:off x="8399130" y="6181806"/>
            <a:ext cx="709560" cy="142200"/>
            <a:chOff x="8399130" y="6181806"/>
            <a:chExt cx="709560" cy="14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53DA1A3-C252-4184-A427-1975582449BB}"/>
                    </a:ext>
                  </a:extLst>
                </p14:cNvPr>
                <p14:cNvContentPartPr/>
                <p14:nvPr/>
              </p14:nvContentPartPr>
              <p14:xfrm>
                <a:off x="8399130" y="6181806"/>
                <a:ext cx="108720" cy="1422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53DA1A3-C252-4184-A427-1975582449B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394810" y="6177486"/>
                  <a:ext cx="117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F6CAEC9-97A7-41BD-9581-9C2A5B0E21AC}"/>
                    </a:ext>
                  </a:extLst>
                </p14:cNvPr>
                <p14:cNvContentPartPr/>
                <p14:nvPr/>
              </p14:nvContentPartPr>
              <p14:xfrm>
                <a:off x="8551050" y="6256686"/>
                <a:ext cx="87840" cy="108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F6CAEC9-97A7-41BD-9581-9C2A5B0E21A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546730" y="6252366"/>
                  <a:ext cx="964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9C2E5A2-A10F-4443-A56B-3CC5830DF587}"/>
                    </a:ext>
                  </a:extLst>
                </p14:cNvPr>
                <p14:cNvContentPartPr/>
                <p14:nvPr/>
              </p14:nvContentPartPr>
              <p14:xfrm>
                <a:off x="8597490" y="6303486"/>
                <a:ext cx="50040" cy="129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9C2E5A2-A10F-4443-A56B-3CC5830DF58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593170" y="6299166"/>
                  <a:ext cx="58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36B7C75-27E6-4044-84C7-B5714FA559AF}"/>
                    </a:ext>
                  </a:extLst>
                </p14:cNvPr>
                <p14:cNvContentPartPr/>
                <p14:nvPr/>
              </p14:nvContentPartPr>
              <p14:xfrm>
                <a:off x="8739690" y="6184686"/>
                <a:ext cx="160920" cy="1252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36B7C75-27E6-4044-84C7-B5714FA559A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735370" y="6180366"/>
                  <a:ext cx="169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4F0A3F3-6FB5-40A7-92E7-E4073299F146}"/>
                    </a:ext>
                  </a:extLst>
                </p14:cNvPr>
                <p14:cNvContentPartPr/>
                <p14:nvPr/>
              </p14:nvContentPartPr>
              <p14:xfrm>
                <a:off x="8926170" y="6207006"/>
                <a:ext cx="63000" cy="1022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4F0A3F3-6FB5-40A7-92E7-E4073299F14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921850" y="6202686"/>
                  <a:ext cx="71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2B53FE7-CE37-40C1-8E29-84027BCE81CA}"/>
                    </a:ext>
                  </a:extLst>
                </p14:cNvPr>
                <p14:cNvContentPartPr/>
                <p14:nvPr/>
              </p14:nvContentPartPr>
              <p14:xfrm>
                <a:off x="9027330" y="6207006"/>
                <a:ext cx="81360" cy="892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2B53FE7-CE37-40C1-8E29-84027BCE81C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023010" y="6202686"/>
                  <a:ext cx="9000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0A520235-B54E-4D46-8275-020E4439B52D}"/>
              </a:ext>
            </a:extLst>
          </p:cNvPr>
          <p:cNvGrpSpPr/>
          <p:nvPr/>
        </p:nvGrpSpPr>
        <p:grpSpPr>
          <a:xfrm>
            <a:off x="9221370" y="6370086"/>
            <a:ext cx="744120" cy="420120"/>
            <a:chOff x="9221370" y="6370086"/>
            <a:chExt cx="744120" cy="42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B38D0D6-6D7E-4A88-A5A6-B41D8FCF3C27}"/>
                    </a:ext>
                  </a:extLst>
                </p14:cNvPr>
                <p14:cNvContentPartPr/>
                <p14:nvPr/>
              </p14:nvContentPartPr>
              <p14:xfrm>
                <a:off x="9572730" y="6370086"/>
                <a:ext cx="19080" cy="1350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B38D0D6-6D7E-4A88-A5A6-B41D8FCF3C2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568410" y="6365766"/>
                  <a:ext cx="27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8BFE319-57FE-4479-B9FD-365644688BB5}"/>
                    </a:ext>
                  </a:extLst>
                </p14:cNvPr>
                <p14:cNvContentPartPr/>
                <p14:nvPr/>
              </p14:nvContentPartPr>
              <p14:xfrm>
                <a:off x="9462930" y="6493926"/>
                <a:ext cx="293760" cy="180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8BFE319-57FE-4479-B9FD-365644688BB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458610" y="6489606"/>
                  <a:ext cx="302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6E5036D-02A2-4349-8078-C93F30014E54}"/>
                    </a:ext>
                  </a:extLst>
                </p14:cNvPr>
                <p14:cNvContentPartPr/>
                <p14:nvPr/>
              </p14:nvContentPartPr>
              <p14:xfrm>
                <a:off x="9528450" y="6671046"/>
                <a:ext cx="121320" cy="1191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6E5036D-02A2-4349-8078-C93F30014E5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524130" y="6666726"/>
                  <a:ext cx="129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B26084C-2933-4B4A-9670-239531DA5CA3}"/>
                    </a:ext>
                  </a:extLst>
                </p14:cNvPr>
                <p14:cNvContentPartPr/>
                <p14:nvPr/>
              </p14:nvContentPartPr>
              <p14:xfrm>
                <a:off x="9671370" y="6582486"/>
                <a:ext cx="94320" cy="896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B26084C-2933-4B4A-9670-239531DA5CA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667050" y="6578166"/>
                  <a:ext cx="102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DA62C8B-F21E-49AE-9449-19E4CB5B9194}"/>
                    </a:ext>
                  </a:extLst>
                </p14:cNvPr>
                <p14:cNvContentPartPr/>
                <p14:nvPr/>
              </p14:nvContentPartPr>
              <p14:xfrm>
                <a:off x="9784050" y="6520566"/>
                <a:ext cx="13320" cy="658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DA62C8B-F21E-49AE-9449-19E4CB5B919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779730" y="6516246"/>
                  <a:ext cx="21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2AA6CCA-2077-4FB5-B59E-9DBF121F4394}"/>
                    </a:ext>
                  </a:extLst>
                </p14:cNvPr>
                <p14:cNvContentPartPr/>
                <p14:nvPr/>
              </p14:nvContentPartPr>
              <p14:xfrm>
                <a:off x="9825090" y="6502206"/>
                <a:ext cx="41400" cy="730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2AA6CCA-2077-4FB5-B59E-9DBF121F439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820770" y="6497886"/>
                  <a:ext cx="50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4C6A1FF-FF78-4CA8-9399-BFFFD888ADB1}"/>
                    </a:ext>
                  </a:extLst>
                </p14:cNvPr>
                <p14:cNvContentPartPr/>
                <p14:nvPr/>
              </p14:nvContentPartPr>
              <p14:xfrm>
                <a:off x="9830850" y="6497526"/>
                <a:ext cx="55440" cy="712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4C6A1FF-FF78-4CA8-9399-BFFFD888ADB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826530" y="6493206"/>
                  <a:ext cx="64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B6197C8-ED70-49FF-8DDE-8E92AC14C4EB}"/>
                    </a:ext>
                  </a:extLst>
                </p14:cNvPr>
                <p14:cNvContentPartPr/>
                <p14:nvPr/>
              </p14:nvContentPartPr>
              <p14:xfrm>
                <a:off x="9888810" y="6502926"/>
                <a:ext cx="76680" cy="590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B6197C8-ED70-49FF-8DDE-8E92AC14C4E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884490" y="6498606"/>
                  <a:ext cx="85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3F5E40F-1BBF-4E82-BE21-DCD4F399D8C0}"/>
                    </a:ext>
                  </a:extLst>
                </p14:cNvPr>
                <p14:cNvContentPartPr/>
                <p14:nvPr/>
              </p14:nvContentPartPr>
              <p14:xfrm>
                <a:off x="9221370" y="6446766"/>
                <a:ext cx="46440" cy="1670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3F5E40F-1BBF-4E82-BE21-DCD4F399D8C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217050" y="6442446"/>
                  <a:ext cx="55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037FDCF-FEBA-4F70-9D6A-608B8B2E3378}"/>
                    </a:ext>
                  </a:extLst>
                </p14:cNvPr>
                <p14:cNvContentPartPr/>
                <p14:nvPr/>
              </p14:nvContentPartPr>
              <p14:xfrm>
                <a:off x="9330810" y="6550086"/>
                <a:ext cx="69480" cy="64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037FDCF-FEBA-4F70-9D6A-608B8B2E337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326490" y="6545766"/>
                  <a:ext cx="78120" cy="1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EDA292E2-D760-4C34-A453-570527A5FADD}"/>
              </a:ext>
            </a:extLst>
          </p:cNvPr>
          <p:cNvGrpSpPr/>
          <p:nvPr/>
        </p:nvGrpSpPr>
        <p:grpSpPr>
          <a:xfrm>
            <a:off x="10107330" y="6127086"/>
            <a:ext cx="175320" cy="180000"/>
            <a:chOff x="10107330" y="6127086"/>
            <a:chExt cx="17532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255F92C-06D6-4FCF-AA48-63E9C12BA6F5}"/>
                    </a:ext>
                  </a:extLst>
                </p14:cNvPr>
                <p14:cNvContentPartPr/>
                <p14:nvPr/>
              </p14:nvContentPartPr>
              <p14:xfrm>
                <a:off x="10135050" y="6127086"/>
                <a:ext cx="14760" cy="1800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255F92C-06D6-4FCF-AA48-63E9C12BA6F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130730" y="6122766"/>
                  <a:ext cx="23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38A1796-86D1-4A9B-ABFB-6681A8A92A17}"/>
                    </a:ext>
                  </a:extLst>
                </p14:cNvPr>
                <p14:cNvContentPartPr/>
                <p14:nvPr/>
              </p14:nvContentPartPr>
              <p14:xfrm>
                <a:off x="10107330" y="6145446"/>
                <a:ext cx="99360" cy="932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38A1796-86D1-4A9B-ABFB-6681A8A92A1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103010" y="6141126"/>
                  <a:ext cx="108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722DEE7-C80D-4BFB-A83E-69FE9A4F4894}"/>
                    </a:ext>
                  </a:extLst>
                </p14:cNvPr>
                <p14:cNvContentPartPr/>
                <p14:nvPr/>
              </p14:nvContentPartPr>
              <p14:xfrm>
                <a:off x="10224330" y="6173886"/>
                <a:ext cx="58320" cy="982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722DEE7-C80D-4BFB-A83E-69FE9A4F489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220010" y="6169566"/>
                  <a:ext cx="6696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AD1B7E1A-52E2-498E-BBF2-28EFFE62C2D0}"/>
              </a:ext>
            </a:extLst>
          </p:cNvPr>
          <p:cNvGrpSpPr/>
          <p:nvPr/>
        </p:nvGrpSpPr>
        <p:grpSpPr>
          <a:xfrm>
            <a:off x="10515210" y="6144726"/>
            <a:ext cx="309600" cy="148320"/>
            <a:chOff x="10515210" y="6144726"/>
            <a:chExt cx="309600" cy="14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71706F0-7726-4DCF-B445-620F42F010B5}"/>
                    </a:ext>
                  </a:extLst>
                </p14:cNvPr>
                <p14:cNvContentPartPr/>
                <p14:nvPr/>
              </p14:nvContentPartPr>
              <p14:xfrm>
                <a:off x="10515210" y="6184326"/>
                <a:ext cx="55080" cy="1087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71706F0-7726-4DCF-B445-620F42F010B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510890" y="6180006"/>
                  <a:ext cx="63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F4F477E-8575-4E1C-82BC-849136CDBEDE}"/>
                    </a:ext>
                  </a:extLst>
                </p14:cNvPr>
                <p14:cNvContentPartPr/>
                <p14:nvPr/>
              </p14:nvContentPartPr>
              <p14:xfrm>
                <a:off x="10613490" y="6144726"/>
                <a:ext cx="32040" cy="1360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F4F477E-8575-4E1C-82BC-849136CDBED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609170" y="6140406"/>
                  <a:ext cx="40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CA313EC-11D4-43FD-8190-4FB8B59E7D0F}"/>
                    </a:ext>
                  </a:extLst>
                </p14:cNvPr>
                <p14:cNvContentPartPr/>
                <p14:nvPr/>
              </p14:nvContentPartPr>
              <p14:xfrm>
                <a:off x="10653810" y="6182526"/>
                <a:ext cx="38520" cy="802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CA313EC-11D4-43FD-8190-4FB8B59E7D0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649490" y="6178206"/>
                  <a:ext cx="47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9487B98-954A-4FDC-BA51-CAAE4386C327}"/>
                    </a:ext>
                  </a:extLst>
                </p14:cNvPr>
                <p14:cNvContentPartPr/>
                <p14:nvPr/>
              </p14:nvContentPartPr>
              <p14:xfrm>
                <a:off x="10718970" y="6168486"/>
                <a:ext cx="105840" cy="813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9487B98-954A-4FDC-BA51-CAAE4386C32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714650" y="6164166"/>
                  <a:ext cx="11448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8B777E55-1A27-4FC3-8130-A424815E186F}"/>
              </a:ext>
            </a:extLst>
          </p:cNvPr>
          <p:cNvGrpSpPr/>
          <p:nvPr/>
        </p:nvGrpSpPr>
        <p:grpSpPr>
          <a:xfrm>
            <a:off x="11000130" y="6135006"/>
            <a:ext cx="645120" cy="150840"/>
            <a:chOff x="11000130" y="6135006"/>
            <a:chExt cx="645120" cy="15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47C3B8C-3292-4A8C-A141-B25A97A5697F}"/>
                    </a:ext>
                  </a:extLst>
                </p14:cNvPr>
                <p14:cNvContentPartPr/>
                <p14:nvPr/>
              </p14:nvContentPartPr>
              <p14:xfrm>
                <a:off x="11044770" y="6135006"/>
                <a:ext cx="29160" cy="1508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47C3B8C-3292-4A8C-A141-B25A97A5697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040450" y="6130686"/>
                  <a:ext cx="37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D6661BD-5334-4925-ABD4-FAD3584CC880}"/>
                    </a:ext>
                  </a:extLst>
                </p14:cNvPr>
                <p14:cNvContentPartPr/>
                <p14:nvPr/>
              </p14:nvContentPartPr>
              <p14:xfrm>
                <a:off x="11000130" y="6182166"/>
                <a:ext cx="163080" cy="597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D6661BD-5334-4925-ABD4-FAD3584CC88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995810" y="6177846"/>
                  <a:ext cx="171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8EC63EF-6138-4740-91C4-DE87EA1D7FAE}"/>
                    </a:ext>
                  </a:extLst>
                </p14:cNvPr>
                <p14:cNvContentPartPr/>
                <p14:nvPr/>
              </p14:nvContentPartPr>
              <p14:xfrm>
                <a:off x="11303250" y="6155166"/>
                <a:ext cx="159840" cy="813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8EC63EF-6138-4740-91C4-DE87EA1D7FA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298930" y="6150846"/>
                  <a:ext cx="168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A26F554-3827-4011-8C7C-A71CD7766D5B}"/>
                    </a:ext>
                  </a:extLst>
                </p14:cNvPr>
                <p14:cNvContentPartPr/>
                <p14:nvPr/>
              </p14:nvContentPartPr>
              <p14:xfrm>
                <a:off x="11485410" y="6167046"/>
                <a:ext cx="159840" cy="810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A26F554-3827-4011-8C7C-A71CD7766D5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481090" y="6162726"/>
                  <a:ext cx="168480" cy="8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235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Coupon Collector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15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We bound the probability that some bin is empty when m = </a:t>
            </a:r>
            <a:r>
              <a:rPr lang="en-CA" sz="2000" dirty="0" err="1"/>
              <a:t>nln</a:t>
            </a:r>
            <a:r>
              <a:rPr lang="en-CA" sz="2000" dirty="0"/>
              <a:t>(n) + </a:t>
            </a:r>
            <a:r>
              <a:rPr lang="en-CA" sz="2000" dirty="0" err="1"/>
              <a:t>cn</a:t>
            </a:r>
            <a:r>
              <a:rPr lang="en-CA" sz="2000" dirty="0"/>
              <a:t>, using a heuristic argument.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This is a sharp threshold phenomenon.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9B3B0C-8B91-4E45-849B-7B15E18DF4AF}"/>
              </a:ext>
            </a:extLst>
          </p:cNvPr>
          <p:cNvGrpSpPr/>
          <p:nvPr/>
        </p:nvGrpSpPr>
        <p:grpSpPr>
          <a:xfrm>
            <a:off x="4614090" y="1943166"/>
            <a:ext cx="855360" cy="235080"/>
            <a:chOff x="4614090" y="1943166"/>
            <a:chExt cx="85536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97B4478-9627-4B74-806D-CFD3968A211F}"/>
                    </a:ext>
                  </a:extLst>
                </p14:cNvPr>
                <p14:cNvContentPartPr/>
                <p14:nvPr/>
              </p14:nvContentPartPr>
              <p14:xfrm>
                <a:off x="4614090" y="1952526"/>
                <a:ext cx="141840" cy="126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97B4478-9627-4B74-806D-CFD3968A211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09770" y="1948206"/>
                  <a:ext cx="150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CEE3355-8F42-4D16-A9B2-85CB08FC0343}"/>
                    </a:ext>
                  </a:extLst>
                </p14:cNvPr>
                <p14:cNvContentPartPr/>
                <p14:nvPr/>
              </p14:nvContentPartPr>
              <p14:xfrm>
                <a:off x="4753770" y="1981686"/>
                <a:ext cx="97920" cy="104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CEE3355-8F42-4D16-A9B2-85CB08FC03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49450" y="1977366"/>
                  <a:ext cx="106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CBAFDF0-ECAA-490A-842B-22F6D4C96E5F}"/>
                    </a:ext>
                  </a:extLst>
                </p14:cNvPr>
                <p14:cNvContentPartPr/>
                <p14:nvPr/>
              </p14:nvContentPartPr>
              <p14:xfrm>
                <a:off x="4877970" y="1988166"/>
                <a:ext cx="184680" cy="190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CBAFDF0-ECAA-490A-842B-22F6D4C96E5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73650" y="1983846"/>
                  <a:ext cx="193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0460A15-C173-4498-AEAF-A87C8F5FD4A6}"/>
                    </a:ext>
                  </a:extLst>
                </p14:cNvPr>
                <p14:cNvContentPartPr/>
                <p14:nvPr/>
              </p14:nvContentPartPr>
              <p14:xfrm>
                <a:off x="5090370" y="1966566"/>
                <a:ext cx="154440" cy="144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0460A15-C173-4498-AEAF-A87C8F5FD4A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86050" y="1962246"/>
                  <a:ext cx="163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3AB1811-2D2F-447F-9BD8-6581BBCFA06B}"/>
                    </a:ext>
                  </a:extLst>
                </p14:cNvPr>
                <p14:cNvContentPartPr/>
                <p14:nvPr/>
              </p14:nvContentPartPr>
              <p14:xfrm>
                <a:off x="5154090" y="2011206"/>
                <a:ext cx="91440" cy="3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3AB1811-2D2F-447F-9BD8-6581BBCFA06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49770" y="2006886"/>
                  <a:ext cx="1000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EB85266-5B7B-450E-8F5C-B0C6BCC6C756}"/>
                    </a:ext>
                  </a:extLst>
                </p14:cNvPr>
                <p14:cNvContentPartPr/>
                <p14:nvPr/>
              </p14:nvContentPartPr>
              <p14:xfrm>
                <a:off x="5282250" y="1943166"/>
                <a:ext cx="187200" cy="164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EB85266-5B7B-450E-8F5C-B0C6BCC6C75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77930" y="1938846"/>
                  <a:ext cx="19584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3AF4C1-7247-408C-BD41-8546FEC9B230}"/>
              </a:ext>
            </a:extLst>
          </p:cNvPr>
          <p:cNvGrpSpPr/>
          <p:nvPr/>
        </p:nvGrpSpPr>
        <p:grpSpPr>
          <a:xfrm>
            <a:off x="5715690" y="1926966"/>
            <a:ext cx="495360" cy="162360"/>
            <a:chOff x="5715690" y="1926966"/>
            <a:chExt cx="495360" cy="16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85E7D1A-64CD-41E4-9572-2984C67F5B57}"/>
                    </a:ext>
                  </a:extLst>
                </p14:cNvPr>
                <p14:cNvContentPartPr/>
                <p14:nvPr/>
              </p14:nvContentPartPr>
              <p14:xfrm>
                <a:off x="5715690" y="1991046"/>
                <a:ext cx="88560" cy="98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85E7D1A-64CD-41E4-9572-2984C67F5B5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11370" y="1986726"/>
                  <a:ext cx="97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8E91B46-5844-4230-B298-B9AE9D5B408F}"/>
                    </a:ext>
                  </a:extLst>
                </p14:cNvPr>
                <p14:cNvContentPartPr/>
                <p14:nvPr/>
              </p14:nvContentPartPr>
              <p14:xfrm>
                <a:off x="5860050" y="1926966"/>
                <a:ext cx="149040" cy="151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8E91B46-5844-4230-B298-B9AE9D5B40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55730" y="1922646"/>
                  <a:ext cx="157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30113FC-1DEC-4B55-B1F9-11227D114A57}"/>
                    </a:ext>
                  </a:extLst>
                </p14:cNvPr>
                <p14:cNvContentPartPr/>
                <p14:nvPr/>
              </p14:nvContentPartPr>
              <p14:xfrm>
                <a:off x="6039330" y="2003646"/>
                <a:ext cx="171720" cy="78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30113FC-1DEC-4B55-B1F9-11227D114A5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35010" y="1999326"/>
                  <a:ext cx="18036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070631-F037-46A9-BE2D-D1BB827C78EF}"/>
              </a:ext>
            </a:extLst>
          </p:cNvPr>
          <p:cNvGrpSpPr/>
          <p:nvPr/>
        </p:nvGrpSpPr>
        <p:grpSpPr>
          <a:xfrm>
            <a:off x="6558810" y="1960446"/>
            <a:ext cx="129600" cy="120600"/>
            <a:chOff x="6558810" y="1960446"/>
            <a:chExt cx="129600" cy="12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F7B9E2B-0761-49AE-A1CC-A4F36999187E}"/>
                    </a:ext>
                  </a:extLst>
                </p14:cNvPr>
                <p14:cNvContentPartPr/>
                <p14:nvPr/>
              </p14:nvContentPartPr>
              <p14:xfrm>
                <a:off x="6558810" y="1960446"/>
                <a:ext cx="87120" cy="70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F7B9E2B-0761-49AE-A1CC-A4F36999187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54490" y="1956126"/>
                  <a:ext cx="95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AB8F895-5EDF-47F4-8576-7EC54561AC79}"/>
                    </a:ext>
                  </a:extLst>
                </p14:cNvPr>
                <p14:cNvContentPartPr/>
                <p14:nvPr/>
              </p14:nvContentPartPr>
              <p14:xfrm>
                <a:off x="6585090" y="2048286"/>
                <a:ext cx="103320" cy="32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AB8F895-5EDF-47F4-8576-7EC54561AC7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80770" y="2043966"/>
                  <a:ext cx="1119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406FC3-3DEC-4045-8F6D-FB26D420C0AA}"/>
              </a:ext>
            </a:extLst>
          </p:cNvPr>
          <p:cNvGrpSpPr/>
          <p:nvPr/>
        </p:nvGrpSpPr>
        <p:grpSpPr>
          <a:xfrm>
            <a:off x="6868050" y="1935966"/>
            <a:ext cx="508320" cy="165240"/>
            <a:chOff x="6868050" y="1935966"/>
            <a:chExt cx="50832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3C899B5-5CD6-4F8D-BF0F-A06EDF7C3360}"/>
                    </a:ext>
                  </a:extLst>
                </p14:cNvPr>
                <p14:cNvContentPartPr/>
                <p14:nvPr/>
              </p14:nvContentPartPr>
              <p14:xfrm>
                <a:off x="6868050" y="2009766"/>
                <a:ext cx="82440" cy="87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3C899B5-5CD6-4F8D-BF0F-A06EDF7C336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63730" y="2005446"/>
                  <a:ext cx="91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8C0937B-7D00-4579-9CB1-DE9BE252CB9B}"/>
                    </a:ext>
                  </a:extLst>
                </p14:cNvPr>
                <p14:cNvContentPartPr/>
                <p14:nvPr/>
              </p14:nvContentPartPr>
              <p14:xfrm>
                <a:off x="7027170" y="1935966"/>
                <a:ext cx="66600" cy="153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8C0937B-7D00-4579-9CB1-DE9BE252CB9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22850" y="1931646"/>
                  <a:ext cx="75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75C20D3-6326-4C28-A27D-94A5997F7BD7}"/>
                    </a:ext>
                  </a:extLst>
                </p14:cNvPr>
                <p14:cNvContentPartPr/>
                <p14:nvPr/>
              </p14:nvContentPartPr>
              <p14:xfrm>
                <a:off x="7125810" y="2013366"/>
                <a:ext cx="59760" cy="79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75C20D3-6326-4C28-A27D-94A5997F7BD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21490" y="2009046"/>
                  <a:ext cx="68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EF0E12C-111D-4739-BD98-4FE5D29FFE81}"/>
                    </a:ext>
                  </a:extLst>
                </p14:cNvPr>
                <p14:cNvContentPartPr/>
                <p14:nvPr/>
              </p14:nvContentPartPr>
              <p14:xfrm>
                <a:off x="7283130" y="2014446"/>
                <a:ext cx="93240" cy="86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EF0E12C-111D-4739-BD98-4FE5D29FFE8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78810" y="2010126"/>
                  <a:ext cx="10188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2EA94E8-7814-44EA-936C-564F4E50B9AA}"/>
              </a:ext>
            </a:extLst>
          </p:cNvPr>
          <p:cNvGrpSpPr/>
          <p:nvPr/>
        </p:nvGrpSpPr>
        <p:grpSpPr>
          <a:xfrm>
            <a:off x="4310250" y="2598006"/>
            <a:ext cx="513720" cy="152640"/>
            <a:chOff x="4310250" y="2598006"/>
            <a:chExt cx="51372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5229632-6E44-4861-881B-BBBE9BFDB965}"/>
                    </a:ext>
                  </a:extLst>
                </p14:cNvPr>
                <p14:cNvContentPartPr/>
                <p14:nvPr/>
              </p14:nvContentPartPr>
              <p14:xfrm>
                <a:off x="4310250" y="2662086"/>
                <a:ext cx="164520" cy="88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5229632-6E44-4861-881B-BBBE9BFDB9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05930" y="2657766"/>
                  <a:ext cx="173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1BAC9D2-EE3B-4DAC-8E19-32ACCE40D25E}"/>
                    </a:ext>
                  </a:extLst>
                </p14:cNvPr>
                <p14:cNvContentPartPr/>
                <p14:nvPr/>
              </p14:nvContentPartPr>
              <p14:xfrm>
                <a:off x="4503210" y="2598006"/>
                <a:ext cx="100800" cy="149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1BAC9D2-EE3B-4DAC-8E19-32ACCE40D25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98890" y="2593686"/>
                  <a:ext cx="109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F310AF3-2F70-42CA-AB2A-CDE9E2BD27A0}"/>
                    </a:ext>
                  </a:extLst>
                </p14:cNvPr>
                <p14:cNvContentPartPr/>
                <p14:nvPr/>
              </p14:nvContentPartPr>
              <p14:xfrm>
                <a:off x="4651170" y="2653446"/>
                <a:ext cx="60840" cy="83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F310AF3-2F70-42CA-AB2A-CDE9E2BD27A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46850" y="2649126"/>
                  <a:ext cx="69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7BD4389-C296-4AA2-9A16-336155343426}"/>
                    </a:ext>
                  </a:extLst>
                </p14:cNvPr>
                <p14:cNvContentPartPr/>
                <p14:nvPr/>
              </p14:nvContentPartPr>
              <p14:xfrm>
                <a:off x="4741530" y="2686206"/>
                <a:ext cx="82440" cy="53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7BD4389-C296-4AA2-9A16-33615534342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37210" y="2681886"/>
                  <a:ext cx="9108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AB58A29-6395-478F-B4A7-59EF9C14F870}"/>
              </a:ext>
            </a:extLst>
          </p:cNvPr>
          <p:cNvGrpSpPr/>
          <p:nvPr/>
        </p:nvGrpSpPr>
        <p:grpSpPr>
          <a:xfrm>
            <a:off x="5453970" y="2615286"/>
            <a:ext cx="583560" cy="163080"/>
            <a:chOff x="5453970" y="2615286"/>
            <a:chExt cx="583560" cy="16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9F36720-A2AB-454C-B8D9-814A87F51EC9}"/>
                    </a:ext>
                  </a:extLst>
                </p14:cNvPr>
                <p14:cNvContentPartPr/>
                <p14:nvPr/>
              </p14:nvContentPartPr>
              <p14:xfrm>
                <a:off x="5453970" y="2653086"/>
                <a:ext cx="102240" cy="105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9F36720-A2AB-454C-B8D9-814A87F51E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49650" y="2648766"/>
                  <a:ext cx="110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BB47D5C-91EE-4459-97C0-F3CB5E1B79B7}"/>
                    </a:ext>
                  </a:extLst>
                </p14:cNvPr>
                <p14:cNvContentPartPr/>
                <p14:nvPr/>
              </p14:nvContentPartPr>
              <p14:xfrm>
                <a:off x="5685810" y="2615286"/>
                <a:ext cx="64800" cy="147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BB47D5C-91EE-4459-97C0-F3CB5E1B79B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81490" y="2610966"/>
                  <a:ext cx="73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414097C-F9C2-4D86-88DD-0E4689D7A769}"/>
                    </a:ext>
                  </a:extLst>
                </p14:cNvPr>
                <p14:cNvContentPartPr/>
                <p14:nvPr/>
              </p14:nvContentPartPr>
              <p14:xfrm>
                <a:off x="5789490" y="2697726"/>
                <a:ext cx="70200" cy="72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414097C-F9C2-4D86-88DD-0E4689D7A76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85170" y="2693406"/>
                  <a:ext cx="78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3047257-8C15-43E3-B08C-2BE01345880B}"/>
                    </a:ext>
                  </a:extLst>
                </p14:cNvPr>
                <p14:cNvContentPartPr/>
                <p14:nvPr/>
              </p14:nvContentPartPr>
              <p14:xfrm>
                <a:off x="5960130" y="2693406"/>
                <a:ext cx="77400" cy="84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3047257-8C15-43E3-B08C-2BE0134588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55810" y="2689086"/>
                  <a:ext cx="8604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169A4F4-1DB8-473D-8AC7-32AA21A48D23}"/>
              </a:ext>
            </a:extLst>
          </p:cNvPr>
          <p:cNvGrpSpPr/>
          <p:nvPr/>
        </p:nvGrpSpPr>
        <p:grpSpPr>
          <a:xfrm>
            <a:off x="6216090" y="2635806"/>
            <a:ext cx="684720" cy="124560"/>
            <a:chOff x="6216090" y="2635806"/>
            <a:chExt cx="684720" cy="12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710E267-187D-446D-9C18-9FCF1A62E217}"/>
                    </a:ext>
                  </a:extLst>
                </p14:cNvPr>
                <p14:cNvContentPartPr/>
                <p14:nvPr/>
              </p14:nvContentPartPr>
              <p14:xfrm>
                <a:off x="6216090" y="2635806"/>
                <a:ext cx="306360" cy="121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710E267-187D-446D-9C18-9FCF1A62E21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11770" y="2631486"/>
                  <a:ext cx="315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D4A94BF-4D65-4F05-AD7E-D26EB8863583}"/>
                    </a:ext>
                  </a:extLst>
                </p14:cNvPr>
                <p14:cNvContentPartPr/>
                <p14:nvPr/>
              </p14:nvContentPartPr>
              <p14:xfrm>
                <a:off x="6566010" y="2649846"/>
                <a:ext cx="68400" cy="92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D4A94BF-4D65-4F05-AD7E-D26EB886358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61690" y="2645526"/>
                  <a:ext cx="77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61991F4-0489-438B-8A38-359F54359C48}"/>
                    </a:ext>
                  </a:extLst>
                </p14:cNvPr>
                <p14:cNvContentPartPr/>
                <p14:nvPr/>
              </p14:nvContentPartPr>
              <p14:xfrm>
                <a:off x="6676530" y="2676126"/>
                <a:ext cx="224280" cy="84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61991F4-0489-438B-8A38-359F54359C4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72210" y="2671806"/>
                  <a:ext cx="23292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BBA7BFF-07D1-4791-AF98-88F040A24A9E}"/>
              </a:ext>
            </a:extLst>
          </p:cNvPr>
          <p:cNvGrpSpPr/>
          <p:nvPr/>
        </p:nvGrpSpPr>
        <p:grpSpPr>
          <a:xfrm>
            <a:off x="7172250" y="2591166"/>
            <a:ext cx="461880" cy="182520"/>
            <a:chOff x="7172250" y="2591166"/>
            <a:chExt cx="46188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CF50A32-D378-4161-A877-304538015AEA}"/>
                    </a:ext>
                  </a:extLst>
                </p14:cNvPr>
                <p14:cNvContentPartPr/>
                <p14:nvPr/>
              </p14:nvContentPartPr>
              <p14:xfrm>
                <a:off x="7172250" y="2591166"/>
                <a:ext cx="106920" cy="182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CF50A32-D378-4161-A877-304538015AE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67930" y="2586846"/>
                  <a:ext cx="115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73A5B13-97C1-4E83-8C05-512268589344}"/>
                    </a:ext>
                  </a:extLst>
                </p14:cNvPr>
                <p14:cNvContentPartPr/>
                <p14:nvPr/>
              </p14:nvContentPartPr>
              <p14:xfrm>
                <a:off x="7330290" y="2679006"/>
                <a:ext cx="95040" cy="87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73A5B13-97C1-4E83-8C05-51226858934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25970" y="2674686"/>
                  <a:ext cx="103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8A39680-53CF-4CAE-81A5-B2F242463003}"/>
                    </a:ext>
                  </a:extLst>
                </p14:cNvPr>
                <p14:cNvContentPartPr/>
                <p14:nvPr/>
              </p14:nvContentPartPr>
              <p14:xfrm>
                <a:off x="7462410" y="2596926"/>
                <a:ext cx="171720" cy="163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8A39680-53CF-4CAE-81A5-B2F24246300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58090" y="2592606"/>
                  <a:ext cx="180360" cy="17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114F30C-F9FE-45D0-A82A-12D7B7AD66F0}"/>
                  </a:ext>
                </a:extLst>
              </p14:cNvPr>
              <p14:cNvContentPartPr/>
              <p14:nvPr/>
            </p14:nvContentPartPr>
            <p14:xfrm>
              <a:off x="7803330" y="2737686"/>
              <a:ext cx="29880" cy="262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114F30C-F9FE-45D0-A82A-12D7B7AD66F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99010" y="2733366"/>
                <a:ext cx="3852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AE28BD8E-3573-4FAD-A802-2A1D918E77B2}"/>
              </a:ext>
            </a:extLst>
          </p:cNvPr>
          <p:cNvGrpSpPr/>
          <p:nvPr/>
        </p:nvGrpSpPr>
        <p:grpSpPr>
          <a:xfrm>
            <a:off x="8243610" y="2566326"/>
            <a:ext cx="1038240" cy="235080"/>
            <a:chOff x="8243610" y="2566326"/>
            <a:chExt cx="103824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0730435-681B-44DD-9C5F-99A92BA638C0}"/>
                    </a:ext>
                  </a:extLst>
                </p14:cNvPr>
                <p14:cNvContentPartPr/>
                <p14:nvPr/>
              </p14:nvContentPartPr>
              <p14:xfrm>
                <a:off x="8251170" y="2618526"/>
                <a:ext cx="53280" cy="182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0730435-681B-44DD-9C5F-99A92BA638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46850" y="2614206"/>
                  <a:ext cx="61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E28C021-79ED-4FD5-B40D-EF1020207C72}"/>
                    </a:ext>
                  </a:extLst>
                </p14:cNvPr>
                <p14:cNvContentPartPr/>
                <p14:nvPr/>
              </p14:nvContentPartPr>
              <p14:xfrm>
                <a:off x="8243610" y="2622486"/>
                <a:ext cx="98280" cy="91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E28C021-79ED-4FD5-B40D-EF1020207C7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39290" y="2618166"/>
                  <a:ext cx="106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3B71506-09A3-4287-B5E1-DB602CB4EAE7}"/>
                    </a:ext>
                  </a:extLst>
                </p14:cNvPr>
                <p14:cNvContentPartPr/>
                <p14:nvPr/>
              </p14:nvContentPartPr>
              <p14:xfrm>
                <a:off x="8369610" y="2632566"/>
                <a:ext cx="70200" cy="93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3B71506-09A3-4287-B5E1-DB602CB4EAE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65290" y="2628246"/>
                  <a:ext cx="78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C3E70F0-F8FB-444B-AC12-D66F992703C4}"/>
                    </a:ext>
                  </a:extLst>
                </p14:cNvPr>
                <p14:cNvContentPartPr/>
                <p14:nvPr/>
              </p14:nvContentPartPr>
              <p14:xfrm>
                <a:off x="8552850" y="2577846"/>
                <a:ext cx="65160" cy="169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C3E70F0-F8FB-444B-AC12-D66F992703C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48530" y="2573526"/>
                  <a:ext cx="73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8142612-0D90-4410-9021-F66FD283D56C}"/>
                    </a:ext>
                  </a:extLst>
                </p14:cNvPr>
                <p14:cNvContentPartPr/>
                <p14:nvPr/>
              </p14:nvContentPartPr>
              <p14:xfrm>
                <a:off x="8739690" y="2618886"/>
                <a:ext cx="61200" cy="102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8142612-0D90-4410-9021-F66FD283D56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35370" y="2614566"/>
                  <a:ext cx="69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FFB69E0-392A-427B-9069-DE27D4E674FD}"/>
                    </a:ext>
                  </a:extLst>
                </p14:cNvPr>
                <p14:cNvContentPartPr/>
                <p14:nvPr/>
              </p14:nvContentPartPr>
              <p14:xfrm>
                <a:off x="8838330" y="2648046"/>
                <a:ext cx="46440" cy="62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FFB69E0-392A-427B-9069-DE27D4E674F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34010" y="2643726"/>
                  <a:ext cx="55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E667203-BD05-412B-8C98-FB503B35E02D}"/>
                    </a:ext>
                  </a:extLst>
                </p14:cNvPr>
                <p14:cNvContentPartPr/>
                <p14:nvPr/>
              </p14:nvContentPartPr>
              <p14:xfrm>
                <a:off x="8937330" y="2566326"/>
                <a:ext cx="70200" cy="1717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E667203-BD05-412B-8C98-FB503B35E02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33010" y="2562006"/>
                  <a:ext cx="78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24C1D63-5341-4D2A-8ED0-2CBDCA20C02F}"/>
                    </a:ext>
                  </a:extLst>
                </p14:cNvPr>
                <p14:cNvContentPartPr/>
                <p14:nvPr/>
              </p14:nvContentPartPr>
              <p14:xfrm>
                <a:off x="9030570" y="2642646"/>
                <a:ext cx="73800" cy="89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24C1D63-5341-4D2A-8ED0-2CBDCA20C02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026250" y="2638326"/>
                  <a:ext cx="82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328FEF9-0FE9-4C1D-ADCC-51FA0CD1F5C2}"/>
                    </a:ext>
                  </a:extLst>
                </p14:cNvPr>
                <p14:cNvContentPartPr/>
                <p14:nvPr/>
              </p14:nvContentPartPr>
              <p14:xfrm>
                <a:off x="9136050" y="2580726"/>
                <a:ext cx="145800" cy="166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328FEF9-0FE9-4C1D-ADCC-51FA0CD1F5C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31730" y="2576406"/>
                  <a:ext cx="154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0E610D2-18BF-4F46-A2E8-F23018A465E2}"/>
                    </a:ext>
                  </a:extLst>
                </p14:cNvPr>
                <p14:cNvContentPartPr/>
                <p14:nvPr/>
              </p14:nvContentPartPr>
              <p14:xfrm>
                <a:off x="9205530" y="2644806"/>
                <a:ext cx="71280" cy="32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0E610D2-18BF-4F46-A2E8-F23018A465E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01210" y="2640486"/>
                  <a:ext cx="79920" cy="1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9E35BDF-CD62-4C39-A35E-F3A8F1981780}"/>
              </a:ext>
            </a:extLst>
          </p:cNvPr>
          <p:cNvGrpSpPr/>
          <p:nvPr/>
        </p:nvGrpSpPr>
        <p:grpSpPr>
          <a:xfrm>
            <a:off x="9416130" y="2508006"/>
            <a:ext cx="1218960" cy="350640"/>
            <a:chOff x="9416130" y="2508006"/>
            <a:chExt cx="1218960" cy="35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3EED808-3AB9-4562-AD75-BB4B9B8B33A5}"/>
                    </a:ext>
                  </a:extLst>
                </p14:cNvPr>
                <p14:cNvContentPartPr/>
                <p14:nvPr/>
              </p14:nvContentPartPr>
              <p14:xfrm>
                <a:off x="9416130" y="2590806"/>
                <a:ext cx="164880" cy="158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3EED808-3AB9-4562-AD75-BB4B9B8B33A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11810" y="2586486"/>
                  <a:ext cx="173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B6212AA-73AF-4D48-BA4A-EEBA4701DB4F}"/>
                    </a:ext>
                  </a:extLst>
                </p14:cNvPr>
                <p14:cNvContentPartPr/>
                <p14:nvPr/>
              </p14:nvContentPartPr>
              <p14:xfrm>
                <a:off x="9604050" y="2603046"/>
                <a:ext cx="219600" cy="153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B6212AA-73AF-4D48-BA4A-EEBA4701DB4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99730" y="2598726"/>
                  <a:ext cx="228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703CDDB-7D77-42BD-A773-BB6F88AB3081}"/>
                    </a:ext>
                  </a:extLst>
                </p14:cNvPr>
                <p14:cNvContentPartPr/>
                <p14:nvPr/>
              </p14:nvContentPartPr>
              <p14:xfrm>
                <a:off x="9859650" y="2674326"/>
                <a:ext cx="56160" cy="680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703CDDB-7D77-42BD-A773-BB6F88AB308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855330" y="2670006"/>
                  <a:ext cx="64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247B59B-C031-4A03-9778-9E249BCB1A69}"/>
                    </a:ext>
                  </a:extLst>
                </p14:cNvPr>
                <p14:cNvContentPartPr/>
                <p14:nvPr/>
              </p14:nvContentPartPr>
              <p14:xfrm>
                <a:off x="9955410" y="2661726"/>
                <a:ext cx="83880" cy="864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247B59B-C031-4A03-9778-9E249BCB1A6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51090" y="2657406"/>
                  <a:ext cx="92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303F551-946C-4FF1-AFEA-E1E7E0C7D004}"/>
                    </a:ext>
                  </a:extLst>
                </p14:cNvPr>
                <p14:cNvContentPartPr/>
                <p14:nvPr/>
              </p14:nvContentPartPr>
              <p14:xfrm>
                <a:off x="10068090" y="2659566"/>
                <a:ext cx="67320" cy="199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303F551-946C-4FF1-AFEA-E1E7E0C7D00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63770" y="2655246"/>
                  <a:ext cx="75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DAFC40C-9B9E-40D7-92AA-DA995BA68D83}"/>
                    </a:ext>
                  </a:extLst>
                </p14:cNvPr>
                <p14:cNvContentPartPr/>
                <p14:nvPr/>
              </p14:nvContentPartPr>
              <p14:xfrm>
                <a:off x="10191210" y="2636166"/>
                <a:ext cx="156600" cy="75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DAFC40C-9B9E-40D7-92AA-DA995BA68D8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86890" y="2631846"/>
                  <a:ext cx="165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F4E1E01-1C5F-49E3-A081-AFF7649CE3C9}"/>
                    </a:ext>
                  </a:extLst>
                </p14:cNvPr>
                <p14:cNvContentPartPr/>
                <p14:nvPr/>
              </p14:nvContentPartPr>
              <p14:xfrm>
                <a:off x="10398570" y="2612406"/>
                <a:ext cx="54000" cy="103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F4E1E01-1C5F-49E3-A081-AFF7649CE3C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94250" y="2608086"/>
                  <a:ext cx="62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09B28F7-4401-42C6-A5F6-17A333629248}"/>
                    </a:ext>
                  </a:extLst>
                </p14:cNvPr>
                <p14:cNvContentPartPr/>
                <p14:nvPr/>
              </p14:nvContentPartPr>
              <p14:xfrm>
                <a:off x="10562730" y="2508006"/>
                <a:ext cx="72360" cy="275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09B28F7-4401-42C6-A5F6-17A33362924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558410" y="2503686"/>
                  <a:ext cx="81000" cy="28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7D60D2B-2FFA-4AD6-A927-9A851811F759}"/>
                  </a:ext>
                </a:extLst>
              </p14:cNvPr>
              <p14:cNvContentPartPr/>
              <p14:nvPr/>
            </p14:nvContentPartPr>
            <p14:xfrm>
              <a:off x="10893210" y="2641206"/>
              <a:ext cx="140760" cy="637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7D60D2B-2FFA-4AD6-A927-9A851811F75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888890" y="2636886"/>
                <a:ext cx="1494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D7607A7-F521-400F-A216-72DDDD1357F0}"/>
                  </a:ext>
                </a:extLst>
              </p14:cNvPr>
              <p14:cNvContentPartPr/>
              <p14:nvPr/>
            </p14:nvContentPartPr>
            <p14:xfrm>
              <a:off x="11154210" y="2627886"/>
              <a:ext cx="74520" cy="108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D7607A7-F521-400F-A216-72DDDD1357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149890" y="2623566"/>
                <a:ext cx="83160" cy="11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8E2397A3-AA76-41AC-9CE3-38B531AB4588}"/>
              </a:ext>
            </a:extLst>
          </p:cNvPr>
          <p:cNvGrpSpPr/>
          <p:nvPr/>
        </p:nvGrpSpPr>
        <p:grpSpPr>
          <a:xfrm>
            <a:off x="4407450" y="3026046"/>
            <a:ext cx="464040" cy="145440"/>
            <a:chOff x="4407450" y="3026046"/>
            <a:chExt cx="464040" cy="14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D1A0782-7712-4D77-B3A2-DC584FAB60BE}"/>
                    </a:ext>
                  </a:extLst>
                </p14:cNvPr>
                <p14:cNvContentPartPr/>
                <p14:nvPr/>
              </p14:nvContentPartPr>
              <p14:xfrm>
                <a:off x="4407450" y="3090846"/>
                <a:ext cx="123480" cy="80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D1A0782-7712-4D77-B3A2-DC584FAB60B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03130" y="3086526"/>
                  <a:ext cx="132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C57A6E7-0EA8-4F70-B53C-D78880258D3A}"/>
                    </a:ext>
                  </a:extLst>
                </p14:cNvPr>
                <p14:cNvContentPartPr/>
                <p14:nvPr/>
              </p14:nvContentPartPr>
              <p14:xfrm>
                <a:off x="4573770" y="3026046"/>
                <a:ext cx="190440" cy="145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C57A6E7-0EA8-4F70-B53C-D78880258D3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69450" y="3021726"/>
                  <a:ext cx="199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7DE0AA9-C898-4809-B1FF-F26FC0BA7098}"/>
                    </a:ext>
                  </a:extLst>
                </p14:cNvPr>
                <p14:cNvContentPartPr/>
                <p14:nvPr/>
              </p14:nvContentPartPr>
              <p14:xfrm>
                <a:off x="4801290" y="3117486"/>
                <a:ext cx="70200" cy="46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7DE0AA9-C898-4809-B1FF-F26FC0BA709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96970" y="3113166"/>
                  <a:ext cx="78840" cy="5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63969B7-6CE5-4230-88AB-588FCA50D55F}"/>
                  </a:ext>
                </a:extLst>
              </p14:cNvPr>
              <p14:cNvContentPartPr/>
              <p14:nvPr/>
            </p14:nvContentPartPr>
            <p14:xfrm>
              <a:off x="5551170" y="3076806"/>
              <a:ext cx="96480" cy="856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63969B7-6CE5-4230-88AB-588FCA50D55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546850" y="3072486"/>
                <a:ext cx="105120" cy="9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31B2494E-7B8A-4513-99DA-53D991A212E7}"/>
              </a:ext>
            </a:extLst>
          </p:cNvPr>
          <p:cNvGrpSpPr/>
          <p:nvPr/>
        </p:nvGrpSpPr>
        <p:grpSpPr>
          <a:xfrm>
            <a:off x="5808570" y="3010566"/>
            <a:ext cx="329400" cy="172440"/>
            <a:chOff x="5808570" y="3010566"/>
            <a:chExt cx="329400" cy="1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1503787-CB6C-4ACB-A0A0-450A103E322A}"/>
                    </a:ext>
                  </a:extLst>
                </p14:cNvPr>
                <p14:cNvContentPartPr/>
                <p14:nvPr/>
              </p14:nvContentPartPr>
              <p14:xfrm>
                <a:off x="5808570" y="3010566"/>
                <a:ext cx="110520" cy="172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1503787-CB6C-4ACB-A0A0-450A103E322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04250" y="3006246"/>
                  <a:ext cx="119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E286BBC-0253-4197-B584-2460387DE89E}"/>
                    </a:ext>
                  </a:extLst>
                </p14:cNvPr>
                <p14:cNvContentPartPr/>
                <p14:nvPr/>
              </p14:nvContentPartPr>
              <p14:xfrm>
                <a:off x="5940330" y="3110646"/>
                <a:ext cx="61920" cy="58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E286BBC-0253-4197-B584-2460387DE89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936010" y="3106326"/>
                  <a:ext cx="70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F546F66-9E2E-437F-89A4-E8B210F211C2}"/>
                    </a:ext>
                  </a:extLst>
                </p14:cNvPr>
                <p14:cNvContentPartPr/>
                <p14:nvPr/>
              </p14:nvContentPartPr>
              <p14:xfrm>
                <a:off x="6069930" y="3108486"/>
                <a:ext cx="68040" cy="69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F546F66-9E2E-437F-89A4-E8B210F211C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65610" y="3104166"/>
                  <a:ext cx="7668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24991A4-D566-4243-A557-53813529AE51}"/>
                  </a:ext>
                </a:extLst>
              </p14:cNvPr>
              <p14:cNvContentPartPr/>
              <p14:nvPr/>
            </p14:nvContentPartPr>
            <p14:xfrm>
              <a:off x="6296730" y="3063846"/>
              <a:ext cx="157320" cy="1162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24991A4-D566-4243-A557-53813529AE5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292410" y="3059526"/>
                <a:ext cx="16596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6955FB30-9B33-418F-A0E6-49E0A2978E06}"/>
              </a:ext>
            </a:extLst>
          </p:cNvPr>
          <p:cNvGrpSpPr/>
          <p:nvPr/>
        </p:nvGrpSpPr>
        <p:grpSpPr>
          <a:xfrm>
            <a:off x="6628650" y="3059526"/>
            <a:ext cx="419760" cy="129600"/>
            <a:chOff x="6628650" y="3059526"/>
            <a:chExt cx="419760" cy="1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B98E77C-CF32-4725-9030-4ADDC881AA94}"/>
                    </a:ext>
                  </a:extLst>
                </p14:cNvPr>
                <p14:cNvContentPartPr/>
                <p14:nvPr/>
              </p14:nvContentPartPr>
              <p14:xfrm>
                <a:off x="6628650" y="3059526"/>
                <a:ext cx="152280" cy="1296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B98E77C-CF32-4725-9030-4ADDC881AA9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24330" y="3055206"/>
                  <a:ext cx="160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5A938CF-85A5-4CA9-A2A9-89B9F403FBAD}"/>
                    </a:ext>
                  </a:extLst>
                </p14:cNvPr>
                <p14:cNvContentPartPr/>
                <p14:nvPr/>
              </p14:nvContentPartPr>
              <p14:xfrm>
                <a:off x="6808290" y="3092286"/>
                <a:ext cx="72360" cy="85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5A938CF-85A5-4CA9-A2A9-89B9F403FBA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03970" y="3087966"/>
                  <a:ext cx="81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E2E64FC-ECE0-4084-8078-46197CD2DD93}"/>
                    </a:ext>
                  </a:extLst>
                </p14:cNvPr>
                <p14:cNvContentPartPr/>
                <p14:nvPr/>
              </p14:nvContentPartPr>
              <p14:xfrm>
                <a:off x="6956250" y="3105246"/>
                <a:ext cx="92160" cy="802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E2E64FC-ECE0-4084-8078-46197CD2DD9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51930" y="3100926"/>
                  <a:ext cx="10080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CB2E429-A03D-438B-B054-8310A427F716}"/>
              </a:ext>
            </a:extLst>
          </p:cNvPr>
          <p:cNvGrpSpPr/>
          <p:nvPr/>
        </p:nvGrpSpPr>
        <p:grpSpPr>
          <a:xfrm>
            <a:off x="7351170" y="3020286"/>
            <a:ext cx="605520" cy="181800"/>
            <a:chOff x="7351170" y="3020286"/>
            <a:chExt cx="605520" cy="1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1F3295A-FD96-4825-B7E4-A8977FCB121F}"/>
                    </a:ext>
                  </a:extLst>
                </p14:cNvPr>
                <p14:cNvContentPartPr/>
                <p14:nvPr/>
              </p14:nvContentPartPr>
              <p14:xfrm>
                <a:off x="7351170" y="3023166"/>
                <a:ext cx="99000" cy="140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1F3295A-FD96-4825-B7E4-A8977FCB121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46850" y="3018846"/>
                  <a:ext cx="107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662D692-C9A9-4CFE-9BE9-8B6327FF2FA7}"/>
                    </a:ext>
                  </a:extLst>
                </p14:cNvPr>
                <p14:cNvContentPartPr/>
                <p14:nvPr/>
              </p14:nvContentPartPr>
              <p14:xfrm>
                <a:off x="7467450" y="3096966"/>
                <a:ext cx="116640" cy="78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662D692-C9A9-4CFE-9BE9-8B6327FF2FA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63130" y="3092646"/>
                  <a:ext cx="125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6DAF15A-ACD2-48EE-BDB3-746B2A140E25}"/>
                    </a:ext>
                  </a:extLst>
                </p14:cNvPr>
                <p14:cNvContentPartPr/>
                <p14:nvPr/>
              </p14:nvContentPartPr>
              <p14:xfrm>
                <a:off x="7636650" y="3020286"/>
                <a:ext cx="74520" cy="1551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6DAF15A-ACD2-48EE-BDB3-746B2A140E2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632330" y="3015966"/>
                  <a:ext cx="83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523E30F-BD3A-483E-8D6C-A9C66747A41C}"/>
                    </a:ext>
                  </a:extLst>
                </p14:cNvPr>
                <p14:cNvContentPartPr/>
                <p14:nvPr/>
              </p14:nvContentPartPr>
              <p14:xfrm>
                <a:off x="7715850" y="3085446"/>
                <a:ext cx="240840" cy="116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523E30F-BD3A-483E-8D6C-A9C66747A41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11530" y="3081126"/>
                  <a:ext cx="24948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A51ED8F-1435-4FB9-9051-FA27390E291F}"/>
              </a:ext>
            </a:extLst>
          </p:cNvPr>
          <p:cNvGrpSpPr/>
          <p:nvPr/>
        </p:nvGrpSpPr>
        <p:grpSpPr>
          <a:xfrm>
            <a:off x="8324250" y="3007326"/>
            <a:ext cx="196560" cy="194400"/>
            <a:chOff x="8324250" y="3007326"/>
            <a:chExt cx="19656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629BDE7-4688-45BE-AC09-6587D709B682}"/>
                    </a:ext>
                  </a:extLst>
                </p14:cNvPr>
                <p14:cNvContentPartPr/>
                <p14:nvPr/>
              </p14:nvContentPartPr>
              <p14:xfrm>
                <a:off x="8327130" y="3007326"/>
                <a:ext cx="45360" cy="194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629BDE7-4688-45BE-AC09-6587D709B68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322450" y="3003006"/>
                  <a:ext cx="54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48A3588-653A-4E9B-A94F-A4657DCF3379}"/>
                    </a:ext>
                  </a:extLst>
                </p14:cNvPr>
                <p14:cNvContentPartPr/>
                <p14:nvPr/>
              </p14:nvContentPartPr>
              <p14:xfrm>
                <a:off x="8324250" y="3013086"/>
                <a:ext cx="69120" cy="88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48A3588-653A-4E9B-A94F-A4657DCF337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19930" y="3008766"/>
                  <a:ext cx="77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4A54CE9-CAD6-4891-BA51-1E0FC42FE8A5}"/>
                    </a:ext>
                  </a:extLst>
                </p14:cNvPr>
                <p14:cNvContentPartPr/>
                <p14:nvPr/>
              </p14:nvContentPartPr>
              <p14:xfrm>
                <a:off x="8461050" y="3072486"/>
                <a:ext cx="59760" cy="85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4A54CE9-CAD6-4891-BA51-1E0FC42FE8A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56730" y="3068166"/>
                  <a:ext cx="6840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2B4D2DE-96E1-4644-B83A-08CA642BB552}"/>
                  </a:ext>
                </a:extLst>
              </p14:cNvPr>
              <p14:cNvContentPartPr/>
              <p14:nvPr/>
            </p14:nvContentPartPr>
            <p14:xfrm>
              <a:off x="8718810" y="3020286"/>
              <a:ext cx="73080" cy="2091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2B4D2DE-96E1-4644-B83A-08CA642BB55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714490" y="3015966"/>
                <a:ext cx="81720" cy="21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D2E91B1-6562-445F-ACB7-F6A11ACB3EDC}"/>
              </a:ext>
            </a:extLst>
          </p:cNvPr>
          <p:cNvGrpSpPr/>
          <p:nvPr/>
        </p:nvGrpSpPr>
        <p:grpSpPr>
          <a:xfrm>
            <a:off x="8986650" y="3033606"/>
            <a:ext cx="234720" cy="143640"/>
            <a:chOff x="8986650" y="3033606"/>
            <a:chExt cx="234720" cy="14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721AB70-D123-4631-865C-F60C7CE352E6}"/>
                    </a:ext>
                  </a:extLst>
                </p14:cNvPr>
                <p14:cNvContentPartPr/>
                <p14:nvPr/>
              </p14:nvContentPartPr>
              <p14:xfrm>
                <a:off x="8986650" y="3081126"/>
                <a:ext cx="101520" cy="95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721AB70-D123-4631-865C-F60C7CE352E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982330" y="3076806"/>
                  <a:ext cx="110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47CD5F7-0DEA-4230-B785-4AD30E76A7FA}"/>
                    </a:ext>
                  </a:extLst>
                </p14:cNvPr>
                <p14:cNvContentPartPr/>
                <p14:nvPr/>
              </p14:nvContentPartPr>
              <p14:xfrm>
                <a:off x="9141090" y="3033606"/>
                <a:ext cx="80280" cy="143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47CD5F7-0DEA-4230-B785-4AD30E76A7F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136770" y="3029286"/>
                  <a:ext cx="8892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4B3E2CA-28EF-43F2-90FC-78389A440587}"/>
              </a:ext>
            </a:extLst>
          </p:cNvPr>
          <p:cNvGrpSpPr/>
          <p:nvPr/>
        </p:nvGrpSpPr>
        <p:grpSpPr>
          <a:xfrm>
            <a:off x="9414330" y="2972406"/>
            <a:ext cx="892800" cy="317880"/>
            <a:chOff x="9414330" y="2972406"/>
            <a:chExt cx="89280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BE183AC-4CA3-4FCE-928F-E1E3BCFBF912}"/>
                    </a:ext>
                  </a:extLst>
                </p14:cNvPr>
                <p14:cNvContentPartPr/>
                <p14:nvPr/>
              </p14:nvContentPartPr>
              <p14:xfrm>
                <a:off x="9414330" y="3086886"/>
                <a:ext cx="100800" cy="96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BE183AC-4CA3-4FCE-928F-E1E3BCFBF91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410010" y="3082566"/>
                  <a:ext cx="109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6655487-BA3A-448B-8924-524E1577BB80}"/>
                    </a:ext>
                  </a:extLst>
                </p14:cNvPr>
                <p14:cNvContentPartPr/>
                <p14:nvPr/>
              </p14:nvContentPartPr>
              <p14:xfrm>
                <a:off x="9529170" y="3104886"/>
                <a:ext cx="192600" cy="781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6655487-BA3A-448B-8924-524E1577BB8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24850" y="3100566"/>
                  <a:ext cx="201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7644A58-FFEC-4A78-BB5F-9CF97CF29997}"/>
                    </a:ext>
                  </a:extLst>
                </p14:cNvPr>
                <p14:cNvContentPartPr/>
                <p14:nvPr/>
              </p14:nvContentPartPr>
              <p14:xfrm>
                <a:off x="9755250" y="3101286"/>
                <a:ext cx="68400" cy="1890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7644A58-FFEC-4A78-BB5F-9CF97CF2999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750930" y="3096966"/>
                  <a:ext cx="77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31F18D8-8327-449B-B992-1A86BA855833}"/>
                    </a:ext>
                  </a:extLst>
                </p14:cNvPr>
                <p14:cNvContentPartPr/>
                <p14:nvPr/>
              </p14:nvContentPartPr>
              <p14:xfrm>
                <a:off x="9860730" y="3095886"/>
                <a:ext cx="153000" cy="78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31F18D8-8327-449B-B992-1A86BA85583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56410" y="3091566"/>
                  <a:ext cx="161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5EF018F-1999-4832-B0DE-8BDC57E1B2C4}"/>
                    </a:ext>
                  </a:extLst>
                </p14:cNvPr>
                <p14:cNvContentPartPr/>
                <p14:nvPr/>
              </p14:nvContentPartPr>
              <p14:xfrm>
                <a:off x="10067370" y="3072846"/>
                <a:ext cx="33480" cy="73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5EF018F-1999-4832-B0DE-8BDC57E1B2C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063050" y="3068526"/>
                  <a:ext cx="42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11CFA1B-EEAE-45C9-A404-521E90FB6F43}"/>
                    </a:ext>
                  </a:extLst>
                </p14:cNvPr>
                <p14:cNvContentPartPr/>
                <p14:nvPr/>
              </p14:nvContentPartPr>
              <p14:xfrm>
                <a:off x="10218930" y="2972406"/>
                <a:ext cx="88200" cy="226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11CFA1B-EEAE-45C9-A404-521E90FB6F4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14610" y="2968086"/>
                  <a:ext cx="9684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20D50C3-780B-477A-BF8B-EC473C89BB3D}"/>
              </a:ext>
            </a:extLst>
          </p:cNvPr>
          <p:cNvGrpSpPr/>
          <p:nvPr/>
        </p:nvGrpSpPr>
        <p:grpSpPr>
          <a:xfrm>
            <a:off x="10542570" y="3047286"/>
            <a:ext cx="130320" cy="125640"/>
            <a:chOff x="10542570" y="3047286"/>
            <a:chExt cx="130320" cy="12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E3625B2-1663-41E0-B0F3-A1FAD2D87F2C}"/>
                    </a:ext>
                  </a:extLst>
                </p14:cNvPr>
                <p14:cNvContentPartPr/>
                <p14:nvPr/>
              </p14:nvContentPartPr>
              <p14:xfrm>
                <a:off x="10542570" y="3047286"/>
                <a:ext cx="130320" cy="61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E3625B2-1663-41E0-B0F3-A1FAD2D87F2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538250" y="3042966"/>
                  <a:ext cx="138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129C634-69FB-4D82-B5C2-3BA09147B6F9}"/>
                    </a:ext>
                  </a:extLst>
                </p14:cNvPr>
                <p14:cNvContentPartPr/>
                <p14:nvPr/>
              </p14:nvContentPartPr>
              <p14:xfrm>
                <a:off x="10596570" y="3135486"/>
                <a:ext cx="52560" cy="374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129C634-69FB-4D82-B5C2-3BA09147B6F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592250" y="3131166"/>
                  <a:ext cx="6120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EA968F3-D0C0-4E9E-8D47-9F9FDD886568}"/>
                  </a:ext>
                </a:extLst>
              </p14:cNvPr>
              <p14:cNvContentPartPr/>
              <p14:nvPr/>
            </p14:nvContentPartPr>
            <p14:xfrm>
              <a:off x="10807890" y="3049086"/>
              <a:ext cx="10440" cy="1425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EA968F3-D0C0-4E9E-8D47-9F9FDD88656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803570" y="3044766"/>
                <a:ext cx="19080" cy="15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81E89DA-D1B9-4255-9482-794864EF7D73}"/>
              </a:ext>
            </a:extLst>
          </p:cNvPr>
          <p:cNvGrpSpPr/>
          <p:nvPr/>
        </p:nvGrpSpPr>
        <p:grpSpPr>
          <a:xfrm>
            <a:off x="5323290" y="5178846"/>
            <a:ext cx="426240" cy="143640"/>
            <a:chOff x="5323290" y="5178846"/>
            <a:chExt cx="426240" cy="14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787FAE6-3675-42CE-9E6F-33E8641A6A62}"/>
                    </a:ext>
                  </a:extLst>
                </p14:cNvPr>
                <p14:cNvContentPartPr/>
                <p14:nvPr/>
              </p14:nvContentPartPr>
              <p14:xfrm>
                <a:off x="5323290" y="5178846"/>
                <a:ext cx="94680" cy="126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787FAE6-3675-42CE-9E6F-33E8641A6A6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318970" y="5174526"/>
                  <a:ext cx="103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DB3763E-684B-4BAA-BBBD-588FB7B14F13}"/>
                    </a:ext>
                  </a:extLst>
                </p14:cNvPr>
                <p14:cNvContentPartPr/>
                <p14:nvPr/>
              </p14:nvContentPartPr>
              <p14:xfrm>
                <a:off x="5479890" y="5189286"/>
                <a:ext cx="60480" cy="1296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DB3763E-684B-4BAA-BBBD-588FB7B14F1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75570" y="5184966"/>
                  <a:ext cx="69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8DCF3BF-AD0A-4BA4-A395-2CD74F787113}"/>
                    </a:ext>
                  </a:extLst>
                </p14:cNvPr>
                <p14:cNvContentPartPr/>
                <p14:nvPr/>
              </p14:nvContentPartPr>
              <p14:xfrm>
                <a:off x="5556930" y="5242206"/>
                <a:ext cx="74520" cy="792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8DCF3BF-AD0A-4BA4-A395-2CD74F78711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52610" y="5237886"/>
                  <a:ext cx="83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7CC1FF7-E957-4DA4-AAEB-3B9AB9CF54BF}"/>
                    </a:ext>
                  </a:extLst>
                </p14:cNvPr>
                <p14:cNvContentPartPr/>
                <p14:nvPr/>
              </p14:nvContentPartPr>
              <p14:xfrm>
                <a:off x="5676810" y="5243286"/>
                <a:ext cx="72720" cy="79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7CC1FF7-E957-4DA4-AAEB-3B9AB9CF54B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72490" y="5238966"/>
                  <a:ext cx="8136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0DD2A1D-0A07-4849-968E-0F8840191E14}"/>
              </a:ext>
            </a:extLst>
          </p:cNvPr>
          <p:cNvGrpSpPr/>
          <p:nvPr/>
        </p:nvGrpSpPr>
        <p:grpSpPr>
          <a:xfrm>
            <a:off x="3623010" y="4963926"/>
            <a:ext cx="3389040" cy="125640"/>
            <a:chOff x="3623010" y="4963926"/>
            <a:chExt cx="3389040" cy="12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EB9F56D-4F90-42B5-9479-BCABFEA1B67F}"/>
                    </a:ext>
                  </a:extLst>
                </p14:cNvPr>
                <p14:cNvContentPartPr/>
                <p14:nvPr/>
              </p14:nvContentPartPr>
              <p14:xfrm>
                <a:off x="3623010" y="4988766"/>
                <a:ext cx="3389040" cy="1008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EB9F56D-4F90-42B5-9479-BCABFEA1B67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18690" y="4984446"/>
                  <a:ext cx="3397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53C8DD8-D0CE-4B3A-9FCC-C4AFB64EFB8C}"/>
                    </a:ext>
                  </a:extLst>
                </p14:cNvPr>
                <p14:cNvContentPartPr/>
                <p14:nvPr/>
              </p14:nvContentPartPr>
              <p14:xfrm>
                <a:off x="5354250" y="4963926"/>
                <a:ext cx="23760" cy="1065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53C8DD8-D0CE-4B3A-9FCC-C4AFB64EFB8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349930" y="4959606"/>
                  <a:ext cx="32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D37BD60-3242-4C1B-A173-C5514AADB1A3}"/>
                    </a:ext>
                  </a:extLst>
                </p14:cNvPr>
                <p14:cNvContentPartPr/>
                <p14:nvPr/>
              </p14:nvContentPartPr>
              <p14:xfrm>
                <a:off x="5178570" y="4972566"/>
                <a:ext cx="17280" cy="1076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D37BD60-3242-4C1B-A173-C5514AADB1A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74250" y="4968246"/>
                  <a:ext cx="2592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19DB10F-0D79-4F40-B8AC-C380A8DF3BF4}"/>
              </a:ext>
            </a:extLst>
          </p:cNvPr>
          <p:cNvGrpSpPr/>
          <p:nvPr/>
        </p:nvGrpSpPr>
        <p:grpSpPr>
          <a:xfrm>
            <a:off x="4635330" y="4670526"/>
            <a:ext cx="672480" cy="158760"/>
            <a:chOff x="4635330" y="4670526"/>
            <a:chExt cx="672480" cy="15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6619D1F-939B-4B98-A8AE-E42429762ED6}"/>
                    </a:ext>
                  </a:extLst>
                </p14:cNvPr>
                <p14:cNvContentPartPr/>
                <p14:nvPr/>
              </p14:nvContentPartPr>
              <p14:xfrm>
                <a:off x="4635330" y="4691406"/>
                <a:ext cx="52920" cy="1378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6619D1F-939B-4B98-A8AE-E42429762ED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31010" y="4687086"/>
                  <a:ext cx="61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0237C09-D313-4FB1-87C6-FA1416BB79A0}"/>
                    </a:ext>
                  </a:extLst>
                </p14:cNvPr>
                <p14:cNvContentPartPr/>
                <p14:nvPr/>
              </p14:nvContentPartPr>
              <p14:xfrm>
                <a:off x="4741890" y="4744686"/>
                <a:ext cx="114480" cy="817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0237C09-D313-4FB1-87C6-FA1416BB79A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737570" y="4740366"/>
                  <a:ext cx="123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1075081-6708-4BDE-94E4-693894507A08}"/>
                    </a:ext>
                  </a:extLst>
                </p14:cNvPr>
                <p14:cNvContentPartPr/>
                <p14:nvPr/>
              </p14:nvContentPartPr>
              <p14:xfrm>
                <a:off x="4851690" y="4715526"/>
                <a:ext cx="92880" cy="831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1075081-6708-4BDE-94E4-693894507A0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47370" y="4711206"/>
                  <a:ext cx="101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38C1D46-25BB-4A17-B054-E1F296B514BA}"/>
                    </a:ext>
                  </a:extLst>
                </p14:cNvPr>
                <p14:cNvContentPartPr/>
                <p14:nvPr/>
              </p14:nvContentPartPr>
              <p14:xfrm>
                <a:off x="4940610" y="4672686"/>
                <a:ext cx="140400" cy="1346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38C1D46-25BB-4A17-B054-E1F296B514B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36290" y="4668366"/>
                  <a:ext cx="149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6600BA7-B225-4629-8F99-DE1F9175A5C9}"/>
                    </a:ext>
                  </a:extLst>
                </p14:cNvPr>
                <p14:cNvContentPartPr/>
                <p14:nvPr/>
              </p14:nvContentPartPr>
              <p14:xfrm>
                <a:off x="5094330" y="4670526"/>
                <a:ext cx="51120" cy="130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6600BA7-B225-4629-8F99-DE1F9175A5C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90010" y="4666206"/>
                  <a:ext cx="59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56803AA-9945-475C-8643-9E6248393A56}"/>
                    </a:ext>
                  </a:extLst>
                </p14:cNvPr>
                <p14:cNvContentPartPr/>
                <p14:nvPr/>
              </p14:nvContentPartPr>
              <p14:xfrm>
                <a:off x="5165610" y="4738206"/>
                <a:ext cx="68400" cy="518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56803AA-9945-475C-8643-9E6248393A5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61290" y="4733886"/>
                  <a:ext cx="77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7BC58CE-7C38-4CDC-98A9-758A76B53EF0}"/>
                    </a:ext>
                  </a:extLst>
                </p14:cNvPr>
                <p14:cNvContentPartPr/>
                <p14:nvPr/>
              </p14:nvContentPartPr>
              <p14:xfrm>
                <a:off x="5246250" y="4739286"/>
                <a:ext cx="61560" cy="468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7BC58CE-7C38-4CDC-98A9-758A76B53EF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41930" y="4734966"/>
                  <a:ext cx="7020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DD230999-0A68-48DB-9415-1D94BD2416BF}"/>
                  </a:ext>
                </a:extLst>
              </p14:cNvPr>
              <p14:cNvContentPartPr/>
              <p14:nvPr/>
            </p14:nvContentPartPr>
            <p14:xfrm>
              <a:off x="5572410" y="4955286"/>
              <a:ext cx="14760" cy="11304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DD230999-0A68-48DB-9415-1D94BD2416B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568090" y="4950966"/>
                <a:ext cx="23400" cy="12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BB6CF46-F8F8-4279-8753-DD46E23A99F3}"/>
              </a:ext>
            </a:extLst>
          </p:cNvPr>
          <p:cNvGrpSpPr/>
          <p:nvPr/>
        </p:nvGrpSpPr>
        <p:grpSpPr>
          <a:xfrm>
            <a:off x="5518410" y="4574046"/>
            <a:ext cx="750960" cy="218160"/>
            <a:chOff x="5518410" y="4574046"/>
            <a:chExt cx="75096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6D60E5F-D939-488D-A8DB-D5EB34CB15D5}"/>
                    </a:ext>
                  </a:extLst>
                </p14:cNvPr>
                <p14:cNvContentPartPr/>
                <p14:nvPr/>
              </p14:nvContentPartPr>
              <p14:xfrm>
                <a:off x="5518410" y="4632006"/>
                <a:ext cx="42840" cy="1360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6D60E5F-D939-488D-A8DB-D5EB34CB15D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14090" y="4627686"/>
                  <a:ext cx="51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C5924C7-5FB4-4D1B-8180-173D885F0125}"/>
                    </a:ext>
                  </a:extLst>
                </p14:cNvPr>
                <p14:cNvContentPartPr/>
                <p14:nvPr/>
              </p14:nvContentPartPr>
              <p14:xfrm>
                <a:off x="5591850" y="4673766"/>
                <a:ext cx="123480" cy="738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C5924C7-5FB4-4D1B-8180-173D885F012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87530" y="4669446"/>
                  <a:ext cx="132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B4A9281-0868-426D-BF8C-C4CF6254EDB9}"/>
                    </a:ext>
                  </a:extLst>
                </p14:cNvPr>
                <p14:cNvContentPartPr/>
                <p14:nvPr/>
              </p14:nvContentPartPr>
              <p14:xfrm>
                <a:off x="5668530" y="4639566"/>
                <a:ext cx="133920" cy="1108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B4A9281-0868-426D-BF8C-C4CF6254EDB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664210" y="4635246"/>
                  <a:ext cx="142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7EA5CFA-326E-445E-B5F3-12EDC54C5826}"/>
                    </a:ext>
                  </a:extLst>
                </p14:cNvPr>
                <p14:cNvContentPartPr/>
                <p14:nvPr/>
              </p14:nvContentPartPr>
              <p14:xfrm>
                <a:off x="5856810" y="4676286"/>
                <a:ext cx="56880" cy="489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7EA5CFA-326E-445E-B5F3-12EDC54C582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852490" y="4671966"/>
                  <a:ext cx="65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DE3B834-2DA5-445A-9CC4-A0204BEF33AE}"/>
                    </a:ext>
                  </a:extLst>
                </p14:cNvPr>
                <p14:cNvContentPartPr/>
                <p14:nvPr/>
              </p14:nvContentPartPr>
              <p14:xfrm>
                <a:off x="5763930" y="4574046"/>
                <a:ext cx="134640" cy="2181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DE3B834-2DA5-445A-9CC4-A0204BEF33A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759610" y="4569726"/>
                  <a:ext cx="143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1D6E172-5013-493A-880E-B653262BFDC4}"/>
                    </a:ext>
                  </a:extLst>
                </p14:cNvPr>
                <p14:cNvContentPartPr/>
                <p14:nvPr/>
              </p14:nvContentPartPr>
              <p14:xfrm>
                <a:off x="5906850" y="4653966"/>
                <a:ext cx="81360" cy="727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1D6E172-5013-493A-880E-B653262BFDC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02530" y="4649646"/>
                  <a:ext cx="90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B5A9C45-F05A-4285-ADC8-55BF394C06E5}"/>
                    </a:ext>
                  </a:extLst>
                </p14:cNvPr>
                <p14:cNvContentPartPr/>
                <p14:nvPr/>
              </p14:nvContentPartPr>
              <p14:xfrm>
                <a:off x="5995770" y="4592046"/>
                <a:ext cx="64440" cy="1425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B5A9C45-F05A-4285-ADC8-55BF394C06E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991450" y="4587726"/>
                  <a:ext cx="73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A0D9087-CB97-48DC-B77A-90DE32608291}"/>
                    </a:ext>
                  </a:extLst>
                </p14:cNvPr>
                <p14:cNvContentPartPr/>
                <p14:nvPr/>
              </p14:nvContentPartPr>
              <p14:xfrm>
                <a:off x="6087210" y="4660446"/>
                <a:ext cx="64440" cy="666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A0D9087-CB97-48DC-B77A-90DE3260829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82890" y="4656126"/>
                  <a:ext cx="73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E05A0FD-AF53-4925-A191-4EECF12A3A63}"/>
                    </a:ext>
                  </a:extLst>
                </p14:cNvPr>
                <p14:cNvContentPartPr/>
                <p14:nvPr/>
              </p14:nvContentPartPr>
              <p14:xfrm>
                <a:off x="6188010" y="4639206"/>
                <a:ext cx="81360" cy="774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E05A0FD-AF53-4925-A191-4EECF12A3A6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183690" y="4634886"/>
                  <a:ext cx="90000" cy="8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6972AB87-58E6-4DDA-BE04-E688D0BECCF9}"/>
                  </a:ext>
                </a:extLst>
              </p14:cNvPr>
              <p14:cNvContentPartPr/>
              <p14:nvPr/>
            </p14:nvContentPartPr>
            <p14:xfrm>
              <a:off x="3446250" y="3830646"/>
              <a:ext cx="122040" cy="155196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6972AB87-58E6-4DDA-BE04-E688D0BECCF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441930" y="3826326"/>
                <a:ext cx="130680" cy="156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5C79903-6BB3-4917-A460-9447945FF437}"/>
              </a:ext>
            </a:extLst>
          </p:cNvPr>
          <p:cNvGrpSpPr/>
          <p:nvPr/>
        </p:nvGrpSpPr>
        <p:grpSpPr>
          <a:xfrm>
            <a:off x="2765130" y="3697086"/>
            <a:ext cx="235440" cy="196560"/>
            <a:chOff x="2765130" y="3697086"/>
            <a:chExt cx="23544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0C2374D-16DC-4C01-A391-3FB26DDA7E8B}"/>
                    </a:ext>
                  </a:extLst>
                </p14:cNvPr>
                <p14:cNvContentPartPr/>
                <p14:nvPr/>
              </p14:nvContentPartPr>
              <p14:xfrm>
                <a:off x="2765130" y="3697086"/>
                <a:ext cx="52200" cy="1965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0C2374D-16DC-4C01-A391-3FB26DDA7E8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760810" y="3692766"/>
                  <a:ext cx="60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B556E75-98B2-4CF7-B83A-43BEF65D336C}"/>
                    </a:ext>
                  </a:extLst>
                </p14:cNvPr>
                <p14:cNvContentPartPr/>
                <p14:nvPr/>
              </p14:nvContentPartPr>
              <p14:xfrm>
                <a:off x="2765490" y="3699246"/>
                <a:ext cx="108000" cy="853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B556E75-98B2-4CF7-B83A-43BEF65D336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761170" y="3694926"/>
                  <a:ext cx="116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74A5EA0-B314-49C3-AA7C-3FB9CFD671D9}"/>
                    </a:ext>
                  </a:extLst>
                </p14:cNvPr>
                <p14:cNvContentPartPr/>
                <p14:nvPr/>
              </p14:nvContentPartPr>
              <p14:xfrm>
                <a:off x="2908770" y="3741366"/>
                <a:ext cx="91800" cy="871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74A5EA0-B314-49C3-AA7C-3FB9CFD671D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904450" y="3737046"/>
                  <a:ext cx="10044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42539CA-A6C5-400D-AEBF-F1AFF0568F87}"/>
              </a:ext>
            </a:extLst>
          </p:cNvPr>
          <p:cNvGrpSpPr/>
          <p:nvPr/>
        </p:nvGrpSpPr>
        <p:grpSpPr>
          <a:xfrm>
            <a:off x="2700330" y="4076526"/>
            <a:ext cx="191160" cy="155880"/>
            <a:chOff x="2700330" y="4076526"/>
            <a:chExt cx="191160" cy="1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49C2172-B74E-4B81-93C2-FC8056D8BCC4}"/>
                    </a:ext>
                  </a:extLst>
                </p14:cNvPr>
                <p14:cNvContentPartPr/>
                <p14:nvPr/>
              </p14:nvContentPartPr>
              <p14:xfrm>
                <a:off x="2700330" y="4146366"/>
                <a:ext cx="87480" cy="860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49C2172-B74E-4B81-93C2-FC8056D8BCC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696010" y="4142046"/>
                  <a:ext cx="96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2BFCA9D-6993-445E-8C13-300F5502ACA9}"/>
                    </a:ext>
                  </a:extLst>
                </p14:cNvPr>
                <p14:cNvContentPartPr/>
                <p14:nvPr/>
              </p14:nvContentPartPr>
              <p14:xfrm>
                <a:off x="2814450" y="4076526"/>
                <a:ext cx="77040" cy="139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2BFCA9D-6993-445E-8C13-300F5502ACA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810130" y="4072206"/>
                  <a:ext cx="8568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1611D59-616E-4096-8283-FE721B94B415}"/>
              </a:ext>
            </a:extLst>
          </p:cNvPr>
          <p:cNvGrpSpPr/>
          <p:nvPr/>
        </p:nvGrpSpPr>
        <p:grpSpPr>
          <a:xfrm>
            <a:off x="2796810" y="4388646"/>
            <a:ext cx="580320" cy="226440"/>
            <a:chOff x="2796810" y="4388646"/>
            <a:chExt cx="58032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60D8AD0-C8F5-4916-8120-DE0AEA047DDB}"/>
                    </a:ext>
                  </a:extLst>
                </p14:cNvPr>
                <p14:cNvContentPartPr/>
                <p14:nvPr/>
              </p14:nvContentPartPr>
              <p14:xfrm>
                <a:off x="2796810" y="4405926"/>
                <a:ext cx="265680" cy="1044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60D8AD0-C8F5-4916-8120-DE0AEA047DD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792490" y="4401606"/>
                  <a:ext cx="274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0B9D34E-A53D-4E4C-8173-D7DAAC1A5F74}"/>
                    </a:ext>
                  </a:extLst>
                </p14:cNvPr>
                <p14:cNvContentPartPr/>
                <p14:nvPr/>
              </p14:nvContentPartPr>
              <p14:xfrm>
                <a:off x="3071490" y="4420686"/>
                <a:ext cx="51120" cy="1944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0B9D34E-A53D-4E4C-8173-D7DAAC1A5F7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067170" y="4416366"/>
                  <a:ext cx="59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0814BE3-04E1-4008-A017-8A354982F33E}"/>
                    </a:ext>
                  </a:extLst>
                </p14:cNvPr>
                <p14:cNvContentPartPr/>
                <p14:nvPr/>
              </p14:nvContentPartPr>
              <p14:xfrm>
                <a:off x="3070770" y="4417446"/>
                <a:ext cx="56160" cy="932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0814BE3-04E1-4008-A017-8A354982F33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066450" y="4413126"/>
                  <a:ext cx="64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CB3521A-FDB5-4EDE-AA6F-70EE8414AA33}"/>
                    </a:ext>
                  </a:extLst>
                </p14:cNvPr>
                <p14:cNvContentPartPr/>
                <p14:nvPr/>
              </p14:nvContentPartPr>
              <p14:xfrm>
                <a:off x="3161130" y="4413846"/>
                <a:ext cx="149040" cy="770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CB3521A-FDB5-4EDE-AA6F-70EE8414AA3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56810" y="4409526"/>
                  <a:ext cx="157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FAE1C67-1E99-431A-8E9E-70C318AA0AF1}"/>
                    </a:ext>
                  </a:extLst>
                </p14:cNvPr>
                <p14:cNvContentPartPr/>
                <p14:nvPr/>
              </p14:nvContentPartPr>
              <p14:xfrm>
                <a:off x="3348690" y="4388646"/>
                <a:ext cx="28440" cy="97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FAE1C67-1E99-431A-8E9E-70C318AA0AF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344370" y="4384326"/>
                  <a:ext cx="37080" cy="10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8EA94369-25D9-4224-A4E9-1540C5CD1C06}"/>
                  </a:ext>
                </a:extLst>
              </p14:cNvPr>
              <p14:cNvContentPartPr/>
              <p14:nvPr/>
            </p14:nvContentPartPr>
            <p14:xfrm>
              <a:off x="3671610" y="3796806"/>
              <a:ext cx="3255480" cy="128592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8EA94369-25D9-4224-A4E9-1540C5CD1C0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667290" y="3792486"/>
                <a:ext cx="3264120" cy="129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265DD41-AD83-4317-9DFD-E650A3D581C2}"/>
              </a:ext>
            </a:extLst>
          </p:cNvPr>
          <p:cNvGrpSpPr/>
          <p:nvPr/>
        </p:nvGrpSpPr>
        <p:grpSpPr>
          <a:xfrm>
            <a:off x="8846250" y="4221966"/>
            <a:ext cx="475200" cy="226800"/>
            <a:chOff x="8846250" y="4221966"/>
            <a:chExt cx="47520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2645089-BAE9-46AF-9CF7-19A3ED770211}"/>
                    </a:ext>
                  </a:extLst>
                </p14:cNvPr>
                <p14:cNvContentPartPr/>
                <p14:nvPr/>
              </p14:nvContentPartPr>
              <p14:xfrm>
                <a:off x="8846250" y="4348686"/>
                <a:ext cx="77400" cy="853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2645089-BAE9-46AF-9CF7-19A3ED77021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841930" y="4344366"/>
                  <a:ext cx="860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2771F9E-AA29-498B-A53F-3B8417A1734B}"/>
                    </a:ext>
                  </a:extLst>
                </p14:cNvPr>
                <p14:cNvContentPartPr/>
                <p14:nvPr/>
              </p14:nvContentPartPr>
              <p14:xfrm>
                <a:off x="8993130" y="4221966"/>
                <a:ext cx="86040" cy="2055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2771F9E-AA29-498B-A53F-3B8417A1734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988810" y="4217646"/>
                  <a:ext cx="94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36FE2B7-9A83-4E13-82C4-264601B67E96}"/>
                    </a:ext>
                  </a:extLst>
                </p14:cNvPr>
                <p14:cNvContentPartPr/>
                <p14:nvPr/>
              </p14:nvContentPartPr>
              <p14:xfrm>
                <a:off x="9091770" y="4342206"/>
                <a:ext cx="97560" cy="932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36FE2B7-9A83-4E13-82C4-264601B67E9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087450" y="4337886"/>
                  <a:ext cx="106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E5141FF-423F-42F2-AE26-8992DD703104}"/>
                    </a:ext>
                  </a:extLst>
                </p14:cNvPr>
                <p14:cNvContentPartPr/>
                <p14:nvPr/>
              </p14:nvContentPartPr>
              <p14:xfrm>
                <a:off x="9246930" y="4340766"/>
                <a:ext cx="74520" cy="1080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E5141FF-423F-42F2-AE26-8992DD70310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42610" y="4336446"/>
                  <a:ext cx="8316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D595BF91-BC1B-4A5F-B39B-5CFCC6539317}"/>
              </a:ext>
            </a:extLst>
          </p:cNvPr>
          <p:cNvGrpSpPr/>
          <p:nvPr/>
        </p:nvGrpSpPr>
        <p:grpSpPr>
          <a:xfrm>
            <a:off x="8603970" y="5006046"/>
            <a:ext cx="1134720" cy="229680"/>
            <a:chOff x="8603970" y="5006046"/>
            <a:chExt cx="1134720" cy="22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177EC08-9310-498F-9559-604BDDF28956}"/>
                    </a:ext>
                  </a:extLst>
                </p14:cNvPr>
                <p14:cNvContentPartPr/>
                <p14:nvPr/>
              </p14:nvContentPartPr>
              <p14:xfrm>
                <a:off x="8603970" y="5006046"/>
                <a:ext cx="63720" cy="2296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177EC08-9310-498F-9559-604BDDF2895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99650" y="5001726"/>
                  <a:ext cx="72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9ED484B-D403-47E6-A64E-DE17596F8638}"/>
                    </a:ext>
                  </a:extLst>
                </p14:cNvPr>
                <p14:cNvContentPartPr/>
                <p14:nvPr/>
              </p14:nvContentPartPr>
              <p14:xfrm>
                <a:off x="8735370" y="5085246"/>
                <a:ext cx="29520" cy="1188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9ED484B-D403-47E6-A64E-DE17596F863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731050" y="5080926"/>
                  <a:ext cx="38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1BC9FBC-D05F-4053-9B07-A8BF96D5E505}"/>
                    </a:ext>
                  </a:extLst>
                </p14:cNvPr>
                <p14:cNvContentPartPr/>
                <p14:nvPr/>
              </p14:nvContentPartPr>
              <p14:xfrm>
                <a:off x="8780010" y="5054646"/>
                <a:ext cx="106200" cy="1396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1BC9FBC-D05F-4053-9B07-A8BF96D5E50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775690" y="5050326"/>
                  <a:ext cx="114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9AB0716-9E44-43E0-938E-9EE6AE2B8F53}"/>
                    </a:ext>
                  </a:extLst>
                </p14:cNvPr>
                <p14:cNvContentPartPr/>
                <p14:nvPr/>
              </p14:nvContentPartPr>
              <p14:xfrm>
                <a:off x="8943810" y="5053566"/>
                <a:ext cx="112320" cy="1450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9AB0716-9E44-43E0-938E-9EE6AE2B8F5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939490" y="5049246"/>
                  <a:ext cx="120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5FF4975-D953-4501-B232-0B44FD1AAD66}"/>
                    </a:ext>
                  </a:extLst>
                </p14:cNvPr>
                <p14:cNvContentPartPr/>
                <p14:nvPr/>
              </p14:nvContentPartPr>
              <p14:xfrm>
                <a:off x="9060090" y="5015046"/>
                <a:ext cx="51840" cy="2185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5FF4975-D953-4501-B232-0B44FD1AAD6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055770" y="5010726"/>
                  <a:ext cx="60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0956F41-CBB5-4C80-AFC9-4367B8F28D82}"/>
                    </a:ext>
                  </a:extLst>
                </p14:cNvPr>
                <p14:cNvContentPartPr/>
                <p14:nvPr/>
              </p14:nvContentPartPr>
              <p14:xfrm>
                <a:off x="9207690" y="5119086"/>
                <a:ext cx="76320" cy="824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0956F41-CBB5-4C80-AFC9-4367B8F28D8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203370" y="5114766"/>
                  <a:ext cx="84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4796BE7-B8D5-4C9B-8592-F538C7526F8D}"/>
                    </a:ext>
                  </a:extLst>
                </p14:cNvPr>
                <p14:cNvContentPartPr/>
                <p14:nvPr/>
              </p14:nvContentPartPr>
              <p14:xfrm>
                <a:off x="9380130" y="5032686"/>
                <a:ext cx="69840" cy="1494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4796BE7-B8D5-4C9B-8592-F538C7526F8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75810" y="5028366"/>
                  <a:ext cx="78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CFF404F-0A42-4A9A-A1CA-B0C8AA356EAA}"/>
                    </a:ext>
                  </a:extLst>
                </p14:cNvPr>
                <p14:cNvContentPartPr/>
                <p14:nvPr/>
              </p14:nvContentPartPr>
              <p14:xfrm>
                <a:off x="9504690" y="5120166"/>
                <a:ext cx="71280" cy="820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CFF404F-0A42-4A9A-A1CA-B0C8AA356EA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500370" y="5115846"/>
                  <a:ext cx="79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1EAEBB6-D4BF-47E6-A6FD-2D7863BF9891}"/>
                    </a:ext>
                  </a:extLst>
                </p14:cNvPr>
                <p14:cNvContentPartPr/>
                <p14:nvPr/>
              </p14:nvContentPartPr>
              <p14:xfrm>
                <a:off x="9655530" y="5127726"/>
                <a:ext cx="83160" cy="882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1EAEBB6-D4BF-47E6-A6FD-2D7863BF989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651210" y="5123406"/>
                  <a:ext cx="9180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AFD249B-DE67-4F85-A61D-28A78A667E98}"/>
              </a:ext>
            </a:extLst>
          </p:cNvPr>
          <p:cNvGrpSpPr/>
          <p:nvPr/>
        </p:nvGrpSpPr>
        <p:grpSpPr>
          <a:xfrm>
            <a:off x="9593970" y="4328526"/>
            <a:ext cx="126000" cy="108720"/>
            <a:chOff x="9593970" y="4328526"/>
            <a:chExt cx="126000" cy="10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E9E1090-373B-40E4-82AE-B773EA1E7884}"/>
                    </a:ext>
                  </a:extLst>
                </p14:cNvPr>
                <p14:cNvContentPartPr/>
                <p14:nvPr/>
              </p14:nvContentPartPr>
              <p14:xfrm>
                <a:off x="9593970" y="4371366"/>
                <a:ext cx="126000" cy="136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E9E1090-373B-40E4-82AE-B773EA1E788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589650" y="4367046"/>
                  <a:ext cx="134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5F80518-5689-4C9C-B4C5-FE4DD7FC2EC2}"/>
                    </a:ext>
                  </a:extLst>
                </p14:cNvPr>
                <p14:cNvContentPartPr/>
                <p14:nvPr/>
              </p14:nvContentPartPr>
              <p14:xfrm>
                <a:off x="9653370" y="4328526"/>
                <a:ext cx="22320" cy="1087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5F80518-5689-4C9C-B4C5-FE4DD7FC2EC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49050" y="4324206"/>
                  <a:ext cx="3096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E076555D-BE1C-4815-AF42-50563511A5A4}"/>
              </a:ext>
            </a:extLst>
          </p:cNvPr>
          <p:cNvGrpSpPr/>
          <p:nvPr/>
        </p:nvGrpSpPr>
        <p:grpSpPr>
          <a:xfrm>
            <a:off x="9892410" y="4335006"/>
            <a:ext cx="320400" cy="141840"/>
            <a:chOff x="9892410" y="4335006"/>
            <a:chExt cx="320400" cy="1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8A957EB-B46A-4D72-8BAC-E6CE9245B1C1}"/>
                    </a:ext>
                  </a:extLst>
                </p14:cNvPr>
                <p14:cNvContentPartPr/>
                <p14:nvPr/>
              </p14:nvContentPartPr>
              <p14:xfrm>
                <a:off x="9892410" y="4335006"/>
                <a:ext cx="31320" cy="1245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8A957EB-B46A-4D72-8BAC-E6CE9245B1C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888090" y="4330686"/>
                  <a:ext cx="39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ED80466-1CE6-40C3-A93D-DE2BE1FA817A}"/>
                    </a:ext>
                  </a:extLst>
                </p14:cNvPr>
                <p14:cNvContentPartPr/>
                <p14:nvPr/>
              </p14:nvContentPartPr>
              <p14:xfrm>
                <a:off x="9964050" y="4352286"/>
                <a:ext cx="74520" cy="1166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ED80466-1CE6-40C3-A93D-DE2BE1FA817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959730" y="4347966"/>
                  <a:ext cx="83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70081F8-B062-4097-946C-45EC432490A5}"/>
                    </a:ext>
                  </a:extLst>
                </p14:cNvPr>
                <p14:cNvContentPartPr/>
                <p14:nvPr/>
              </p14:nvContentPartPr>
              <p14:xfrm>
                <a:off x="10127130" y="4365606"/>
                <a:ext cx="85680" cy="1112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70081F8-B062-4097-946C-45EC432490A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122810" y="4361286"/>
                  <a:ext cx="94320" cy="11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CD6731CC-B46C-444F-8A45-1E8172925F79}"/>
                  </a:ext>
                </a:extLst>
              </p14:cNvPr>
              <p14:cNvContentPartPr/>
              <p14:nvPr/>
            </p14:nvContentPartPr>
            <p14:xfrm>
              <a:off x="9646890" y="4689606"/>
              <a:ext cx="109440" cy="2160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CD6731CC-B46C-444F-8A45-1E8172925F79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9642570" y="4685286"/>
                <a:ext cx="11808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E33411D-0274-414A-9D1A-262700A38874}"/>
              </a:ext>
            </a:extLst>
          </p:cNvPr>
          <p:cNvGrpSpPr/>
          <p:nvPr/>
        </p:nvGrpSpPr>
        <p:grpSpPr>
          <a:xfrm>
            <a:off x="9913290" y="4667646"/>
            <a:ext cx="347040" cy="117360"/>
            <a:chOff x="9913290" y="4667646"/>
            <a:chExt cx="347040" cy="11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E13896C-D764-45B1-9859-0DD1A7F58065}"/>
                    </a:ext>
                  </a:extLst>
                </p14:cNvPr>
                <p14:cNvContentPartPr/>
                <p14:nvPr/>
              </p14:nvContentPartPr>
              <p14:xfrm>
                <a:off x="9913290" y="4667646"/>
                <a:ext cx="25920" cy="1173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E13896C-D764-45B1-9859-0DD1A7F5806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908970" y="4663326"/>
                  <a:ext cx="34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3AE0349-E136-4E6F-ABA5-3E892EE72E88}"/>
                    </a:ext>
                  </a:extLst>
                </p14:cNvPr>
                <p14:cNvContentPartPr/>
                <p14:nvPr/>
              </p14:nvContentPartPr>
              <p14:xfrm>
                <a:off x="9994650" y="4680966"/>
                <a:ext cx="78840" cy="878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3AE0349-E136-4E6F-ABA5-3E892EE72E8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990330" y="4676646"/>
                  <a:ext cx="87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E952F31-B100-4F23-82B0-034B04EDCDC1}"/>
                    </a:ext>
                  </a:extLst>
                </p14:cNvPr>
                <p14:cNvContentPartPr/>
                <p14:nvPr/>
              </p14:nvContentPartPr>
              <p14:xfrm>
                <a:off x="10133250" y="4697886"/>
                <a:ext cx="127080" cy="813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E952F31-B100-4F23-82B0-034B04EDCDC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128930" y="4693566"/>
                  <a:ext cx="135720" cy="90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0206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Poisson Approximation (Optional)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16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974265" cy="530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approximation that we use for </a:t>
                </a:r>
                <a:r>
                  <a:rPr lang="en-CA" sz="2000" dirty="0" err="1"/>
                  <a:t>Pr</a:t>
                </a:r>
                <a:r>
                  <a:rPr lang="en-CA" sz="2000" dirty="0"/>
                  <a:t>(a bin has r balls) is a Poisson random variable.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A Poisson random variable X with mean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sz="2000" dirty="0"/>
                  <a:t> is given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Then our approximation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dirty="0"/>
                  <a:t> is just a Poisson random variable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. 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be the number of balls in bin 1,2,…,n, i.e. the random variables that we care about.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be </a:t>
                </a:r>
                <a:r>
                  <a:rPr lang="en-CA" sz="2000" b="1" u="sng" dirty="0"/>
                  <a:t>independent</a:t>
                </a:r>
                <a:r>
                  <a:rPr lang="en-CA" sz="2000" dirty="0"/>
                  <a:t> Poisson random variables with mean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What we were doing is to assume that for a bad event E, 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func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And then we proceed to 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 is small.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974265" cy="5300297"/>
              </a:xfrm>
              <a:prstGeom prst="rect">
                <a:avLst/>
              </a:prstGeom>
              <a:blipFill>
                <a:blip r:embed="rId2"/>
                <a:stretch>
                  <a:fillRect l="-556" t="-6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783FDA5-70D9-4402-BA6F-321A1A216491}"/>
                  </a:ext>
                </a:extLst>
              </p14:cNvPr>
              <p14:cNvContentPartPr/>
              <p14:nvPr/>
            </p14:nvContentPartPr>
            <p14:xfrm>
              <a:off x="2806560" y="2161440"/>
              <a:ext cx="7792920" cy="4695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783FDA5-70D9-4402-BA6F-321A1A2164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7200" y="2152080"/>
                <a:ext cx="7811640" cy="471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296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Poisson Approximation (Optional)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974265" cy="5232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Poisson random variable is a good approximation of the binomial random variable.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But the main difference between X and Y is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/>
                  <a:t> may not be equal to m.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Two key points to make this argument precise (see [MU]):</a:t>
                </a:r>
              </a:p>
              <a:p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When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, the distributions for X and for Y are the same, e.g.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nary>
                              <m:naryPr>
                                <m:chr m:val="∑"/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The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ad>
                          <m:radPr>
                            <m:degHide m:val="on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</m:oMath>
                </a14:m>
                <a:r>
                  <a:rPr lang="en-CA" sz="2000" dirty="0"/>
                  <a:t>, i.e. a reasonable probability the sum is m.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With these, we can bound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by</m:t>
                    </m:r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 as follows:</a:t>
                </a:r>
              </a:p>
              <a:p>
                <a:endParaRPr lang="en-CA" sz="2000" dirty="0"/>
              </a:p>
              <a:p>
                <a:pPr algn="ctr"/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nary>
                              <m:naryPr>
                                <m:chr m:val="∑"/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  <m:rad>
                          <m:radPr>
                            <m:degHide m:val="on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974265" cy="5232202"/>
              </a:xfrm>
              <a:prstGeom prst="rect">
                <a:avLst/>
              </a:prstGeom>
              <a:blipFill>
                <a:blip r:embed="rId2"/>
                <a:stretch>
                  <a:fillRect l="-611" t="-699" b="-114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5F6D0E1-5AF2-4EA1-977F-08CA68393AD9}"/>
                  </a:ext>
                </a:extLst>
              </p14:cNvPr>
              <p14:cNvContentPartPr/>
              <p14:nvPr/>
            </p14:nvContentPartPr>
            <p14:xfrm>
              <a:off x="539280" y="2174040"/>
              <a:ext cx="11549520" cy="4682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5F6D0E1-5AF2-4EA1-977F-08CA68393A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920" y="2164680"/>
                <a:ext cx="11568240" cy="470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67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Power of two choices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18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Suppose every time we throw a ball, we choose two uniformly random bins,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    and put the ball in the least loaded one (out of these two bins).</a:t>
            </a:r>
          </a:p>
          <a:p>
            <a:endParaRPr lang="en-CA" sz="2000" dirty="0"/>
          </a:p>
          <a:p>
            <a:r>
              <a:rPr lang="en-CA" sz="2000" dirty="0"/>
              <a:t>Would the maximum load </a:t>
            </a:r>
            <a:r>
              <a:rPr lang="en-CA" sz="2000"/>
              <a:t>when m=n be </a:t>
            </a:r>
            <a:r>
              <a:rPr lang="en-CA" sz="2000" dirty="0"/>
              <a:t>significantly reduced?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E60193A-6AF9-43CB-8626-00DEBE2DFF00}"/>
                  </a:ext>
                </a:extLst>
              </p14:cNvPr>
              <p14:cNvContentPartPr/>
              <p14:nvPr/>
            </p14:nvContentPartPr>
            <p14:xfrm>
              <a:off x="4535610" y="5538126"/>
              <a:ext cx="97560" cy="104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E60193A-6AF9-43CB-8626-00DEBE2DFF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31290" y="5533806"/>
                <a:ext cx="106200" cy="11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944F375F-05D2-4158-8DBF-D021D5891C98}"/>
              </a:ext>
            </a:extLst>
          </p:cNvPr>
          <p:cNvGrpSpPr/>
          <p:nvPr/>
        </p:nvGrpSpPr>
        <p:grpSpPr>
          <a:xfrm>
            <a:off x="4997850" y="5423646"/>
            <a:ext cx="459360" cy="223560"/>
            <a:chOff x="4997850" y="5423646"/>
            <a:chExt cx="459360" cy="2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683F6D7-2D15-4210-A90E-C6541F288836}"/>
                    </a:ext>
                  </a:extLst>
                </p14:cNvPr>
                <p14:cNvContentPartPr/>
                <p14:nvPr/>
              </p14:nvContentPartPr>
              <p14:xfrm>
                <a:off x="4997850" y="5423646"/>
                <a:ext cx="86760" cy="218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683F6D7-2D15-4210-A90E-C6541F28883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93530" y="5419326"/>
                  <a:ext cx="95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0705581-4194-40C8-8441-7220482DEEAE}"/>
                    </a:ext>
                  </a:extLst>
                </p14:cNvPr>
                <p14:cNvContentPartPr/>
                <p14:nvPr/>
              </p14:nvContentPartPr>
              <p14:xfrm>
                <a:off x="5101170" y="5478366"/>
                <a:ext cx="64080" cy="146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0705581-4194-40C8-8441-7220482DEEA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96850" y="5474046"/>
                  <a:ext cx="72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B423F09-CC82-4F7F-8F7A-8FC807C4586E}"/>
                    </a:ext>
                  </a:extLst>
                </p14:cNvPr>
                <p14:cNvContentPartPr/>
                <p14:nvPr/>
              </p14:nvContentPartPr>
              <p14:xfrm>
                <a:off x="5236170" y="5526606"/>
                <a:ext cx="221040" cy="120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B423F09-CC82-4F7F-8F7A-8FC807C4586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31850" y="5522286"/>
                  <a:ext cx="22968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9867EE7-5794-4B97-9FD6-50000C0195B4}"/>
              </a:ext>
            </a:extLst>
          </p:cNvPr>
          <p:cNvGrpSpPr/>
          <p:nvPr/>
        </p:nvGrpSpPr>
        <p:grpSpPr>
          <a:xfrm>
            <a:off x="3865290" y="2817966"/>
            <a:ext cx="425880" cy="207720"/>
            <a:chOff x="3865290" y="2817966"/>
            <a:chExt cx="425880" cy="20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4542867-A7AD-4322-AC96-F60CC18501EB}"/>
                    </a:ext>
                  </a:extLst>
                </p14:cNvPr>
                <p14:cNvContentPartPr/>
                <p14:nvPr/>
              </p14:nvContentPartPr>
              <p14:xfrm>
                <a:off x="3910290" y="2825166"/>
                <a:ext cx="44280" cy="179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4542867-A7AD-4322-AC96-F60CC18501E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05970" y="2820846"/>
                  <a:ext cx="52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785C660-2EE7-432A-9255-33000C4EC291}"/>
                    </a:ext>
                  </a:extLst>
                </p14:cNvPr>
                <p14:cNvContentPartPr/>
                <p14:nvPr/>
              </p14:nvContentPartPr>
              <p14:xfrm>
                <a:off x="3865290" y="2943966"/>
                <a:ext cx="146520" cy="817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785C660-2EE7-432A-9255-33000C4EC29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60970" y="2939646"/>
                  <a:ext cx="155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F4FBC48-EC71-49AA-B67F-8B757ECB84D0}"/>
                    </a:ext>
                  </a:extLst>
                </p14:cNvPr>
                <p14:cNvContentPartPr/>
                <p14:nvPr/>
              </p14:nvContentPartPr>
              <p14:xfrm>
                <a:off x="4190010" y="2817966"/>
                <a:ext cx="40320" cy="164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F4FBC48-EC71-49AA-B67F-8B757ECB84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85690" y="2813646"/>
                  <a:ext cx="48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21A0966-E86E-461C-89B9-17A3F51A6413}"/>
                    </a:ext>
                  </a:extLst>
                </p14:cNvPr>
                <p14:cNvContentPartPr/>
                <p14:nvPr/>
              </p14:nvContentPartPr>
              <p14:xfrm>
                <a:off x="4178850" y="2927046"/>
                <a:ext cx="112320" cy="86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21A0966-E86E-461C-89B9-17A3F51A64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74530" y="2922726"/>
                  <a:ext cx="12096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E054817-E703-4FB3-B6E7-6B5B700D1B54}"/>
              </a:ext>
            </a:extLst>
          </p:cNvPr>
          <p:cNvGrpSpPr/>
          <p:nvPr/>
        </p:nvGrpSpPr>
        <p:grpSpPr>
          <a:xfrm>
            <a:off x="4510050" y="2755686"/>
            <a:ext cx="158400" cy="214560"/>
            <a:chOff x="4510050" y="2755686"/>
            <a:chExt cx="15840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7307BEF-8AE1-40F0-AAC9-7E9FB0342848}"/>
                    </a:ext>
                  </a:extLst>
                </p14:cNvPr>
                <p14:cNvContentPartPr/>
                <p14:nvPr/>
              </p14:nvContentPartPr>
              <p14:xfrm>
                <a:off x="4546410" y="2755686"/>
                <a:ext cx="7560" cy="198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7307BEF-8AE1-40F0-AAC9-7E9FB03428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42090" y="2751366"/>
                  <a:ext cx="16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241CFA4-A703-42CB-9BDB-3FC0CE50B6BC}"/>
                    </a:ext>
                  </a:extLst>
                </p14:cNvPr>
                <p14:cNvContentPartPr/>
                <p14:nvPr/>
              </p14:nvContentPartPr>
              <p14:xfrm>
                <a:off x="4510050" y="2844246"/>
                <a:ext cx="158400" cy="126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241CFA4-A703-42CB-9BDB-3FC0CE50B6B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05730" y="2839926"/>
                  <a:ext cx="16704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50BEE03-8DCD-40B3-BF93-20BF8031C0C2}"/>
              </a:ext>
            </a:extLst>
          </p:cNvPr>
          <p:cNvGrpSpPr/>
          <p:nvPr/>
        </p:nvGrpSpPr>
        <p:grpSpPr>
          <a:xfrm>
            <a:off x="3563610" y="2725806"/>
            <a:ext cx="118800" cy="201600"/>
            <a:chOff x="3563610" y="2725806"/>
            <a:chExt cx="11880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A96EC9C-352A-44B3-BAAD-AEBCA43CDCF2}"/>
                    </a:ext>
                  </a:extLst>
                </p14:cNvPr>
                <p14:cNvContentPartPr/>
                <p14:nvPr/>
              </p14:nvContentPartPr>
              <p14:xfrm>
                <a:off x="3587370" y="2725806"/>
                <a:ext cx="95040" cy="178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A96EC9C-352A-44B3-BAAD-AEBCA43CDCF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83050" y="2721486"/>
                  <a:ext cx="103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F8B3C25-D188-4D33-91F6-439073761B70}"/>
                    </a:ext>
                  </a:extLst>
                </p14:cNvPr>
                <p14:cNvContentPartPr/>
                <p14:nvPr/>
              </p14:nvContentPartPr>
              <p14:xfrm>
                <a:off x="3563610" y="2798166"/>
                <a:ext cx="90360" cy="129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F8B3C25-D188-4D33-91F6-439073761B7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59290" y="2793846"/>
                  <a:ext cx="990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F1E31B0-9C87-4358-B55A-DB16FD3C3A30}"/>
              </a:ext>
            </a:extLst>
          </p:cNvPr>
          <p:cNvGrpSpPr/>
          <p:nvPr/>
        </p:nvGrpSpPr>
        <p:grpSpPr>
          <a:xfrm>
            <a:off x="3382170" y="3222246"/>
            <a:ext cx="2954880" cy="1934280"/>
            <a:chOff x="3382170" y="3222246"/>
            <a:chExt cx="2954880" cy="193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6563813-EF02-4334-B6AF-8B952EDCE182}"/>
                    </a:ext>
                  </a:extLst>
                </p14:cNvPr>
                <p14:cNvContentPartPr/>
                <p14:nvPr/>
              </p14:nvContentPartPr>
              <p14:xfrm>
                <a:off x="3382170" y="4010646"/>
                <a:ext cx="2932200" cy="11098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6563813-EF02-4334-B6AF-8B952EDCE1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77850" y="4006326"/>
                  <a:ext cx="2940840" cy="11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9401AB6-F0A0-4AE0-8EEC-B23CB2B043D3}"/>
                    </a:ext>
                  </a:extLst>
                </p14:cNvPr>
                <p14:cNvContentPartPr/>
                <p14:nvPr/>
              </p14:nvContentPartPr>
              <p14:xfrm>
                <a:off x="6273330" y="4062486"/>
                <a:ext cx="63720" cy="945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9401AB6-F0A0-4AE0-8EEC-B23CB2B043D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69010" y="4058166"/>
                  <a:ext cx="72360" cy="9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C8E481-6698-4B6C-80C4-330E696E6765}"/>
                    </a:ext>
                  </a:extLst>
                </p14:cNvPr>
                <p14:cNvContentPartPr/>
                <p14:nvPr/>
              </p14:nvContentPartPr>
              <p14:xfrm>
                <a:off x="3749730" y="4039806"/>
                <a:ext cx="67320" cy="1060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C8E481-6698-4B6C-80C4-330E696E676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45410" y="4035486"/>
                  <a:ext cx="75960" cy="10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9AA967B-9902-4EB0-B654-93C3CB005A6B}"/>
                    </a:ext>
                  </a:extLst>
                </p14:cNvPr>
                <p14:cNvContentPartPr/>
                <p14:nvPr/>
              </p14:nvContentPartPr>
              <p14:xfrm>
                <a:off x="4085250" y="4054566"/>
                <a:ext cx="100800" cy="898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9AA967B-9902-4EB0-B654-93C3CB005A6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80930" y="4050246"/>
                  <a:ext cx="109440" cy="90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5F720E5-BEE3-4D25-B50A-B3A8E36E5FBB}"/>
                    </a:ext>
                  </a:extLst>
                </p14:cNvPr>
                <p14:cNvContentPartPr/>
                <p14:nvPr/>
              </p14:nvContentPartPr>
              <p14:xfrm>
                <a:off x="4166970" y="4881486"/>
                <a:ext cx="28440" cy="229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5F720E5-BEE3-4D25-B50A-B3A8E36E5F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62650" y="4877166"/>
                  <a:ext cx="37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C3FDA07-D380-4B88-9A45-D28B1A191F64}"/>
                    </a:ext>
                  </a:extLst>
                </p14:cNvPr>
                <p14:cNvContentPartPr/>
                <p14:nvPr/>
              </p14:nvContentPartPr>
              <p14:xfrm>
                <a:off x="4454610" y="4868526"/>
                <a:ext cx="17280" cy="6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C3FDA07-D380-4B88-9A45-D28B1A191F6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50290" y="4864206"/>
                  <a:ext cx="259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E927756-5685-413E-B358-EC015A86C6BB}"/>
                    </a:ext>
                  </a:extLst>
                </p14:cNvPr>
                <p14:cNvContentPartPr/>
                <p14:nvPr/>
              </p14:nvContentPartPr>
              <p14:xfrm>
                <a:off x="4630290" y="4842246"/>
                <a:ext cx="302760" cy="47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E927756-5685-413E-B358-EC015A86C6B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25970" y="4837926"/>
                  <a:ext cx="311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791FB99-A6E6-47FF-9CA7-6D6835782A8D}"/>
                    </a:ext>
                  </a:extLst>
                </p14:cNvPr>
                <p14:cNvContentPartPr/>
                <p14:nvPr/>
              </p14:nvContentPartPr>
              <p14:xfrm>
                <a:off x="5915850" y="4032606"/>
                <a:ext cx="37800" cy="1019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791FB99-A6E6-47FF-9CA7-6D6835782A8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11530" y="4028286"/>
                  <a:ext cx="46440" cy="10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6E405E9-6369-41AB-A6D1-5833DF7EAED6}"/>
                    </a:ext>
                  </a:extLst>
                </p14:cNvPr>
                <p14:cNvContentPartPr/>
                <p14:nvPr/>
              </p14:nvContentPartPr>
              <p14:xfrm>
                <a:off x="3647850" y="3606366"/>
                <a:ext cx="231840" cy="261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6E405E9-6369-41AB-A6D1-5833DF7EAED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43530" y="3602046"/>
                  <a:ext cx="240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685F77F-FC5D-4F9F-8894-88B9F1C85AE8}"/>
                    </a:ext>
                  </a:extLst>
                </p14:cNvPr>
                <p14:cNvContentPartPr/>
                <p14:nvPr/>
              </p14:nvContentPartPr>
              <p14:xfrm>
                <a:off x="3586290" y="3586926"/>
                <a:ext cx="1654920" cy="338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685F77F-FC5D-4F9F-8894-88B9F1C85AE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81970" y="3582606"/>
                  <a:ext cx="16635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9B63BC3-8DCC-420E-BABC-D4006E51A179}"/>
                    </a:ext>
                  </a:extLst>
                </p14:cNvPr>
                <p14:cNvContentPartPr/>
                <p14:nvPr/>
              </p14:nvContentPartPr>
              <p14:xfrm>
                <a:off x="4979850" y="3990846"/>
                <a:ext cx="82440" cy="1042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9B63BC3-8DCC-420E-BABC-D4006E51A17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75530" y="3986526"/>
                  <a:ext cx="91080" cy="10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19125BE-0427-4946-9DC3-F298D4392A4D}"/>
                    </a:ext>
                  </a:extLst>
                </p14:cNvPr>
                <p14:cNvContentPartPr/>
                <p14:nvPr/>
              </p14:nvContentPartPr>
              <p14:xfrm>
                <a:off x="5298450" y="3944766"/>
                <a:ext cx="91800" cy="1211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19125BE-0427-4946-9DC3-F298D4392A4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94130" y="3940446"/>
                  <a:ext cx="100440" cy="12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CBF0E86-1735-4F96-A486-3520FFC60E60}"/>
                    </a:ext>
                  </a:extLst>
                </p14:cNvPr>
                <p14:cNvContentPartPr/>
                <p14:nvPr/>
              </p14:nvContentPartPr>
              <p14:xfrm>
                <a:off x="3518610" y="4794006"/>
                <a:ext cx="316440" cy="348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CBF0E86-1735-4F96-A486-3520FFC60E6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14290" y="4789686"/>
                  <a:ext cx="3250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B29DD5E-A970-4A1F-96C7-FC29BBF9662B}"/>
                    </a:ext>
                  </a:extLst>
                </p14:cNvPr>
                <p14:cNvContentPartPr/>
                <p14:nvPr/>
              </p14:nvContentPartPr>
              <p14:xfrm>
                <a:off x="3653610" y="4896966"/>
                <a:ext cx="33120" cy="166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B29DD5E-A970-4A1F-96C7-FC29BBF966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49290" y="4892646"/>
                  <a:ext cx="41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F9BE075-3C7B-4688-95C8-831D7C77D1D3}"/>
                    </a:ext>
                  </a:extLst>
                </p14:cNvPr>
                <p14:cNvContentPartPr/>
                <p14:nvPr/>
              </p14:nvContentPartPr>
              <p14:xfrm>
                <a:off x="4397010" y="3700326"/>
                <a:ext cx="15120" cy="252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F9BE075-3C7B-4688-95C8-831D7C77D1D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92690" y="3696006"/>
                  <a:ext cx="23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4927795-A0F7-48C2-8CE2-45F620A705CD}"/>
                    </a:ext>
                  </a:extLst>
                </p14:cNvPr>
                <p14:cNvContentPartPr/>
                <p14:nvPr/>
              </p14:nvContentPartPr>
              <p14:xfrm>
                <a:off x="4320330" y="3827046"/>
                <a:ext cx="182880" cy="127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4927795-A0F7-48C2-8CE2-45F620A705C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16010" y="3822726"/>
                  <a:ext cx="191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3F98BA0-AF26-4CB3-BAEA-2557580330F8}"/>
                    </a:ext>
                  </a:extLst>
                </p14:cNvPr>
                <p14:cNvContentPartPr/>
                <p14:nvPr/>
              </p14:nvContentPartPr>
              <p14:xfrm>
                <a:off x="5070570" y="3597006"/>
                <a:ext cx="103320" cy="304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3F98BA0-AF26-4CB3-BAEA-2557580330F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66250" y="3592686"/>
                  <a:ext cx="1119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709A6D9-F422-4212-B417-D21DE4197D6B}"/>
                    </a:ext>
                  </a:extLst>
                </p14:cNvPr>
                <p14:cNvContentPartPr/>
                <p14:nvPr/>
              </p14:nvContentPartPr>
              <p14:xfrm>
                <a:off x="5065170" y="3764766"/>
                <a:ext cx="221040" cy="186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709A6D9-F422-4212-B417-D21DE4197D6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60850" y="3760446"/>
                  <a:ext cx="229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9E751F0-DDCE-459C-9717-A58E3A938E1F}"/>
                    </a:ext>
                  </a:extLst>
                </p14:cNvPr>
                <p14:cNvContentPartPr/>
                <p14:nvPr/>
              </p14:nvContentPartPr>
              <p14:xfrm>
                <a:off x="4380450" y="4740726"/>
                <a:ext cx="309600" cy="365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9E751F0-DDCE-459C-9717-A58E3A938E1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76130" y="4736406"/>
                  <a:ext cx="3182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878CE76-B1BC-4F21-80C4-373A1E2E4573}"/>
                    </a:ext>
                  </a:extLst>
                </p14:cNvPr>
                <p14:cNvContentPartPr/>
                <p14:nvPr/>
              </p14:nvContentPartPr>
              <p14:xfrm>
                <a:off x="4510050" y="4868166"/>
                <a:ext cx="155520" cy="107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878CE76-B1BC-4F21-80C4-373A1E2E457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05730" y="4863846"/>
                  <a:ext cx="164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B7BB872-0776-4938-A7B0-3D053CDB7B44}"/>
                    </a:ext>
                  </a:extLst>
                </p14:cNvPr>
                <p14:cNvContentPartPr/>
                <p14:nvPr/>
              </p14:nvContentPartPr>
              <p14:xfrm>
                <a:off x="3669090" y="3256446"/>
                <a:ext cx="128160" cy="256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B7BB872-0776-4938-A7B0-3D053CDB7B4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64770" y="3252126"/>
                  <a:ext cx="1368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DC023DB-96C6-4C49-AE43-3A9AD42F0743}"/>
                    </a:ext>
                  </a:extLst>
                </p14:cNvPr>
                <p14:cNvContentPartPr/>
                <p14:nvPr/>
              </p14:nvContentPartPr>
              <p14:xfrm>
                <a:off x="3649650" y="3365166"/>
                <a:ext cx="128520" cy="181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DC023DB-96C6-4C49-AE43-3A9AD42F074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45330" y="3360846"/>
                  <a:ext cx="137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2881873-0F4D-47FA-BC20-E2508D294DC2}"/>
                    </a:ext>
                  </a:extLst>
                </p14:cNvPr>
                <p14:cNvContentPartPr/>
                <p14:nvPr/>
              </p14:nvContentPartPr>
              <p14:xfrm>
                <a:off x="3982290" y="3304326"/>
                <a:ext cx="40680" cy="277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2881873-0F4D-47FA-BC20-E2508D294DC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77970" y="3300006"/>
                  <a:ext cx="49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7A76167-668F-4A1F-A23A-5AC0DC67172B}"/>
                    </a:ext>
                  </a:extLst>
                </p14:cNvPr>
                <p14:cNvContentPartPr/>
                <p14:nvPr/>
              </p14:nvContentPartPr>
              <p14:xfrm>
                <a:off x="3939090" y="3488286"/>
                <a:ext cx="137880" cy="95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7A76167-668F-4A1F-A23A-5AC0DC67172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34770" y="3483966"/>
                  <a:ext cx="146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33FE81E-316A-4396-B3C6-AFACC72A1454}"/>
                    </a:ext>
                  </a:extLst>
                </p14:cNvPr>
                <p14:cNvContentPartPr/>
                <p14:nvPr/>
              </p14:nvContentPartPr>
              <p14:xfrm>
                <a:off x="3986610" y="4801566"/>
                <a:ext cx="96840" cy="195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33FE81E-316A-4396-B3C6-AFACC72A145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82290" y="4797246"/>
                  <a:ext cx="105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7933011-3F36-425F-8D34-CF8F88931DFC}"/>
                    </a:ext>
                  </a:extLst>
                </p14:cNvPr>
                <p14:cNvContentPartPr/>
                <p14:nvPr/>
              </p14:nvContentPartPr>
              <p14:xfrm>
                <a:off x="3914610" y="4723086"/>
                <a:ext cx="278640" cy="346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7933011-3F36-425F-8D34-CF8F88931DF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10290" y="4718766"/>
                  <a:ext cx="2872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C7C8D63-60FB-4105-95DE-441389040A02}"/>
                    </a:ext>
                  </a:extLst>
                </p14:cNvPr>
                <p14:cNvContentPartPr/>
                <p14:nvPr/>
              </p14:nvContentPartPr>
              <p14:xfrm>
                <a:off x="4545330" y="3222246"/>
                <a:ext cx="40680" cy="233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C7C8D63-60FB-4105-95DE-441389040A0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41010" y="3217926"/>
                  <a:ext cx="49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2AC7C0E-FB20-469F-99F6-FFE3B1AFB748}"/>
                    </a:ext>
                  </a:extLst>
                </p14:cNvPr>
                <p14:cNvContentPartPr/>
                <p14:nvPr/>
              </p14:nvContentPartPr>
              <p14:xfrm>
                <a:off x="4507530" y="3362646"/>
                <a:ext cx="145440" cy="118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2AC7C0E-FB20-469F-99F6-FFE3B1AFB74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03210" y="3358326"/>
                  <a:ext cx="154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7C8030E-3C34-404C-8CC2-79224C88F549}"/>
                    </a:ext>
                  </a:extLst>
                </p14:cNvPr>
                <p14:cNvContentPartPr/>
                <p14:nvPr/>
              </p14:nvContentPartPr>
              <p14:xfrm>
                <a:off x="5513730" y="3233406"/>
                <a:ext cx="70560" cy="262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7C8030E-3C34-404C-8CC2-79224C88F54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09410" y="3229086"/>
                  <a:ext cx="792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1E685BB-B30B-4E69-B8F6-DE0EB3B99EDC}"/>
                    </a:ext>
                  </a:extLst>
                </p14:cNvPr>
                <p14:cNvContentPartPr/>
                <p14:nvPr/>
              </p14:nvContentPartPr>
              <p14:xfrm>
                <a:off x="5510130" y="3397206"/>
                <a:ext cx="168120" cy="111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1E685BB-B30B-4E69-B8F6-DE0EB3B99ED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05810" y="3392886"/>
                  <a:ext cx="176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DE92EC6-9261-4F55-9610-000B722F1CD6}"/>
                    </a:ext>
                  </a:extLst>
                </p14:cNvPr>
                <p14:cNvContentPartPr/>
                <p14:nvPr/>
              </p14:nvContentPartPr>
              <p14:xfrm>
                <a:off x="5533170" y="4734246"/>
                <a:ext cx="292680" cy="295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DE92EC6-9261-4F55-9610-000B722F1CD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28850" y="4729926"/>
                  <a:ext cx="3013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F595DA0-2095-4D2C-9FC3-50529478AE41}"/>
                    </a:ext>
                  </a:extLst>
                </p14:cNvPr>
                <p14:cNvContentPartPr/>
                <p14:nvPr/>
              </p14:nvContentPartPr>
              <p14:xfrm>
                <a:off x="5640810" y="4766286"/>
                <a:ext cx="120600" cy="157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F595DA0-2095-4D2C-9FC3-50529478AE4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36490" y="4761966"/>
                  <a:ext cx="129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484C667-CAB2-457B-BD92-09D403AD85BF}"/>
                    </a:ext>
                  </a:extLst>
                </p14:cNvPr>
                <p14:cNvContentPartPr/>
                <p14:nvPr/>
              </p14:nvContentPartPr>
              <p14:xfrm>
                <a:off x="5713530" y="4795446"/>
                <a:ext cx="17280" cy="1681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484C667-CAB2-457B-BD92-09D403AD85B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09210" y="4791126"/>
                  <a:ext cx="25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4F75AA1-A98C-48EA-AB5C-7917CA650823}"/>
                    </a:ext>
                  </a:extLst>
                </p14:cNvPr>
                <p14:cNvContentPartPr/>
                <p14:nvPr/>
              </p14:nvContentPartPr>
              <p14:xfrm>
                <a:off x="3878970" y="4376406"/>
                <a:ext cx="293760" cy="347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4F75AA1-A98C-48EA-AB5C-7917CA65082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74650" y="4372086"/>
                  <a:ext cx="3024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AF92A15-182E-47F0-9C6F-9C82E8CECE2F}"/>
                    </a:ext>
                  </a:extLst>
                </p14:cNvPr>
                <p14:cNvContentPartPr/>
                <p14:nvPr/>
              </p14:nvContentPartPr>
              <p14:xfrm>
                <a:off x="3984450" y="4487286"/>
                <a:ext cx="103320" cy="168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AF92A15-182E-47F0-9C6F-9C82E8CECE2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80130" y="4482966"/>
                  <a:ext cx="111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C03CAF4-FBFB-40DE-9267-484C4E70CF1F}"/>
                    </a:ext>
                  </a:extLst>
                </p14:cNvPr>
                <p14:cNvContentPartPr/>
                <p14:nvPr/>
              </p14:nvContentPartPr>
              <p14:xfrm>
                <a:off x="3987330" y="4497006"/>
                <a:ext cx="110160" cy="30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C03CAF4-FBFB-40DE-9267-484C4E70CF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83010" y="4492686"/>
                  <a:ext cx="118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AFCDA70-C36F-44EB-A4F9-982520F423B8}"/>
                    </a:ext>
                  </a:extLst>
                </p14:cNvPr>
                <p14:cNvContentPartPr/>
                <p14:nvPr/>
              </p14:nvContentPartPr>
              <p14:xfrm>
                <a:off x="4402410" y="4368486"/>
                <a:ext cx="262080" cy="335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AFCDA70-C36F-44EB-A4F9-982520F423B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98090" y="4364166"/>
                  <a:ext cx="2707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2618BB4-7077-4B12-948B-F9A394BC6603}"/>
                    </a:ext>
                  </a:extLst>
                </p14:cNvPr>
                <p14:cNvContentPartPr/>
                <p14:nvPr/>
              </p14:nvContentPartPr>
              <p14:xfrm>
                <a:off x="4490610" y="4432206"/>
                <a:ext cx="77400" cy="201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2618BB4-7077-4B12-948B-F9A394BC660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86290" y="4427886"/>
                  <a:ext cx="86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98DC852-6E06-4794-BB16-B73FF7D52256}"/>
                    </a:ext>
                  </a:extLst>
                </p14:cNvPr>
                <p14:cNvContentPartPr/>
                <p14:nvPr/>
              </p14:nvContentPartPr>
              <p14:xfrm>
                <a:off x="3480810" y="4403046"/>
                <a:ext cx="264240" cy="3330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98DC852-6E06-4794-BB16-B73FF7D5225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76490" y="4398726"/>
                  <a:ext cx="2728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0451C8B-C7B0-4FAE-A49B-837D26A754E1}"/>
                    </a:ext>
                  </a:extLst>
                </p14:cNvPr>
                <p14:cNvContentPartPr/>
                <p14:nvPr/>
              </p14:nvContentPartPr>
              <p14:xfrm>
                <a:off x="3546330" y="4504566"/>
                <a:ext cx="110520" cy="159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0451C8B-C7B0-4FAE-A49B-837D26A754E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42010" y="4500246"/>
                  <a:ext cx="119160" cy="16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10532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Intuition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19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This observation is useful in load balancing.</a:t>
            </a:r>
          </a:p>
          <a:p>
            <a:endParaRPr lang="en-CA" sz="2000" dirty="0"/>
          </a:p>
          <a:p>
            <a:r>
              <a:rPr lang="en-CA" sz="2000" dirty="0"/>
              <a:t>What if we look at d bins and put the ball in the least loaded (of the d) bin?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155156-101D-4716-B217-EFF0A6A3C888}"/>
                  </a:ext>
                </a:extLst>
              </p14:cNvPr>
              <p14:cNvContentPartPr/>
              <p14:nvPr/>
            </p14:nvContentPartPr>
            <p14:xfrm>
              <a:off x="1634010" y="1241886"/>
              <a:ext cx="110520" cy="105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155156-101D-4716-B217-EFF0A6A3C8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9690" y="1237566"/>
                <a:ext cx="119160" cy="11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9056A8A-369A-43F1-9F45-C360659BD41C}"/>
              </a:ext>
            </a:extLst>
          </p:cNvPr>
          <p:cNvGrpSpPr/>
          <p:nvPr/>
        </p:nvGrpSpPr>
        <p:grpSpPr>
          <a:xfrm>
            <a:off x="2052330" y="1147566"/>
            <a:ext cx="341640" cy="190800"/>
            <a:chOff x="2052330" y="1147566"/>
            <a:chExt cx="341640" cy="19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4815A25-E564-41D0-8BC0-9D6465479918}"/>
                    </a:ext>
                  </a:extLst>
                </p14:cNvPr>
                <p14:cNvContentPartPr/>
                <p14:nvPr/>
              </p14:nvContentPartPr>
              <p14:xfrm>
                <a:off x="2052330" y="1147566"/>
                <a:ext cx="88560" cy="170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4815A25-E564-41D0-8BC0-9D646547991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48010" y="1143246"/>
                  <a:ext cx="97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68F1B92-614E-4F25-BB1F-9329534F3193}"/>
                    </a:ext>
                  </a:extLst>
                </p14:cNvPr>
                <p14:cNvContentPartPr/>
                <p14:nvPr/>
              </p14:nvContentPartPr>
              <p14:xfrm>
                <a:off x="2180850" y="1233606"/>
                <a:ext cx="95760" cy="96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68F1B92-614E-4F25-BB1F-9329534F319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76530" y="1229286"/>
                  <a:ext cx="104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812472B-941F-4521-8590-FB2CD57BA510}"/>
                    </a:ext>
                  </a:extLst>
                </p14:cNvPr>
                <p14:cNvContentPartPr/>
                <p14:nvPr/>
              </p14:nvContentPartPr>
              <p14:xfrm>
                <a:off x="2311530" y="1167366"/>
                <a:ext cx="82440" cy="171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812472B-941F-4521-8590-FB2CD57BA51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07210" y="1163046"/>
                  <a:ext cx="9108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5B68AF-75A3-4922-81A2-794FD3D84EF8}"/>
              </a:ext>
            </a:extLst>
          </p:cNvPr>
          <p:cNvGrpSpPr/>
          <p:nvPr/>
        </p:nvGrpSpPr>
        <p:grpSpPr>
          <a:xfrm>
            <a:off x="2698890" y="1170606"/>
            <a:ext cx="317520" cy="141480"/>
            <a:chOff x="2698890" y="1170606"/>
            <a:chExt cx="317520" cy="14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DB4637D-5D3E-490E-B145-DD9B7E419B80}"/>
                    </a:ext>
                  </a:extLst>
                </p14:cNvPr>
                <p14:cNvContentPartPr/>
                <p14:nvPr/>
              </p14:nvContentPartPr>
              <p14:xfrm>
                <a:off x="2698890" y="1170606"/>
                <a:ext cx="101520" cy="141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DB4637D-5D3E-490E-B145-DD9B7E419B8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94570" y="1166286"/>
                  <a:ext cx="110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D651BA8-6433-4952-A32F-459B55845CA6}"/>
                    </a:ext>
                  </a:extLst>
                </p14:cNvPr>
                <p14:cNvContentPartPr/>
                <p14:nvPr/>
              </p14:nvContentPartPr>
              <p14:xfrm>
                <a:off x="2837850" y="1215966"/>
                <a:ext cx="87840" cy="69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D651BA8-6433-4952-A32F-459B55845CA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33530" y="1211646"/>
                  <a:ext cx="96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BC9A882-F244-4AD0-A38B-15CB91160EA3}"/>
                    </a:ext>
                  </a:extLst>
                </p14:cNvPr>
                <p14:cNvContentPartPr/>
                <p14:nvPr/>
              </p14:nvContentPartPr>
              <p14:xfrm>
                <a:off x="2949450" y="1183206"/>
                <a:ext cx="66960" cy="116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BC9A882-F244-4AD0-A38B-15CB91160EA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45130" y="1178886"/>
                  <a:ext cx="7560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5F6262-E561-4D32-B418-314E05F343E6}"/>
              </a:ext>
            </a:extLst>
          </p:cNvPr>
          <p:cNvGrpSpPr/>
          <p:nvPr/>
        </p:nvGrpSpPr>
        <p:grpSpPr>
          <a:xfrm>
            <a:off x="3360930" y="1104006"/>
            <a:ext cx="632160" cy="259920"/>
            <a:chOff x="3360930" y="1104006"/>
            <a:chExt cx="63216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4591376-5802-4127-AF85-8F393A38D7B5}"/>
                    </a:ext>
                  </a:extLst>
                </p14:cNvPr>
                <p14:cNvContentPartPr/>
                <p14:nvPr/>
              </p14:nvContentPartPr>
              <p14:xfrm>
                <a:off x="3360930" y="1115526"/>
                <a:ext cx="95760" cy="162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4591376-5802-4127-AF85-8F393A38D7B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56610" y="1111206"/>
                  <a:ext cx="104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96B3B6-8BEE-406A-BA25-87A06F97D3CC}"/>
                    </a:ext>
                  </a:extLst>
                </p14:cNvPr>
                <p14:cNvContentPartPr/>
                <p14:nvPr/>
              </p14:nvContentPartPr>
              <p14:xfrm>
                <a:off x="3475410" y="1165566"/>
                <a:ext cx="106200" cy="95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96B3B6-8BEE-406A-BA25-87A06F97D3C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71090" y="1161246"/>
                  <a:ext cx="114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6B210E6-1D03-455C-8CB1-CD3D9410A1CB}"/>
                    </a:ext>
                  </a:extLst>
                </p14:cNvPr>
                <p14:cNvContentPartPr/>
                <p14:nvPr/>
              </p14:nvContentPartPr>
              <p14:xfrm>
                <a:off x="3607530" y="1138206"/>
                <a:ext cx="150840" cy="225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6B210E6-1D03-455C-8CB1-CD3D9410A1C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03210" y="1133886"/>
                  <a:ext cx="159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EE80EE2-8AE5-4EC7-BAA5-A4C304F07883}"/>
                    </a:ext>
                  </a:extLst>
                </p14:cNvPr>
                <p14:cNvContentPartPr/>
                <p14:nvPr/>
              </p14:nvContentPartPr>
              <p14:xfrm>
                <a:off x="3776730" y="1104006"/>
                <a:ext cx="94680" cy="148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EE80EE2-8AE5-4EC7-BAA5-A4C304F0788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72410" y="1099686"/>
                  <a:ext cx="103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FD6A77B-E4E9-459F-98E2-A4B65D4B636F}"/>
                    </a:ext>
                  </a:extLst>
                </p14:cNvPr>
                <p14:cNvContentPartPr/>
                <p14:nvPr/>
              </p14:nvContentPartPr>
              <p14:xfrm>
                <a:off x="3887250" y="1123806"/>
                <a:ext cx="105840" cy="154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FD6A77B-E4E9-459F-98E2-A4B65D4B636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82930" y="1119486"/>
                  <a:ext cx="11448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49C6685-3955-40E9-82E3-C5D964B2F150}"/>
                  </a:ext>
                </a:extLst>
              </p14:cNvPr>
              <p14:cNvContentPartPr/>
              <p14:nvPr/>
            </p14:nvContentPartPr>
            <p14:xfrm>
              <a:off x="4278570" y="1124526"/>
              <a:ext cx="52560" cy="1544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49C6685-3955-40E9-82E3-C5D964B2F15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74250" y="1120206"/>
                <a:ext cx="61200" cy="1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229F6884-F3C1-450C-A941-BF33D8826EB9}"/>
              </a:ext>
            </a:extLst>
          </p:cNvPr>
          <p:cNvGrpSpPr/>
          <p:nvPr/>
        </p:nvGrpSpPr>
        <p:grpSpPr>
          <a:xfrm>
            <a:off x="4769250" y="1068006"/>
            <a:ext cx="188280" cy="244800"/>
            <a:chOff x="4769250" y="1068006"/>
            <a:chExt cx="18828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1E21530-5D7F-449B-9DE0-333FCD5CAC70}"/>
                    </a:ext>
                  </a:extLst>
                </p14:cNvPr>
                <p14:cNvContentPartPr/>
                <p14:nvPr/>
              </p14:nvContentPartPr>
              <p14:xfrm>
                <a:off x="4795530" y="1152966"/>
                <a:ext cx="40680" cy="68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1E21530-5D7F-449B-9DE0-333FCD5CAC7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91210" y="1148646"/>
                  <a:ext cx="49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E6CE2A3-C1F6-4DC7-97C6-05F26DDD2513}"/>
                    </a:ext>
                  </a:extLst>
                </p14:cNvPr>
                <p14:cNvContentPartPr/>
                <p14:nvPr/>
              </p14:nvContentPartPr>
              <p14:xfrm>
                <a:off x="4769250" y="1068006"/>
                <a:ext cx="188280" cy="244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E6CE2A3-C1F6-4DC7-97C6-05F26DDD25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64930" y="1063686"/>
                  <a:ext cx="196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F5AEE58-6117-446A-AF09-965B0FA0B1A8}"/>
                    </a:ext>
                  </a:extLst>
                </p14:cNvPr>
                <p14:cNvContentPartPr/>
                <p14:nvPr/>
              </p14:nvContentPartPr>
              <p14:xfrm>
                <a:off x="4874370" y="1158726"/>
                <a:ext cx="82800" cy="5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F5AEE58-6117-446A-AF09-965B0FA0B1A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70050" y="1154406"/>
                  <a:ext cx="91440" cy="1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F2311C2-B9B4-40A0-9DF9-15F80604612A}"/>
              </a:ext>
            </a:extLst>
          </p:cNvPr>
          <p:cNvGrpSpPr/>
          <p:nvPr/>
        </p:nvGrpSpPr>
        <p:grpSpPr>
          <a:xfrm>
            <a:off x="5312130" y="1073046"/>
            <a:ext cx="207360" cy="165240"/>
            <a:chOff x="5312130" y="1073046"/>
            <a:chExt cx="20736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64A5CE4-4630-4F14-956D-002B09F6252B}"/>
                    </a:ext>
                  </a:extLst>
                </p14:cNvPr>
                <p14:cNvContentPartPr/>
                <p14:nvPr/>
              </p14:nvContentPartPr>
              <p14:xfrm>
                <a:off x="5312130" y="1085286"/>
                <a:ext cx="56880" cy="149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64A5CE4-4630-4F14-956D-002B09F6252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07810" y="1080966"/>
                  <a:ext cx="65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BF2282D-4764-4636-BA85-AF5511E1AC3E}"/>
                    </a:ext>
                  </a:extLst>
                </p14:cNvPr>
                <p14:cNvContentPartPr/>
                <p14:nvPr/>
              </p14:nvContentPartPr>
              <p14:xfrm>
                <a:off x="5420490" y="1073046"/>
                <a:ext cx="99000" cy="165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BF2282D-4764-4636-BA85-AF5511E1AC3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16170" y="1068726"/>
                  <a:ext cx="10764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16C15C-CE68-4DCD-9E2F-CFD788392637}"/>
              </a:ext>
            </a:extLst>
          </p:cNvPr>
          <p:cNvGrpSpPr/>
          <p:nvPr/>
        </p:nvGrpSpPr>
        <p:grpSpPr>
          <a:xfrm>
            <a:off x="5737290" y="1095006"/>
            <a:ext cx="191880" cy="124920"/>
            <a:chOff x="5737290" y="1095006"/>
            <a:chExt cx="191880" cy="12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31E6A9A-1C04-421E-95E6-118C120F31DB}"/>
                    </a:ext>
                  </a:extLst>
                </p14:cNvPr>
                <p14:cNvContentPartPr/>
                <p14:nvPr/>
              </p14:nvContentPartPr>
              <p14:xfrm>
                <a:off x="5756370" y="1149726"/>
                <a:ext cx="34200" cy="70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31E6A9A-1C04-421E-95E6-118C120F31D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52050" y="1145406"/>
                  <a:ext cx="42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107DA1A-5FEA-4EA8-B4CD-9EAF9EBFE27C}"/>
                    </a:ext>
                  </a:extLst>
                </p14:cNvPr>
                <p14:cNvContentPartPr/>
                <p14:nvPr/>
              </p14:nvContentPartPr>
              <p14:xfrm>
                <a:off x="5737290" y="1095006"/>
                <a:ext cx="191880" cy="113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107DA1A-5FEA-4EA8-B4CD-9EAF9EBFE27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32970" y="1090686"/>
                  <a:ext cx="20052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7EE8AC6-D1E3-4F52-89FB-00D1844635FA}"/>
              </a:ext>
            </a:extLst>
          </p:cNvPr>
          <p:cNvGrpSpPr/>
          <p:nvPr/>
        </p:nvGrpSpPr>
        <p:grpSpPr>
          <a:xfrm>
            <a:off x="6161370" y="1062246"/>
            <a:ext cx="363600" cy="178920"/>
            <a:chOff x="6161370" y="1062246"/>
            <a:chExt cx="363600" cy="1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5F3E8E-368F-46C4-A786-30B51AD6AAF1}"/>
                    </a:ext>
                  </a:extLst>
                </p14:cNvPr>
                <p14:cNvContentPartPr/>
                <p14:nvPr/>
              </p14:nvContentPartPr>
              <p14:xfrm>
                <a:off x="6209250" y="1135326"/>
                <a:ext cx="20880" cy="74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5F3E8E-368F-46C4-A786-30B51AD6AAF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04930" y="1131006"/>
                  <a:ext cx="29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21F401C-3DC5-47A9-A9B9-CEB4E4E49B0F}"/>
                    </a:ext>
                  </a:extLst>
                </p14:cNvPr>
                <p14:cNvContentPartPr/>
                <p14:nvPr/>
              </p14:nvContentPartPr>
              <p14:xfrm>
                <a:off x="6233730" y="1101846"/>
                <a:ext cx="91800" cy="139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21F401C-3DC5-47A9-A9B9-CEB4E4E49B0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29410" y="1097526"/>
                  <a:ext cx="100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38F538E-647D-4CA9-9FCA-C8ECC1692FCD}"/>
                    </a:ext>
                  </a:extLst>
                </p14:cNvPr>
                <p14:cNvContentPartPr/>
                <p14:nvPr/>
              </p14:nvContentPartPr>
              <p14:xfrm>
                <a:off x="6161370" y="1151526"/>
                <a:ext cx="132480" cy="21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38F538E-647D-4CA9-9FCA-C8ECC1692FC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57050" y="1147206"/>
                  <a:ext cx="141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1ED8469-5E8A-49F6-9516-E98F44EB17F0}"/>
                    </a:ext>
                  </a:extLst>
                </p14:cNvPr>
                <p14:cNvContentPartPr/>
                <p14:nvPr/>
              </p14:nvContentPartPr>
              <p14:xfrm>
                <a:off x="6344250" y="1062246"/>
                <a:ext cx="180720" cy="155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1ED8469-5E8A-49F6-9516-E98F44EB17F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39930" y="1057926"/>
                  <a:ext cx="18936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DB046CB-0E96-48D0-81F9-35E04F4F251D}"/>
              </a:ext>
            </a:extLst>
          </p:cNvPr>
          <p:cNvGrpSpPr/>
          <p:nvPr/>
        </p:nvGrpSpPr>
        <p:grpSpPr>
          <a:xfrm>
            <a:off x="6738090" y="1034166"/>
            <a:ext cx="438840" cy="164160"/>
            <a:chOff x="6738090" y="1034166"/>
            <a:chExt cx="43884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701C0A7-2D7E-4C94-BFE9-A07DB32BCBD5}"/>
                    </a:ext>
                  </a:extLst>
                </p14:cNvPr>
                <p14:cNvContentPartPr/>
                <p14:nvPr/>
              </p14:nvContentPartPr>
              <p14:xfrm>
                <a:off x="6738090" y="1048926"/>
                <a:ext cx="300600" cy="149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701C0A7-2D7E-4C94-BFE9-A07DB32BCBD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733770" y="1044606"/>
                  <a:ext cx="309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CB32D4D-FF82-407E-9173-EADDBCDE6ACC}"/>
                    </a:ext>
                  </a:extLst>
                </p14:cNvPr>
                <p14:cNvContentPartPr/>
                <p14:nvPr/>
              </p14:nvContentPartPr>
              <p14:xfrm>
                <a:off x="6944730" y="1115526"/>
                <a:ext cx="78840" cy="8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CB32D4D-FF82-407E-9173-EADDBCDE6AC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40410" y="1111206"/>
                  <a:ext cx="874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1A75B8E-17D3-4306-BCCE-E80D2B0D3EA5}"/>
                    </a:ext>
                  </a:extLst>
                </p14:cNvPr>
                <p14:cNvContentPartPr/>
                <p14:nvPr/>
              </p14:nvContentPartPr>
              <p14:xfrm>
                <a:off x="7066770" y="1034166"/>
                <a:ext cx="110160" cy="159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1A75B8E-17D3-4306-BCCE-E80D2B0D3EA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62450" y="1029846"/>
                  <a:ext cx="11880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E0E0760-0159-41F6-A423-70455D8374CB}"/>
              </a:ext>
            </a:extLst>
          </p:cNvPr>
          <p:cNvGrpSpPr/>
          <p:nvPr/>
        </p:nvGrpSpPr>
        <p:grpSpPr>
          <a:xfrm>
            <a:off x="7418850" y="1025526"/>
            <a:ext cx="357480" cy="172800"/>
            <a:chOff x="7418850" y="1025526"/>
            <a:chExt cx="357480" cy="17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8D388BA-E467-4578-89B4-044E93D27384}"/>
                    </a:ext>
                  </a:extLst>
                </p14:cNvPr>
                <p14:cNvContentPartPr/>
                <p14:nvPr/>
              </p14:nvContentPartPr>
              <p14:xfrm>
                <a:off x="7418850" y="1025526"/>
                <a:ext cx="105840" cy="172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8D388BA-E467-4578-89B4-044E93D2738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14530" y="1021206"/>
                  <a:ext cx="114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EDCF125-2799-400E-8A1E-86648EC0FB8F}"/>
                    </a:ext>
                  </a:extLst>
                </p14:cNvPr>
                <p14:cNvContentPartPr/>
                <p14:nvPr/>
              </p14:nvContentPartPr>
              <p14:xfrm>
                <a:off x="7568610" y="1042806"/>
                <a:ext cx="160200" cy="155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EDCF125-2799-400E-8A1E-86648EC0FB8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64290" y="1038486"/>
                  <a:ext cx="168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DB6CE2F-B0B5-4450-97EB-76210C88F8FB}"/>
                    </a:ext>
                  </a:extLst>
                </p14:cNvPr>
                <p14:cNvContentPartPr/>
                <p14:nvPr/>
              </p14:nvContentPartPr>
              <p14:xfrm>
                <a:off x="7751130" y="1058646"/>
                <a:ext cx="25200" cy="137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DB6CE2F-B0B5-4450-97EB-76210C88F8F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46810" y="1054326"/>
                  <a:ext cx="3384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336B54-861D-4EC2-8BC5-4BC562FFF7A9}"/>
              </a:ext>
            </a:extLst>
          </p:cNvPr>
          <p:cNvGrpSpPr/>
          <p:nvPr/>
        </p:nvGrpSpPr>
        <p:grpSpPr>
          <a:xfrm>
            <a:off x="8085930" y="1023006"/>
            <a:ext cx="190800" cy="144360"/>
            <a:chOff x="8085930" y="1023006"/>
            <a:chExt cx="190800" cy="14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FBA3EE5-43DD-446E-89FF-89F635799EB4}"/>
                    </a:ext>
                  </a:extLst>
                </p14:cNvPr>
                <p14:cNvContentPartPr/>
                <p14:nvPr/>
              </p14:nvContentPartPr>
              <p14:xfrm>
                <a:off x="8085930" y="1023006"/>
                <a:ext cx="57960" cy="144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FBA3EE5-43DD-446E-89FF-89F635799EB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81610" y="1018686"/>
                  <a:ext cx="66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51AF0D5-D226-4B3F-B61F-3DFF6AEC3F0F}"/>
                    </a:ext>
                  </a:extLst>
                </p14:cNvPr>
                <p14:cNvContentPartPr/>
                <p14:nvPr/>
              </p14:nvContentPartPr>
              <p14:xfrm>
                <a:off x="8193930" y="1086726"/>
                <a:ext cx="82800" cy="75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51AF0D5-D226-4B3F-B61F-3DFF6AEC3F0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89610" y="1082406"/>
                  <a:ext cx="914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35CED16-F6E3-46EB-A6DF-AF688D556A19}"/>
                  </a:ext>
                </a:extLst>
              </p14:cNvPr>
              <p14:cNvContentPartPr/>
              <p14:nvPr/>
            </p14:nvContentPartPr>
            <p14:xfrm>
              <a:off x="8555370" y="1072326"/>
              <a:ext cx="70200" cy="738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35CED16-F6E3-46EB-A6DF-AF688D556A1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551050" y="1068006"/>
                <a:ext cx="7884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57757FE0-AB9D-4B73-8521-6ECAAD8B5519}"/>
              </a:ext>
            </a:extLst>
          </p:cNvPr>
          <p:cNvGrpSpPr/>
          <p:nvPr/>
        </p:nvGrpSpPr>
        <p:grpSpPr>
          <a:xfrm>
            <a:off x="8920410" y="1002126"/>
            <a:ext cx="281160" cy="195840"/>
            <a:chOff x="8920410" y="1002126"/>
            <a:chExt cx="28116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811F9BA-A71F-4150-81A3-63110553A769}"/>
                    </a:ext>
                  </a:extLst>
                </p14:cNvPr>
                <p14:cNvContentPartPr/>
                <p14:nvPr/>
              </p14:nvContentPartPr>
              <p14:xfrm>
                <a:off x="8920410" y="1002126"/>
                <a:ext cx="76680" cy="152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811F9BA-A71F-4150-81A3-63110553A76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916090" y="997806"/>
                  <a:ext cx="85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0F44AC1-C170-4A44-8BEF-9E29D1636297}"/>
                    </a:ext>
                  </a:extLst>
                </p14:cNvPr>
                <p14:cNvContentPartPr/>
                <p14:nvPr/>
              </p14:nvContentPartPr>
              <p14:xfrm>
                <a:off x="9033090" y="1055766"/>
                <a:ext cx="33480" cy="91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0F44AC1-C170-4A44-8BEF-9E29D163629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28770" y="1051446"/>
                  <a:ext cx="42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D51B858-FAB8-4968-9EE3-F69ECBE3C85D}"/>
                    </a:ext>
                  </a:extLst>
                </p14:cNvPr>
                <p14:cNvContentPartPr/>
                <p14:nvPr/>
              </p14:nvContentPartPr>
              <p14:xfrm>
                <a:off x="9121650" y="1100406"/>
                <a:ext cx="79920" cy="97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D51B858-FAB8-4968-9EE3-F69ECBE3C85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117330" y="1096086"/>
                  <a:ext cx="8856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DE0D5E-C7BE-4B49-AA4E-A9FBF1249AD7}"/>
              </a:ext>
            </a:extLst>
          </p:cNvPr>
          <p:cNvGrpSpPr/>
          <p:nvPr/>
        </p:nvGrpSpPr>
        <p:grpSpPr>
          <a:xfrm>
            <a:off x="9861090" y="649686"/>
            <a:ext cx="468720" cy="982800"/>
            <a:chOff x="9861090" y="649686"/>
            <a:chExt cx="468720" cy="98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55E5B6D-9E9E-456C-9E67-005A5264C03F}"/>
                    </a:ext>
                  </a:extLst>
                </p14:cNvPr>
                <p14:cNvContentPartPr/>
                <p14:nvPr/>
              </p14:nvContentPartPr>
              <p14:xfrm>
                <a:off x="9861090" y="664086"/>
                <a:ext cx="75600" cy="9266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55E5B6D-9E9E-456C-9E67-005A5264C03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56770" y="659766"/>
                  <a:ext cx="84240" cy="9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9670AC4-4BF6-42ED-A240-B0DE38C1F4CC}"/>
                    </a:ext>
                  </a:extLst>
                </p14:cNvPr>
                <p14:cNvContentPartPr/>
                <p14:nvPr/>
              </p14:nvContentPartPr>
              <p14:xfrm>
                <a:off x="9917250" y="1525926"/>
                <a:ext cx="410400" cy="62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9670AC4-4BF6-42ED-A240-B0DE38C1F4C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12930" y="1521606"/>
                  <a:ext cx="419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B582405-5AB0-4B1F-99A0-D6A365FFC488}"/>
                    </a:ext>
                  </a:extLst>
                </p14:cNvPr>
                <p14:cNvContentPartPr/>
                <p14:nvPr/>
              </p14:nvContentPartPr>
              <p14:xfrm>
                <a:off x="10244850" y="649686"/>
                <a:ext cx="84960" cy="982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B582405-5AB0-4B1F-99A0-D6A365FFC48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40530" y="645366"/>
                  <a:ext cx="93600" cy="9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626097E-4049-4252-B4A6-766F20848CD3}"/>
                    </a:ext>
                  </a:extLst>
                </p14:cNvPr>
                <p14:cNvContentPartPr/>
                <p14:nvPr/>
              </p14:nvContentPartPr>
              <p14:xfrm>
                <a:off x="10017330" y="1239726"/>
                <a:ext cx="204840" cy="252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626097E-4049-4252-B4A6-766F20848CD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013010" y="1235406"/>
                  <a:ext cx="2134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EA50782-463F-4049-BA21-DE79FF38C409}"/>
                    </a:ext>
                  </a:extLst>
                </p14:cNvPr>
                <p14:cNvContentPartPr/>
                <p14:nvPr/>
              </p14:nvContentPartPr>
              <p14:xfrm>
                <a:off x="10015530" y="943806"/>
                <a:ext cx="197640" cy="210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EA50782-463F-4049-BA21-DE79FF38C40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11210" y="939486"/>
                  <a:ext cx="206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E6DF66D-E663-4270-9BFD-90B46100C593}"/>
                    </a:ext>
                  </a:extLst>
                </p14:cNvPr>
                <p14:cNvContentPartPr/>
                <p14:nvPr/>
              </p14:nvContentPartPr>
              <p14:xfrm>
                <a:off x="10014090" y="656886"/>
                <a:ext cx="166320" cy="164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E6DF66D-E663-4270-9BFD-90B46100C59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09770" y="652566"/>
                  <a:ext cx="17496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EF7BD57-C022-4E83-A14B-C1944D3CA7E0}"/>
              </a:ext>
            </a:extLst>
          </p:cNvPr>
          <p:cNvGrpSpPr/>
          <p:nvPr/>
        </p:nvGrpSpPr>
        <p:grpSpPr>
          <a:xfrm>
            <a:off x="10328370" y="655806"/>
            <a:ext cx="191880" cy="137520"/>
            <a:chOff x="10328370" y="655806"/>
            <a:chExt cx="191880" cy="13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7EC1159-7356-459F-872B-866415D36964}"/>
                    </a:ext>
                  </a:extLst>
                </p14:cNvPr>
                <p14:cNvContentPartPr/>
                <p14:nvPr/>
              </p14:nvContentPartPr>
              <p14:xfrm>
                <a:off x="10334850" y="708006"/>
                <a:ext cx="185400" cy="27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7EC1159-7356-459F-872B-866415D3696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330530" y="703686"/>
                  <a:ext cx="194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AF79955-2CF8-473F-9969-824A18F71272}"/>
                    </a:ext>
                  </a:extLst>
                </p14:cNvPr>
                <p14:cNvContentPartPr/>
                <p14:nvPr/>
              </p14:nvContentPartPr>
              <p14:xfrm>
                <a:off x="10328370" y="655806"/>
                <a:ext cx="81000" cy="137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AF79955-2CF8-473F-9969-824A18F7127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24050" y="651486"/>
                  <a:ext cx="8964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30B55DD-796A-44A7-AE68-FADA1D4B319C}"/>
              </a:ext>
            </a:extLst>
          </p:cNvPr>
          <p:cNvGrpSpPr/>
          <p:nvPr/>
        </p:nvGrpSpPr>
        <p:grpSpPr>
          <a:xfrm>
            <a:off x="10739130" y="638886"/>
            <a:ext cx="432720" cy="222480"/>
            <a:chOff x="10739130" y="638886"/>
            <a:chExt cx="432720" cy="22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444BD7E-8E1D-4F69-9969-5FC5ABC4BA2F}"/>
                    </a:ext>
                  </a:extLst>
                </p14:cNvPr>
                <p14:cNvContentPartPr/>
                <p14:nvPr/>
              </p14:nvContentPartPr>
              <p14:xfrm>
                <a:off x="10739130" y="638886"/>
                <a:ext cx="67320" cy="124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444BD7E-8E1D-4F69-9969-5FC5ABC4BA2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734810" y="634566"/>
                  <a:ext cx="75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88B0E37-3CF8-415F-9C3B-6E7D92F3FB0D}"/>
                    </a:ext>
                  </a:extLst>
                </p14:cNvPr>
                <p14:cNvContentPartPr/>
                <p14:nvPr/>
              </p14:nvContentPartPr>
              <p14:xfrm>
                <a:off x="10819410" y="691446"/>
                <a:ext cx="120240" cy="73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88B0E37-3CF8-415F-9C3B-6E7D92F3FB0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15090" y="687126"/>
                  <a:ext cx="128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A7DD215-6C3E-4181-A042-B966509D731F}"/>
                    </a:ext>
                  </a:extLst>
                </p14:cNvPr>
                <p14:cNvContentPartPr/>
                <p14:nvPr/>
              </p14:nvContentPartPr>
              <p14:xfrm>
                <a:off x="10891770" y="645726"/>
                <a:ext cx="51120" cy="40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A7DD215-6C3E-4181-A042-B966509D731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87450" y="641406"/>
                  <a:ext cx="59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9C63C7C-D494-44BE-A2E5-093F06F14D96}"/>
                    </a:ext>
                  </a:extLst>
                </p14:cNvPr>
                <p14:cNvContentPartPr/>
                <p14:nvPr/>
              </p14:nvContentPartPr>
              <p14:xfrm>
                <a:off x="10952250" y="650046"/>
                <a:ext cx="132120" cy="211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9C63C7C-D494-44BE-A2E5-093F06F14D9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947930" y="645726"/>
                  <a:ext cx="1407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FDF6F28-17AB-4DAD-82DE-AF01B05AA691}"/>
                    </a:ext>
                  </a:extLst>
                </p14:cNvPr>
                <p14:cNvContentPartPr/>
                <p14:nvPr/>
              </p14:nvContentPartPr>
              <p14:xfrm>
                <a:off x="11098770" y="643926"/>
                <a:ext cx="73080" cy="147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FDF6F28-17AB-4DAD-82DE-AF01B05AA69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094450" y="639606"/>
                  <a:ext cx="8172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27D1739-40CF-42DC-BAF5-5933A6A6E3DA}"/>
                  </a:ext>
                </a:extLst>
              </p14:cNvPr>
              <p14:cNvContentPartPr/>
              <p14:nvPr/>
            </p14:nvContentPartPr>
            <p14:xfrm>
              <a:off x="11372730" y="612606"/>
              <a:ext cx="87840" cy="145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27D1739-40CF-42DC-BAF5-5933A6A6E3D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368410" y="608286"/>
                <a:ext cx="9648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FA62CB9B-92D0-466E-B516-F0AD12F99BD2}"/>
              </a:ext>
            </a:extLst>
          </p:cNvPr>
          <p:cNvGrpSpPr/>
          <p:nvPr/>
        </p:nvGrpSpPr>
        <p:grpSpPr>
          <a:xfrm>
            <a:off x="1496490" y="1764606"/>
            <a:ext cx="655560" cy="174960"/>
            <a:chOff x="1496490" y="1764606"/>
            <a:chExt cx="655560" cy="1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DB3DD2D-9CB3-4F4A-B4F9-41FFFBFE9ECB}"/>
                    </a:ext>
                  </a:extLst>
                </p14:cNvPr>
                <p14:cNvContentPartPr/>
                <p14:nvPr/>
              </p14:nvContentPartPr>
              <p14:xfrm>
                <a:off x="1496490" y="1764606"/>
                <a:ext cx="151200" cy="1749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DB3DD2D-9CB3-4F4A-B4F9-41FFFBFE9EC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92170" y="1760286"/>
                  <a:ext cx="159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5EAF87D-8A8F-435B-B5F7-8D3C9D6198CF}"/>
                    </a:ext>
                  </a:extLst>
                </p14:cNvPr>
                <p14:cNvContentPartPr/>
                <p14:nvPr/>
              </p14:nvContentPartPr>
              <p14:xfrm>
                <a:off x="1684410" y="1820406"/>
                <a:ext cx="83520" cy="97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5EAF87D-8A8F-435B-B5F7-8D3C9D6198C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80090" y="1816086"/>
                  <a:ext cx="92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E70E275-5E61-46CA-B748-EECFA8EB6A0F}"/>
                    </a:ext>
                  </a:extLst>
                </p14:cNvPr>
                <p14:cNvContentPartPr/>
                <p14:nvPr/>
              </p14:nvContentPartPr>
              <p14:xfrm>
                <a:off x="1796010" y="1810326"/>
                <a:ext cx="90000" cy="83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E70E275-5E61-46CA-B748-EECFA8EB6A0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91690" y="1806006"/>
                  <a:ext cx="98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69C2B79-84CB-4979-9957-114FD55757B0}"/>
                    </a:ext>
                  </a:extLst>
                </p14:cNvPr>
                <p14:cNvContentPartPr/>
                <p14:nvPr/>
              </p14:nvContentPartPr>
              <p14:xfrm>
                <a:off x="1934970" y="1824006"/>
                <a:ext cx="104760" cy="788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69C2B79-84CB-4979-9957-114FD55757B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30650" y="1819686"/>
                  <a:ext cx="113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7C4898A-42B2-4DC1-A3EF-7877F5C61F3C}"/>
                    </a:ext>
                  </a:extLst>
                </p14:cNvPr>
                <p14:cNvContentPartPr/>
                <p14:nvPr/>
              </p14:nvContentPartPr>
              <p14:xfrm>
                <a:off x="2040090" y="1776846"/>
                <a:ext cx="111960" cy="128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7C4898A-42B2-4DC1-A3EF-7877F5C61F3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35770" y="1772526"/>
                  <a:ext cx="12060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0C09132-706B-4701-907B-E2EF35E3FBF9}"/>
              </a:ext>
            </a:extLst>
          </p:cNvPr>
          <p:cNvGrpSpPr/>
          <p:nvPr/>
        </p:nvGrpSpPr>
        <p:grpSpPr>
          <a:xfrm>
            <a:off x="2439330" y="1727526"/>
            <a:ext cx="353520" cy="176040"/>
            <a:chOff x="2439330" y="1727526"/>
            <a:chExt cx="35352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2293901-33C3-4264-A471-AC8B13848B88}"/>
                    </a:ext>
                  </a:extLst>
                </p14:cNvPr>
                <p14:cNvContentPartPr/>
                <p14:nvPr/>
              </p14:nvContentPartPr>
              <p14:xfrm>
                <a:off x="2480730" y="1737606"/>
                <a:ext cx="54360" cy="165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2293901-33C3-4264-A471-AC8B13848B8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476410" y="1733286"/>
                  <a:ext cx="63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275434E-0EFB-442C-8025-2A045D259D80}"/>
                    </a:ext>
                  </a:extLst>
                </p14:cNvPr>
                <p14:cNvContentPartPr/>
                <p14:nvPr/>
              </p14:nvContentPartPr>
              <p14:xfrm>
                <a:off x="2439330" y="1792686"/>
                <a:ext cx="101520" cy="12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275434E-0EFB-442C-8025-2A045D259D8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35010" y="1788366"/>
                  <a:ext cx="110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66E1955-187B-4C43-BE73-97EA143EB736}"/>
                    </a:ext>
                  </a:extLst>
                </p14:cNvPr>
                <p14:cNvContentPartPr/>
                <p14:nvPr/>
              </p14:nvContentPartPr>
              <p14:xfrm>
                <a:off x="2558850" y="1727526"/>
                <a:ext cx="115200" cy="155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66E1955-187B-4C43-BE73-97EA143EB73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554530" y="1723206"/>
                  <a:ext cx="123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90B88A1-0227-4D9A-B6B1-1224904B5B3C}"/>
                    </a:ext>
                  </a:extLst>
                </p14:cNvPr>
                <p14:cNvContentPartPr/>
                <p14:nvPr/>
              </p14:nvContentPartPr>
              <p14:xfrm>
                <a:off x="2691690" y="1768206"/>
                <a:ext cx="101160" cy="116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90B88A1-0227-4D9A-B6B1-1224904B5B3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87370" y="1763886"/>
                  <a:ext cx="10980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162EF03-1D9B-459B-9303-AF54C40AF02D}"/>
              </a:ext>
            </a:extLst>
          </p:cNvPr>
          <p:cNvGrpSpPr/>
          <p:nvPr/>
        </p:nvGrpSpPr>
        <p:grpSpPr>
          <a:xfrm>
            <a:off x="3008490" y="1715646"/>
            <a:ext cx="678600" cy="161640"/>
            <a:chOff x="3008490" y="1715646"/>
            <a:chExt cx="678600" cy="16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7E8091E-14F3-4AA1-AA73-66F2382B5925}"/>
                    </a:ext>
                  </a:extLst>
                </p14:cNvPr>
                <p14:cNvContentPartPr/>
                <p14:nvPr/>
              </p14:nvContentPartPr>
              <p14:xfrm>
                <a:off x="3008490" y="1789086"/>
                <a:ext cx="132120" cy="88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7E8091E-14F3-4AA1-AA73-66F2382B592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04170" y="1784766"/>
                  <a:ext cx="140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6F0EA32-4463-4FCB-B3BF-52DC494233CB}"/>
                    </a:ext>
                  </a:extLst>
                </p14:cNvPr>
                <p14:cNvContentPartPr/>
                <p14:nvPr/>
              </p14:nvContentPartPr>
              <p14:xfrm>
                <a:off x="3166890" y="1805286"/>
                <a:ext cx="84240" cy="720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6F0EA32-4463-4FCB-B3BF-52DC494233C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62570" y="1800966"/>
                  <a:ext cx="92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AA2DF61-87C5-4677-9031-06A5B286987F}"/>
                    </a:ext>
                  </a:extLst>
                </p14:cNvPr>
                <p14:cNvContentPartPr/>
                <p14:nvPr/>
              </p14:nvContentPartPr>
              <p14:xfrm>
                <a:off x="3297570" y="1809246"/>
                <a:ext cx="111600" cy="54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AA2DF61-87C5-4677-9031-06A5B286987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93250" y="1804926"/>
                  <a:ext cx="120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E486905-97A5-484F-9488-8640F3B2AB6D}"/>
                    </a:ext>
                  </a:extLst>
                </p14:cNvPr>
                <p14:cNvContentPartPr/>
                <p14:nvPr/>
              </p14:nvContentPartPr>
              <p14:xfrm>
                <a:off x="3450570" y="1715646"/>
                <a:ext cx="236520" cy="1540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E486905-97A5-484F-9488-8640F3B2AB6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446250" y="1711326"/>
                  <a:ext cx="24516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B7D199B-829A-48BF-A652-4A6739514E73}"/>
              </a:ext>
            </a:extLst>
          </p:cNvPr>
          <p:cNvGrpSpPr/>
          <p:nvPr/>
        </p:nvGrpSpPr>
        <p:grpSpPr>
          <a:xfrm>
            <a:off x="3901290" y="1675326"/>
            <a:ext cx="194400" cy="209160"/>
            <a:chOff x="3901290" y="1675326"/>
            <a:chExt cx="19440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413D730-573D-4E49-86B5-666BE9B97F80}"/>
                    </a:ext>
                  </a:extLst>
                </p14:cNvPr>
                <p14:cNvContentPartPr/>
                <p14:nvPr/>
              </p14:nvContentPartPr>
              <p14:xfrm>
                <a:off x="3901290" y="1745166"/>
                <a:ext cx="69840" cy="76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413D730-573D-4E49-86B5-666BE9B97F8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96970" y="1740846"/>
                  <a:ext cx="78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A4FB85D-2556-4D09-8395-283CC35C23AF}"/>
                    </a:ext>
                  </a:extLst>
                </p14:cNvPr>
                <p14:cNvContentPartPr/>
                <p14:nvPr/>
              </p14:nvContentPartPr>
              <p14:xfrm>
                <a:off x="4005690" y="1675326"/>
                <a:ext cx="90000" cy="209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A4FB85D-2556-4D09-8395-283CC35C23A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01370" y="1671006"/>
                  <a:ext cx="9864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CC2BB69-5EA8-4B15-BB91-947DDD48D2C7}"/>
              </a:ext>
            </a:extLst>
          </p:cNvPr>
          <p:cNvGrpSpPr/>
          <p:nvPr/>
        </p:nvGrpSpPr>
        <p:grpSpPr>
          <a:xfrm>
            <a:off x="4341570" y="1607286"/>
            <a:ext cx="397440" cy="183960"/>
            <a:chOff x="4341570" y="1607286"/>
            <a:chExt cx="39744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0AEA14E-A40D-4FF0-A939-CBE0CD05E52B}"/>
                    </a:ext>
                  </a:extLst>
                </p14:cNvPr>
                <p14:cNvContentPartPr/>
                <p14:nvPr/>
              </p14:nvContentPartPr>
              <p14:xfrm>
                <a:off x="4341570" y="1607286"/>
                <a:ext cx="97200" cy="1839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0AEA14E-A40D-4FF0-A939-CBE0CD05E52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337250" y="1602966"/>
                  <a:ext cx="105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3C37392-F19B-446D-A14B-C4C1FB89BC9F}"/>
                    </a:ext>
                  </a:extLst>
                </p14:cNvPr>
                <p14:cNvContentPartPr/>
                <p14:nvPr/>
              </p14:nvContentPartPr>
              <p14:xfrm>
                <a:off x="4464690" y="1636806"/>
                <a:ext cx="160560" cy="1368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3C37392-F19B-446D-A14B-C4C1FB89BC9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460370" y="1632486"/>
                  <a:ext cx="169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E814FB7-2333-4D36-BD17-07F7486E710F}"/>
                    </a:ext>
                  </a:extLst>
                </p14:cNvPr>
                <p14:cNvContentPartPr/>
                <p14:nvPr/>
              </p14:nvContentPartPr>
              <p14:xfrm>
                <a:off x="4636050" y="1626726"/>
                <a:ext cx="102960" cy="161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E814FB7-2333-4D36-BD17-07F7486E710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31730" y="1622406"/>
                  <a:ext cx="11160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583EC19-4711-4A79-A7AF-E26F03C1EE2A}"/>
              </a:ext>
            </a:extLst>
          </p:cNvPr>
          <p:cNvGrpSpPr/>
          <p:nvPr/>
        </p:nvGrpSpPr>
        <p:grpSpPr>
          <a:xfrm>
            <a:off x="5016930" y="1588206"/>
            <a:ext cx="223200" cy="272160"/>
            <a:chOff x="5016930" y="1588206"/>
            <a:chExt cx="223200" cy="27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C9133DB-173D-4FD0-81F9-B8FDA2FBC914}"/>
                    </a:ext>
                  </a:extLst>
                </p14:cNvPr>
                <p14:cNvContentPartPr/>
                <p14:nvPr/>
              </p14:nvContentPartPr>
              <p14:xfrm>
                <a:off x="5016930" y="1696926"/>
                <a:ext cx="64440" cy="824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C9133DB-173D-4FD0-81F9-B8FDA2FBC91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012610" y="1692606"/>
                  <a:ext cx="73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DBFD072-7E04-4A76-8637-7912EA866A2D}"/>
                    </a:ext>
                  </a:extLst>
                </p14:cNvPr>
                <p14:cNvContentPartPr/>
                <p14:nvPr/>
              </p14:nvContentPartPr>
              <p14:xfrm>
                <a:off x="5144010" y="1588206"/>
                <a:ext cx="96120" cy="2721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DBFD072-7E04-4A76-8637-7912EA866A2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39690" y="1583886"/>
                  <a:ext cx="104760" cy="28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EDB08E3-1FA9-4EF6-845A-A204AE2C3E33}"/>
              </a:ext>
            </a:extLst>
          </p:cNvPr>
          <p:cNvGrpSpPr/>
          <p:nvPr/>
        </p:nvGrpSpPr>
        <p:grpSpPr>
          <a:xfrm>
            <a:off x="5472330" y="1561566"/>
            <a:ext cx="918360" cy="294120"/>
            <a:chOff x="5472330" y="1561566"/>
            <a:chExt cx="91836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28E8A21-C886-41DB-BF05-1A2FFFDBCE31}"/>
                    </a:ext>
                  </a:extLst>
                </p14:cNvPr>
                <p14:cNvContentPartPr/>
                <p14:nvPr/>
              </p14:nvContentPartPr>
              <p14:xfrm>
                <a:off x="5472330" y="1592166"/>
                <a:ext cx="109080" cy="1602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28E8A21-C886-41DB-BF05-1A2FFFDBCE3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68010" y="1587846"/>
                  <a:ext cx="117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F8A839E-AAE1-4B73-A21E-48E41C584CBE}"/>
                    </a:ext>
                  </a:extLst>
                </p14:cNvPr>
                <p14:cNvContentPartPr/>
                <p14:nvPr/>
              </p14:nvContentPartPr>
              <p14:xfrm>
                <a:off x="5607690" y="1641486"/>
                <a:ext cx="141120" cy="88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F8A839E-AAE1-4B73-A21E-48E41C584CB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03370" y="1636806"/>
                  <a:ext cx="149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272C5D5-FDAF-415C-AB3A-6085B01B95BE}"/>
                    </a:ext>
                  </a:extLst>
                </p14:cNvPr>
                <p14:cNvContentPartPr/>
                <p14:nvPr/>
              </p14:nvContentPartPr>
              <p14:xfrm>
                <a:off x="5707050" y="1600446"/>
                <a:ext cx="41040" cy="43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272C5D5-FDAF-415C-AB3A-6085B01B95B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02730" y="1595766"/>
                  <a:ext cx="49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9D94BD9-8B40-4157-98C4-4D8A03DE391A}"/>
                    </a:ext>
                  </a:extLst>
                </p14:cNvPr>
                <p14:cNvContentPartPr/>
                <p14:nvPr/>
              </p14:nvContentPartPr>
              <p14:xfrm>
                <a:off x="5817570" y="1650486"/>
                <a:ext cx="52920" cy="205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9D94BD9-8B40-4157-98C4-4D8A03DE391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13250" y="1646166"/>
                  <a:ext cx="61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541BB68-531D-4F9A-9092-FD0ACC66022F}"/>
                    </a:ext>
                  </a:extLst>
                </p14:cNvPr>
                <p14:cNvContentPartPr/>
                <p14:nvPr/>
              </p14:nvContentPartPr>
              <p14:xfrm>
                <a:off x="5910450" y="1569486"/>
                <a:ext cx="168480" cy="1695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541BB68-531D-4F9A-9092-FD0ACC66022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06130" y="1565166"/>
                  <a:ext cx="177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CC71EB5-6747-497A-9452-9D946AB9D7CC}"/>
                    </a:ext>
                  </a:extLst>
                </p14:cNvPr>
                <p14:cNvContentPartPr/>
                <p14:nvPr/>
              </p14:nvContentPartPr>
              <p14:xfrm>
                <a:off x="5982810" y="1561566"/>
                <a:ext cx="407880" cy="1699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CC71EB5-6747-497A-9452-9D946AB9D7C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78490" y="1557246"/>
                  <a:ext cx="41652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A3B4500-D834-49ED-BC2C-589FB1510317}"/>
                  </a:ext>
                </a:extLst>
              </p14:cNvPr>
              <p14:cNvContentPartPr/>
              <p14:nvPr/>
            </p14:nvContentPartPr>
            <p14:xfrm>
              <a:off x="6539730" y="1698366"/>
              <a:ext cx="8640" cy="93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A3B4500-D834-49ED-BC2C-589FB151031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535410" y="1694046"/>
                <a:ext cx="1728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22353A8-3131-4877-B2AA-628F6770EC39}"/>
              </a:ext>
            </a:extLst>
          </p:cNvPr>
          <p:cNvGrpSpPr/>
          <p:nvPr/>
        </p:nvGrpSpPr>
        <p:grpSpPr>
          <a:xfrm>
            <a:off x="1546530" y="2339886"/>
            <a:ext cx="145080" cy="191520"/>
            <a:chOff x="1546530" y="2339886"/>
            <a:chExt cx="14508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032F833-52D1-43E1-A7E0-BBD7F4F8B34E}"/>
                    </a:ext>
                  </a:extLst>
                </p14:cNvPr>
                <p14:cNvContentPartPr/>
                <p14:nvPr/>
              </p14:nvContentPartPr>
              <p14:xfrm>
                <a:off x="1546530" y="2387766"/>
                <a:ext cx="145080" cy="18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032F833-52D1-43E1-A7E0-BBD7F4F8B34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42210" y="2383446"/>
                  <a:ext cx="153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42A062C-348E-4B75-BB13-5EEDB0BEE686}"/>
                    </a:ext>
                  </a:extLst>
                </p14:cNvPr>
                <p14:cNvContentPartPr/>
                <p14:nvPr/>
              </p14:nvContentPartPr>
              <p14:xfrm>
                <a:off x="1559850" y="2457966"/>
                <a:ext cx="110520" cy="172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42A062C-348E-4B75-BB13-5EEDB0BEE68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55530" y="2453646"/>
                  <a:ext cx="119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66212B3-9228-4FA9-99F5-474CE0908370}"/>
                    </a:ext>
                  </a:extLst>
                </p14:cNvPr>
                <p14:cNvContentPartPr/>
                <p14:nvPr/>
              </p14:nvContentPartPr>
              <p14:xfrm>
                <a:off x="1598010" y="2339886"/>
                <a:ext cx="87840" cy="1915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66212B3-9228-4FA9-99F5-474CE090837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593690" y="2335566"/>
                  <a:ext cx="9648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9B1D8B4-7007-4DA3-AEF9-41871181548E}"/>
              </a:ext>
            </a:extLst>
          </p:cNvPr>
          <p:cNvGrpSpPr/>
          <p:nvPr/>
        </p:nvGrpSpPr>
        <p:grpSpPr>
          <a:xfrm>
            <a:off x="1898610" y="2311086"/>
            <a:ext cx="182880" cy="212040"/>
            <a:chOff x="1898610" y="2311086"/>
            <a:chExt cx="182880" cy="2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74A14C0-FA9B-45D0-BDA1-697BEF67F50B}"/>
                    </a:ext>
                  </a:extLst>
                </p14:cNvPr>
                <p14:cNvContentPartPr/>
                <p14:nvPr/>
              </p14:nvContentPartPr>
              <p14:xfrm>
                <a:off x="1898610" y="2311086"/>
                <a:ext cx="168120" cy="2120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74A14C0-FA9B-45D0-BDA1-697BEF67F50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894290" y="2306766"/>
                  <a:ext cx="176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DE2F083-EAD6-4C6E-98B0-2D6AE619B411}"/>
                    </a:ext>
                  </a:extLst>
                </p14:cNvPr>
                <p14:cNvContentPartPr/>
                <p14:nvPr/>
              </p14:nvContentPartPr>
              <p14:xfrm>
                <a:off x="1975650" y="2405406"/>
                <a:ext cx="105840" cy="176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DE2F083-EAD6-4C6E-98B0-2D6AE619B41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971330" y="2401086"/>
                  <a:ext cx="1144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674F8DF-F308-4BB6-9625-BEA9B830D131}"/>
              </a:ext>
            </a:extLst>
          </p:cNvPr>
          <p:cNvGrpSpPr/>
          <p:nvPr/>
        </p:nvGrpSpPr>
        <p:grpSpPr>
          <a:xfrm>
            <a:off x="2282730" y="2287686"/>
            <a:ext cx="414360" cy="162360"/>
            <a:chOff x="2282730" y="2287686"/>
            <a:chExt cx="414360" cy="16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0091B1E-FF22-4DC6-B2AD-5E702CBCA4F9}"/>
                    </a:ext>
                  </a:extLst>
                </p14:cNvPr>
                <p14:cNvContentPartPr/>
                <p14:nvPr/>
              </p14:nvContentPartPr>
              <p14:xfrm>
                <a:off x="2282730" y="2297046"/>
                <a:ext cx="96480" cy="115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0091B1E-FF22-4DC6-B2AD-5E702CBCA4F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278410" y="2292726"/>
                  <a:ext cx="105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B25D9BF-E0E1-42C0-B51F-8C3476BE7D8E}"/>
                    </a:ext>
                  </a:extLst>
                </p14:cNvPr>
                <p14:cNvContentPartPr/>
                <p14:nvPr/>
              </p14:nvContentPartPr>
              <p14:xfrm>
                <a:off x="2420250" y="2345646"/>
                <a:ext cx="105120" cy="81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B25D9BF-E0E1-42C0-B51F-8C3476BE7D8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15930" y="2341326"/>
                  <a:ext cx="113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78E2619-0CDB-4565-810A-FF45AEB3C0A1}"/>
                    </a:ext>
                  </a:extLst>
                </p14:cNvPr>
                <p14:cNvContentPartPr/>
                <p14:nvPr/>
              </p14:nvContentPartPr>
              <p14:xfrm>
                <a:off x="2539410" y="2287686"/>
                <a:ext cx="86400" cy="162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78E2619-0CDB-4565-810A-FF45AEB3C0A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535090" y="2283366"/>
                  <a:ext cx="95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03DB88B-C2B4-44FF-B234-10860DCDF78D}"/>
                    </a:ext>
                  </a:extLst>
                </p14:cNvPr>
                <p14:cNvContentPartPr/>
                <p14:nvPr/>
              </p14:nvContentPartPr>
              <p14:xfrm>
                <a:off x="2651730" y="2356806"/>
                <a:ext cx="45360" cy="846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03DB88B-C2B4-44FF-B234-10860DCDF78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647410" y="2352486"/>
                  <a:ext cx="5400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0979DCD-67E0-441A-B6FF-A49C09A50FEC}"/>
              </a:ext>
            </a:extLst>
          </p:cNvPr>
          <p:cNvGrpSpPr/>
          <p:nvPr/>
        </p:nvGrpSpPr>
        <p:grpSpPr>
          <a:xfrm>
            <a:off x="2949450" y="2249886"/>
            <a:ext cx="207360" cy="227880"/>
            <a:chOff x="2949450" y="2249886"/>
            <a:chExt cx="20736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97F2543-12DE-41C5-A534-C777C273BF1A}"/>
                    </a:ext>
                  </a:extLst>
                </p14:cNvPr>
                <p14:cNvContentPartPr/>
                <p14:nvPr/>
              </p14:nvContentPartPr>
              <p14:xfrm>
                <a:off x="2949450" y="2352846"/>
                <a:ext cx="52560" cy="806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97F2543-12DE-41C5-A534-C777C273BF1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45130" y="2348526"/>
                  <a:ext cx="61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695605A-F927-4775-9ABE-22B3E5AF68FB}"/>
                    </a:ext>
                  </a:extLst>
                </p14:cNvPr>
                <p14:cNvContentPartPr/>
                <p14:nvPr/>
              </p14:nvContentPartPr>
              <p14:xfrm>
                <a:off x="3055650" y="2249886"/>
                <a:ext cx="101160" cy="2278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695605A-F927-4775-9ABE-22B3E5AF68F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51330" y="2245566"/>
                  <a:ext cx="10980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9843F64-C6B9-487B-ADFE-9AB83E43646E}"/>
              </a:ext>
            </a:extLst>
          </p:cNvPr>
          <p:cNvGrpSpPr/>
          <p:nvPr/>
        </p:nvGrpSpPr>
        <p:grpSpPr>
          <a:xfrm>
            <a:off x="3413490" y="2213166"/>
            <a:ext cx="663840" cy="307440"/>
            <a:chOff x="3413490" y="2213166"/>
            <a:chExt cx="663840" cy="30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24EBE5E-4392-479B-8C75-C3D6EF421050}"/>
                    </a:ext>
                  </a:extLst>
                </p14:cNvPr>
                <p14:cNvContentPartPr/>
                <p14:nvPr/>
              </p14:nvContentPartPr>
              <p14:xfrm>
                <a:off x="3413490" y="2254206"/>
                <a:ext cx="101520" cy="1389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24EBE5E-4392-479B-8C75-C3D6EF42105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09170" y="2249886"/>
                  <a:ext cx="110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9B2858B-5A06-47D2-8080-DDE454309DF7}"/>
                    </a:ext>
                  </a:extLst>
                </p14:cNvPr>
                <p14:cNvContentPartPr/>
                <p14:nvPr/>
              </p14:nvContentPartPr>
              <p14:xfrm>
                <a:off x="3545970" y="2297766"/>
                <a:ext cx="100800" cy="939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9B2858B-5A06-47D2-8080-DDE454309DF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541650" y="2293446"/>
                  <a:ext cx="109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2A64FB7-DBCA-4D4F-8FCC-2A3B1AA2EFD6}"/>
                    </a:ext>
                  </a:extLst>
                </p14:cNvPr>
                <p14:cNvContentPartPr/>
                <p14:nvPr/>
              </p14:nvContentPartPr>
              <p14:xfrm>
                <a:off x="3652530" y="2282646"/>
                <a:ext cx="38520" cy="1029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2A64FB7-DBCA-4D4F-8FCC-2A3B1AA2EFD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648210" y="2278326"/>
                  <a:ext cx="47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80160C0-E180-496B-B1E5-1C3F9634487D}"/>
                    </a:ext>
                  </a:extLst>
                </p14:cNvPr>
                <p14:cNvContentPartPr/>
                <p14:nvPr/>
              </p14:nvContentPartPr>
              <p14:xfrm>
                <a:off x="3746850" y="2298126"/>
                <a:ext cx="52200" cy="2224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80160C0-E180-496B-B1E5-1C3F9634487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742530" y="2293806"/>
                  <a:ext cx="60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3D96A49-469D-4A0A-B954-831DD2270E03}"/>
                    </a:ext>
                  </a:extLst>
                </p14:cNvPr>
                <p14:cNvContentPartPr/>
                <p14:nvPr/>
              </p14:nvContentPartPr>
              <p14:xfrm>
                <a:off x="3841530" y="2241246"/>
                <a:ext cx="105840" cy="1692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3D96A49-469D-4A0A-B954-831DD2270E0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837210" y="2236926"/>
                  <a:ext cx="114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B5E7A55-831F-478F-A355-EA4B203AFEF9}"/>
                    </a:ext>
                  </a:extLst>
                </p14:cNvPr>
                <p14:cNvContentPartPr/>
                <p14:nvPr/>
              </p14:nvContentPartPr>
              <p14:xfrm>
                <a:off x="3962130" y="2213166"/>
                <a:ext cx="115200" cy="176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B5E7A55-831F-478F-A355-EA4B203AFEF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57810" y="2208846"/>
                  <a:ext cx="12384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ED361D0-8275-460C-B844-85A0C669DE7B}"/>
              </a:ext>
            </a:extLst>
          </p:cNvPr>
          <p:cNvGrpSpPr/>
          <p:nvPr/>
        </p:nvGrpSpPr>
        <p:grpSpPr>
          <a:xfrm>
            <a:off x="4383330" y="2227206"/>
            <a:ext cx="154440" cy="175680"/>
            <a:chOff x="4383330" y="2227206"/>
            <a:chExt cx="154440" cy="1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EE8F08D-4E7C-4245-A54B-379826BC846E}"/>
                    </a:ext>
                  </a:extLst>
                </p14:cNvPr>
                <p14:cNvContentPartPr/>
                <p14:nvPr/>
              </p14:nvContentPartPr>
              <p14:xfrm>
                <a:off x="4383330" y="2232966"/>
                <a:ext cx="154440" cy="1148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EE8F08D-4E7C-4245-A54B-379826BC846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379010" y="2228646"/>
                  <a:ext cx="163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F4203A3-7674-4672-8B0A-37557C728469}"/>
                    </a:ext>
                  </a:extLst>
                </p14:cNvPr>
                <p14:cNvContentPartPr/>
                <p14:nvPr/>
              </p14:nvContentPartPr>
              <p14:xfrm>
                <a:off x="4474050" y="2227206"/>
                <a:ext cx="16200" cy="175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F4203A3-7674-4672-8B0A-37557C72846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69730" y="2222886"/>
                  <a:ext cx="2484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18723A9-185B-466D-8413-0FBAA9137E6A}"/>
              </a:ext>
            </a:extLst>
          </p:cNvPr>
          <p:cNvGrpSpPr/>
          <p:nvPr/>
        </p:nvGrpSpPr>
        <p:grpSpPr>
          <a:xfrm>
            <a:off x="4766010" y="2257806"/>
            <a:ext cx="96840" cy="141840"/>
            <a:chOff x="4766010" y="2257806"/>
            <a:chExt cx="96840" cy="1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C7D510F-D7AA-4492-8815-E6E93B0DC04C}"/>
                    </a:ext>
                  </a:extLst>
                </p14:cNvPr>
                <p14:cNvContentPartPr/>
                <p14:nvPr/>
              </p14:nvContentPartPr>
              <p14:xfrm>
                <a:off x="4766010" y="2257806"/>
                <a:ext cx="88200" cy="954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C7D510F-D7AA-4492-8815-E6E93B0DC04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761690" y="2253486"/>
                  <a:ext cx="96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6AD394D-52A7-4D5D-AED6-9CED92919044}"/>
                    </a:ext>
                  </a:extLst>
                </p14:cNvPr>
                <p14:cNvContentPartPr/>
                <p14:nvPr/>
              </p14:nvContentPartPr>
              <p14:xfrm>
                <a:off x="4793010" y="2392086"/>
                <a:ext cx="69840" cy="75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6AD394D-52A7-4D5D-AED6-9CED9291904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88690" y="2387766"/>
                  <a:ext cx="7848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5F8302A-B428-42C3-8A0D-FF506A69A8A6}"/>
              </a:ext>
            </a:extLst>
          </p:cNvPr>
          <p:cNvGrpSpPr/>
          <p:nvPr/>
        </p:nvGrpSpPr>
        <p:grpSpPr>
          <a:xfrm>
            <a:off x="5106570" y="2147286"/>
            <a:ext cx="270000" cy="434880"/>
            <a:chOff x="5106570" y="2147286"/>
            <a:chExt cx="270000" cy="43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24AAB37-15DA-44A1-8428-6227EA4FF9FC}"/>
                    </a:ext>
                  </a:extLst>
                </p14:cNvPr>
                <p14:cNvContentPartPr/>
                <p14:nvPr/>
              </p14:nvContentPartPr>
              <p14:xfrm>
                <a:off x="5177130" y="2147286"/>
                <a:ext cx="115200" cy="1101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24AAB37-15DA-44A1-8428-6227EA4FF9F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72810" y="2142966"/>
                  <a:ext cx="123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3A75346-CDD7-4C60-94B8-EBD385EE5079}"/>
                    </a:ext>
                  </a:extLst>
                </p14:cNvPr>
                <p14:cNvContentPartPr/>
                <p14:nvPr/>
              </p14:nvContentPartPr>
              <p14:xfrm>
                <a:off x="5106570" y="2319726"/>
                <a:ext cx="270000" cy="1540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3A75346-CDD7-4C60-94B8-EBD385EE507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02250" y="2315406"/>
                  <a:ext cx="278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75E200C-6A6D-469A-80DB-29AE233DD795}"/>
                    </a:ext>
                  </a:extLst>
                </p14:cNvPr>
                <p14:cNvContentPartPr/>
                <p14:nvPr/>
              </p14:nvContentPartPr>
              <p14:xfrm>
                <a:off x="5322930" y="2399646"/>
                <a:ext cx="12240" cy="182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75E200C-6A6D-469A-80DB-29AE233DD79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18610" y="2395326"/>
                  <a:ext cx="2088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C524F63-5484-418E-BF2E-09B39BED5217}"/>
              </a:ext>
            </a:extLst>
          </p:cNvPr>
          <p:cNvGrpSpPr/>
          <p:nvPr/>
        </p:nvGrpSpPr>
        <p:grpSpPr>
          <a:xfrm>
            <a:off x="7304010" y="2576046"/>
            <a:ext cx="2324880" cy="979920"/>
            <a:chOff x="7304010" y="2576046"/>
            <a:chExt cx="2324880" cy="97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516BAC1-9EC4-4EC2-988D-A630D3CF0419}"/>
                    </a:ext>
                  </a:extLst>
                </p14:cNvPr>
                <p14:cNvContentPartPr/>
                <p14:nvPr/>
              </p14:nvContentPartPr>
              <p14:xfrm>
                <a:off x="7304010" y="2579646"/>
                <a:ext cx="2322360" cy="7840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516BAC1-9EC4-4EC2-988D-A630D3CF041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99690" y="2575326"/>
                  <a:ext cx="2331000" cy="79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7C8F27B-B4FE-4B89-B91F-6B731D3D49A1}"/>
                    </a:ext>
                  </a:extLst>
                </p14:cNvPr>
                <p14:cNvContentPartPr/>
                <p14:nvPr/>
              </p14:nvContentPartPr>
              <p14:xfrm>
                <a:off x="9596490" y="2576046"/>
                <a:ext cx="32400" cy="846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7C8F27B-B4FE-4B89-B91F-6B731D3D49A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92170" y="2571726"/>
                  <a:ext cx="41040" cy="85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1DB9A44-3752-461B-973F-048723F97B0F}"/>
                    </a:ext>
                  </a:extLst>
                </p14:cNvPr>
                <p14:cNvContentPartPr/>
                <p14:nvPr/>
              </p14:nvContentPartPr>
              <p14:xfrm>
                <a:off x="7484370" y="3442566"/>
                <a:ext cx="651600" cy="113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1DB9A44-3752-461B-973F-048723F97B0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80050" y="3438246"/>
                  <a:ext cx="66024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665A9E0-6E4E-49F0-84F7-0C3265FD6C23}"/>
              </a:ext>
            </a:extLst>
          </p:cNvPr>
          <p:cNvGrpSpPr/>
          <p:nvPr/>
        </p:nvGrpSpPr>
        <p:grpSpPr>
          <a:xfrm>
            <a:off x="7741050" y="3674406"/>
            <a:ext cx="243720" cy="358560"/>
            <a:chOff x="7741050" y="3674406"/>
            <a:chExt cx="243720" cy="35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A348D2C-C82C-498A-AA1A-F077DD5BC131}"/>
                    </a:ext>
                  </a:extLst>
                </p14:cNvPr>
                <p14:cNvContentPartPr/>
                <p14:nvPr/>
              </p14:nvContentPartPr>
              <p14:xfrm>
                <a:off x="7774170" y="3674406"/>
                <a:ext cx="135360" cy="946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A348D2C-C82C-498A-AA1A-F077DD5BC13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769850" y="3670086"/>
                  <a:ext cx="144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4FD0054-A8EE-4847-AA50-CA2F564A867D}"/>
                    </a:ext>
                  </a:extLst>
                </p14:cNvPr>
                <p14:cNvContentPartPr/>
                <p14:nvPr/>
              </p14:nvContentPartPr>
              <p14:xfrm>
                <a:off x="7741050" y="3811926"/>
                <a:ext cx="243720" cy="248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4FD0054-A8EE-4847-AA50-CA2F564A867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36730" y="3807606"/>
                  <a:ext cx="252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EC05F7A-1CFB-46C4-B7CC-E0581C9EB909}"/>
                    </a:ext>
                  </a:extLst>
                </p14:cNvPr>
                <p14:cNvContentPartPr/>
                <p14:nvPr/>
              </p14:nvContentPartPr>
              <p14:xfrm>
                <a:off x="7818450" y="3804006"/>
                <a:ext cx="133560" cy="2289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EC05F7A-1CFB-46C4-B7CC-E0581C9EB90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814130" y="3799686"/>
                  <a:ext cx="14220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8976806-01AC-4A76-8B75-AA5038F39532}"/>
              </a:ext>
            </a:extLst>
          </p:cNvPr>
          <p:cNvGrpSpPr/>
          <p:nvPr/>
        </p:nvGrpSpPr>
        <p:grpSpPr>
          <a:xfrm>
            <a:off x="8539170" y="2335926"/>
            <a:ext cx="159840" cy="152640"/>
            <a:chOff x="8539170" y="2335926"/>
            <a:chExt cx="15984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185738A-80AB-46D7-9516-CB6384C186B6}"/>
                    </a:ext>
                  </a:extLst>
                </p14:cNvPr>
                <p14:cNvContentPartPr/>
                <p14:nvPr/>
              </p14:nvContentPartPr>
              <p14:xfrm>
                <a:off x="8552490" y="2335926"/>
                <a:ext cx="75240" cy="1526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185738A-80AB-46D7-9516-CB6384C186B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548170" y="2331606"/>
                  <a:ext cx="83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421D98A-7CAF-4F12-A8FA-4481E3954180}"/>
                    </a:ext>
                  </a:extLst>
                </p14:cNvPr>
                <p14:cNvContentPartPr/>
                <p14:nvPr/>
              </p14:nvContentPartPr>
              <p14:xfrm>
                <a:off x="8539170" y="2389566"/>
                <a:ext cx="159840" cy="986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421D98A-7CAF-4F12-A8FA-4481E395418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534850" y="2385246"/>
                  <a:ext cx="16848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CEE5F01A-4110-4029-9362-FF75F911018F}"/>
              </a:ext>
            </a:extLst>
          </p:cNvPr>
          <p:cNvGrpSpPr/>
          <p:nvPr/>
        </p:nvGrpSpPr>
        <p:grpSpPr>
          <a:xfrm>
            <a:off x="9852810" y="3087966"/>
            <a:ext cx="293760" cy="169920"/>
            <a:chOff x="9852810" y="3087966"/>
            <a:chExt cx="293760" cy="16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D3D4B0A-C198-46A0-8234-F008E0995A55}"/>
                    </a:ext>
                  </a:extLst>
                </p14:cNvPr>
                <p14:cNvContentPartPr/>
                <p14:nvPr/>
              </p14:nvContentPartPr>
              <p14:xfrm>
                <a:off x="9852810" y="3104526"/>
                <a:ext cx="102240" cy="1076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D3D4B0A-C198-46A0-8234-F008E0995A5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848490" y="3100206"/>
                  <a:ext cx="110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04F5B65-CF3B-4759-AC2C-0B554EB59D0C}"/>
                    </a:ext>
                  </a:extLst>
                </p14:cNvPr>
                <p14:cNvContentPartPr/>
                <p14:nvPr/>
              </p14:nvContentPartPr>
              <p14:xfrm>
                <a:off x="10017690" y="3093006"/>
                <a:ext cx="128880" cy="694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04F5B65-CF3B-4759-AC2C-0B554EB59D0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013370" y="3088686"/>
                  <a:ext cx="137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CF85B62-7BF0-4DE7-95D1-81C91131C6CC}"/>
                    </a:ext>
                  </a:extLst>
                </p14:cNvPr>
                <p14:cNvContentPartPr/>
                <p14:nvPr/>
              </p14:nvContentPartPr>
              <p14:xfrm>
                <a:off x="10109130" y="3087966"/>
                <a:ext cx="25200" cy="1699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CF85B62-7BF0-4DE7-95D1-81C91131C6C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104810" y="3083646"/>
                  <a:ext cx="3384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347FD16E-0229-4DFE-B295-CBB93AF70C60}"/>
              </a:ext>
            </a:extLst>
          </p:cNvPr>
          <p:cNvGrpSpPr/>
          <p:nvPr/>
        </p:nvGrpSpPr>
        <p:grpSpPr>
          <a:xfrm>
            <a:off x="1587570" y="2875206"/>
            <a:ext cx="1499760" cy="310320"/>
            <a:chOff x="1587570" y="2875206"/>
            <a:chExt cx="149976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E6552B5-A2F2-4E69-A4D0-6A2C046D6065}"/>
                    </a:ext>
                  </a:extLst>
                </p14:cNvPr>
                <p14:cNvContentPartPr/>
                <p14:nvPr/>
              </p14:nvContentPartPr>
              <p14:xfrm>
                <a:off x="1587570" y="2946486"/>
                <a:ext cx="184680" cy="262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E6552B5-A2F2-4E69-A4D0-6A2C046D606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583250" y="2942166"/>
                  <a:ext cx="193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01F3CC2-A3D0-4A2A-AF69-3EC5C8D723C1}"/>
                    </a:ext>
                  </a:extLst>
                </p14:cNvPr>
                <p14:cNvContentPartPr/>
                <p14:nvPr/>
              </p14:nvContentPartPr>
              <p14:xfrm>
                <a:off x="1658130" y="2937846"/>
                <a:ext cx="111600" cy="2109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01F3CC2-A3D0-4A2A-AF69-3EC5C8D723C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653810" y="2933526"/>
                  <a:ext cx="1202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9D61E6F-89B7-4DB4-A822-121506849E83}"/>
                    </a:ext>
                  </a:extLst>
                </p14:cNvPr>
                <p14:cNvContentPartPr/>
                <p14:nvPr/>
              </p14:nvContentPartPr>
              <p14:xfrm>
                <a:off x="1674330" y="2917686"/>
                <a:ext cx="321120" cy="2602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9D61E6F-89B7-4DB4-A822-121506849E8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670010" y="2913366"/>
                  <a:ext cx="329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D0CAD43-1B12-424B-A77F-D5A733BC7E3F}"/>
                    </a:ext>
                  </a:extLst>
                </p14:cNvPr>
                <p14:cNvContentPartPr/>
                <p14:nvPr/>
              </p14:nvContentPartPr>
              <p14:xfrm>
                <a:off x="2024610" y="2995446"/>
                <a:ext cx="118080" cy="846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D0CAD43-1B12-424B-A77F-D5A733BC7E3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020290" y="2991126"/>
                  <a:ext cx="126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AEB4171-A0C1-4A5E-8030-E526AD1EEFA1}"/>
                    </a:ext>
                  </a:extLst>
                </p14:cNvPr>
                <p14:cNvContentPartPr/>
                <p14:nvPr/>
              </p14:nvContentPartPr>
              <p14:xfrm>
                <a:off x="2067810" y="2959446"/>
                <a:ext cx="110160" cy="1929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AEB4171-A0C1-4A5E-8030-E526AD1EEFA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063490" y="2955126"/>
                  <a:ext cx="118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4E9242B-3E62-43FB-BD16-24C47B4044E3}"/>
                    </a:ext>
                  </a:extLst>
                </p14:cNvPr>
                <p14:cNvContentPartPr/>
                <p14:nvPr/>
              </p14:nvContentPartPr>
              <p14:xfrm>
                <a:off x="2311170" y="2982846"/>
                <a:ext cx="87840" cy="889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4E9242B-3E62-43FB-BD16-24C47B4044E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06850" y="2978526"/>
                  <a:ext cx="96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01B8017-29AD-43B0-909C-8D54BB6BAE32}"/>
                    </a:ext>
                  </a:extLst>
                </p14:cNvPr>
                <p14:cNvContentPartPr/>
                <p14:nvPr/>
              </p14:nvContentPartPr>
              <p14:xfrm>
                <a:off x="2401530" y="2898246"/>
                <a:ext cx="126720" cy="2872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01B8017-29AD-43B0-909C-8D54BB6BAE3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397210" y="2893926"/>
                  <a:ext cx="1353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33DFDC5-05EE-4942-A9F0-3871E286E661}"/>
                    </a:ext>
                  </a:extLst>
                </p14:cNvPr>
                <p14:cNvContentPartPr/>
                <p14:nvPr/>
              </p14:nvContentPartPr>
              <p14:xfrm>
                <a:off x="2633370" y="2875206"/>
                <a:ext cx="112680" cy="2142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33DFDC5-05EE-4942-A9F0-3871E286E66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629050" y="2870886"/>
                  <a:ext cx="121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D6A3F73-C253-4144-808A-45FAB07E8D9D}"/>
                    </a:ext>
                  </a:extLst>
                </p14:cNvPr>
                <p14:cNvContentPartPr/>
                <p14:nvPr/>
              </p14:nvContentPartPr>
              <p14:xfrm>
                <a:off x="2787090" y="3005166"/>
                <a:ext cx="103320" cy="475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D6A3F73-C253-4144-808A-45FAB07E8D9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782770" y="3000846"/>
                  <a:ext cx="111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48BACCF-DCE3-4BA7-9FE6-0A8042FFA111}"/>
                    </a:ext>
                  </a:extLst>
                </p14:cNvPr>
                <p14:cNvContentPartPr/>
                <p14:nvPr/>
              </p14:nvContentPartPr>
              <p14:xfrm>
                <a:off x="2923170" y="2884926"/>
                <a:ext cx="70200" cy="2116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48BACCF-DCE3-4BA7-9FE6-0A8042FFA11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18850" y="2880606"/>
                  <a:ext cx="78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DF175E7-C5F2-4BAB-A9D7-E0860AB57CC2}"/>
                    </a:ext>
                  </a:extLst>
                </p14:cNvPr>
                <p14:cNvContentPartPr/>
                <p14:nvPr/>
              </p14:nvContentPartPr>
              <p14:xfrm>
                <a:off x="3031890" y="2949006"/>
                <a:ext cx="55440" cy="1076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DF175E7-C5F2-4BAB-A9D7-E0860AB57CC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027570" y="2944686"/>
                  <a:ext cx="6408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E4FC777D-F005-4A39-AAFC-07C7416F0BBD}"/>
              </a:ext>
            </a:extLst>
          </p:cNvPr>
          <p:cNvGrpSpPr/>
          <p:nvPr/>
        </p:nvGrpSpPr>
        <p:grpSpPr>
          <a:xfrm>
            <a:off x="3249690" y="2853606"/>
            <a:ext cx="220680" cy="236160"/>
            <a:chOff x="3249690" y="2853606"/>
            <a:chExt cx="22068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647A886-1C97-47A7-A916-C17CC32230E8}"/>
                    </a:ext>
                  </a:extLst>
                </p14:cNvPr>
                <p14:cNvContentPartPr/>
                <p14:nvPr/>
              </p14:nvContentPartPr>
              <p14:xfrm>
                <a:off x="3249690" y="2956926"/>
                <a:ext cx="71640" cy="658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647A886-1C97-47A7-A916-C17CC32230E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45370" y="2952606"/>
                  <a:ext cx="80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6490E81-7676-4B72-99FD-EA280C9CB803}"/>
                    </a:ext>
                  </a:extLst>
                </p14:cNvPr>
                <p14:cNvContentPartPr/>
                <p14:nvPr/>
              </p14:nvContentPartPr>
              <p14:xfrm>
                <a:off x="3362370" y="2853606"/>
                <a:ext cx="108000" cy="2361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6490E81-7676-4B72-99FD-EA280C9CB80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358050" y="2849286"/>
                  <a:ext cx="11664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B351C5FC-27FB-4CE9-940A-A8F62338AD7C}"/>
              </a:ext>
            </a:extLst>
          </p:cNvPr>
          <p:cNvGrpSpPr/>
          <p:nvPr/>
        </p:nvGrpSpPr>
        <p:grpSpPr>
          <a:xfrm>
            <a:off x="3660090" y="2827326"/>
            <a:ext cx="590040" cy="321120"/>
            <a:chOff x="3660090" y="2827326"/>
            <a:chExt cx="59004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F3A7E8B-F7F4-4C10-80C7-FE1549242CA6}"/>
                    </a:ext>
                  </a:extLst>
                </p14:cNvPr>
                <p14:cNvContentPartPr/>
                <p14:nvPr/>
              </p14:nvContentPartPr>
              <p14:xfrm>
                <a:off x="3660090" y="2850366"/>
                <a:ext cx="87480" cy="1656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F3A7E8B-F7F4-4C10-80C7-FE1549242CA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655770" y="2846046"/>
                  <a:ext cx="96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DC67E35-BC5E-4B38-A01A-18C917E70A09}"/>
                    </a:ext>
                  </a:extLst>
                </p14:cNvPr>
                <p14:cNvContentPartPr/>
                <p14:nvPr/>
              </p14:nvContentPartPr>
              <p14:xfrm>
                <a:off x="3778170" y="2929206"/>
                <a:ext cx="109080" cy="831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DC67E35-BC5E-4B38-A01A-18C917E70A0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773850" y="2924886"/>
                  <a:ext cx="117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AD64572-FA10-480C-813C-065AEDB31D28}"/>
                    </a:ext>
                  </a:extLst>
                </p14:cNvPr>
                <p14:cNvContentPartPr/>
                <p14:nvPr/>
              </p14:nvContentPartPr>
              <p14:xfrm>
                <a:off x="3831810" y="2907966"/>
                <a:ext cx="97920" cy="342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AD64572-FA10-480C-813C-065AEDB31D2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827490" y="2903646"/>
                  <a:ext cx="106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25A63AC-F490-4349-BA91-F07D04BE8B60}"/>
                    </a:ext>
                  </a:extLst>
                </p14:cNvPr>
                <p14:cNvContentPartPr/>
                <p14:nvPr/>
              </p14:nvContentPartPr>
              <p14:xfrm>
                <a:off x="3862050" y="2889606"/>
                <a:ext cx="120600" cy="2588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25A63AC-F490-4349-BA91-F07D04BE8B6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857730" y="2885286"/>
                  <a:ext cx="1292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348C0DC-5BBD-4664-919A-299624979CAB}"/>
                    </a:ext>
                  </a:extLst>
                </p14:cNvPr>
                <p14:cNvContentPartPr/>
                <p14:nvPr/>
              </p14:nvContentPartPr>
              <p14:xfrm>
                <a:off x="4011450" y="2827326"/>
                <a:ext cx="195840" cy="1857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348C0DC-5BBD-4664-919A-299624979CA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007130" y="2823006"/>
                  <a:ext cx="204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BF9FD00-7FB0-47D8-B8AD-D0C663421C89}"/>
                    </a:ext>
                  </a:extLst>
                </p14:cNvPr>
                <p14:cNvContentPartPr/>
                <p14:nvPr/>
              </p14:nvContentPartPr>
              <p14:xfrm>
                <a:off x="4122690" y="2906886"/>
                <a:ext cx="127440" cy="118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BF9FD00-7FB0-47D8-B8AD-D0C663421C8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118370" y="2902566"/>
                  <a:ext cx="13608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BF2D1A5-BD9C-474E-95C9-D1D65890F9B2}"/>
              </a:ext>
            </a:extLst>
          </p:cNvPr>
          <p:cNvGrpSpPr/>
          <p:nvPr/>
        </p:nvGrpSpPr>
        <p:grpSpPr>
          <a:xfrm>
            <a:off x="4414650" y="2787006"/>
            <a:ext cx="283680" cy="318240"/>
            <a:chOff x="4414650" y="2787006"/>
            <a:chExt cx="283680" cy="31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94C235F-448D-4233-B65B-E82499610036}"/>
                    </a:ext>
                  </a:extLst>
                </p14:cNvPr>
                <p14:cNvContentPartPr/>
                <p14:nvPr/>
              </p14:nvContentPartPr>
              <p14:xfrm>
                <a:off x="4414650" y="2851446"/>
                <a:ext cx="107640" cy="1544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94C235F-448D-4233-B65B-E8249961003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410330" y="2847126"/>
                  <a:ext cx="116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BFE5939-6AC8-4A8F-9A42-9E7869AEEEE2}"/>
                    </a:ext>
                  </a:extLst>
                </p14:cNvPr>
                <p14:cNvContentPartPr/>
                <p14:nvPr/>
              </p14:nvContentPartPr>
              <p14:xfrm>
                <a:off x="4576650" y="2787006"/>
                <a:ext cx="121680" cy="3182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BFE5939-6AC8-4A8F-9A42-9E7869AEEEE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572330" y="2782686"/>
                  <a:ext cx="130320" cy="32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E23DD4CA-87A7-4BDE-B0F7-32A1135630A9}"/>
                  </a:ext>
                </a:extLst>
              </p14:cNvPr>
              <p14:cNvContentPartPr/>
              <p14:nvPr/>
            </p14:nvContentPartPr>
            <p14:xfrm>
              <a:off x="4930530" y="2831286"/>
              <a:ext cx="115200" cy="16308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E23DD4CA-87A7-4BDE-B0F7-32A1135630A9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926210" y="2826966"/>
                <a:ext cx="12384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CD39E239-B882-4410-A1D1-2752EF00628F}"/>
              </a:ext>
            </a:extLst>
          </p:cNvPr>
          <p:cNvGrpSpPr/>
          <p:nvPr/>
        </p:nvGrpSpPr>
        <p:grpSpPr>
          <a:xfrm>
            <a:off x="5308890" y="2788446"/>
            <a:ext cx="392760" cy="413640"/>
            <a:chOff x="5308890" y="2788446"/>
            <a:chExt cx="39276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C088360-E392-4F13-A16E-3F944C6707EE}"/>
                    </a:ext>
                  </a:extLst>
                </p14:cNvPr>
                <p14:cNvContentPartPr/>
                <p14:nvPr/>
              </p14:nvContentPartPr>
              <p14:xfrm>
                <a:off x="5417250" y="2788446"/>
                <a:ext cx="110520" cy="986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C088360-E392-4F13-A16E-3F944C6707E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412930" y="2784126"/>
                  <a:ext cx="119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02037BA-2208-45E9-B41E-CE4209B953C7}"/>
                    </a:ext>
                  </a:extLst>
                </p14:cNvPr>
                <p14:cNvContentPartPr/>
                <p14:nvPr/>
              </p14:nvContentPartPr>
              <p14:xfrm>
                <a:off x="5308890" y="2946486"/>
                <a:ext cx="392760" cy="223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02037BA-2208-45E9-B41E-CE4209B953C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304570" y="2942166"/>
                  <a:ext cx="401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910AF29-E59E-4B1B-951E-295A7B699AEC}"/>
                    </a:ext>
                  </a:extLst>
                </p14:cNvPr>
                <p14:cNvContentPartPr/>
                <p14:nvPr/>
              </p14:nvContentPartPr>
              <p14:xfrm>
                <a:off x="5469450" y="3037566"/>
                <a:ext cx="26280" cy="1645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910AF29-E59E-4B1B-951E-295A7B699AE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465130" y="3033246"/>
                  <a:ext cx="34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D814C6F-2A2A-4BBD-B986-63189F244E88}"/>
                    </a:ext>
                  </a:extLst>
                </p14:cNvPr>
                <p14:cNvContentPartPr/>
                <p14:nvPr/>
              </p14:nvContentPartPr>
              <p14:xfrm>
                <a:off x="5581770" y="3023886"/>
                <a:ext cx="82080" cy="1753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D814C6F-2A2A-4BBD-B986-63189F244E8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577450" y="3019566"/>
                  <a:ext cx="9072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4B3CAEE2-75DF-4054-89D8-18E64D7A8BEB}"/>
              </a:ext>
            </a:extLst>
          </p:cNvPr>
          <p:cNvGrpSpPr/>
          <p:nvPr/>
        </p:nvGrpSpPr>
        <p:grpSpPr>
          <a:xfrm>
            <a:off x="7343970" y="2257446"/>
            <a:ext cx="826920" cy="1044000"/>
            <a:chOff x="7343970" y="2257446"/>
            <a:chExt cx="826920" cy="104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66BE5CE-B7B6-4C3C-8F45-13BC56005FDF}"/>
                    </a:ext>
                  </a:extLst>
                </p14:cNvPr>
                <p14:cNvContentPartPr/>
                <p14:nvPr/>
              </p14:nvContentPartPr>
              <p14:xfrm>
                <a:off x="8094210" y="2279406"/>
                <a:ext cx="42480" cy="1468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66BE5CE-B7B6-4C3C-8F45-13BC56005FD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089890" y="2275086"/>
                  <a:ext cx="51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D8B0151-06D5-451B-B900-500EDAF306BF}"/>
                    </a:ext>
                  </a:extLst>
                </p14:cNvPr>
                <p14:cNvContentPartPr/>
                <p14:nvPr/>
              </p14:nvContentPartPr>
              <p14:xfrm>
                <a:off x="8022210" y="2312886"/>
                <a:ext cx="148680" cy="1155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D8B0151-06D5-451B-B900-500EDAF306B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017890" y="2308566"/>
                  <a:ext cx="157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72E8AF8-C9AD-4947-A00E-F5CC39F26252}"/>
                    </a:ext>
                  </a:extLst>
                </p14:cNvPr>
                <p14:cNvContentPartPr/>
                <p14:nvPr/>
              </p14:nvContentPartPr>
              <p14:xfrm>
                <a:off x="7444410" y="2257446"/>
                <a:ext cx="39600" cy="1627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72E8AF8-C9AD-4947-A00E-F5CC39F2625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440090" y="2253126"/>
                  <a:ext cx="48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95573ED-5098-4378-A107-9656725C1739}"/>
                    </a:ext>
                  </a:extLst>
                </p14:cNvPr>
                <p14:cNvContentPartPr/>
                <p14:nvPr/>
              </p14:nvContentPartPr>
              <p14:xfrm>
                <a:off x="7390410" y="2339886"/>
                <a:ext cx="160920" cy="831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95573ED-5098-4378-A107-9656725C173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86090" y="2335566"/>
                  <a:ext cx="169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ACEBD3F-2360-4352-A967-33E0EC536B61}"/>
                    </a:ext>
                  </a:extLst>
                </p14:cNvPr>
                <p14:cNvContentPartPr/>
                <p14:nvPr/>
              </p14:nvContentPartPr>
              <p14:xfrm>
                <a:off x="7586610" y="2266806"/>
                <a:ext cx="137520" cy="1634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ACEBD3F-2360-4352-A967-33E0EC536B6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582290" y="2262486"/>
                  <a:ext cx="146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75D84BD-BDE7-4693-9331-F3AE375F4628}"/>
                    </a:ext>
                  </a:extLst>
                </p14:cNvPr>
                <p14:cNvContentPartPr/>
                <p14:nvPr/>
              </p14:nvContentPartPr>
              <p14:xfrm>
                <a:off x="7633770" y="2341686"/>
                <a:ext cx="152280" cy="1087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75D84BD-BDE7-4693-9331-F3AE375F462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629450" y="2337366"/>
                  <a:ext cx="160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27D4643-9D12-42C6-9321-3EE876B2E782}"/>
                    </a:ext>
                  </a:extLst>
                </p14:cNvPr>
                <p14:cNvContentPartPr/>
                <p14:nvPr/>
              </p14:nvContentPartPr>
              <p14:xfrm>
                <a:off x="8112570" y="2566686"/>
                <a:ext cx="57960" cy="6832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27D4643-9D12-42C6-9321-3EE876B2E78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108250" y="2562366"/>
                  <a:ext cx="6660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C71AD06-D7AD-42F6-A0DA-A32F17B9DC4F}"/>
                    </a:ext>
                  </a:extLst>
                </p14:cNvPr>
                <p14:cNvContentPartPr/>
                <p14:nvPr/>
              </p14:nvContentPartPr>
              <p14:xfrm>
                <a:off x="7365570" y="2842806"/>
                <a:ext cx="792360" cy="396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C71AD06-D7AD-42F6-A0DA-A32F17B9DC4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361250" y="2838486"/>
                  <a:ext cx="801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A3DD1D4-78C2-45AE-98FD-4178F3C25FC1}"/>
                    </a:ext>
                  </a:extLst>
                </p14:cNvPr>
                <p14:cNvContentPartPr/>
                <p14:nvPr/>
              </p14:nvContentPartPr>
              <p14:xfrm>
                <a:off x="7553130" y="2912286"/>
                <a:ext cx="39240" cy="3441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A3DD1D4-78C2-45AE-98FD-4178F3C25FC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548810" y="2907966"/>
                  <a:ext cx="478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790EC3D-05DA-4500-95D6-8280303AEF8F}"/>
                    </a:ext>
                  </a:extLst>
                </p14:cNvPr>
                <p14:cNvContentPartPr/>
                <p14:nvPr/>
              </p14:nvContentPartPr>
              <p14:xfrm>
                <a:off x="7716210" y="2897886"/>
                <a:ext cx="30600" cy="3214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790EC3D-05DA-4500-95D6-8280303AEF8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711890" y="2893566"/>
                  <a:ext cx="392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2634FCA-FD9F-470F-925E-228DDEC4C5F4}"/>
                    </a:ext>
                  </a:extLst>
                </p14:cNvPr>
                <p14:cNvContentPartPr/>
                <p14:nvPr/>
              </p14:nvContentPartPr>
              <p14:xfrm>
                <a:off x="7853370" y="2860806"/>
                <a:ext cx="47880" cy="4172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2634FCA-FD9F-470F-925E-228DDEC4C5F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849050" y="2856486"/>
                  <a:ext cx="565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8EA0A1B-7C7D-4603-ACBC-8D665BEA3CD2}"/>
                    </a:ext>
                  </a:extLst>
                </p14:cNvPr>
                <p14:cNvContentPartPr/>
                <p14:nvPr/>
              </p14:nvContentPartPr>
              <p14:xfrm>
                <a:off x="7417770" y="2941086"/>
                <a:ext cx="77040" cy="730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8EA0A1B-7C7D-4603-ACBC-8D665BEA3CD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413450" y="2936766"/>
                  <a:ext cx="85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B9E0DB3-701C-4A2E-9C88-CB71153CB00F}"/>
                    </a:ext>
                  </a:extLst>
                </p14:cNvPr>
                <p14:cNvContentPartPr/>
                <p14:nvPr/>
              </p14:nvContentPartPr>
              <p14:xfrm>
                <a:off x="7446930" y="3058086"/>
                <a:ext cx="43920" cy="856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B9E0DB3-701C-4A2E-9C88-CB71153CB00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442610" y="3053766"/>
                  <a:ext cx="52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66F6BC9-AA34-4AE8-8693-A3FA9BC11A4C}"/>
                    </a:ext>
                  </a:extLst>
                </p14:cNvPr>
                <p14:cNvContentPartPr/>
                <p14:nvPr/>
              </p14:nvContentPartPr>
              <p14:xfrm>
                <a:off x="7449090" y="3173646"/>
                <a:ext cx="50400" cy="813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66F6BC9-AA34-4AE8-8693-A3FA9BC11A4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444770" y="3169326"/>
                  <a:ext cx="59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E8DC5F3-1CB6-4DE9-9907-3F5F10054A91}"/>
                    </a:ext>
                  </a:extLst>
                </p14:cNvPr>
                <p14:cNvContentPartPr/>
                <p14:nvPr/>
              </p14:nvContentPartPr>
              <p14:xfrm>
                <a:off x="7518570" y="3215766"/>
                <a:ext cx="69480" cy="853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E8DC5F3-1CB6-4DE9-9907-3F5F10054A9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514250" y="3211446"/>
                  <a:ext cx="78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61F74E1-32A5-4001-B3EB-A848E901A6A1}"/>
                    </a:ext>
                  </a:extLst>
                </p14:cNvPr>
                <p14:cNvContentPartPr/>
                <p14:nvPr/>
              </p14:nvContentPartPr>
              <p14:xfrm>
                <a:off x="7966410" y="2902926"/>
                <a:ext cx="88200" cy="961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61F74E1-32A5-4001-B3EB-A848E901A6A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962090" y="2898606"/>
                  <a:ext cx="96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51FAE14-0F74-4D44-BC66-148C9CC2E1E9}"/>
                    </a:ext>
                  </a:extLst>
                </p14:cNvPr>
                <p14:cNvContentPartPr/>
                <p14:nvPr/>
              </p14:nvContentPartPr>
              <p14:xfrm>
                <a:off x="7980450" y="3031446"/>
                <a:ext cx="52560" cy="784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51FAE14-0F74-4D44-BC66-148C9CC2E1E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976130" y="3027126"/>
                  <a:ext cx="61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D94224C-1B53-44BC-87C9-048756B9FD38}"/>
                    </a:ext>
                  </a:extLst>
                </p14:cNvPr>
                <p14:cNvContentPartPr/>
                <p14:nvPr/>
              </p14:nvContentPartPr>
              <p14:xfrm>
                <a:off x="7992690" y="3120366"/>
                <a:ext cx="75960" cy="655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D94224C-1B53-44BC-87C9-048756B9FD3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988370" y="3116046"/>
                  <a:ext cx="84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73FD900-3A83-4A8F-80A3-A29F605A1405}"/>
                    </a:ext>
                  </a:extLst>
                </p14:cNvPr>
                <p14:cNvContentPartPr/>
                <p14:nvPr/>
              </p14:nvContentPartPr>
              <p14:xfrm>
                <a:off x="8004570" y="3215766"/>
                <a:ext cx="75960" cy="730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73FD900-3A83-4A8F-80A3-A29F605A140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000250" y="3211446"/>
                  <a:ext cx="84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B91E245-A34F-4975-8D26-2BEB494C3F73}"/>
                    </a:ext>
                  </a:extLst>
                </p14:cNvPr>
                <p14:cNvContentPartPr/>
                <p14:nvPr/>
              </p14:nvContentPartPr>
              <p14:xfrm>
                <a:off x="7776330" y="2905806"/>
                <a:ext cx="74520" cy="885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B91E245-A34F-4975-8D26-2BEB494C3F7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772010" y="2901486"/>
                  <a:ext cx="83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65BC2F5-CC04-4BEF-868E-67D843791CC4}"/>
                    </a:ext>
                  </a:extLst>
                </p14:cNvPr>
                <p14:cNvContentPartPr/>
                <p14:nvPr/>
              </p14:nvContentPartPr>
              <p14:xfrm>
                <a:off x="7783530" y="3013806"/>
                <a:ext cx="73800" cy="770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65BC2F5-CC04-4BEF-868E-67D843791CC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779210" y="3009486"/>
                  <a:ext cx="82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08890F8-B0E6-4D90-B2D2-57D9BA49931F}"/>
                    </a:ext>
                  </a:extLst>
                </p14:cNvPr>
                <p14:cNvContentPartPr/>
                <p14:nvPr/>
              </p14:nvContentPartPr>
              <p14:xfrm>
                <a:off x="7800090" y="3111006"/>
                <a:ext cx="72360" cy="756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08890F8-B0E6-4D90-B2D2-57D9BA49931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795770" y="3106686"/>
                  <a:ext cx="81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F5D4032-9AEA-4CC6-9B51-C03A191736C2}"/>
                    </a:ext>
                  </a:extLst>
                </p14:cNvPr>
                <p14:cNvContentPartPr/>
                <p14:nvPr/>
              </p14:nvContentPartPr>
              <p14:xfrm>
                <a:off x="7805850" y="3197046"/>
                <a:ext cx="64440" cy="730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F5D4032-9AEA-4CC6-9B51-C03A191736C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801530" y="3192726"/>
                  <a:ext cx="73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D9D27F2-B6E1-44A7-857A-5764B46F36FC}"/>
                    </a:ext>
                  </a:extLst>
                </p14:cNvPr>
                <p14:cNvContentPartPr/>
                <p14:nvPr/>
              </p14:nvContentPartPr>
              <p14:xfrm>
                <a:off x="7600290" y="2901126"/>
                <a:ext cx="75600" cy="525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D9D27F2-B6E1-44A7-857A-5764B46F36F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595970" y="2896806"/>
                  <a:ext cx="84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40F7872-99F6-42DE-87D6-686C53E0FD35}"/>
                    </a:ext>
                  </a:extLst>
                </p14:cNvPr>
                <p14:cNvContentPartPr/>
                <p14:nvPr/>
              </p14:nvContentPartPr>
              <p14:xfrm>
                <a:off x="7627650" y="3022446"/>
                <a:ext cx="68400" cy="651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40F7872-99F6-42DE-87D6-686C53E0FD3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623330" y="3018126"/>
                  <a:ext cx="77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CFCCBE8-91C4-40FC-8624-8AFC6C07A52A}"/>
                    </a:ext>
                  </a:extLst>
                </p14:cNvPr>
                <p14:cNvContentPartPr/>
                <p14:nvPr/>
              </p14:nvContentPartPr>
              <p14:xfrm>
                <a:off x="7645650" y="3122526"/>
                <a:ext cx="59040" cy="536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CFCCBE8-91C4-40FC-8624-8AFC6C07A52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641330" y="3118206"/>
                  <a:ext cx="67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91FF7F2-D6E2-416F-AA2D-6B3FF8950FF8}"/>
                    </a:ext>
                  </a:extLst>
                </p14:cNvPr>
                <p14:cNvContentPartPr/>
                <p14:nvPr/>
              </p14:nvContentPartPr>
              <p14:xfrm>
                <a:off x="7651410" y="3237726"/>
                <a:ext cx="43920" cy="637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91FF7F2-D6E2-416F-AA2D-6B3FF8950FF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647090" y="3233406"/>
                  <a:ext cx="52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83CFC7C-DCBD-4429-8F1A-9413502B687B}"/>
                    </a:ext>
                  </a:extLst>
                </p14:cNvPr>
                <p14:cNvContentPartPr/>
                <p14:nvPr/>
              </p14:nvContentPartPr>
              <p14:xfrm>
                <a:off x="7343970" y="2701686"/>
                <a:ext cx="345600" cy="2008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83CFC7C-DCBD-4429-8F1A-9413502B687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339650" y="2697366"/>
                  <a:ext cx="354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3692E95-32E5-4079-87BB-1986D4A37CEB}"/>
                    </a:ext>
                  </a:extLst>
                </p14:cNvPr>
                <p14:cNvContentPartPr/>
                <p14:nvPr/>
              </p14:nvContentPartPr>
              <p14:xfrm>
                <a:off x="7368810" y="2565246"/>
                <a:ext cx="300960" cy="540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3692E95-32E5-4079-87BB-1986D4A37CE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364490" y="2560926"/>
                  <a:ext cx="309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52D31DD-8A91-4CFC-A8D8-CFE198C3C3CA}"/>
                    </a:ext>
                  </a:extLst>
                </p14:cNvPr>
                <p14:cNvContentPartPr/>
                <p14:nvPr/>
              </p14:nvContentPartPr>
              <p14:xfrm>
                <a:off x="7759770" y="2519526"/>
                <a:ext cx="68400" cy="644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52D31DD-8A91-4CFC-A8D8-CFE198C3C3C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755450" y="2515206"/>
                  <a:ext cx="77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7FD1277-3DE9-46B9-9158-00511A43C8AC}"/>
                    </a:ext>
                  </a:extLst>
                </p14:cNvPr>
                <p14:cNvContentPartPr/>
                <p14:nvPr/>
              </p14:nvContentPartPr>
              <p14:xfrm>
                <a:off x="7810170" y="2528886"/>
                <a:ext cx="124560" cy="1710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7FD1277-3DE9-46B9-9158-00511A43C8A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805850" y="2524566"/>
                  <a:ext cx="133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46A0EF1-0777-4468-9D11-7613C2A60B46}"/>
                    </a:ext>
                  </a:extLst>
                </p14:cNvPr>
                <p14:cNvContentPartPr/>
                <p14:nvPr/>
              </p14:nvContentPartPr>
              <p14:xfrm>
                <a:off x="7940850" y="2600526"/>
                <a:ext cx="60840" cy="1234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46A0EF1-0777-4468-9D11-7613C2A60B4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936530" y="2596206"/>
                  <a:ext cx="6948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11A1C16F-90B2-4287-BE6D-0FBC7060183B}"/>
              </a:ext>
            </a:extLst>
          </p:cNvPr>
          <p:cNvGrpSpPr/>
          <p:nvPr/>
        </p:nvGrpSpPr>
        <p:grpSpPr>
          <a:xfrm>
            <a:off x="1705290" y="3630846"/>
            <a:ext cx="660960" cy="304560"/>
            <a:chOff x="1705290" y="3630846"/>
            <a:chExt cx="660960" cy="3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6D59033-98A8-4640-9D92-01BF6606E8D3}"/>
                    </a:ext>
                  </a:extLst>
                </p14:cNvPr>
                <p14:cNvContentPartPr/>
                <p14:nvPr/>
              </p14:nvContentPartPr>
              <p14:xfrm>
                <a:off x="1705290" y="3660366"/>
                <a:ext cx="155160" cy="151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6D59033-98A8-4640-9D92-01BF6606E8D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700970" y="3656046"/>
                  <a:ext cx="163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4F9A394-649C-4B0A-9130-4B679C039585}"/>
                    </a:ext>
                  </a:extLst>
                </p14:cNvPr>
                <p14:cNvContentPartPr/>
                <p14:nvPr/>
              </p14:nvContentPartPr>
              <p14:xfrm>
                <a:off x="1746330" y="3656766"/>
                <a:ext cx="151560" cy="2246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4F9A394-649C-4B0A-9130-4B679C03958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742010" y="3652446"/>
                  <a:ext cx="160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B02BF8B-1134-41A1-98DE-CB2FC92040C0}"/>
                    </a:ext>
                  </a:extLst>
                </p14:cNvPr>
                <p14:cNvContentPartPr/>
                <p14:nvPr/>
              </p14:nvContentPartPr>
              <p14:xfrm>
                <a:off x="1802850" y="3910206"/>
                <a:ext cx="81000" cy="252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B02BF8B-1134-41A1-98DE-CB2FC92040C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798530" y="3905886"/>
                  <a:ext cx="89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B6E37B2-02B9-47D3-ABC0-0AB82984F128}"/>
                    </a:ext>
                  </a:extLst>
                </p14:cNvPr>
                <p14:cNvContentPartPr/>
                <p14:nvPr/>
              </p14:nvContentPartPr>
              <p14:xfrm>
                <a:off x="2030010" y="3630846"/>
                <a:ext cx="120960" cy="2790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B6E37B2-02B9-47D3-ABC0-0AB82984F12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025690" y="3626526"/>
                  <a:ext cx="1296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C0A5714-2CAD-4A8A-BD69-D586C6253139}"/>
                    </a:ext>
                  </a:extLst>
                </p14:cNvPr>
                <p14:cNvContentPartPr/>
                <p14:nvPr/>
              </p14:nvContentPartPr>
              <p14:xfrm>
                <a:off x="2229090" y="3725886"/>
                <a:ext cx="125280" cy="194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C0A5714-2CAD-4A8A-BD69-D586C625313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224770" y="3721566"/>
                  <a:ext cx="133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F48D330-6606-4A1B-B57C-CD697D5B36D5}"/>
                    </a:ext>
                  </a:extLst>
                </p14:cNvPr>
                <p14:cNvContentPartPr/>
                <p14:nvPr/>
              </p14:nvContentPartPr>
              <p14:xfrm>
                <a:off x="2248890" y="3693126"/>
                <a:ext cx="111600" cy="1897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F48D330-6606-4A1B-B57C-CD697D5B36D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244570" y="3688806"/>
                  <a:ext cx="120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E07F2B1-F5DE-4145-BB9D-E4A4C775D184}"/>
                    </a:ext>
                  </a:extLst>
                </p14:cNvPr>
                <p14:cNvContentPartPr/>
                <p14:nvPr/>
              </p14:nvContentPartPr>
              <p14:xfrm>
                <a:off x="2333490" y="3700326"/>
                <a:ext cx="32760" cy="1717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E07F2B1-F5DE-4145-BB9D-E4A4C775D18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329170" y="3696006"/>
                  <a:ext cx="4140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AF9CB622-5ADA-4897-8800-D5844E78F159}"/>
              </a:ext>
            </a:extLst>
          </p:cNvPr>
          <p:cNvGrpSpPr/>
          <p:nvPr/>
        </p:nvGrpSpPr>
        <p:grpSpPr>
          <a:xfrm>
            <a:off x="2597370" y="3601686"/>
            <a:ext cx="194040" cy="281160"/>
            <a:chOff x="2597370" y="3601686"/>
            <a:chExt cx="19404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7AD9BDC-D800-4B0F-8691-FE8519323C7B}"/>
                    </a:ext>
                  </a:extLst>
                </p14:cNvPr>
                <p14:cNvContentPartPr/>
                <p14:nvPr/>
              </p14:nvContentPartPr>
              <p14:xfrm>
                <a:off x="2597370" y="3734886"/>
                <a:ext cx="61920" cy="759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7AD9BDC-D800-4B0F-8691-FE8519323C7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593050" y="3730566"/>
                  <a:ext cx="70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5A2F255-44EA-4B0C-9D95-2018C7C53A3E}"/>
                    </a:ext>
                  </a:extLst>
                </p14:cNvPr>
                <p14:cNvContentPartPr/>
                <p14:nvPr/>
              </p14:nvContentPartPr>
              <p14:xfrm>
                <a:off x="2665410" y="3601686"/>
                <a:ext cx="126000" cy="2811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5A2F255-44EA-4B0C-9D95-2018C7C53A3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661090" y="3597366"/>
                  <a:ext cx="13464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0135B9FF-DCD9-4A71-AEA9-EE736924CFAE}"/>
              </a:ext>
            </a:extLst>
          </p:cNvPr>
          <p:cNvGrpSpPr/>
          <p:nvPr/>
        </p:nvGrpSpPr>
        <p:grpSpPr>
          <a:xfrm>
            <a:off x="3007050" y="3611766"/>
            <a:ext cx="509760" cy="188640"/>
            <a:chOff x="3007050" y="3611766"/>
            <a:chExt cx="50976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8E571DB-1C7A-45BF-92EC-3CCE57088A8C}"/>
                    </a:ext>
                  </a:extLst>
                </p14:cNvPr>
                <p14:cNvContentPartPr/>
                <p14:nvPr/>
              </p14:nvContentPartPr>
              <p14:xfrm>
                <a:off x="3007050" y="3612486"/>
                <a:ext cx="110520" cy="1832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8E571DB-1C7A-45BF-92EC-3CCE57088A8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002730" y="3608166"/>
                  <a:ext cx="119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1520F5D-93B5-43A1-A358-882C8417F16F}"/>
                    </a:ext>
                  </a:extLst>
                </p14:cNvPr>
                <p14:cNvContentPartPr/>
                <p14:nvPr/>
              </p14:nvContentPartPr>
              <p14:xfrm>
                <a:off x="3170490" y="3732006"/>
                <a:ext cx="115560" cy="626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1520F5D-93B5-43A1-A358-882C8417F16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166170" y="3727686"/>
                  <a:ext cx="124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75AAB24-0465-45EA-811E-E46B6FDD5AAF}"/>
                    </a:ext>
                  </a:extLst>
                </p14:cNvPr>
                <p14:cNvContentPartPr/>
                <p14:nvPr/>
              </p14:nvContentPartPr>
              <p14:xfrm>
                <a:off x="3301890" y="3611766"/>
                <a:ext cx="120600" cy="1886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75AAB24-0465-45EA-811E-E46B6FDD5AA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297570" y="3607446"/>
                  <a:ext cx="129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7132339-F59D-448B-B245-5F6A5E993546}"/>
                    </a:ext>
                  </a:extLst>
                </p14:cNvPr>
                <p14:cNvContentPartPr/>
                <p14:nvPr/>
              </p14:nvContentPartPr>
              <p14:xfrm>
                <a:off x="3434730" y="3692046"/>
                <a:ext cx="82080" cy="993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7132339-F59D-448B-B245-5F6A5E99354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430410" y="3687726"/>
                  <a:ext cx="9072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3A7C393-6007-467A-9600-468F0E2522C0}"/>
              </a:ext>
            </a:extLst>
          </p:cNvPr>
          <p:cNvGrpSpPr/>
          <p:nvPr/>
        </p:nvGrpSpPr>
        <p:grpSpPr>
          <a:xfrm>
            <a:off x="3731010" y="3566766"/>
            <a:ext cx="220320" cy="312120"/>
            <a:chOff x="3731010" y="3566766"/>
            <a:chExt cx="220320" cy="3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3C75AAC-346C-45C7-884F-0D9F8D84AF78}"/>
                    </a:ext>
                  </a:extLst>
                </p14:cNvPr>
                <p14:cNvContentPartPr/>
                <p14:nvPr/>
              </p14:nvContentPartPr>
              <p14:xfrm>
                <a:off x="3731010" y="3712206"/>
                <a:ext cx="63360" cy="723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3C75AAC-346C-45C7-884F-0D9F8D84AF7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726690" y="3707886"/>
                  <a:ext cx="72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DF99520-7B6A-4CFE-B8BC-8868CB625A97}"/>
                    </a:ext>
                  </a:extLst>
                </p14:cNvPr>
                <p14:cNvContentPartPr/>
                <p14:nvPr/>
              </p14:nvContentPartPr>
              <p14:xfrm>
                <a:off x="3823170" y="3566766"/>
                <a:ext cx="128160" cy="3121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DF99520-7B6A-4CFE-B8BC-8868CB625A9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818850" y="3562446"/>
                  <a:ext cx="13680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C71AEF48-8591-46AF-BE97-94347FB0FFD3}"/>
              </a:ext>
            </a:extLst>
          </p:cNvPr>
          <p:cNvGrpSpPr/>
          <p:nvPr/>
        </p:nvGrpSpPr>
        <p:grpSpPr>
          <a:xfrm>
            <a:off x="4172370" y="3591606"/>
            <a:ext cx="665640" cy="276840"/>
            <a:chOff x="4172370" y="3591606"/>
            <a:chExt cx="665640" cy="2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DEB253C-9112-4750-B354-136CF37C5148}"/>
                    </a:ext>
                  </a:extLst>
                </p14:cNvPr>
                <p14:cNvContentPartPr/>
                <p14:nvPr/>
              </p14:nvContentPartPr>
              <p14:xfrm>
                <a:off x="4172370" y="3621486"/>
                <a:ext cx="113040" cy="1375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DEB253C-9112-4750-B354-136CF37C514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168050" y="3617166"/>
                  <a:ext cx="121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EF2E051-9B4C-47D2-866B-90741F62A892}"/>
                    </a:ext>
                  </a:extLst>
                </p14:cNvPr>
                <p14:cNvContentPartPr/>
                <p14:nvPr/>
              </p14:nvContentPartPr>
              <p14:xfrm>
                <a:off x="4290090" y="3686286"/>
                <a:ext cx="108720" cy="853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EF2E051-9B4C-47D2-866B-90741F62A89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285770" y="3681966"/>
                  <a:ext cx="117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EF7A212-24D6-4FE0-8465-8C43321B1BCB}"/>
                    </a:ext>
                  </a:extLst>
                </p14:cNvPr>
                <p14:cNvContentPartPr/>
                <p14:nvPr/>
              </p14:nvContentPartPr>
              <p14:xfrm>
                <a:off x="4405650" y="3654606"/>
                <a:ext cx="68760" cy="1051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EF7A212-24D6-4FE0-8465-8C43321B1BC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401330" y="3650286"/>
                  <a:ext cx="77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00154D3-CF81-46E6-8769-97CCD58551DA}"/>
                    </a:ext>
                  </a:extLst>
                </p14:cNvPr>
                <p14:cNvContentPartPr/>
                <p14:nvPr/>
              </p14:nvContentPartPr>
              <p14:xfrm>
                <a:off x="4495650" y="3658566"/>
                <a:ext cx="64080" cy="2098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00154D3-CF81-46E6-8769-97CCD58551D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491330" y="3654246"/>
                  <a:ext cx="72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030289E-4110-4297-80F0-D0EDB65287B2}"/>
                    </a:ext>
                  </a:extLst>
                </p14:cNvPr>
                <p14:cNvContentPartPr/>
                <p14:nvPr/>
              </p14:nvContentPartPr>
              <p14:xfrm>
                <a:off x="4594650" y="3591606"/>
                <a:ext cx="129240" cy="2008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030289E-4110-4297-80F0-D0EDB65287B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590330" y="3587286"/>
                  <a:ext cx="137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9801718-76DC-4310-8E7E-7AA965959E7C}"/>
                    </a:ext>
                  </a:extLst>
                </p14:cNvPr>
                <p14:cNvContentPartPr/>
                <p14:nvPr/>
              </p14:nvContentPartPr>
              <p14:xfrm>
                <a:off x="4766730" y="3597366"/>
                <a:ext cx="71280" cy="2181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9801718-76DC-4310-8E7E-7AA965959E7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762410" y="3593046"/>
                  <a:ext cx="79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67EB60B-01D1-43A7-8C26-3718BC775074}"/>
                    </a:ext>
                  </a:extLst>
                </p14:cNvPr>
                <p14:cNvContentPartPr/>
                <p14:nvPr/>
              </p14:nvContentPartPr>
              <p14:xfrm>
                <a:off x="4732890" y="3633726"/>
                <a:ext cx="100080" cy="273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67EB60B-01D1-43A7-8C26-3718BC77507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728570" y="3629406"/>
                  <a:ext cx="1087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6CAA5C3B-4D3A-4BE1-9085-1E442DEA9747}"/>
              </a:ext>
            </a:extLst>
          </p:cNvPr>
          <p:cNvGrpSpPr/>
          <p:nvPr/>
        </p:nvGrpSpPr>
        <p:grpSpPr>
          <a:xfrm>
            <a:off x="5058330" y="3575046"/>
            <a:ext cx="230760" cy="310320"/>
            <a:chOff x="5058330" y="3575046"/>
            <a:chExt cx="23076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01DEE95-0D23-48E4-8756-2A6556E6A778}"/>
                    </a:ext>
                  </a:extLst>
                </p14:cNvPr>
                <p14:cNvContentPartPr/>
                <p14:nvPr/>
              </p14:nvContentPartPr>
              <p14:xfrm>
                <a:off x="5058330" y="3575046"/>
                <a:ext cx="92880" cy="2376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01DEE95-0D23-48E4-8756-2A6556E6A77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054010" y="3570726"/>
                  <a:ext cx="101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E9A9B00-8DF3-4E63-924C-46E341EE03E6}"/>
                    </a:ext>
                  </a:extLst>
                </p14:cNvPr>
                <p14:cNvContentPartPr/>
                <p14:nvPr/>
              </p14:nvContentPartPr>
              <p14:xfrm>
                <a:off x="5169930" y="3577566"/>
                <a:ext cx="119160" cy="3078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E9A9B00-8DF3-4E63-924C-46E341EE03E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165610" y="3573246"/>
                  <a:ext cx="12780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C7C3924F-592B-4D98-A838-A3B4DFC9D9DF}"/>
              </a:ext>
            </a:extLst>
          </p:cNvPr>
          <p:cNvGrpSpPr/>
          <p:nvPr/>
        </p:nvGrpSpPr>
        <p:grpSpPr>
          <a:xfrm>
            <a:off x="5539650" y="3499086"/>
            <a:ext cx="1584360" cy="513000"/>
            <a:chOff x="5539650" y="3499086"/>
            <a:chExt cx="1584360" cy="51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01518DC-1234-4D65-93C3-4E38C09D8A83}"/>
                    </a:ext>
                  </a:extLst>
                </p14:cNvPr>
                <p14:cNvContentPartPr/>
                <p14:nvPr/>
              </p14:nvContentPartPr>
              <p14:xfrm>
                <a:off x="5539650" y="3635886"/>
                <a:ext cx="79560" cy="961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01518DC-1234-4D65-93C3-4E38C09D8A8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535330" y="3631566"/>
                  <a:ext cx="88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F4CFACF-3842-46E3-A1BF-1F5189B4E701}"/>
                    </a:ext>
                  </a:extLst>
                </p14:cNvPr>
                <p14:cNvContentPartPr/>
                <p14:nvPr/>
              </p14:nvContentPartPr>
              <p14:xfrm>
                <a:off x="5549370" y="3776286"/>
                <a:ext cx="74160" cy="115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F4CFACF-3842-46E3-A1BF-1F5189B4E70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545050" y="3771966"/>
                  <a:ext cx="82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9CD2CDA-0742-4044-B3F6-3FDA41C58BDB}"/>
                    </a:ext>
                  </a:extLst>
                </p14:cNvPr>
                <p14:cNvContentPartPr/>
                <p14:nvPr/>
              </p14:nvContentPartPr>
              <p14:xfrm>
                <a:off x="5981370" y="3499086"/>
                <a:ext cx="113760" cy="1375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9CD2CDA-0742-4044-B3F6-3FDA41C58BD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977050" y="3494766"/>
                  <a:ext cx="122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A140D53-0DB0-4F7E-B754-700551372354}"/>
                    </a:ext>
                  </a:extLst>
                </p14:cNvPr>
                <p14:cNvContentPartPr/>
                <p14:nvPr/>
              </p14:nvContentPartPr>
              <p14:xfrm>
                <a:off x="5768610" y="3704646"/>
                <a:ext cx="583200" cy="291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A140D53-0DB0-4F7E-B754-70055137235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764290" y="3700326"/>
                  <a:ext cx="591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45C1C74-DA8B-4982-9A79-DF29728ED1D4}"/>
                    </a:ext>
                  </a:extLst>
                </p14:cNvPr>
                <p14:cNvContentPartPr/>
                <p14:nvPr/>
              </p14:nvContentPartPr>
              <p14:xfrm>
                <a:off x="5929170" y="3804006"/>
                <a:ext cx="13680" cy="2037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45C1C74-DA8B-4982-9A79-DF29728ED1D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924850" y="3799686"/>
                  <a:ext cx="22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1E70B27-F153-4CDE-A0F2-EAEC69AAD691}"/>
                    </a:ext>
                  </a:extLst>
                </p14:cNvPr>
                <p14:cNvContentPartPr/>
                <p14:nvPr/>
              </p14:nvContentPartPr>
              <p14:xfrm>
                <a:off x="5992530" y="3804366"/>
                <a:ext cx="77760" cy="2030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1E70B27-F153-4CDE-A0F2-EAEC69AAD69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988210" y="3800046"/>
                  <a:ext cx="86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4C54201-0BE4-43EA-AC11-4229049E5259}"/>
                    </a:ext>
                  </a:extLst>
                </p14:cNvPr>
                <p14:cNvContentPartPr/>
                <p14:nvPr/>
              </p14:nvContentPartPr>
              <p14:xfrm>
                <a:off x="6114570" y="3823086"/>
                <a:ext cx="70200" cy="1767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4C54201-0BE4-43EA-AC11-4229049E525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110250" y="3818766"/>
                  <a:ext cx="78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AC5CE3D-929F-4589-B988-86481EF0CA27}"/>
                    </a:ext>
                  </a:extLst>
                </p14:cNvPr>
                <p14:cNvContentPartPr/>
                <p14:nvPr/>
              </p14:nvContentPartPr>
              <p14:xfrm>
                <a:off x="6250650" y="3806166"/>
                <a:ext cx="79920" cy="2059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AC5CE3D-929F-4589-B988-86481EF0CA2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246330" y="3801846"/>
                  <a:ext cx="88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E8D77C6-0A59-4ED8-BE12-1015FC07434E}"/>
                    </a:ext>
                  </a:extLst>
                </p14:cNvPr>
                <p14:cNvContentPartPr/>
                <p14:nvPr/>
              </p14:nvContentPartPr>
              <p14:xfrm>
                <a:off x="6462690" y="3714366"/>
                <a:ext cx="105120" cy="666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E8D77C6-0A59-4ED8-BE12-1015FC07434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458370" y="3710046"/>
                  <a:ext cx="113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ECE78EC-7D50-42AD-8F7D-1009BF69EFCF}"/>
                    </a:ext>
                  </a:extLst>
                </p14:cNvPr>
                <p14:cNvContentPartPr/>
                <p14:nvPr/>
              </p14:nvContentPartPr>
              <p14:xfrm>
                <a:off x="6748170" y="3547686"/>
                <a:ext cx="110520" cy="1234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ECE78EC-7D50-42AD-8F7D-1009BF69EFC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743850" y="3543366"/>
                  <a:ext cx="119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3434746-B0D8-4339-9C7C-04A1A9BE77A4}"/>
                    </a:ext>
                  </a:extLst>
                </p14:cNvPr>
                <p14:cNvContentPartPr/>
                <p14:nvPr/>
              </p14:nvContentPartPr>
              <p14:xfrm>
                <a:off x="6678330" y="3701046"/>
                <a:ext cx="315720" cy="187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3434746-B0D8-4339-9C7C-04A1A9BE77A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674010" y="3696726"/>
                  <a:ext cx="324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18715C6-D846-4EB5-B171-77C88E9DC292}"/>
                    </a:ext>
                  </a:extLst>
                </p14:cNvPr>
                <p14:cNvContentPartPr/>
                <p14:nvPr/>
              </p14:nvContentPartPr>
              <p14:xfrm>
                <a:off x="6723690" y="3807606"/>
                <a:ext cx="148320" cy="1540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18715C6-D846-4EB5-B171-77C88E9DC29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719370" y="3803286"/>
                  <a:ext cx="156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1E5713C-B732-4C1B-B141-270A03949FBB}"/>
                    </a:ext>
                  </a:extLst>
                </p14:cNvPr>
                <p14:cNvContentPartPr/>
                <p14:nvPr/>
              </p14:nvContentPartPr>
              <p14:xfrm>
                <a:off x="6887490" y="3821286"/>
                <a:ext cx="87480" cy="1436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1E5713C-B732-4C1B-B141-270A03949FB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883170" y="3816966"/>
                  <a:ext cx="96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97D9C107-47B3-4A55-AFE4-C9CA2DA35456}"/>
                    </a:ext>
                  </a:extLst>
                </p14:cNvPr>
                <p14:cNvContentPartPr/>
                <p14:nvPr/>
              </p14:nvContentPartPr>
              <p14:xfrm>
                <a:off x="7035090" y="3771246"/>
                <a:ext cx="88920" cy="2059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97D9C107-47B3-4A55-AFE4-C9CA2DA3545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030770" y="3766926"/>
                  <a:ext cx="9756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EAAF6AAA-1960-4740-BE36-AE2218DA6761}"/>
                  </a:ext>
                </a:extLst>
              </p14:cNvPr>
              <p14:cNvContentPartPr/>
              <p14:nvPr/>
            </p14:nvContentPartPr>
            <p14:xfrm>
              <a:off x="5032050" y="4370646"/>
              <a:ext cx="154080" cy="24300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EAAF6AAA-1960-4740-BE36-AE2218DA6761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5027730" y="4366326"/>
                <a:ext cx="162720" cy="25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9" name="Group 278">
            <a:extLst>
              <a:ext uri="{FF2B5EF4-FFF2-40B4-BE49-F238E27FC236}">
                <a16:creationId xmlns:a16="http://schemas.microsoft.com/office/drawing/2014/main" id="{817B51F3-1E19-464C-9E3F-C514D8BF0E7F}"/>
              </a:ext>
            </a:extLst>
          </p:cNvPr>
          <p:cNvGrpSpPr/>
          <p:nvPr/>
        </p:nvGrpSpPr>
        <p:grpSpPr>
          <a:xfrm>
            <a:off x="5626410" y="4400166"/>
            <a:ext cx="106560" cy="158040"/>
            <a:chOff x="5626410" y="4400166"/>
            <a:chExt cx="106560" cy="15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9509FF1-BCD8-4CCD-8E7B-A383AC0D0B01}"/>
                    </a:ext>
                  </a:extLst>
                </p14:cNvPr>
                <p14:cNvContentPartPr/>
                <p14:nvPr/>
              </p14:nvContentPartPr>
              <p14:xfrm>
                <a:off x="5626410" y="4400166"/>
                <a:ext cx="106560" cy="946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9509FF1-BCD8-4CCD-8E7B-A383AC0D0B0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622090" y="4395846"/>
                  <a:ext cx="115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271D32B-6F97-4BAD-AA31-0EF20284C06A}"/>
                    </a:ext>
                  </a:extLst>
                </p14:cNvPr>
                <p14:cNvContentPartPr/>
                <p14:nvPr/>
              </p14:nvContentPartPr>
              <p14:xfrm>
                <a:off x="5646210" y="4539486"/>
                <a:ext cx="80280" cy="187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271D32B-6F97-4BAD-AA31-0EF20284C06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641890" y="4535166"/>
                  <a:ext cx="8892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E14E35DD-0E3C-4FFD-847A-0BE9EA05DAC1}"/>
              </a:ext>
            </a:extLst>
          </p:cNvPr>
          <p:cNvGrpSpPr/>
          <p:nvPr/>
        </p:nvGrpSpPr>
        <p:grpSpPr>
          <a:xfrm>
            <a:off x="5978130" y="4273086"/>
            <a:ext cx="884880" cy="450000"/>
            <a:chOff x="5978130" y="4273086"/>
            <a:chExt cx="884880" cy="45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EDB6F62-7EE7-4F3D-91AB-5BA5D3B13E75}"/>
                    </a:ext>
                  </a:extLst>
                </p14:cNvPr>
                <p14:cNvContentPartPr/>
                <p14:nvPr/>
              </p14:nvContentPartPr>
              <p14:xfrm>
                <a:off x="6147330" y="4273086"/>
                <a:ext cx="108000" cy="1116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EDB6F62-7EE7-4F3D-91AB-5BA5D3B13E7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143010" y="4268766"/>
                  <a:ext cx="116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C3C0873-6A63-4089-B0FB-E91F0FE74405}"/>
                    </a:ext>
                  </a:extLst>
                </p14:cNvPr>
                <p14:cNvContentPartPr/>
                <p14:nvPr/>
              </p14:nvContentPartPr>
              <p14:xfrm>
                <a:off x="5978130" y="4413846"/>
                <a:ext cx="622800" cy="4032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C3C0873-6A63-4089-B0FB-E91F0FE7440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973810" y="4409526"/>
                  <a:ext cx="631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29AE15C-6813-4515-A2D7-80F33BFD8458}"/>
                    </a:ext>
                  </a:extLst>
                </p14:cNvPr>
                <p14:cNvContentPartPr/>
                <p14:nvPr/>
              </p14:nvContentPartPr>
              <p14:xfrm>
                <a:off x="6056970" y="4563966"/>
                <a:ext cx="147960" cy="1591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29AE15C-6813-4515-A2D7-80F33BFD845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052650" y="4559646"/>
                  <a:ext cx="156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C4826D5-05FE-49D9-9586-C07A874FC775}"/>
                    </a:ext>
                  </a:extLst>
                </p14:cNvPr>
                <p14:cNvContentPartPr/>
                <p14:nvPr/>
              </p14:nvContentPartPr>
              <p14:xfrm>
                <a:off x="6192690" y="4550286"/>
                <a:ext cx="113400" cy="1386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C4826D5-05FE-49D9-9586-C07A874FC77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188370" y="4545966"/>
                  <a:ext cx="122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C4562B1-E39E-47AC-8692-0FCAAA1F8B0F}"/>
                    </a:ext>
                  </a:extLst>
                </p14:cNvPr>
                <p14:cNvContentPartPr/>
                <p14:nvPr/>
              </p14:nvContentPartPr>
              <p14:xfrm>
                <a:off x="6341010" y="4524726"/>
                <a:ext cx="70560" cy="1648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C4562B1-E39E-47AC-8692-0FCAAA1F8B0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336690" y="4520406"/>
                  <a:ext cx="79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9F74ABA-7D99-40B1-B1F7-D902B1B420E0}"/>
                    </a:ext>
                  </a:extLst>
                </p14:cNvPr>
                <p14:cNvContentPartPr/>
                <p14:nvPr/>
              </p14:nvContentPartPr>
              <p14:xfrm>
                <a:off x="6433890" y="4591326"/>
                <a:ext cx="205920" cy="1245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9F74ABA-7D99-40B1-B1F7-D902B1B420E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429570" y="4587006"/>
                  <a:ext cx="214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47B2546-40AD-46C7-92C4-76430DB4F84D}"/>
                    </a:ext>
                  </a:extLst>
                </p14:cNvPr>
                <p14:cNvContentPartPr/>
                <p14:nvPr/>
              </p14:nvContentPartPr>
              <p14:xfrm>
                <a:off x="6647730" y="4549566"/>
                <a:ext cx="69120" cy="1364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47B2546-40AD-46C7-92C4-76430DB4F84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643410" y="4545246"/>
                  <a:ext cx="77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0F84F05-F3CE-4D7A-88FB-E9116B18ADD8}"/>
                    </a:ext>
                  </a:extLst>
                </p14:cNvPr>
                <p14:cNvContentPartPr/>
                <p14:nvPr/>
              </p14:nvContentPartPr>
              <p14:xfrm>
                <a:off x="6795330" y="4468206"/>
                <a:ext cx="67680" cy="2149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0F84F05-F3CE-4D7A-88FB-E9116B18ADD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791010" y="4463886"/>
                  <a:ext cx="7632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E4408611-C64B-4579-8BCE-ECEF86DAC233}"/>
              </a:ext>
            </a:extLst>
          </p:cNvPr>
          <p:cNvGrpSpPr/>
          <p:nvPr/>
        </p:nvGrpSpPr>
        <p:grpSpPr>
          <a:xfrm>
            <a:off x="8636010" y="4205766"/>
            <a:ext cx="557280" cy="239040"/>
            <a:chOff x="8636010" y="4205766"/>
            <a:chExt cx="557280" cy="23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4D7036C-B5B7-4530-BC9F-D3D03FE3B366}"/>
                    </a:ext>
                  </a:extLst>
                </p14:cNvPr>
                <p14:cNvContentPartPr/>
                <p14:nvPr/>
              </p14:nvContentPartPr>
              <p14:xfrm>
                <a:off x="8636010" y="4259766"/>
                <a:ext cx="162720" cy="79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4D7036C-B5B7-4530-BC9F-D3D03FE3B36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631690" y="4255446"/>
                  <a:ext cx="1713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2F7356C-CFE9-4DA0-8153-24F0B2B11126}"/>
                    </a:ext>
                  </a:extLst>
                </p14:cNvPr>
                <p14:cNvContentPartPr/>
                <p14:nvPr/>
              </p14:nvContentPartPr>
              <p14:xfrm>
                <a:off x="8673090" y="4257246"/>
                <a:ext cx="56160" cy="1875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2F7356C-CFE9-4DA0-8153-24F0B2B1112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668770" y="4252926"/>
                  <a:ext cx="64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3FC4825-7BB0-4E6C-97EB-1A9EA8FF916B}"/>
                    </a:ext>
                  </a:extLst>
                </p14:cNvPr>
                <p14:cNvContentPartPr/>
                <p14:nvPr/>
              </p14:nvContentPartPr>
              <p14:xfrm>
                <a:off x="8701530" y="4342926"/>
                <a:ext cx="109440" cy="878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3FC4825-7BB0-4E6C-97EB-1A9EA8FF916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697210" y="4338606"/>
                  <a:ext cx="118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94F92B1-8845-43C4-8195-DE798F159130}"/>
                    </a:ext>
                  </a:extLst>
                </p14:cNvPr>
                <p14:cNvContentPartPr/>
                <p14:nvPr/>
              </p14:nvContentPartPr>
              <p14:xfrm>
                <a:off x="8889810" y="4205766"/>
                <a:ext cx="116280" cy="23832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94F92B1-8845-43C4-8195-DE798F15913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885490" y="4201446"/>
                  <a:ext cx="1249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3E6E77C-9141-45E2-AC5F-AD2919B8921F}"/>
                    </a:ext>
                  </a:extLst>
                </p14:cNvPr>
                <p14:cNvContentPartPr/>
                <p14:nvPr/>
              </p14:nvContentPartPr>
              <p14:xfrm>
                <a:off x="9048210" y="4320246"/>
                <a:ext cx="131760" cy="273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3E6E77C-9141-45E2-AC5F-AD2919B8921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043890" y="4315926"/>
                  <a:ext cx="140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3EE60D5-171C-468C-BE94-6398200F486C}"/>
                    </a:ext>
                  </a:extLst>
                </p14:cNvPr>
                <p14:cNvContentPartPr/>
                <p14:nvPr/>
              </p14:nvContentPartPr>
              <p14:xfrm>
                <a:off x="9078810" y="4270926"/>
                <a:ext cx="97560" cy="1584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3EE60D5-171C-468C-BE94-6398200F486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074490" y="4266606"/>
                  <a:ext cx="106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C2E1829-8E3F-4839-A0A0-AAAD1F1BC1BF}"/>
                    </a:ext>
                  </a:extLst>
                </p14:cNvPr>
                <p14:cNvContentPartPr/>
                <p14:nvPr/>
              </p14:nvContentPartPr>
              <p14:xfrm>
                <a:off x="9182490" y="4276686"/>
                <a:ext cx="10800" cy="1515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C2E1829-8E3F-4839-A0A0-AAAD1F1BC1B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178170" y="4272366"/>
                  <a:ext cx="1944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C23E758E-C3F0-43BF-9D7B-5850B0DD0C4C}"/>
              </a:ext>
            </a:extLst>
          </p:cNvPr>
          <p:cNvGrpSpPr/>
          <p:nvPr/>
        </p:nvGrpSpPr>
        <p:grpSpPr>
          <a:xfrm>
            <a:off x="9391290" y="4212966"/>
            <a:ext cx="418320" cy="169560"/>
            <a:chOff x="9391290" y="4212966"/>
            <a:chExt cx="418320" cy="1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C15F1B7-0561-4754-92D7-FD0037BA4087}"/>
                    </a:ext>
                  </a:extLst>
                </p14:cNvPr>
                <p14:cNvContentPartPr/>
                <p14:nvPr/>
              </p14:nvContentPartPr>
              <p14:xfrm>
                <a:off x="9391290" y="4230246"/>
                <a:ext cx="86040" cy="1515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C15F1B7-0561-4754-92D7-FD0037BA408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386970" y="4225926"/>
                  <a:ext cx="94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743C482-F9FE-4F86-990A-B6644565CBDC}"/>
                    </a:ext>
                  </a:extLst>
                </p14:cNvPr>
                <p14:cNvContentPartPr/>
                <p14:nvPr/>
              </p14:nvContentPartPr>
              <p14:xfrm>
                <a:off x="9505410" y="4275246"/>
                <a:ext cx="104760" cy="990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743C482-F9FE-4F86-990A-B6644565CBD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501090" y="4270926"/>
                  <a:ext cx="113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9485166-291C-4038-8192-C513AD2F442B}"/>
                    </a:ext>
                  </a:extLst>
                </p14:cNvPr>
                <p14:cNvContentPartPr/>
                <p14:nvPr/>
              </p14:nvContentPartPr>
              <p14:xfrm>
                <a:off x="9640770" y="4212966"/>
                <a:ext cx="82440" cy="1695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9485166-291C-4038-8192-C513AD2F442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636450" y="4208646"/>
                  <a:ext cx="91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785316D-1A56-4085-8EF5-BF24866F1980}"/>
                    </a:ext>
                  </a:extLst>
                </p14:cNvPr>
                <p14:cNvContentPartPr/>
                <p14:nvPr/>
              </p14:nvContentPartPr>
              <p14:xfrm>
                <a:off x="9753450" y="4259766"/>
                <a:ext cx="56160" cy="1058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785316D-1A56-4085-8EF5-BF24866F198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749130" y="4255446"/>
                  <a:ext cx="6480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5F9C6FD3-F8EE-467A-90A2-212C4F008E2D}"/>
              </a:ext>
            </a:extLst>
          </p:cNvPr>
          <p:cNvGrpSpPr/>
          <p:nvPr/>
        </p:nvGrpSpPr>
        <p:grpSpPr>
          <a:xfrm>
            <a:off x="10059090" y="4151766"/>
            <a:ext cx="528480" cy="305280"/>
            <a:chOff x="10059090" y="4151766"/>
            <a:chExt cx="528480" cy="3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5123859-8920-46AB-9708-DB01CFC48C26}"/>
                    </a:ext>
                  </a:extLst>
                </p14:cNvPr>
                <p14:cNvContentPartPr/>
                <p14:nvPr/>
              </p14:nvContentPartPr>
              <p14:xfrm>
                <a:off x="10059090" y="4151766"/>
                <a:ext cx="75600" cy="1893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5123859-8920-46AB-9708-DB01CFC48C2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054770" y="4147446"/>
                  <a:ext cx="84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7B9A412-6550-43D5-8F89-88C4E8F3B3EC}"/>
                    </a:ext>
                  </a:extLst>
                </p14:cNvPr>
                <p14:cNvContentPartPr/>
                <p14:nvPr/>
              </p14:nvContentPartPr>
              <p14:xfrm>
                <a:off x="10164930" y="4233486"/>
                <a:ext cx="82440" cy="896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7B9A412-6550-43D5-8F89-88C4E8F3B3E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160610" y="4229166"/>
                  <a:ext cx="91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B9B4F0C-6688-49F0-93B3-FC9077ED14B6}"/>
                    </a:ext>
                  </a:extLst>
                </p14:cNvPr>
                <p14:cNvContentPartPr/>
                <p14:nvPr/>
              </p14:nvContentPartPr>
              <p14:xfrm>
                <a:off x="10274010" y="4214766"/>
                <a:ext cx="34200" cy="1101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B9B4F0C-6688-49F0-93B3-FC9077ED14B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269690" y="4210446"/>
                  <a:ext cx="42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E1809E3-7105-4B41-ABF1-5183ED3525BE}"/>
                    </a:ext>
                  </a:extLst>
                </p14:cNvPr>
                <p14:cNvContentPartPr/>
                <p14:nvPr/>
              </p14:nvContentPartPr>
              <p14:xfrm>
                <a:off x="10342770" y="4233126"/>
                <a:ext cx="58680" cy="2239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E1809E3-7105-4B41-ABF1-5183ED3525B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338450" y="4228806"/>
                  <a:ext cx="67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F31E369-5EF6-43AB-86F5-97AEF32E2D1C}"/>
                    </a:ext>
                  </a:extLst>
                </p14:cNvPr>
                <p14:cNvContentPartPr/>
                <p14:nvPr/>
              </p14:nvContentPartPr>
              <p14:xfrm>
                <a:off x="10427370" y="4157526"/>
                <a:ext cx="83160" cy="17172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F31E369-5EF6-43AB-86F5-97AEF32E2D1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423050" y="4153206"/>
                  <a:ext cx="91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BFCBBBB6-361A-4287-9CEB-8235293E64DF}"/>
                    </a:ext>
                  </a:extLst>
                </p14:cNvPr>
                <p14:cNvContentPartPr/>
                <p14:nvPr/>
              </p14:nvContentPartPr>
              <p14:xfrm>
                <a:off x="10510890" y="4179846"/>
                <a:ext cx="76680" cy="1918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BFCBBBB6-361A-4287-9CEB-8235293E64D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506570" y="4175526"/>
                  <a:ext cx="8532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E83024B1-09C5-4B37-B497-8626019FE4AA}"/>
              </a:ext>
            </a:extLst>
          </p:cNvPr>
          <p:cNvGrpSpPr/>
          <p:nvPr/>
        </p:nvGrpSpPr>
        <p:grpSpPr>
          <a:xfrm>
            <a:off x="10773690" y="4094526"/>
            <a:ext cx="219960" cy="294120"/>
            <a:chOff x="10773690" y="4094526"/>
            <a:chExt cx="21996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B7F3F50-A083-4379-A803-D642F952EC7B}"/>
                    </a:ext>
                  </a:extLst>
                </p14:cNvPr>
                <p14:cNvContentPartPr/>
                <p14:nvPr/>
              </p14:nvContentPartPr>
              <p14:xfrm>
                <a:off x="10773690" y="4156806"/>
                <a:ext cx="51480" cy="1652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B7F3F50-A083-4379-A803-D642F952EC7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769370" y="4152486"/>
                  <a:ext cx="60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FAA1E3C-C408-4023-BE0C-62E4854D22FA}"/>
                    </a:ext>
                  </a:extLst>
                </p14:cNvPr>
                <p14:cNvContentPartPr/>
                <p14:nvPr/>
              </p14:nvContentPartPr>
              <p14:xfrm>
                <a:off x="10925250" y="4094526"/>
                <a:ext cx="68400" cy="2941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FAA1E3C-C408-4023-BE0C-62E4854D22F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920930" y="4090206"/>
                  <a:ext cx="77040" cy="30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2976D22E-47D6-4BF6-AAA3-2FE9E96E0A64}"/>
              </a:ext>
            </a:extLst>
          </p:cNvPr>
          <p:cNvGrpSpPr/>
          <p:nvPr/>
        </p:nvGrpSpPr>
        <p:grpSpPr>
          <a:xfrm>
            <a:off x="8746530" y="4885446"/>
            <a:ext cx="104760" cy="171000"/>
            <a:chOff x="8746530" y="4885446"/>
            <a:chExt cx="10476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CA245A1-6985-4491-A1B4-204390CB5511}"/>
                    </a:ext>
                  </a:extLst>
                </p14:cNvPr>
                <p14:cNvContentPartPr/>
                <p14:nvPr/>
              </p14:nvContentPartPr>
              <p14:xfrm>
                <a:off x="8746530" y="4885446"/>
                <a:ext cx="103320" cy="1022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CA245A1-6985-4491-A1B4-204390CB551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742210" y="4881126"/>
                  <a:ext cx="111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52AB114-87B5-4D32-8759-B3AF7F7D27BA}"/>
                    </a:ext>
                  </a:extLst>
                </p14:cNvPr>
                <p14:cNvContentPartPr/>
                <p14:nvPr/>
              </p14:nvContentPartPr>
              <p14:xfrm>
                <a:off x="8785410" y="5028726"/>
                <a:ext cx="65880" cy="2772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52AB114-87B5-4D32-8759-B3AF7F7D27B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781090" y="5024406"/>
                  <a:ext cx="7452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6176AA86-7AF8-45F3-87B2-48E0CCA4FADA}"/>
              </a:ext>
            </a:extLst>
          </p:cNvPr>
          <p:cNvGrpSpPr/>
          <p:nvPr/>
        </p:nvGrpSpPr>
        <p:grpSpPr>
          <a:xfrm>
            <a:off x="9145050" y="4739646"/>
            <a:ext cx="1050480" cy="720720"/>
            <a:chOff x="9145050" y="4739646"/>
            <a:chExt cx="1050480" cy="72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45D49467-5DB5-485F-95D9-8551B6E6285E}"/>
                    </a:ext>
                  </a:extLst>
                </p14:cNvPr>
                <p14:cNvContentPartPr/>
                <p14:nvPr/>
              </p14:nvContentPartPr>
              <p14:xfrm>
                <a:off x="9387330" y="4739646"/>
                <a:ext cx="121680" cy="11556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45D49467-5DB5-485F-95D9-8551B6E6285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383010" y="4735326"/>
                  <a:ext cx="130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F6EB8D5E-AC88-4728-8D8A-EA5956AA52EE}"/>
                    </a:ext>
                  </a:extLst>
                </p14:cNvPr>
                <p14:cNvContentPartPr/>
                <p14:nvPr/>
              </p14:nvContentPartPr>
              <p14:xfrm>
                <a:off x="9145050" y="4920726"/>
                <a:ext cx="826200" cy="6264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F6EB8D5E-AC88-4728-8D8A-EA5956AA52E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140730" y="4916406"/>
                  <a:ext cx="8348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DEA9A141-4003-45DC-99FE-ED4D80E4EA18}"/>
                    </a:ext>
                  </a:extLst>
                </p14:cNvPr>
                <p14:cNvContentPartPr/>
                <p14:nvPr/>
              </p14:nvContentPartPr>
              <p14:xfrm>
                <a:off x="9428730" y="5271726"/>
                <a:ext cx="181440" cy="1886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DEA9A141-4003-45DC-99FE-ED4D80E4EA1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424410" y="5267406"/>
                  <a:ext cx="190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A10C7D9-4F50-4207-A1E7-242B8EFC8DDA}"/>
                    </a:ext>
                  </a:extLst>
                </p14:cNvPr>
                <p14:cNvContentPartPr/>
                <p14:nvPr/>
              </p14:nvContentPartPr>
              <p14:xfrm>
                <a:off x="9633210" y="5158686"/>
                <a:ext cx="105480" cy="1083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A10C7D9-4F50-4207-A1E7-242B8EFC8DD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628890" y="5154366"/>
                  <a:ext cx="114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45ADEC6A-D7BF-43F0-A338-948E80EEB98A}"/>
                    </a:ext>
                  </a:extLst>
                </p14:cNvPr>
                <p14:cNvContentPartPr/>
                <p14:nvPr/>
              </p14:nvContentPartPr>
              <p14:xfrm>
                <a:off x="9794130" y="4978686"/>
                <a:ext cx="64800" cy="17244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45ADEC6A-D7BF-43F0-A338-948E80EEB98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789810" y="4974366"/>
                  <a:ext cx="73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FDBAEC90-C02A-4CCC-8874-E403829EA1BC}"/>
                    </a:ext>
                  </a:extLst>
                </p14:cNvPr>
                <p14:cNvContentPartPr/>
                <p14:nvPr/>
              </p14:nvContentPartPr>
              <p14:xfrm>
                <a:off x="9882690" y="5005686"/>
                <a:ext cx="32760" cy="1288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FDBAEC90-C02A-4CCC-8874-E403829EA1B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878370" y="5001366"/>
                  <a:ext cx="41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B27F3FBA-4C21-4041-B1A7-79485E95716F}"/>
                    </a:ext>
                  </a:extLst>
                </p14:cNvPr>
                <p14:cNvContentPartPr/>
                <p14:nvPr/>
              </p14:nvContentPartPr>
              <p14:xfrm>
                <a:off x="9961530" y="5082366"/>
                <a:ext cx="31320" cy="900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B27F3FBA-4C21-4041-B1A7-79485E95716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957210" y="5078046"/>
                  <a:ext cx="399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4A133176-A94C-4D41-B4CC-80B069012860}"/>
                    </a:ext>
                  </a:extLst>
                </p14:cNvPr>
                <p14:cNvContentPartPr/>
                <p14:nvPr/>
              </p14:nvContentPartPr>
              <p14:xfrm>
                <a:off x="10041090" y="5008566"/>
                <a:ext cx="46440" cy="13788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4A133176-A94C-4D41-B4CC-80B06901286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036770" y="5004246"/>
                  <a:ext cx="55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98202CA-1AB8-4450-B813-096870C4B51C}"/>
                    </a:ext>
                  </a:extLst>
                </p14:cNvPr>
                <p14:cNvContentPartPr/>
                <p14:nvPr/>
              </p14:nvContentPartPr>
              <p14:xfrm>
                <a:off x="10139370" y="4982286"/>
                <a:ext cx="56160" cy="17100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98202CA-1AB8-4450-B813-096870C4B51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135050" y="4977966"/>
                  <a:ext cx="6480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12D9BC15-28EC-40EA-8B72-47949B3D5C69}"/>
              </a:ext>
            </a:extLst>
          </p:cNvPr>
          <p:cNvGrpSpPr/>
          <p:nvPr/>
        </p:nvGrpSpPr>
        <p:grpSpPr>
          <a:xfrm>
            <a:off x="10717890" y="4917846"/>
            <a:ext cx="145800" cy="172440"/>
            <a:chOff x="10717890" y="4917846"/>
            <a:chExt cx="145800" cy="1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B8409D12-CE96-4232-8CAA-49C66B6382F9}"/>
                    </a:ext>
                  </a:extLst>
                </p14:cNvPr>
                <p14:cNvContentPartPr/>
                <p14:nvPr/>
              </p14:nvContentPartPr>
              <p14:xfrm>
                <a:off x="10717890" y="4917846"/>
                <a:ext cx="122040" cy="14508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B8409D12-CE96-4232-8CAA-49C66B6382F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713570" y="4913526"/>
                  <a:ext cx="130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D5B0414-E4DE-473E-88BB-56D70533902B}"/>
                    </a:ext>
                  </a:extLst>
                </p14:cNvPr>
                <p14:cNvContentPartPr/>
                <p14:nvPr/>
              </p14:nvContentPartPr>
              <p14:xfrm>
                <a:off x="10775850" y="5078046"/>
                <a:ext cx="87840" cy="1224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D5B0414-E4DE-473E-88BB-56D70533902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771530" y="5073726"/>
                  <a:ext cx="964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CB6D561A-1B03-4489-AB43-B6E9A5699A83}"/>
              </a:ext>
            </a:extLst>
          </p:cNvPr>
          <p:cNvGrpSpPr/>
          <p:nvPr/>
        </p:nvGrpSpPr>
        <p:grpSpPr>
          <a:xfrm>
            <a:off x="11212170" y="4918926"/>
            <a:ext cx="156960" cy="192240"/>
            <a:chOff x="11212170" y="4918926"/>
            <a:chExt cx="15696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71A47E61-8E5F-4205-BA2D-48894267324A}"/>
                    </a:ext>
                  </a:extLst>
                </p14:cNvPr>
                <p14:cNvContentPartPr/>
                <p14:nvPr/>
              </p14:nvContentPartPr>
              <p14:xfrm>
                <a:off x="11212170" y="4918926"/>
                <a:ext cx="92520" cy="17820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71A47E61-8E5F-4205-BA2D-48894267324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207850" y="4914606"/>
                  <a:ext cx="101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D79B1793-CDDE-40A4-AD08-124C444FFB60}"/>
                    </a:ext>
                  </a:extLst>
                </p14:cNvPr>
                <p14:cNvContentPartPr/>
                <p14:nvPr/>
              </p14:nvContentPartPr>
              <p14:xfrm>
                <a:off x="11243850" y="5086686"/>
                <a:ext cx="125280" cy="2448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D79B1793-CDDE-40A4-AD08-124C444FFB6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239530" y="5082366"/>
                  <a:ext cx="1339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712C0ACA-E78B-4508-9341-F5C8192D4FED}"/>
              </a:ext>
            </a:extLst>
          </p:cNvPr>
          <p:cNvGrpSpPr/>
          <p:nvPr/>
        </p:nvGrpSpPr>
        <p:grpSpPr>
          <a:xfrm>
            <a:off x="10533930" y="5291526"/>
            <a:ext cx="879840" cy="568080"/>
            <a:chOff x="10533930" y="5291526"/>
            <a:chExt cx="879840" cy="56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AC74716-D619-4216-8F98-9893666DFCA7}"/>
                    </a:ext>
                  </a:extLst>
                </p14:cNvPr>
                <p14:cNvContentPartPr/>
                <p14:nvPr/>
              </p14:nvContentPartPr>
              <p14:xfrm>
                <a:off x="10853610" y="5309166"/>
                <a:ext cx="18720" cy="16452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AC74716-D619-4216-8F98-9893666DFCA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849290" y="5304846"/>
                  <a:ext cx="27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94EB7EF7-4B2B-4E1B-9BD8-BF8F5E91482C}"/>
                    </a:ext>
                  </a:extLst>
                </p14:cNvPr>
                <p14:cNvContentPartPr/>
                <p14:nvPr/>
              </p14:nvContentPartPr>
              <p14:xfrm>
                <a:off x="10801770" y="5291526"/>
                <a:ext cx="117720" cy="9000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94EB7EF7-4B2B-4E1B-9BD8-BF8F5E91482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797450" y="5287206"/>
                  <a:ext cx="126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236AAFB6-7670-4E1C-A561-1CA6E2A1479B}"/>
                    </a:ext>
                  </a:extLst>
                </p14:cNvPr>
                <p14:cNvContentPartPr/>
                <p14:nvPr/>
              </p14:nvContentPartPr>
              <p14:xfrm>
                <a:off x="10533930" y="5572686"/>
                <a:ext cx="83880" cy="14544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236AAFB6-7670-4E1C-A561-1CA6E2A1479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529610" y="5568366"/>
                  <a:ext cx="92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8A7B328-DAF3-45DC-B664-46CE7DEC43DC}"/>
                    </a:ext>
                  </a:extLst>
                </p14:cNvPr>
                <p14:cNvContentPartPr/>
                <p14:nvPr/>
              </p14:nvContentPartPr>
              <p14:xfrm>
                <a:off x="10645530" y="5614446"/>
                <a:ext cx="242640" cy="1051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8A7B328-DAF3-45DC-B664-46CE7DEC43D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641210" y="5610126"/>
                  <a:ext cx="251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3E913CC-C232-48A5-8B0F-454C9D66393B}"/>
                    </a:ext>
                  </a:extLst>
                </p14:cNvPr>
                <p14:cNvContentPartPr/>
                <p14:nvPr/>
              </p14:nvContentPartPr>
              <p14:xfrm>
                <a:off x="11040090" y="5560086"/>
                <a:ext cx="21600" cy="15408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3E913CC-C232-48A5-8B0F-454C9D66393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035770" y="5555766"/>
                  <a:ext cx="30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3A16A61-3CC5-44B7-8F7A-09538CC9CBCB}"/>
                    </a:ext>
                  </a:extLst>
                </p14:cNvPr>
                <p14:cNvContentPartPr/>
                <p14:nvPr/>
              </p14:nvContentPartPr>
              <p14:xfrm>
                <a:off x="11113530" y="5625606"/>
                <a:ext cx="51480" cy="6228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3A16A61-3CC5-44B7-8F7A-09538CC9CBC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109210" y="5621286"/>
                  <a:ext cx="60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2E57362-5001-4A3C-B699-180E0A8C08B1}"/>
                    </a:ext>
                  </a:extLst>
                </p14:cNvPr>
                <p14:cNvContentPartPr/>
                <p14:nvPr/>
              </p14:nvContentPartPr>
              <p14:xfrm>
                <a:off x="11207490" y="5613366"/>
                <a:ext cx="32400" cy="7956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2E57362-5001-4A3C-B699-180E0A8C08B1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203170" y="5609046"/>
                  <a:ext cx="41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1181766-51AE-47A2-94E8-A4EE7320A376}"/>
                    </a:ext>
                  </a:extLst>
                </p14:cNvPr>
                <p14:cNvContentPartPr/>
                <p14:nvPr/>
              </p14:nvContentPartPr>
              <p14:xfrm>
                <a:off x="11247090" y="5642886"/>
                <a:ext cx="51480" cy="21672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1181766-51AE-47A2-94E8-A4EE7320A37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242770" y="5638566"/>
                  <a:ext cx="60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9DE258CF-C2BE-4DEF-9F0E-F16DF059DF9A}"/>
                    </a:ext>
                  </a:extLst>
                </p14:cNvPr>
                <p14:cNvContentPartPr/>
                <p14:nvPr/>
              </p14:nvContentPartPr>
              <p14:xfrm>
                <a:off x="11320530" y="5642166"/>
                <a:ext cx="93240" cy="8604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9DE258CF-C2BE-4DEF-9F0E-F16DF059DF9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316210" y="5637846"/>
                  <a:ext cx="10188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EE2C3426-E7FA-4BFB-8B95-641F2A607FC9}"/>
              </a:ext>
            </a:extLst>
          </p:cNvPr>
          <p:cNvGrpSpPr/>
          <p:nvPr/>
        </p:nvGrpSpPr>
        <p:grpSpPr>
          <a:xfrm>
            <a:off x="11597010" y="5521926"/>
            <a:ext cx="246240" cy="221040"/>
            <a:chOff x="11597010" y="5521926"/>
            <a:chExt cx="24624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2B42304B-170B-492C-BBF2-B632DE78BAD5}"/>
                    </a:ext>
                  </a:extLst>
                </p14:cNvPr>
                <p14:cNvContentPartPr/>
                <p14:nvPr/>
              </p14:nvContentPartPr>
              <p14:xfrm>
                <a:off x="11597010" y="5521926"/>
                <a:ext cx="43920" cy="18144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2B42304B-170B-492C-BBF2-B632DE78BAD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592690" y="5517606"/>
                  <a:ext cx="52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6E6EBB0E-B47E-438E-A72F-EA70E4067C7F}"/>
                    </a:ext>
                  </a:extLst>
                </p14:cNvPr>
                <p14:cNvContentPartPr/>
                <p14:nvPr/>
              </p14:nvContentPartPr>
              <p14:xfrm>
                <a:off x="11752170" y="5527686"/>
                <a:ext cx="91080" cy="11844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6E6EBB0E-B47E-438E-A72F-EA70E4067C7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747850" y="5523366"/>
                  <a:ext cx="99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B5AEDC6-5604-47FD-8FC8-F7AACA6A8DA9}"/>
                    </a:ext>
                  </a:extLst>
                </p14:cNvPr>
                <p14:cNvContentPartPr/>
                <p14:nvPr/>
              </p14:nvContentPartPr>
              <p14:xfrm>
                <a:off x="11798610" y="5732526"/>
                <a:ext cx="11520" cy="1044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B5AEDC6-5604-47FD-8FC8-F7AACA6A8DA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794290" y="5728206"/>
                  <a:ext cx="2016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6D90669C-7284-48A1-966C-F6E92C0A1093}"/>
              </a:ext>
            </a:extLst>
          </p:cNvPr>
          <p:cNvGrpSpPr/>
          <p:nvPr/>
        </p:nvGrpSpPr>
        <p:grpSpPr>
          <a:xfrm>
            <a:off x="9025890" y="6058686"/>
            <a:ext cx="227880" cy="194760"/>
            <a:chOff x="9025890" y="6058686"/>
            <a:chExt cx="227880" cy="19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90CE28BC-DEE3-42CD-9A34-41795E07ADA5}"/>
                    </a:ext>
                  </a:extLst>
                </p14:cNvPr>
                <p14:cNvContentPartPr/>
                <p14:nvPr/>
              </p14:nvContentPartPr>
              <p14:xfrm>
                <a:off x="9048210" y="6152646"/>
                <a:ext cx="24840" cy="10080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90CE28BC-DEE3-42CD-9A34-41795E07ADA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043890" y="6148326"/>
                  <a:ext cx="33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78627038-D48B-41E1-9666-E56D306A1C3D}"/>
                    </a:ext>
                  </a:extLst>
                </p14:cNvPr>
                <p14:cNvContentPartPr/>
                <p14:nvPr/>
              </p14:nvContentPartPr>
              <p14:xfrm>
                <a:off x="9025890" y="6058686"/>
                <a:ext cx="43560" cy="104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78627038-D48B-41E1-9666-E56D306A1C3D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021570" y="6054366"/>
                  <a:ext cx="52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9023312-A0C0-4BF2-8049-767F0FFA00DA}"/>
                    </a:ext>
                  </a:extLst>
                </p14:cNvPr>
                <p14:cNvContentPartPr/>
                <p14:nvPr/>
              </p14:nvContentPartPr>
              <p14:xfrm>
                <a:off x="9172770" y="6145086"/>
                <a:ext cx="69840" cy="57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9023312-A0C0-4BF2-8049-767F0FFA00D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168450" y="6140766"/>
                  <a:ext cx="784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1ACE7A7A-EC44-468F-82A9-5D1C1F09E3BD}"/>
                    </a:ext>
                  </a:extLst>
                </p14:cNvPr>
                <p14:cNvContentPartPr/>
                <p14:nvPr/>
              </p14:nvContentPartPr>
              <p14:xfrm>
                <a:off x="9199770" y="6192966"/>
                <a:ext cx="54000" cy="576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1ACE7A7A-EC44-468F-82A9-5D1C1F09E3B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195450" y="6188646"/>
                  <a:ext cx="62640" cy="1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7CDB4B15-BBBF-4E33-A9D3-6AC104E0E83F}"/>
              </a:ext>
            </a:extLst>
          </p:cNvPr>
          <p:cNvGrpSpPr/>
          <p:nvPr/>
        </p:nvGrpSpPr>
        <p:grpSpPr>
          <a:xfrm>
            <a:off x="9434490" y="6030966"/>
            <a:ext cx="1429200" cy="312840"/>
            <a:chOff x="9434490" y="6030966"/>
            <a:chExt cx="1429200" cy="31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9A5180F8-0AB2-49AA-97DE-F28945121F86}"/>
                    </a:ext>
                  </a:extLst>
                </p14:cNvPr>
                <p14:cNvContentPartPr/>
                <p14:nvPr/>
              </p14:nvContentPartPr>
              <p14:xfrm>
                <a:off x="9434490" y="6063726"/>
                <a:ext cx="79920" cy="18324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9A5180F8-0AB2-49AA-97DE-F28945121F8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430170" y="6059406"/>
                  <a:ext cx="88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5A8B891-88C2-40F0-A591-2C70AC9E6EEE}"/>
                    </a:ext>
                  </a:extLst>
                </p14:cNvPr>
                <p14:cNvContentPartPr/>
                <p14:nvPr/>
              </p14:nvContentPartPr>
              <p14:xfrm>
                <a:off x="9546810" y="6159126"/>
                <a:ext cx="62280" cy="8676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5A8B891-88C2-40F0-A591-2C70AC9E6EE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542490" y="6154806"/>
                  <a:ext cx="70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1758449-E1C9-41D9-BEF0-651C21ED416C}"/>
                    </a:ext>
                  </a:extLst>
                </p14:cNvPr>
                <p14:cNvContentPartPr/>
                <p14:nvPr/>
              </p14:nvContentPartPr>
              <p14:xfrm>
                <a:off x="9636810" y="6159126"/>
                <a:ext cx="60120" cy="17496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1758449-E1C9-41D9-BEF0-651C21ED416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632490" y="6154806"/>
                  <a:ext cx="68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2E5E283-7421-4BC0-B882-4A570FCC050B}"/>
                    </a:ext>
                  </a:extLst>
                </p14:cNvPr>
                <p14:cNvContentPartPr/>
                <p14:nvPr/>
              </p14:nvContentPartPr>
              <p14:xfrm>
                <a:off x="9732570" y="6225006"/>
                <a:ext cx="85680" cy="5328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2E5E283-7421-4BC0-B882-4A570FCC050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728250" y="6220686"/>
                  <a:ext cx="94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72A06352-CDA2-4D71-9867-6D44B1657050}"/>
                    </a:ext>
                  </a:extLst>
                </p14:cNvPr>
                <p14:cNvContentPartPr/>
                <p14:nvPr/>
              </p14:nvContentPartPr>
              <p14:xfrm>
                <a:off x="9899250" y="6053646"/>
                <a:ext cx="28080" cy="17388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72A06352-CDA2-4D71-9867-6D44B165705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894930" y="6049326"/>
                  <a:ext cx="36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FE2C2AB-2D2A-4C04-BE74-D15808D5527F}"/>
                    </a:ext>
                  </a:extLst>
                </p14:cNvPr>
                <p14:cNvContentPartPr/>
                <p14:nvPr/>
              </p14:nvContentPartPr>
              <p14:xfrm>
                <a:off x="9962610" y="6152646"/>
                <a:ext cx="55440" cy="5940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FE2C2AB-2D2A-4C04-BE74-D15808D5527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958290" y="6148326"/>
                  <a:ext cx="64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1D332E13-FDFC-42A6-B639-A12911A8C757}"/>
                    </a:ext>
                  </a:extLst>
                </p14:cNvPr>
                <p14:cNvContentPartPr/>
                <p14:nvPr/>
              </p14:nvContentPartPr>
              <p14:xfrm>
                <a:off x="10034970" y="6159126"/>
                <a:ext cx="51480" cy="18468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1D332E13-FDFC-42A6-B639-A12911A8C757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030650" y="6154806"/>
                  <a:ext cx="60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4DA061AD-16B2-4975-9E42-C40156BA2EE8}"/>
                    </a:ext>
                  </a:extLst>
                </p14:cNvPr>
                <p14:cNvContentPartPr/>
                <p14:nvPr/>
              </p14:nvContentPartPr>
              <p14:xfrm>
                <a:off x="10121730" y="6201606"/>
                <a:ext cx="74520" cy="4788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4DA061AD-16B2-4975-9E42-C40156BA2EE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117410" y="6197286"/>
                  <a:ext cx="83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C0650CAD-A72B-44FF-A946-3FE592A24A91}"/>
                    </a:ext>
                  </a:extLst>
                </p14:cNvPr>
                <p14:cNvContentPartPr/>
                <p14:nvPr/>
              </p14:nvContentPartPr>
              <p14:xfrm>
                <a:off x="10318290" y="6121326"/>
                <a:ext cx="87120" cy="10260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C0650CAD-A72B-44FF-A946-3FE592A24A9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313970" y="6117006"/>
                  <a:ext cx="95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E462D81-20E7-48B5-9E91-76D346C324A6}"/>
                    </a:ext>
                  </a:extLst>
                </p14:cNvPr>
                <p14:cNvContentPartPr/>
                <p14:nvPr/>
              </p14:nvContentPartPr>
              <p14:xfrm>
                <a:off x="10523850" y="6131406"/>
                <a:ext cx="178920" cy="3924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E462D81-20E7-48B5-9E91-76D346C324A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519530" y="6127086"/>
                  <a:ext cx="187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217AECC9-65F5-47E5-B7DF-A42DB2C8E4C0}"/>
                    </a:ext>
                  </a:extLst>
                </p14:cNvPr>
                <p14:cNvContentPartPr/>
                <p14:nvPr/>
              </p14:nvContentPartPr>
              <p14:xfrm>
                <a:off x="10607010" y="6093246"/>
                <a:ext cx="23400" cy="12888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217AECC9-65F5-47E5-B7DF-A42DB2C8E4C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602690" y="6088926"/>
                  <a:ext cx="32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6AD9115A-3051-4C7D-BB17-031E337B3ACA}"/>
                    </a:ext>
                  </a:extLst>
                </p14:cNvPr>
                <p14:cNvContentPartPr/>
                <p14:nvPr/>
              </p14:nvContentPartPr>
              <p14:xfrm>
                <a:off x="10757130" y="6030966"/>
                <a:ext cx="106560" cy="15372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6AD9115A-3051-4C7D-BB17-031E337B3AC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752810" y="6026646"/>
                  <a:ext cx="11520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B176454B-731A-49A8-A842-D04E24F65BCD}"/>
              </a:ext>
            </a:extLst>
          </p:cNvPr>
          <p:cNvGrpSpPr/>
          <p:nvPr/>
        </p:nvGrpSpPr>
        <p:grpSpPr>
          <a:xfrm>
            <a:off x="1971330" y="5139606"/>
            <a:ext cx="569160" cy="163440"/>
            <a:chOff x="1971330" y="5139606"/>
            <a:chExt cx="569160" cy="16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D3730EDB-1633-4163-AF54-51CAA249C657}"/>
                    </a:ext>
                  </a:extLst>
                </p14:cNvPr>
                <p14:cNvContentPartPr/>
                <p14:nvPr/>
              </p14:nvContentPartPr>
              <p14:xfrm>
                <a:off x="1971330" y="5139606"/>
                <a:ext cx="251280" cy="14580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D3730EDB-1633-4163-AF54-51CAA249C65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967010" y="5135286"/>
                  <a:ext cx="259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C835AFD3-5A6E-4D14-AC31-0694840EBB8C}"/>
                    </a:ext>
                  </a:extLst>
                </p14:cNvPr>
                <p14:cNvContentPartPr/>
                <p14:nvPr/>
              </p14:nvContentPartPr>
              <p14:xfrm>
                <a:off x="2239170" y="5198646"/>
                <a:ext cx="130680" cy="6732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C835AFD3-5A6E-4D14-AC31-0694840EBB8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234850" y="5194326"/>
                  <a:ext cx="139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FC4EE5F7-492E-47FA-A9AB-7023EDA04922}"/>
                    </a:ext>
                  </a:extLst>
                </p14:cNvPr>
                <p14:cNvContentPartPr/>
                <p14:nvPr/>
              </p14:nvContentPartPr>
              <p14:xfrm>
                <a:off x="2369490" y="5179566"/>
                <a:ext cx="171000" cy="12348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FC4EE5F7-492E-47FA-A9AB-7023EDA0492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365170" y="5175246"/>
                  <a:ext cx="179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021F5EA2-9EA8-4DD7-A37C-FC4D27E5302F}"/>
                    </a:ext>
                  </a:extLst>
                </p14:cNvPr>
                <p14:cNvContentPartPr/>
                <p14:nvPr/>
              </p14:nvContentPartPr>
              <p14:xfrm>
                <a:off x="2419890" y="5148246"/>
                <a:ext cx="94320" cy="13860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021F5EA2-9EA8-4DD7-A37C-FC4D27E5302F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415570" y="5143926"/>
                  <a:ext cx="10296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58FC39E-F43D-41B5-A8FD-4E979E3830D4}"/>
              </a:ext>
            </a:extLst>
          </p:cNvPr>
          <p:cNvGrpSpPr/>
          <p:nvPr/>
        </p:nvGrpSpPr>
        <p:grpSpPr>
          <a:xfrm>
            <a:off x="2795370" y="5063286"/>
            <a:ext cx="547200" cy="239760"/>
            <a:chOff x="2795370" y="5063286"/>
            <a:chExt cx="54720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D4B512DC-2368-44CF-8AEE-1513DE430327}"/>
                    </a:ext>
                  </a:extLst>
                </p14:cNvPr>
                <p14:cNvContentPartPr/>
                <p14:nvPr/>
              </p14:nvContentPartPr>
              <p14:xfrm>
                <a:off x="2795370" y="5102526"/>
                <a:ext cx="71640" cy="20052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D4B512DC-2368-44CF-8AEE-1513DE43032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791050" y="5098206"/>
                  <a:ext cx="80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308B53CD-648B-43B5-9017-CE31BAB2F34A}"/>
                    </a:ext>
                  </a:extLst>
                </p14:cNvPr>
                <p14:cNvContentPartPr/>
                <p14:nvPr/>
              </p14:nvContentPartPr>
              <p14:xfrm>
                <a:off x="2891130" y="5191806"/>
                <a:ext cx="69480" cy="8352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308B53CD-648B-43B5-9017-CE31BAB2F34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886810" y="5187486"/>
                  <a:ext cx="78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1DD7E7F9-63E5-479C-89D7-AD76B12A2532}"/>
                    </a:ext>
                  </a:extLst>
                </p14:cNvPr>
                <p14:cNvContentPartPr/>
                <p14:nvPr/>
              </p14:nvContentPartPr>
              <p14:xfrm>
                <a:off x="3017490" y="5177406"/>
                <a:ext cx="92160" cy="8712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1DD7E7F9-63E5-479C-89D7-AD76B12A253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013170" y="5173086"/>
                  <a:ext cx="100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8C880968-04A6-4BE1-B4A9-6A406B37311C}"/>
                    </a:ext>
                  </a:extLst>
                </p14:cNvPr>
                <p14:cNvContentPartPr/>
                <p14:nvPr/>
              </p14:nvContentPartPr>
              <p14:xfrm>
                <a:off x="3174450" y="5063286"/>
                <a:ext cx="168120" cy="20664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8C880968-04A6-4BE1-B4A9-6A406B37311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170130" y="5058966"/>
                  <a:ext cx="176760" cy="21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85EB126C-935C-45A3-B4ED-EAAFA23DE2B4}"/>
                  </a:ext>
                </a:extLst>
              </p14:cNvPr>
              <p14:cNvContentPartPr/>
              <p14:nvPr/>
            </p14:nvContentPartPr>
            <p14:xfrm>
              <a:off x="3521850" y="5166606"/>
              <a:ext cx="129600" cy="72360"/>
            </p14:xfrm>
          </p:contentPart>
        </mc:Choice>
        <mc:Fallback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85EB126C-935C-45A3-B4ED-EAAFA23DE2B4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3517530" y="5162286"/>
                <a:ext cx="138240" cy="8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7" name="Group 386">
            <a:extLst>
              <a:ext uri="{FF2B5EF4-FFF2-40B4-BE49-F238E27FC236}">
                <a16:creationId xmlns:a16="http://schemas.microsoft.com/office/drawing/2014/main" id="{CC12E239-EDD6-4CDE-8960-1B9906F0B3C6}"/>
              </a:ext>
            </a:extLst>
          </p:cNvPr>
          <p:cNvGrpSpPr/>
          <p:nvPr/>
        </p:nvGrpSpPr>
        <p:grpSpPr>
          <a:xfrm>
            <a:off x="3840450" y="5024406"/>
            <a:ext cx="1304640" cy="378720"/>
            <a:chOff x="3840450" y="5024406"/>
            <a:chExt cx="1304640" cy="37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5358E338-8B95-4BDC-821D-6413DF59FC34}"/>
                    </a:ext>
                  </a:extLst>
                </p14:cNvPr>
                <p14:cNvContentPartPr/>
                <p14:nvPr/>
              </p14:nvContentPartPr>
              <p14:xfrm>
                <a:off x="3840450" y="5093886"/>
                <a:ext cx="156960" cy="14616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5358E338-8B95-4BDC-821D-6413DF59FC3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836130" y="5089566"/>
                  <a:ext cx="165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469CCCB9-4623-46AF-BD7E-339AC2AC4139}"/>
                    </a:ext>
                  </a:extLst>
                </p14:cNvPr>
                <p14:cNvContentPartPr/>
                <p14:nvPr/>
              </p14:nvContentPartPr>
              <p14:xfrm>
                <a:off x="4100010" y="5030526"/>
                <a:ext cx="88920" cy="23364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469CCCB9-4623-46AF-BD7E-339AC2AC4139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095690" y="5026206"/>
                  <a:ext cx="975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45EAF42B-71B8-4BDB-AF08-F8C35227A32C}"/>
                    </a:ext>
                  </a:extLst>
                </p14:cNvPr>
                <p14:cNvContentPartPr/>
                <p14:nvPr/>
              </p14:nvContentPartPr>
              <p14:xfrm>
                <a:off x="4231410" y="5062206"/>
                <a:ext cx="64440" cy="18396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45EAF42B-71B8-4BDB-AF08-F8C35227A32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227090" y="5057886"/>
                  <a:ext cx="73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5C2C4434-CF42-4DFF-8E96-AD935E0EAB65}"/>
                    </a:ext>
                  </a:extLst>
                </p14:cNvPr>
                <p14:cNvContentPartPr/>
                <p14:nvPr/>
              </p14:nvContentPartPr>
              <p14:xfrm>
                <a:off x="4313130" y="5142846"/>
                <a:ext cx="79200" cy="10692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5C2C4434-CF42-4DFF-8E96-AD935E0EAB65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308810" y="5138526"/>
                  <a:ext cx="87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CA7F978F-F71A-4643-8F6E-644FB9677565}"/>
                    </a:ext>
                  </a:extLst>
                </p14:cNvPr>
                <p14:cNvContentPartPr/>
                <p14:nvPr/>
              </p14:nvContentPartPr>
              <p14:xfrm>
                <a:off x="4444170" y="5154726"/>
                <a:ext cx="82440" cy="20016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CA7F978F-F71A-4643-8F6E-644FB967756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439850" y="5150406"/>
                  <a:ext cx="91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EDFCC0B-2F5A-4E5C-B12B-FEA5CF1F146F}"/>
                    </a:ext>
                  </a:extLst>
                </p14:cNvPr>
                <p14:cNvContentPartPr/>
                <p14:nvPr/>
              </p14:nvContentPartPr>
              <p14:xfrm>
                <a:off x="4569450" y="5065446"/>
                <a:ext cx="32760" cy="15696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EDFCC0B-2F5A-4E5C-B12B-FEA5CF1F146F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565130" y="5061126"/>
                  <a:ext cx="41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1E8BC177-E1CA-483B-91B9-E9C73D54829C}"/>
                    </a:ext>
                  </a:extLst>
                </p14:cNvPr>
                <p14:cNvContentPartPr/>
                <p14:nvPr/>
              </p14:nvContentPartPr>
              <p14:xfrm>
                <a:off x="4623810" y="5136006"/>
                <a:ext cx="78480" cy="7344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1E8BC177-E1CA-483B-91B9-E9C73D54829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619490" y="5131686"/>
                  <a:ext cx="87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0C91DEE-1B83-42C4-BC21-8BDBEE67BBBD}"/>
                    </a:ext>
                  </a:extLst>
                </p14:cNvPr>
                <p14:cNvContentPartPr/>
                <p14:nvPr/>
              </p14:nvContentPartPr>
              <p14:xfrm>
                <a:off x="4730730" y="5134566"/>
                <a:ext cx="88200" cy="26856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0C91DEE-1B83-42C4-BC21-8BDBEE67BBBD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726410" y="5130246"/>
                  <a:ext cx="968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35AB7CEA-2E68-4ABF-8374-06DED9683E92}"/>
                    </a:ext>
                  </a:extLst>
                </p14:cNvPr>
                <p14:cNvContentPartPr/>
                <p14:nvPr/>
              </p14:nvContentPartPr>
              <p14:xfrm>
                <a:off x="4882290" y="5024406"/>
                <a:ext cx="262800" cy="29772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35AB7CEA-2E68-4ABF-8374-06DED9683E92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877970" y="5020086"/>
                  <a:ext cx="27144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9995121A-E7F4-40D1-9453-D2A6FCB18EB7}"/>
              </a:ext>
            </a:extLst>
          </p:cNvPr>
          <p:cNvGrpSpPr/>
          <p:nvPr/>
        </p:nvGrpSpPr>
        <p:grpSpPr>
          <a:xfrm>
            <a:off x="5345610" y="164406"/>
            <a:ext cx="205560" cy="352440"/>
            <a:chOff x="5345610" y="164406"/>
            <a:chExt cx="20556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52A7D3E5-D96E-4FEF-9334-36092A35218D}"/>
                    </a:ext>
                  </a:extLst>
                </p14:cNvPr>
                <p14:cNvContentPartPr/>
                <p14:nvPr/>
              </p14:nvContentPartPr>
              <p14:xfrm>
                <a:off x="5401410" y="164406"/>
                <a:ext cx="105120" cy="12456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52A7D3E5-D96E-4FEF-9334-36092A35218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397090" y="160086"/>
                  <a:ext cx="113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ADDCE97E-2105-468A-98CA-1BAC9BBB15E0}"/>
                    </a:ext>
                  </a:extLst>
                </p14:cNvPr>
                <p14:cNvContentPartPr/>
                <p14:nvPr/>
              </p14:nvContentPartPr>
              <p14:xfrm>
                <a:off x="5345610" y="303366"/>
                <a:ext cx="205560" cy="2376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ADDCE97E-2105-468A-98CA-1BAC9BBB15E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341290" y="299046"/>
                  <a:ext cx="214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6BBFCE9A-EFC7-4FF2-AF01-8484B21E99F1}"/>
                    </a:ext>
                  </a:extLst>
                </p14:cNvPr>
                <p14:cNvContentPartPr/>
                <p14:nvPr/>
              </p14:nvContentPartPr>
              <p14:xfrm>
                <a:off x="5417250" y="399486"/>
                <a:ext cx="104040" cy="11736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6BBFCE9A-EFC7-4FF2-AF01-8484B21E99F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412930" y="395166"/>
                  <a:ext cx="11268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A2798972-1B03-4DB1-9E59-76BDA2978C3F}"/>
              </a:ext>
            </a:extLst>
          </p:cNvPr>
          <p:cNvGrpSpPr/>
          <p:nvPr/>
        </p:nvGrpSpPr>
        <p:grpSpPr>
          <a:xfrm>
            <a:off x="5858970" y="164766"/>
            <a:ext cx="247320" cy="353160"/>
            <a:chOff x="5858970" y="164766"/>
            <a:chExt cx="247320" cy="3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C2FC8F16-C732-44F6-A08B-41418F9991C3}"/>
                    </a:ext>
                  </a:extLst>
                </p14:cNvPr>
                <p14:cNvContentPartPr/>
                <p14:nvPr/>
              </p14:nvContentPartPr>
              <p14:xfrm>
                <a:off x="5934210" y="164766"/>
                <a:ext cx="68040" cy="11160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C2FC8F16-C732-44F6-A08B-41418F9991C3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929890" y="160446"/>
                  <a:ext cx="76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6499DBD4-1306-4F4E-B968-E8F631D96D82}"/>
                    </a:ext>
                  </a:extLst>
                </p14:cNvPr>
                <p14:cNvContentPartPr/>
                <p14:nvPr/>
              </p14:nvContentPartPr>
              <p14:xfrm>
                <a:off x="5858970" y="301206"/>
                <a:ext cx="247320" cy="1872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6499DBD4-1306-4F4E-B968-E8F631D96D82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854650" y="296886"/>
                  <a:ext cx="255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C2FA5106-24AB-4096-A4DE-283B005BCB09}"/>
                    </a:ext>
                  </a:extLst>
                </p14:cNvPr>
                <p14:cNvContentPartPr/>
                <p14:nvPr/>
              </p14:nvContentPartPr>
              <p14:xfrm>
                <a:off x="5982450" y="341886"/>
                <a:ext cx="75960" cy="17604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C2FA5106-24AB-4096-A4DE-283B005BCB09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978130" y="337566"/>
                  <a:ext cx="8460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2E8DC760-00FB-40E4-B5DE-6498348696D9}"/>
              </a:ext>
            </a:extLst>
          </p:cNvPr>
          <p:cNvGrpSpPr/>
          <p:nvPr/>
        </p:nvGrpSpPr>
        <p:grpSpPr>
          <a:xfrm>
            <a:off x="6413730" y="126246"/>
            <a:ext cx="252720" cy="355320"/>
            <a:chOff x="6413730" y="126246"/>
            <a:chExt cx="252720" cy="35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A121D6EB-ECF1-4FE8-A41D-51DB7BA1BD1F}"/>
                    </a:ext>
                  </a:extLst>
                </p14:cNvPr>
                <p14:cNvContentPartPr/>
                <p14:nvPr/>
              </p14:nvContentPartPr>
              <p14:xfrm>
                <a:off x="6456930" y="126246"/>
                <a:ext cx="103680" cy="11808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A121D6EB-ECF1-4FE8-A41D-51DB7BA1BD1F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452610" y="121926"/>
                  <a:ext cx="112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13264184-4157-4FDC-9C46-2D6EF8BF0D83}"/>
                    </a:ext>
                  </a:extLst>
                </p14:cNvPr>
                <p14:cNvContentPartPr/>
                <p14:nvPr/>
              </p14:nvContentPartPr>
              <p14:xfrm>
                <a:off x="6413730" y="267366"/>
                <a:ext cx="252720" cy="2304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13264184-4157-4FDC-9C46-2D6EF8BF0D8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409410" y="263046"/>
                  <a:ext cx="261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476E0625-1D95-4DE9-B1C9-903F81979FDA}"/>
                    </a:ext>
                  </a:extLst>
                </p14:cNvPr>
                <p14:cNvContentPartPr/>
                <p14:nvPr/>
              </p14:nvContentPartPr>
              <p14:xfrm>
                <a:off x="6470970" y="345846"/>
                <a:ext cx="86400" cy="13572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476E0625-1D95-4DE9-B1C9-903F81979FDA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466650" y="341526"/>
                  <a:ext cx="95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807A4E2E-D778-4012-BF8D-989239E23DD1}"/>
                    </a:ext>
                  </a:extLst>
                </p14:cNvPr>
                <p14:cNvContentPartPr/>
                <p14:nvPr/>
              </p14:nvContentPartPr>
              <p14:xfrm>
                <a:off x="6617490" y="348366"/>
                <a:ext cx="26280" cy="12276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807A4E2E-D778-4012-BF8D-989239E23DD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613170" y="344046"/>
                  <a:ext cx="3492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205E8122-578D-4A29-A376-C9F1A726796F}"/>
              </a:ext>
            </a:extLst>
          </p:cNvPr>
          <p:cNvGrpSpPr/>
          <p:nvPr/>
        </p:nvGrpSpPr>
        <p:grpSpPr>
          <a:xfrm>
            <a:off x="7022490" y="116526"/>
            <a:ext cx="465120" cy="344880"/>
            <a:chOff x="7022490" y="116526"/>
            <a:chExt cx="465120" cy="34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2C79E363-4963-4285-AFC1-8C72F0580E5C}"/>
                    </a:ext>
                  </a:extLst>
                </p14:cNvPr>
                <p14:cNvContentPartPr/>
                <p14:nvPr/>
              </p14:nvContentPartPr>
              <p14:xfrm>
                <a:off x="7093770" y="116526"/>
                <a:ext cx="92160" cy="8496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2C79E363-4963-4285-AFC1-8C72F0580E5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089450" y="112206"/>
                  <a:ext cx="100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C4A8B81F-6E1F-4F73-B450-A5F10946129B}"/>
                    </a:ext>
                  </a:extLst>
                </p14:cNvPr>
                <p14:cNvContentPartPr/>
                <p14:nvPr/>
              </p14:nvContentPartPr>
              <p14:xfrm>
                <a:off x="7022490" y="250446"/>
                <a:ext cx="309600" cy="2052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C4A8B81F-6E1F-4F73-B450-A5F10946129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018170" y="246126"/>
                  <a:ext cx="318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B560B604-5F76-4E77-8932-99CA5D30EA6A}"/>
                    </a:ext>
                  </a:extLst>
                </p14:cNvPr>
                <p14:cNvContentPartPr/>
                <p14:nvPr/>
              </p14:nvContentPartPr>
              <p14:xfrm>
                <a:off x="7087290" y="321006"/>
                <a:ext cx="66240" cy="14040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B560B604-5F76-4E77-8932-99CA5D30EA6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082970" y="316686"/>
                  <a:ext cx="74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CA521650-1AB3-4CC4-845B-FF16AD69CFE5}"/>
                    </a:ext>
                  </a:extLst>
                </p14:cNvPr>
                <p14:cNvContentPartPr/>
                <p14:nvPr/>
              </p14:nvContentPartPr>
              <p14:xfrm>
                <a:off x="7206810" y="335046"/>
                <a:ext cx="43200" cy="11052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CA521650-1AB3-4CC4-845B-FF16AD69CFE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202130" y="330726"/>
                  <a:ext cx="51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DD04E53B-783E-4A68-9320-73F7B4CFFD03}"/>
                    </a:ext>
                  </a:extLst>
                </p14:cNvPr>
                <p14:cNvContentPartPr/>
                <p14:nvPr/>
              </p14:nvContentPartPr>
              <p14:xfrm>
                <a:off x="7292130" y="361326"/>
                <a:ext cx="11520" cy="288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DD04E53B-783E-4A68-9320-73F7B4CFFD03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287810" y="357006"/>
                  <a:ext cx="201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196839C5-B002-46F7-87A5-F90F39B2B3C5}"/>
                    </a:ext>
                  </a:extLst>
                </p14:cNvPr>
                <p14:cNvContentPartPr/>
                <p14:nvPr/>
              </p14:nvContentPartPr>
              <p14:xfrm>
                <a:off x="7350810" y="281766"/>
                <a:ext cx="66960" cy="14220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196839C5-B002-46F7-87A5-F90F39B2B3C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346490" y="277446"/>
                  <a:ext cx="75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3BC48CF1-1AF4-433B-8A90-8ACDADA2E8A1}"/>
                    </a:ext>
                  </a:extLst>
                </p14:cNvPr>
                <p14:cNvContentPartPr/>
                <p14:nvPr/>
              </p14:nvContentPartPr>
              <p14:xfrm>
                <a:off x="7480050" y="294726"/>
                <a:ext cx="7560" cy="11700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3BC48CF1-1AF4-433B-8A90-8ACDADA2E8A1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475730" y="290406"/>
                  <a:ext cx="1620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457B75DB-674B-468C-B2C5-F29FABBA1613}"/>
                  </a:ext>
                </a:extLst>
              </p14:cNvPr>
              <p14:cNvContentPartPr/>
              <p14:nvPr/>
            </p14:nvContentPartPr>
            <p14:xfrm>
              <a:off x="8603250" y="510366"/>
              <a:ext cx="102960" cy="151200"/>
            </p14:xfrm>
          </p:contentPart>
        </mc:Choice>
        <mc:Fallback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457B75DB-674B-468C-B2C5-F29FABBA1613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8598930" y="506046"/>
                <a:ext cx="1116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A9D3793B-23CB-45F3-8EF6-9093FA517D7F}"/>
                  </a:ext>
                </a:extLst>
              </p14:cNvPr>
              <p14:cNvContentPartPr/>
              <p14:nvPr/>
            </p14:nvContentPartPr>
            <p14:xfrm>
              <a:off x="8772090" y="376806"/>
              <a:ext cx="86040" cy="80640"/>
            </p14:xfrm>
          </p:contentPart>
        </mc:Choice>
        <mc:Fallback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A9D3793B-23CB-45F3-8EF6-9093FA517D7F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8767770" y="372486"/>
                <a:ext cx="9468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9" name="Group 418">
            <a:extLst>
              <a:ext uri="{FF2B5EF4-FFF2-40B4-BE49-F238E27FC236}">
                <a16:creationId xmlns:a16="http://schemas.microsoft.com/office/drawing/2014/main" id="{2666F991-C3C9-4689-BB44-B18AED645E8C}"/>
              </a:ext>
            </a:extLst>
          </p:cNvPr>
          <p:cNvGrpSpPr/>
          <p:nvPr/>
        </p:nvGrpSpPr>
        <p:grpSpPr>
          <a:xfrm>
            <a:off x="8962170" y="164766"/>
            <a:ext cx="125280" cy="142920"/>
            <a:chOff x="8962170" y="164766"/>
            <a:chExt cx="125280" cy="14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42B88722-3A6D-4750-835E-FDED1CFBC443}"/>
                    </a:ext>
                  </a:extLst>
                </p14:cNvPr>
                <p14:cNvContentPartPr/>
                <p14:nvPr/>
              </p14:nvContentPartPr>
              <p14:xfrm>
                <a:off x="8962890" y="253686"/>
                <a:ext cx="21240" cy="5400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42B88722-3A6D-4750-835E-FDED1CFBC443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958570" y="249366"/>
                  <a:ext cx="29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7C274DBB-593E-4984-B514-E87D11F79FA8}"/>
                    </a:ext>
                  </a:extLst>
                </p14:cNvPr>
                <p14:cNvContentPartPr/>
                <p14:nvPr/>
              </p14:nvContentPartPr>
              <p14:xfrm>
                <a:off x="8962170" y="164766"/>
                <a:ext cx="27360" cy="2232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7C274DBB-593E-4984-B514-E87D11F79FA8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957850" y="160446"/>
                  <a:ext cx="36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B90F49BB-F2A5-4556-816F-EF775BB09955}"/>
                    </a:ext>
                  </a:extLst>
                </p14:cNvPr>
                <p14:cNvContentPartPr/>
                <p14:nvPr/>
              </p14:nvContentPartPr>
              <p14:xfrm>
                <a:off x="9068010" y="263406"/>
                <a:ext cx="19440" cy="900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B90F49BB-F2A5-4556-816F-EF775BB09955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9063690" y="259086"/>
                  <a:ext cx="28080" cy="1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7D710148-5981-4D14-BBE0-97F13A86B13A}"/>
                  </a:ext>
                </a:extLst>
              </p14:cNvPr>
              <p14:cNvContentPartPr/>
              <p14:nvPr/>
            </p14:nvContentPartPr>
            <p14:xfrm>
              <a:off x="9181770" y="224886"/>
              <a:ext cx="61920" cy="66600"/>
            </p14:xfrm>
          </p:contentPart>
        </mc:Choice>
        <mc:Fallback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7D710148-5981-4D14-BBE0-97F13A86B13A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9177450" y="220566"/>
                <a:ext cx="7056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4" name="Group 433">
            <a:extLst>
              <a:ext uri="{FF2B5EF4-FFF2-40B4-BE49-F238E27FC236}">
                <a16:creationId xmlns:a16="http://schemas.microsoft.com/office/drawing/2014/main" id="{00562762-253C-4AF3-BD8A-70D1099D7068}"/>
              </a:ext>
            </a:extLst>
          </p:cNvPr>
          <p:cNvGrpSpPr/>
          <p:nvPr/>
        </p:nvGrpSpPr>
        <p:grpSpPr>
          <a:xfrm>
            <a:off x="3331410" y="135606"/>
            <a:ext cx="1551600" cy="361080"/>
            <a:chOff x="3331410" y="135606"/>
            <a:chExt cx="1551600" cy="36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D660D473-EE8A-4CFC-980D-FB14EBAF3650}"/>
                    </a:ext>
                  </a:extLst>
                </p14:cNvPr>
                <p14:cNvContentPartPr/>
                <p14:nvPr/>
              </p14:nvContentPartPr>
              <p14:xfrm>
                <a:off x="3394410" y="335406"/>
                <a:ext cx="20160" cy="10080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D660D473-EE8A-4CFC-980D-FB14EBAF3650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3390090" y="331086"/>
                  <a:ext cx="28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3DA16935-96FB-406C-A002-EFDD4E614D90}"/>
                    </a:ext>
                  </a:extLst>
                </p14:cNvPr>
                <p14:cNvContentPartPr/>
                <p14:nvPr/>
              </p14:nvContentPartPr>
              <p14:xfrm>
                <a:off x="3331410" y="255486"/>
                <a:ext cx="147960" cy="7992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3DA16935-96FB-406C-A002-EFDD4E614D90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3327090" y="251166"/>
                  <a:ext cx="156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AF41898B-FDB3-432E-8915-371E6EFFB58C}"/>
                    </a:ext>
                  </a:extLst>
                </p14:cNvPr>
                <p14:cNvContentPartPr/>
                <p14:nvPr/>
              </p14:nvContentPartPr>
              <p14:xfrm>
                <a:off x="3464970" y="218406"/>
                <a:ext cx="184320" cy="17712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AF41898B-FDB3-432E-8915-371E6EFFB58C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3460650" y="214086"/>
                  <a:ext cx="192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B02EDDAE-79B0-4C96-A2CA-A5902326489D}"/>
                    </a:ext>
                  </a:extLst>
                </p14:cNvPr>
                <p14:cNvContentPartPr/>
                <p14:nvPr/>
              </p14:nvContentPartPr>
              <p14:xfrm>
                <a:off x="3669810" y="309126"/>
                <a:ext cx="69120" cy="7092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B02EDDAE-79B0-4C96-A2CA-A5902326489D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3665490" y="304806"/>
                  <a:ext cx="77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D82EA5A8-5149-4F16-932F-03F83BE05F52}"/>
                    </a:ext>
                  </a:extLst>
                </p14:cNvPr>
                <p14:cNvContentPartPr/>
                <p14:nvPr/>
              </p14:nvContentPartPr>
              <p14:xfrm>
                <a:off x="3754410" y="275286"/>
                <a:ext cx="89640" cy="22140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D82EA5A8-5149-4F16-932F-03F83BE05F52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3750090" y="270966"/>
                  <a:ext cx="98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B69E9B16-EC16-4D45-88A1-32A8DD4143D0}"/>
                    </a:ext>
                  </a:extLst>
                </p14:cNvPr>
                <p14:cNvContentPartPr/>
                <p14:nvPr/>
              </p14:nvContentPartPr>
              <p14:xfrm>
                <a:off x="3848010" y="323526"/>
                <a:ext cx="55800" cy="8352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B69E9B16-EC16-4D45-88A1-32A8DD4143D0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843690" y="319206"/>
                  <a:ext cx="64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3893B636-3229-4DB6-8405-FDD3904BBF77}"/>
                    </a:ext>
                  </a:extLst>
                </p14:cNvPr>
                <p14:cNvContentPartPr/>
                <p14:nvPr/>
              </p14:nvContentPartPr>
              <p14:xfrm>
                <a:off x="3984090" y="175926"/>
                <a:ext cx="125640" cy="15264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3893B636-3229-4DB6-8405-FDD3904BBF77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979770" y="171606"/>
                  <a:ext cx="134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7E82DA28-8956-4E5E-B1E9-C3F2105940D0}"/>
                    </a:ext>
                  </a:extLst>
                </p14:cNvPr>
                <p14:cNvContentPartPr/>
                <p14:nvPr/>
              </p14:nvContentPartPr>
              <p14:xfrm>
                <a:off x="4159770" y="230286"/>
                <a:ext cx="65880" cy="20052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7E82DA28-8956-4E5E-B1E9-C3F2105940D0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4155450" y="225966"/>
                  <a:ext cx="74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F2D31827-3863-4832-8820-0BFA3B99D0A9}"/>
                    </a:ext>
                  </a:extLst>
                </p14:cNvPr>
                <p14:cNvContentPartPr/>
                <p14:nvPr/>
              </p14:nvContentPartPr>
              <p14:xfrm>
                <a:off x="4244730" y="275646"/>
                <a:ext cx="72360" cy="5004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F2D31827-3863-4832-8820-0BFA3B99D0A9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4240410" y="271326"/>
                  <a:ext cx="81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56620A73-57E2-4D3C-856A-9BFA54067E88}"/>
                    </a:ext>
                  </a:extLst>
                </p14:cNvPr>
                <p14:cNvContentPartPr/>
                <p14:nvPr/>
              </p14:nvContentPartPr>
              <p14:xfrm>
                <a:off x="4408170" y="193566"/>
                <a:ext cx="92880" cy="7632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56620A73-57E2-4D3C-856A-9BFA54067E88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403850" y="189246"/>
                  <a:ext cx="101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EBEF5586-0F5E-4613-86A5-5BD05F87FA92}"/>
                    </a:ext>
                  </a:extLst>
                </p14:cNvPr>
                <p14:cNvContentPartPr/>
                <p14:nvPr/>
              </p14:nvContentPartPr>
              <p14:xfrm>
                <a:off x="4600410" y="155766"/>
                <a:ext cx="87840" cy="11880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EBEF5586-0F5E-4613-86A5-5BD05F87FA92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596090" y="151446"/>
                  <a:ext cx="96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7F7F4EB0-8313-4DF2-BCE0-8F4158FC6E2D}"/>
                    </a:ext>
                  </a:extLst>
                </p14:cNvPr>
                <p14:cNvContentPartPr/>
                <p14:nvPr/>
              </p14:nvContentPartPr>
              <p14:xfrm>
                <a:off x="4763130" y="135606"/>
                <a:ext cx="119880" cy="8388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7F7F4EB0-8313-4DF2-BCE0-8F4158FC6E2D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758810" y="131286"/>
                  <a:ext cx="128520" cy="9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7420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54B02-34D4-46E3-BC7B-E89BBE67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</a:t>
            </a:fld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1A1C8-1244-4230-89C8-8BD20385DFAB}"/>
              </a:ext>
            </a:extLst>
          </p:cNvPr>
          <p:cNvSpPr txBox="1"/>
          <p:nvPr/>
        </p:nvSpPr>
        <p:spPr>
          <a:xfrm>
            <a:off x="781049" y="1317379"/>
            <a:ext cx="46833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Balls and bins</a:t>
            </a:r>
          </a:p>
          <a:p>
            <a:endParaRPr lang="en-CA" sz="2000" dirty="0"/>
          </a:p>
          <a:p>
            <a:r>
              <a:rPr lang="en-CA" sz="2000" dirty="0"/>
              <a:t>Maximum load</a:t>
            </a:r>
          </a:p>
          <a:p>
            <a:endParaRPr lang="en-CA" sz="2000" dirty="0"/>
          </a:p>
          <a:p>
            <a:r>
              <a:rPr lang="en-CA" sz="2000" dirty="0"/>
              <a:t>Coupon collector</a:t>
            </a:r>
          </a:p>
          <a:p>
            <a:endParaRPr lang="en-CA" sz="2000" dirty="0"/>
          </a:p>
          <a:p>
            <a:r>
              <a:rPr lang="en-CA" sz="2000" dirty="0"/>
              <a:t>Heuristic argument</a:t>
            </a:r>
          </a:p>
          <a:p>
            <a:endParaRPr lang="en-CA" sz="2000" dirty="0"/>
          </a:p>
          <a:p>
            <a:r>
              <a:rPr lang="en-CA" sz="2000" dirty="0"/>
              <a:t>Power of two choices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6D3D98-FD64-409D-960A-4E43F2076E53}"/>
              </a:ext>
            </a:extLst>
          </p:cNvPr>
          <p:cNvCxnSpPr>
            <a:cxnSpLocks/>
          </p:cNvCxnSpPr>
          <p:nvPr/>
        </p:nvCxnSpPr>
        <p:spPr>
          <a:xfrm>
            <a:off x="5928945" y="953965"/>
            <a:ext cx="0" cy="3767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9D7F38-0F06-413E-9E17-30ECB8D6A5E1}"/>
              </a:ext>
            </a:extLst>
          </p:cNvPr>
          <p:cNvSpPr txBox="1"/>
          <p:nvPr/>
        </p:nvSpPr>
        <p:spPr>
          <a:xfrm>
            <a:off x="6631963" y="1248506"/>
            <a:ext cx="44580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Finished first topic, can do HW1.</a:t>
            </a:r>
          </a:p>
          <a:p>
            <a:endParaRPr lang="en-CA" sz="2000" dirty="0"/>
          </a:p>
          <a:p>
            <a:r>
              <a:rPr lang="en-CA" sz="2000" dirty="0"/>
              <a:t>Remember Chernoff bound.</a:t>
            </a:r>
          </a:p>
          <a:p>
            <a:endParaRPr lang="en-CA" sz="2000" dirty="0"/>
          </a:p>
          <a:p>
            <a:r>
              <a:rPr lang="en-CA" sz="2000" dirty="0"/>
              <a:t>Chernoff bound + union bound.</a:t>
            </a:r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20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Balls and bins is a simple random process that underlies many phenomenon.</a:t>
            </a:r>
          </a:p>
          <a:p>
            <a:endParaRPr lang="en-CA" sz="2000" dirty="0"/>
          </a:p>
          <a:p>
            <a:r>
              <a:rPr lang="en-CA" sz="2000" dirty="0"/>
              <a:t>We will see some connections to hashing in the next lecture.</a:t>
            </a:r>
          </a:p>
        </p:txBody>
      </p:sp>
    </p:spTree>
    <p:extLst>
      <p:ext uri="{BB962C8B-B14F-4D97-AF65-F5344CB8AC3E}">
        <p14:creationId xmlns:p14="http://schemas.microsoft.com/office/powerpoint/2010/main" val="228325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Balls and Bins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A simple random process.</a:t>
            </a:r>
          </a:p>
          <a:p>
            <a:endParaRPr lang="en-CA" sz="2000" dirty="0"/>
          </a:p>
          <a:p>
            <a:r>
              <a:rPr lang="en-CA" sz="2000" dirty="0"/>
              <a:t>m balls, n bins, each ball is thrown independently to a uniformly random bin.</a:t>
            </a:r>
          </a:p>
          <a:p>
            <a:endParaRPr lang="en-CA" sz="2000" dirty="0"/>
          </a:p>
          <a:p>
            <a:r>
              <a:rPr lang="en-CA" sz="2000" dirty="0"/>
              <a:t>We would like to understand what a typical situation looks like.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F51549-EC50-4C90-8FFC-EAF3329438BF}"/>
              </a:ext>
            </a:extLst>
          </p:cNvPr>
          <p:cNvGrpSpPr/>
          <p:nvPr/>
        </p:nvGrpSpPr>
        <p:grpSpPr>
          <a:xfrm>
            <a:off x="8991690" y="2153406"/>
            <a:ext cx="754920" cy="273960"/>
            <a:chOff x="8991690" y="2153406"/>
            <a:chExt cx="75492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C0F75C8-05AD-4A07-AB70-A83C0CCC0C56}"/>
                    </a:ext>
                  </a:extLst>
                </p14:cNvPr>
                <p14:cNvContentPartPr/>
                <p14:nvPr/>
              </p14:nvContentPartPr>
              <p14:xfrm>
                <a:off x="9023370" y="2153406"/>
                <a:ext cx="23400" cy="270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C0F75C8-05AD-4A07-AB70-A83C0CCC0C5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019050" y="2149086"/>
                  <a:ext cx="32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359001A-BE55-46C5-847D-9F3F5C487AA0}"/>
                    </a:ext>
                  </a:extLst>
                </p14:cNvPr>
                <p14:cNvContentPartPr/>
                <p14:nvPr/>
              </p14:nvContentPartPr>
              <p14:xfrm>
                <a:off x="8991690" y="2165646"/>
                <a:ext cx="122040" cy="132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359001A-BE55-46C5-847D-9F3F5C487AA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87370" y="2161326"/>
                  <a:ext cx="130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CC2ACEE-2A3C-4099-A2A2-2987ED5948C9}"/>
                    </a:ext>
                  </a:extLst>
                </p14:cNvPr>
                <p14:cNvContentPartPr/>
                <p14:nvPr/>
              </p14:nvContentPartPr>
              <p14:xfrm>
                <a:off x="9174570" y="2312166"/>
                <a:ext cx="68760" cy="96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CC2ACEE-2A3C-4099-A2A2-2987ED5948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70250" y="2307846"/>
                  <a:ext cx="77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7216C2C-660E-4183-843D-2CB5629655F9}"/>
                    </a:ext>
                  </a:extLst>
                </p14:cNvPr>
                <p14:cNvContentPartPr/>
                <p14:nvPr/>
              </p14:nvContentPartPr>
              <p14:xfrm>
                <a:off x="9291930" y="2203446"/>
                <a:ext cx="45720" cy="223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7216C2C-660E-4183-843D-2CB5629655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87610" y="2199126"/>
                  <a:ext cx="54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FFADBE9-C724-4BF5-8132-E9515BB4BAC5}"/>
                    </a:ext>
                  </a:extLst>
                </p14:cNvPr>
                <p14:cNvContentPartPr/>
                <p14:nvPr/>
              </p14:nvContentPartPr>
              <p14:xfrm>
                <a:off x="9426210" y="2231526"/>
                <a:ext cx="91800" cy="171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FFADBE9-C724-4BF5-8132-E9515BB4BAC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421890" y="2227206"/>
                  <a:ext cx="100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A7EA48D-3516-48D2-AF89-32A1DDD80F0F}"/>
                    </a:ext>
                  </a:extLst>
                </p14:cNvPr>
                <p14:cNvContentPartPr/>
                <p14:nvPr/>
              </p14:nvContentPartPr>
              <p14:xfrm>
                <a:off x="9541410" y="2319726"/>
                <a:ext cx="89640" cy="79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A7EA48D-3516-48D2-AF89-32A1DDD80F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537090" y="2315406"/>
                  <a:ext cx="98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D7D3F27-4FFB-4E6D-B822-F0B5B71FCDD4}"/>
                    </a:ext>
                  </a:extLst>
                </p14:cNvPr>
                <p14:cNvContentPartPr/>
                <p14:nvPr/>
              </p14:nvContentPartPr>
              <p14:xfrm>
                <a:off x="9673890" y="2232606"/>
                <a:ext cx="72720" cy="190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D7D3F27-4FFB-4E6D-B822-F0B5B71FCD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69570" y="2228286"/>
                  <a:ext cx="8136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E745B5-F0B8-4CB9-A2C6-7D8138569989}"/>
              </a:ext>
            </a:extLst>
          </p:cNvPr>
          <p:cNvGrpSpPr/>
          <p:nvPr/>
        </p:nvGrpSpPr>
        <p:grpSpPr>
          <a:xfrm>
            <a:off x="9910410" y="2231886"/>
            <a:ext cx="85320" cy="250200"/>
            <a:chOff x="9910410" y="2231886"/>
            <a:chExt cx="8532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4A30E1D-4FE6-4345-9087-5F01ACF07044}"/>
                    </a:ext>
                  </a:extLst>
                </p14:cNvPr>
                <p14:cNvContentPartPr/>
                <p14:nvPr/>
              </p14:nvContentPartPr>
              <p14:xfrm>
                <a:off x="9942090" y="2309646"/>
                <a:ext cx="53640" cy="172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4A30E1D-4FE6-4345-9087-5F01ACF0704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37770" y="2305326"/>
                  <a:ext cx="62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C46A737-7469-4C0D-9719-0DA6CDCC06BF}"/>
                    </a:ext>
                  </a:extLst>
                </p14:cNvPr>
                <p14:cNvContentPartPr/>
                <p14:nvPr/>
              </p14:nvContentPartPr>
              <p14:xfrm>
                <a:off x="9910410" y="2231886"/>
                <a:ext cx="26280" cy="12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C46A737-7469-4C0D-9719-0DA6CDCC06B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906090" y="2227566"/>
                  <a:ext cx="3492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F0DE1F-08DB-46D1-AEDA-4961C92398C6}"/>
              </a:ext>
            </a:extLst>
          </p:cNvPr>
          <p:cNvGrpSpPr/>
          <p:nvPr/>
        </p:nvGrpSpPr>
        <p:grpSpPr>
          <a:xfrm>
            <a:off x="10137570" y="2151966"/>
            <a:ext cx="761040" cy="349920"/>
            <a:chOff x="10137570" y="2151966"/>
            <a:chExt cx="761040" cy="34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FE2E797-0786-43B9-80B1-75F9320B7FA0}"/>
                    </a:ext>
                  </a:extLst>
                </p14:cNvPr>
                <p14:cNvContentPartPr/>
                <p14:nvPr/>
              </p14:nvContentPartPr>
              <p14:xfrm>
                <a:off x="10137570" y="2266446"/>
                <a:ext cx="34920" cy="130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FE2E797-0786-43B9-80B1-75F9320B7FA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133250" y="2262126"/>
                  <a:ext cx="43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2DAFF87-739E-40A7-B5FD-7DF1704605BF}"/>
                    </a:ext>
                  </a:extLst>
                </p14:cNvPr>
                <p14:cNvContentPartPr/>
                <p14:nvPr/>
              </p14:nvContentPartPr>
              <p14:xfrm>
                <a:off x="10233690" y="2319006"/>
                <a:ext cx="67680" cy="65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2DAFF87-739E-40A7-B5FD-7DF1704605B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229370" y="2314686"/>
                  <a:ext cx="76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6211ECA-BB13-441D-8286-F1F241EDABB1}"/>
                    </a:ext>
                  </a:extLst>
                </p14:cNvPr>
                <p14:cNvContentPartPr/>
                <p14:nvPr/>
              </p14:nvContentPartPr>
              <p14:xfrm>
                <a:off x="10408650" y="2220726"/>
                <a:ext cx="123120" cy="171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6211ECA-BB13-441D-8286-F1F241EDABB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04330" y="2216406"/>
                  <a:ext cx="131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5D6C5BE-BDC1-44CB-A0A3-BFC1C1375CE5}"/>
                    </a:ext>
                  </a:extLst>
                </p14:cNvPr>
                <p14:cNvContentPartPr/>
                <p14:nvPr/>
              </p14:nvContentPartPr>
              <p14:xfrm>
                <a:off x="10511970" y="2286966"/>
                <a:ext cx="5040" cy="2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5D6C5BE-BDC1-44CB-A0A3-BFC1C1375CE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07650" y="2282646"/>
                  <a:ext cx="136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94B800B-C090-423D-BFBD-96853560CFA0}"/>
                    </a:ext>
                  </a:extLst>
                </p14:cNvPr>
                <p14:cNvContentPartPr/>
                <p14:nvPr/>
              </p14:nvContentPartPr>
              <p14:xfrm>
                <a:off x="10585050" y="2192646"/>
                <a:ext cx="179280" cy="185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94B800B-C090-423D-BFBD-96853560CFA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580730" y="2188326"/>
                  <a:ext cx="187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B4EAA8-2905-498F-8C5E-9B1361CB91F6}"/>
                    </a:ext>
                  </a:extLst>
                </p14:cNvPr>
                <p14:cNvContentPartPr/>
                <p14:nvPr/>
              </p14:nvContentPartPr>
              <p14:xfrm>
                <a:off x="10787010" y="2151966"/>
                <a:ext cx="111600" cy="349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B4EAA8-2905-498F-8C5E-9B1361CB91F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782690" y="2147646"/>
                  <a:ext cx="120240" cy="35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FE117D-AB6F-4024-BC10-E05F5DDD0DB9}"/>
              </a:ext>
            </a:extLst>
          </p:cNvPr>
          <p:cNvGrpSpPr/>
          <p:nvPr/>
        </p:nvGrpSpPr>
        <p:grpSpPr>
          <a:xfrm>
            <a:off x="11021730" y="2183646"/>
            <a:ext cx="423720" cy="351720"/>
            <a:chOff x="11021730" y="2183646"/>
            <a:chExt cx="423720" cy="35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86ADC29-39F2-459B-9935-99B1CA89F797}"/>
                    </a:ext>
                  </a:extLst>
                </p14:cNvPr>
                <p14:cNvContentPartPr/>
                <p14:nvPr/>
              </p14:nvContentPartPr>
              <p14:xfrm>
                <a:off x="11021730" y="2289846"/>
                <a:ext cx="73800" cy="4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86ADC29-39F2-459B-9935-99B1CA89F79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017410" y="2285526"/>
                  <a:ext cx="824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6290D13-1DB9-432E-9F14-5D3DE85C3826}"/>
                    </a:ext>
                  </a:extLst>
                </p14:cNvPr>
                <p14:cNvContentPartPr/>
                <p14:nvPr/>
              </p14:nvContentPartPr>
              <p14:xfrm>
                <a:off x="11025330" y="2337366"/>
                <a:ext cx="84600" cy="6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6290D13-1DB9-432E-9F14-5D3DE85C382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021010" y="2333046"/>
                  <a:ext cx="93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A11355-6B91-4AFB-ACA2-D2FFE51B6853}"/>
                    </a:ext>
                  </a:extLst>
                </p14:cNvPr>
                <p14:cNvContentPartPr/>
                <p14:nvPr/>
              </p14:nvContentPartPr>
              <p14:xfrm>
                <a:off x="11300730" y="2183646"/>
                <a:ext cx="14400" cy="153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A11355-6B91-4AFB-ACA2-D2FFE51B685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296410" y="2179326"/>
                  <a:ext cx="23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3222D12-9DF0-41D2-B7A5-8A9E61C0F6D4}"/>
                    </a:ext>
                  </a:extLst>
                </p14:cNvPr>
                <p14:cNvContentPartPr/>
                <p14:nvPr/>
              </p14:nvContentPartPr>
              <p14:xfrm>
                <a:off x="11197770" y="2325846"/>
                <a:ext cx="247680" cy="19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3222D12-9DF0-41D2-B7A5-8A9E61C0F6D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93450" y="2321526"/>
                  <a:ext cx="256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470B32A-A072-49A2-94DA-F9135D7AADD9}"/>
                    </a:ext>
                  </a:extLst>
                </p14:cNvPr>
                <p14:cNvContentPartPr/>
                <p14:nvPr/>
              </p14:nvContentPartPr>
              <p14:xfrm>
                <a:off x="11290650" y="2417286"/>
                <a:ext cx="128520" cy="118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470B32A-A072-49A2-94DA-F9135D7AADD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86330" y="2412966"/>
                  <a:ext cx="137160" cy="12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8D1A1FA-9146-40A9-8E43-0CC66A4AF68B}"/>
                  </a:ext>
                </a:extLst>
              </p14:cNvPr>
              <p14:cNvContentPartPr/>
              <p14:nvPr/>
            </p14:nvContentPartPr>
            <p14:xfrm>
              <a:off x="3691050" y="5078406"/>
              <a:ext cx="257760" cy="2721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8D1A1FA-9146-40A9-8E43-0CC66A4AF68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686730" y="5074086"/>
                <a:ext cx="266400" cy="28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8F983370-3045-4189-8622-777ED0E77721}"/>
              </a:ext>
            </a:extLst>
          </p:cNvPr>
          <p:cNvGrpSpPr/>
          <p:nvPr/>
        </p:nvGrpSpPr>
        <p:grpSpPr>
          <a:xfrm>
            <a:off x="3063210" y="3780606"/>
            <a:ext cx="2325960" cy="2981160"/>
            <a:chOff x="3063210" y="3780606"/>
            <a:chExt cx="2325960" cy="29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B46E19E-CBBF-43BF-9A81-5F9FDA6F8A77}"/>
                    </a:ext>
                  </a:extLst>
                </p14:cNvPr>
                <p14:cNvContentPartPr/>
                <p14:nvPr/>
              </p14:nvContentPartPr>
              <p14:xfrm>
                <a:off x="3063210" y="3846126"/>
                <a:ext cx="1930320" cy="1606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B46E19E-CBBF-43BF-9A81-5F9FDA6F8A7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58890" y="3841806"/>
                  <a:ext cx="1938960" cy="161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7CEFB9A-67BE-4480-9220-BE47CF35F2DA}"/>
                    </a:ext>
                  </a:extLst>
                </p14:cNvPr>
                <p14:cNvContentPartPr/>
                <p14:nvPr/>
              </p14:nvContentPartPr>
              <p14:xfrm>
                <a:off x="4877970" y="3780606"/>
                <a:ext cx="98280" cy="1712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7CEFB9A-67BE-4480-9220-BE47CF35F2D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73650" y="3776286"/>
                  <a:ext cx="106920" cy="172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86569CD-33FF-480C-8243-3FFA5E933C31}"/>
                    </a:ext>
                  </a:extLst>
                </p14:cNvPr>
                <p14:cNvContentPartPr/>
                <p14:nvPr/>
              </p14:nvContentPartPr>
              <p14:xfrm>
                <a:off x="3462090" y="3909126"/>
                <a:ext cx="196560" cy="1384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86569CD-33FF-480C-8243-3FFA5E933C3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57770" y="3904806"/>
                  <a:ext cx="205200" cy="13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B932C52-DCBA-4278-B871-97144A2B5DE3}"/>
                    </a:ext>
                  </a:extLst>
                </p14:cNvPr>
                <p14:cNvContentPartPr/>
                <p14:nvPr/>
              </p14:nvContentPartPr>
              <p14:xfrm>
                <a:off x="3835050" y="3930726"/>
                <a:ext cx="196200" cy="1406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B932C52-DCBA-4278-B871-97144A2B5DE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30730" y="3926406"/>
                  <a:ext cx="204840" cy="14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52F66BB-8ABD-4133-BC8D-FA13860256D7}"/>
                    </a:ext>
                  </a:extLst>
                </p14:cNvPr>
                <p14:cNvContentPartPr/>
                <p14:nvPr/>
              </p14:nvContentPartPr>
              <p14:xfrm>
                <a:off x="4233210" y="3889686"/>
                <a:ext cx="110880" cy="1351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52F66BB-8ABD-4133-BC8D-FA13860256D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28890" y="3885366"/>
                  <a:ext cx="119520" cy="13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D1A2944-A47F-499E-BAC3-5F56A7CC0BE3}"/>
                    </a:ext>
                  </a:extLst>
                </p14:cNvPr>
                <p14:cNvContentPartPr/>
                <p14:nvPr/>
              </p14:nvContentPartPr>
              <p14:xfrm>
                <a:off x="4532370" y="3843966"/>
                <a:ext cx="114120" cy="1454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D1A2944-A47F-499E-BAC3-5F56A7CC0BE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28050" y="3839646"/>
                  <a:ext cx="122760" cy="14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4D498BB-2765-4B1D-8F23-FA0441A74073}"/>
                    </a:ext>
                  </a:extLst>
                </p14:cNvPr>
                <p14:cNvContentPartPr/>
                <p14:nvPr/>
              </p14:nvContentPartPr>
              <p14:xfrm>
                <a:off x="4312770" y="5169486"/>
                <a:ext cx="40680" cy="175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4D498BB-2765-4B1D-8F23-FA0441A7407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08450" y="5165166"/>
                  <a:ext cx="49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A8FA7A2-5E9C-4BFE-B48E-5D2E1C41499A}"/>
                    </a:ext>
                  </a:extLst>
                </p14:cNvPr>
                <p14:cNvContentPartPr/>
                <p14:nvPr/>
              </p14:nvContentPartPr>
              <p14:xfrm>
                <a:off x="4632090" y="5274966"/>
                <a:ext cx="12960" cy="61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A8FA7A2-5E9C-4BFE-B48E-5D2E1C41499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27770" y="5270646"/>
                  <a:ext cx="21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76D03C9-0906-480D-9141-A34F7C0B6D97}"/>
                    </a:ext>
                  </a:extLst>
                </p14:cNvPr>
                <p14:cNvContentPartPr/>
                <p14:nvPr/>
              </p14:nvContentPartPr>
              <p14:xfrm>
                <a:off x="5066250" y="5213046"/>
                <a:ext cx="257040" cy="275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76D03C9-0906-480D-9141-A34F7C0B6D9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61930" y="5208726"/>
                  <a:ext cx="2656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17CF76E-3C0C-4FFD-A86D-4447050C291D}"/>
                    </a:ext>
                  </a:extLst>
                </p14:cNvPr>
                <p14:cNvContentPartPr/>
                <p14:nvPr/>
              </p14:nvContentPartPr>
              <p14:xfrm>
                <a:off x="5105850" y="5565846"/>
                <a:ext cx="240120" cy="254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17CF76E-3C0C-4FFD-A86D-4447050C291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01530" y="5561526"/>
                  <a:ext cx="2487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7D4FB4B-EE32-4C8F-9ECB-CE1F5846D59E}"/>
                    </a:ext>
                  </a:extLst>
                </p14:cNvPr>
                <p14:cNvContentPartPr/>
                <p14:nvPr/>
              </p14:nvContentPartPr>
              <p14:xfrm>
                <a:off x="5147250" y="5893446"/>
                <a:ext cx="214200" cy="270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7D4FB4B-EE32-4C8F-9ECB-CE1F5846D59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42930" y="5889126"/>
                  <a:ext cx="2228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866F88E-29C7-4E08-BC06-C9FAF76CCFDB}"/>
                    </a:ext>
                  </a:extLst>
                </p14:cNvPr>
                <p14:cNvContentPartPr/>
                <p14:nvPr/>
              </p14:nvContentPartPr>
              <p14:xfrm>
                <a:off x="5187930" y="6253086"/>
                <a:ext cx="201240" cy="229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866F88E-29C7-4E08-BC06-C9FAF76CCFD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83610" y="6248766"/>
                  <a:ext cx="2098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BDC0CA2-A92E-4E56-9FEF-4378C0E23F37}"/>
                    </a:ext>
                  </a:extLst>
                </p14:cNvPr>
                <p14:cNvContentPartPr/>
                <p14:nvPr/>
              </p14:nvContentPartPr>
              <p14:xfrm>
                <a:off x="5206290" y="6578886"/>
                <a:ext cx="174960" cy="182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BDC0CA2-A92E-4E56-9FEF-4378C0E23F3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01970" y="6574566"/>
                  <a:ext cx="183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1E40DE0-358A-4A54-8661-8D7D8D2605F1}"/>
                    </a:ext>
                  </a:extLst>
                </p14:cNvPr>
                <p14:cNvContentPartPr/>
                <p14:nvPr/>
              </p14:nvContentPartPr>
              <p14:xfrm>
                <a:off x="5126370" y="4788606"/>
                <a:ext cx="31320" cy="287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1E40DE0-358A-4A54-8661-8D7D8D2605F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22050" y="4784286"/>
                  <a:ext cx="399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9FEF866-6A27-4510-BE90-C78DA12C911F}"/>
                    </a:ext>
                  </a:extLst>
                </p14:cNvPr>
                <p14:cNvContentPartPr/>
                <p14:nvPr/>
              </p14:nvContentPartPr>
              <p14:xfrm>
                <a:off x="5095050" y="4753326"/>
                <a:ext cx="152280" cy="1098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9FEF866-6A27-4510-BE90-C78DA12C911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90730" y="4749006"/>
                  <a:ext cx="160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C9EE1E0-BBAD-41FA-ACB2-A73AAD6DB599}"/>
                    </a:ext>
                  </a:extLst>
                </p14:cNvPr>
                <p14:cNvContentPartPr/>
                <p14:nvPr/>
              </p14:nvContentPartPr>
              <p14:xfrm>
                <a:off x="3365610" y="5163006"/>
                <a:ext cx="216360" cy="2239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C9EE1E0-BBAD-41FA-ACB2-A73AAD6DB59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61290" y="5158686"/>
                  <a:ext cx="225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F450E26-2BB6-4A19-8717-015AC5A7A7D3}"/>
                    </a:ext>
                  </a:extLst>
                </p14:cNvPr>
                <p14:cNvContentPartPr/>
                <p14:nvPr/>
              </p14:nvContentPartPr>
              <p14:xfrm>
                <a:off x="4048170" y="5148606"/>
                <a:ext cx="250920" cy="177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F450E26-2BB6-4A19-8717-015AC5A7A7D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43850" y="5144286"/>
                  <a:ext cx="259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BAFD072-FA97-45F3-9EF3-34ADEE805678}"/>
                    </a:ext>
                  </a:extLst>
                </p14:cNvPr>
                <p14:cNvContentPartPr/>
                <p14:nvPr/>
              </p14:nvContentPartPr>
              <p14:xfrm>
                <a:off x="4389450" y="5104326"/>
                <a:ext cx="166320" cy="147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BAFD072-FA97-45F3-9EF3-34ADEE80567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85130" y="5100006"/>
                  <a:ext cx="174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8BB495F-C1A9-498B-9689-C4C84F553D94}"/>
                    </a:ext>
                  </a:extLst>
                </p14:cNvPr>
                <p14:cNvContentPartPr/>
                <p14:nvPr/>
              </p14:nvContentPartPr>
              <p14:xfrm>
                <a:off x="3204690" y="4940526"/>
                <a:ext cx="1528560" cy="528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8BB495F-C1A9-498B-9689-C4C84F553D9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00370" y="4936206"/>
                  <a:ext cx="153720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FACDF15-49B6-4FA8-BFE1-3C8A33D07CB0}"/>
                    </a:ext>
                  </a:extLst>
                </p14:cNvPr>
                <p14:cNvContentPartPr/>
                <p14:nvPr/>
              </p14:nvContentPartPr>
              <p14:xfrm>
                <a:off x="3692850" y="4802646"/>
                <a:ext cx="144720" cy="131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FACDF15-49B6-4FA8-BFE1-3C8A33D07CB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88530" y="4798326"/>
                  <a:ext cx="153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566D411-9803-4DB8-8A1A-CB31364CF04F}"/>
                    </a:ext>
                  </a:extLst>
                </p14:cNvPr>
                <p14:cNvContentPartPr/>
                <p14:nvPr/>
              </p14:nvContentPartPr>
              <p14:xfrm>
                <a:off x="3671250" y="4522206"/>
                <a:ext cx="115560" cy="124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566D411-9803-4DB8-8A1A-CB31364CF04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66930" y="4517886"/>
                  <a:ext cx="124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540CD1F-0F45-4036-91E8-624040AAC695}"/>
                    </a:ext>
                  </a:extLst>
                </p14:cNvPr>
                <p14:cNvContentPartPr/>
                <p14:nvPr/>
              </p14:nvContentPartPr>
              <p14:xfrm>
                <a:off x="3640650" y="4264086"/>
                <a:ext cx="126000" cy="124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540CD1F-0F45-4036-91E8-624040AAC6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36330" y="4259766"/>
                  <a:ext cx="134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576A903-17C5-44C2-8652-74E9EDB75762}"/>
                    </a:ext>
                  </a:extLst>
                </p14:cNvPr>
                <p14:cNvContentPartPr/>
                <p14:nvPr/>
              </p14:nvContentPartPr>
              <p14:xfrm>
                <a:off x="3564330" y="4113246"/>
                <a:ext cx="417960" cy="1341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576A903-17C5-44C2-8652-74E9EDB7576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60010" y="4108926"/>
                  <a:ext cx="426600" cy="1350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5525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Expected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4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What is the expected number of balls in a bin?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When m=n, what is the probability that there are exactly one ball in each bin?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B013F5-D985-47DD-A259-2AA69FE08183}"/>
                  </a:ext>
                </a:extLst>
              </p14:cNvPr>
              <p14:cNvContentPartPr/>
              <p14:nvPr/>
            </p14:nvContentPartPr>
            <p14:xfrm>
              <a:off x="6397890" y="1295526"/>
              <a:ext cx="147960" cy="120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B013F5-D985-47DD-A259-2AA69FE081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93570" y="1291206"/>
                <a:ext cx="156600" cy="12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A06FD77-98CC-4DF0-A794-0DE6CBD957CB}"/>
              </a:ext>
            </a:extLst>
          </p:cNvPr>
          <p:cNvGrpSpPr/>
          <p:nvPr/>
        </p:nvGrpSpPr>
        <p:grpSpPr>
          <a:xfrm>
            <a:off x="6717930" y="1218846"/>
            <a:ext cx="514440" cy="228600"/>
            <a:chOff x="6717930" y="1218846"/>
            <a:chExt cx="51444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46F98A1-D648-4FB3-9228-74BA1AB268B6}"/>
                    </a:ext>
                  </a:extLst>
                </p14:cNvPr>
                <p14:cNvContentPartPr/>
                <p14:nvPr/>
              </p14:nvContentPartPr>
              <p14:xfrm>
                <a:off x="6717930" y="1218846"/>
                <a:ext cx="122400" cy="163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46F98A1-D648-4FB3-9228-74BA1AB268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13610" y="1214526"/>
                  <a:ext cx="131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8EEE592-C057-4EE9-9575-5D1722B6653F}"/>
                    </a:ext>
                  </a:extLst>
                </p14:cNvPr>
                <p14:cNvContentPartPr/>
                <p14:nvPr/>
              </p14:nvContentPartPr>
              <p14:xfrm>
                <a:off x="6878850" y="1311366"/>
                <a:ext cx="103680" cy="82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8EEE592-C057-4EE9-9575-5D1722B6653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74530" y="1307046"/>
                  <a:ext cx="112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5CD50F7-5DE4-49D2-A7F7-1F0CE90733A6}"/>
                    </a:ext>
                  </a:extLst>
                </p14:cNvPr>
                <p14:cNvContentPartPr/>
                <p14:nvPr/>
              </p14:nvContentPartPr>
              <p14:xfrm>
                <a:off x="7006290" y="1252686"/>
                <a:ext cx="45360" cy="194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5CD50F7-5DE4-49D2-A7F7-1F0CE90733A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01970" y="1248366"/>
                  <a:ext cx="54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C79619A-EDF9-4FBE-B8E8-325D9B2DC3E8}"/>
                    </a:ext>
                  </a:extLst>
                </p14:cNvPr>
                <p14:cNvContentPartPr/>
                <p14:nvPr/>
              </p14:nvContentPartPr>
              <p14:xfrm>
                <a:off x="7089450" y="1238646"/>
                <a:ext cx="142920" cy="196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C79619A-EDF9-4FBE-B8E8-325D9B2DC3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85130" y="1234326"/>
                  <a:ext cx="15156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4254195-9A8F-41E2-BF85-80E42022F203}"/>
                  </a:ext>
                </a:extLst>
              </p14:cNvPr>
              <p14:cNvContentPartPr/>
              <p14:nvPr/>
            </p14:nvContentPartPr>
            <p14:xfrm>
              <a:off x="7410570" y="1406766"/>
              <a:ext cx="6588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4254195-9A8F-41E2-BF85-80E42022F20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06250" y="1402446"/>
                <a:ext cx="74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14374D0-0F19-41D9-A96F-9C7FDCB0CFDB}"/>
                  </a:ext>
                </a:extLst>
              </p14:cNvPr>
              <p14:cNvContentPartPr/>
              <p14:nvPr/>
            </p14:nvContentPartPr>
            <p14:xfrm>
              <a:off x="7820250" y="1307046"/>
              <a:ext cx="116280" cy="95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14374D0-0F19-41D9-A96F-9C7FDCB0CF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15930" y="1302726"/>
                <a:ext cx="124920" cy="10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581CC19-0207-459C-8819-933A994D4A0C}"/>
              </a:ext>
            </a:extLst>
          </p:cNvPr>
          <p:cNvGrpSpPr/>
          <p:nvPr/>
        </p:nvGrpSpPr>
        <p:grpSpPr>
          <a:xfrm>
            <a:off x="8198250" y="1213806"/>
            <a:ext cx="492840" cy="182160"/>
            <a:chOff x="8198250" y="1213806"/>
            <a:chExt cx="492840" cy="18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8441C34-F4E7-4AEB-843E-331B09F715B5}"/>
                    </a:ext>
                  </a:extLst>
                </p14:cNvPr>
                <p14:cNvContentPartPr/>
                <p14:nvPr/>
              </p14:nvContentPartPr>
              <p14:xfrm>
                <a:off x="8198250" y="1224246"/>
                <a:ext cx="129600" cy="165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8441C34-F4E7-4AEB-843E-331B09F715B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93930" y="1219926"/>
                  <a:ext cx="138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2AF23F3-1397-4CD9-8765-5D51ED1767BC}"/>
                    </a:ext>
                  </a:extLst>
                </p14:cNvPr>
                <p14:cNvContentPartPr/>
                <p14:nvPr/>
              </p14:nvContentPartPr>
              <p14:xfrm>
                <a:off x="8358450" y="1213806"/>
                <a:ext cx="52560" cy="164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2AF23F3-1397-4CD9-8765-5D51ED1767B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54130" y="1209486"/>
                  <a:ext cx="61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6F7B80-675C-4B0B-A720-BD6DDD75831B}"/>
                    </a:ext>
                  </a:extLst>
                </p14:cNvPr>
                <p14:cNvContentPartPr/>
                <p14:nvPr/>
              </p14:nvContentPartPr>
              <p14:xfrm>
                <a:off x="8493810" y="1296606"/>
                <a:ext cx="95760" cy="91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6F7B80-675C-4B0B-A720-BD6DDD75831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89490" y="1292286"/>
                  <a:ext cx="104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807264F-7310-44CC-AE7E-A8782664CE96}"/>
                    </a:ext>
                  </a:extLst>
                </p14:cNvPr>
                <p14:cNvContentPartPr/>
                <p14:nvPr/>
              </p14:nvContentPartPr>
              <p14:xfrm>
                <a:off x="8621970" y="1298046"/>
                <a:ext cx="69120" cy="97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807264F-7310-44CC-AE7E-A8782664CE9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17650" y="1293726"/>
                  <a:ext cx="7776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0176A55-F313-4F0B-914D-D733E80BF46D}"/>
                  </a:ext>
                </a:extLst>
              </p14:cNvPr>
              <p14:cNvContentPartPr/>
              <p14:nvPr/>
            </p14:nvContentPartPr>
            <p14:xfrm>
              <a:off x="1390290" y="1813206"/>
              <a:ext cx="179640" cy="198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0176A55-F313-4F0B-914D-D733E80BF46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85970" y="1808886"/>
                <a:ext cx="188280" cy="20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9F1894FC-A291-41AC-A578-B32449D044F6}"/>
              </a:ext>
            </a:extLst>
          </p:cNvPr>
          <p:cNvGrpSpPr/>
          <p:nvPr/>
        </p:nvGrpSpPr>
        <p:grpSpPr>
          <a:xfrm>
            <a:off x="1619250" y="1834086"/>
            <a:ext cx="240840" cy="170280"/>
            <a:chOff x="1619250" y="1834086"/>
            <a:chExt cx="240840" cy="1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EF5698D-45D7-411F-B8E4-A0BE021B821B}"/>
                    </a:ext>
                  </a:extLst>
                </p14:cNvPr>
                <p14:cNvContentPartPr/>
                <p14:nvPr/>
              </p14:nvContentPartPr>
              <p14:xfrm>
                <a:off x="1619250" y="1888086"/>
                <a:ext cx="95040" cy="109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EF5698D-45D7-411F-B8E4-A0BE021B821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14930" y="1883766"/>
                  <a:ext cx="103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6082D34-61BF-4EC9-A5E0-D07CDA8F5055}"/>
                    </a:ext>
                  </a:extLst>
                </p14:cNvPr>
                <p14:cNvContentPartPr/>
                <p14:nvPr/>
              </p14:nvContentPartPr>
              <p14:xfrm>
                <a:off x="1790250" y="1834086"/>
                <a:ext cx="68040" cy="170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6082D34-61BF-4EC9-A5E0-D07CDA8F505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85930" y="1829766"/>
                  <a:ext cx="76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335D45C-D261-4FAF-A060-7B1E31496067}"/>
                    </a:ext>
                  </a:extLst>
                </p14:cNvPr>
                <p14:cNvContentPartPr/>
                <p14:nvPr/>
              </p14:nvContentPartPr>
              <p14:xfrm>
                <a:off x="1743810" y="1890966"/>
                <a:ext cx="116280" cy="10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335D45C-D261-4FAF-A060-7B1E3149606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39490" y="1886646"/>
                  <a:ext cx="12492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BE20364-392B-41FD-9F6F-A021CFCF8812}"/>
              </a:ext>
            </a:extLst>
          </p:cNvPr>
          <p:cNvGrpSpPr/>
          <p:nvPr/>
        </p:nvGrpSpPr>
        <p:grpSpPr>
          <a:xfrm>
            <a:off x="2328450" y="1804926"/>
            <a:ext cx="342720" cy="340560"/>
            <a:chOff x="2328450" y="1804926"/>
            <a:chExt cx="342720" cy="34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4A68F52-188F-4B98-A9D3-F6F289DF3B44}"/>
                    </a:ext>
                  </a:extLst>
                </p14:cNvPr>
                <p14:cNvContentPartPr/>
                <p14:nvPr/>
              </p14:nvContentPartPr>
              <p14:xfrm>
                <a:off x="2334570" y="1804926"/>
                <a:ext cx="27000" cy="168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A68F52-188F-4B98-A9D3-F6F289DF3B4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30250" y="1800606"/>
                  <a:ext cx="35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B9062B0-85BE-4FFC-A38A-DA82990E94BD}"/>
                    </a:ext>
                  </a:extLst>
                </p14:cNvPr>
                <p14:cNvContentPartPr/>
                <p14:nvPr/>
              </p14:nvContentPartPr>
              <p14:xfrm>
                <a:off x="2328450" y="1810326"/>
                <a:ext cx="137880" cy="176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B9062B0-85BE-4FFC-A38A-DA82990E94B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24130" y="1806006"/>
                  <a:ext cx="146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59F3234-3BAD-4E88-884E-FFB0BFA8F985}"/>
                    </a:ext>
                  </a:extLst>
                </p14:cNvPr>
                <p14:cNvContentPartPr/>
                <p14:nvPr/>
              </p14:nvContentPartPr>
              <p14:xfrm>
                <a:off x="2543010" y="1947126"/>
                <a:ext cx="11880" cy="91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59F3234-3BAD-4E88-884E-FFB0BFA8F98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38690" y="1942806"/>
                  <a:ext cx="20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AA68370-A240-44C6-8363-C6FE9372E8FB}"/>
                    </a:ext>
                  </a:extLst>
                </p14:cNvPr>
                <p14:cNvContentPartPr/>
                <p14:nvPr/>
              </p14:nvContentPartPr>
              <p14:xfrm>
                <a:off x="2515650" y="1891326"/>
                <a:ext cx="155520" cy="254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AA68370-A240-44C6-8363-C6FE9372E8F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11330" y="1887006"/>
                  <a:ext cx="1641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8807EE3-B658-4FE4-8EF1-22FE9E3264DB}"/>
                    </a:ext>
                  </a:extLst>
                </p14:cNvPr>
                <p14:cNvContentPartPr/>
                <p14:nvPr/>
              </p14:nvContentPartPr>
              <p14:xfrm>
                <a:off x="2569650" y="1881966"/>
                <a:ext cx="32760" cy="9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8807EE3-B658-4FE4-8EF1-22FE9E3264D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65330" y="1877646"/>
                  <a:ext cx="41400" cy="1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FA3A756-0C7C-415E-898F-4261090F487E}"/>
                  </a:ext>
                </a:extLst>
              </p14:cNvPr>
              <p14:cNvContentPartPr/>
              <p14:nvPr/>
            </p14:nvContentPartPr>
            <p14:xfrm>
              <a:off x="2842170" y="1912566"/>
              <a:ext cx="97560" cy="129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FA3A756-0C7C-415E-898F-4261090F487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37850" y="1908246"/>
                <a:ext cx="1062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9A8504F-7466-4525-8016-33B262F14BB9}"/>
                  </a:ext>
                </a:extLst>
              </p14:cNvPr>
              <p14:cNvContentPartPr/>
              <p14:nvPr/>
            </p14:nvContentPartPr>
            <p14:xfrm>
              <a:off x="2862690" y="2002566"/>
              <a:ext cx="81360" cy="61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9A8504F-7466-4525-8016-33B262F14BB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58370" y="1998246"/>
                <a:ext cx="9000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C644E22-0127-4FD0-A107-8DAB062E763B}"/>
                  </a:ext>
                </a:extLst>
              </p14:cNvPr>
              <p14:cNvContentPartPr/>
              <p14:nvPr/>
            </p14:nvContentPartPr>
            <p14:xfrm>
              <a:off x="3163650" y="1659486"/>
              <a:ext cx="151200" cy="5450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C644E22-0127-4FD0-A107-8DAB062E763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59330" y="1655166"/>
                <a:ext cx="15984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6817D5E-8361-4CC8-AD49-33D0F917A8C4}"/>
                  </a:ext>
                </a:extLst>
              </p14:cNvPr>
              <p14:cNvContentPartPr/>
              <p14:nvPr/>
            </p14:nvContentPartPr>
            <p14:xfrm>
              <a:off x="3456690" y="1654446"/>
              <a:ext cx="17280" cy="1414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6817D5E-8361-4CC8-AD49-33D0F917A8C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52370" y="1650126"/>
                <a:ext cx="2592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2348A809-25D3-4D46-90C6-9C8FFDA8517C}"/>
              </a:ext>
            </a:extLst>
          </p:cNvPr>
          <p:cNvGrpSpPr/>
          <p:nvPr/>
        </p:nvGrpSpPr>
        <p:grpSpPr>
          <a:xfrm>
            <a:off x="3976530" y="1593606"/>
            <a:ext cx="777600" cy="226800"/>
            <a:chOff x="3976530" y="1593606"/>
            <a:chExt cx="77760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B3CACE5-D25A-428D-A642-35AE935CEEC3}"/>
                    </a:ext>
                  </a:extLst>
                </p14:cNvPr>
                <p14:cNvContentPartPr/>
                <p14:nvPr/>
              </p14:nvContentPartPr>
              <p14:xfrm>
                <a:off x="4011450" y="1698006"/>
                <a:ext cx="16560" cy="68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B3CACE5-D25A-428D-A642-35AE935CEEC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07130" y="1693686"/>
                  <a:ext cx="25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E17E33A-F5E0-4CD0-9458-EADCC85D9988}"/>
                    </a:ext>
                  </a:extLst>
                </p14:cNvPr>
                <p14:cNvContentPartPr/>
                <p14:nvPr/>
              </p14:nvContentPartPr>
              <p14:xfrm>
                <a:off x="3976530" y="1625646"/>
                <a:ext cx="30960" cy="18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E17E33A-F5E0-4CD0-9458-EADCC85D998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72210" y="1621326"/>
                  <a:ext cx="39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E7A9438-DD23-4E95-84EE-DA9FA660A3EE}"/>
                    </a:ext>
                  </a:extLst>
                </p14:cNvPr>
                <p14:cNvContentPartPr/>
                <p14:nvPr/>
              </p14:nvContentPartPr>
              <p14:xfrm>
                <a:off x="4083810" y="1595406"/>
                <a:ext cx="452160" cy="225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E7A9438-DD23-4E95-84EE-DA9FA660A3E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79490" y="1591086"/>
                  <a:ext cx="4608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087442B-7B12-4898-8772-C41E6C9909DB}"/>
                    </a:ext>
                  </a:extLst>
                </p14:cNvPr>
                <p14:cNvContentPartPr/>
                <p14:nvPr/>
              </p14:nvContentPartPr>
              <p14:xfrm>
                <a:off x="4587090" y="1684326"/>
                <a:ext cx="75600" cy="68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087442B-7B12-4898-8772-C41E6C9909D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82410" y="1680006"/>
                  <a:ext cx="84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CF44FD0-80FD-40A4-BC79-A50A9AE5A7CC}"/>
                    </a:ext>
                  </a:extLst>
                </p14:cNvPr>
                <p14:cNvContentPartPr/>
                <p14:nvPr/>
              </p14:nvContentPartPr>
              <p14:xfrm>
                <a:off x="4690050" y="1593606"/>
                <a:ext cx="64080" cy="161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CF44FD0-80FD-40A4-BC79-A50A9AE5A7C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85730" y="1589286"/>
                  <a:ext cx="7272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B09B591-2CFD-4465-97BC-E6FC9AC3B9C9}"/>
              </a:ext>
            </a:extLst>
          </p:cNvPr>
          <p:cNvGrpSpPr/>
          <p:nvPr/>
        </p:nvGrpSpPr>
        <p:grpSpPr>
          <a:xfrm>
            <a:off x="4901370" y="1633206"/>
            <a:ext cx="64800" cy="207360"/>
            <a:chOff x="4901370" y="1633206"/>
            <a:chExt cx="6480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BFF2B81-429A-4189-8AAB-C07864398562}"/>
                    </a:ext>
                  </a:extLst>
                </p14:cNvPr>
                <p14:cNvContentPartPr/>
                <p14:nvPr/>
              </p14:nvContentPartPr>
              <p14:xfrm>
                <a:off x="4920450" y="1717086"/>
                <a:ext cx="45720" cy="123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BFF2B81-429A-4189-8AAB-C0786439856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16130" y="1712766"/>
                  <a:ext cx="54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CDA6470-C326-4F44-94A2-902A4594F62E}"/>
                    </a:ext>
                  </a:extLst>
                </p14:cNvPr>
                <p14:cNvContentPartPr/>
                <p14:nvPr/>
              </p14:nvContentPartPr>
              <p14:xfrm>
                <a:off x="4901370" y="1633206"/>
                <a:ext cx="40680" cy="20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CDA6470-C326-4F44-94A2-902A4594F62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97050" y="1628886"/>
                  <a:ext cx="4932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A372927-39EF-4E5C-B66D-23251B48BE3A}"/>
              </a:ext>
            </a:extLst>
          </p:cNvPr>
          <p:cNvGrpSpPr/>
          <p:nvPr/>
        </p:nvGrpSpPr>
        <p:grpSpPr>
          <a:xfrm>
            <a:off x="5159130" y="1629606"/>
            <a:ext cx="217080" cy="132480"/>
            <a:chOff x="5159130" y="1629606"/>
            <a:chExt cx="217080" cy="13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4348C27-BF76-485A-A2EB-30B6E3AD7CBE}"/>
                    </a:ext>
                  </a:extLst>
                </p14:cNvPr>
                <p14:cNvContentPartPr/>
                <p14:nvPr/>
              </p14:nvContentPartPr>
              <p14:xfrm>
                <a:off x="5159130" y="1629606"/>
                <a:ext cx="48600" cy="132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4348C27-BF76-485A-A2EB-30B6E3AD7CB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54810" y="1625286"/>
                  <a:ext cx="57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58B7A5D-22C3-4136-94D3-84C4B45795AB}"/>
                    </a:ext>
                  </a:extLst>
                </p14:cNvPr>
                <p14:cNvContentPartPr/>
                <p14:nvPr/>
              </p14:nvContentPartPr>
              <p14:xfrm>
                <a:off x="5289810" y="1674966"/>
                <a:ext cx="86400" cy="81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58B7A5D-22C3-4136-94D3-84C4B45795A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85490" y="1670646"/>
                  <a:ext cx="9504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7BB71D7-7976-47F3-9D21-E34EE7F3DFE9}"/>
              </a:ext>
            </a:extLst>
          </p:cNvPr>
          <p:cNvGrpSpPr/>
          <p:nvPr/>
        </p:nvGrpSpPr>
        <p:grpSpPr>
          <a:xfrm>
            <a:off x="5583210" y="1590726"/>
            <a:ext cx="289440" cy="169560"/>
            <a:chOff x="5583210" y="1590726"/>
            <a:chExt cx="289440" cy="1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D36EEB1-686A-46DD-B605-BCA0A3E6B36E}"/>
                    </a:ext>
                  </a:extLst>
                </p14:cNvPr>
                <p14:cNvContentPartPr/>
                <p14:nvPr/>
              </p14:nvContentPartPr>
              <p14:xfrm>
                <a:off x="5583210" y="1590726"/>
                <a:ext cx="117000" cy="169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D36EEB1-686A-46DD-B605-BCA0A3E6B3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78890" y="1586406"/>
                  <a:ext cx="125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1884028-94BD-4033-958B-BC840CAB1C79}"/>
                    </a:ext>
                  </a:extLst>
                </p14:cNvPr>
                <p14:cNvContentPartPr/>
                <p14:nvPr/>
              </p14:nvContentPartPr>
              <p14:xfrm>
                <a:off x="5705610" y="1706646"/>
                <a:ext cx="24840" cy="29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1884028-94BD-4033-958B-BC840CAB1C7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01290" y="1702326"/>
                  <a:ext cx="33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A6AF580-17ED-4E38-AC5D-2A48A945BF2D}"/>
                    </a:ext>
                  </a:extLst>
                </p14:cNvPr>
                <p14:cNvContentPartPr/>
                <p14:nvPr/>
              </p14:nvContentPartPr>
              <p14:xfrm>
                <a:off x="5716410" y="1621326"/>
                <a:ext cx="156240" cy="126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A6AF580-17ED-4E38-AC5D-2A48A945BF2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12090" y="1617006"/>
                  <a:ext cx="16488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C9E492A-B9E7-4DED-91A0-96E4AFEDD886}"/>
                  </a:ext>
                </a:extLst>
              </p14:cNvPr>
              <p14:cNvContentPartPr/>
              <p14:nvPr/>
            </p14:nvContentPartPr>
            <p14:xfrm>
              <a:off x="6089730" y="1514046"/>
              <a:ext cx="34200" cy="2016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C9E492A-B9E7-4DED-91A0-96E4AFEDD88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85410" y="1509726"/>
                <a:ext cx="428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47072DC-3144-4FFF-9FD9-AC285F176F10}"/>
                  </a:ext>
                </a:extLst>
              </p14:cNvPr>
              <p14:cNvContentPartPr/>
              <p14:nvPr/>
            </p14:nvContentPartPr>
            <p14:xfrm>
              <a:off x="3516450" y="2063406"/>
              <a:ext cx="78840" cy="137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47072DC-3144-4FFF-9FD9-AC285F176F1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512130" y="2059086"/>
                <a:ext cx="87480" cy="14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D253A9B1-CE47-4FD8-BAB7-4D42AAF51BD1}"/>
              </a:ext>
            </a:extLst>
          </p:cNvPr>
          <p:cNvGrpSpPr/>
          <p:nvPr/>
        </p:nvGrpSpPr>
        <p:grpSpPr>
          <a:xfrm>
            <a:off x="4080210" y="2034246"/>
            <a:ext cx="890280" cy="165960"/>
            <a:chOff x="4080210" y="2034246"/>
            <a:chExt cx="89028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3E1C4A8-07B2-4C5D-9D12-51D03C561049}"/>
                    </a:ext>
                  </a:extLst>
                </p14:cNvPr>
                <p14:cNvContentPartPr/>
                <p14:nvPr/>
              </p14:nvContentPartPr>
              <p14:xfrm>
                <a:off x="4080210" y="2110206"/>
                <a:ext cx="78480" cy="90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3E1C4A8-07B2-4C5D-9D12-51D03C56104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75890" y="2105886"/>
                  <a:ext cx="87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E7B8E8D-D074-4BA3-A3FA-4D0FA853B2D5}"/>
                    </a:ext>
                  </a:extLst>
                </p14:cNvPr>
                <p14:cNvContentPartPr/>
                <p14:nvPr/>
              </p14:nvContentPartPr>
              <p14:xfrm>
                <a:off x="4222770" y="2054406"/>
                <a:ext cx="37800" cy="1188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E7B8E8D-D074-4BA3-A3FA-4D0FA853B2D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18450" y="2050086"/>
                  <a:ext cx="46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D673330-1107-4E09-A75E-39E2A8127102}"/>
                    </a:ext>
                  </a:extLst>
                </p14:cNvPr>
                <p14:cNvContentPartPr/>
                <p14:nvPr/>
              </p14:nvContentPartPr>
              <p14:xfrm>
                <a:off x="4149690" y="2090766"/>
                <a:ext cx="107280" cy="19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D673330-1107-4E09-A75E-39E2A812710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45370" y="2086446"/>
                  <a:ext cx="115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ADCA321-4261-4EFA-9B29-8543CBE70EFB}"/>
                    </a:ext>
                  </a:extLst>
                </p14:cNvPr>
                <p14:cNvContentPartPr/>
                <p14:nvPr/>
              </p14:nvContentPartPr>
              <p14:xfrm>
                <a:off x="4287930" y="2034246"/>
                <a:ext cx="215280" cy="140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ADCA321-4261-4EFA-9B29-8543CBE70EF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83610" y="2029926"/>
                  <a:ext cx="223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BCC1E38-10E2-4E5A-B538-18BDD6D6E26A}"/>
                    </a:ext>
                  </a:extLst>
                </p14:cNvPr>
                <p14:cNvContentPartPr/>
                <p14:nvPr/>
              </p14:nvContentPartPr>
              <p14:xfrm>
                <a:off x="4541730" y="2088966"/>
                <a:ext cx="167400" cy="75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BCC1E38-10E2-4E5A-B538-18BDD6D6E26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37410" y="2084646"/>
                  <a:ext cx="176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757984E-5DEC-4EEE-84A4-E8E83DA34A1A}"/>
                    </a:ext>
                  </a:extLst>
                </p14:cNvPr>
                <p14:cNvContentPartPr/>
                <p14:nvPr/>
              </p14:nvContentPartPr>
              <p14:xfrm>
                <a:off x="4705530" y="2046486"/>
                <a:ext cx="19440" cy="23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757984E-5DEC-4EEE-84A4-E8E83DA34A1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01210" y="2042166"/>
                  <a:ext cx="28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DBFD3E3-C685-4B1F-B63A-5CDD469FF5A7}"/>
                    </a:ext>
                  </a:extLst>
                </p14:cNvPr>
                <p14:cNvContentPartPr/>
                <p14:nvPr/>
              </p14:nvContentPartPr>
              <p14:xfrm>
                <a:off x="4800570" y="2082126"/>
                <a:ext cx="169920" cy="78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DBFD3E3-C685-4B1F-B63A-5CDD469FF5A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96250" y="2077806"/>
                  <a:ext cx="17856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793674B-E513-4459-AEA2-ABC972AB87C8}"/>
              </a:ext>
            </a:extLst>
          </p:cNvPr>
          <p:cNvGrpSpPr/>
          <p:nvPr/>
        </p:nvGrpSpPr>
        <p:grpSpPr>
          <a:xfrm>
            <a:off x="1239450" y="2558046"/>
            <a:ext cx="546120" cy="290520"/>
            <a:chOff x="1239450" y="2558046"/>
            <a:chExt cx="54612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48C7E8F-3C28-44B5-BDA5-C8EA7356FDEC}"/>
                    </a:ext>
                  </a:extLst>
                </p14:cNvPr>
                <p14:cNvContentPartPr/>
                <p14:nvPr/>
              </p14:nvContentPartPr>
              <p14:xfrm>
                <a:off x="1239450" y="2595846"/>
                <a:ext cx="158040" cy="15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48C7E8F-3C28-44B5-BDA5-C8EA7356FDE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35130" y="2591526"/>
                  <a:ext cx="166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C03CC35-C259-4FCF-A2BF-697D192AD7CF}"/>
                    </a:ext>
                  </a:extLst>
                </p14:cNvPr>
                <p14:cNvContentPartPr/>
                <p14:nvPr/>
              </p14:nvContentPartPr>
              <p14:xfrm>
                <a:off x="1249530" y="2601246"/>
                <a:ext cx="66600" cy="210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C03CC35-C259-4FCF-A2BF-697D192AD7C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245210" y="2596926"/>
                  <a:ext cx="752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40D0095-2D0E-4BA8-8C57-63266F9E26B7}"/>
                    </a:ext>
                  </a:extLst>
                </p14:cNvPr>
                <p14:cNvContentPartPr/>
                <p14:nvPr/>
              </p14:nvContentPartPr>
              <p14:xfrm>
                <a:off x="1280130" y="2727246"/>
                <a:ext cx="127440" cy="100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40D0095-2D0E-4BA8-8C57-63266F9E26B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75810" y="2722926"/>
                  <a:ext cx="136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671B9B8-1B19-4083-B67D-B2C588D1454B}"/>
                    </a:ext>
                  </a:extLst>
                </p14:cNvPr>
                <p14:cNvContentPartPr/>
                <p14:nvPr/>
              </p14:nvContentPartPr>
              <p14:xfrm>
                <a:off x="1449690" y="2558046"/>
                <a:ext cx="123840" cy="290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671B9B8-1B19-4083-B67D-B2C588D1454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445370" y="2553726"/>
                  <a:ext cx="1324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59EA7C2-10EB-4308-B3F8-5E2A8B9CE65D}"/>
                    </a:ext>
                  </a:extLst>
                </p14:cNvPr>
                <p14:cNvContentPartPr/>
                <p14:nvPr/>
              </p14:nvContentPartPr>
              <p14:xfrm>
                <a:off x="1634370" y="2666046"/>
                <a:ext cx="151200" cy="17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59EA7C2-10EB-4308-B3F8-5E2A8B9CE65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30050" y="2661726"/>
                  <a:ext cx="159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7412A47-2E29-4C4C-9A93-E7389ED9B06E}"/>
                    </a:ext>
                  </a:extLst>
                </p14:cNvPr>
                <p14:cNvContentPartPr/>
                <p14:nvPr/>
              </p14:nvContentPartPr>
              <p14:xfrm>
                <a:off x="1659210" y="2613126"/>
                <a:ext cx="121680" cy="183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7412A47-2E29-4C4C-9A93-E7389ED9B06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54890" y="2608806"/>
                  <a:ext cx="130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4201241-CEB3-4051-A5E2-5C396C0F7D18}"/>
                    </a:ext>
                  </a:extLst>
                </p14:cNvPr>
                <p14:cNvContentPartPr/>
                <p14:nvPr/>
              </p14:nvContentPartPr>
              <p14:xfrm>
                <a:off x="1759290" y="2641566"/>
                <a:ext cx="26280" cy="155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4201241-CEB3-4051-A5E2-5C396C0F7D1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754970" y="2637246"/>
                  <a:ext cx="3492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8F65C7B-97FF-4718-8981-F070DE46B223}"/>
              </a:ext>
            </a:extLst>
          </p:cNvPr>
          <p:cNvGrpSpPr/>
          <p:nvPr/>
        </p:nvGrpSpPr>
        <p:grpSpPr>
          <a:xfrm>
            <a:off x="1949370" y="2573886"/>
            <a:ext cx="795960" cy="201600"/>
            <a:chOff x="1949370" y="2573886"/>
            <a:chExt cx="79596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88369FA-DDF1-40DD-A1D9-3E289DFC7B73}"/>
                    </a:ext>
                  </a:extLst>
                </p14:cNvPr>
                <p14:cNvContentPartPr/>
                <p14:nvPr/>
              </p14:nvContentPartPr>
              <p14:xfrm>
                <a:off x="1949370" y="2573886"/>
                <a:ext cx="105120" cy="193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88369FA-DDF1-40DD-A1D9-3E289DFC7B7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45050" y="2569566"/>
                  <a:ext cx="113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86C4CCF-BE76-4E24-85BB-F52504B4734A}"/>
                    </a:ext>
                  </a:extLst>
                </p14:cNvPr>
                <p14:cNvContentPartPr/>
                <p14:nvPr/>
              </p14:nvContentPartPr>
              <p14:xfrm>
                <a:off x="2107410" y="2598366"/>
                <a:ext cx="146160" cy="158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86C4CCF-BE76-4E24-85BB-F52504B4734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03090" y="2594046"/>
                  <a:ext cx="154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32213A6-838C-4097-803D-E9D447D241DF}"/>
                    </a:ext>
                  </a:extLst>
                </p14:cNvPr>
                <p14:cNvContentPartPr/>
                <p14:nvPr/>
              </p14:nvContentPartPr>
              <p14:xfrm>
                <a:off x="2290290" y="2586846"/>
                <a:ext cx="20520" cy="168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32213A6-838C-4097-803D-E9D447D241D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85970" y="2582526"/>
                  <a:ext cx="29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0916E97-40A4-41B1-A6EB-F5AD52AA572C}"/>
                    </a:ext>
                  </a:extLst>
                </p14:cNvPr>
                <p14:cNvContentPartPr/>
                <p14:nvPr/>
              </p14:nvContentPartPr>
              <p14:xfrm>
                <a:off x="2333850" y="2672166"/>
                <a:ext cx="286920" cy="103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0916E97-40A4-41B1-A6EB-F5AD52AA572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29530" y="2667846"/>
                  <a:ext cx="295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DD7637C-87E1-47E4-B10C-E34F2882FAB8}"/>
                    </a:ext>
                  </a:extLst>
                </p14:cNvPr>
                <p14:cNvContentPartPr/>
                <p14:nvPr/>
              </p14:nvContentPartPr>
              <p14:xfrm>
                <a:off x="2567850" y="2615646"/>
                <a:ext cx="177480" cy="127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DD7637C-87E1-47E4-B10C-E34F2882FAB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63530" y="2611326"/>
                  <a:ext cx="18612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C511CEE-E705-468F-82AA-8F28912EDE07}"/>
              </a:ext>
            </a:extLst>
          </p:cNvPr>
          <p:cNvGrpSpPr/>
          <p:nvPr/>
        </p:nvGrpSpPr>
        <p:grpSpPr>
          <a:xfrm>
            <a:off x="3038010" y="2560206"/>
            <a:ext cx="333000" cy="202320"/>
            <a:chOff x="3038010" y="2560206"/>
            <a:chExt cx="333000" cy="2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5B35E67-0EB0-435B-A313-1F0A95F4B638}"/>
                    </a:ext>
                  </a:extLst>
                </p14:cNvPr>
                <p14:cNvContentPartPr/>
                <p14:nvPr/>
              </p14:nvContentPartPr>
              <p14:xfrm>
                <a:off x="3038010" y="2560206"/>
                <a:ext cx="97920" cy="194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5B35E67-0EB0-435B-A313-1F0A95F4B63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33690" y="2555886"/>
                  <a:ext cx="106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484F620-2BCB-49F5-A5AC-CB4429E11836}"/>
                    </a:ext>
                  </a:extLst>
                </p14:cNvPr>
                <p14:cNvContentPartPr/>
                <p14:nvPr/>
              </p14:nvContentPartPr>
              <p14:xfrm>
                <a:off x="3183090" y="2643726"/>
                <a:ext cx="34920" cy="118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484F620-2BCB-49F5-A5AC-CB4429E1183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78770" y="2639406"/>
                  <a:ext cx="43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8963688-F4FC-4F5F-821C-F00EAFAAAA9C}"/>
                    </a:ext>
                  </a:extLst>
                </p14:cNvPr>
                <p14:cNvContentPartPr/>
                <p14:nvPr/>
              </p14:nvContentPartPr>
              <p14:xfrm>
                <a:off x="3302610" y="2684766"/>
                <a:ext cx="68400" cy="64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8963688-F4FC-4F5F-821C-F00EAFAAAA9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98290" y="2680446"/>
                  <a:ext cx="7704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0BDC164-17A5-4FB2-96C5-DA33FFEAD8B6}"/>
              </a:ext>
            </a:extLst>
          </p:cNvPr>
          <p:cNvGrpSpPr/>
          <p:nvPr/>
        </p:nvGrpSpPr>
        <p:grpSpPr>
          <a:xfrm>
            <a:off x="3587370" y="2528166"/>
            <a:ext cx="312120" cy="289080"/>
            <a:chOff x="3587370" y="2528166"/>
            <a:chExt cx="31212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255BD57-52F4-4E16-9D8E-EF6AF4843586}"/>
                    </a:ext>
                  </a:extLst>
                </p14:cNvPr>
                <p14:cNvContentPartPr/>
                <p14:nvPr/>
              </p14:nvContentPartPr>
              <p14:xfrm>
                <a:off x="3641010" y="2671086"/>
                <a:ext cx="14760" cy="73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255BD57-52F4-4E16-9D8E-EF6AF484358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36690" y="2666766"/>
                  <a:ext cx="23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6A11F7F-E44F-4B70-9004-86F26F4AAFC2}"/>
                    </a:ext>
                  </a:extLst>
                </p14:cNvPr>
                <p14:cNvContentPartPr/>
                <p14:nvPr/>
              </p14:nvContentPartPr>
              <p14:xfrm>
                <a:off x="3587370" y="2528166"/>
                <a:ext cx="312120" cy="2890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6A11F7F-E44F-4B70-9004-86F26F4AAFC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83050" y="2523846"/>
                  <a:ext cx="32076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1469AD3-5DE7-487C-A4E7-D42B6F2A027A}"/>
              </a:ext>
            </a:extLst>
          </p:cNvPr>
          <p:cNvGrpSpPr/>
          <p:nvPr/>
        </p:nvGrpSpPr>
        <p:grpSpPr>
          <a:xfrm>
            <a:off x="4091010" y="2636886"/>
            <a:ext cx="126720" cy="84600"/>
            <a:chOff x="4091010" y="2636886"/>
            <a:chExt cx="126720" cy="8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FE83C8C-6C27-40CA-BC31-BAC40A1B0735}"/>
                    </a:ext>
                  </a:extLst>
                </p14:cNvPr>
                <p14:cNvContentPartPr/>
                <p14:nvPr/>
              </p14:nvContentPartPr>
              <p14:xfrm>
                <a:off x="4091010" y="2636886"/>
                <a:ext cx="107280" cy="11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FE83C8C-6C27-40CA-BC31-BAC40A1B073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86690" y="2632566"/>
                  <a:ext cx="115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566C942-B575-452A-82FF-84514A031C20}"/>
                    </a:ext>
                  </a:extLst>
                </p14:cNvPr>
                <p14:cNvContentPartPr/>
                <p14:nvPr/>
              </p14:nvContentPartPr>
              <p14:xfrm>
                <a:off x="4125930" y="2703846"/>
                <a:ext cx="91800" cy="176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566C942-B575-452A-82FF-84514A031C2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21610" y="2699526"/>
                  <a:ext cx="10044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E1E341F-0729-45A5-808A-0F8C2C457D44}"/>
              </a:ext>
            </a:extLst>
          </p:cNvPr>
          <p:cNvGrpSpPr/>
          <p:nvPr/>
        </p:nvGrpSpPr>
        <p:grpSpPr>
          <a:xfrm>
            <a:off x="4426530" y="2586846"/>
            <a:ext cx="212760" cy="223560"/>
            <a:chOff x="4426530" y="2586846"/>
            <a:chExt cx="212760" cy="2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5FC1395-29D9-4339-8AAD-B256A07520F9}"/>
                    </a:ext>
                  </a:extLst>
                </p14:cNvPr>
                <p14:cNvContentPartPr/>
                <p14:nvPr/>
              </p14:nvContentPartPr>
              <p14:xfrm>
                <a:off x="4426530" y="2586846"/>
                <a:ext cx="212760" cy="15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5FC1395-29D9-4339-8AAD-B256A07520F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22210" y="2582526"/>
                  <a:ext cx="221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AFDE553-15B0-45B4-BA82-8A17EA8F067B}"/>
                    </a:ext>
                  </a:extLst>
                </p14:cNvPr>
                <p14:cNvContentPartPr/>
                <p14:nvPr/>
              </p14:nvContentPartPr>
              <p14:xfrm>
                <a:off x="4444890" y="2594406"/>
                <a:ext cx="191520" cy="2160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AFDE553-15B0-45B4-BA82-8A17EA8F067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440570" y="2590086"/>
                  <a:ext cx="20016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380CE86-7B0E-4AB3-B7CA-BE5EFDB7D23F}"/>
              </a:ext>
            </a:extLst>
          </p:cNvPr>
          <p:cNvGrpSpPr/>
          <p:nvPr/>
        </p:nvGrpSpPr>
        <p:grpSpPr>
          <a:xfrm>
            <a:off x="4406010" y="2905086"/>
            <a:ext cx="282600" cy="182160"/>
            <a:chOff x="4406010" y="2905086"/>
            <a:chExt cx="282600" cy="18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65B7508-D26A-415F-BCF9-3669B6511BF3}"/>
                    </a:ext>
                  </a:extLst>
                </p14:cNvPr>
                <p14:cNvContentPartPr/>
                <p14:nvPr/>
              </p14:nvContentPartPr>
              <p14:xfrm>
                <a:off x="4444890" y="2946126"/>
                <a:ext cx="32760" cy="1411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65B7508-D26A-415F-BCF9-3669B6511BF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440570" y="2941806"/>
                  <a:ext cx="41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676E505-E5FE-4770-BC67-5B157F543F5E}"/>
                    </a:ext>
                  </a:extLst>
                </p14:cNvPr>
                <p14:cNvContentPartPr/>
                <p14:nvPr/>
              </p14:nvContentPartPr>
              <p14:xfrm>
                <a:off x="4406010" y="2905086"/>
                <a:ext cx="41400" cy="108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676E505-E5FE-4770-BC67-5B157F543F5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401690" y="2900766"/>
                  <a:ext cx="500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88B5BAD-53CA-4CC1-821C-7D8A6515CD7B}"/>
                    </a:ext>
                  </a:extLst>
                </p14:cNvPr>
                <p14:cNvContentPartPr/>
                <p14:nvPr/>
              </p14:nvContentPartPr>
              <p14:xfrm>
                <a:off x="4515810" y="2937486"/>
                <a:ext cx="75240" cy="594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88B5BAD-53CA-4CC1-821C-7D8A6515CD7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511490" y="2933166"/>
                  <a:ext cx="83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287ECAD-9F8A-4031-AB67-8866ED5E110C}"/>
                    </a:ext>
                  </a:extLst>
                </p14:cNvPr>
                <p14:cNvContentPartPr/>
                <p14:nvPr/>
              </p14:nvContentPartPr>
              <p14:xfrm>
                <a:off x="4675650" y="2923446"/>
                <a:ext cx="12960" cy="99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287ECAD-9F8A-4031-AB67-8866ED5E110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71330" y="2919126"/>
                  <a:ext cx="2160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E40F794-F6DB-47B9-9B36-9006EF9A0ACE}"/>
                  </a:ext>
                </a:extLst>
              </p14:cNvPr>
              <p14:cNvContentPartPr/>
              <p14:nvPr/>
            </p14:nvContentPartPr>
            <p14:xfrm>
              <a:off x="4449210" y="2410446"/>
              <a:ext cx="167400" cy="806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E40F794-F6DB-47B9-9B36-9006EF9A0AC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444890" y="2406126"/>
                <a:ext cx="17604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0280D81-9515-4A1F-BBF6-19B8C7FF571B}"/>
              </a:ext>
            </a:extLst>
          </p:cNvPr>
          <p:cNvGrpSpPr/>
          <p:nvPr/>
        </p:nvGrpSpPr>
        <p:grpSpPr>
          <a:xfrm>
            <a:off x="4838730" y="2553366"/>
            <a:ext cx="900720" cy="382680"/>
            <a:chOff x="4838730" y="2553366"/>
            <a:chExt cx="900720" cy="3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5D8C842-EAAB-4A52-B063-B190D922A0C2}"/>
                    </a:ext>
                  </a:extLst>
                </p14:cNvPr>
                <p14:cNvContentPartPr/>
                <p14:nvPr/>
              </p14:nvContentPartPr>
              <p14:xfrm>
                <a:off x="4838730" y="2588646"/>
                <a:ext cx="153000" cy="4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5D8C842-EAAB-4A52-B063-B190D922A0C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834410" y="2584326"/>
                  <a:ext cx="1616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18FD966-7D31-4668-8332-AAC4CAE9843A}"/>
                    </a:ext>
                  </a:extLst>
                </p14:cNvPr>
                <p14:cNvContentPartPr/>
                <p14:nvPr/>
              </p14:nvContentPartPr>
              <p14:xfrm>
                <a:off x="4857810" y="2597286"/>
                <a:ext cx="123120" cy="216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18FD966-7D31-4668-8332-AAC4CAE9843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53490" y="2592966"/>
                  <a:ext cx="131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5750F1D-4F1F-41D2-8107-82BA6D31E666}"/>
                    </a:ext>
                  </a:extLst>
                </p14:cNvPr>
                <p14:cNvContentPartPr/>
                <p14:nvPr/>
              </p14:nvContentPartPr>
              <p14:xfrm>
                <a:off x="4895610" y="2812566"/>
                <a:ext cx="99360" cy="86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5750F1D-4F1F-41D2-8107-82BA6D31E66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91290" y="2808246"/>
                  <a:ext cx="1080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E5BEF54-8A68-4030-AE55-3AFA0F6F8BB1}"/>
                    </a:ext>
                  </a:extLst>
                </p14:cNvPr>
                <p14:cNvContentPartPr/>
                <p14:nvPr/>
              </p14:nvContentPartPr>
              <p14:xfrm>
                <a:off x="5051490" y="2563086"/>
                <a:ext cx="113400" cy="306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E5BEF54-8A68-4030-AE55-3AFA0F6F8BB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047170" y="2558766"/>
                  <a:ext cx="1220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97D4A69-775F-43C0-AE38-8D5D9812F868}"/>
                    </a:ext>
                  </a:extLst>
                </p14:cNvPr>
                <p14:cNvContentPartPr/>
                <p14:nvPr/>
              </p14:nvContentPartPr>
              <p14:xfrm>
                <a:off x="5277930" y="2615646"/>
                <a:ext cx="32400" cy="1868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97D4A69-775F-43C0-AE38-8D5D9812F86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73610" y="2611326"/>
                  <a:ext cx="41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AF93A82-E70D-4BAF-97DE-5DCB9BB7ABBC}"/>
                    </a:ext>
                  </a:extLst>
                </p14:cNvPr>
                <p14:cNvContentPartPr/>
                <p14:nvPr/>
              </p14:nvContentPartPr>
              <p14:xfrm>
                <a:off x="5275410" y="2609886"/>
                <a:ext cx="120600" cy="182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AF93A82-E70D-4BAF-97DE-5DCB9BB7ABB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271090" y="2605566"/>
                  <a:ext cx="129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29A986A-E829-4B40-A737-5D285E292AE0}"/>
                    </a:ext>
                  </a:extLst>
                </p14:cNvPr>
                <p14:cNvContentPartPr/>
                <p14:nvPr/>
              </p14:nvContentPartPr>
              <p14:xfrm>
                <a:off x="5463330" y="2730486"/>
                <a:ext cx="29160" cy="83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29A986A-E829-4B40-A737-5D285E292AE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59010" y="2726166"/>
                  <a:ext cx="37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7BE1241-E269-49B5-9F94-A720A3310A4E}"/>
                    </a:ext>
                  </a:extLst>
                </p14:cNvPr>
                <p14:cNvContentPartPr/>
                <p14:nvPr/>
              </p14:nvContentPartPr>
              <p14:xfrm>
                <a:off x="5449290" y="2672526"/>
                <a:ext cx="38160" cy="165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7BE1241-E269-49B5-9F94-A720A3310A4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444970" y="2668206"/>
                  <a:ext cx="46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68D34FB-909F-4977-BB2B-3BCE785CA9F5}"/>
                    </a:ext>
                  </a:extLst>
                </p14:cNvPr>
                <p14:cNvContentPartPr/>
                <p14:nvPr/>
              </p14:nvContentPartPr>
              <p14:xfrm>
                <a:off x="5554770" y="2655246"/>
                <a:ext cx="50040" cy="280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68D34FB-909F-4977-BB2B-3BCE785CA9F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50450" y="2650926"/>
                  <a:ext cx="586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20F23FA-4877-4BA1-B731-11ECD0539B49}"/>
                    </a:ext>
                  </a:extLst>
                </p14:cNvPr>
                <p14:cNvContentPartPr/>
                <p14:nvPr/>
              </p14:nvContentPartPr>
              <p14:xfrm>
                <a:off x="5594010" y="2553366"/>
                <a:ext cx="145440" cy="315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20F23FA-4877-4BA1-B731-11ECD0539B4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89690" y="2549046"/>
                  <a:ext cx="15408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11F9C4E-4510-411A-B205-A8078DED086E}"/>
              </a:ext>
            </a:extLst>
          </p:cNvPr>
          <p:cNvGrpSpPr/>
          <p:nvPr/>
        </p:nvGrpSpPr>
        <p:grpSpPr>
          <a:xfrm>
            <a:off x="6011610" y="2690886"/>
            <a:ext cx="81360" cy="68040"/>
            <a:chOff x="6011610" y="2690886"/>
            <a:chExt cx="81360" cy="6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6670BAB-3CB4-4981-B5D9-13CD5D2E0D3C}"/>
                    </a:ext>
                  </a:extLst>
                </p14:cNvPr>
                <p14:cNvContentPartPr/>
                <p14:nvPr/>
              </p14:nvContentPartPr>
              <p14:xfrm>
                <a:off x="6011610" y="2690886"/>
                <a:ext cx="71280" cy="9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6670BAB-3CB4-4981-B5D9-13CD5D2E0D3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007290" y="2686566"/>
                  <a:ext cx="79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7D4AA94-BDBB-425C-BFD0-282E93547291}"/>
                    </a:ext>
                  </a:extLst>
                </p14:cNvPr>
                <p14:cNvContentPartPr/>
                <p14:nvPr/>
              </p14:nvContentPartPr>
              <p14:xfrm>
                <a:off x="6019170" y="2748486"/>
                <a:ext cx="73800" cy="10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7D4AA94-BDBB-425C-BFD0-282E9354729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014850" y="2744166"/>
                  <a:ext cx="8244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42AA028-D7D8-40B6-BF61-B7FCFC4717CE}"/>
              </a:ext>
            </a:extLst>
          </p:cNvPr>
          <p:cNvGrpSpPr/>
          <p:nvPr/>
        </p:nvGrpSpPr>
        <p:grpSpPr>
          <a:xfrm>
            <a:off x="6304650" y="2587926"/>
            <a:ext cx="299160" cy="536760"/>
            <a:chOff x="6304650" y="2587926"/>
            <a:chExt cx="299160" cy="53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9E51F5C-8B24-470C-927A-B41FE7B8FE43}"/>
                    </a:ext>
                  </a:extLst>
                </p14:cNvPr>
                <p14:cNvContentPartPr/>
                <p14:nvPr/>
              </p14:nvContentPartPr>
              <p14:xfrm>
                <a:off x="6379530" y="2587926"/>
                <a:ext cx="136800" cy="32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9E51F5C-8B24-470C-927A-B41FE7B8FE4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75210" y="2583606"/>
                  <a:ext cx="145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59F81DD-41F3-490D-A8DD-C031CCD956C0}"/>
                    </a:ext>
                  </a:extLst>
                </p14:cNvPr>
                <p14:cNvContentPartPr/>
                <p14:nvPr/>
              </p14:nvContentPartPr>
              <p14:xfrm>
                <a:off x="6347850" y="2623206"/>
                <a:ext cx="203400" cy="201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59F81DD-41F3-490D-A8DD-C031CCD956C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343530" y="2618886"/>
                  <a:ext cx="212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684E840-DF17-4A70-8E7A-BD07ECD4708B}"/>
                    </a:ext>
                  </a:extLst>
                </p14:cNvPr>
                <p14:cNvContentPartPr/>
                <p14:nvPr/>
              </p14:nvContentPartPr>
              <p14:xfrm>
                <a:off x="6379890" y="2940726"/>
                <a:ext cx="20520" cy="835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684E840-DF17-4A70-8E7A-BD07ECD4708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75570" y="2936406"/>
                  <a:ext cx="29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D2B0CEB-7D9F-422B-87C2-6F03426644E6}"/>
                    </a:ext>
                  </a:extLst>
                </p14:cNvPr>
                <p14:cNvContentPartPr/>
                <p14:nvPr/>
              </p14:nvContentPartPr>
              <p14:xfrm>
                <a:off x="6304650" y="2891046"/>
                <a:ext cx="189000" cy="2336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D2B0CEB-7D9F-422B-87C2-6F03426644E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300330" y="2886726"/>
                  <a:ext cx="1976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049BACE-45DF-46BE-A4CF-74A0087E3779}"/>
                    </a:ext>
                  </a:extLst>
                </p14:cNvPr>
                <p14:cNvContentPartPr/>
                <p14:nvPr/>
              </p14:nvContentPartPr>
              <p14:xfrm>
                <a:off x="6446850" y="3003006"/>
                <a:ext cx="43560" cy="72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049BACE-45DF-46BE-A4CF-74A0087E377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42530" y="2998686"/>
                  <a:ext cx="522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C714BEC-F33B-421F-8A27-A08185E3733B}"/>
                    </a:ext>
                  </a:extLst>
                </p14:cNvPr>
                <p14:cNvContentPartPr/>
                <p14:nvPr/>
              </p14:nvContentPartPr>
              <p14:xfrm>
                <a:off x="6593370" y="2946126"/>
                <a:ext cx="10440" cy="95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C714BEC-F33B-421F-8A27-A08185E3733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89050" y="2941806"/>
                  <a:ext cx="1908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005F446-B1A7-420D-BCD2-4BD309A66192}"/>
                  </a:ext>
                </a:extLst>
              </p14:cNvPr>
              <p14:cNvContentPartPr/>
              <p14:nvPr/>
            </p14:nvContentPartPr>
            <p14:xfrm>
              <a:off x="6390330" y="2389926"/>
              <a:ext cx="124920" cy="12528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005F446-B1A7-420D-BCD2-4BD309A66192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386010" y="2385606"/>
                <a:ext cx="133560" cy="13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C357648-7E0E-4F75-8536-FC5817CB504C}"/>
              </a:ext>
            </a:extLst>
          </p:cNvPr>
          <p:cNvGrpSpPr/>
          <p:nvPr/>
        </p:nvGrpSpPr>
        <p:grpSpPr>
          <a:xfrm>
            <a:off x="6697770" y="2531766"/>
            <a:ext cx="372960" cy="205920"/>
            <a:chOff x="6697770" y="2531766"/>
            <a:chExt cx="372960" cy="2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58F8439-9082-49E1-B99E-149E49E003D9}"/>
                    </a:ext>
                  </a:extLst>
                </p14:cNvPr>
                <p14:cNvContentPartPr/>
                <p14:nvPr/>
              </p14:nvContentPartPr>
              <p14:xfrm>
                <a:off x="6839610" y="2531766"/>
                <a:ext cx="7560" cy="169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58F8439-9082-49E1-B99E-149E49E003D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35290" y="2527446"/>
                  <a:ext cx="16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463789E-C766-4D27-BEC9-77079B5A64A4}"/>
                    </a:ext>
                  </a:extLst>
                </p14:cNvPr>
                <p14:cNvContentPartPr/>
                <p14:nvPr/>
              </p14:nvContentPartPr>
              <p14:xfrm>
                <a:off x="6697770" y="2707086"/>
                <a:ext cx="372960" cy="306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463789E-C766-4D27-BEC9-77079B5A64A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693450" y="2702766"/>
                  <a:ext cx="38160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049EC302-EC21-430F-A016-6C25192EE053}"/>
                  </a:ext>
                </a:extLst>
              </p14:cNvPr>
              <p14:cNvContentPartPr/>
              <p14:nvPr/>
            </p14:nvContentPartPr>
            <p14:xfrm>
              <a:off x="6843570" y="2860446"/>
              <a:ext cx="155160" cy="11268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049EC302-EC21-430F-A016-6C25192EE05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839250" y="2856126"/>
                <a:ext cx="163800" cy="12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28A318E-67AA-4C91-8C03-ADBD76EB1DD1}"/>
              </a:ext>
            </a:extLst>
          </p:cNvPr>
          <p:cNvGrpSpPr/>
          <p:nvPr/>
        </p:nvGrpSpPr>
        <p:grpSpPr>
          <a:xfrm>
            <a:off x="7286010" y="2706006"/>
            <a:ext cx="128880" cy="59760"/>
            <a:chOff x="7286010" y="2706006"/>
            <a:chExt cx="128880" cy="5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4E432B8-0C1A-41BB-9433-32D98DF5095F}"/>
                    </a:ext>
                  </a:extLst>
                </p14:cNvPr>
                <p14:cNvContentPartPr/>
                <p14:nvPr/>
              </p14:nvContentPartPr>
              <p14:xfrm>
                <a:off x="7286010" y="2706006"/>
                <a:ext cx="122400" cy="7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4E432B8-0C1A-41BB-9433-32D98DF5095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281690" y="2701686"/>
                  <a:ext cx="1310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E3C5501-4120-44A3-BA4B-1F5847920DA4}"/>
                    </a:ext>
                  </a:extLst>
                </p14:cNvPr>
                <p14:cNvContentPartPr/>
                <p14:nvPr/>
              </p14:nvContentPartPr>
              <p14:xfrm>
                <a:off x="7304010" y="2757846"/>
                <a:ext cx="110880" cy="79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E3C5501-4120-44A3-BA4B-1F5847920DA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99690" y="2753526"/>
                  <a:ext cx="119520" cy="1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49B49F7-9040-4F41-B2A2-00804E1EE874}"/>
                  </a:ext>
                </a:extLst>
              </p14:cNvPr>
              <p14:cNvContentPartPr/>
              <p14:nvPr/>
            </p14:nvContentPartPr>
            <p14:xfrm>
              <a:off x="7724490" y="2540406"/>
              <a:ext cx="189000" cy="15156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49B49F7-9040-4F41-B2A2-00804E1EE87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720170" y="2536086"/>
                <a:ext cx="1976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2442BAE-2CA1-4D37-842B-DAF02CC38A13}"/>
                  </a:ext>
                </a:extLst>
              </p14:cNvPr>
              <p14:cNvContentPartPr/>
              <p14:nvPr/>
            </p14:nvContentPartPr>
            <p14:xfrm>
              <a:off x="7616130" y="2778006"/>
              <a:ext cx="364680" cy="1332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2442BAE-2CA1-4D37-842B-DAF02CC38A13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611810" y="2773686"/>
                <a:ext cx="3733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74E03EB0-292E-4952-9049-B7D33991A1EE}"/>
                  </a:ext>
                </a:extLst>
              </p14:cNvPr>
              <p14:cNvContentPartPr/>
              <p14:nvPr/>
            </p14:nvContentPartPr>
            <p14:xfrm>
              <a:off x="7751130" y="2889246"/>
              <a:ext cx="153720" cy="1123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74E03EB0-292E-4952-9049-B7D33991A1EE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746810" y="2884926"/>
                <a:ext cx="1623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987A7A6-3D78-47DB-B54B-5733CD1CDBD3}"/>
                  </a:ext>
                </a:extLst>
              </p14:cNvPr>
              <p14:cNvContentPartPr/>
              <p14:nvPr/>
            </p14:nvContentPartPr>
            <p14:xfrm>
              <a:off x="8242530" y="2952246"/>
              <a:ext cx="3240" cy="864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987A7A6-3D78-47DB-B54B-5733CD1CDBD3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238210" y="2947926"/>
                <a:ext cx="11880" cy="1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0665194-4BAB-4F5E-A10F-6C1BAB59A53E}"/>
              </a:ext>
            </a:extLst>
          </p:cNvPr>
          <p:cNvGrpSpPr/>
          <p:nvPr/>
        </p:nvGrpSpPr>
        <p:grpSpPr>
          <a:xfrm>
            <a:off x="1487130" y="3994446"/>
            <a:ext cx="632520" cy="378720"/>
            <a:chOff x="1487130" y="3994446"/>
            <a:chExt cx="632520" cy="37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9B9FF60-CF2A-4556-87F0-81705DB029CD}"/>
                    </a:ext>
                  </a:extLst>
                </p14:cNvPr>
                <p14:cNvContentPartPr/>
                <p14:nvPr/>
              </p14:nvContentPartPr>
              <p14:xfrm>
                <a:off x="1519890" y="4000926"/>
                <a:ext cx="512640" cy="369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9B9FF60-CF2A-4556-87F0-81705DB029C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515570" y="3996606"/>
                  <a:ext cx="5212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9DB31E5-14AD-4951-B3D3-9890FA50EEB1}"/>
                    </a:ext>
                  </a:extLst>
                </p14:cNvPr>
                <p14:cNvContentPartPr/>
                <p14:nvPr/>
              </p14:nvContentPartPr>
              <p14:xfrm>
                <a:off x="1487130" y="3994446"/>
                <a:ext cx="632520" cy="3787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9DB31E5-14AD-4951-B3D3-9890FA50EEB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82810" y="3990126"/>
                  <a:ext cx="641160" cy="38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651E405-15F0-418D-86B9-FB00B3105435}"/>
              </a:ext>
            </a:extLst>
          </p:cNvPr>
          <p:cNvGrpSpPr/>
          <p:nvPr/>
        </p:nvGrpSpPr>
        <p:grpSpPr>
          <a:xfrm>
            <a:off x="1248810" y="5008926"/>
            <a:ext cx="529560" cy="343440"/>
            <a:chOff x="1248810" y="5008926"/>
            <a:chExt cx="529560" cy="34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DBDE740-95A6-44FC-8CFB-DDF9BA86D125}"/>
                    </a:ext>
                  </a:extLst>
                </p14:cNvPr>
                <p14:cNvContentPartPr/>
                <p14:nvPr/>
              </p14:nvContentPartPr>
              <p14:xfrm>
                <a:off x="1267530" y="5089926"/>
                <a:ext cx="59040" cy="262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DBDE740-95A6-44FC-8CFB-DDF9BA86D12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263210" y="5085606"/>
                  <a:ext cx="676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28CCA7E-EFE6-453B-ABA6-42145CEC627B}"/>
                    </a:ext>
                  </a:extLst>
                </p14:cNvPr>
                <p14:cNvContentPartPr/>
                <p14:nvPr/>
              </p14:nvContentPartPr>
              <p14:xfrm>
                <a:off x="1248810" y="5076246"/>
                <a:ext cx="126720" cy="1494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28CCA7E-EFE6-453B-ABA6-42145CEC627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244490" y="5071926"/>
                  <a:ext cx="135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721A164-453E-4AE7-AF20-6B93ABE547CE}"/>
                    </a:ext>
                  </a:extLst>
                </p14:cNvPr>
                <p14:cNvContentPartPr/>
                <p14:nvPr/>
              </p14:nvContentPartPr>
              <p14:xfrm>
                <a:off x="1417290" y="5187486"/>
                <a:ext cx="127800" cy="1504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721A164-453E-4AE7-AF20-6B93ABE547C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412970" y="5183166"/>
                  <a:ext cx="1364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590A64E-7546-4E37-9F57-5510E0183CF6}"/>
                    </a:ext>
                  </a:extLst>
                </p14:cNvPr>
                <p14:cNvContentPartPr/>
                <p14:nvPr/>
              </p14:nvContentPartPr>
              <p14:xfrm>
                <a:off x="1664250" y="5008926"/>
                <a:ext cx="114120" cy="327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590A64E-7546-4E37-9F57-5510E0183CF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659930" y="5004606"/>
                  <a:ext cx="12276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FD3B0FC-C32A-4836-8F05-686A44D2FD5A}"/>
              </a:ext>
            </a:extLst>
          </p:cNvPr>
          <p:cNvGrpSpPr/>
          <p:nvPr/>
        </p:nvGrpSpPr>
        <p:grpSpPr>
          <a:xfrm>
            <a:off x="1936770" y="5170926"/>
            <a:ext cx="358560" cy="112680"/>
            <a:chOff x="1936770" y="5170926"/>
            <a:chExt cx="358560" cy="11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000785A-3AC7-494A-B4D7-2AE7DD44FEDF}"/>
                    </a:ext>
                  </a:extLst>
                </p14:cNvPr>
                <p14:cNvContentPartPr/>
                <p14:nvPr/>
              </p14:nvContentPartPr>
              <p14:xfrm>
                <a:off x="1936770" y="5170926"/>
                <a:ext cx="196200" cy="106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000785A-3AC7-494A-B4D7-2AE7DD44FED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932450" y="5166606"/>
                  <a:ext cx="204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EC44176-2C1F-4ABF-82BF-933B33764D77}"/>
                    </a:ext>
                  </a:extLst>
                </p14:cNvPr>
                <p14:cNvContentPartPr/>
                <p14:nvPr/>
              </p14:nvContentPartPr>
              <p14:xfrm>
                <a:off x="2154570" y="5196846"/>
                <a:ext cx="140760" cy="867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EC44176-2C1F-4ABF-82BF-933B33764D7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150250" y="5192526"/>
                  <a:ext cx="14940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B77CA55-013B-44E1-9AA2-38FE07EBEEB8}"/>
              </a:ext>
            </a:extLst>
          </p:cNvPr>
          <p:cNvGrpSpPr/>
          <p:nvPr/>
        </p:nvGrpSpPr>
        <p:grpSpPr>
          <a:xfrm>
            <a:off x="2479290" y="5101086"/>
            <a:ext cx="325080" cy="207360"/>
            <a:chOff x="2479290" y="5101086"/>
            <a:chExt cx="32508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0B5D761-D09A-44E6-B338-3C89AF31EF5F}"/>
                    </a:ext>
                  </a:extLst>
                </p14:cNvPr>
                <p14:cNvContentPartPr/>
                <p14:nvPr/>
              </p14:nvContentPartPr>
              <p14:xfrm>
                <a:off x="2479290" y="5101086"/>
                <a:ext cx="85680" cy="1839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0B5D761-D09A-44E6-B338-3C89AF31EF5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474970" y="5096766"/>
                  <a:ext cx="943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0763B41-F1A8-4ABD-9FC3-AE8557E218B0}"/>
                    </a:ext>
                  </a:extLst>
                </p14:cNvPr>
                <p14:cNvContentPartPr/>
                <p14:nvPr/>
              </p14:nvContentPartPr>
              <p14:xfrm>
                <a:off x="2601690" y="5182446"/>
                <a:ext cx="93600" cy="1195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0763B41-F1A8-4ABD-9FC3-AE8557E218B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597370" y="5178126"/>
                  <a:ext cx="102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A75EA44-41ED-45E1-902F-33CD81721512}"/>
                    </a:ext>
                  </a:extLst>
                </p14:cNvPr>
                <p14:cNvContentPartPr/>
                <p14:nvPr/>
              </p14:nvContentPartPr>
              <p14:xfrm>
                <a:off x="2729130" y="5128086"/>
                <a:ext cx="75240" cy="180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A75EA44-41ED-45E1-902F-33CD8172151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724810" y="5123766"/>
                  <a:ext cx="8388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6CE93B3-357A-4C09-9D68-0E95EFC58010}"/>
              </a:ext>
            </a:extLst>
          </p:cNvPr>
          <p:cNvGrpSpPr/>
          <p:nvPr/>
        </p:nvGrpSpPr>
        <p:grpSpPr>
          <a:xfrm>
            <a:off x="3002730" y="5155086"/>
            <a:ext cx="181800" cy="111960"/>
            <a:chOff x="3002730" y="5155086"/>
            <a:chExt cx="181800" cy="11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A980B40-C32B-401F-B140-EF3110167EDB}"/>
                    </a:ext>
                  </a:extLst>
                </p14:cNvPr>
                <p14:cNvContentPartPr/>
                <p14:nvPr/>
              </p14:nvContentPartPr>
              <p14:xfrm>
                <a:off x="3002730" y="5155086"/>
                <a:ext cx="56520" cy="1119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A980B40-C32B-401F-B140-EF3110167ED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998410" y="5150766"/>
                  <a:ext cx="65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CA4D8E4-EB21-4CCB-A2B2-FA641FACDC64}"/>
                    </a:ext>
                  </a:extLst>
                </p14:cNvPr>
                <p14:cNvContentPartPr/>
                <p14:nvPr/>
              </p14:nvContentPartPr>
              <p14:xfrm>
                <a:off x="3113250" y="5181366"/>
                <a:ext cx="71280" cy="84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CA4D8E4-EB21-4CCB-A2B2-FA641FACDC6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108930" y="5177046"/>
                  <a:ext cx="7992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B70FCDF-E39E-416D-AE70-8F7A59AB0AE3}"/>
              </a:ext>
            </a:extLst>
          </p:cNvPr>
          <p:cNvGrpSpPr/>
          <p:nvPr/>
        </p:nvGrpSpPr>
        <p:grpSpPr>
          <a:xfrm>
            <a:off x="3367050" y="5150406"/>
            <a:ext cx="519120" cy="235080"/>
            <a:chOff x="3367050" y="5150406"/>
            <a:chExt cx="51912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A2D3758-337C-48AF-9D81-98E377A96E5D}"/>
                    </a:ext>
                  </a:extLst>
                </p14:cNvPr>
                <p14:cNvContentPartPr/>
                <p14:nvPr/>
              </p14:nvContentPartPr>
              <p14:xfrm>
                <a:off x="3367050" y="5160126"/>
                <a:ext cx="79200" cy="1256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A2D3758-337C-48AF-9D81-98E377A96E5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362730" y="5155806"/>
                  <a:ext cx="87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71182A1-684B-4901-96E5-9A86E5B5F6E8}"/>
                    </a:ext>
                  </a:extLst>
                </p14:cNvPr>
                <p14:cNvContentPartPr/>
                <p14:nvPr/>
              </p14:nvContentPartPr>
              <p14:xfrm>
                <a:off x="3489450" y="5150406"/>
                <a:ext cx="82800" cy="99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71182A1-684B-4901-96E5-9A86E5B5F6E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485130" y="5146086"/>
                  <a:ext cx="91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9730698-D926-4CD6-9DEC-04ACD97EB182}"/>
                    </a:ext>
                  </a:extLst>
                </p14:cNvPr>
                <p14:cNvContentPartPr/>
                <p14:nvPr/>
              </p14:nvContentPartPr>
              <p14:xfrm>
                <a:off x="3607530" y="5177046"/>
                <a:ext cx="69480" cy="92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9730698-D926-4CD6-9DEC-04ACD97EB18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603210" y="5172726"/>
                  <a:ext cx="78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8C1E36B-54E4-43FC-A58D-EB2B9009A3B0}"/>
                    </a:ext>
                  </a:extLst>
                </p14:cNvPr>
                <p14:cNvContentPartPr/>
                <p14:nvPr/>
              </p14:nvContentPartPr>
              <p14:xfrm>
                <a:off x="3715890" y="5179566"/>
                <a:ext cx="39960" cy="820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8C1E36B-54E4-43FC-A58D-EB2B9009A3B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711570" y="5175246"/>
                  <a:ext cx="48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2874985-C862-4FBC-A810-F2DF2E21F3B9}"/>
                    </a:ext>
                  </a:extLst>
                </p14:cNvPr>
                <p14:cNvContentPartPr/>
                <p14:nvPr/>
              </p14:nvContentPartPr>
              <p14:xfrm>
                <a:off x="3786810" y="5180286"/>
                <a:ext cx="99360" cy="2052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2874985-C862-4FBC-A810-F2DF2E21F3B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782490" y="5175966"/>
                  <a:ext cx="10800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9EA22D4-09EE-446E-8076-E0B2D23E5175}"/>
              </a:ext>
            </a:extLst>
          </p:cNvPr>
          <p:cNvGrpSpPr/>
          <p:nvPr/>
        </p:nvGrpSpPr>
        <p:grpSpPr>
          <a:xfrm>
            <a:off x="4046730" y="4995606"/>
            <a:ext cx="516600" cy="409680"/>
            <a:chOff x="4046730" y="4995606"/>
            <a:chExt cx="516600" cy="40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CFC0C51-03E8-4F6B-9B74-41BC839494D2}"/>
                    </a:ext>
                  </a:extLst>
                </p14:cNvPr>
                <p14:cNvContentPartPr/>
                <p14:nvPr/>
              </p14:nvContentPartPr>
              <p14:xfrm>
                <a:off x="4046730" y="5073726"/>
                <a:ext cx="131040" cy="1990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CFC0C51-03E8-4F6B-9B74-41BC839494D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042410" y="5069406"/>
                  <a:ext cx="139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627E92C-E0D0-4879-8223-988966969DD8}"/>
                    </a:ext>
                  </a:extLst>
                </p14:cNvPr>
                <p14:cNvContentPartPr/>
                <p14:nvPr/>
              </p14:nvContentPartPr>
              <p14:xfrm>
                <a:off x="4196130" y="5133126"/>
                <a:ext cx="52560" cy="1249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627E92C-E0D0-4879-8223-988966969DD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191810" y="5128806"/>
                  <a:ext cx="61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F8616E7-3380-4C42-8816-E3ADE7292785}"/>
                    </a:ext>
                  </a:extLst>
                </p14:cNvPr>
                <p14:cNvContentPartPr/>
                <p14:nvPr/>
              </p14:nvContentPartPr>
              <p14:xfrm>
                <a:off x="4324290" y="5170206"/>
                <a:ext cx="101520" cy="831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F8616E7-3380-4C42-8816-E3ADE729278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319970" y="5165886"/>
                  <a:ext cx="110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5DF1933-02C9-4892-AC44-6B47A55006B2}"/>
                    </a:ext>
                  </a:extLst>
                </p14:cNvPr>
                <p14:cNvContentPartPr/>
                <p14:nvPr/>
              </p14:nvContentPartPr>
              <p14:xfrm>
                <a:off x="4388010" y="4995606"/>
                <a:ext cx="175320" cy="4096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5DF1933-02C9-4892-AC44-6B47A55006B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383690" y="4991286"/>
                  <a:ext cx="183960" cy="41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2933F7C-D74D-45CA-901E-D2B7799CB834}"/>
              </a:ext>
            </a:extLst>
          </p:cNvPr>
          <p:cNvGrpSpPr/>
          <p:nvPr/>
        </p:nvGrpSpPr>
        <p:grpSpPr>
          <a:xfrm>
            <a:off x="4827210" y="5195406"/>
            <a:ext cx="114480" cy="84600"/>
            <a:chOff x="4827210" y="5195406"/>
            <a:chExt cx="114480" cy="8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F75155A-27BC-4B9B-8837-710DDE69B3ED}"/>
                    </a:ext>
                  </a:extLst>
                </p14:cNvPr>
                <p14:cNvContentPartPr/>
                <p14:nvPr/>
              </p14:nvContentPartPr>
              <p14:xfrm>
                <a:off x="4827210" y="5195406"/>
                <a:ext cx="114480" cy="11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F75155A-27BC-4B9B-8837-710DDE69B3E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822890" y="5191086"/>
                  <a:ext cx="123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29B9C9E-06A6-4B24-B691-3CB7DCBED79E}"/>
                    </a:ext>
                  </a:extLst>
                </p14:cNvPr>
                <p14:cNvContentPartPr/>
                <p14:nvPr/>
              </p14:nvContentPartPr>
              <p14:xfrm>
                <a:off x="4865010" y="5268126"/>
                <a:ext cx="64440" cy="118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29B9C9E-06A6-4B24-B691-3CB7DCBED79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860690" y="5263806"/>
                  <a:ext cx="7308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E822032-1826-4BEF-BFB2-9B18214B65BA}"/>
              </a:ext>
            </a:extLst>
          </p:cNvPr>
          <p:cNvGrpSpPr/>
          <p:nvPr/>
        </p:nvGrpSpPr>
        <p:grpSpPr>
          <a:xfrm>
            <a:off x="5490330" y="4895886"/>
            <a:ext cx="339480" cy="246240"/>
            <a:chOff x="5490330" y="4895886"/>
            <a:chExt cx="339480" cy="24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CCB92A6-1FFF-4C44-8A4E-8988F6A8F85A}"/>
                    </a:ext>
                  </a:extLst>
                </p14:cNvPr>
                <p14:cNvContentPartPr/>
                <p14:nvPr/>
              </p14:nvContentPartPr>
              <p14:xfrm>
                <a:off x="5490330" y="4968966"/>
                <a:ext cx="115200" cy="1630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CCB92A6-1FFF-4C44-8A4E-8988F6A8F85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486010" y="4964646"/>
                  <a:ext cx="123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125F37E-F736-42A8-B09E-0AD66B689D2A}"/>
                    </a:ext>
                  </a:extLst>
                </p14:cNvPr>
                <p14:cNvContentPartPr/>
                <p14:nvPr/>
              </p14:nvContentPartPr>
              <p14:xfrm>
                <a:off x="5702010" y="4895886"/>
                <a:ext cx="22320" cy="1440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125F37E-F736-42A8-B09E-0AD66B689D2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697690" y="4891566"/>
                  <a:ext cx="30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FB5774F-E5EA-4D29-AB52-B15DED8FBC79}"/>
                    </a:ext>
                  </a:extLst>
                </p14:cNvPr>
                <p14:cNvContentPartPr/>
                <p14:nvPr/>
              </p14:nvContentPartPr>
              <p14:xfrm>
                <a:off x="5712810" y="5109006"/>
                <a:ext cx="117000" cy="331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FB5774F-E5EA-4D29-AB52-B15DED8FBC7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708490" y="5104686"/>
                  <a:ext cx="125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E4EA649-F659-4E2D-AE00-1213CA3D9B10}"/>
                    </a:ext>
                  </a:extLst>
                </p14:cNvPr>
                <p14:cNvContentPartPr/>
                <p14:nvPr/>
              </p14:nvContentPartPr>
              <p14:xfrm>
                <a:off x="5767530" y="5121606"/>
                <a:ext cx="17640" cy="190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E4EA649-F659-4E2D-AE00-1213CA3D9B1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763210" y="5117286"/>
                  <a:ext cx="2628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9A7F634F-65D7-4C22-85B2-FE50DCCB7FA7}"/>
                  </a:ext>
                </a:extLst>
              </p14:cNvPr>
              <p14:cNvContentPartPr/>
              <p14:nvPr/>
            </p14:nvContentPartPr>
            <p14:xfrm>
              <a:off x="5203770" y="5229606"/>
              <a:ext cx="1161000" cy="10188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9A7F634F-65D7-4C22-85B2-FE50DCCB7FA7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199450" y="5225286"/>
                <a:ext cx="11696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57E45325-0331-4861-B6B0-D0A5085C467D}"/>
                  </a:ext>
                </a:extLst>
              </p14:cNvPr>
              <p14:cNvContentPartPr/>
              <p14:nvPr/>
            </p14:nvContentPartPr>
            <p14:xfrm>
              <a:off x="5611290" y="5541726"/>
              <a:ext cx="165240" cy="14040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57E45325-0331-4861-B6B0-D0A5085C467D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606970" y="5537406"/>
                <a:ext cx="1738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4F4A549F-0C56-4207-A481-9F5587BD078F}"/>
                  </a:ext>
                </a:extLst>
              </p14:cNvPr>
              <p14:cNvContentPartPr/>
              <p14:nvPr/>
            </p14:nvContentPartPr>
            <p14:xfrm>
              <a:off x="5812170" y="5369646"/>
              <a:ext cx="105120" cy="9036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4F4A549F-0C56-4207-A481-9F5587BD078F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807850" y="5365326"/>
                <a:ext cx="11376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4A18433-EC45-4DBE-A47D-30E7EB36968A}"/>
              </a:ext>
            </a:extLst>
          </p:cNvPr>
          <p:cNvGrpSpPr/>
          <p:nvPr/>
        </p:nvGrpSpPr>
        <p:grpSpPr>
          <a:xfrm>
            <a:off x="7668690" y="4498086"/>
            <a:ext cx="207360" cy="209520"/>
            <a:chOff x="7668690" y="4498086"/>
            <a:chExt cx="207360" cy="2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1F7ECA7-3592-4CE7-B8B3-7F7967736508}"/>
                    </a:ext>
                  </a:extLst>
                </p14:cNvPr>
                <p14:cNvContentPartPr/>
                <p14:nvPr/>
              </p14:nvContentPartPr>
              <p14:xfrm>
                <a:off x="7668690" y="4571166"/>
                <a:ext cx="95760" cy="1364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1F7ECA7-3592-4CE7-B8B3-7F796773650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664370" y="4566846"/>
                  <a:ext cx="104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EF153D5-365E-4CCE-BBB0-5AE67705AD23}"/>
                    </a:ext>
                  </a:extLst>
                </p14:cNvPr>
                <p14:cNvContentPartPr/>
                <p14:nvPr/>
              </p14:nvContentPartPr>
              <p14:xfrm>
                <a:off x="7849770" y="4498086"/>
                <a:ext cx="23400" cy="1216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EF153D5-365E-4CCE-BBB0-5AE67705AD2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845450" y="4493766"/>
                  <a:ext cx="32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36DF9C8-FECF-4EEE-8CC6-150385C586AA}"/>
                    </a:ext>
                  </a:extLst>
                </p14:cNvPr>
                <p14:cNvContentPartPr/>
                <p14:nvPr/>
              </p14:nvContentPartPr>
              <p14:xfrm>
                <a:off x="7861290" y="4688166"/>
                <a:ext cx="14760" cy="93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36DF9C8-FECF-4EEE-8CC6-150385C586A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856970" y="4683846"/>
                  <a:ext cx="234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16D1B36F-C73A-463B-BA9F-F8BED67BCABF}"/>
              </a:ext>
            </a:extLst>
          </p:cNvPr>
          <p:cNvGrpSpPr/>
          <p:nvPr/>
        </p:nvGrpSpPr>
        <p:grpSpPr>
          <a:xfrm>
            <a:off x="8086650" y="4322046"/>
            <a:ext cx="642960" cy="385200"/>
            <a:chOff x="8086650" y="4322046"/>
            <a:chExt cx="64296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DF6640B-3C4A-442C-8944-89F739ED37F7}"/>
                    </a:ext>
                  </a:extLst>
                </p14:cNvPr>
                <p14:cNvContentPartPr/>
                <p14:nvPr/>
              </p14:nvContentPartPr>
              <p14:xfrm>
                <a:off x="8086650" y="4598526"/>
                <a:ext cx="121320" cy="421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DF6640B-3C4A-442C-8944-89F739ED37F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082330" y="4594206"/>
                  <a:ext cx="129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FF59ECC-BCEE-45FA-86A9-8EC37368F321}"/>
                    </a:ext>
                  </a:extLst>
                </p14:cNvPr>
                <p14:cNvContentPartPr/>
                <p14:nvPr/>
              </p14:nvContentPartPr>
              <p14:xfrm>
                <a:off x="8123010" y="4651086"/>
                <a:ext cx="100080" cy="561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FF59ECC-BCEE-45FA-86A9-8EC37368F32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118690" y="4646766"/>
                  <a:ext cx="108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3D3D289-8DD8-4CB0-9B29-9003E87CA65C}"/>
                    </a:ext>
                  </a:extLst>
                </p14:cNvPr>
                <p14:cNvContentPartPr/>
                <p14:nvPr/>
              </p14:nvContentPartPr>
              <p14:xfrm>
                <a:off x="8113650" y="4342566"/>
                <a:ext cx="68760" cy="1353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3D3D289-8DD8-4CB0-9B29-9003E87CA65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109330" y="4338246"/>
                  <a:ext cx="77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19E5158-2C63-45B7-9F29-D32C7F0D82F6}"/>
                    </a:ext>
                  </a:extLst>
                </p14:cNvPr>
                <p14:cNvContentPartPr/>
                <p14:nvPr/>
              </p14:nvContentPartPr>
              <p14:xfrm>
                <a:off x="8209770" y="4330326"/>
                <a:ext cx="78120" cy="1454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19E5158-2C63-45B7-9F29-D32C7F0D82F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205450" y="4326006"/>
                  <a:ext cx="86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05820CB-8E9B-4BC6-8DF7-7217F5F95267}"/>
                    </a:ext>
                  </a:extLst>
                </p14:cNvPr>
                <p14:cNvContentPartPr/>
                <p14:nvPr/>
              </p14:nvContentPartPr>
              <p14:xfrm>
                <a:off x="8325690" y="4332846"/>
                <a:ext cx="31320" cy="1224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05820CB-8E9B-4BC6-8DF7-7217F5F9526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321370" y="4328526"/>
                  <a:ext cx="39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862D713-531C-4AD8-8D1F-12C2CE1EC122}"/>
                    </a:ext>
                  </a:extLst>
                </p14:cNvPr>
                <p14:cNvContentPartPr/>
                <p14:nvPr/>
              </p14:nvContentPartPr>
              <p14:xfrm>
                <a:off x="8391930" y="4322046"/>
                <a:ext cx="102960" cy="1299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862D713-531C-4AD8-8D1F-12C2CE1EC12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87610" y="4317726"/>
                  <a:ext cx="111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E70FA53-0AD5-452D-9E65-03C94E85CC44}"/>
                    </a:ext>
                  </a:extLst>
                </p14:cNvPr>
                <p14:cNvContentPartPr/>
                <p14:nvPr/>
              </p14:nvContentPartPr>
              <p14:xfrm>
                <a:off x="8521890" y="4341486"/>
                <a:ext cx="18720" cy="756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E70FA53-0AD5-452D-9E65-03C94E85CC4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517570" y="4337166"/>
                  <a:ext cx="27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B612D5A-E768-42CC-B6DE-07CEB40C103E}"/>
                    </a:ext>
                  </a:extLst>
                </p14:cNvPr>
                <p14:cNvContentPartPr/>
                <p14:nvPr/>
              </p14:nvContentPartPr>
              <p14:xfrm>
                <a:off x="8583810" y="4365246"/>
                <a:ext cx="41760" cy="648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B612D5A-E768-42CC-B6DE-07CEB40C103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579490" y="4360926"/>
                  <a:ext cx="50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046E18D-1058-47CB-8412-9E480AB41A13}"/>
                    </a:ext>
                  </a:extLst>
                </p14:cNvPr>
                <p14:cNvContentPartPr/>
                <p14:nvPr/>
              </p14:nvContentPartPr>
              <p14:xfrm>
                <a:off x="8638890" y="4349406"/>
                <a:ext cx="90720" cy="2318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046E18D-1058-47CB-8412-9E480AB41A1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634570" y="4345086"/>
                  <a:ext cx="9936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2C190C0-1CB1-4799-89FB-CF8199E9CCDC}"/>
              </a:ext>
            </a:extLst>
          </p:cNvPr>
          <p:cNvGrpSpPr/>
          <p:nvPr/>
        </p:nvGrpSpPr>
        <p:grpSpPr>
          <a:xfrm>
            <a:off x="8946330" y="4328166"/>
            <a:ext cx="1179360" cy="634680"/>
            <a:chOff x="8946330" y="4328166"/>
            <a:chExt cx="1179360" cy="63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2CE9B59-5EFE-4821-A110-BB4DB7750B1E}"/>
                    </a:ext>
                  </a:extLst>
                </p14:cNvPr>
                <p14:cNvContentPartPr/>
                <p14:nvPr/>
              </p14:nvContentPartPr>
              <p14:xfrm>
                <a:off x="8946330" y="4537686"/>
                <a:ext cx="414720" cy="2869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2CE9B59-5EFE-4821-A110-BB4DB7750B1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942010" y="4533366"/>
                  <a:ext cx="4233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B2A10D2-E6AF-49D3-9BE7-71256BAAA312}"/>
                    </a:ext>
                  </a:extLst>
                </p14:cNvPr>
                <p14:cNvContentPartPr/>
                <p14:nvPr/>
              </p14:nvContentPartPr>
              <p14:xfrm>
                <a:off x="9091050" y="4659006"/>
                <a:ext cx="117360" cy="1389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B2A10D2-E6AF-49D3-9BE7-71256BAAA31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086730" y="4654686"/>
                  <a:ext cx="126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17AD984-181C-481E-9893-5219EECB30AE}"/>
                    </a:ext>
                  </a:extLst>
                </p14:cNvPr>
                <p14:cNvContentPartPr/>
                <p14:nvPr/>
              </p14:nvContentPartPr>
              <p14:xfrm>
                <a:off x="9188250" y="4666206"/>
                <a:ext cx="109440" cy="1414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17AD984-181C-481E-9893-5219EECB30A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183930" y="4661886"/>
                  <a:ext cx="118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69BA83B-C82E-45C2-8C2B-F235FBB0B4A6}"/>
                    </a:ext>
                  </a:extLst>
                </p14:cNvPr>
                <p14:cNvContentPartPr/>
                <p14:nvPr/>
              </p14:nvContentPartPr>
              <p14:xfrm>
                <a:off x="9272130" y="4696806"/>
                <a:ext cx="32400" cy="1332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69BA83B-C82E-45C2-8C2B-F235FBB0B4A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267810" y="4692486"/>
                  <a:ext cx="41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DF57D09-90D0-440F-86A8-B60C7A7670FB}"/>
                    </a:ext>
                  </a:extLst>
                </p14:cNvPr>
                <p14:cNvContentPartPr/>
                <p14:nvPr/>
              </p14:nvContentPartPr>
              <p14:xfrm>
                <a:off x="9339090" y="4721646"/>
                <a:ext cx="95040" cy="781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DF57D09-90D0-440F-86A8-B60C7A7670F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334770" y="4717326"/>
                  <a:ext cx="103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3849D1D-216B-41E8-AD10-36768E56DEEE}"/>
                    </a:ext>
                  </a:extLst>
                </p14:cNvPr>
                <p14:cNvContentPartPr/>
                <p14:nvPr/>
              </p14:nvContentPartPr>
              <p14:xfrm>
                <a:off x="9534570" y="4457766"/>
                <a:ext cx="91440" cy="5007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3849D1D-216B-41E8-AD10-36768E56DEE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530250" y="4453446"/>
                  <a:ext cx="10008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A478DA3-0AAA-4F96-B9EA-D3E5134AF844}"/>
                    </a:ext>
                  </a:extLst>
                </p14:cNvPr>
                <p14:cNvContentPartPr/>
                <p14:nvPr/>
              </p14:nvContentPartPr>
              <p14:xfrm>
                <a:off x="9702690" y="4523286"/>
                <a:ext cx="100080" cy="1432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A478DA3-0AAA-4F96-B9EA-D3E5134AF84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698370" y="4518966"/>
                  <a:ext cx="108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BCC31EE-1751-4AC1-AED4-76EAB02D9E0B}"/>
                    </a:ext>
                  </a:extLst>
                </p14:cNvPr>
                <p14:cNvContentPartPr/>
                <p14:nvPr/>
              </p14:nvContentPartPr>
              <p14:xfrm>
                <a:off x="9623490" y="4688886"/>
                <a:ext cx="369000" cy="100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BCC31EE-1751-4AC1-AED4-76EAB02D9E0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619170" y="4684566"/>
                  <a:ext cx="3776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E0B1624-BB2C-4009-A6B1-464A7D70E75E}"/>
                    </a:ext>
                  </a:extLst>
                </p14:cNvPr>
                <p14:cNvContentPartPr/>
                <p14:nvPr/>
              </p14:nvContentPartPr>
              <p14:xfrm>
                <a:off x="9745530" y="4770966"/>
                <a:ext cx="151200" cy="1166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E0B1624-BB2C-4009-A6B1-464A7D70E75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741210" y="4766646"/>
                  <a:ext cx="159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002C023-AD43-4E45-86B2-F50CAFDF4711}"/>
                    </a:ext>
                  </a:extLst>
                </p14:cNvPr>
                <p14:cNvContentPartPr/>
                <p14:nvPr/>
              </p14:nvContentPartPr>
              <p14:xfrm>
                <a:off x="9929490" y="4484406"/>
                <a:ext cx="124920" cy="4784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002C023-AD43-4E45-86B2-F50CAFDF471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925170" y="4480086"/>
                  <a:ext cx="13356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DB5C03E-E64D-451F-AF1C-43FE1A2F295E}"/>
                    </a:ext>
                  </a:extLst>
                </p14:cNvPr>
                <p14:cNvContentPartPr/>
                <p14:nvPr/>
              </p14:nvContentPartPr>
              <p14:xfrm>
                <a:off x="10046850" y="4328166"/>
                <a:ext cx="78840" cy="968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DB5C03E-E64D-451F-AF1C-43FE1A2F295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042530" y="4323846"/>
                  <a:ext cx="8748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F83DEBD-8646-490A-B358-EA52DB942279}"/>
              </a:ext>
            </a:extLst>
          </p:cNvPr>
          <p:cNvGrpSpPr/>
          <p:nvPr/>
        </p:nvGrpSpPr>
        <p:grpSpPr>
          <a:xfrm>
            <a:off x="6642690" y="5193606"/>
            <a:ext cx="164160" cy="157320"/>
            <a:chOff x="6642690" y="5193606"/>
            <a:chExt cx="164160" cy="15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0EDB51D-0B04-49C5-8071-A1002C65D2D8}"/>
                    </a:ext>
                  </a:extLst>
                </p14:cNvPr>
                <p14:cNvContentPartPr/>
                <p14:nvPr/>
              </p14:nvContentPartPr>
              <p14:xfrm>
                <a:off x="6642690" y="5193606"/>
                <a:ext cx="131040" cy="658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0EDB51D-0B04-49C5-8071-A1002C65D2D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638370" y="5189286"/>
                  <a:ext cx="139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39ECB85-5FBE-4028-A0AF-0649B56206C0}"/>
                    </a:ext>
                  </a:extLst>
                </p14:cNvPr>
                <p14:cNvContentPartPr/>
                <p14:nvPr/>
              </p14:nvContentPartPr>
              <p14:xfrm>
                <a:off x="6703890" y="5318886"/>
                <a:ext cx="102960" cy="320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39ECB85-5FBE-4028-A0AF-0649B56206C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699570" y="5314566"/>
                  <a:ext cx="1116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DE8E41A3-40C5-45A6-9DDA-65416FB3F3C5}"/>
              </a:ext>
            </a:extLst>
          </p:cNvPr>
          <p:cNvGrpSpPr/>
          <p:nvPr/>
        </p:nvGrpSpPr>
        <p:grpSpPr>
          <a:xfrm>
            <a:off x="7130490" y="4952046"/>
            <a:ext cx="564120" cy="262440"/>
            <a:chOff x="7130490" y="4952046"/>
            <a:chExt cx="56412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F069DDE-2950-4116-BDED-55CCD6879835}"/>
                    </a:ext>
                  </a:extLst>
                </p14:cNvPr>
                <p14:cNvContentPartPr/>
                <p14:nvPr/>
              </p14:nvContentPartPr>
              <p14:xfrm>
                <a:off x="7130490" y="4952046"/>
                <a:ext cx="399960" cy="2624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F069DDE-2950-4116-BDED-55CCD687983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126170" y="4947726"/>
                  <a:ext cx="4086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D4B59A0-B9C4-46EA-AAB9-191972BEAF90}"/>
                    </a:ext>
                  </a:extLst>
                </p14:cNvPr>
                <p14:cNvContentPartPr/>
                <p14:nvPr/>
              </p14:nvContentPartPr>
              <p14:xfrm>
                <a:off x="7295730" y="5057886"/>
                <a:ext cx="165600" cy="1234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D4B59A0-B9C4-46EA-AAB9-191972BEAF9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291410" y="5053566"/>
                  <a:ext cx="174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203238C-8EFA-469D-9E36-461336E6B09D}"/>
                    </a:ext>
                  </a:extLst>
                </p14:cNvPr>
                <p14:cNvContentPartPr/>
                <p14:nvPr/>
              </p14:nvContentPartPr>
              <p14:xfrm>
                <a:off x="7437930" y="5057166"/>
                <a:ext cx="119160" cy="133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203238C-8EFA-469D-9E36-461336E6B09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433610" y="5052846"/>
                  <a:ext cx="127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46582AC-295B-41E0-B2EB-F5E1C79CC038}"/>
                    </a:ext>
                  </a:extLst>
                </p14:cNvPr>
                <p14:cNvContentPartPr/>
                <p14:nvPr/>
              </p14:nvContentPartPr>
              <p14:xfrm>
                <a:off x="7494810" y="5043126"/>
                <a:ext cx="66960" cy="1414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46582AC-295B-41E0-B2EB-F5E1C79CC03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490490" y="5038806"/>
                  <a:ext cx="75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A19072B-AA79-49F3-A32A-A1B937726D05}"/>
                    </a:ext>
                  </a:extLst>
                </p14:cNvPr>
                <p14:cNvContentPartPr/>
                <p14:nvPr/>
              </p14:nvContentPartPr>
              <p14:xfrm>
                <a:off x="7599930" y="5093886"/>
                <a:ext cx="94680" cy="1123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A19072B-AA79-49F3-A32A-A1B937726D0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595610" y="5089566"/>
                  <a:ext cx="10332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DA182B35-FAA5-42DB-9F85-B3580BBBEC2F}"/>
                  </a:ext>
                </a:extLst>
              </p14:cNvPr>
              <p14:cNvContentPartPr/>
              <p14:nvPr/>
            </p14:nvContentPartPr>
            <p14:xfrm>
              <a:off x="7114290" y="5319246"/>
              <a:ext cx="780120" cy="2988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DA182B35-FAA5-42DB-9F85-B3580BBBEC2F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109970" y="5314926"/>
                <a:ext cx="78876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57D10692-E19E-4A2A-9B38-0E41DC48ECE5}"/>
              </a:ext>
            </a:extLst>
          </p:cNvPr>
          <p:cNvGrpSpPr/>
          <p:nvPr/>
        </p:nvGrpSpPr>
        <p:grpSpPr>
          <a:xfrm>
            <a:off x="7419210" y="5443806"/>
            <a:ext cx="300960" cy="291600"/>
            <a:chOff x="7419210" y="5443806"/>
            <a:chExt cx="300960" cy="29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6A0D977-6F23-45CE-8D24-D6D846BA6D83}"/>
                    </a:ext>
                  </a:extLst>
                </p14:cNvPr>
                <p14:cNvContentPartPr/>
                <p14:nvPr/>
              </p14:nvContentPartPr>
              <p14:xfrm>
                <a:off x="7419210" y="5566206"/>
                <a:ext cx="174240" cy="1692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6A0D977-6F23-45CE-8D24-D6D846BA6D8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414890" y="5561886"/>
                  <a:ext cx="182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C76D1AD-AEFE-4066-BBA7-D3B7B7AB3D0C}"/>
                    </a:ext>
                  </a:extLst>
                </p14:cNvPr>
                <p14:cNvContentPartPr/>
                <p14:nvPr/>
              </p14:nvContentPartPr>
              <p14:xfrm>
                <a:off x="7597410" y="5443806"/>
                <a:ext cx="122760" cy="910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C76D1AD-AEFE-4066-BBA7-D3B7B7AB3D0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593090" y="5439486"/>
                  <a:ext cx="13140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B606B522-AF9E-4C67-8230-88C39DD85C73}"/>
              </a:ext>
            </a:extLst>
          </p:cNvPr>
          <p:cNvGrpSpPr/>
          <p:nvPr/>
        </p:nvGrpSpPr>
        <p:grpSpPr>
          <a:xfrm>
            <a:off x="2717970" y="6186846"/>
            <a:ext cx="510840" cy="222480"/>
            <a:chOff x="2717970" y="6186846"/>
            <a:chExt cx="510840" cy="22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7B33680-20D2-423A-9F24-06ABECCED472}"/>
                    </a:ext>
                  </a:extLst>
                </p14:cNvPr>
                <p14:cNvContentPartPr/>
                <p14:nvPr/>
              </p14:nvContentPartPr>
              <p14:xfrm>
                <a:off x="2717970" y="6230046"/>
                <a:ext cx="128160" cy="1458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7B33680-20D2-423A-9F24-06ABECCED47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713650" y="6225726"/>
                  <a:ext cx="136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0E054D6-1BDE-4718-A1B5-53634C8B731C}"/>
                    </a:ext>
                  </a:extLst>
                </p14:cNvPr>
                <p14:cNvContentPartPr/>
                <p14:nvPr/>
              </p14:nvContentPartPr>
              <p14:xfrm>
                <a:off x="2879610" y="6249486"/>
                <a:ext cx="109440" cy="158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0E054D6-1BDE-4718-A1B5-53634C8B731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875290" y="6245166"/>
                  <a:ext cx="118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84E39A7-9A79-4060-BEBF-A5BFCA845459}"/>
                    </a:ext>
                  </a:extLst>
                </p14:cNvPr>
                <p14:cNvContentPartPr/>
                <p14:nvPr/>
              </p14:nvContentPartPr>
              <p14:xfrm>
                <a:off x="2937570" y="6322206"/>
                <a:ext cx="73800" cy="129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84E39A7-9A79-4060-BEBF-A5BFCA84545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933250" y="6317886"/>
                  <a:ext cx="82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7B49022-3618-4E93-A97D-BEB88543B7EC}"/>
                    </a:ext>
                  </a:extLst>
                </p14:cNvPr>
                <p14:cNvContentPartPr/>
                <p14:nvPr/>
              </p14:nvContentPartPr>
              <p14:xfrm>
                <a:off x="3083730" y="6186846"/>
                <a:ext cx="145080" cy="2224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7B49022-3618-4E93-A97D-BEB88543B7E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079410" y="6182526"/>
                  <a:ext cx="15372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ADA61991-78F3-46B0-BFD9-793BF208FA14}"/>
              </a:ext>
            </a:extLst>
          </p:cNvPr>
          <p:cNvGrpSpPr/>
          <p:nvPr/>
        </p:nvGrpSpPr>
        <p:grpSpPr>
          <a:xfrm>
            <a:off x="3901290" y="6099006"/>
            <a:ext cx="495720" cy="574560"/>
            <a:chOff x="3901290" y="6099006"/>
            <a:chExt cx="495720" cy="57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03DB44C-258C-4F16-8FE5-25ADF1355975}"/>
                    </a:ext>
                  </a:extLst>
                </p14:cNvPr>
                <p14:cNvContentPartPr/>
                <p14:nvPr/>
              </p14:nvContentPartPr>
              <p14:xfrm>
                <a:off x="4057170" y="6129966"/>
                <a:ext cx="110160" cy="1674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03DB44C-258C-4F16-8FE5-25ADF135597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052850" y="6125646"/>
                  <a:ext cx="118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C7EA9CE-2831-49B3-ACC4-C8F30A2026E3}"/>
                    </a:ext>
                  </a:extLst>
                </p14:cNvPr>
                <p14:cNvContentPartPr/>
                <p14:nvPr/>
              </p14:nvContentPartPr>
              <p14:xfrm>
                <a:off x="4039170" y="6099006"/>
                <a:ext cx="189000" cy="1180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C7EA9CE-2831-49B3-ACC4-C8F30A2026E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034850" y="6094686"/>
                  <a:ext cx="197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9C48134-58EC-41FC-8875-CB226CE62629}"/>
                    </a:ext>
                  </a:extLst>
                </p14:cNvPr>
                <p14:cNvContentPartPr/>
                <p14:nvPr/>
              </p14:nvContentPartPr>
              <p14:xfrm>
                <a:off x="3901290" y="6298806"/>
                <a:ext cx="495720" cy="903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9C48134-58EC-41FC-8875-CB226CE6262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896970" y="6294486"/>
                  <a:ext cx="504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34BE223-B255-442A-8E4B-3D7C85E0DFF3}"/>
                    </a:ext>
                  </a:extLst>
                </p14:cNvPr>
                <p14:cNvContentPartPr/>
                <p14:nvPr/>
              </p14:nvContentPartPr>
              <p14:xfrm>
                <a:off x="4110090" y="6466206"/>
                <a:ext cx="87840" cy="2073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34BE223-B255-442A-8E4B-3D7C85E0DFF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105770" y="6461886"/>
                  <a:ext cx="96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15054A6-7909-4BFC-89A6-6AE1376A0DD9}"/>
                    </a:ext>
                  </a:extLst>
                </p14:cNvPr>
                <p14:cNvContentPartPr/>
                <p14:nvPr/>
              </p14:nvContentPartPr>
              <p14:xfrm>
                <a:off x="4082730" y="6498606"/>
                <a:ext cx="103320" cy="237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15054A6-7909-4BFC-89A6-6AE1376A0DD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078410" y="6494286"/>
                  <a:ext cx="111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79B7FC3-6A0C-463E-AA9D-1DF3E4DB29DA}"/>
                    </a:ext>
                  </a:extLst>
                </p14:cNvPr>
                <p14:cNvContentPartPr/>
                <p14:nvPr/>
              </p14:nvContentPartPr>
              <p14:xfrm>
                <a:off x="4243650" y="6412926"/>
                <a:ext cx="95760" cy="1440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79B7FC3-6A0C-463E-AA9D-1DF3E4DB29D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239330" y="6408606"/>
                  <a:ext cx="10440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3B383B4-6456-47B7-8B00-B33BE79863D4}"/>
              </a:ext>
            </a:extLst>
          </p:cNvPr>
          <p:cNvGrpSpPr/>
          <p:nvPr/>
        </p:nvGrpSpPr>
        <p:grpSpPr>
          <a:xfrm>
            <a:off x="4583850" y="6307446"/>
            <a:ext cx="121680" cy="138960"/>
            <a:chOff x="4583850" y="6307446"/>
            <a:chExt cx="121680" cy="13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CBDD085-1DE4-4DF9-9D28-476086279F76}"/>
                    </a:ext>
                  </a:extLst>
                </p14:cNvPr>
                <p14:cNvContentPartPr/>
                <p14:nvPr/>
              </p14:nvContentPartPr>
              <p14:xfrm>
                <a:off x="4583850" y="6307446"/>
                <a:ext cx="105120" cy="741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CBDD085-1DE4-4DF9-9D28-476086279F7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579530" y="6303126"/>
                  <a:ext cx="113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271B681-DE6F-41A5-B727-9851F76A7495}"/>
                    </a:ext>
                  </a:extLst>
                </p14:cNvPr>
                <p14:cNvContentPartPr/>
                <p14:nvPr/>
              </p14:nvContentPartPr>
              <p14:xfrm>
                <a:off x="4609410" y="6385926"/>
                <a:ext cx="96120" cy="604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271B681-DE6F-41A5-B727-9851F76A749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605090" y="6381606"/>
                  <a:ext cx="10476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4AFCD18C-4C16-46C1-B09C-799D37D8C514}"/>
              </a:ext>
            </a:extLst>
          </p:cNvPr>
          <p:cNvGrpSpPr/>
          <p:nvPr/>
        </p:nvGrpSpPr>
        <p:grpSpPr>
          <a:xfrm>
            <a:off x="4962210" y="6225006"/>
            <a:ext cx="946440" cy="333360"/>
            <a:chOff x="4962210" y="6225006"/>
            <a:chExt cx="946440" cy="33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0ECCF04-6E63-4A0B-916F-F85E8F240153}"/>
                    </a:ext>
                  </a:extLst>
                </p14:cNvPr>
                <p14:cNvContentPartPr/>
                <p14:nvPr/>
              </p14:nvContentPartPr>
              <p14:xfrm>
                <a:off x="4962210" y="6323646"/>
                <a:ext cx="96840" cy="1310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0ECCF04-6E63-4A0B-916F-F85E8F24015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957890" y="6319326"/>
                  <a:ext cx="105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B96449B-FB0D-44F4-AADF-9570A4144EED}"/>
                    </a:ext>
                  </a:extLst>
                </p14:cNvPr>
                <p14:cNvContentPartPr/>
                <p14:nvPr/>
              </p14:nvContentPartPr>
              <p14:xfrm>
                <a:off x="5108370" y="6388806"/>
                <a:ext cx="34200" cy="435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B96449B-FB0D-44F4-AADF-9570A4144EE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104050" y="6384486"/>
                  <a:ext cx="42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050681D-0634-4620-ABA8-8C99E2DF06EE}"/>
                    </a:ext>
                  </a:extLst>
                </p14:cNvPr>
                <p14:cNvContentPartPr/>
                <p14:nvPr/>
              </p14:nvContentPartPr>
              <p14:xfrm>
                <a:off x="5184330" y="6310326"/>
                <a:ext cx="98640" cy="1285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050681D-0634-4620-ABA8-8C99E2DF06E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180010" y="6306006"/>
                  <a:ext cx="107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AD7A2EC-DC2E-426B-96BD-B576151CFE60}"/>
                    </a:ext>
                  </a:extLst>
                </p14:cNvPr>
                <p14:cNvContentPartPr/>
                <p14:nvPr/>
              </p14:nvContentPartPr>
              <p14:xfrm>
                <a:off x="5318250" y="6284766"/>
                <a:ext cx="86760" cy="1681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AD7A2EC-DC2E-426B-96BD-B576151CFE6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313930" y="6280446"/>
                  <a:ext cx="95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B233ECD-9EBF-478C-9CA0-26C7890B3EB9}"/>
                    </a:ext>
                  </a:extLst>
                </p14:cNvPr>
                <p14:cNvContentPartPr/>
                <p14:nvPr/>
              </p14:nvContentPartPr>
              <p14:xfrm>
                <a:off x="5485650" y="6260646"/>
                <a:ext cx="75600" cy="1537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B233ECD-9EBF-478C-9CA0-26C7890B3EB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481330" y="6256326"/>
                  <a:ext cx="84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00D1502-8E9E-442E-9E11-4A1E18A25B29}"/>
                    </a:ext>
                  </a:extLst>
                </p14:cNvPr>
                <p14:cNvContentPartPr/>
                <p14:nvPr/>
              </p14:nvContentPartPr>
              <p14:xfrm>
                <a:off x="5614530" y="6225006"/>
                <a:ext cx="115920" cy="1515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00D1502-8E9E-442E-9E11-4A1E18A25B2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610210" y="6220686"/>
                  <a:ext cx="124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72A52BC-3B50-486B-96B2-58F6EB9C8CC2}"/>
                    </a:ext>
                  </a:extLst>
                </p14:cNvPr>
                <p14:cNvContentPartPr/>
                <p14:nvPr/>
              </p14:nvContentPartPr>
              <p14:xfrm>
                <a:off x="5698770" y="6273966"/>
                <a:ext cx="11520" cy="2844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72A52BC-3B50-486B-96B2-58F6EB9C8CC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694450" y="6269646"/>
                  <a:ext cx="201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433E793-7953-450A-ACF4-42696D6D01BA}"/>
                    </a:ext>
                  </a:extLst>
                </p14:cNvPr>
                <p14:cNvContentPartPr/>
                <p14:nvPr/>
              </p14:nvContentPartPr>
              <p14:xfrm>
                <a:off x="5865810" y="6497166"/>
                <a:ext cx="42840" cy="194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433E793-7953-450A-ACF4-42696D6D01B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861490" y="6492846"/>
                  <a:ext cx="51480" cy="2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8708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Expected Number of Empty Bins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5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What is the expected number of empty bins?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This number can be shown to have tight concentration (e.g. using negative correlation).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239D3C-0D0C-4B9D-ABC7-24F27EE3A9A0}"/>
                  </a:ext>
                </a:extLst>
              </p14:cNvPr>
              <p14:cNvContentPartPr/>
              <p14:nvPr/>
            </p14:nvContentPartPr>
            <p14:xfrm>
              <a:off x="6204210" y="1279686"/>
              <a:ext cx="154800" cy="104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239D3C-0D0C-4B9D-ABC7-24F27EE3A9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99890" y="1275366"/>
                <a:ext cx="163440" cy="11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A46E865-776B-4631-8964-A144749E063E}"/>
              </a:ext>
            </a:extLst>
          </p:cNvPr>
          <p:cNvGrpSpPr/>
          <p:nvPr/>
        </p:nvGrpSpPr>
        <p:grpSpPr>
          <a:xfrm>
            <a:off x="6570330" y="1242606"/>
            <a:ext cx="451800" cy="152280"/>
            <a:chOff x="6570330" y="1242606"/>
            <a:chExt cx="451800" cy="15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D2380F6-6A78-47C0-A093-B87A632DD0A1}"/>
                    </a:ext>
                  </a:extLst>
                </p14:cNvPr>
                <p14:cNvContentPartPr/>
                <p14:nvPr/>
              </p14:nvContentPartPr>
              <p14:xfrm>
                <a:off x="6570330" y="1244046"/>
                <a:ext cx="99000" cy="134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D2380F6-6A78-47C0-A093-B87A632DD0A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66010" y="1239726"/>
                  <a:ext cx="107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C563C47-8F07-4E64-8814-9DC01ACBC4ED}"/>
                    </a:ext>
                  </a:extLst>
                </p14:cNvPr>
                <p14:cNvContentPartPr/>
                <p14:nvPr/>
              </p14:nvContentPartPr>
              <p14:xfrm>
                <a:off x="6715050" y="1289046"/>
                <a:ext cx="94320" cy="69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C563C47-8F07-4E64-8814-9DC01ACBC4E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10730" y="1284726"/>
                  <a:ext cx="102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6834E34-75C1-4D38-B20E-7FD1931BFCC6}"/>
                    </a:ext>
                  </a:extLst>
                </p14:cNvPr>
                <p14:cNvContentPartPr/>
                <p14:nvPr/>
              </p14:nvContentPartPr>
              <p14:xfrm>
                <a:off x="6838890" y="1242606"/>
                <a:ext cx="61200" cy="152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6834E34-75C1-4D38-B20E-7FD1931BFC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34570" y="1238286"/>
                  <a:ext cx="69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809B94B-52DA-4EB6-9A05-C241F700E05D}"/>
                    </a:ext>
                  </a:extLst>
                </p14:cNvPr>
                <p14:cNvContentPartPr/>
                <p14:nvPr/>
              </p14:nvContentPartPr>
              <p14:xfrm>
                <a:off x="6942570" y="1293726"/>
                <a:ext cx="79560" cy="90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809B94B-52DA-4EB6-9A05-C241F700E0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38250" y="1289406"/>
                  <a:ext cx="8820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8FAD3E-CEA3-483D-A087-A117EED2854B}"/>
                  </a:ext>
                </a:extLst>
              </p14:cNvPr>
              <p14:cNvContentPartPr/>
              <p14:nvPr/>
            </p14:nvContentPartPr>
            <p14:xfrm>
              <a:off x="7174410" y="1343406"/>
              <a:ext cx="52560" cy="61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8FAD3E-CEA3-483D-A087-A117EED285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70090" y="1339086"/>
                <a:ext cx="612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340A1EE-632C-4E1F-AF4C-AE4403BA4F8B}"/>
                  </a:ext>
                </a:extLst>
              </p14:cNvPr>
              <p14:cNvContentPartPr/>
              <p14:nvPr/>
            </p14:nvContentPartPr>
            <p14:xfrm>
              <a:off x="7527930" y="1272126"/>
              <a:ext cx="81720" cy="69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340A1EE-632C-4E1F-AF4C-AE4403BA4F8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23610" y="1267806"/>
                <a:ext cx="9036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4BBFBA01-EECD-43AB-AD54-76DC174A7B69}"/>
              </a:ext>
            </a:extLst>
          </p:cNvPr>
          <p:cNvGrpSpPr/>
          <p:nvPr/>
        </p:nvGrpSpPr>
        <p:grpSpPr>
          <a:xfrm>
            <a:off x="7840410" y="1152966"/>
            <a:ext cx="401040" cy="178920"/>
            <a:chOff x="7840410" y="1152966"/>
            <a:chExt cx="401040" cy="1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B1B0592-8B33-4190-A4E8-A0B25275BABA}"/>
                    </a:ext>
                  </a:extLst>
                </p14:cNvPr>
                <p14:cNvContentPartPr/>
                <p14:nvPr/>
              </p14:nvContentPartPr>
              <p14:xfrm>
                <a:off x="7840410" y="1152966"/>
                <a:ext cx="89640" cy="178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B1B0592-8B33-4190-A4E8-A0B25275BAB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36090" y="1148646"/>
                  <a:ext cx="98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06F5CE0-929D-4213-A82D-D8088F1368FD}"/>
                    </a:ext>
                  </a:extLst>
                </p14:cNvPr>
                <p14:cNvContentPartPr/>
                <p14:nvPr/>
              </p14:nvContentPartPr>
              <p14:xfrm>
                <a:off x="7979370" y="1212726"/>
                <a:ext cx="14760" cy="110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06F5CE0-929D-4213-A82D-D8088F1368F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75050" y="1208406"/>
                  <a:ext cx="23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E9F4493-E97C-4F77-86F0-61B4B0636209}"/>
                    </a:ext>
                  </a:extLst>
                </p14:cNvPr>
                <p14:cNvContentPartPr/>
                <p14:nvPr/>
              </p14:nvContentPartPr>
              <p14:xfrm>
                <a:off x="8013570" y="1238646"/>
                <a:ext cx="114840" cy="91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E9F4493-E97C-4F77-86F0-61B4B063620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09250" y="1234326"/>
                  <a:ext cx="12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4A242A7-D9CF-45DC-88F0-D8355B118506}"/>
                    </a:ext>
                  </a:extLst>
                </p14:cNvPr>
                <p14:cNvContentPartPr/>
                <p14:nvPr/>
              </p14:nvContentPartPr>
              <p14:xfrm>
                <a:off x="8195730" y="1241166"/>
                <a:ext cx="45720" cy="82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4A242A7-D9CF-45DC-88F0-D8355B11850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91410" y="1236846"/>
                  <a:ext cx="5436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61A315-C53F-414A-BEA0-2727A55C05FB}"/>
              </a:ext>
            </a:extLst>
          </p:cNvPr>
          <p:cNvGrpSpPr/>
          <p:nvPr/>
        </p:nvGrpSpPr>
        <p:grpSpPr>
          <a:xfrm>
            <a:off x="2040810" y="1752006"/>
            <a:ext cx="200160" cy="264600"/>
            <a:chOff x="2040810" y="1752006"/>
            <a:chExt cx="200160" cy="2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B154E87-D656-4532-A5E3-A0B8CC839D9C}"/>
                    </a:ext>
                  </a:extLst>
                </p14:cNvPr>
                <p14:cNvContentPartPr/>
                <p14:nvPr/>
              </p14:nvContentPartPr>
              <p14:xfrm>
                <a:off x="2058810" y="1752006"/>
                <a:ext cx="18720" cy="190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B154E87-D656-4532-A5E3-A0B8CC839D9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54490" y="1747686"/>
                  <a:ext cx="27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4C7573D-DDAE-4AE3-BEDC-D2FF0158D156}"/>
                    </a:ext>
                  </a:extLst>
                </p14:cNvPr>
                <p14:cNvContentPartPr/>
                <p14:nvPr/>
              </p14:nvContentPartPr>
              <p14:xfrm>
                <a:off x="2040810" y="1785846"/>
                <a:ext cx="105480" cy="189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4C7573D-DDAE-4AE3-BEDC-D2FF0158D15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36490" y="1781526"/>
                  <a:ext cx="114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F237C89-3F4A-4A45-9DD6-47DE3FA3990E}"/>
                    </a:ext>
                  </a:extLst>
                </p14:cNvPr>
                <p14:cNvContentPartPr/>
                <p14:nvPr/>
              </p14:nvContentPartPr>
              <p14:xfrm>
                <a:off x="2189490" y="1857126"/>
                <a:ext cx="51480" cy="159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F237C89-3F4A-4A45-9DD6-47DE3FA3990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85170" y="1852806"/>
                  <a:ext cx="6012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144F25-51EE-4A66-8766-0793FEFAA7A6}"/>
              </a:ext>
            </a:extLst>
          </p:cNvPr>
          <p:cNvGrpSpPr/>
          <p:nvPr/>
        </p:nvGrpSpPr>
        <p:grpSpPr>
          <a:xfrm>
            <a:off x="2396850" y="1865046"/>
            <a:ext cx="84600" cy="81000"/>
            <a:chOff x="2396850" y="1865046"/>
            <a:chExt cx="84600" cy="8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D413CDF-E589-49C3-9FD8-291BDDDFE00F}"/>
                    </a:ext>
                  </a:extLst>
                </p14:cNvPr>
                <p14:cNvContentPartPr/>
                <p14:nvPr/>
              </p14:nvContentPartPr>
              <p14:xfrm>
                <a:off x="2396850" y="1865046"/>
                <a:ext cx="78840" cy="10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D413CDF-E589-49C3-9FD8-291BDDDFE00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92530" y="1860726"/>
                  <a:ext cx="874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624B9C0-1A55-419C-9889-D59BFB6F1D50}"/>
                    </a:ext>
                  </a:extLst>
                </p14:cNvPr>
                <p14:cNvContentPartPr/>
                <p14:nvPr/>
              </p14:nvContentPartPr>
              <p14:xfrm>
                <a:off x="2404410" y="1927326"/>
                <a:ext cx="77040" cy="18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624B9C0-1A55-419C-9889-D59BFB6F1D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00090" y="1923006"/>
                  <a:ext cx="8568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A98B142-2374-436A-A9FA-D17EF2869379}"/>
                  </a:ext>
                </a:extLst>
              </p14:cNvPr>
              <p14:cNvContentPartPr/>
              <p14:nvPr/>
            </p14:nvContentPartPr>
            <p14:xfrm>
              <a:off x="2690970" y="1658406"/>
              <a:ext cx="127800" cy="5353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A98B142-2374-436A-A9FA-D17EF286937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86650" y="1654086"/>
                <a:ext cx="13644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4000203-A74C-448D-815A-406B35ADFE4D}"/>
                  </a:ext>
                </a:extLst>
              </p14:cNvPr>
              <p14:cNvContentPartPr/>
              <p14:nvPr/>
            </p14:nvContentPartPr>
            <p14:xfrm>
              <a:off x="3056730" y="1643646"/>
              <a:ext cx="36720" cy="1386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4000203-A74C-448D-815A-406B35ADF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52410" y="1639326"/>
                <a:ext cx="4536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298A6969-89BC-4C9C-B746-58278FD8DEFD}"/>
              </a:ext>
            </a:extLst>
          </p:cNvPr>
          <p:cNvGrpSpPr/>
          <p:nvPr/>
        </p:nvGrpSpPr>
        <p:grpSpPr>
          <a:xfrm>
            <a:off x="3622290" y="1627086"/>
            <a:ext cx="223200" cy="169920"/>
            <a:chOff x="3622290" y="1627086"/>
            <a:chExt cx="223200" cy="16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E764A2B-30CD-4728-9019-42A059C53E9E}"/>
                    </a:ext>
                  </a:extLst>
                </p14:cNvPr>
                <p14:cNvContentPartPr/>
                <p14:nvPr/>
              </p14:nvContentPartPr>
              <p14:xfrm>
                <a:off x="3622290" y="1627086"/>
                <a:ext cx="82800" cy="169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E764A2B-30CD-4728-9019-42A059C53E9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17970" y="1622766"/>
                  <a:ext cx="91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15C4A94-1ED9-4200-BF42-5B996BCAFDD0}"/>
                    </a:ext>
                  </a:extLst>
                </p14:cNvPr>
                <p14:cNvContentPartPr/>
                <p14:nvPr/>
              </p14:nvContentPartPr>
              <p14:xfrm>
                <a:off x="3721290" y="1689006"/>
                <a:ext cx="28440" cy="108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15C4A94-1ED9-4200-BF42-5B996BCAFDD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16970" y="1684686"/>
                  <a:ext cx="37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19FDE0B-385E-4F44-8B5B-32FE866442CA}"/>
                    </a:ext>
                  </a:extLst>
                </p14:cNvPr>
                <p14:cNvContentPartPr/>
                <p14:nvPr/>
              </p14:nvContentPartPr>
              <p14:xfrm>
                <a:off x="3795090" y="1727526"/>
                <a:ext cx="50400" cy="60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19FDE0B-385E-4F44-8B5B-32FE866442C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90770" y="1723206"/>
                  <a:ext cx="5904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31CA91-FAA5-4CD8-85FD-F127CA2537A4}"/>
              </a:ext>
            </a:extLst>
          </p:cNvPr>
          <p:cNvGrpSpPr/>
          <p:nvPr/>
        </p:nvGrpSpPr>
        <p:grpSpPr>
          <a:xfrm>
            <a:off x="4085250" y="1646166"/>
            <a:ext cx="34560" cy="118080"/>
            <a:chOff x="4085250" y="1646166"/>
            <a:chExt cx="34560" cy="11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FD37254-B830-4A34-A0B8-45B56042C3A3}"/>
                    </a:ext>
                  </a:extLst>
                </p14:cNvPr>
                <p14:cNvContentPartPr/>
                <p14:nvPr/>
              </p14:nvContentPartPr>
              <p14:xfrm>
                <a:off x="4091370" y="1696926"/>
                <a:ext cx="28440" cy="67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FD37254-B830-4A34-A0B8-45B56042C3A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87050" y="1692606"/>
                  <a:ext cx="37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A935F40-3B02-4FC5-B338-C94886D1B312}"/>
                    </a:ext>
                  </a:extLst>
                </p14:cNvPr>
                <p14:cNvContentPartPr/>
                <p14:nvPr/>
              </p14:nvContentPartPr>
              <p14:xfrm>
                <a:off x="4085250" y="1646166"/>
                <a:ext cx="24840" cy="7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A935F40-3B02-4FC5-B338-C94886D1B31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80930" y="1641846"/>
                  <a:ext cx="3348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A6DF07-EF15-47E3-B411-50084131EC67}"/>
              </a:ext>
            </a:extLst>
          </p:cNvPr>
          <p:cNvGrpSpPr/>
          <p:nvPr/>
        </p:nvGrpSpPr>
        <p:grpSpPr>
          <a:xfrm>
            <a:off x="4420050" y="1649046"/>
            <a:ext cx="129240" cy="137880"/>
            <a:chOff x="4420050" y="1649046"/>
            <a:chExt cx="129240" cy="13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99F120F-96EC-435A-BEC0-084FCE37B41B}"/>
                    </a:ext>
                  </a:extLst>
                </p14:cNvPr>
                <p14:cNvContentPartPr/>
                <p14:nvPr/>
              </p14:nvContentPartPr>
              <p14:xfrm>
                <a:off x="4425090" y="1703406"/>
                <a:ext cx="15120" cy="58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99F120F-96EC-435A-BEC0-084FCE37B41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20770" y="1699086"/>
                  <a:ext cx="23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2CDE23A-504A-470D-9855-745841DCF151}"/>
                    </a:ext>
                  </a:extLst>
                </p14:cNvPr>
                <p14:cNvContentPartPr/>
                <p14:nvPr/>
              </p14:nvContentPartPr>
              <p14:xfrm>
                <a:off x="4420050" y="1649046"/>
                <a:ext cx="129240" cy="137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2CDE23A-504A-470D-9855-745841DCF15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15730" y="1644726"/>
                  <a:ext cx="13788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8AB01AB-3311-480A-9B3E-2DF5BBF4BF61}"/>
              </a:ext>
            </a:extLst>
          </p:cNvPr>
          <p:cNvGrpSpPr/>
          <p:nvPr/>
        </p:nvGrpSpPr>
        <p:grpSpPr>
          <a:xfrm>
            <a:off x="4697610" y="1644366"/>
            <a:ext cx="475920" cy="280080"/>
            <a:chOff x="4697610" y="1644366"/>
            <a:chExt cx="47592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0F60E7B-059F-4FFC-990F-6A09FFEB2C1D}"/>
                    </a:ext>
                  </a:extLst>
                </p14:cNvPr>
                <p14:cNvContentPartPr/>
                <p14:nvPr/>
              </p14:nvContentPartPr>
              <p14:xfrm>
                <a:off x="4697610" y="1665606"/>
                <a:ext cx="205920" cy="97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0F60E7B-059F-4FFC-990F-6A09FFEB2C1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93290" y="1661286"/>
                  <a:ext cx="214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DEE0727-DC1E-438E-B683-B4B276D52461}"/>
                    </a:ext>
                  </a:extLst>
                </p14:cNvPr>
                <p14:cNvContentPartPr/>
                <p14:nvPr/>
              </p14:nvContentPartPr>
              <p14:xfrm>
                <a:off x="4943850" y="1703766"/>
                <a:ext cx="8640" cy="167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DEE0727-DC1E-438E-B683-B4B276D5246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39530" y="1699446"/>
                  <a:ext cx="17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2FB0CF6-88C5-4FBA-BFAD-6ED83F0575C5}"/>
                    </a:ext>
                  </a:extLst>
                </p14:cNvPr>
                <p14:cNvContentPartPr/>
                <p14:nvPr/>
              </p14:nvContentPartPr>
              <p14:xfrm>
                <a:off x="4931610" y="1644366"/>
                <a:ext cx="104760" cy="148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2FB0CF6-88C5-4FBA-BFAD-6ED83F0575C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27290" y="1640046"/>
                  <a:ext cx="113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0C5E441-81FB-4BE9-9987-330246F6BCAC}"/>
                    </a:ext>
                  </a:extLst>
                </p14:cNvPr>
                <p14:cNvContentPartPr/>
                <p14:nvPr/>
              </p14:nvContentPartPr>
              <p14:xfrm>
                <a:off x="4968330" y="1704126"/>
                <a:ext cx="205200" cy="220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0C5E441-81FB-4BE9-9987-330246F6BCA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64010" y="1699806"/>
                  <a:ext cx="21384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686D377-CE91-4898-95F7-D8CDDD01DE18}"/>
                  </a:ext>
                </a:extLst>
              </p14:cNvPr>
              <p14:cNvContentPartPr/>
              <p14:nvPr/>
            </p14:nvContentPartPr>
            <p14:xfrm>
              <a:off x="3098490" y="2088966"/>
              <a:ext cx="98280" cy="105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686D377-CE91-4898-95F7-D8CDDD01DE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94170" y="2084646"/>
                <a:ext cx="10692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68FD6CEA-80D9-4F16-A4C4-7367F476C7DE}"/>
              </a:ext>
            </a:extLst>
          </p:cNvPr>
          <p:cNvGrpSpPr/>
          <p:nvPr/>
        </p:nvGrpSpPr>
        <p:grpSpPr>
          <a:xfrm>
            <a:off x="3712290" y="2002206"/>
            <a:ext cx="782280" cy="177840"/>
            <a:chOff x="3712290" y="2002206"/>
            <a:chExt cx="782280" cy="17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A1ACD6F-A640-4511-9837-7D75EAAB3604}"/>
                    </a:ext>
                  </a:extLst>
                </p14:cNvPr>
                <p14:cNvContentPartPr/>
                <p14:nvPr/>
              </p14:nvContentPartPr>
              <p14:xfrm>
                <a:off x="3712290" y="2082846"/>
                <a:ext cx="70920" cy="97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A1ACD6F-A640-4511-9837-7D75EAAB360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07970" y="2078526"/>
                  <a:ext cx="79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2C66363-0900-479E-B7DD-F882F52B32EB}"/>
                    </a:ext>
                  </a:extLst>
                </p14:cNvPr>
                <p14:cNvContentPartPr/>
                <p14:nvPr/>
              </p14:nvContentPartPr>
              <p14:xfrm>
                <a:off x="3785730" y="2018766"/>
                <a:ext cx="102240" cy="148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2C66363-0900-479E-B7DD-F882F52B32E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81410" y="2014446"/>
                  <a:ext cx="110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25C72AA-E464-44EB-B190-84D5528B52CF}"/>
                    </a:ext>
                  </a:extLst>
                </p14:cNvPr>
                <p14:cNvContentPartPr/>
                <p14:nvPr/>
              </p14:nvContentPartPr>
              <p14:xfrm>
                <a:off x="3934410" y="2002206"/>
                <a:ext cx="201960" cy="149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25C72AA-E464-44EB-B190-84D5528B52C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30090" y="1997886"/>
                  <a:ext cx="210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416AF3D-3A8D-4405-95F9-BE22D338ABA9}"/>
                    </a:ext>
                  </a:extLst>
                </p14:cNvPr>
                <p14:cNvContentPartPr/>
                <p14:nvPr/>
              </p14:nvContentPartPr>
              <p14:xfrm>
                <a:off x="4183890" y="2081766"/>
                <a:ext cx="120240" cy="78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416AF3D-3A8D-4405-95F9-BE22D338ABA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79570" y="2077446"/>
                  <a:ext cx="1288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F05BB9C-7E7F-4949-8B10-E4C0488AD447}"/>
                    </a:ext>
                  </a:extLst>
                </p14:cNvPr>
                <p14:cNvContentPartPr/>
                <p14:nvPr/>
              </p14:nvContentPartPr>
              <p14:xfrm>
                <a:off x="4277850" y="2016966"/>
                <a:ext cx="47880" cy="35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F05BB9C-7E7F-4949-8B10-E4C0488AD44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73530" y="2012646"/>
                  <a:ext cx="56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A89DF32-F993-498B-AB09-0E0A36507BB6}"/>
                    </a:ext>
                  </a:extLst>
                </p14:cNvPr>
                <p14:cNvContentPartPr/>
                <p14:nvPr/>
              </p14:nvContentPartPr>
              <p14:xfrm>
                <a:off x="4371810" y="2050806"/>
                <a:ext cx="122760" cy="92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A89DF32-F993-498B-AB09-0E0A36507BB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67490" y="2046486"/>
                  <a:ext cx="13140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5E94A5F-82FC-4C29-904F-151B58C102CD}"/>
              </a:ext>
            </a:extLst>
          </p:cNvPr>
          <p:cNvGrpSpPr/>
          <p:nvPr/>
        </p:nvGrpSpPr>
        <p:grpSpPr>
          <a:xfrm>
            <a:off x="2135850" y="2568846"/>
            <a:ext cx="161280" cy="205560"/>
            <a:chOff x="2135850" y="2568846"/>
            <a:chExt cx="16128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385200D-EBF0-429B-9DA8-050CD1BC6210}"/>
                    </a:ext>
                  </a:extLst>
                </p14:cNvPr>
                <p14:cNvContentPartPr/>
                <p14:nvPr/>
              </p14:nvContentPartPr>
              <p14:xfrm>
                <a:off x="2135850" y="2587926"/>
                <a:ext cx="61920" cy="174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385200D-EBF0-429B-9DA8-050CD1BC621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31530" y="2583606"/>
                  <a:ext cx="70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225BF52-7E88-483A-8925-2F5C2F0DFD5A}"/>
                    </a:ext>
                  </a:extLst>
                </p14:cNvPr>
                <p14:cNvContentPartPr/>
                <p14:nvPr/>
              </p14:nvContentPartPr>
              <p14:xfrm>
                <a:off x="2150250" y="2568846"/>
                <a:ext cx="146880" cy="205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225BF52-7E88-483A-8925-2F5C2F0DFD5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45930" y="2564526"/>
                  <a:ext cx="15552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D73E843-27CC-451A-9875-074DC4E64478}"/>
              </a:ext>
            </a:extLst>
          </p:cNvPr>
          <p:cNvGrpSpPr/>
          <p:nvPr/>
        </p:nvGrpSpPr>
        <p:grpSpPr>
          <a:xfrm>
            <a:off x="2450490" y="2643006"/>
            <a:ext cx="80280" cy="70560"/>
            <a:chOff x="2450490" y="2643006"/>
            <a:chExt cx="80280" cy="7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B23C502-1420-49B0-BD73-406939044ACA}"/>
                    </a:ext>
                  </a:extLst>
                </p14:cNvPr>
                <p14:cNvContentPartPr/>
                <p14:nvPr/>
              </p14:nvContentPartPr>
              <p14:xfrm>
                <a:off x="2450490" y="2643006"/>
                <a:ext cx="80280" cy="12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B23C502-1420-49B0-BD73-406939044AC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46170" y="2638686"/>
                  <a:ext cx="88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3BC32A5-D89C-4CA8-9253-B7B3F0776DDE}"/>
                    </a:ext>
                  </a:extLst>
                </p14:cNvPr>
                <p14:cNvContentPartPr/>
                <p14:nvPr/>
              </p14:nvContentPartPr>
              <p14:xfrm>
                <a:off x="2458410" y="2679726"/>
                <a:ext cx="66600" cy="33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3BC32A5-D89C-4CA8-9253-B7B3F0776DD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54090" y="2675406"/>
                  <a:ext cx="7524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FE8B5C8-ED7E-4DD2-984F-E8E0F986F86F}"/>
              </a:ext>
            </a:extLst>
          </p:cNvPr>
          <p:cNvGrpSpPr/>
          <p:nvPr/>
        </p:nvGrpSpPr>
        <p:grpSpPr>
          <a:xfrm>
            <a:off x="2753250" y="2423766"/>
            <a:ext cx="594720" cy="477360"/>
            <a:chOff x="2753250" y="2423766"/>
            <a:chExt cx="594720" cy="47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B0619A6-31D0-48C6-BDCA-F2371C0047D7}"/>
                    </a:ext>
                  </a:extLst>
                </p14:cNvPr>
                <p14:cNvContentPartPr/>
                <p14:nvPr/>
              </p14:nvContentPartPr>
              <p14:xfrm>
                <a:off x="2753250" y="2553366"/>
                <a:ext cx="145800" cy="23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B0619A6-31D0-48C6-BDCA-F2371C0047D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48930" y="2549046"/>
                  <a:ext cx="154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42519EE-E525-4629-B860-B32081519F47}"/>
                    </a:ext>
                  </a:extLst>
                </p14:cNvPr>
                <p14:cNvContentPartPr/>
                <p14:nvPr/>
              </p14:nvContentPartPr>
              <p14:xfrm>
                <a:off x="2757570" y="2562366"/>
                <a:ext cx="156960" cy="168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42519EE-E525-4629-B860-B32081519F4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53250" y="2558046"/>
                  <a:ext cx="165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A19FB14-43A4-4EA5-978D-9B86D487A49C}"/>
                    </a:ext>
                  </a:extLst>
                </p14:cNvPr>
                <p14:cNvContentPartPr/>
                <p14:nvPr/>
              </p14:nvContentPartPr>
              <p14:xfrm>
                <a:off x="2786730" y="2833086"/>
                <a:ext cx="25920" cy="66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A19FB14-43A4-4EA5-978D-9B86D487A49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82410" y="2828766"/>
                  <a:ext cx="34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097AD56-2156-4AC8-8B9D-8CEFCD43D785}"/>
                    </a:ext>
                  </a:extLst>
                </p14:cNvPr>
                <p14:cNvContentPartPr/>
                <p14:nvPr/>
              </p14:nvContentPartPr>
              <p14:xfrm>
                <a:off x="2763330" y="2792046"/>
                <a:ext cx="160200" cy="100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097AD56-2156-4AC8-8B9D-8CEFCD43D78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59010" y="2787726"/>
                  <a:ext cx="168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6A9E760-30F1-4D4A-B567-8045AD7AD744}"/>
                    </a:ext>
                  </a:extLst>
                </p14:cNvPr>
                <p14:cNvContentPartPr/>
                <p14:nvPr/>
              </p14:nvContentPartPr>
              <p14:xfrm>
                <a:off x="2985450" y="2821926"/>
                <a:ext cx="360" cy="2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6A9E760-30F1-4D4A-B567-8045AD7AD74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81130" y="2817606"/>
                  <a:ext cx="90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995BCAB-D107-48C9-ACD0-7EA0D6EAF0D4}"/>
                    </a:ext>
                  </a:extLst>
                </p14:cNvPr>
                <p14:cNvContentPartPr/>
                <p14:nvPr/>
              </p14:nvContentPartPr>
              <p14:xfrm>
                <a:off x="2986530" y="2814006"/>
                <a:ext cx="29520" cy="87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995BCAB-D107-48C9-ACD0-7EA0D6EAF0D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82210" y="2809686"/>
                  <a:ext cx="38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7215142-1F14-40CC-84A9-A5B02E47A792}"/>
                    </a:ext>
                  </a:extLst>
                </p14:cNvPr>
                <p14:cNvContentPartPr/>
                <p14:nvPr/>
              </p14:nvContentPartPr>
              <p14:xfrm>
                <a:off x="2803290" y="2423766"/>
                <a:ext cx="87840" cy="72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7215142-1F14-40CC-84A9-A5B02E47A79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98970" y="2419446"/>
                  <a:ext cx="96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A3EEADC-4483-4FE5-B03F-A995F6FFA7D2}"/>
                    </a:ext>
                  </a:extLst>
                </p14:cNvPr>
                <p14:cNvContentPartPr/>
                <p14:nvPr/>
              </p14:nvContentPartPr>
              <p14:xfrm>
                <a:off x="3121530" y="2597286"/>
                <a:ext cx="29880" cy="145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A3EEADC-4483-4FE5-B03F-A995F6FFA7D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17210" y="2592966"/>
                  <a:ext cx="38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8EEC856-A02D-48AD-A016-2FCF5E86E186}"/>
                    </a:ext>
                  </a:extLst>
                </p14:cNvPr>
                <p14:cNvContentPartPr/>
                <p14:nvPr/>
              </p14:nvContentPartPr>
              <p14:xfrm>
                <a:off x="3121890" y="2586846"/>
                <a:ext cx="141120" cy="167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8EEC856-A02D-48AD-A016-2FCF5E86E18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17570" y="2582526"/>
                  <a:ext cx="149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9060874-63F9-44AE-8393-F82665EBAFA9}"/>
                    </a:ext>
                  </a:extLst>
                </p14:cNvPr>
                <p14:cNvContentPartPr/>
                <p14:nvPr/>
              </p14:nvContentPartPr>
              <p14:xfrm>
                <a:off x="3327450" y="2623206"/>
                <a:ext cx="20520" cy="143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9060874-63F9-44AE-8393-F82665EBAFA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23130" y="2618886"/>
                  <a:ext cx="2916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132FEE2-5D5B-4088-9803-33A028D1DA42}"/>
              </a:ext>
            </a:extLst>
          </p:cNvPr>
          <p:cNvGrpSpPr/>
          <p:nvPr/>
        </p:nvGrpSpPr>
        <p:grpSpPr>
          <a:xfrm>
            <a:off x="1865130" y="3261846"/>
            <a:ext cx="650520" cy="267840"/>
            <a:chOff x="1865130" y="3261846"/>
            <a:chExt cx="65052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C272BE3-469A-4DB5-98D9-EE5CE4CC223D}"/>
                    </a:ext>
                  </a:extLst>
                </p14:cNvPr>
                <p14:cNvContentPartPr/>
                <p14:nvPr/>
              </p14:nvContentPartPr>
              <p14:xfrm>
                <a:off x="1865130" y="3278046"/>
                <a:ext cx="191520" cy="15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C272BE3-469A-4DB5-98D9-EE5CE4CC223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60810" y="3273726"/>
                  <a:ext cx="200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2D6B415-C27B-4DFA-ACF3-91203FF51C1D}"/>
                    </a:ext>
                  </a:extLst>
                </p14:cNvPr>
                <p14:cNvContentPartPr/>
                <p14:nvPr/>
              </p14:nvContentPartPr>
              <p14:xfrm>
                <a:off x="1927050" y="3276606"/>
                <a:ext cx="108720" cy="221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2D6B415-C27B-4DFA-ACF3-91203FF51C1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22730" y="3272286"/>
                  <a:ext cx="117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111959F-6CDB-47C1-A2C1-447A9EF09C38}"/>
                    </a:ext>
                  </a:extLst>
                </p14:cNvPr>
                <p14:cNvContentPartPr/>
                <p14:nvPr/>
              </p14:nvContentPartPr>
              <p14:xfrm>
                <a:off x="1969890" y="3486846"/>
                <a:ext cx="72720" cy="158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111959F-6CDB-47C1-A2C1-447A9EF09C3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65570" y="3482526"/>
                  <a:ext cx="81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E53D72E-FF7B-4D46-9ED6-46A0CEB2B16A}"/>
                    </a:ext>
                  </a:extLst>
                </p14:cNvPr>
                <p14:cNvContentPartPr/>
                <p14:nvPr/>
              </p14:nvContentPartPr>
              <p14:xfrm>
                <a:off x="2108490" y="3261846"/>
                <a:ext cx="110520" cy="237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E53D72E-FF7B-4D46-9ED6-46A0CEB2B16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04170" y="3257526"/>
                  <a:ext cx="119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2BA4352-FAEA-4D44-9CC6-EFCF81108687}"/>
                    </a:ext>
                  </a:extLst>
                </p14:cNvPr>
                <p14:cNvContentPartPr/>
                <p14:nvPr/>
              </p14:nvContentPartPr>
              <p14:xfrm>
                <a:off x="2286690" y="3307206"/>
                <a:ext cx="39240" cy="175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2BA4352-FAEA-4D44-9CC6-EFCF8110868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82370" y="3302886"/>
                  <a:ext cx="47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0095471-EC80-42D9-B8BB-9B70DE901BD1}"/>
                    </a:ext>
                  </a:extLst>
                </p14:cNvPr>
                <p14:cNvContentPartPr/>
                <p14:nvPr/>
              </p14:nvContentPartPr>
              <p14:xfrm>
                <a:off x="2274810" y="3330246"/>
                <a:ext cx="120240" cy="174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0095471-EC80-42D9-B8BB-9B70DE901BD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70490" y="3325926"/>
                  <a:ext cx="128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E8F52C7-C248-4A71-901F-B2ECF926992C}"/>
                    </a:ext>
                  </a:extLst>
                </p14:cNvPr>
                <p14:cNvContentPartPr/>
                <p14:nvPr/>
              </p14:nvContentPartPr>
              <p14:xfrm>
                <a:off x="2369850" y="3282726"/>
                <a:ext cx="145800" cy="246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E8F52C7-C248-4A71-901F-B2ECF926992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65530" y="3278406"/>
                  <a:ext cx="154440" cy="25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ADCC4F2-93E0-435B-8485-1705B7B91C70}"/>
                  </a:ext>
                </a:extLst>
              </p14:cNvPr>
              <p14:cNvContentPartPr/>
              <p14:nvPr/>
            </p14:nvContentPartPr>
            <p14:xfrm>
              <a:off x="2652450" y="3383886"/>
              <a:ext cx="68040" cy="849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ADCC4F2-93E0-435B-8485-1705B7B91C7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648130" y="3379566"/>
                <a:ext cx="76680" cy="9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1E74C042-69CC-46B9-B941-0296C868B74F}"/>
              </a:ext>
            </a:extLst>
          </p:cNvPr>
          <p:cNvGrpSpPr/>
          <p:nvPr/>
        </p:nvGrpSpPr>
        <p:grpSpPr>
          <a:xfrm>
            <a:off x="2950530" y="3207846"/>
            <a:ext cx="1028160" cy="469800"/>
            <a:chOff x="2950530" y="3207846"/>
            <a:chExt cx="1028160" cy="46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445C24C-86FF-4746-A86A-2F345753DAD3}"/>
                    </a:ext>
                  </a:extLst>
                </p14:cNvPr>
                <p14:cNvContentPartPr/>
                <p14:nvPr/>
              </p14:nvContentPartPr>
              <p14:xfrm>
                <a:off x="2950530" y="3270846"/>
                <a:ext cx="171360" cy="24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445C24C-86FF-4746-A86A-2F345753DAD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46210" y="3266526"/>
                  <a:ext cx="180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18B6CBD-C81C-457E-B21A-08CA1B57176C}"/>
                    </a:ext>
                  </a:extLst>
                </p14:cNvPr>
                <p14:cNvContentPartPr/>
                <p14:nvPr/>
              </p14:nvContentPartPr>
              <p14:xfrm>
                <a:off x="2965290" y="3299286"/>
                <a:ext cx="169920" cy="190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18B6CBD-C81C-457E-B21A-08CA1B57176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960970" y="3294966"/>
                  <a:ext cx="178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D43B4FB-1ABC-4A1A-8DEA-0BBA27FB5FD8}"/>
                    </a:ext>
                  </a:extLst>
                </p14:cNvPr>
                <p14:cNvContentPartPr/>
                <p14:nvPr/>
              </p14:nvContentPartPr>
              <p14:xfrm>
                <a:off x="2952330" y="3543366"/>
                <a:ext cx="195480" cy="108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D43B4FB-1ABC-4A1A-8DEA-0BBA27FB5FD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48010" y="3539046"/>
                  <a:ext cx="204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AB01517-4FFD-4B5A-973F-BC3358190ABC}"/>
                    </a:ext>
                  </a:extLst>
                </p14:cNvPr>
                <p14:cNvContentPartPr/>
                <p14:nvPr/>
              </p14:nvContentPartPr>
              <p14:xfrm>
                <a:off x="3189570" y="3585486"/>
                <a:ext cx="15120" cy="92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AB01517-4FFD-4B5A-973F-BC3358190AB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85250" y="3581166"/>
                  <a:ext cx="23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46E16D9-723F-4248-B61C-4FEA691A0501}"/>
                    </a:ext>
                  </a:extLst>
                </p14:cNvPr>
                <p14:cNvContentPartPr/>
                <p14:nvPr/>
              </p14:nvContentPartPr>
              <p14:xfrm>
                <a:off x="2972490" y="3207846"/>
                <a:ext cx="97200" cy="68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46E16D9-723F-4248-B61C-4FEA691A050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68170" y="3203526"/>
                  <a:ext cx="105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9CF5887-F2B6-4E5E-84F3-3B185913D696}"/>
                    </a:ext>
                  </a:extLst>
                </p14:cNvPr>
                <p14:cNvContentPartPr/>
                <p14:nvPr/>
              </p14:nvContentPartPr>
              <p14:xfrm>
                <a:off x="3294690" y="3322686"/>
                <a:ext cx="137880" cy="3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9CF5887-F2B6-4E5E-84F3-3B185913D69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90370" y="3318366"/>
                  <a:ext cx="1465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0A2A2E9-0743-44B8-8D89-B20FA17B4799}"/>
                    </a:ext>
                  </a:extLst>
                </p14:cNvPr>
                <p14:cNvContentPartPr/>
                <p14:nvPr/>
              </p14:nvContentPartPr>
              <p14:xfrm>
                <a:off x="3332130" y="3341766"/>
                <a:ext cx="116280" cy="1728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0A2A2E9-0743-44B8-8D89-B20FA17B479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27810" y="3337446"/>
                  <a:ext cx="124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8B5CD9E-DF16-4C00-9272-B877F366C249}"/>
                    </a:ext>
                  </a:extLst>
                </p14:cNvPr>
                <p14:cNvContentPartPr/>
                <p14:nvPr/>
              </p14:nvContentPartPr>
              <p14:xfrm>
                <a:off x="3489450" y="3272646"/>
                <a:ext cx="111240" cy="231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8B5CD9E-DF16-4C00-9272-B877F366C24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85130" y="3268326"/>
                  <a:ext cx="119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955C3B4-FADB-444B-A2BF-1F12A767F4D8}"/>
                    </a:ext>
                  </a:extLst>
                </p14:cNvPr>
                <p14:cNvContentPartPr/>
                <p14:nvPr/>
              </p14:nvContentPartPr>
              <p14:xfrm>
                <a:off x="3642090" y="3333486"/>
                <a:ext cx="29520" cy="142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955C3B4-FADB-444B-A2BF-1F12A767F4D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37770" y="3329166"/>
                  <a:ext cx="38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8D6F49D-941C-4F4B-AA43-AEBAAAE1392D}"/>
                    </a:ext>
                  </a:extLst>
                </p14:cNvPr>
                <p14:cNvContentPartPr/>
                <p14:nvPr/>
              </p14:nvContentPartPr>
              <p14:xfrm>
                <a:off x="3631650" y="3330966"/>
                <a:ext cx="107280" cy="167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8D6F49D-941C-4F4B-AA43-AEBAAAE1392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27330" y="3326646"/>
                  <a:ext cx="115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6B497F8-9CA8-422A-9475-280EAE7A33FC}"/>
                    </a:ext>
                  </a:extLst>
                </p14:cNvPr>
                <p14:cNvContentPartPr/>
                <p14:nvPr/>
              </p14:nvContentPartPr>
              <p14:xfrm>
                <a:off x="3783930" y="3364806"/>
                <a:ext cx="32400" cy="145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6B497F8-9CA8-422A-9475-280EAE7A33F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79610" y="3360486"/>
                  <a:ext cx="41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418DC96-4997-4828-A4AF-05ACE50FB3F4}"/>
                    </a:ext>
                  </a:extLst>
                </p14:cNvPr>
                <p14:cNvContentPartPr/>
                <p14:nvPr/>
              </p14:nvContentPartPr>
              <p14:xfrm>
                <a:off x="3830730" y="3268686"/>
                <a:ext cx="147960" cy="2710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418DC96-4997-4828-A4AF-05ACE50FB3F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26410" y="3264366"/>
                  <a:ext cx="156600" cy="27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42A5C0B-244A-411B-9F61-E48EEE725C83}"/>
              </a:ext>
            </a:extLst>
          </p:cNvPr>
          <p:cNvGrpSpPr/>
          <p:nvPr/>
        </p:nvGrpSpPr>
        <p:grpSpPr>
          <a:xfrm>
            <a:off x="4258410" y="3349326"/>
            <a:ext cx="87480" cy="95400"/>
            <a:chOff x="4258410" y="3349326"/>
            <a:chExt cx="87480" cy="9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E8983D7-D779-4096-AF63-4275B83DBBBE}"/>
                    </a:ext>
                  </a:extLst>
                </p14:cNvPr>
                <p14:cNvContentPartPr/>
                <p14:nvPr/>
              </p14:nvContentPartPr>
              <p14:xfrm>
                <a:off x="4258410" y="3349326"/>
                <a:ext cx="87480" cy="16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E8983D7-D779-4096-AF63-4275B83DBBB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54090" y="3345006"/>
                  <a:ext cx="96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DD4CA0F-960B-457E-BD85-AB7C70B0D7CF}"/>
                    </a:ext>
                  </a:extLst>
                </p14:cNvPr>
                <p14:cNvContentPartPr/>
                <p14:nvPr/>
              </p14:nvContentPartPr>
              <p14:xfrm>
                <a:off x="4271370" y="3418446"/>
                <a:ext cx="71640" cy="26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DD4CA0F-960B-457E-BD85-AB7C70B0D7C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67050" y="3414126"/>
                  <a:ext cx="802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41C194F-FC94-4A68-8AFC-50E2656DC31B}"/>
              </a:ext>
            </a:extLst>
          </p:cNvPr>
          <p:cNvGrpSpPr/>
          <p:nvPr/>
        </p:nvGrpSpPr>
        <p:grpSpPr>
          <a:xfrm>
            <a:off x="4623090" y="3537966"/>
            <a:ext cx="264600" cy="134640"/>
            <a:chOff x="4623090" y="3537966"/>
            <a:chExt cx="264600" cy="13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96E23E8-5549-4DF0-B378-CA6758EDF9D3}"/>
                    </a:ext>
                  </a:extLst>
                </p14:cNvPr>
                <p14:cNvContentPartPr/>
                <p14:nvPr/>
              </p14:nvContentPartPr>
              <p14:xfrm>
                <a:off x="4623090" y="3537966"/>
                <a:ext cx="165600" cy="1044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96E23E8-5549-4DF0-B378-CA6758EDF9D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618770" y="3533646"/>
                  <a:ext cx="174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B23C18E-5400-4B6C-9D5E-87E2224F49C0}"/>
                    </a:ext>
                  </a:extLst>
                </p14:cNvPr>
                <p14:cNvContentPartPr/>
                <p14:nvPr/>
              </p14:nvContentPartPr>
              <p14:xfrm>
                <a:off x="4733250" y="3580806"/>
                <a:ext cx="154440" cy="91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B23C18E-5400-4B6C-9D5E-87E2224F49C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28930" y="3576486"/>
                  <a:ext cx="16308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63A63B2-3990-4849-88C2-F7683C4115D3}"/>
              </a:ext>
            </a:extLst>
          </p:cNvPr>
          <p:cNvGrpSpPr/>
          <p:nvPr/>
        </p:nvGrpSpPr>
        <p:grpSpPr>
          <a:xfrm>
            <a:off x="4605810" y="3128646"/>
            <a:ext cx="209520" cy="330480"/>
            <a:chOff x="4605810" y="3128646"/>
            <a:chExt cx="209520" cy="33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2260DFD-2046-4619-B291-19C988B3F1AA}"/>
                    </a:ext>
                  </a:extLst>
                </p14:cNvPr>
                <p14:cNvContentPartPr/>
                <p14:nvPr/>
              </p14:nvContentPartPr>
              <p14:xfrm>
                <a:off x="4605810" y="3252486"/>
                <a:ext cx="158760" cy="20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2260DFD-2046-4619-B291-19C988B3F1A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01490" y="3248166"/>
                  <a:ext cx="167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D4427C2-3A95-4591-AE35-B534DA74B8ED}"/>
                    </a:ext>
                  </a:extLst>
                </p14:cNvPr>
                <p14:cNvContentPartPr/>
                <p14:nvPr/>
              </p14:nvContentPartPr>
              <p14:xfrm>
                <a:off x="4614810" y="3238446"/>
                <a:ext cx="200520" cy="220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D4427C2-3A95-4591-AE35-B534DA74B8E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10490" y="3234126"/>
                  <a:ext cx="209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D8DE3A2-E8B4-4C9F-B456-560E8D7B7457}"/>
                    </a:ext>
                  </a:extLst>
                </p14:cNvPr>
                <p14:cNvContentPartPr/>
                <p14:nvPr/>
              </p14:nvContentPartPr>
              <p14:xfrm>
                <a:off x="4695090" y="3128646"/>
                <a:ext cx="81720" cy="691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D8DE3A2-E8B4-4C9F-B456-560E8D7B745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690770" y="3124326"/>
                  <a:ext cx="9036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5EF0979-C372-41B6-A9A0-0546E4DFF2B7}"/>
              </a:ext>
            </a:extLst>
          </p:cNvPr>
          <p:cNvGrpSpPr/>
          <p:nvPr/>
        </p:nvGrpSpPr>
        <p:grpSpPr>
          <a:xfrm>
            <a:off x="5147610" y="3237006"/>
            <a:ext cx="234000" cy="245160"/>
            <a:chOff x="5147610" y="3237006"/>
            <a:chExt cx="234000" cy="24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8EE2F08-9628-4C8E-BD08-163529CDD754}"/>
                    </a:ext>
                  </a:extLst>
                </p14:cNvPr>
                <p14:cNvContentPartPr/>
                <p14:nvPr/>
              </p14:nvContentPartPr>
              <p14:xfrm>
                <a:off x="5147610" y="3237006"/>
                <a:ext cx="35640" cy="2451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8EE2F08-9628-4C8E-BD08-163529CDD75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143290" y="3232686"/>
                  <a:ext cx="44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0B60611-0BC4-4D7E-8032-8423E7553EA6}"/>
                    </a:ext>
                  </a:extLst>
                </p14:cNvPr>
                <p14:cNvContentPartPr/>
                <p14:nvPr/>
              </p14:nvContentPartPr>
              <p14:xfrm>
                <a:off x="5158050" y="3239526"/>
                <a:ext cx="110160" cy="1267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0B60611-0BC4-4D7E-8032-8423E7553EA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153730" y="3235206"/>
                  <a:ext cx="118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4227F99-E64A-4E78-8D4A-C746D0F18082}"/>
                    </a:ext>
                  </a:extLst>
                </p14:cNvPr>
                <p14:cNvContentPartPr/>
                <p14:nvPr/>
              </p14:nvContentPartPr>
              <p14:xfrm>
                <a:off x="5297010" y="3373446"/>
                <a:ext cx="84600" cy="107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4227F99-E64A-4E78-8D4A-C746D0F1808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92690" y="3369126"/>
                  <a:ext cx="9324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A6F8248-7436-4509-B810-A51AEF3BC8F1}"/>
              </a:ext>
            </a:extLst>
          </p:cNvPr>
          <p:cNvGrpSpPr/>
          <p:nvPr/>
        </p:nvGrpSpPr>
        <p:grpSpPr>
          <a:xfrm>
            <a:off x="5508330" y="3236286"/>
            <a:ext cx="476640" cy="250920"/>
            <a:chOff x="5508330" y="3236286"/>
            <a:chExt cx="47664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885B861-50F8-4BBF-8507-FCD6BF4B09FB}"/>
                    </a:ext>
                  </a:extLst>
                </p14:cNvPr>
                <p14:cNvContentPartPr/>
                <p14:nvPr/>
              </p14:nvContentPartPr>
              <p14:xfrm>
                <a:off x="5508330" y="3236286"/>
                <a:ext cx="85680" cy="2509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885B861-50F8-4BBF-8507-FCD6BF4B09F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04010" y="3231966"/>
                  <a:ext cx="943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DC1E56D-85A3-48F0-BE16-FD77C13EB924}"/>
                    </a:ext>
                  </a:extLst>
                </p14:cNvPr>
                <p14:cNvContentPartPr/>
                <p14:nvPr/>
              </p14:nvContentPartPr>
              <p14:xfrm>
                <a:off x="5719290" y="3297126"/>
                <a:ext cx="74160" cy="165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DC1E56D-85A3-48F0-BE16-FD77C13EB92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714970" y="3292806"/>
                  <a:ext cx="82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001BC5D-48C1-4443-9AFD-5A0C3E23800B}"/>
                    </a:ext>
                  </a:extLst>
                </p14:cNvPr>
                <p14:cNvContentPartPr/>
                <p14:nvPr/>
              </p14:nvContentPartPr>
              <p14:xfrm>
                <a:off x="5827650" y="3395046"/>
                <a:ext cx="23760" cy="597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001BC5D-48C1-4443-9AFD-5A0C3E23800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823330" y="3390726"/>
                  <a:ext cx="32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A00F86E-7C48-4852-91CC-CCCA119163C7}"/>
                    </a:ext>
                  </a:extLst>
                </p14:cNvPr>
                <p14:cNvContentPartPr/>
                <p14:nvPr/>
              </p14:nvContentPartPr>
              <p14:xfrm>
                <a:off x="5813250" y="3348966"/>
                <a:ext cx="171720" cy="100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A00F86E-7C48-4852-91CC-CCCA119163C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808930" y="3344646"/>
                  <a:ext cx="18036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8C13DFD-0CE1-4F79-9FFA-4562A025F25B}"/>
              </a:ext>
            </a:extLst>
          </p:cNvPr>
          <p:cNvGrpSpPr/>
          <p:nvPr/>
        </p:nvGrpSpPr>
        <p:grpSpPr>
          <a:xfrm>
            <a:off x="6197370" y="3195966"/>
            <a:ext cx="950400" cy="392760"/>
            <a:chOff x="6197370" y="3195966"/>
            <a:chExt cx="950400" cy="39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1075727-FF5D-4588-8E68-B35F7CCA387C}"/>
                    </a:ext>
                  </a:extLst>
                </p14:cNvPr>
                <p14:cNvContentPartPr/>
                <p14:nvPr/>
              </p14:nvContentPartPr>
              <p14:xfrm>
                <a:off x="6197370" y="3307206"/>
                <a:ext cx="42120" cy="135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1075727-FF5D-4588-8E68-B35F7CCA387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193050" y="3302886"/>
                  <a:ext cx="50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D75911F-52D6-4F86-8F3A-D272D6407060}"/>
                    </a:ext>
                  </a:extLst>
                </p14:cNvPr>
                <p14:cNvContentPartPr/>
                <p14:nvPr/>
              </p14:nvContentPartPr>
              <p14:xfrm>
                <a:off x="6358290" y="3349326"/>
                <a:ext cx="87480" cy="87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D75911F-52D6-4F86-8F3A-D272D640706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53970" y="3345006"/>
                  <a:ext cx="96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01B52C1-5074-44A9-86D1-5863C5965DD7}"/>
                    </a:ext>
                  </a:extLst>
                </p14:cNvPr>
                <p14:cNvContentPartPr/>
                <p14:nvPr/>
              </p14:nvContentPartPr>
              <p14:xfrm>
                <a:off x="6503370" y="3369846"/>
                <a:ext cx="119160" cy="69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01B52C1-5074-44A9-86D1-5863C5965DD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499050" y="3365526"/>
                  <a:ext cx="127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B2A93CE-BE7E-47EC-8823-F69CAC2DFDA3}"/>
                    </a:ext>
                  </a:extLst>
                </p14:cNvPr>
                <p14:cNvContentPartPr/>
                <p14:nvPr/>
              </p14:nvContentPartPr>
              <p14:xfrm>
                <a:off x="6672930" y="3366966"/>
                <a:ext cx="65520" cy="206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B2A93CE-BE7E-47EC-8823-F69CAC2DFDA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68610" y="3362646"/>
                  <a:ext cx="74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D586653-5BFF-49A2-B77C-2DA5772588D5}"/>
                    </a:ext>
                  </a:extLst>
                </p14:cNvPr>
                <p14:cNvContentPartPr/>
                <p14:nvPr/>
              </p14:nvContentPartPr>
              <p14:xfrm>
                <a:off x="6795690" y="3299286"/>
                <a:ext cx="41040" cy="1641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D586653-5BFF-49A2-B77C-2DA5772588D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91370" y="3294966"/>
                  <a:ext cx="49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B25CC87-C852-4DBD-A291-AEBEEE196D90}"/>
                    </a:ext>
                  </a:extLst>
                </p14:cNvPr>
                <p14:cNvContentPartPr/>
                <p14:nvPr/>
              </p14:nvContentPartPr>
              <p14:xfrm>
                <a:off x="6730530" y="3350406"/>
                <a:ext cx="135360" cy="273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B25CC87-C852-4DBD-A291-AEBEEE196D9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726210" y="3346086"/>
                  <a:ext cx="144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B18A4ED-0039-4E01-B1C6-87CEF54083C8}"/>
                    </a:ext>
                  </a:extLst>
                </p14:cNvPr>
                <p14:cNvContentPartPr/>
                <p14:nvPr/>
              </p14:nvContentPartPr>
              <p14:xfrm>
                <a:off x="6869490" y="3357966"/>
                <a:ext cx="129240" cy="2307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B18A4ED-0039-4E01-B1C6-87CEF54083C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65170" y="3353646"/>
                  <a:ext cx="1378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3D59223-6C14-46E7-8B7A-B6F9350B04B4}"/>
                    </a:ext>
                  </a:extLst>
                </p14:cNvPr>
                <p14:cNvContentPartPr/>
                <p14:nvPr/>
              </p14:nvContentPartPr>
              <p14:xfrm>
                <a:off x="7090890" y="3195966"/>
                <a:ext cx="56880" cy="239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3D59223-6C14-46E7-8B7A-B6F9350B04B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086570" y="3191646"/>
                  <a:ext cx="6552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847C272-B9A0-43A5-8CF6-2068C3DD321C}"/>
              </a:ext>
            </a:extLst>
          </p:cNvPr>
          <p:cNvGrpSpPr/>
          <p:nvPr/>
        </p:nvGrpSpPr>
        <p:grpSpPr>
          <a:xfrm>
            <a:off x="7441890" y="3336006"/>
            <a:ext cx="123840" cy="71640"/>
            <a:chOff x="7441890" y="3336006"/>
            <a:chExt cx="123840" cy="7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E440046-9514-4B42-A29E-850CE256282D}"/>
                    </a:ext>
                  </a:extLst>
                </p14:cNvPr>
                <p14:cNvContentPartPr/>
                <p14:nvPr/>
              </p14:nvContentPartPr>
              <p14:xfrm>
                <a:off x="7441890" y="3336006"/>
                <a:ext cx="114480" cy="19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E440046-9514-4B42-A29E-850CE256282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37570" y="3331686"/>
                  <a:ext cx="123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A20FAB6-0917-44AC-A75A-52A08E21B62A}"/>
                    </a:ext>
                  </a:extLst>
                </p14:cNvPr>
                <p14:cNvContentPartPr/>
                <p14:nvPr/>
              </p14:nvContentPartPr>
              <p14:xfrm>
                <a:off x="7469610" y="3378486"/>
                <a:ext cx="96120" cy="291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A20FAB6-0917-44AC-A75A-52A08E21B62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65290" y="3374166"/>
                  <a:ext cx="10476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12D4C86-4F84-4D06-A379-932852CE38B6}"/>
              </a:ext>
            </a:extLst>
          </p:cNvPr>
          <p:cNvGrpSpPr/>
          <p:nvPr/>
        </p:nvGrpSpPr>
        <p:grpSpPr>
          <a:xfrm>
            <a:off x="7738530" y="3058086"/>
            <a:ext cx="462960" cy="607320"/>
            <a:chOff x="7738530" y="3058086"/>
            <a:chExt cx="462960" cy="60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E709BC5-00B3-4AE1-8C1A-9F4554BCA126}"/>
                    </a:ext>
                  </a:extLst>
                </p14:cNvPr>
                <p14:cNvContentPartPr/>
                <p14:nvPr/>
              </p14:nvContentPartPr>
              <p14:xfrm>
                <a:off x="7738530" y="3226566"/>
                <a:ext cx="200880" cy="230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E709BC5-00B3-4AE1-8C1A-9F4554BCA12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734210" y="3222246"/>
                  <a:ext cx="209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9A6465D-DDE8-461D-97F0-7AF44B0B8F5D}"/>
                    </a:ext>
                  </a:extLst>
                </p14:cNvPr>
                <p14:cNvContentPartPr/>
                <p14:nvPr/>
              </p14:nvContentPartPr>
              <p14:xfrm>
                <a:off x="7745370" y="3225846"/>
                <a:ext cx="206280" cy="2235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9A6465D-DDE8-461D-97F0-7AF44B0B8F5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41050" y="3221526"/>
                  <a:ext cx="2149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9F7039F-0A55-4635-A45E-5B8F3D27F3E2}"/>
                    </a:ext>
                  </a:extLst>
                </p14:cNvPr>
                <p14:cNvContentPartPr/>
                <p14:nvPr/>
              </p14:nvContentPartPr>
              <p14:xfrm>
                <a:off x="7748250" y="3517086"/>
                <a:ext cx="54000" cy="135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9F7039F-0A55-4635-A45E-5B8F3D27F3E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43930" y="3512766"/>
                  <a:ext cx="62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CD71985-BCC7-4AEB-A51F-C7BD824193AE}"/>
                    </a:ext>
                  </a:extLst>
                </p14:cNvPr>
                <p14:cNvContentPartPr/>
                <p14:nvPr/>
              </p14:nvContentPartPr>
              <p14:xfrm>
                <a:off x="7837890" y="3537606"/>
                <a:ext cx="103680" cy="975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CD71985-BCC7-4AEB-A51F-C7BD824193A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833570" y="3533286"/>
                  <a:ext cx="112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71F2404-441E-4EEE-8514-2CB003F4CF52}"/>
                    </a:ext>
                  </a:extLst>
                </p14:cNvPr>
                <p14:cNvContentPartPr/>
                <p14:nvPr/>
              </p14:nvContentPartPr>
              <p14:xfrm>
                <a:off x="7991250" y="3572166"/>
                <a:ext cx="15840" cy="932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71F2404-441E-4EEE-8514-2CB003F4CF5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986930" y="3567846"/>
                  <a:ext cx="24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0BD93EB-15E4-4A7F-8A28-C5CA24847589}"/>
                    </a:ext>
                  </a:extLst>
                </p14:cNvPr>
                <p14:cNvContentPartPr/>
                <p14:nvPr/>
              </p14:nvContentPartPr>
              <p14:xfrm>
                <a:off x="7790010" y="3058086"/>
                <a:ext cx="101880" cy="74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0BD93EB-15E4-4A7F-8A28-C5CA2484758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85690" y="3053766"/>
                  <a:ext cx="110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E849E86-7D1A-4F46-9FBE-D38D21E52192}"/>
                    </a:ext>
                  </a:extLst>
                </p14:cNvPr>
                <p14:cNvContentPartPr/>
                <p14:nvPr/>
              </p14:nvContentPartPr>
              <p14:xfrm>
                <a:off x="8138490" y="3200646"/>
                <a:ext cx="63000" cy="3420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E849E86-7D1A-4F46-9FBE-D38D21E5219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134170" y="3196326"/>
                  <a:ext cx="71640" cy="35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AE0D083-9F35-4103-BA54-83E87F6CFD4A}"/>
              </a:ext>
            </a:extLst>
          </p:cNvPr>
          <p:cNvGrpSpPr/>
          <p:nvPr/>
        </p:nvGrpSpPr>
        <p:grpSpPr>
          <a:xfrm>
            <a:off x="8364210" y="3179766"/>
            <a:ext cx="741960" cy="428400"/>
            <a:chOff x="8364210" y="3179766"/>
            <a:chExt cx="741960" cy="42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2C319CE-CAE7-4132-B436-A5A22FD036D8}"/>
                    </a:ext>
                  </a:extLst>
                </p14:cNvPr>
                <p14:cNvContentPartPr/>
                <p14:nvPr/>
              </p14:nvContentPartPr>
              <p14:xfrm>
                <a:off x="8364210" y="3306126"/>
                <a:ext cx="19800" cy="1900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2C319CE-CAE7-4132-B436-A5A22FD036D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59890" y="3301806"/>
                  <a:ext cx="28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E416C16-3B5A-48A0-A708-6C0F7AEA521F}"/>
                    </a:ext>
                  </a:extLst>
                </p14:cNvPr>
                <p14:cNvContentPartPr/>
                <p14:nvPr/>
              </p14:nvContentPartPr>
              <p14:xfrm>
                <a:off x="8460690" y="3404046"/>
                <a:ext cx="115200" cy="370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E416C16-3B5A-48A0-A708-6C0F7AEA521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456370" y="3399726"/>
                  <a:ext cx="123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FC837D8-93DC-436B-ACC5-FA721BB901DA}"/>
                    </a:ext>
                  </a:extLst>
                </p14:cNvPr>
                <p14:cNvContentPartPr/>
                <p14:nvPr/>
              </p14:nvContentPartPr>
              <p14:xfrm>
                <a:off x="8762370" y="3200286"/>
                <a:ext cx="24480" cy="168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FC837D8-93DC-436B-ACC5-FA721BB901D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758050" y="3195966"/>
                  <a:ext cx="33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D5B85CB-859A-4152-9444-9DCDBBE49902}"/>
                    </a:ext>
                  </a:extLst>
                </p14:cNvPr>
                <p14:cNvContentPartPr/>
                <p14:nvPr/>
              </p14:nvContentPartPr>
              <p14:xfrm>
                <a:off x="8663730" y="3382446"/>
                <a:ext cx="316440" cy="8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D5B85CB-859A-4152-9444-9DCDBBE4990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659410" y="3378126"/>
                  <a:ext cx="3250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A069B1C-26EE-42A8-AC83-F89EE7D02B44}"/>
                    </a:ext>
                  </a:extLst>
                </p14:cNvPr>
                <p14:cNvContentPartPr/>
                <p14:nvPr/>
              </p14:nvContentPartPr>
              <p14:xfrm>
                <a:off x="8772090" y="3488286"/>
                <a:ext cx="128880" cy="1198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A069B1C-26EE-42A8-AC83-F89EE7D02B4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767770" y="3483966"/>
                  <a:ext cx="137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D9E8733-CD0C-49D2-BCDA-667CA9993A8B}"/>
                    </a:ext>
                  </a:extLst>
                </p14:cNvPr>
                <p14:cNvContentPartPr/>
                <p14:nvPr/>
              </p14:nvContentPartPr>
              <p14:xfrm>
                <a:off x="9001410" y="3179766"/>
                <a:ext cx="104760" cy="4244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D9E8733-CD0C-49D2-BCDA-667CA9993A8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97090" y="3175446"/>
                  <a:ext cx="113400" cy="43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682B6E4-46E9-4763-B175-2323F5B8A74C}"/>
                  </a:ext>
                </a:extLst>
              </p14:cNvPr>
              <p14:cNvContentPartPr/>
              <p14:nvPr/>
            </p14:nvContentPartPr>
            <p14:xfrm>
              <a:off x="9076290" y="3059526"/>
              <a:ext cx="131040" cy="9936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682B6E4-46E9-4763-B175-2323F5B8A74C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071970" y="3055206"/>
                <a:ext cx="13968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295DF3B-5B3A-495B-BF31-71D6FFAC8F8B}"/>
              </a:ext>
            </a:extLst>
          </p:cNvPr>
          <p:cNvGrpSpPr/>
          <p:nvPr/>
        </p:nvGrpSpPr>
        <p:grpSpPr>
          <a:xfrm>
            <a:off x="9341250" y="3379926"/>
            <a:ext cx="124560" cy="104760"/>
            <a:chOff x="9341250" y="3379926"/>
            <a:chExt cx="124560" cy="10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BEBA017-EF9E-441E-A89E-5CEC3423EA88}"/>
                    </a:ext>
                  </a:extLst>
                </p14:cNvPr>
                <p14:cNvContentPartPr/>
                <p14:nvPr/>
              </p14:nvContentPartPr>
              <p14:xfrm>
                <a:off x="9346290" y="3379926"/>
                <a:ext cx="119520" cy="136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BEBA017-EF9E-441E-A89E-5CEC3423EA8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341970" y="3375606"/>
                  <a:ext cx="128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D5377C2-485D-4A4C-AB77-04CDF33B74EF}"/>
                    </a:ext>
                  </a:extLst>
                </p14:cNvPr>
                <p14:cNvContentPartPr/>
                <p14:nvPr/>
              </p14:nvContentPartPr>
              <p14:xfrm>
                <a:off x="9341250" y="3455166"/>
                <a:ext cx="118080" cy="295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D5377C2-485D-4A4C-AB77-04CDF33B74E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36930" y="3450846"/>
                  <a:ext cx="1267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3562845-6090-4424-8DAC-4FF3915450E6}"/>
              </a:ext>
            </a:extLst>
          </p:cNvPr>
          <p:cNvGrpSpPr/>
          <p:nvPr/>
        </p:nvGrpSpPr>
        <p:grpSpPr>
          <a:xfrm>
            <a:off x="9618090" y="3136926"/>
            <a:ext cx="1131480" cy="471960"/>
            <a:chOff x="9618090" y="3136926"/>
            <a:chExt cx="1131480" cy="4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E43C83D-6AE2-4A9B-965B-B72E3709B549}"/>
                    </a:ext>
                  </a:extLst>
                </p14:cNvPr>
                <p14:cNvContentPartPr/>
                <p14:nvPr/>
              </p14:nvContentPartPr>
              <p14:xfrm>
                <a:off x="9618090" y="3388566"/>
                <a:ext cx="123480" cy="1087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E43C83D-6AE2-4A9B-965B-B72E3709B54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613770" y="3384246"/>
                  <a:ext cx="132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1656331-2AC1-4BC7-A309-0F6A6510EFEE}"/>
                    </a:ext>
                  </a:extLst>
                </p14:cNvPr>
                <p14:cNvContentPartPr/>
                <p14:nvPr/>
              </p14:nvContentPartPr>
              <p14:xfrm>
                <a:off x="9856410" y="3247446"/>
                <a:ext cx="79920" cy="2955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1656331-2AC1-4BC7-A309-0F6A6510EFE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852090" y="3243126"/>
                  <a:ext cx="885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4DC9A35-67A2-466B-B6F4-11871B508E18}"/>
                    </a:ext>
                  </a:extLst>
                </p14:cNvPr>
                <p14:cNvContentPartPr/>
                <p14:nvPr/>
              </p14:nvContentPartPr>
              <p14:xfrm>
                <a:off x="10016250" y="3305406"/>
                <a:ext cx="25920" cy="1918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4DC9A35-67A2-466B-B6F4-11871B508E1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011930" y="3301086"/>
                  <a:ext cx="34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5B61F94-7BE4-444C-A25C-0F1038105754}"/>
                    </a:ext>
                  </a:extLst>
                </p14:cNvPr>
                <p14:cNvContentPartPr/>
                <p14:nvPr/>
              </p14:nvContentPartPr>
              <p14:xfrm>
                <a:off x="10093290" y="3411966"/>
                <a:ext cx="90720" cy="90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5B61F94-7BE4-444C-A25C-0F103810575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088970" y="3407646"/>
                  <a:ext cx="993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11FF156-0EF6-45D6-86B7-BC79A991D5C7}"/>
                    </a:ext>
                  </a:extLst>
                </p14:cNvPr>
                <p14:cNvContentPartPr/>
                <p14:nvPr/>
              </p14:nvContentPartPr>
              <p14:xfrm>
                <a:off x="10355730" y="3238446"/>
                <a:ext cx="15120" cy="132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11FF156-0EF6-45D6-86B7-BC79A991D5C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351410" y="3234126"/>
                  <a:ext cx="23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C17D7B4-F197-46EA-8FFC-C540CC04DAF8}"/>
                    </a:ext>
                  </a:extLst>
                </p14:cNvPr>
                <p14:cNvContentPartPr/>
                <p14:nvPr/>
              </p14:nvContentPartPr>
              <p14:xfrm>
                <a:off x="10280850" y="3392526"/>
                <a:ext cx="223920" cy="2163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C17D7B4-F197-46EA-8FFC-C540CC04DAF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276530" y="3388206"/>
                  <a:ext cx="232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F808C32-20EC-4DEC-94C8-29A061449B2C}"/>
                    </a:ext>
                  </a:extLst>
                </p14:cNvPr>
                <p14:cNvContentPartPr/>
                <p14:nvPr/>
              </p14:nvContentPartPr>
              <p14:xfrm>
                <a:off x="10527450" y="3258246"/>
                <a:ext cx="98640" cy="3150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F808C32-20EC-4DEC-94C8-29A061449B2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523130" y="3253926"/>
                  <a:ext cx="1072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38A9981-A08E-40F4-84AF-0542974F2C69}"/>
                    </a:ext>
                  </a:extLst>
                </p14:cNvPr>
                <p14:cNvContentPartPr/>
                <p14:nvPr/>
              </p14:nvContentPartPr>
              <p14:xfrm>
                <a:off x="10619250" y="3136926"/>
                <a:ext cx="130320" cy="1195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38A9981-A08E-40F4-84AF-0542974F2C6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614930" y="3132246"/>
                  <a:ext cx="13896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B25A80E-E7D4-41AA-B71C-A7287AC52121}"/>
              </a:ext>
            </a:extLst>
          </p:cNvPr>
          <p:cNvGrpSpPr/>
          <p:nvPr/>
        </p:nvGrpSpPr>
        <p:grpSpPr>
          <a:xfrm>
            <a:off x="9397410" y="4058886"/>
            <a:ext cx="164880" cy="200880"/>
            <a:chOff x="9397410" y="4058886"/>
            <a:chExt cx="16488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0467734-6557-42B1-8EC2-605836BDD1FC}"/>
                    </a:ext>
                  </a:extLst>
                </p14:cNvPr>
                <p14:cNvContentPartPr/>
                <p14:nvPr/>
              </p14:nvContentPartPr>
              <p14:xfrm>
                <a:off x="9397410" y="4058886"/>
                <a:ext cx="155160" cy="810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0467734-6557-42B1-8EC2-605836BDD1F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393090" y="4054566"/>
                  <a:ext cx="163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005CE5D-D060-4DF4-95E9-E7B1EEAA6A2D}"/>
                    </a:ext>
                  </a:extLst>
                </p14:cNvPr>
                <p14:cNvContentPartPr/>
                <p14:nvPr/>
              </p14:nvContentPartPr>
              <p14:xfrm>
                <a:off x="9441690" y="4200006"/>
                <a:ext cx="120600" cy="597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005CE5D-D060-4DF4-95E9-E7B1EEAA6A2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437370" y="4195686"/>
                  <a:ext cx="12924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5E6DEE4-015D-433E-808A-C6872305D96F}"/>
              </a:ext>
            </a:extLst>
          </p:cNvPr>
          <p:cNvGrpSpPr/>
          <p:nvPr/>
        </p:nvGrpSpPr>
        <p:grpSpPr>
          <a:xfrm>
            <a:off x="9766770" y="3876366"/>
            <a:ext cx="781920" cy="408600"/>
            <a:chOff x="9766770" y="3876366"/>
            <a:chExt cx="781920" cy="40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D0E6A47-7F54-47FF-8CBD-A4E64BAE5AF1}"/>
                    </a:ext>
                  </a:extLst>
                </p14:cNvPr>
                <p14:cNvContentPartPr/>
                <p14:nvPr/>
              </p14:nvContentPartPr>
              <p14:xfrm>
                <a:off x="9766770" y="4121886"/>
                <a:ext cx="133560" cy="1573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D0E6A47-7F54-47FF-8CBD-A4E64BAE5AF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762450" y="4117566"/>
                  <a:ext cx="142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1240431-2634-4307-BC3C-E57E4C6A4733}"/>
                    </a:ext>
                  </a:extLst>
                </p14:cNvPr>
                <p14:cNvContentPartPr/>
                <p14:nvPr/>
              </p14:nvContentPartPr>
              <p14:xfrm>
                <a:off x="10004730" y="4132686"/>
                <a:ext cx="155880" cy="1522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1240431-2634-4307-BC3C-E57E4C6A473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000410" y="4128366"/>
                  <a:ext cx="164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903A6BA-B920-4A97-A698-8B4A331D26EA}"/>
                    </a:ext>
                  </a:extLst>
                </p14:cNvPr>
                <p14:cNvContentPartPr/>
                <p14:nvPr/>
              </p14:nvContentPartPr>
              <p14:xfrm>
                <a:off x="10169610" y="4009926"/>
                <a:ext cx="94680" cy="86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903A6BA-B920-4A97-A698-8B4A331D26E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65290" y="4005606"/>
                  <a:ext cx="1033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DC94287-4A8E-409F-B259-F948AE82375A}"/>
                    </a:ext>
                  </a:extLst>
                </p14:cNvPr>
                <p14:cNvContentPartPr/>
                <p14:nvPr/>
              </p14:nvContentPartPr>
              <p14:xfrm>
                <a:off x="10358970" y="3876366"/>
                <a:ext cx="135000" cy="1184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DC94287-4A8E-409F-B259-F948AE82375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354650" y="3872046"/>
                  <a:ext cx="143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BFC4B5C-B10A-4196-9027-BACAD863778B}"/>
                    </a:ext>
                  </a:extLst>
                </p14:cNvPr>
                <p14:cNvContentPartPr/>
                <p14:nvPr/>
              </p14:nvContentPartPr>
              <p14:xfrm>
                <a:off x="10337730" y="4008486"/>
                <a:ext cx="210960" cy="108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BFC4B5C-B10A-4196-9027-BACAD863778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333410" y="4004166"/>
                  <a:ext cx="219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0478F5E-F4DC-44CA-9D0F-9D1588AEEEC7}"/>
                    </a:ext>
                  </a:extLst>
                </p14:cNvPr>
                <p14:cNvContentPartPr/>
                <p14:nvPr/>
              </p14:nvContentPartPr>
              <p14:xfrm>
                <a:off x="10415130" y="4061046"/>
                <a:ext cx="96120" cy="72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0478F5E-F4DC-44CA-9D0F-9D1588AEEEC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410810" y="4056726"/>
                  <a:ext cx="10476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B18C75B-0C5B-437A-8596-5F97B9485408}"/>
              </a:ext>
            </a:extLst>
          </p:cNvPr>
          <p:cNvGrpSpPr/>
          <p:nvPr/>
        </p:nvGrpSpPr>
        <p:grpSpPr>
          <a:xfrm>
            <a:off x="4924050" y="4069326"/>
            <a:ext cx="824760" cy="168120"/>
            <a:chOff x="4924050" y="4069326"/>
            <a:chExt cx="824760" cy="16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09CD783-AAEB-4A18-A092-BC3B351393BB}"/>
                    </a:ext>
                  </a:extLst>
                </p14:cNvPr>
                <p14:cNvContentPartPr/>
                <p14:nvPr/>
              </p14:nvContentPartPr>
              <p14:xfrm>
                <a:off x="4924050" y="4089846"/>
                <a:ext cx="35280" cy="1288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09CD783-AAEB-4A18-A092-BC3B351393B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919730" y="4085526"/>
                  <a:ext cx="43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E1B93F6-63D7-4499-A6E1-864F024DB856}"/>
                    </a:ext>
                  </a:extLst>
                </p14:cNvPr>
                <p14:cNvContentPartPr/>
                <p14:nvPr/>
              </p14:nvContentPartPr>
              <p14:xfrm>
                <a:off x="5012610" y="4132326"/>
                <a:ext cx="109440" cy="216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E1B93F6-63D7-4499-A6E1-864F024DB85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008290" y="4128006"/>
                  <a:ext cx="118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E333EF7-E097-4A82-A9DF-D5DF7534A326}"/>
                    </a:ext>
                  </a:extLst>
                </p14:cNvPr>
                <p14:cNvContentPartPr/>
                <p14:nvPr/>
              </p14:nvContentPartPr>
              <p14:xfrm>
                <a:off x="5196210" y="4069326"/>
                <a:ext cx="126720" cy="1458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E333EF7-E097-4A82-A9DF-D5DF7534A32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191890" y="4065006"/>
                  <a:ext cx="135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0D85D60-E538-4B75-AC01-B2266E58781A}"/>
                    </a:ext>
                  </a:extLst>
                </p14:cNvPr>
                <p14:cNvContentPartPr/>
                <p14:nvPr/>
              </p14:nvContentPartPr>
              <p14:xfrm>
                <a:off x="5417250" y="4070406"/>
                <a:ext cx="97920" cy="81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0D85D60-E538-4B75-AC01-B2266E58781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412930" y="4066086"/>
                  <a:ext cx="106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948DFB6-F62E-4E95-8A51-D298EF6B3F79}"/>
                    </a:ext>
                  </a:extLst>
                </p14:cNvPr>
                <p14:cNvContentPartPr/>
                <p14:nvPr/>
              </p14:nvContentPartPr>
              <p14:xfrm>
                <a:off x="5428770" y="4177686"/>
                <a:ext cx="75960" cy="356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948DFB6-F62E-4E95-8A51-D298EF6B3F7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424450" y="4173366"/>
                  <a:ext cx="84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B9078ED-2E31-4673-94BA-A688A0944D42}"/>
                    </a:ext>
                  </a:extLst>
                </p14:cNvPr>
                <p14:cNvContentPartPr/>
                <p14:nvPr/>
              </p14:nvContentPartPr>
              <p14:xfrm>
                <a:off x="5610570" y="4088406"/>
                <a:ext cx="138240" cy="1490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B9078ED-2E31-4673-94BA-A688A0944D4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06250" y="4084086"/>
                  <a:ext cx="14688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ED93BEE-5B3D-479D-94B6-1D3B430F35D5}"/>
              </a:ext>
            </a:extLst>
          </p:cNvPr>
          <p:cNvGrpSpPr/>
          <p:nvPr/>
        </p:nvGrpSpPr>
        <p:grpSpPr>
          <a:xfrm>
            <a:off x="5686530" y="3903726"/>
            <a:ext cx="190800" cy="110880"/>
            <a:chOff x="5686530" y="3903726"/>
            <a:chExt cx="190800" cy="11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779E1C8-F6FD-484C-8DA8-496862C530FA}"/>
                    </a:ext>
                  </a:extLst>
                </p14:cNvPr>
                <p14:cNvContentPartPr/>
                <p14:nvPr/>
              </p14:nvContentPartPr>
              <p14:xfrm>
                <a:off x="5686530" y="3974286"/>
                <a:ext cx="84240" cy="176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779E1C8-F6FD-484C-8DA8-496862C530F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682210" y="3969966"/>
                  <a:ext cx="92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B11F457-0BE0-4FD1-A1CB-9C2ED65BFA9F}"/>
                    </a:ext>
                  </a:extLst>
                </p14:cNvPr>
                <p14:cNvContentPartPr/>
                <p14:nvPr/>
              </p14:nvContentPartPr>
              <p14:xfrm>
                <a:off x="5788770" y="3903726"/>
                <a:ext cx="88560" cy="1108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B11F457-0BE0-4FD1-A1CB-9C2ED65BFA9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784450" y="3899406"/>
                  <a:ext cx="9720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85FE8BAC-68A9-4961-94A2-B20BB0FEAC4B}"/>
              </a:ext>
            </a:extLst>
          </p:cNvPr>
          <p:cNvGrpSpPr/>
          <p:nvPr/>
        </p:nvGrpSpPr>
        <p:grpSpPr>
          <a:xfrm>
            <a:off x="6374130" y="3894006"/>
            <a:ext cx="871560" cy="356040"/>
            <a:chOff x="6374130" y="3894006"/>
            <a:chExt cx="871560" cy="35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EAA78CD-198C-44E3-BB96-847D3AEC053B}"/>
                    </a:ext>
                  </a:extLst>
                </p14:cNvPr>
                <p14:cNvContentPartPr/>
                <p14:nvPr/>
              </p14:nvContentPartPr>
              <p14:xfrm>
                <a:off x="6374130" y="4070406"/>
                <a:ext cx="27000" cy="1335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EAA78CD-198C-44E3-BB96-847D3AEC053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369810" y="4066086"/>
                  <a:ext cx="35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E6F2FA4-1CD9-449E-A134-0356B1CD953F}"/>
                    </a:ext>
                  </a:extLst>
                </p14:cNvPr>
                <p14:cNvContentPartPr/>
                <p14:nvPr/>
              </p14:nvContentPartPr>
              <p14:xfrm>
                <a:off x="6436050" y="4129086"/>
                <a:ext cx="84960" cy="259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E6F2FA4-1CD9-449E-A134-0356B1CD953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431730" y="4124766"/>
                  <a:ext cx="93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61F30F0-004B-437B-AF39-215BC8EFBE85}"/>
                    </a:ext>
                  </a:extLst>
                </p14:cNvPr>
                <p14:cNvContentPartPr/>
                <p14:nvPr/>
              </p14:nvContentPartPr>
              <p14:xfrm>
                <a:off x="6620370" y="4063206"/>
                <a:ext cx="54360" cy="1382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61F30F0-004B-437B-AF39-215BC8EFBE8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616050" y="4058886"/>
                  <a:ext cx="63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848DF80-6FA2-4836-9CA4-E49000B24F07}"/>
                    </a:ext>
                  </a:extLst>
                </p14:cNvPr>
                <p14:cNvContentPartPr/>
                <p14:nvPr/>
              </p14:nvContentPartPr>
              <p14:xfrm>
                <a:off x="6588690" y="4109646"/>
                <a:ext cx="95760" cy="856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848DF80-6FA2-4836-9CA4-E49000B24F0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584370" y="4105326"/>
                  <a:ext cx="104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0E0A0B1-4513-476D-A513-6A0381C36F3B}"/>
                    </a:ext>
                  </a:extLst>
                </p14:cNvPr>
                <p14:cNvContentPartPr/>
                <p14:nvPr/>
              </p14:nvContentPartPr>
              <p14:xfrm>
                <a:off x="6785610" y="4092366"/>
                <a:ext cx="99360" cy="691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0E0A0B1-4513-476D-A513-6A0381C36F3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781290" y="4088046"/>
                  <a:ext cx="108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777388C-1DDD-4D6C-B028-8D8EFB84E324}"/>
                    </a:ext>
                  </a:extLst>
                </p14:cNvPr>
                <p14:cNvContentPartPr/>
                <p14:nvPr/>
              </p14:nvContentPartPr>
              <p14:xfrm>
                <a:off x="6795690" y="4194606"/>
                <a:ext cx="109800" cy="554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777388C-1DDD-4D6C-B028-8D8EFB84E32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791370" y="4190286"/>
                  <a:ext cx="118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0C48CA6-32E5-4A2B-9296-2ECBA9FFFB14}"/>
                    </a:ext>
                  </a:extLst>
                </p14:cNvPr>
                <p14:cNvContentPartPr/>
                <p14:nvPr/>
              </p14:nvContentPartPr>
              <p14:xfrm>
                <a:off x="6969930" y="4095246"/>
                <a:ext cx="134280" cy="1270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0C48CA6-32E5-4A2B-9296-2ECBA9FFFB1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965610" y="4090926"/>
                  <a:ext cx="142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EA64C6B-0784-4278-9C4D-DFC460C15F4A}"/>
                    </a:ext>
                  </a:extLst>
                </p14:cNvPr>
                <p14:cNvContentPartPr/>
                <p14:nvPr/>
              </p14:nvContentPartPr>
              <p14:xfrm>
                <a:off x="7053450" y="3968526"/>
                <a:ext cx="88560" cy="61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EA64C6B-0784-4278-9C4D-DFC460C15F4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049130" y="3964206"/>
                  <a:ext cx="972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D42D1C7-ED95-48C2-9835-CE9D43331EC3}"/>
                    </a:ext>
                  </a:extLst>
                </p14:cNvPr>
                <p14:cNvContentPartPr/>
                <p14:nvPr/>
              </p14:nvContentPartPr>
              <p14:xfrm>
                <a:off x="7134810" y="3894006"/>
                <a:ext cx="110880" cy="1263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D42D1C7-ED95-48C2-9835-CE9D43331EC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130490" y="3889686"/>
                  <a:ext cx="11952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EA87FFC7-BC22-42C1-BBAA-8BB34C226E4A}"/>
              </a:ext>
            </a:extLst>
          </p:cNvPr>
          <p:cNvGrpSpPr/>
          <p:nvPr/>
        </p:nvGrpSpPr>
        <p:grpSpPr>
          <a:xfrm>
            <a:off x="2494770" y="4845126"/>
            <a:ext cx="565200" cy="211320"/>
            <a:chOff x="2494770" y="4845126"/>
            <a:chExt cx="56520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1814C33-B274-4CAD-BC09-B4A4C62181F6}"/>
                    </a:ext>
                  </a:extLst>
                </p14:cNvPr>
                <p14:cNvContentPartPr/>
                <p14:nvPr/>
              </p14:nvContentPartPr>
              <p14:xfrm>
                <a:off x="2494770" y="4952766"/>
                <a:ext cx="153000" cy="943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1814C33-B274-4CAD-BC09-B4A4C62181F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490450" y="4948446"/>
                  <a:ext cx="161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34E2DB3-8F7B-4033-B28D-65227D1139D6}"/>
                    </a:ext>
                  </a:extLst>
                </p14:cNvPr>
                <p14:cNvContentPartPr/>
                <p14:nvPr/>
              </p14:nvContentPartPr>
              <p14:xfrm>
                <a:off x="2663970" y="4845126"/>
                <a:ext cx="120600" cy="1900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34E2DB3-8F7B-4033-B28D-65227D1139D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659650" y="4840806"/>
                  <a:ext cx="129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075C073-5CD2-4D5B-B8AE-552DECFCC622}"/>
                    </a:ext>
                  </a:extLst>
                </p14:cNvPr>
                <p14:cNvContentPartPr/>
                <p14:nvPr/>
              </p14:nvContentPartPr>
              <p14:xfrm>
                <a:off x="2825610" y="4948086"/>
                <a:ext cx="78840" cy="1083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075C073-5CD2-4D5B-B8AE-552DECFCC62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821290" y="4943766"/>
                  <a:ext cx="87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7E39B34-FDCC-434A-AE0C-BB6EDB6677DD}"/>
                    </a:ext>
                  </a:extLst>
                </p14:cNvPr>
                <p14:cNvContentPartPr/>
                <p14:nvPr/>
              </p14:nvContentPartPr>
              <p14:xfrm>
                <a:off x="2957370" y="4954926"/>
                <a:ext cx="102600" cy="964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7E39B34-FDCC-434A-AE0C-BB6EDB6677D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953050" y="4950606"/>
                  <a:ext cx="11124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A979315-8538-4309-A6F9-B438982F2023}"/>
              </a:ext>
            </a:extLst>
          </p:cNvPr>
          <p:cNvGrpSpPr/>
          <p:nvPr/>
        </p:nvGrpSpPr>
        <p:grpSpPr>
          <a:xfrm>
            <a:off x="3420330" y="4893366"/>
            <a:ext cx="519120" cy="122400"/>
            <a:chOff x="3420330" y="4893366"/>
            <a:chExt cx="519120" cy="12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F21C61C-0B72-468D-A12B-AE8C844F94EE}"/>
                    </a:ext>
                  </a:extLst>
                </p14:cNvPr>
                <p14:cNvContentPartPr/>
                <p14:nvPr/>
              </p14:nvContentPartPr>
              <p14:xfrm>
                <a:off x="3420330" y="4893366"/>
                <a:ext cx="171720" cy="1224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F21C61C-0B72-468D-A12B-AE8C844F94E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416010" y="4889046"/>
                  <a:ext cx="180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DB62BEF-EC93-4FD7-BF8C-274ACFB58BBF}"/>
                    </a:ext>
                  </a:extLst>
                </p14:cNvPr>
                <p14:cNvContentPartPr/>
                <p14:nvPr/>
              </p14:nvContentPartPr>
              <p14:xfrm>
                <a:off x="3650730" y="4931526"/>
                <a:ext cx="109080" cy="727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DB62BEF-EC93-4FD7-BF8C-274ACFB58BB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646410" y="4927206"/>
                  <a:ext cx="117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6983E54-9711-4B91-A6EA-20D5D5F7D5BC}"/>
                    </a:ext>
                  </a:extLst>
                </p14:cNvPr>
                <p14:cNvContentPartPr/>
                <p14:nvPr/>
              </p14:nvContentPartPr>
              <p14:xfrm>
                <a:off x="3823170" y="4904166"/>
                <a:ext cx="116280" cy="1000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6983E54-9711-4B91-A6EA-20D5D5F7D5B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818850" y="4899846"/>
                  <a:ext cx="12492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2A3F1460-4730-4D25-92A6-A689F85C9110}"/>
              </a:ext>
            </a:extLst>
          </p:cNvPr>
          <p:cNvGrpSpPr/>
          <p:nvPr/>
        </p:nvGrpSpPr>
        <p:grpSpPr>
          <a:xfrm>
            <a:off x="4698690" y="4971486"/>
            <a:ext cx="239040" cy="168120"/>
            <a:chOff x="4698690" y="4971486"/>
            <a:chExt cx="239040" cy="16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567F1C6-5920-43A3-A5C1-14AD56C686E4}"/>
                    </a:ext>
                  </a:extLst>
                </p14:cNvPr>
                <p14:cNvContentPartPr/>
                <p14:nvPr/>
              </p14:nvContentPartPr>
              <p14:xfrm>
                <a:off x="4698690" y="4971486"/>
                <a:ext cx="197280" cy="792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567F1C6-5920-43A3-A5C1-14AD56C686E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694370" y="4967166"/>
                  <a:ext cx="205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5B14115-6738-47D2-89CA-721DA63EE9B5}"/>
                    </a:ext>
                  </a:extLst>
                </p14:cNvPr>
                <p14:cNvContentPartPr/>
                <p14:nvPr/>
              </p14:nvContentPartPr>
              <p14:xfrm>
                <a:off x="4813170" y="5062206"/>
                <a:ext cx="124560" cy="774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5B14115-6738-47D2-89CA-721DA63EE9B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808850" y="5057886"/>
                  <a:ext cx="13320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A4BF01F6-D174-480A-A9FA-3E6DC49ED912}"/>
              </a:ext>
            </a:extLst>
          </p:cNvPr>
          <p:cNvGrpSpPr/>
          <p:nvPr/>
        </p:nvGrpSpPr>
        <p:grpSpPr>
          <a:xfrm>
            <a:off x="5212770" y="4961046"/>
            <a:ext cx="352440" cy="171000"/>
            <a:chOff x="5212770" y="4961046"/>
            <a:chExt cx="35244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2A99C70-976C-4CA3-AD74-CDE7C705A30E}"/>
                    </a:ext>
                  </a:extLst>
                </p14:cNvPr>
                <p14:cNvContentPartPr/>
                <p14:nvPr/>
              </p14:nvContentPartPr>
              <p14:xfrm>
                <a:off x="5212770" y="4992366"/>
                <a:ext cx="143640" cy="1386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2A99C70-976C-4CA3-AD74-CDE7C705A30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208450" y="4988046"/>
                  <a:ext cx="152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EF08D5D-21CF-4EA6-9B79-3EE91732F654}"/>
                    </a:ext>
                  </a:extLst>
                </p14:cNvPr>
                <p14:cNvContentPartPr/>
                <p14:nvPr/>
              </p14:nvContentPartPr>
              <p14:xfrm>
                <a:off x="5423010" y="4961046"/>
                <a:ext cx="142200" cy="1710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EF08D5D-21CF-4EA6-9B79-3EE91732F65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418690" y="4956726"/>
                  <a:ext cx="15084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0DD6021A-1FC8-458F-A87C-C5B8975BD225}"/>
              </a:ext>
            </a:extLst>
          </p:cNvPr>
          <p:cNvGrpSpPr/>
          <p:nvPr/>
        </p:nvGrpSpPr>
        <p:grpSpPr>
          <a:xfrm>
            <a:off x="5534970" y="4704366"/>
            <a:ext cx="213840" cy="181080"/>
            <a:chOff x="5534970" y="4704366"/>
            <a:chExt cx="21384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255B84F-8DA0-4F17-943E-E3490191157A}"/>
                    </a:ext>
                  </a:extLst>
                </p14:cNvPr>
                <p14:cNvContentPartPr/>
                <p14:nvPr/>
              </p14:nvContentPartPr>
              <p14:xfrm>
                <a:off x="5534970" y="4815966"/>
                <a:ext cx="86040" cy="86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255B84F-8DA0-4F17-943E-E3490191157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530650" y="4811646"/>
                  <a:ext cx="94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82C4A33-5ACE-4A91-9E19-7BAB9D0B7C85}"/>
                    </a:ext>
                  </a:extLst>
                </p14:cNvPr>
                <p14:cNvContentPartPr/>
                <p14:nvPr/>
              </p14:nvContentPartPr>
              <p14:xfrm>
                <a:off x="5708850" y="4704366"/>
                <a:ext cx="39960" cy="1810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82C4A33-5ACE-4A91-9E19-7BAB9D0B7C8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704530" y="4700046"/>
                  <a:ext cx="4860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9FB639C1-9B22-4158-ABE8-2D4860D082AB}"/>
              </a:ext>
            </a:extLst>
          </p:cNvPr>
          <p:cNvGrpSpPr/>
          <p:nvPr/>
        </p:nvGrpSpPr>
        <p:grpSpPr>
          <a:xfrm>
            <a:off x="5916210" y="5013246"/>
            <a:ext cx="110520" cy="72000"/>
            <a:chOff x="5916210" y="5013246"/>
            <a:chExt cx="110520" cy="7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56646B7-FD61-4B39-BF77-0B2C49A7348F}"/>
                    </a:ext>
                  </a:extLst>
                </p14:cNvPr>
                <p14:cNvContentPartPr/>
                <p14:nvPr/>
              </p14:nvContentPartPr>
              <p14:xfrm>
                <a:off x="5916210" y="5013246"/>
                <a:ext cx="100080" cy="61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56646B7-FD61-4B39-BF77-0B2C49A7348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911890" y="5008926"/>
                  <a:ext cx="1087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5183CD3-C7BC-4C50-8A3D-EF0CB9240467}"/>
                    </a:ext>
                  </a:extLst>
                </p14:cNvPr>
                <p14:cNvContentPartPr/>
                <p14:nvPr/>
              </p14:nvContentPartPr>
              <p14:xfrm>
                <a:off x="5943570" y="5080206"/>
                <a:ext cx="83160" cy="50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5183CD3-C7BC-4C50-8A3D-EF0CB924046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939250" y="5075886"/>
                  <a:ext cx="91800" cy="1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187C7395-4796-44B0-B2A9-B5D768FC3E87}"/>
              </a:ext>
            </a:extLst>
          </p:cNvPr>
          <p:cNvGrpSpPr/>
          <p:nvPr/>
        </p:nvGrpSpPr>
        <p:grpSpPr>
          <a:xfrm>
            <a:off x="6290250" y="4902366"/>
            <a:ext cx="373320" cy="207720"/>
            <a:chOff x="6290250" y="4902366"/>
            <a:chExt cx="373320" cy="20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2618879-982E-4C7A-8DE8-7491EA65177C}"/>
                    </a:ext>
                  </a:extLst>
                </p14:cNvPr>
                <p14:cNvContentPartPr/>
                <p14:nvPr/>
              </p14:nvContentPartPr>
              <p14:xfrm>
                <a:off x="6382770" y="4902366"/>
                <a:ext cx="106200" cy="1130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2618879-982E-4C7A-8DE8-7491EA65177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378450" y="4898046"/>
                  <a:ext cx="114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D61CCBF-A4A5-4A41-B9D0-4505FA9198A1}"/>
                    </a:ext>
                  </a:extLst>
                </p14:cNvPr>
                <p14:cNvContentPartPr/>
                <p14:nvPr/>
              </p14:nvContentPartPr>
              <p14:xfrm>
                <a:off x="6290250" y="5074446"/>
                <a:ext cx="373320" cy="356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D61CCBF-A4A5-4A41-B9D0-4505FA9198A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285930" y="5070126"/>
                  <a:ext cx="38196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2B34183E-0F44-4154-BD8F-3E373BC83757}"/>
                  </a:ext>
                </a:extLst>
              </p14:cNvPr>
              <p14:cNvContentPartPr/>
              <p14:nvPr/>
            </p14:nvContentPartPr>
            <p14:xfrm>
              <a:off x="6450450" y="5206206"/>
              <a:ext cx="186120" cy="13500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2B34183E-0F44-4154-BD8F-3E373BC83757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6446130" y="5201886"/>
                <a:ext cx="194760" cy="14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AE960AC-7B1D-4971-9372-C7773E2C4901}"/>
              </a:ext>
            </a:extLst>
          </p:cNvPr>
          <p:cNvGrpSpPr/>
          <p:nvPr/>
        </p:nvGrpSpPr>
        <p:grpSpPr>
          <a:xfrm>
            <a:off x="6964170" y="5026926"/>
            <a:ext cx="164520" cy="182520"/>
            <a:chOff x="6964170" y="5026926"/>
            <a:chExt cx="16452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102D05C-564D-40C7-BA50-8B023EF98249}"/>
                    </a:ext>
                  </a:extLst>
                </p14:cNvPr>
                <p14:cNvContentPartPr/>
                <p14:nvPr/>
              </p14:nvContentPartPr>
              <p14:xfrm>
                <a:off x="6964170" y="5026926"/>
                <a:ext cx="136080" cy="925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102D05C-564D-40C7-BA50-8B023EF9824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959850" y="5022606"/>
                  <a:ext cx="144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735BE9B-7439-4AC1-A7FC-103242270D31}"/>
                    </a:ext>
                  </a:extLst>
                </p14:cNvPr>
                <p14:cNvContentPartPr/>
                <p14:nvPr/>
              </p14:nvContentPartPr>
              <p14:xfrm>
                <a:off x="7010610" y="5154726"/>
                <a:ext cx="118080" cy="547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735BE9B-7439-4AC1-A7FC-103242270D3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006290" y="5150406"/>
                  <a:ext cx="1267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2A0E61A-E50B-4749-98C0-8CF206776D8B}"/>
              </a:ext>
            </a:extLst>
          </p:cNvPr>
          <p:cNvGrpSpPr/>
          <p:nvPr/>
        </p:nvGrpSpPr>
        <p:grpSpPr>
          <a:xfrm>
            <a:off x="7436490" y="4963926"/>
            <a:ext cx="552960" cy="218880"/>
            <a:chOff x="7436490" y="4963926"/>
            <a:chExt cx="55296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FBB76D6-3E31-4B5D-82DA-7E70EB930657}"/>
                    </a:ext>
                  </a:extLst>
                </p14:cNvPr>
                <p14:cNvContentPartPr/>
                <p14:nvPr/>
              </p14:nvContentPartPr>
              <p14:xfrm>
                <a:off x="7436490" y="5060766"/>
                <a:ext cx="68040" cy="1033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FBB76D6-3E31-4B5D-82DA-7E70EB93065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432170" y="5056446"/>
                  <a:ext cx="76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EF299F0-890A-4F92-B722-3738F280CB3E}"/>
                    </a:ext>
                  </a:extLst>
                </p14:cNvPr>
                <p14:cNvContentPartPr/>
                <p14:nvPr/>
              </p14:nvContentPartPr>
              <p14:xfrm>
                <a:off x="7552410" y="5137446"/>
                <a:ext cx="21960" cy="273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EF299F0-890A-4F92-B722-3738F280CB3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548090" y="5133126"/>
                  <a:ext cx="30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04A52F8-FB25-45A5-844F-26EDACB36628}"/>
                    </a:ext>
                  </a:extLst>
                </p14:cNvPr>
                <p14:cNvContentPartPr/>
                <p14:nvPr/>
              </p14:nvContentPartPr>
              <p14:xfrm>
                <a:off x="7583730" y="4963926"/>
                <a:ext cx="230040" cy="2188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04A52F8-FB25-45A5-844F-26EDACB3662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579410" y="4959606"/>
                  <a:ext cx="2386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8E38D9C-2E70-4758-8EE8-4E58023B52C3}"/>
                    </a:ext>
                  </a:extLst>
                </p14:cNvPr>
                <p14:cNvContentPartPr/>
                <p14:nvPr/>
              </p14:nvContentPartPr>
              <p14:xfrm>
                <a:off x="7889730" y="5049966"/>
                <a:ext cx="99720" cy="954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8E38D9C-2E70-4758-8EE8-4E58023B52C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885410" y="5045646"/>
                  <a:ext cx="108360" cy="104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8034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Collision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6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543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How many balls we throw until we expect to see two balls in a bin (i.e. a collision)?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The birthday paradox is the special case when n=365 (i.e. people = balls, birthday = bins).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How many people in a room until we expect to see two people having the same birthday?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This               term is useful in hashing and analysis of a randomized factoring algorithm.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DCFE430-B0DE-4BE3-8FB0-1A68787F20B5}"/>
                  </a:ext>
                </a:extLst>
              </p14:cNvPr>
              <p14:cNvContentPartPr/>
              <p14:nvPr/>
            </p14:nvContentPartPr>
            <p14:xfrm>
              <a:off x="6648090" y="933006"/>
              <a:ext cx="179280" cy="102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DCFE430-B0DE-4BE3-8FB0-1A68787F20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3770" y="928686"/>
                <a:ext cx="18792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D845BE0-3FC4-4837-8263-BB39A1798555}"/>
              </a:ext>
            </a:extLst>
          </p:cNvPr>
          <p:cNvGrpSpPr/>
          <p:nvPr/>
        </p:nvGrpSpPr>
        <p:grpSpPr>
          <a:xfrm>
            <a:off x="7049130" y="832566"/>
            <a:ext cx="419040" cy="183240"/>
            <a:chOff x="7049130" y="832566"/>
            <a:chExt cx="41904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7511DE4-F88E-4F30-8D25-9DDDAA271963}"/>
                    </a:ext>
                  </a:extLst>
                </p14:cNvPr>
                <p14:cNvContentPartPr/>
                <p14:nvPr/>
              </p14:nvContentPartPr>
              <p14:xfrm>
                <a:off x="7049130" y="839046"/>
                <a:ext cx="86040" cy="175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7511DE4-F88E-4F30-8D25-9DDDAA27196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44810" y="834726"/>
                  <a:ext cx="94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CC3EB8A-5BE2-4D00-8FA6-C71C07BBA5F6}"/>
                    </a:ext>
                  </a:extLst>
                </p14:cNvPr>
                <p14:cNvContentPartPr/>
                <p14:nvPr/>
              </p14:nvContentPartPr>
              <p14:xfrm>
                <a:off x="7159650" y="926886"/>
                <a:ext cx="82080" cy="65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CC3EB8A-5BE2-4D00-8FA6-C71C07BBA5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55330" y="922566"/>
                  <a:ext cx="90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6812E25-ECF1-49EA-B120-F8C6003E4C05}"/>
                    </a:ext>
                  </a:extLst>
                </p14:cNvPr>
                <p14:cNvContentPartPr/>
                <p14:nvPr/>
              </p14:nvContentPartPr>
              <p14:xfrm>
                <a:off x="7286010" y="832566"/>
                <a:ext cx="73800" cy="183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6812E25-ECF1-49EA-B120-F8C6003E4C0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81690" y="828246"/>
                  <a:ext cx="82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0113CB-922B-40E6-A5B8-F4EC986A9F77}"/>
                    </a:ext>
                  </a:extLst>
                </p14:cNvPr>
                <p14:cNvContentPartPr/>
                <p14:nvPr/>
              </p14:nvContentPartPr>
              <p14:xfrm>
                <a:off x="7402650" y="889806"/>
                <a:ext cx="65520" cy="97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0113CB-922B-40E6-A5B8-F4EC986A9F7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98330" y="885486"/>
                  <a:ext cx="74160" cy="10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1805834-1551-4EC1-BB99-524306A1D144}"/>
                  </a:ext>
                </a:extLst>
              </p14:cNvPr>
              <p14:cNvContentPartPr/>
              <p14:nvPr/>
            </p14:nvContentPartPr>
            <p14:xfrm>
              <a:off x="7661130" y="967926"/>
              <a:ext cx="44280" cy="50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1805834-1551-4EC1-BB99-524306A1D14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56810" y="963606"/>
                <a:ext cx="529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786D4B6-815E-4912-B36C-D4AC923846F0}"/>
                  </a:ext>
                </a:extLst>
              </p14:cNvPr>
              <p14:cNvContentPartPr/>
              <p14:nvPr/>
            </p14:nvContentPartPr>
            <p14:xfrm>
              <a:off x="7985490" y="886206"/>
              <a:ext cx="96480" cy="81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786D4B6-815E-4912-B36C-D4AC923846F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81170" y="881886"/>
                <a:ext cx="105120" cy="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559DA627-7E75-4849-A460-2C5AB0D176CE}"/>
              </a:ext>
            </a:extLst>
          </p:cNvPr>
          <p:cNvGrpSpPr/>
          <p:nvPr/>
        </p:nvGrpSpPr>
        <p:grpSpPr>
          <a:xfrm>
            <a:off x="8340090" y="790806"/>
            <a:ext cx="350280" cy="157680"/>
            <a:chOff x="8340090" y="790806"/>
            <a:chExt cx="350280" cy="15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E345928-8CDB-4BC9-B9A0-99641A33A75C}"/>
                    </a:ext>
                  </a:extLst>
                </p14:cNvPr>
                <p14:cNvContentPartPr/>
                <p14:nvPr/>
              </p14:nvContentPartPr>
              <p14:xfrm>
                <a:off x="8340090" y="790806"/>
                <a:ext cx="70560" cy="150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E345928-8CDB-4BC9-B9A0-99641A33A7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35770" y="786486"/>
                  <a:ext cx="79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78D059D-9906-4865-A5B2-0B3EA69464EF}"/>
                    </a:ext>
                  </a:extLst>
                </p14:cNvPr>
                <p14:cNvContentPartPr/>
                <p14:nvPr/>
              </p14:nvContentPartPr>
              <p14:xfrm>
                <a:off x="8449890" y="847326"/>
                <a:ext cx="17640" cy="100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78D059D-9906-4865-A5B2-0B3EA69464E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45570" y="843006"/>
                  <a:ext cx="26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7A38DE9-5367-4F96-B027-73A001251224}"/>
                    </a:ext>
                  </a:extLst>
                </p14:cNvPr>
                <p14:cNvContentPartPr/>
                <p14:nvPr/>
              </p14:nvContentPartPr>
              <p14:xfrm>
                <a:off x="8531610" y="847686"/>
                <a:ext cx="158760" cy="100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7A38DE9-5367-4F96-B027-73A00125122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27290" y="843366"/>
                  <a:ext cx="16740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D464311-1203-40D4-AAA4-8CF729C75432}"/>
                  </a:ext>
                </a:extLst>
              </p14:cNvPr>
              <p14:cNvContentPartPr/>
              <p14:nvPr/>
            </p14:nvContentPartPr>
            <p14:xfrm>
              <a:off x="1306410" y="4295046"/>
              <a:ext cx="1819440" cy="31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D464311-1203-40D4-AAA4-8CF729C7543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02090" y="4290726"/>
                <a:ext cx="182808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7EEA5CF2-D12A-4845-823A-A063E8729652}"/>
              </a:ext>
            </a:extLst>
          </p:cNvPr>
          <p:cNvGrpSpPr/>
          <p:nvPr/>
        </p:nvGrpSpPr>
        <p:grpSpPr>
          <a:xfrm>
            <a:off x="1649490" y="1891686"/>
            <a:ext cx="935280" cy="248040"/>
            <a:chOff x="1649490" y="1891686"/>
            <a:chExt cx="93528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606635A-C456-4FBC-B7E7-B1244FFA0999}"/>
                    </a:ext>
                  </a:extLst>
                </p14:cNvPr>
                <p14:cNvContentPartPr/>
                <p14:nvPr/>
              </p14:nvContentPartPr>
              <p14:xfrm>
                <a:off x="1661010" y="1906086"/>
                <a:ext cx="28440" cy="226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606635A-C456-4FBC-B7E7-B1244FFA099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56690" y="1901766"/>
                  <a:ext cx="370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B5278F0-5BFC-4496-AA9F-FD3DEF29CE2A}"/>
                    </a:ext>
                  </a:extLst>
                </p14:cNvPr>
                <p14:cNvContentPartPr/>
                <p14:nvPr/>
              </p14:nvContentPartPr>
              <p14:xfrm>
                <a:off x="1649490" y="1902486"/>
                <a:ext cx="134280" cy="129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B5278F0-5BFC-4496-AA9F-FD3DEF29CE2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45170" y="1898166"/>
                  <a:ext cx="142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ED4998B-FF97-4F7E-9C28-F3E00C7E8211}"/>
                    </a:ext>
                  </a:extLst>
                </p14:cNvPr>
                <p14:cNvContentPartPr/>
                <p14:nvPr/>
              </p14:nvContentPartPr>
              <p14:xfrm>
                <a:off x="1811130" y="2015886"/>
                <a:ext cx="128160" cy="123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ED4998B-FF97-4F7E-9C28-F3E00C7E821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06810" y="2011566"/>
                  <a:ext cx="136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D6D461B-92AE-48D8-8793-59B326F4FE62}"/>
                    </a:ext>
                  </a:extLst>
                </p14:cNvPr>
                <p14:cNvContentPartPr/>
                <p14:nvPr/>
              </p14:nvContentPartPr>
              <p14:xfrm>
                <a:off x="2079330" y="1891686"/>
                <a:ext cx="96120" cy="227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D6D461B-92AE-48D8-8793-59B326F4FE6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75010" y="1887366"/>
                  <a:ext cx="1047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C271B7E-74EE-4D43-B66D-743936BE5855}"/>
                    </a:ext>
                  </a:extLst>
                </p14:cNvPr>
                <p14:cNvContentPartPr/>
                <p14:nvPr/>
              </p14:nvContentPartPr>
              <p14:xfrm>
                <a:off x="2341050" y="1968726"/>
                <a:ext cx="107280" cy="112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C271B7E-74EE-4D43-B66D-743936BE585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36730" y="1964406"/>
                  <a:ext cx="115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B400896-D780-4E1A-BB72-94FF18F6D834}"/>
                    </a:ext>
                  </a:extLst>
                </p14:cNvPr>
                <p14:cNvContentPartPr/>
                <p14:nvPr/>
              </p14:nvContentPartPr>
              <p14:xfrm>
                <a:off x="2519970" y="1974126"/>
                <a:ext cx="64800" cy="90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B400896-D780-4E1A-BB72-94FF18F6D83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15650" y="1969806"/>
                  <a:ext cx="7344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E4D744-33C8-46D6-921C-07A944CE67AC}"/>
              </a:ext>
            </a:extLst>
          </p:cNvPr>
          <p:cNvGrpSpPr/>
          <p:nvPr/>
        </p:nvGrpSpPr>
        <p:grpSpPr>
          <a:xfrm>
            <a:off x="2789970" y="1894206"/>
            <a:ext cx="858600" cy="171000"/>
            <a:chOff x="2789970" y="1894206"/>
            <a:chExt cx="85860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C542EB4-9220-4E8F-8C5C-EBF88E4B8EED}"/>
                    </a:ext>
                  </a:extLst>
                </p14:cNvPr>
                <p14:cNvContentPartPr/>
                <p14:nvPr/>
              </p14:nvContentPartPr>
              <p14:xfrm>
                <a:off x="2789970" y="1923726"/>
                <a:ext cx="105120" cy="124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C542EB4-9220-4E8F-8C5C-EBF88E4B8E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85650" y="1919406"/>
                  <a:ext cx="113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16ECE16-9B4B-4B66-95AB-A9C9FBCBE87D}"/>
                    </a:ext>
                  </a:extLst>
                </p14:cNvPr>
                <p14:cNvContentPartPr/>
                <p14:nvPr/>
              </p14:nvContentPartPr>
              <p14:xfrm>
                <a:off x="2912370" y="1894206"/>
                <a:ext cx="129600" cy="163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16ECE16-9B4B-4B66-95AB-A9C9FBCBE87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08050" y="1889886"/>
                  <a:ext cx="138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AFE61D3-1773-493A-8169-2F57C45C3E45}"/>
                    </a:ext>
                  </a:extLst>
                </p14:cNvPr>
                <p14:cNvContentPartPr/>
                <p14:nvPr/>
              </p14:nvContentPartPr>
              <p14:xfrm>
                <a:off x="3079770" y="1899606"/>
                <a:ext cx="20880" cy="158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AFE61D3-1773-493A-8169-2F57C45C3E4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75450" y="1895286"/>
                  <a:ext cx="29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EAE3D35-B9DF-4ABC-B5B0-6EA0E21B553B}"/>
                    </a:ext>
                  </a:extLst>
                </p14:cNvPr>
                <p14:cNvContentPartPr/>
                <p14:nvPr/>
              </p14:nvContentPartPr>
              <p14:xfrm>
                <a:off x="3151050" y="1952886"/>
                <a:ext cx="25200" cy="112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EAE3D35-B9DF-4ABC-B5B0-6EA0E21B553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46730" y="1948566"/>
                  <a:ext cx="33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9FB95A7-3E6B-420B-9176-9E0F2A880633}"/>
                    </a:ext>
                  </a:extLst>
                </p14:cNvPr>
                <p14:cNvContentPartPr/>
                <p14:nvPr/>
              </p14:nvContentPartPr>
              <p14:xfrm>
                <a:off x="3209730" y="1965126"/>
                <a:ext cx="148320" cy="87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9FB95A7-3E6B-420B-9176-9E0F2A88063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05410" y="1960806"/>
                  <a:ext cx="156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4A442A8-64DA-4EF3-AA79-849FBA98D642}"/>
                    </a:ext>
                  </a:extLst>
                </p14:cNvPr>
                <p14:cNvContentPartPr/>
                <p14:nvPr/>
              </p14:nvContentPartPr>
              <p14:xfrm>
                <a:off x="3318810" y="1946046"/>
                <a:ext cx="25920" cy="7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4A442A8-64DA-4EF3-AA79-849FBA98D64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14490" y="1941726"/>
                  <a:ext cx="34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02ABC62-FF14-4850-8343-D3AD9B33F5A1}"/>
                    </a:ext>
                  </a:extLst>
                </p14:cNvPr>
                <p14:cNvContentPartPr/>
                <p14:nvPr/>
              </p14:nvContentPartPr>
              <p14:xfrm>
                <a:off x="3396210" y="1975206"/>
                <a:ext cx="156600" cy="77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02ABC62-FF14-4850-8343-D3AD9B33F5A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91890" y="1970886"/>
                  <a:ext cx="165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B0A6E2E-85A3-448E-A717-FEC8F072D4BF}"/>
                    </a:ext>
                  </a:extLst>
                </p14:cNvPr>
                <p14:cNvContentPartPr/>
                <p14:nvPr/>
              </p14:nvContentPartPr>
              <p14:xfrm>
                <a:off x="3570810" y="1970886"/>
                <a:ext cx="77760" cy="91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B0A6E2E-85A3-448E-A717-FEC8F072D4B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66490" y="1966566"/>
                  <a:ext cx="8640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512D16A-A4F7-4D5E-B636-C536C15AEF0F}"/>
              </a:ext>
            </a:extLst>
          </p:cNvPr>
          <p:cNvGrpSpPr/>
          <p:nvPr/>
        </p:nvGrpSpPr>
        <p:grpSpPr>
          <a:xfrm>
            <a:off x="3872850" y="1874766"/>
            <a:ext cx="507960" cy="210600"/>
            <a:chOff x="3872850" y="1874766"/>
            <a:chExt cx="507960" cy="21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940A9EE-A422-40AB-8347-71AA43D938B3}"/>
                    </a:ext>
                  </a:extLst>
                </p14:cNvPr>
                <p14:cNvContentPartPr/>
                <p14:nvPr/>
              </p14:nvContentPartPr>
              <p14:xfrm>
                <a:off x="3872850" y="1966566"/>
                <a:ext cx="121320" cy="72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940A9EE-A422-40AB-8347-71AA43D938B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68530" y="1962246"/>
                  <a:ext cx="129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9A305F5-622E-4337-A5B2-83F43487ECA2}"/>
                    </a:ext>
                  </a:extLst>
                </p14:cNvPr>
                <p14:cNvContentPartPr/>
                <p14:nvPr/>
              </p14:nvContentPartPr>
              <p14:xfrm>
                <a:off x="4004250" y="1874766"/>
                <a:ext cx="90720" cy="210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9A305F5-622E-4337-A5B2-83F43487ECA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99930" y="1870446"/>
                  <a:ext cx="99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CC5DD1B-97A5-4F28-9D86-2532E0C1F339}"/>
                    </a:ext>
                  </a:extLst>
                </p14:cNvPr>
                <p14:cNvContentPartPr/>
                <p14:nvPr/>
              </p14:nvContentPartPr>
              <p14:xfrm>
                <a:off x="4114770" y="1908606"/>
                <a:ext cx="92160" cy="129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CC5DD1B-97A5-4F28-9D86-2532E0C1F33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10450" y="1904286"/>
                  <a:ext cx="100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8348D0E-A1FC-4922-AC5B-31B0931281AA}"/>
                    </a:ext>
                  </a:extLst>
                </p14:cNvPr>
                <p14:cNvContentPartPr/>
                <p14:nvPr/>
              </p14:nvContentPartPr>
              <p14:xfrm>
                <a:off x="4227450" y="1965126"/>
                <a:ext cx="153360" cy="77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8348D0E-A1FC-4922-AC5B-31B0931281A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23130" y="1960806"/>
                  <a:ext cx="162000" cy="8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CCEDCB5-C363-4922-88DA-92898CC331A1}"/>
                  </a:ext>
                </a:extLst>
              </p14:cNvPr>
              <p14:cNvContentPartPr/>
              <p14:nvPr/>
            </p14:nvContentPartPr>
            <p14:xfrm>
              <a:off x="4663770" y="1932006"/>
              <a:ext cx="162360" cy="795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CCEDCB5-C363-4922-88DA-92898CC331A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59450" y="1927686"/>
                <a:ext cx="171000" cy="8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91FEF8AE-EA4C-42BF-A00B-5974DA777648}"/>
              </a:ext>
            </a:extLst>
          </p:cNvPr>
          <p:cNvGrpSpPr/>
          <p:nvPr/>
        </p:nvGrpSpPr>
        <p:grpSpPr>
          <a:xfrm>
            <a:off x="5026650" y="1865046"/>
            <a:ext cx="575280" cy="238320"/>
            <a:chOff x="5026650" y="1865046"/>
            <a:chExt cx="57528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307071B-D7A4-4A70-BEB0-1D9B9713F286}"/>
                    </a:ext>
                  </a:extLst>
                </p14:cNvPr>
                <p14:cNvContentPartPr/>
                <p14:nvPr/>
              </p14:nvContentPartPr>
              <p14:xfrm>
                <a:off x="5026650" y="1875486"/>
                <a:ext cx="104760" cy="157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307071B-D7A4-4A70-BEB0-1D9B9713F28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22330" y="1871166"/>
                  <a:ext cx="113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8142C36-6715-445B-8CF6-84037727E659}"/>
                    </a:ext>
                  </a:extLst>
                </p14:cNvPr>
                <p14:cNvContentPartPr/>
                <p14:nvPr/>
              </p14:nvContentPartPr>
              <p14:xfrm>
                <a:off x="5177130" y="1899966"/>
                <a:ext cx="151200" cy="156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8142C36-6715-445B-8CF6-84037727E65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72810" y="1895646"/>
                  <a:ext cx="159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3060519-039F-452D-ACC3-E49D2A9035B0}"/>
                    </a:ext>
                  </a:extLst>
                </p14:cNvPr>
                <p14:cNvContentPartPr/>
                <p14:nvPr/>
              </p14:nvContentPartPr>
              <p14:xfrm>
                <a:off x="5345250" y="1889526"/>
                <a:ext cx="126360" cy="171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3060519-039F-452D-ACC3-E49D2A9035B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40930" y="1885206"/>
                  <a:ext cx="135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4F8CA57-B758-4DA4-9BBC-59BBB364CB50}"/>
                    </a:ext>
                  </a:extLst>
                </p14:cNvPr>
                <p14:cNvContentPartPr/>
                <p14:nvPr/>
              </p14:nvContentPartPr>
              <p14:xfrm>
                <a:off x="5510130" y="1865046"/>
                <a:ext cx="91800" cy="238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4F8CA57-B758-4DA4-9BBC-59BBB364CB5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05810" y="1860726"/>
                  <a:ext cx="10044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5735789-B693-42DC-8FB5-A44ABA8B6DCD}"/>
              </a:ext>
            </a:extLst>
          </p:cNvPr>
          <p:cNvGrpSpPr/>
          <p:nvPr/>
        </p:nvGrpSpPr>
        <p:grpSpPr>
          <a:xfrm>
            <a:off x="5774370" y="1977366"/>
            <a:ext cx="121680" cy="69120"/>
            <a:chOff x="5774370" y="1977366"/>
            <a:chExt cx="121680" cy="6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0ABE128-875C-4CBA-B932-D000AC687873}"/>
                    </a:ext>
                  </a:extLst>
                </p14:cNvPr>
                <p14:cNvContentPartPr/>
                <p14:nvPr/>
              </p14:nvContentPartPr>
              <p14:xfrm>
                <a:off x="5774370" y="1977366"/>
                <a:ext cx="121680" cy="5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0ABE128-875C-4CBA-B932-D000AC68787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70050" y="1973046"/>
                  <a:ext cx="1303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2B5F26-27B3-4F7F-A15E-8FBA0181FD37}"/>
                    </a:ext>
                  </a:extLst>
                </p14:cNvPr>
                <p14:cNvContentPartPr/>
                <p14:nvPr/>
              </p14:nvContentPartPr>
              <p14:xfrm>
                <a:off x="5792730" y="2030286"/>
                <a:ext cx="101520" cy="16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2B5F26-27B3-4F7F-A15E-8FBA0181FD3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88410" y="2025966"/>
                  <a:ext cx="11016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84E5A77-7280-4BEA-ADF6-8DEC493DD89A}"/>
                  </a:ext>
                </a:extLst>
              </p14:cNvPr>
              <p14:cNvContentPartPr/>
              <p14:nvPr/>
            </p14:nvContentPartPr>
            <p14:xfrm>
              <a:off x="6123570" y="1909326"/>
              <a:ext cx="24840" cy="146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84E5A77-7280-4BEA-ADF6-8DEC493DD89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19250" y="1905006"/>
                <a:ext cx="33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CBD5A08-FE32-43CE-9F02-D13285D294AC}"/>
                  </a:ext>
                </a:extLst>
              </p14:cNvPr>
              <p14:cNvContentPartPr/>
              <p14:nvPr/>
            </p14:nvContentPartPr>
            <p14:xfrm>
              <a:off x="6276570" y="1996806"/>
              <a:ext cx="4320" cy="18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CBD5A08-FE32-43CE-9F02-D13285D294A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72250" y="1992486"/>
                <a:ext cx="12960" cy="1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93FD8581-8108-4F7B-A54E-EE8886330379}"/>
              </a:ext>
            </a:extLst>
          </p:cNvPr>
          <p:cNvGrpSpPr/>
          <p:nvPr/>
        </p:nvGrpSpPr>
        <p:grpSpPr>
          <a:xfrm>
            <a:off x="6418410" y="1822566"/>
            <a:ext cx="846360" cy="323280"/>
            <a:chOff x="6418410" y="1822566"/>
            <a:chExt cx="846360" cy="32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1F2BF55-1EE7-4BB5-B152-5DDEE1DEA1A6}"/>
                    </a:ext>
                  </a:extLst>
                </p14:cNvPr>
                <p14:cNvContentPartPr/>
                <p14:nvPr/>
              </p14:nvContentPartPr>
              <p14:xfrm>
                <a:off x="6418410" y="1853526"/>
                <a:ext cx="92160" cy="260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1F2BF55-1EE7-4BB5-B152-5DDEE1DEA1A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14090" y="1849206"/>
                  <a:ext cx="100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2EF0E2C-08CF-4CD2-AE74-C9D90E412B6A}"/>
                    </a:ext>
                  </a:extLst>
                </p14:cNvPr>
                <p14:cNvContentPartPr/>
                <p14:nvPr/>
              </p14:nvContentPartPr>
              <p14:xfrm>
                <a:off x="6617850" y="1907166"/>
                <a:ext cx="13320" cy="1616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2EF0E2C-08CF-4CD2-AE74-C9D90E412B6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13530" y="1902846"/>
                  <a:ext cx="21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9E0EB6E-730F-469D-981D-65ED2B0B7FC5}"/>
                    </a:ext>
                  </a:extLst>
                </p14:cNvPr>
                <p14:cNvContentPartPr/>
                <p14:nvPr/>
              </p14:nvContentPartPr>
              <p14:xfrm>
                <a:off x="6734850" y="1978086"/>
                <a:ext cx="96480" cy="6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9E0EB6E-730F-469D-981D-65ED2B0B7FC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30530" y="1973766"/>
                  <a:ext cx="1051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DADD296-DC35-4867-B0C6-0953C7C68188}"/>
                    </a:ext>
                  </a:extLst>
                </p14:cNvPr>
                <p14:cNvContentPartPr/>
                <p14:nvPr/>
              </p14:nvContentPartPr>
              <p14:xfrm>
                <a:off x="6968130" y="1822566"/>
                <a:ext cx="33840" cy="127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DADD296-DC35-4867-B0C6-0953C7C6818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63810" y="1818246"/>
                  <a:ext cx="42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17DB871-7C3D-4101-B30B-E0BE7394C9B9}"/>
                    </a:ext>
                  </a:extLst>
                </p14:cNvPr>
                <p14:cNvContentPartPr/>
                <p14:nvPr/>
              </p14:nvContentPartPr>
              <p14:xfrm>
                <a:off x="6896490" y="1962966"/>
                <a:ext cx="227160" cy="12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17DB871-7C3D-4101-B30B-E0BE7394C9B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92170" y="1958646"/>
                  <a:ext cx="235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7412F89-9A3B-4364-AF89-EF0D08BAC8E8}"/>
                    </a:ext>
                  </a:extLst>
                </p14:cNvPr>
                <p14:cNvContentPartPr/>
                <p14:nvPr/>
              </p14:nvContentPartPr>
              <p14:xfrm>
                <a:off x="6975330" y="2056566"/>
                <a:ext cx="123840" cy="89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7412F89-9A3B-4364-AF89-EF0D08BAC8E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71010" y="2052246"/>
                  <a:ext cx="132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AA6580A-C15E-4E20-B554-570656000226}"/>
                    </a:ext>
                  </a:extLst>
                </p14:cNvPr>
                <p14:cNvContentPartPr/>
                <p14:nvPr/>
              </p14:nvContentPartPr>
              <p14:xfrm>
                <a:off x="7156770" y="1832646"/>
                <a:ext cx="108000" cy="262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AA6580A-C15E-4E20-B554-57065600022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52450" y="1828326"/>
                  <a:ext cx="11664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0D85350-ADCB-42C1-92B0-D0F8BE9C87AF}"/>
              </a:ext>
            </a:extLst>
          </p:cNvPr>
          <p:cNvGrpSpPr/>
          <p:nvPr/>
        </p:nvGrpSpPr>
        <p:grpSpPr>
          <a:xfrm>
            <a:off x="7400130" y="1805286"/>
            <a:ext cx="920520" cy="372600"/>
            <a:chOff x="7400130" y="1805286"/>
            <a:chExt cx="92052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439751C-5A6E-476C-B52A-89D0AE4F32EC}"/>
                    </a:ext>
                  </a:extLst>
                </p14:cNvPr>
                <p14:cNvContentPartPr/>
                <p14:nvPr/>
              </p14:nvContentPartPr>
              <p14:xfrm>
                <a:off x="7400130" y="1843806"/>
                <a:ext cx="86400" cy="241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439751C-5A6E-476C-B52A-89D0AE4F32E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95810" y="1839486"/>
                  <a:ext cx="950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27FAAB5-92CD-44EE-A92B-278A993B177A}"/>
                    </a:ext>
                  </a:extLst>
                </p14:cNvPr>
                <p14:cNvContentPartPr/>
                <p14:nvPr/>
              </p14:nvContentPartPr>
              <p14:xfrm>
                <a:off x="7592730" y="1905366"/>
                <a:ext cx="38160" cy="178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27FAAB5-92CD-44EE-A92B-278A993B177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88410" y="1901046"/>
                  <a:ext cx="46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06E8601-42ED-4132-96AE-8F393758C2BA}"/>
                    </a:ext>
                  </a:extLst>
                </p14:cNvPr>
                <p14:cNvContentPartPr/>
                <p14:nvPr/>
              </p14:nvContentPartPr>
              <p14:xfrm>
                <a:off x="7699650" y="1973406"/>
                <a:ext cx="86040" cy="7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06E8601-42ED-4132-96AE-8F393758C2B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95330" y="1969086"/>
                  <a:ext cx="946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12EE967-07ED-439D-85E0-4E0B74EAC0CC}"/>
                    </a:ext>
                  </a:extLst>
                </p14:cNvPr>
                <p14:cNvContentPartPr/>
                <p14:nvPr/>
              </p14:nvContentPartPr>
              <p14:xfrm>
                <a:off x="7910250" y="1805286"/>
                <a:ext cx="137880" cy="111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12EE967-07ED-439D-85E0-4E0B74EAC0C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05930" y="1800966"/>
                  <a:ext cx="146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D649A0B-4188-4833-8FC3-6900162D3D7A}"/>
                    </a:ext>
                  </a:extLst>
                </p14:cNvPr>
                <p14:cNvContentPartPr/>
                <p14:nvPr/>
              </p14:nvContentPartPr>
              <p14:xfrm>
                <a:off x="7876410" y="1998246"/>
                <a:ext cx="272160" cy="19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D649A0B-4188-4833-8FC3-6900162D3D7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72090" y="1993926"/>
                  <a:ext cx="280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897855D-9A4D-49CC-AA61-516B62C8AB95}"/>
                    </a:ext>
                  </a:extLst>
                </p14:cNvPr>
                <p14:cNvContentPartPr/>
                <p14:nvPr/>
              </p14:nvContentPartPr>
              <p14:xfrm>
                <a:off x="7985130" y="2073486"/>
                <a:ext cx="117000" cy="104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897855D-9A4D-49CC-AA61-516B62C8AB9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80810" y="2069166"/>
                  <a:ext cx="125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8B32674-64BD-4674-99B9-489F73B238AD}"/>
                    </a:ext>
                  </a:extLst>
                </p14:cNvPr>
                <p14:cNvContentPartPr/>
                <p14:nvPr/>
              </p14:nvContentPartPr>
              <p14:xfrm>
                <a:off x="8216610" y="1843446"/>
                <a:ext cx="104040" cy="268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8B32674-64BD-4674-99B9-489F73B238A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12290" y="1839126"/>
                  <a:ext cx="112680" cy="2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61EAAAF-7D1F-47CF-822C-7731DFCFCCB3}"/>
                  </a:ext>
                </a:extLst>
              </p14:cNvPr>
              <p14:cNvContentPartPr/>
              <p14:nvPr/>
            </p14:nvContentPartPr>
            <p14:xfrm>
              <a:off x="8465370" y="2025246"/>
              <a:ext cx="7920" cy="21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61EAAAF-7D1F-47CF-822C-7731DFCFCCB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461050" y="2020926"/>
                <a:ext cx="16560" cy="1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1F76A459-2235-4640-9692-C7C3BC964E27}"/>
              </a:ext>
            </a:extLst>
          </p:cNvPr>
          <p:cNvGrpSpPr/>
          <p:nvPr/>
        </p:nvGrpSpPr>
        <p:grpSpPr>
          <a:xfrm>
            <a:off x="8617650" y="2024526"/>
            <a:ext cx="218880" cy="13680"/>
            <a:chOff x="8617650" y="2024526"/>
            <a:chExt cx="218880" cy="1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4A44A08-EA8C-458F-B971-3C805E29EEB1}"/>
                    </a:ext>
                  </a:extLst>
                </p14:cNvPr>
                <p14:cNvContentPartPr/>
                <p14:nvPr/>
              </p14:nvContentPartPr>
              <p14:xfrm>
                <a:off x="8617650" y="2024526"/>
                <a:ext cx="130680" cy="13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4A44A08-EA8C-458F-B971-3C805E29EEB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13330" y="2020206"/>
                  <a:ext cx="139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E2778D9-4855-444B-BF03-96B8F9D24187}"/>
                    </a:ext>
                  </a:extLst>
                </p14:cNvPr>
                <p14:cNvContentPartPr/>
                <p14:nvPr/>
              </p14:nvContentPartPr>
              <p14:xfrm>
                <a:off x="8827530" y="2036766"/>
                <a:ext cx="9000" cy="1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E2778D9-4855-444B-BF03-96B8F9D2418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23210" y="2032446"/>
                  <a:ext cx="17640" cy="1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9A1FCDF-F3F9-46E8-A50B-D34F94FC2998}"/>
              </a:ext>
            </a:extLst>
          </p:cNvPr>
          <p:cNvGrpSpPr/>
          <p:nvPr/>
        </p:nvGrpSpPr>
        <p:grpSpPr>
          <a:xfrm>
            <a:off x="9104010" y="1851006"/>
            <a:ext cx="222480" cy="283320"/>
            <a:chOff x="9104010" y="1851006"/>
            <a:chExt cx="22248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C7BECD1-D2CF-47B9-8B2B-8FF0EA8EA5C5}"/>
                    </a:ext>
                  </a:extLst>
                </p14:cNvPr>
                <p14:cNvContentPartPr/>
                <p14:nvPr/>
              </p14:nvContentPartPr>
              <p14:xfrm>
                <a:off x="9104010" y="1851006"/>
                <a:ext cx="79560" cy="283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C7BECD1-D2CF-47B9-8B2B-8FF0EA8EA5C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99690" y="1846686"/>
                  <a:ext cx="882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91BAE88-2F9C-4628-ADB6-B27BCBCAEB8A}"/>
                    </a:ext>
                  </a:extLst>
                </p14:cNvPr>
                <p14:cNvContentPartPr/>
                <p14:nvPr/>
              </p14:nvContentPartPr>
              <p14:xfrm>
                <a:off x="9292650" y="1942806"/>
                <a:ext cx="33840" cy="127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91BAE88-2F9C-4628-ADB6-B27BCBCAEB8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88330" y="1938486"/>
                  <a:ext cx="4248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00AD0C5-910C-4358-A530-578B5586E494}"/>
                  </a:ext>
                </a:extLst>
              </p14:cNvPr>
              <p14:cNvContentPartPr/>
              <p14:nvPr/>
            </p14:nvContentPartPr>
            <p14:xfrm>
              <a:off x="9455010" y="1968006"/>
              <a:ext cx="81000" cy="61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00AD0C5-910C-4358-A530-578B5586E49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450690" y="1963686"/>
                <a:ext cx="89640" cy="1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6EEFF063-49A7-4BC5-B704-3E4CC27B8331}"/>
              </a:ext>
            </a:extLst>
          </p:cNvPr>
          <p:cNvGrpSpPr/>
          <p:nvPr/>
        </p:nvGrpSpPr>
        <p:grpSpPr>
          <a:xfrm>
            <a:off x="9685050" y="1762086"/>
            <a:ext cx="723960" cy="393840"/>
            <a:chOff x="9685050" y="1762086"/>
            <a:chExt cx="723960" cy="39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78418C1-16F4-4E57-A055-ED0C211AB403}"/>
                    </a:ext>
                  </a:extLst>
                </p14:cNvPr>
                <p14:cNvContentPartPr/>
                <p14:nvPr/>
              </p14:nvContentPartPr>
              <p14:xfrm>
                <a:off x="9732210" y="1790886"/>
                <a:ext cx="174600" cy="101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78418C1-16F4-4E57-A055-ED0C211AB40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27890" y="1786566"/>
                  <a:ext cx="183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47EF468-165F-4FC7-A571-C8787A7FF655}"/>
                    </a:ext>
                  </a:extLst>
                </p14:cNvPr>
                <p14:cNvContentPartPr/>
                <p14:nvPr/>
              </p14:nvContentPartPr>
              <p14:xfrm>
                <a:off x="9962610" y="1834086"/>
                <a:ext cx="57240" cy="16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47EF468-165F-4FC7-A571-C8787A7FF65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58290" y="1829766"/>
                  <a:ext cx="65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4ABEBE3-DF8E-45FE-B331-DD0562C6EC2F}"/>
                    </a:ext>
                  </a:extLst>
                </p14:cNvPr>
                <p14:cNvContentPartPr/>
                <p14:nvPr/>
              </p14:nvContentPartPr>
              <p14:xfrm>
                <a:off x="10101210" y="1762086"/>
                <a:ext cx="19080" cy="144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4ABEBE3-DF8E-45FE-B331-DD0562C6EC2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96890" y="1757766"/>
                  <a:ext cx="27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CE0AF94-F3BF-4F7A-A805-40A065C3BFE8}"/>
                    </a:ext>
                  </a:extLst>
                </p14:cNvPr>
                <p14:cNvContentPartPr/>
                <p14:nvPr/>
              </p14:nvContentPartPr>
              <p14:xfrm>
                <a:off x="9685050" y="1958646"/>
                <a:ext cx="544680" cy="29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CE0AF94-F3BF-4F7A-A805-40A065C3BFE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80730" y="1954326"/>
                  <a:ext cx="553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123A56A-6DFB-427F-AC5A-BAD34B32021D}"/>
                    </a:ext>
                  </a:extLst>
                </p14:cNvPr>
                <p14:cNvContentPartPr/>
                <p14:nvPr/>
              </p14:nvContentPartPr>
              <p14:xfrm>
                <a:off x="9972330" y="2043246"/>
                <a:ext cx="127080" cy="1126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123A56A-6DFB-427F-AC5A-BAD34B32021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968010" y="2038926"/>
                  <a:ext cx="135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1385A0D-F39A-4453-9484-FAD239C1D9A1}"/>
                    </a:ext>
                  </a:extLst>
                </p14:cNvPr>
                <p14:cNvContentPartPr/>
                <p14:nvPr/>
              </p14:nvContentPartPr>
              <p14:xfrm>
                <a:off x="10266810" y="1770726"/>
                <a:ext cx="142200" cy="3704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1385A0D-F39A-4453-9484-FAD239C1D9A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62490" y="1766406"/>
                  <a:ext cx="150840" cy="37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6D1FDD8-C131-4026-8418-A6E5CEEC01B3}"/>
              </a:ext>
            </a:extLst>
          </p:cNvPr>
          <p:cNvGrpSpPr/>
          <p:nvPr/>
        </p:nvGrpSpPr>
        <p:grpSpPr>
          <a:xfrm>
            <a:off x="5911170" y="2499006"/>
            <a:ext cx="112320" cy="169920"/>
            <a:chOff x="5911170" y="2499006"/>
            <a:chExt cx="112320" cy="16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F644F34-B4C7-4E73-A468-AE137501D7F8}"/>
                    </a:ext>
                  </a:extLst>
                </p14:cNvPr>
                <p14:cNvContentPartPr/>
                <p14:nvPr/>
              </p14:nvContentPartPr>
              <p14:xfrm>
                <a:off x="5911170" y="2499006"/>
                <a:ext cx="93960" cy="100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F644F34-B4C7-4E73-A468-AE137501D7F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906850" y="2494686"/>
                  <a:ext cx="102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17BC133-7CA6-4CDF-A98F-384166110C57}"/>
                    </a:ext>
                  </a:extLst>
                </p14:cNvPr>
                <p14:cNvContentPartPr/>
                <p14:nvPr/>
              </p14:nvContentPartPr>
              <p14:xfrm>
                <a:off x="5929170" y="2637606"/>
                <a:ext cx="94320" cy="31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17BC133-7CA6-4CDF-A98F-384166110C5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24850" y="2633286"/>
                  <a:ext cx="10296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D2E0836-495D-490C-AB24-FAD6C3B987E4}"/>
              </a:ext>
            </a:extLst>
          </p:cNvPr>
          <p:cNvGrpSpPr/>
          <p:nvPr/>
        </p:nvGrpSpPr>
        <p:grpSpPr>
          <a:xfrm>
            <a:off x="4805610" y="416406"/>
            <a:ext cx="977400" cy="331560"/>
            <a:chOff x="4805610" y="416406"/>
            <a:chExt cx="977400" cy="33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D85E74F-3B0B-4EB4-9C57-47098D38A10E}"/>
                    </a:ext>
                  </a:extLst>
                </p14:cNvPr>
                <p14:cNvContentPartPr/>
                <p14:nvPr/>
              </p14:nvContentPartPr>
              <p14:xfrm>
                <a:off x="4805610" y="617286"/>
                <a:ext cx="38160" cy="130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D85E74F-3B0B-4EB4-9C57-47098D38A10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801290" y="612966"/>
                  <a:ext cx="46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D6E1995-27C1-4BAD-8693-DED546E04F36}"/>
                    </a:ext>
                  </a:extLst>
                </p14:cNvPr>
                <p14:cNvContentPartPr/>
                <p14:nvPr/>
              </p14:nvContentPartPr>
              <p14:xfrm>
                <a:off x="4867170" y="596766"/>
                <a:ext cx="266760" cy="1350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D6E1995-27C1-4BAD-8693-DED546E04F3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62850" y="592446"/>
                  <a:ext cx="275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7C8AE12-A75F-40DF-9AE0-0CB8DA34188B}"/>
                    </a:ext>
                  </a:extLst>
                </p14:cNvPr>
                <p14:cNvContentPartPr/>
                <p14:nvPr/>
              </p14:nvContentPartPr>
              <p14:xfrm>
                <a:off x="5036730" y="612246"/>
                <a:ext cx="131760" cy="1152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7C8AE12-A75F-40DF-9AE0-0CB8DA34188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032410" y="607926"/>
                  <a:ext cx="140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DEDB59F-63FA-4187-A1C5-586051FA707D}"/>
                    </a:ext>
                  </a:extLst>
                </p14:cNvPr>
                <p14:cNvContentPartPr/>
                <p14:nvPr/>
              </p14:nvContentPartPr>
              <p14:xfrm>
                <a:off x="5239410" y="589926"/>
                <a:ext cx="85680" cy="122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DEDB59F-63FA-4187-A1C5-586051FA707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35090" y="585606"/>
                  <a:ext cx="94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8081BDE-9383-4FD6-AEFC-E8E99A671257}"/>
                    </a:ext>
                  </a:extLst>
                </p14:cNvPr>
                <p14:cNvContentPartPr/>
                <p14:nvPr/>
              </p14:nvContentPartPr>
              <p14:xfrm>
                <a:off x="5430570" y="605046"/>
                <a:ext cx="137520" cy="115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8081BDE-9383-4FD6-AEFC-E8E99A67125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26250" y="600726"/>
                  <a:ext cx="146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20CAD14-18F2-4AD3-9140-21A305135067}"/>
                    </a:ext>
                  </a:extLst>
                </p14:cNvPr>
                <p14:cNvContentPartPr/>
                <p14:nvPr/>
              </p14:nvContentPartPr>
              <p14:xfrm>
                <a:off x="5551890" y="416406"/>
                <a:ext cx="194400" cy="1116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20CAD14-18F2-4AD3-9140-21A30513506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47570" y="412086"/>
                  <a:ext cx="203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22E8BF2-767D-4B1E-81D1-45AF6AAE4A6E}"/>
                    </a:ext>
                  </a:extLst>
                </p14:cNvPr>
                <p14:cNvContentPartPr/>
                <p14:nvPr/>
              </p14:nvContentPartPr>
              <p14:xfrm>
                <a:off x="5688330" y="426846"/>
                <a:ext cx="94680" cy="972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22E8BF2-767D-4B1E-81D1-45AF6AAE4A6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84010" y="422526"/>
                  <a:ext cx="10332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184B201-C2A3-4292-8A09-8C5FDD150F9C}"/>
              </a:ext>
            </a:extLst>
          </p:cNvPr>
          <p:cNvGrpSpPr/>
          <p:nvPr/>
        </p:nvGrpSpPr>
        <p:grpSpPr>
          <a:xfrm>
            <a:off x="6458010" y="2273646"/>
            <a:ext cx="482040" cy="383400"/>
            <a:chOff x="6458010" y="2273646"/>
            <a:chExt cx="482040" cy="38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AB79C13-22C7-4692-92AB-E96E2CD9D489}"/>
                    </a:ext>
                  </a:extLst>
                </p14:cNvPr>
                <p14:cNvContentPartPr/>
                <p14:nvPr/>
              </p14:nvContentPartPr>
              <p14:xfrm>
                <a:off x="6458010" y="2504766"/>
                <a:ext cx="188280" cy="152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AB79C13-22C7-4692-92AB-E96E2CD9D48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453690" y="2500446"/>
                  <a:ext cx="196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2162241-9CCF-4895-BC80-331E1C576D7A}"/>
                    </a:ext>
                  </a:extLst>
                </p14:cNvPr>
                <p14:cNvContentPartPr/>
                <p14:nvPr/>
              </p14:nvContentPartPr>
              <p14:xfrm>
                <a:off x="6673650" y="2367966"/>
                <a:ext cx="81000" cy="15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2162241-9CCF-4895-BC80-331E1C576D7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69330" y="2363646"/>
                  <a:ext cx="89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5148D7C-DC01-4846-AF53-3185F1A82532}"/>
                    </a:ext>
                  </a:extLst>
                </p14:cNvPr>
                <p14:cNvContentPartPr/>
                <p14:nvPr/>
              </p14:nvContentPartPr>
              <p14:xfrm>
                <a:off x="6787050" y="2273646"/>
                <a:ext cx="128160" cy="108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5148D7C-DC01-4846-AF53-3185F1A8253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782730" y="2269326"/>
                  <a:ext cx="136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7994E38-10F5-4D59-8028-CDE40C0D1BB2}"/>
                    </a:ext>
                  </a:extLst>
                </p14:cNvPr>
                <p14:cNvContentPartPr/>
                <p14:nvPr/>
              </p14:nvContentPartPr>
              <p14:xfrm>
                <a:off x="6850410" y="2424846"/>
                <a:ext cx="89640" cy="68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7994E38-10F5-4D59-8028-CDE40C0D1BB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846090" y="2420526"/>
                  <a:ext cx="9828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D699263-F422-4BB9-B7BB-DC8A2AE58F1A}"/>
              </a:ext>
            </a:extLst>
          </p:cNvPr>
          <p:cNvGrpSpPr/>
          <p:nvPr/>
        </p:nvGrpSpPr>
        <p:grpSpPr>
          <a:xfrm>
            <a:off x="7101690" y="2295246"/>
            <a:ext cx="942480" cy="387360"/>
            <a:chOff x="7101690" y="2295246"/>
            <a:chExt cx="94248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05AFB21-F5D1-44DA-9053-6921186DDBE5}"/>
                    </a:ext>
                  </a:extLst>
                </p14:cNvPr>
                <p14:cNvContentPartPr/>
                <p14:nvPr/>
              </p14:nvContentPartPr>
              <p14:xfrm>
                <a:off x="7101690" y="2523126"/>
                <a:ext cx="168840" cy="159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05AFB21-F5D1-44DA-9053-6921186DDBE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097370" y="2518806"/>
                  <a:ext cx="177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940346F-8205-48EC-9715-6D9CF21E87A7}"/>
                    </a:ext>
                  </a:extLst>
                </p14:cNvPr>
                <p14:cNvContentPartPr/>
                <p14:nvPr/>
              </p14:nvContentPartPr>
              <p14:xfrm>
                <a:off x="7301490" y="2414406"/>
                <a:ext cx="71640" cy="259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940346F-8205-48EC-9715-6D9CF21E87A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297170" y="2410086"/>
                  <a:ext cx="80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82C726B-0396-49E6-B38A-1AEFE6E3D385}"/>
                    </a:ext>
                  </a:extLst>
                </p14:cNvPr>
                <p14:cNvContentPartPr/>
                <p14:nvPr/>
              </p14:nvContentPartPr>
              <p14:xfrm>
                <a:off x="7433250" y="2295246"/>
                <a:ext cx="120600" cy="80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82C726B-0396-49E6-B38A-1AEFE6E3D38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28930" y="2290926"/>
                  <a:ext cx="129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557B243-BDED-41AE-8C21-D2F2CE93AD7F}"/>
                    </a:ext>
                  </a:extLst>
                </p14:cNvPr>
                <p14:cNvContentPartPr/>
                <p14:nvPr/>
              </p14:nvContentPartPr>
              <p14:xfrm>
                <a:off x="7455570" y="2433486"/>
                <a:ext cx="160200" cy="136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557B243-BDED-41AE-8C21-D2F2CE93AD7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451250" y="2429166"/>
                  <a:ext cx="168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8C2A29A-9442-4697-B924-54C335108474}"/>
                    </a:ext>
                  </a:extLst>
                </p14:cNvPr>
                <p14:cNvContentPartPr/>
                <p14:nvPr/>
              </p14:nvContentPartPr>
              <p14:xfrm>
                <a:off x="7534410" y="2478486"/>
                <a:ext cx="301680" cy="1454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8C2A29A-9442-4697-B924-54C33510847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30090" y="2474166"/>
                  <a:ext cx="310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639735A-31BE-4A42-9294-32AB403E3B58}"/>
                    </a:ext>
                  </a:extLst>
                </p14:cNvPr>
                <p14:cNvContentPartPr/>
                <p14:nvPr/>
              </p14:nvContentPartPr>
              <p14:xfrm>
                <a:off x="7921770" y="2630046"/>
                <a:ext cx="122400" cy="338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639735A-31BE-4A42-9294-32AB403E3B5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17450" y="2625726"/>
                  <a:ext cx="13104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2B5399C-5F04-435F-879C-3C330D50CCC8}"/>
              </a:ext>
            </a:extLst>
          </p:cNvPr>
          <p:cNvGrpSpPr/>
          <p:nvPr/>
        </p:nvGrpSpPr>
        <p:grpSpPr>
          <a:xfrm>
            <a:off x="8304450" y="2257086"/>
            <a:ext cx="680400" cy="409320"/>
            <a:chOff x="8304450" y="2257086"/>
            <a:chExt cx="680400" cy="40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43A0DE4-5FBA-48A1-9320-47A5C6CACF38}"/>
                    </a:ext>
                  </a:extLst>
                </p14:cNvPr>
                <p14:cNvContentPartPr/>
                <p14:nvPr/>
              </p14:nvContentPartPr>
              <p14:xfrm>
                <a:off x="8304450" y="2514846"/>
                <a:ext cx="167400" cy="151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43A0DE4-5FBA-48A1-9320-47A5C6CACF3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300130" y="2510526"/>
                  <a:ext cx="176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6EA49B0-F5EE-4D72-A1B7-4338F8880DD5}"/>
                    </a:ext>
                  </a:extLst>
                </p14:cNvPr>
                <p14:cNvContentPartPr/>
                <p14:nvPr/>
              </p14:nvContentPartPr>
              <p14:xfrm>
                <a:off x="8476890" y="2354646"/>
                <a:ext cx="109440" cy="230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6EA49B0-F5EE-4D72-A1B7-4338F8880DD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72570" y="2350326"/>
                  <a:ext cx="118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AFC8435-7294-4C6C-B885-487885FA6582}"/>
                    </a:ext>
                  </a:extLst>
                </p14:cNvPr>
                <p14:cNvContentPartPr/>
                <p14:nvPr/>
              </p14:nvContentPartPr>
              <p14:xfrm>
                <a:off x="8673090" y="2274006"/>
                <a:ext cx="121320" cy="792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AFC8435-7294-4C6C-B885-487885FA658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668770" y="2269686"/>
                  <a:ext cx="129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940B3D9-593E-4E8E-A545-8C93CDDDC793}"/>
                    </a:ext>
                  </a:extLst>
                </p14:cNvPr>
                <p14:cNvContentPartPr/>
                <p14:nvPr/>
              </p14:nvContentPartPr>
              <p14:xfrm>
                <a:off x="8827170" y="2304966"/>
                <a:ext cx="44280" cy="104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940B3D9-593E-4E8E-A545-8C93CDDDC79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22850" y="2300646"/>
                  <a:ext cx="52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2CA77C6-8FA8-4FA0-982E-1E45E289A85C}"/>
                    </a:ext>
                  </a:extLst>
                </p14:cNvPr>
                <p14:cNvContentPartPr/>
                <p14:nvPr/>
              </p14:nvContentPartPr>
              <p14:xfrm>
                <a:off x="8650050" y="2257086"/>
                <a:ext cx="334800" cy="1400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2CA77C6-8FA8-4FA0-982E-1E45E289A85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645730" y="2252766"/>
                  <a:ext cx="343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5B3D1D5-7B8B-4C55-8E7C-9FB5672F082C}"/>
                    </a:ext>
                  </a:extLst>
                </p14:cNvPr>
                <p14:cNvContentPartPr/>
                <p14:nvPr/>
              </p14:nvContentPartPr>
              <p14:xfrm>
                <a:off x="8801250" y="2431686"/>
                <a:ext cx="83520" cy="806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5B3D1D5-7B8B-4C55-8E7C-9FB5672F082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96930" y="2427366"/>
                  <a:ext cx="9216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6B08403-E29C-47D1-B96B-135336BAEB36}"/>
                  </a:ext>
                </a:extLst>
              </p14:cNvPr>
              <p14:cNvContentPartPr/>
              <p14:nvPr/>
            </p14:nvContentPartPr>
            <p14:xfrm>
              <a:off x="6040770" y="3142326"/>
              <a:ext cx="138960" cy="180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6B08403-E29C-47D1-B96B-135336BAEB3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036450" y="3138006"/>
                <a:ext cx="1476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818F348-4E36-48EF-AECA-B8D2C6281B52}"/>
                  </a:ext>
                </a:extLst>
              </p14:cNvPr>
              <p14:cNvContentPartPr/>
              <p14:nvPr/>
            </p14:nvContentPartPr>
            <p14:xfrm>
              <a:off x="6074970" y="3229086"/>
              <a:ext cx="122760" cy="280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818F348-4E36-48EF-AECA-B8D2C6281B52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070650" y="3224766"/>
                <a:ext cx="13140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7112360-4676-443F-85C4-AC199F9B17FF}"/>
              </a:ext>
            </a:extLst>
          </p:cNvPr>
          <p:cNvGrpSpPr/>
          <p:nvPr/>
        </p:nvGrpSpPr>
        <p:grpSpPr>
          <a:xfrm>
            <a:off x="6542610" y="2911566"/>
            <a:ext cx="1153800" cy="403200"/>
            <a:chOff x="6542610" y="2911566"/>
            <a:chExt cx="115380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4B1DC67-6EF1-4142-AA5D-7EBCA3A778E5}"/>
                    </a:ext>
                  </a:extLst>
                </p14:cNvPr>
                <p14:cNvContentPartPr/>
                <p14:nvPr/>
              </p14:nvContentPartPr>
              <p14:xfrm>
                <a:off x="6542610" y="3156726"/>
                <a:ext cx="212760" cy="1580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4B1DC67-6EF1-4142-AA5D-7EBCA3A778E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38290" y="3152406"/>
                  <a:ext cx="221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20F8D97-0B4A-4FB9-9818-09ABAD150B61}"/>
                    </a:ext>
                  </a:extLst>
                </p14:cNvPr>
                <p14:cNvContentPartPr/>
                <p14:nvPr/>
              </p14:nvContentPartPr>
              <p14:xfrm>
                <a:off x="6788130" y="3025326"/>
                <a:ext cx="116280" cy="90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20F8D97-0B4A-4FB9-9818-09ABAD150B6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83810" y="3021006"/>
                  <a:ext cx="124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2BC809F-AC44-4BCA-8475-165A9C648689}"/>
                    </a:ext>
                  </a:extLst>
                </p14:cNvPr>
                <p14:cNvContentPartPr/>
                <p14:nvPr/>
              </p14:nvContentPartPr>
              <p14:xfrm>
                <a:off x="7012770" y="2939646"/>
                <a:ext cx="162720" cy="90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2BC809F-AC44-4BCA-8475-165A9C64868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008450" y="2935326"/>
                  <a:ext cx="171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53A3739-A3BD-4937-AA12-F30C929F127D}"/>
                    </a:ext>
                  </a:extLst>
                </p14:cNvPr>
                <p14:cNvContentPartPr/>
                <p14:nvPr/>
              </p14:nvContentPartPr>
              <p14:xfrm>
                <a:off x="7234530" y="2914446"/>
                <a:ext cx="67320" cy="109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53A3739-A3BD-4937-AA12-F30C929F127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30210" y="2910126"/>
                  <a:ext cx="75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5937B17-BAEC-42D9-B355-907A590D6126}"/>
                    </a:ext>
                  </a:extLst>
                </p14:cNvPr>
                <p14:cNvContentPartPr/>
                <p14:nvPr/>
              </p14:nvContentPartPr>
              <p14:xfrm>
                <a:off x="7322730" y="2942166"/>
                <a:ext cx="117720" cy="76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5937B17-BAEC-42D9-B355-907A590D612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318410" y="2937846"/>
                  <a:ext cx="1263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935B349-6DA5-411D-A1F0-A8FB38E372F7}"/>
                    </a:ext>
                  </a:extLst>
                </p14:cNvPr>
                <p14:cNvContentPartPr/>
                <p14:nvPr/>
              </p14:nvContentPartPr>
              <p14:xfrm>
                <a:off x="7473930" y="2980686"/>
                <a:ext cx="42480" cy="50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935B349-6DA5-411D-A1F0-A8FB38E372F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469610" y="2976366"/>
                  <a:ext cx="511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D75DC67-F595-443D-9639-C5BF7ACBFF8C}"/>
                    </a:ext>
                  </a:extLst>
                </p14:cNvPr>
                <p14:cNvContentPartPr/>
                <p14:nvPr/>
              </p14:nvContentPartPr>
              <p14:xfrm>
                <a:off x="7547730" y="2911566"/>
                <a:ext cx="95760" cy="144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D75DC67-F595-443D-9639-C5BF7ACBFF8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43410" y="2907246"/>
                  <a:ext cx="104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A1124C6-98E3-4CDF-B98D-B93C3149339F}"/>
                    </a:ext>
                  </a:extLst>
                </p14:cNvPr>
                <p14:cNvContentPartPr/>
                <p14:nvPr/>
              </p14:nvContentPartPr>
              <p14:xfrm>
                <a:off x="7023210" y="3039726"/>
                <a:ext cx="673200" cy="547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A1124C6-98E3-4CDF-B98D-B93C3149339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018890" y="3035406"/>
                  <a:ext cx="681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255899C-4805-4B51-A37D-5001EF9889B2}"/>
                    </a:ext>
                  </a:extLst>
                </p14:cNvPr>
                <p14:cNvContentPartPr/>
                <p14:nvPr/>
              </p14:nvContentPartPr>
              <p14:xfrm>
                <a:off x="7227690" y="3127566"/>
                <a:ext cx="104760" cy="752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255899C-4805-4B51-A37D-5001EF9889B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23370" y="3123246"/>
                  <a:ext cx="113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D312863-A359-4877-B902-1923C178F288}"/>
                    </a:ext>
                  </a:extLst>
                </p14:cNvPr>
                <p14:cNvContentPartPr/>
                <p14:nvPr/>
              </p14:nvContentPartPr>
              <p14:xfrm>
                <a:off x="7381050" y="3130086"/>
                <a:ext cx="115920" cy="72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D312863-A359-4877-B902-1923C178F28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76730" y="3125766"/>
                  <a:ext cx="12456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27B1921-F6E8-498C-9E07-B0B19E564089}"/>
              </a:ext>
            </a:extLst>
          </p:cNvPr>
          <p:cNvGrpSpPr/>
          <p:nvPr/>
        </p:nvGrpSpPr>
        <p:grpSpPr>
          <a:xfrm>
            <a:off x="7982610" y="3177966"/>
            <a:ext cx="129960" cy="119160"/>
            <a:chOff x="7982610" y="3177966"/>
            <a:chExt cx="129960" cy="11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3597CC2-CDA6-47DB-A90B-FBDCE4DEE795}"/>
                    </a:ext>
                  </a:extLst>
                </p14:cNvPr>
                <p14:cNvContentPartPr/>
                <p14:nvPr/>
              </p14:nvContentPartPr>
              <p14:xfrm>
                <a:off x="7982610" y="3177966"/>
                <a:ext cx="129960" cy="666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3597CC2-CDA6-47DB-A90B-FBDCE4DEE79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978290" y="3173646"/>
                  <a:ext cx="138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6BEFDB2-2030-4CDE-9AB4-15F06DBC9C7B}"/>
                    </a:ext>
                  </a:extLst>
                </p14:cNvPr>
                <p14:cNvContentPartPr/>
                <p14:nvPr/>
              </p14:nvContentPartPr>
              <p14:xfrm>
                <a:off x="7990530" y="3259326"/>
                <a:ext cx="118080" cy="378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6BEFDB2-2030-4CDE-9AB4-15F06DBC9C7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986210" y="3255006"/>
                  <a:ext cx="12672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53DF3B3-A05B-48B3-8A19-B2C91ED0F2B0}"/>
              </a:ext>
            </a:extLst>
          </p:cNvPr>
          <p:cNvGrpSpPr/>
          <p:nvPr/>
        </p:nvGrpSpPr>
        <p:grpSpPr>
          <a:xfrm>
            <a:off x="8342250" y="2808606"/>
            <a:ext cx="745560" cy="482040"/>
            <a:chOff x="8342250" y="2808606"/>
            <a:chExt cx="745560" cy="48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DE31121-55E0-4C69-92BF-28D2F03ED4B5}"/>
                    </a:ext>
                  </a:extLst>
                </p14:cNvPr>
                <p14:cNvContentPartPr/>
                <p14:nvPr/>
              </p14:nvContentPartPr>
              <p14:xfrm>
                <a:off x="8342250" y="3140526"/>
                <a:ext cx="148320" cy="1501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DE31121-55E0-4C69-92BF-28D2F03ED4B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337930" y="3136206"/>
                  <a:ext cx="156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9F3324B-120F-430E-8C54-8C10AD2D8330}"/>
                    </a:ext>
                  </a:extLst>
                </p14:cNvPr>
                <p14:cNvContentPartPr/>
                <p14:nvPr/>
              </p14:nvContentPartPr>
              <p14:xfrm>
                <a:off x="8556090" y="2975646"/>
                <a:ext cx="102600" cy="97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9F3324B-120F-430E-8C54-8C10AD2D833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551770" y="2971326"/>
                  <a:ext cx="1112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722FE10-E0CE-4E6A-9452-225FC485245E}"/>
                    </a:ext>
                  </a:extLst>
                </p14:cNvPr>
                <p14:cNvContentPartPr/>
                <p14:nvPr/>
              </p14:nvContentPartPr>
              <p14:xfrm>
                <a:off x="8755170" y="2932086"/>
                <a:ext cx="134640" cy="885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722FE10-E0CE-4E6A-9452-225FC485245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750850" y="2927766"/>
                  <a:ext cx="143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066BC4F-5019-4C86-8F10-ECCE22B655C8}"/>
                    </a:ext>
                  </a:extLst>
                </p14:cNvPr>
                <p14:cNvContentPartPr/>
                <p14:nvPr/>
              </p14:nvContentPartPr>
              <p14:xfrm>
                <a:off x="8895210" y="2808606"/>
                <a:ext cx="78480" cy="860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066BC4F-5019-4C86-8F10-ECCE22B655C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890890" y="2804286"/>
                  <a:ext cx="87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D504FE5-90B7-4123-B2BD-D743A69F594A}"/>
                    </a:ext>
                  </a:extLst>
                </p14:cNvPr>
                <p14:cNvContentPartPr/>
                <p14:nvPr/>
              </p14:nvContentPartPr>
              <p14:xfrm>
                <a:off x="8657970" y="3051966"/>
                <a:ext cx="429840" cy="334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D504FE5-90B7-4123-B2BD-D743A69F594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653650" y="3047646"/>
                  <a:ext cx="438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8FFF5BC-61AD-4D72-A288-B996CBC2755D}"/>
                    </a:ext>
                  </a:extLst>
                </p14:cNvPr>
                <p14:cNvContentPartPr/>
                <p14:nvPr/>
              </p14:nvContentPartPr>
              <p14:xfrm>
                <a:off x="8771370" y="3162126"/>
                <a:ext cx="91440" cy="61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8FFF5BC-61AD-4D72-A288-B996CBC2755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767050" y="3157806"/>
                  <a:ext cx="100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484E35F-FB92-4C05-9E1B-45F560A809E4}"/>
                    </a:ext>
                  </a:extLst>
                </p14:cNvPr>
                <p14:cNvContentPartPr/>
                <p14:nvPr/>
              </p14:nvContentPartPr>
              <p14:xfrm>
                <a:off x="8915730" y="3144126"/>
                <a:ext cx="80640" cy="74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484E35F-FB92-4C05-9E1B-45F560A809E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911410" y="3139806"/>
                  <a:ext cx="8928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60CD5B9-0C27-4796-9BD2-493658F400F1}"/>
              </a:ext>
            </a:extLst>
          </p:cNvPr>
          <p:cNvGrpSpPr/>
          <p:nvPr/>
        </p:nvGrpSpPr>
        <p:grpSpPr>
          <a:xfrm>
            <a:off x="9591810" y="3098046"/>
            <a:ext cx="110880" cy="160200"/>
            <a:chOff x="9591810" y="3098046"/>
            <a:chExt cx="110880" cy="16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AD8012A-5F00-443D-918B-D55838BB57AB}"/>
                    </a:ext>
                  </a:extLst>
                </p14:cNvPr>
                <p14:cNvContentPartPr/>
                <p14:nvPr/>
              </p14:nvContentPartPr>
              <p14:xfrm>
                <a:off x="9591810" y="3098046"/>
                <a:ext cx="89280" cy="907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AD8012A-5F00-443D-918B-D55838BB57A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587490" y="3093726"/>
                  <a:ext cx="97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7CF2C13-AC99-45A1-8333-BE5093A44DEF}"/>
                    </a:ext>
                  </a:extLst>
                </p14:cNvPr>
                <p14:cNvContentPartPr/>
                <p14:nvPr/>
              </p14:nvContentPartPr>
              <p14:xfrm>
                <a:off x="9592890" y="3229086"/>
                <a:ext cx="109800" cy="291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7CF2C13-AC99-45A1-8333-BE5093A44DE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588570" y="3224766"/>
                  <a:ext cx="11844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50A570A-9CC3-4847-BD6B-CF07FBE31AB4}"/>
              </a:ext>
            </a:extLst>
          </p:cNvPr>
          <p:cNvGrpSpPr/>
          <p:nvPr/>
        </p:nvGrpSpPr>
        <p:grpSpPr>
          <a:xfrm>
            <a:off x="10047570" y="3027846"/>
            <a:ext cx="240480" cy="150840"/>
            <a:chOff x="10047570" y="3027846"/>
            <a:chExt cx="240480" cy="15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BA41F62-DADE-45B1-96FE-53217790945F}"/>
                    </a:ext>
                  </a:extLst>
                </p14:cNvPr>
                <p14:cNvContentPartPr/>
                <p14:nvPr/>
              </p14:nvContentPartPr>
              <p14:xfrm>
                <a:off x="10117050" y="3027846"/>
                <a:ext cx="23400" cy="1414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BA41F62-DADE-45B1-96FE-53217790945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112730" y="3023526"/>
                  <a:ext cx="32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2A96B3F-C384-4485-AEEB-211C7D1EC3DA}"/>
                    </a:ext>
                  </a:extLst>
                </p14:cNvPr>
                <p14:cNvContentPartPr/>
                <p14:nvPr/>
              </p14:nvContentPartPr>
              <p14:xfrm>
                <a:off x="10047570" y="3152406"/>
                <a:ext cx="240480" cy="262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2A96B3F-C384-4485-AEEB-211C7D1EC3D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043250" y="3148086"/>
                  <a:ext cx="24912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2B676C56-56E8-4F34-9D4D-E5C540C3B907}"/>
                  </a:ext>
                </a:extLst>
              </p14:cNvPr>
              <p14:cNvContentPartPr/>
              <p14:nvPr/>
            </p14:nvContentPartPr>
            <p14:xfrm>
              <a:off x="10128570" y="3252846"/>
              <a:ext cx="168480" cy="12492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2B676C56-56E8-4F34-9D4D-E5C540C3B907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124250" y="3248526"/>
                <a:ext cx="177120" cy="13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926265B-2A57-4A71-81B3-0FD3798FCFFE}"/>
              </a:ext>
            </a:extLst>
          </p:cNvPr>
          <p:cNvGrpSpPr/>
          <p:nvPr/>
        </p:nvGrpSpPr>
        <p:grpSpPr>
          <a:xfrm>
            <a:off x="9575250" y="2540046"/>
            <a:ext cx="499320" cy="396720"/>
            <a:chOff x="9575250" y="2540046"/>
            <a:chExt cx="499320" cy="39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8FDBC88-992A-4F91-983D-1AA98B021C48}"/>
                    </a:ext>
                  </a:extLst>
                </p14:cNvPr>
                <p14:cNvContentPartPr/>
                <p14:nvPr/>
              </p14:nvContentPartPr>
              <p14:xfrm>
                <a:off x="9627810" y="2785206"/>
                <a:ext cx="17640" cy="1324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8FDBC88-992A-4F91-983D-1AA98B021C4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23490" y="2780886"/>
                  <a:ext cx="26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0D1FB75-4EB4-494F-9D62-3975ECB27CAB}"/>
                    </a:ext>
                  </a:extLst>
                </p14:cNvPr>
                <p14:cNvContentPartPr/>
                <p14:nvPr/>
              </p14:nvContentPartPr>
              <p14:xfrm>
                <a:off x="9575250" y="2860446"/>
                <a:ext cx="124920" cy="76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0D1FB75-4EB4-494F-9D62-3975ECB27CA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570930" y="2856126"/>
                  <a:ext cx="133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BBEF0B7-B132-4DAC-9607-07A462E6052E}"/>
                    </a:ext>
                  </a:extLst>
                </p14:cNvPr>
                <p14:cNvContentPartPr/>
                <p14:nvPr/>
              </p14:nvContentPartPr>
              <p14:xfrm>
                <a:off x="9603330" y="2564886"/>
                <a:ext cx="133920" cy="91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BBEF0B7-B132-4DAC-9607-07A462E6052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599010" y="2560566"/>
                  <a:ext cx="142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D205A70-F77D-4F80-BA59-6567C68EF066}"/>
                    </a:ext>
                  </a:extLst>
                </p14:cNvPr>
                <p14:cNvContentPartPr/>
                <p14:nvPr/>
              </p14:nvContentPartPr>
              <p14:xfrm>
                <a:off x="9773610" y="2603766"/>
                <a:ext cx="71640" cy="720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D205A70-F77D-4F80-BA59-6567C68EF06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769290" y="2599446"/>
                  <a:ext cx="80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9F9618B-BC68-415B-BC0E-1FB833593D8B}"/>
                    </a:ext>
                  </a:extLst>
                </p14:cNvPr>
                <p14:cNvContentPartPr/>
                <p14:nvPr/>
              </p14:nvContentPartPr>
              <p14:xfrm>
                <a:off x="9883770" y="2616726"/>
                <a:ext cx="61560" cy="597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9F9618B-BC68-415B-BC0E-1FB833593D8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879450" y="2612406"/>
                  <a:ext cx="702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2EB4FFB-241B-49D3-A896-B072389101E2}"/>
                    </a:ext>
                  </a:extLst>
                </p14:cNvPr>
                <p14:cNvContentPartPr/>
                <p14:nvPr/>
              </p14:nvContentPartPr>
              <p14:xfrm>
                <a:off x="9968730" y="2540046"/>
                <a:ext cx="105840" cy="1742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2EB4FFB-241B-49D3-A896-B072389101E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964410" y="2535726"/>
                  <a:ext cx="11448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0C31104-69ED-4998-BAB9-FCDBF46B93A8}"/>
              </a:ext>
            </a:extLst>
          </p:cNvPr>
          <p:cNvGrpSpPr/>
          <p:nvPr/>
        </p:nvGrpSpPr>
        <p:grpSpPr>
          <a:xfrm>
            <a:off x="6311130" y="3687006"/>
            <a:ext cx="645480" cy="169920"/>
            <a:chOff x="6311130" y="3687006"/>
            <a:chExt cx="645480" cy="16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61EBA17-3671-437D-B8D0-44ACE5341CED}"/>
                    </a:ext>
                  </a:extLst>
                </p14:cNvPr>
                <p14:cNvContentPartPr/>
                <p14:nvPr/>
              </p14:nvContentPartPr>
              <p14:xfrm>
                <a:off x="6311130" y="3743526"/>
                <a:ext cx="105120" cy="925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61EBA17-3671-437D-B8D0-44ACE5341CE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306810" y="3739206"/>
                  <a:ext cx="113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E521C54-1228-4D03-89A3-1F2C7C73E2BC}"/>
                    </a:ext>
                  </a:extLst>
                </p14:cNvPr>
                <p14:cNvContentPartPr/>
                <p14:nvPr/>
              </p14:nvContentPartPr>
              <p14:xfrm>
                <a:off x="6448290" y="3687006"/>
                <a:ext cx="86400" cy="1699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E521C54-1228-4D03-89A3-1F2C7C73E2B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43970" y="3682686"/>
                  <a:ext cx="95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7E3B920-28C0-4FF0-9C59-F6A7C2414476}"/>
                    </a:ext>
                  </a:extLst>
                </p14:cNvPr>
                <p14:cNvContentPartPr/>
                <p14:nvPr/>
              </p14:nvContentPartPr>
              <p14:xfrm>
                <a:off x="6564930" y="3764766"/>
                <a:ext cx="54360" cy="802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7E3B920-28C0-4FF0-9C59-F6A7C241447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560610" y="3760446"/>
                  <a:ext cx="63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C39B79C-4066-4B4C-AC1C-5035A49FAF87}"/>
                    </a:ext>
                  </a:extLst>
                </p14:cNvPr>
                <p14:cNvContentPartPr/>
                <p14:nvPr/>
              </p14:nvContentPartPr>
              <p14:xfrm>
                <a:off x="6639810" y="3750726"/>
                <a:ext cx="75960" cy="806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C39B79C-4066-4B4C-AC1C-5035A49FAF8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35490" y="3746406"/>
                  <a:ext cx="84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0E7FED0-2B5D-4D0A-BBF8-C7B6B331DE7C}"/>
                    </a:ext>
                  </a:extLst>
                </p14:cNvPr>
                <p14:cNvContentPartPr/>
                <p14:nvPr/>
              </p14:nvContentPartPr>
              <p14:xfrm>
                <a:off x="6756810" y="3738846"/>
                <a:ext cx="60120" cy="921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0E7FED0-2B5D-4D0A-BBF8-C7B6B331DE7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752490" y="3734526"/>
                  <a:ext cx="68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8F2CB6F-CFC6-4F09-B488-4BA313AA451E}"/>
                    </a:ext>
                  </a:extLst>
                </p14:cNvPr>
                <p14:cNvContentPartPr/>
                <p14:nvPr/>
              </p14:nvContentPartPr>
              <p14:xfrm>
                <a:off x="6817650" y="3737406"/>
                <a:ext cx="138960" cy="745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8F2CB6F-CFC6-4F09-B488-4BA313AA451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813330" y="3733086"/>
                  <a:ext cx="14760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751C0ED-8680-4037-9319-DF183BF7EC6A}"/>
              </a:ext>
            </a:extLst>
          </p:cNvPr>
          <p:cNvGrpSpPr/>
          <p:nvPr/>
        </p:nvGrpSpPr>
        <p:grpSpPr>
          <a:xfrm>
            <a:off x="7304010" y="3730926"/>
            <a:ext cx="300960" cy="101880"/>
            <a:chOff x="7304010" y="3730926"/>
            <a:chExt cx="300960" cy="10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0F56FE5-34EA-46C9-909C-DF4565F2CD74}"/>
                    </a:ext>
                  </a:extLst>
                </p14:cNvPr>
                <p14:cNvContentPartPr/>
                <p14:nvPr/>
              </p14:nvContentPartPr>
              <p14:xfrm>
                <a:off x="7304010" y="3730926"/>
                <a:ext cx="159120" cy="1018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0F56FE5-34EA-46C9-909C-DF4565F2CD7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299690" y="3726606"/>
                  <a:ext cx="167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6EC5DE8-BB43-4A91-B762-C49DE9EF5C39}"/>
                    </a:ext>
                  </a:extLst>
                </p14:cNvPr>
                <p14:cNvContentPartPr/>
                <p14:nvPr/>
              </p14:nvContentPartPr>
              <p14:xfrm>
                <a:off x="7542690" y="3735966"/>
                <a:ext cx="62280" cy="540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6EC5DE8-BB43-4A91-B762-C49DE9EF5C3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538370" y="3731646"/>
                  <a:ext cx="7092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21954C1-2DB7-4314-98A0-AEE9F325AA45}"/>
              </a:ext>
            </a:extLst>
          </p:cNvPr>
          <p:cNvGrpSpPr/>
          <p:nvPr/>
        </p:nvGrpSpPr>
        <p:grpSpPr>
          <a:xfrm>
            <a:off x="7765890" y="3561006"/>
            <a:ext cx="846360" cy="307800"/>
            <a:chOff x="7765890" y="3561006"/>
            <a:chExt cx="846360" cy="30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E657F29-037C-45CC-A1D6-AF7ACC478F56}"/>
                    </a:ext>
                  </a:extLst>
                </p14:cNvPr>
                <p14:cNvContentPartPr/>
                <p14:nvPr/>
              </p14:nvContentPartPr>
              <p14:xfrm>
                <a:off x="7765890" y="3561006"/>
                <a:ext cx="846360" cy="3078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E657F29-037C-45CC-A1D6-AF7ACC478F5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761570" y="3556686"/>
                  <a:ext cx="8550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0A10C51-47DF-4F9C-A30E-1D84DDC8C4AD}"/>
                    </a:ext>
                  </a:extLst>
                </p14:cNvPr>
                <p14:cNvContentPartPr/>
                <p14:nvPr/>
              </p14:nvContentPartPr>
              <p14:xfrm>
                <a:off x="7981170" y="3710766"/>
                <a:ext cx="129600" cy="81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0A10C51-47DF-4F9C-A30E-1D84DDC8C4A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976850" y="3706446"/>
                  <a:ext cx="138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06118D4-05FD-4FA7-AE12-E919D8AE3F31}"/>
                    </a:ext>
                  </a:extLst>
                </p14:cNvPr>
                <p14:cNvContentPartPr/>
                <p14:nvPr/>
              </p14:nvContentPartPr>
              <p14:xfrm>
                <a:off x="8123730" y="3738126"/>
                <a:ext cx="76320" cy="630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06118D4-05FD-4FA7-AE12-E919D8AE3F3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119410" y="3733806"/>
                  <a:ext cx="84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1150E41-FCC8-47FB-B601-1FC831EAE615}"/>
                    </a:ext>
                  </a:extLst>
                </p14:cNvPr>
                <p14:cNvContentPartPr/>
                <p14:nvPr/>
              </p14:nvContentPartPr>
              <p14:xfrm>
                <a:off x="8261970" y="3662526"/>
                <a:ext cx="64080" cy="1443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1150E41-FCC8-47FB-B601-1FC831EAE61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257650" y="3658206"/>
                  <a:ext cx="72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DCA612E-A565-43BB-A0B6-0E93299505AB}"/>
                    </a:ext>
                  </a:extLst>
                </p14:cNvPr>
                <p14:cNvContentPartPr/>
                <p14:nvPr/>
              </p14:nvContentPartPr>
              <p14:xfrm>
                <a:off x="8353770" y="3752166"/>
                <a:ext cx="83520" cy="698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DCA612E-A565-43BB-A0B6-0E93299505A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349450" y="3747846"/>
                  <a:ext cx="92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E59904F-73E4-4844-BD7D-41C79A332356}"/>
                    </a:ext>
                  </a:extLst>
                </p14:cNvPr>
                <p14:cNvContentPartPr/>
                <p14:nvPr/>
              </p14:nvContentPartPr>
              <p14:xfrm>
                <a:off x="8477250" y="3731286"/>
                <a:ext cx="102240" cy="849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E59904F-73E4-4844-BD7D-41C79A33235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472930" y="3726966"/>
                  <a:ext cx="11088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6311187-21B4-4328-94F7-383E739E418D}"/>
              </a:ext>
            </a:extLst>
          </p:cNvPr>
          <p:cNvGrpSpPr/>
          <p:nvPr/>
        </p:nvGrpSpPr>
        <p:grpSpPr>
          <a:xfrm>
            <a:off x="8962530" y="3324846"/>
            <a:ext cx="156600" cy="277200"/>
            <a:chOff x="8962530" y="3324846"/>
            <a:chExt cx="156600" cy="27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8B54834-461A-4629-AFEF-8DAF388C35B2}"/>
                    </a:ext>
                  </a:extLst>
                </p14:cNvPr>
                <p14:cNvContentPartPr/>
                <p14:nvPr/>
              </p14:nvContentPartPr>
              <p14:xfrm>
                <a:off x="8992050" y="3382446"/>
                <a:ext cx="63360" cy="2196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8B54834-461A-4629-AFEF-8DAF388C35B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987730" y="3378126"/>
                  <a:ext cx="720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F793316-5FFB-48D7-AFB4-BC1EC7847F75}"/>
                    </a:ext>
                  </a:extLst>
                </p14:cNvPr>
                <p14:cNvContentPartPr/>
                <p14:nvPr/>
              </p14:nvContentPartPr>
              <p14:xfrm>
                <a:off x="8962530" y="3324846"/>
                <a:ext cx="156600" cy="1238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F793316-5FFB-48D7-AFB4-BC1EC7847F7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958210" y="3320526"/>
                  <a:ext cx="16524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F276A0F9-D08E-4EC9-B9E5-E031C05059FD}"/>
              </a:ext>
            </a:extLst>
          </p:cNvPr>
          <p:cNvGrpSpPr/>
          <p:nvPr/>
        </p:nvGrpSpPr>
        <p:grpSpPr>
          <a:xfrm>
            <a:off x="9120570" y="3567126"/>
            <a:ext cx="1168920" cy="414720"/>
            <a:chOff x="9120570" y="3567126"/>
            <a:chExt cx="1168920" cy="41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05BAFB7-888D-4486-A266-EF55FA485369}"/>
                    </a:ext>
                  </a:extLst>
                </p14:cNvPr>
                <p14:cNvContentPartPr/>
                <p14:nvPr/>
              </p14:nvContentPartPr>
              <p14:xfrm>
                <a:off x="9120570" y="3746046"/>
                <a:ext cx="158400" cy="1335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05BAFB7-888D-4486-A266-EF55FA48536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116250" y="3741726"/>
                  <a:ext cx="167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339474E-81D7-4631-A7BF-15A662176C84}"/>
                    </a:ext>
                  </a:extLst>
                </p14:cNvPr>
                <p14:cNvContentPartPr/>
                <p14:nvPr/>
              </p14:nvContentPartPr>
              <p14:xfrm>
                <a:off x="9278250" y="3690966"/>
                <a:ext cx="66960" cy="115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339474E-81D7-4631-A7BF-15A662176C8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273930" y="3686646"/>
                  <a:ext cx="75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4C342E8-2279-42C3-A189-92A446D48F8D}"/>
                    </a:ext>
                  </a:extLst>
                </p14:cNvPr>
                <p14:cNvContentPartPr/>
                <p14:nvPr/>
              </p14:nvContentPartPr>
              <p14:xfrm>
                <a:off x="9417930" y="3567126"/>
                <a:ext cx="93600" cy="1522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4C342E8-2279-42C3-A189-92A446D48F8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413250" y="3562806"/>
                  <a:ext cx="102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BF4F6EE-96AD-4D0D-9523-2626906252D5}"/>
                    </a:ext>
                  </a:extLst>
                </p14:cNvPr>
                <p14:cNvContentPartPr/>
                <p14:nvPr/>
              </p14:nvContentPartPr>
              <p14:xfrm>
                <a:off x="9546090" y="3640206"/>
                <a:ext cx="75240" cy="871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BF4F6EE-96AD-4D0D-9523-2626906252D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541770" y="3635886"/>
                  <a:ext cx="83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F4E4672-640E-43D7-8A00-25E15239BA2F}"/>
                    </a:ext>
                  </a:extLst>
                </p14:cNvPr>
                <p14:cNvContentPartPr/>
                <p14:nvPr/>
              </p14:nvContentPartPr>
              <p14:xfrm>
                <a:off x="9676050" y="3627606"/>
                <a:ext cx="77040" cy="950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F4E4672-640E-43D7-8A00-25E15239BA2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671730" y="3623286"/>
                  <a:ext cx="85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9A2CF15-BA69-4AFC-84FF-2CAF81F602FB}"/>
                    </a:ext>
                  </a:extLst>
                </p14:cNvPr>
                <p14:cNvContentPartPr/>
                <p14:nvPr/>
              </p14:nvContentPartPr>
              <p14:xfrm>
                <a:off x="9894210" y="3779166"/>
                <a:ext cx="77400" cy="176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9A2CF15-BA69-4AFC-84FF-2CAF81F602F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889890" y="3774846"/>
                  <a:ext cx="86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6C0411E-3819-48D7-9100-203717B4B8F3}"/>
                    </a:ext>
                  </a:extLst>
                </p14:cNvPr>
                <p14:cNvContentPartPr/>
                <p14:nvPr/>
              </p14:nvContentPartPr>
              <p14:xfrm>
                <a:off x="9911490" y="3830286"/>
                <a:ext cx="79920" cy="136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6C0411E-3819-48D7-9100-203717B4B8F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907170" y="3825966"/>
                  <a:ext cx="88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8FAC278-FA29-4905-957B-1FA33E887853}"/>
                    </a:ext>
                  </a:extLst>
                </p14:cNvPr>
                <p14:cNvContentPartPr/>
                <p14:nvPr/>
              </p14:nvContentPartPr>
              <p14:xfrm>
                <a:off x="10158450" y="3671886"/>
                <a:ext cx="19440" cy="1429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8FAC278-FA29-4905-957B-1FA33E88785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154130" y="3667566"/>
                  <a:ext cx="28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CC5AD98-5416-4A86-8528-2F97BE8DAACC}"/>
                    </a:ext>
                  </a:extLst>
                </p14:cNvPr>
                <p14:cNvContentPartPr/>
                <p14:nvPr/>
              </p14:nvContentPartPr>
              <p14:xfrm>
                <a:off x="10091850" y="3788526"/>
                <a:ext cx="197640" cy="180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CC5AD98-5416-4A86-8528-2F97BE8DAAC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087530" y="3784206"/>
                  <a:ext cx="206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0096ADF-11CD-4DD2-8CA0-441399012F9B}"/>
                    </a:ext>
                  </a:extLst>
                </p14:cNvPr>
                <p14:cNvContentPartPr/>
                <p14:nvPr/>
              </p14:nvContentPartPr>
              <p14:xfrm>
                <a:off x="10127490" y="3907326"/>
                <a:ext cx="155520" cy="745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0096ADF-11CD-4DD2-8CA0-441399012F9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123170" y="3903006"/>
                  <a:ext cx="16416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B1FE6E8-94E0-4795-ABAA-34F3211B5B94}"/>
              </a:ext>
            </a:extLst>
          </p:cNvPr>
          <p:cNvGrpSpPr/>
          <p:nvPr/>
        </p:nvGrpSpPr>
        <p:grpSpPr>
          <a:xfrm>
            <a:off x="4782570" y="5055006"/>
            <a:ext cx="907920" cy="230400"/>
            <a:chOff x="4782570" y="5055006"/>
            <a:chExt cx="90792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E080D6C-F528-4F8D-84A8-2A2B9F5856D1}"/>
                    </a:ext>
                  </a:extLst>
                </p14:cNvPr>
                <p14:cNvContentPartPr/>
                <p14:nvPr/>
              </p14:nvContentPartPr>
              <p14:xfrm>
                <a:off x="4782570" y="5152206"/>
                <a:ext cx="145800" cy="1332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E080D6C-F528-4F8D-84A8-2A2B9F5856D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778250" y="5147886"/>
                  <a:ext cx="154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9EC1986-4E68-421F-9F98-D2380ED8875F}"/>
                    </a:ext>
                  </a:extLst>
                </p14:cNvPr>
                <p14:cNvContentPartPr/>
                <p14:nvPr/>
              </p14:nvContentPartPr>
              <p14:xfrm>
                <a:off x="5037810" y="5175606"/>
                <a:ext cx="76680" cy="104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9EC1986-4E68-421F-9F98-D2380ED8875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033490" y="5171286"/>
                  <a:ext cx="85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70DB54A-917D-44D2-9F89-C09EC380B4F8}"/>
                    </a:ext>
                  </a:extLst>
                </p14:cNvPr>
                <p14:cNvContentPartPr/>
                <p14:nvPr/>
              </p14:nvContentPartPr>
              <p14:xfrm>
                <a:off x="5056890" y="5215566"/>
                <a:ext cx="94320" cy="100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70DB54A-917D-44D2-9F89-C09EC380B4F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052570" y="5211246"/>
                  <a:ext cx="1029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D3B0E20-E069-4CED-A099-BACA9304A621}"/>
                    </a:ext>
                  </a:extLst>
                </p14:cNvPr>
                <p14:cNvContentPartPr/>
                <p14:nvPr/>
              </p14:nvContentPartPr>
              <p14:xfrm>
                <a:off x="5276130" y="5115846"/>
                <a:ext cx="107280" cy="1166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D3B0E20-E069-4CED-A099-BACA9304A62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271810" y="5111526"/>
                  <a:ext cx="115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ECD3987-59F1-41D8-BA52-DACC80B91C3F}"/>
                    </a:ext>
                  </a:extLst>
                </p14:cNvPr>
                <p14:cNvContentPartPr/>
                <p14:nvPr/>
              </p14:nvContentPartPr>
              <p14:xfrm>
                <a:off x="5425530" y="5055006"/>
                <a:ext cx="87120" cy="1861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ECD3987-59F1-41D8-BA52-DACC80B91C3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421210" y="5050686"/>
                  <a:ext cx="95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04A06B7-C776-45CD-B923-DDAAF9A1A67E}"/>
                    </a:ext>
                  </a:extLst>
                </p14:cNvPr>
                <p14:cNvContentPartPr/>
                <p14:nvPr/>
              </p14:nvContentPartPr>
              <p14:xfrm>
                <a:off x="5557650" y="5086686"/>
                <a:ext cx="78480" cy="1407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04A06B7-C776-45CD-B923-DDAAF9A1A67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553330" y="5082366"/>
                  <a:ext cx="87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8099AA6-C40A-4577-9FD7-7B5055EE167C}"/>
                    </a:ext>
                  </a:extLst>
                </p14:cNvPr>
                <p14:cNvContentPartPr/>
                <p14:nvPr/>
              </p14:nvContentPartPr>
              <p14:xfrm>
                <a:off x="5553690" y="5082366"/>
                <a:ext cx="136800" cy="252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8099AA6-C40A-4577-9FD7-7B5055EE167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549370" y="5078046"/>
                  <a:ext cx="14544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6601B028-7170-4A22-A8E8-CD685FE67A1F}"/>
              </a:ext>
            </a:extLst>
          </p:cNvPr>
          <p:cNvGrpSpPr/>
          <p:nvPr/>
        </p:nvGrpSpPr>
        <p:grpSpPr>
          <a:xfrm>
            <a:off x="6409770" y="4989126"/>
            <a:ext cx="808920" cy="209880"/>
            <a:chOff x="6409770" y="4989126"/>
            <a:chExt cx="80892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E0399B0-04DC-4DFD-81BD-44D2CEFCB03B}"/>
                    </a:ext>
                  </a:extLst>
                </p14:cNvPr>
                <p14:cNvContentPartPr/>
                <p14:nvPr/>
              </p14:nvContentPartPr>
              <p14:xfrm>
                <a:off x="6409770" y="5094246"/>
                <a:ext cx="169560" cy="1047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E0399B0-04DC-4DFD-81BD-44D2CEFCB03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405450" y="5089926"/>
                  <a:ext cx="178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F64DC60-A10D-4F54-BF6C-A249D33D895F}"/>
                    </a:ext>
                  </a:extLst>
                </p14:cNvPr>
                <p14:cNvContentPartPr/>
                <p14:nvPr/>
              </p14:nvContentPartPr>
              <p14:xfrm>
                <a:off x="6652410" y="5069046"/>
                <a:ext cx="143280" cy="662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F64DC60-A10D-4F54-BF6C-A249D33D895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648090" y="5064726"/>
                  <a:ext cx="151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158C0BA-C6C4-42BD-A2F9-0BE0A46E95D9}"/>
                    </a:ext>
                  </a:extLst>
                </p14:cNvPr>
                <p14:cNvContentPartPr/>
                <p14:nvPr/>
              </p14:nvContentPartPr>
              <p14:xfrm>
                <a:off x="6697410" y="5155446"/>
                <a:ext cx="122760" cy="360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158C0BA-C6C4-42BD-A2F9-0BE0A46E95D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693090" y="5151126"/>
                  <a:ext cx="131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BAF3698-2A1F-4062-BC95-BFBE6489ECE8}"/>
                    </a:ext>
                  </a:extLst>
                </p14:cNvPr>
                <p14:cNvContentPartPr/>
                <p14:nvPr/>
              </p14:nvContentPartPr>
              <p14:xfrm>
                <a:off x="6942570" y="5071566"/>
                <a:ext cx="115920" cy="1033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BAF3698-2A1F-4062-BC95-BFBE6489ECE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938250" y="5067246"/>
                  <a:ext cx="124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C0A0EFE-ECAE-44D7-82F4-ADFABC9D35FE}"/>
                    </a:ext>
                  </a:extLst>
                </p14:cNvPr>
                <p14:cNvContentPartPr/>
                <p14:nvPr/>
              </p14:nvContentPartPr>
              <p14:xfrm>
                <a:off x="7080090" y="4989126"/>
                <a:ext cx="138600" cy="2077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C0A0EFE-ECAE-44D7-82F4-ADFABC9D35F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075770" y="4984806"/>
                  <a:ext cx="14724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1F303B3-C31B-4073-A859-6FC7660A4A91}"/>
              </a:ext>
            </a:extLst>
          </p:cNvPr>
          <p:cNvGrpSpPr/>
          <p:nvPr/>
        </p:nvGrpSpPr>
        <p:grpSpPr>
          <a:xfrm>
            <a:off x="4098210" y="5643606"/>
            <a:ext cx="973080" cy="387000"/>
            <a:chOff x="4098210" y="5643606"/>
            <a:chExt cx="973080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FBC77E4-5889-443E-912F-19588717EDD6}"/>
                    </a:ext>
                  </a:extLst>
                </p14:cNvPr>
                <p14:cNvContentPartPr/>
                <p14:nvPr/>
              </p14:nvContentPartPr>
              <p14:xfrm>
                <a:off x="4098210" y="5646846"/>
                <a:ext cx="143640" cy="3632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FBC77E4-5889-443E-912F-19588717EDD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093890" y="5642526"/>
                  <a:ext cx="1522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FF79132-2433-412E-9216-7522929CD8D2}"/>
                    </a:ext>
                  </a:extLst>
                </p14:cNvPr>
                <p14:cNvContentPartPr/>
                <p14:nvPr/>
              </p14:nvContentPartPr>
              <p14:xfrm>
                <a:off x="4272090" y="5670966"/>
                <a:ext cx="172440" cy="1123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FF79132-2433-412E-9216-7522929CD8D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267770" y="5666646"/>
                  <a:ext cx="181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C17DB2D-A4D8-41ED-8150-F105067C8146}"/>
                    </a:ext>
                  </a:extLst>
                </p14:cNvPr>
                <p14:cNvContentPartPr/>
                <p14:nvPr/>
              </p14:nvContentPartPr>
              <p14:xfrm>
                <a:off x="4340490" y="5919726"/>
                <a:ext cx="155520" cy="745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C17DB2D-A4D8-41ED-8150-F105067C814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336170" y="5915406"/>
                  <a:ext cx="164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D448F73-AB83-4B12-9963-E2FE70E3167E}"/>
                    </a:ext>
                  </a:extLst>
                </p14:cNvPr>
                <p14:cNvContentPartPr/>
                <p14:nvPr/>
              </p14:nvContentPartPr>
              <p14:xfrm>
                <a:off x="4494570" y="5669166"/>
                <a:ext cx="117720" cy="3614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D448F73-AB83-4B12-9963-E2FE70E3167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490250" y="5664846"/>
                  <a:ext cx="1263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FCA432F-BDF0-46B9-9AAE-D712CB731DE7}"/>
                    </a:ext>
                  </a:extLst>
                </p14:cNvPr>
                <p14:cNvContentPartPr/>
                <p14:nvPr/>
              </p14:nvContentPartPr>
              <p14:xfrm>
                <a:off x="4685730" y="5833686"/>
                <a:ext cx="20520" cy="129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FCA432F-BDF0-46B9-9AAE-D712CB731DE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681410" y="5829366"/>
                  <a:ext cx="29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1A7BBED-18DB-40C6-9D1C-9E5F084D6157}"/>
                    </a:ext>
                  </a:extLst>
                </p14:cNvPr>
                <p14:cNvContentPartPr/>
                <p14:nvPr/>
              </p14:nvContentPartPr>
              <p14:xfrm>
                <a:off x="4890210" y="5643606"/>
                <a:ext cx="27360" cy="1458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1A7BBED-18DB-40C6-9D1C-9E5F084D615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85890" y="5639286"/>
                  <a:ext cx="36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70B8F39-1098-45AF-A3F2-F19F32ADD499}"/>
                    </a:ext>
                  </a:extLst>
                </p14:cNvPr>
                <p14:cNvContentPartPr/>
                <p14:nvPr/>
              </p14:nvContentPartPr>
              <p14:xfrm>
                <a:off x="4777170" y="5791206"/>
                <a:ext cx="294120" cy="205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70B8F39-1098-45AF-A3F2-F19F32ADD49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772850" y="5786886"/>
                  <a:ext cx="302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AD58FC5-AAE1-4A65-B974-539A284BF257}"/>
                    </a:ext>
                  </a:extLst>
                </p14:cNvPr>
                <p14:cNvContentPartPr/>
                <p14:nvPr/>
              </p14:nvContentPartPr>
              <p14:xfrm>
                <a:off x="4910730" y="5867526"/>
                <a:ext cx="123120" cy="1278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AD58FC5-AAE1-4A65-B974-539A284BF25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906410" y="5863206"/>
                  <a:ext cx="13176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16671530-2768-476A-B9E6-28EBDDCEB240}"/>
              </a:ext>
            </a:extLst>
          </p:cNvPr>
          <p:cNvGrpSpPr/>
          <p:nvPr/>
        </p:nvGrpSpPr>
        <p:grpSpPr>
          <a:xfrm>
            <a:off x="5328690" y="5750526"/>
            <a:ext cx="202320" cy="178560"/>
            <a:chOff x="5328690" y="5750526"/>
            <a:chExt cx="202320" cy="1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90DB467-37E9-4900-8C87-9D286CD88962}"/>
                    </a:ext>
                  </a:extLst>
                </p14:cNvPr>
                <p14:cNvContentPartPr/>
                <p14:nvPr/>
              </p14:nvContentPartPr>
              <p14:xfrm>
                <a:off x="5328690" y="5750526"/>
                <a:ext cx="152280" cy="712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90DB467-37E9-4900-8C87-9D286CD8896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324370" y="5746206"/>
                  <a:ext cx="160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F29A3B2-D9BF-42DD-ADC8-FBDCBFA443A0}"/>
                    </a:ext>
                  </a:extLst>
                </p14:cNvPr>
                <p14:cNvContentPartPr/>
                <p14:nvPr/>
              </p14:nvContentPartPr>
              <p14:xfrm>
                <a:off x="5385210" y="5856726"/>
                <a:ext cx="145800" cy="723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F29A3B2-D9BF-42DD-ADC8-FBDCBFA443A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380890" y="5852406"/>
                  <a:ext cx="15444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80A97E9-CC28-4B08-92AD-2A20D135DA50}"/>
              </a:ext>
            </a:extLst>
          </p:cNvPr>
          <p:cNvGrpSpPr/>
          <p:nvPr/>
        </p:nvGrpSpPr>
        <p:grpSpPr>
          <a:xfrm>
            <a:off x="5727570" y="5707686"/>
            <a:ext cx="128520" cy="202320"/>
            <a:chOff x="5727570" y="5707686"/>
            <a:chExt cx="128520" cy="2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316864D-9E1E-45D2-B890-E735B0CE8A2C}"/>
                    </a:ext>
                  </a:extLst>
                </p14:cNvPr>
                <p14:cNvContentPartPr/>
                <p14:nvPr/>
              </p14:nvContentPartPr>
              <p14:xfrm>
                <a:off x="5727570" y="5707686"/>
                <a:ext cx="86040" cy="1918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316864D-9E1E-45D2-B890-E735B0CE8A2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723250" y="5703366"/>
                  <a:ext cx="94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9D8CFAB-4B86-44B8-B972-BD6EFFEDC545}"/>
                    </a:ext>
                  </a:extLst>
                </p14:cNvPr>
                <p14:cNvContentPartPr/>
                <p14:nvPr/>
              </p14:nvContentPartPr>
              <p14:xfrm>
                <a:off x="5747370" y="5884806"/>
                <a:ext cx="108720" cy="252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9D8CFAB-4B86-44B8-B972-BD6EFFEDC54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743050" y="5880486"/>
                  <a:ext cx="11736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FFE21685-F57E-4A0C-9CEE-D05F05102C07}"/>
              </a:ext>
            </a:extLst>
          </p:cNvPr>
          <p:cNvGrpSpPr/>
          <p:nvPr/>
        </p:nvGrpSpPr>
        <p:grpSpPr>
          <a:xfrm>
            <a:off x="6806850" y="5668446"/>
            <a:ext cx="1208880" cy="294120"/>
            <a:chOff x="6806850" y="5668446"/>
            <a:chExt cx="120888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8C72042-27A0-4D66-9473-73FC859EE0B6}"/>
                    </a:ext>
                  </a:extLst>
                </p14:cNvPr>
                <p14:cNvContentPartPr/>
                <p14:nvPr/>
              </p14:nvContentPartPr>
              <p14:xfrm>
                <a:off x="6806850" y="5747286"/>
                <a:ext cx="204480" cy="1267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8C72042-27A0-4D66-9473-73FC859EE0B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802530" y="5742966"/>
                  <a:ext cx="213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E153C2A-9700-47A6-8C69-9D7061048A81}"/>
                    </a:ext>
                  </a:extLst>
                </p14:cNvPr>
                <p14:cNvContentPartPr/>
                <p14:nvPr/>
              </p14:nvContentPartPr>
              <p14:xfrm>
                <a:off x="7083690" y="5754846"/>
                <a:ext cx="110160" cy="846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E153C2A-9700-47A6-8C69-9D7061048A8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079370" y="5750526"/>
                  <a:ext cx="118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D8AA7DD-739E-4006-92BA-68D0C80F1C77}"/>
                    </a:ext>
                  </a:extLst>
                </p14:cNvPr>
                <p14:cNvContentPartPr/>
                <p14:nvPr/>
              </p14:nvContentPartPr>
              <p14:xfrm>
                <a:off x="7359090" y="5712006"/>
                <a:ext cx="133560" cy="2138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D8AA7DD-739E-4006-92BA-68D0C80F1C7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354770" y="5707686"/>
                  <a:ext cx="142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EF5FF89-D5F6-45A4-A977-A8C88388F7CA}"/>
                    </a:ext>
                  </a:extLst>
                </p14:cNvPr>
                <p14:cNvContentPartPr/>
                <p14:nvPr/>
              </p14:nvContentPartPr>
              <p14:xfrm>
                <a:off x="7514970" y="5690406"/>
                <a:ext cx="91800" cy="2077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EF5FF89-D5F6-45A4-A977-A8C88388F7C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510650" y="5686086"/>
                  <a:ext cx="1004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37FF4E1-5955-42B9-927F-1FD247E6DA0D}"/>
                    </a:ext>
                  </a:extLst>
                </p14:cNvPr>
                <p14:cNvContentPartPr/>
                <p14:nvPr/>
              </p14:nvContentPartPr>
              <p14:xfrm>
                <a:off x="7632330" y="5696886"/>
                <a:ext cx="200520" cy="2282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37FF4E1-5955-42B9-927F-1FD247E6DA0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628010" y="5692566"/>
                  <a:ext cx="209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F9BE35C-0FB9-4071-9B9F-8FC504C68092}"/>
                    </a:ext>
                  </a:extLst>
                </p14:cNvPr>
                <p14:cNvContentPartPr/>
                <p14:nvPr/>
              </p14:nvContentPartPr>
              <p14:xfrm>
                <a:off x="7734930" y="5803446"/>
                <a:ext cx="114840" cy="957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F9BE35C-0FB9-4071-9B9F-8FC504C6809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730610" y="5799126"/>
                  <a:ext cx="123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64BE33E-C825-441B-BEE4-0052FCA8C003}"/>
                    </a:ext>
                  </a:extLst>
                </p14:cNvPr>
                <p14:cNvContentPartPr/>
                <p14:nvPr/>
              </p14:nvContentPartPr>
              <p14:xfrm>
                <a:off x="7907730" y="5668446"/>
                <a:ext cx="108000" cy="2941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64BE33E-C825-441B-BEE4-0052FCA8C00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903410" y="5664126"/>
                  <a:ext cx="116640" cy="30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EA6A8DE4-10C0-4C41-BBE4-E942828AEFC5}"/>
              </a:ext>
            </a:extLst>
          </p:cNvPr>
          <p:cNvGrpSpPr/>
          <p:nvPr/>
        </p:nvGrpSpPr>
        <p:grpSpPr>
          <a:xfrm>
            <a:off x="1579650" y="6211326"/>
            <a:ext cx="313200" cy="281160"/>
            <a:chOff x="1579650" y="6211326"/>
            <a:chExt cx="31320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0A792DA-669C-4B5E-B86A-4EADD1028014}"/>
                    </a:ext>
                  </a:extLst>
                </p14:cNvPr>
                <p14:cNvContentPartPr/>
                <p14:nvPr/>
              </p14:nvContentPartPr>
              <p14:xfrm>
                <a:off x="1579650" y="6211326"/>
                <a:ext cx="281880" cy="2804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0A792DA-669C-4B5E-B86A-4EADD102801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575330" y="6207006"/>
                  <a:ext cx="2905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ED14F9F-BC51-4CB1-B639-A2DAD3BAE5FC}"/>
                    </a:ext>
                  </a:extLst>
                </p14:cNvPr>
                <p14:cNvContentPartPr/>
                <p14:nvPr/>
              </p14:nvContentPartPr>
              <p14:xfrm>
                <a:off x="1743450" y="6339486"/>
                <a:ext cx="149400" cy="1530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ED14F9F-BC51-4CB1-B639-A2DAD3BAE5F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739130" y="6335166"/>
                  <a:ext cx="15804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EE3ADB19-FD36-45A0-999F-B09BE6EEF1B1}"/>
              </a:ext>
            </a:extLst>
          </p:cNvPr>
          <p:cNvGrpSpPr/>
          <p:nvPr/>
        </p:nvGrpSpPr>
        <p:grpSpPr>
          <a:xfrm>
            <a:off x="9153330" y="5040966"/>
            <a:ext cx="704880" cy="202320"/>
            <a:chOff x="9153330" y="5040966"/>
            <a:chExt cx="704880" cy="2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45DE9A0-E1B2-47D9-B06D-EA36FE7750A3}"/>
                    </a:ext>
                  </a:extLst>
                </p14:cNvPr>
                <p14:cNvContentPartPr/>
                <p14:nvPr/>
              </p14:nvContentPartPr>
              <p14:xfrm>
                <a:off x="9153330" y="5055006"/>
                <a:ext cx="173160" cy="1191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45DE9A0-E1B2-47D9-B06D-EA36FE7750A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149010" y="5050686"/>
                  <a:ext cx="181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2E1ADDB-DCE5-46E2-8D5D-EF860E8EC9C4}"/>
                    </a:ext>
                  </a:extLst>
                </p14:cNvPr>
                <p14:cNvContentPartPr/>
                <p14:nvPr/>
              </p14:nvContentPartPr>
              <p14:xfrm>
                <a:off x="9422970" y="5057526"/>
                <a:ext cx="99720" cy="903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2E1ADDB-DCE5-46E2-8D5D-EF860E8EC9C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418650" y="5053206"/>
                  <a:ext cx="108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FDA0447-BABF-404D-8997-2E558A714BE3}"/>
                    </a:ext>
                  </a:extLst>
                </p14:cNvPr>
                <p14:cNvContentPartPr/>
                <p14:nvPr/>
              </p14:nvContentPartPr>
              <p14:xfrm>
                <a:off x="9444570" y="5182086"/>
                <a:ext cx="93600" cy="442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FDA0447-BABF-404D-8997-2E558A714BE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440250" y="5177766"/>
                  <a:ext cx="102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67BC0D8-DAC2-41D7-809A-FCFC31254EC6}"/>
                    </a:ext>
                  </a:extLst>
                </p14:cNvPr>
                <p14:cNvContentPartPr/>
                <p14:nvPr/>
              </p14:nvContentPartPr>
              <p14:xfrm>
                <a:off x="9577050" y="5040966"/>
                <a:ext cx="116280" cy="2023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67BC0D8-DAC2-41D7-809A-FCFC31254EC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572730" y="5036646"/>
                  <a:ext cx="124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871AEBC-4D15-4803-969B-0C5737C53BC1}"/>
                    </a:ext>
                  </a:extLst>
                </p14:cNvPr>
                <p14:cNvContentPartPr/>
                <p14:nvPr/>
              </p14:nvContentPartPr>
              <p14:xfrm>
                <a:off x="9766410" y="5109006"/>
                <a:ext cx="91800" cy="957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871AEBC-4D15-4803-969B-0C5737C53BC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762090" y="5104686"/>
                  <a:ext cx="10044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9506EC68-7CDC-41D1-AF26-C15F940F37AC}"/>
              </a:ext>
            </a:extLst>
          </p:cNvPr>
          <p:cNvGrpSpPr/>
          <p:nvPr/>
        </p:nvGrpSpPr>
        <p:grpSpPr>
          <a:xfrm>
            <a:off x="10209930" y="5003166"/>
            <a:ext cx="400320" cy="266760"/>
            <a:chOff x="10209930" y="5003166"/>
            <a:chExt cx="40032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3E5BFBF-5313-4C86-A06C-13181638CD85}"/>
                    </a:ext>
                  </a:extLst>
                </p14:cNvPr>
                <p14:cNvContentPartPr/>
                <p14:nvPr/>
              </p14:nvContentPartPr>
              <p14:xfrm>
                <a:off x="10209930" y="5003166"/>
                <a:ext cx="100800" cy="2228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3E5BFBF-5313-4C86-A06C-13181638CD8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205610" y="4998846"/>
                  <a:ext cx="1094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99D2CCD-37D5-41C3-B948-5E7C9F85804E}"/>
                    </a:ext>
                  </a:extLst>
                </p14:cNvPr>
                <p14:cNvContentPartPr/>
                <p14:nvPr/>
              </p14:nvContentPartPr>
              <p14:xfrm>
                <a:off x="10326570" y="5008206"/>
                <a:ext cx="76680" cy="2275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99D2CCD-37D5-41C3-B948-5E7C9F85804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322250" y="5003886"/>
                  <a:ext cx="853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59BAAE1-4421-49A2-B912-808D3DB50708}"/>
                    </a:ext>
                  </a:extLst>
                </p14:cNvPr>
                <p14:cNvContentPartPr/>
                <p14:nvPr/>
              </p14:nvContentPartPr>
              <p14:xfrm>
                <a:off x="10456890" y="5030886"/>
                <a:ext cx="104400" cy="2390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59BAAE1-4421-49A2-B912-808D3DB5070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452570" y="5026566"/>
                  <a:ext cx="113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AF94F76-A576-4F3F-BB04-2F8BD6D2BBF6}"/>
                    </a:ext>
                  </a:extLst>
                </p14:cNvPr>
                <p14:cNvContentPartPr/>
                <p14:nvPr/>
              </p14:nvContentPartPr>
              <p14:xfrm>
                <a:off x="10568850" y="5174166"/>
                <a:ext cx="41400" cy="525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AF94F76-A576-4F3F-BB04-2F8BD6D2BBF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564530" y="5169846"/>
                  <a:ext cx="5004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1F7E94AF-7F48-4282-9D20-5C71B456DF28}"/>
              </a:ext>
            </a:extLst>
          </p:cNvPr>
          <p:cNvGrpSpPr/>
          <p:nvPr/>
        </p:nvGrpSpPr>
        <p:grpSpPr>
          <a:xfrm>
            <a:off x="10789530" y="5046726"/>
            <a:ext cx="880200" cy="197640"/>
            <a:chOff x="10789530" y="5046726"/>
            <a:chExt cx="880200" cy="1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39202F2-7343-46C7-BA30-28FBB19FDD80}"/>
                    </a:ext>
                  </a:extLst>
                </p14:cNvPr>
                <p14:cNvContentPartPr/>
                <p14:nvPr/>
              </p14:nvContentPartPr>
              <p14:xfrm>
                <a:off x="10789530" y="5110086"/>
                <a:ext cx="272160" cy="810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39202F2-7343-46C7-BA30-28FBB19FDD8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785210" y="5105766"/>
                  <a:ext cx="280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E222791-EE5A-4AC2-893F-28D6216D6AF1}"/>
                    </a:ext>
                  </a:extLst>
                </p14:cNvPr>
                <p14:cNvContentPartPr/>
                <p14:nvPr/>
              </p14:nvContentPartPr>
              <p14:xfrm>
                <a:off x="11090130" y="5046726"/>
                <a:ext cx="90000" cy="1976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E222791-EE5A-4AC2-893F-28D6216D6AF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085810" y="5042406"/>
                  <a:ext cx="98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F327218-101E-493C-8E86-654C6AE3F7A4}"/>
                    </a:ext>
                  </a:extLst>
                </p14:cNvPr>
                <p14:cNvContentPartPr/>
                <p14:nvPr/>
              </p14:nvContentPartPr>
              <p14:xfrm>
                <a:off x="11100210" y="5144646"/>
                <a:ext cx="87480" cy="273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F327218-101E-493C-8E86-654C6AE3F7A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095890" y="5140326"/>
                  <a:ext cx="96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E009661-4A8B-4824-A808-A39C50EC7A56}"/>
                    </a:ext>
                  </a:extLst>
                </p14:cNvPr>
                <p14:cNvContentPartPr/>
                <p14:nvPr/>
              </p14:nvContentPartPr>
              <p14:xfrm>
                <a:off x="11236290" y="5053926"/>
                <a:ext cx="221760" cy="1249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E009661-4A8B-4824-A808-A39C50EC7A5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231970" y="5049606"/>
                  <a:ext cx="230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3A910A2-EBA0-478D-BE65-6C0FC2D86D16}"/>
                    </a:ext>
                  </a:extLst>
                </p14:cNvPr>
                <p14:cNvContentPartPr/>
                <p14:nvPr/>
              </p14:nvContentPartPr>
              <p14:xfrm>
                <a:off x="11523570" y="5096046"/>
                <a:ext cx="146160" cy="867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3A910A2-EBA0-478D-BE65-6C0FC2D86D1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519250" y="5091726"/>
                  <a:ext cx="154800" cy="95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6162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Maximum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7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When m=n, what is the maximum number of balls in a bin typically?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98E28C-91BE-462F-8F8E-EFCCA8919861}"/>
              </a:ext>
            </a:extLst>
          </p:cNvPr>
          <p:cNvGrpSpPr/>
          <p:nvPr/>
        </p:nvGrpSpPr>
        <p:grpSpPr>
          <a:xfrm>
            <a:off x="1465170" y="1173126"/>
            <a:ext cx="604080" cy="425880"/>
            <a:chOff x="1465170" y="1173126"/>
            <a:chExt cx="604080" cy="42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A495938-0C43-41C1-B8EC-F19459FFCAB3}"/>
                    </a:ext>
                  </a:extLst>
                </p14:cNvPr>
                <p14:cNvContentPartPr/>
                <p14:nvPr/>
              </p14:nvContentPartPr>
              <p14:xfrm>
                <a:off x="1538970" y="1546446"/>
                <a:ext cx="486360" cy="24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A495938-0C43-41C1-B8EC-F19459FFCAB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34650" y="1542126"/>
                  <a:ext cx="495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6EFDD0E-6B3E-4504-8BAC-D7484649E158}"/>
                    </a:ext>
                  </a:extLst>
                </p14:cNvPr>
                <p14:cNvContentPartPr/>
                <p14:nvPr/>
              </p14:nvContentPartPr>
              <p14:xfrm>
                <a:off x="1489650" y="1217766"/>
                <a:ext cx="79920" cy="381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6EFDD0E-6B3E-4504-8BAC-D7484649E15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85330" y="1213446"/>
                  <a:ext cx="885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3F1A544-3CC5-4880-BB0E-27D4D7DF0862}"/>
                    </a:ext>
                  </a:extLst>
                </p14:cNvPr>
                <p14:cNvContentPartPr/>
                <p14:nvPr/>
              </p14:nvContentPartPr>
              <p14:xfrm>
                <a:off x="1465170" y="1173126"/>
                <a:ext cx="604080" cy="414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3F1A544-3CC5-4880-BB0E-27D4D7DF08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60850" y="1168806"/>
                  <a:ext cx="612720" cy="42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11E875-291C-437B-88F6-8136EF36A92A}"/>
              </a:ext>
            </a:extLst>
          </p:cNvPr>
          <p:cNvGrpSpPr/>
          <p:nvPr/>
        </p:nvGrpSpPr>
        <p:grpSpPr>
          <a:xfrm>
            <a:off x="1951170" y="1938486"/>
            <a:ext cx="447120" cy="244800"/>
            <a:chOff x="1951170" y="1938486"/>
            <a:chExt cx="44712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1337D67-D1FA-461E-8870-A9085726D994}"/>
                    </a:ext>
                  </a:extLst>
                </p14:cNvPr>
                <p14:cNvContentPartPr/>
                <p14:nvPr/>
              </p14:nvContentPartPr>
              <p14:xfrm>
                <a:off x="1951170" y="1978086"/>
                <a:ext cx="56880" cy="205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1337D67-D1FA-461E-8870-A9085726D99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46850" y="1973766"/>
                  <a:ext cx="65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6FECC94-E27F-435F-A1A7-DE9F80EB5124}"/>
                    </a:ext>
                  </a:extLst>
                </p14:cNvPr>
                <p14:cNvContentPartPr/>
                <p14:nvPr/>
              </p14:nvContentPartPr>
              <p14:xfrm>
                <a:off x="1960890" y="1938486"/>
                <a:ext cx="106200" cy="142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6FECC94-E27F-435F-A1A7-DE9F80EB512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56570" y="1934166"/>
                  <a:ext cx="114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E35854B-7882-4977-BF63-0E76759562C1}"/>
                    </a:ext>
                  </a:extLst>
                </p14:cNvPr>
                <p14:cNvContentPartPr/>
                <p14:nvPr/>
              </p14:nvContentPartPr>
              <p14:xfrm>
                <a:off x="2092290" y="2057286"/>
                <a:ext cx="106920" cy="124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E35854B-7882-4977-BF63-0E76759562C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87970" y="2052966"/>
                  <a:ext cx="115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E896ACD-0726-4433-B777-21A506318DF7}"/>
                    </a:ext>
                  </a:extLst>
                </p14:cNvPr>
                <p14:cNvContentPartPr/>
                <p14:nvPr/>
              </p14:nvContentPartPr>
              <p14:xfrm>
                <a:off x="2338530" y="1952526"/>
                <a:ext cx="59760" cy="218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E896ACD-0726-4433-B777-21A506318DF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34210" y="1948206"/>
                  <a:ext cx="6840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5EDDF3-2462-4017-87B5-9838D329EA8C}"/>
              </a:ext>
            </a:extLst>
          </p:cNvPr>
          <p:cNvGrpSpPr/>
          <p:nvPr/>
        </p:nvGrpSpPr>
        <p:grpSpPr>
          <a:xfrm>
            <a:off x="2584410" y="1950726"/>
            <a:ext cx="511200" cy="192960"/>
            <a:chOff x="2584410" y="1950726"/>
            <a:chExt cx="51120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11366E2-18E7-4D0F-B235-ADAECA182AFD}"/>
                    </a:ext>
                  </a:extLst>
                </p14:cNvPr>
                <p14:cNvContentPartPr/>
                <p14:nvPr/>
              </p14:nvContentPartPr>
              <p14:xfrm>
                <a:off x="2584410" y="1959006"/>
                <a:ext cx="87480" cy="181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11366E2-18E7-4D0F-B235-ADAECA182AF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80090" y="1954686"/>
                  <a:ext cx="96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310E7BE-23E5-4259-BF0B-C85EE013A8A3}"/>
                    </a:ext>
                  </a:extLst>
                </p14:cNvPr>
                <p14:cNvContentPartPr/>
                <p14:nvPr/>
              </p14:nvContentPartPr>
              <p14:xfrm>
                <a:off x="2711850" y="2013006"/>
                <a:ext cx="41040" cy="106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310E7BE-23E5-4259-BF0B-C85EE013A8A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07530" y="2008686"/>
                  <a:ext cx="49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9B89B56-8FB2-4F9D-A1F0-C4DCFC6F1EB8}"/>
                    </a:ext>
                  </a:extLst>
                </p14:cNvPr>
                <p14:cNvContentPartPr/>
                <p14:nvPr/>
              </p14:nvContentPartPr>
              <p14:xfrm>
                <a:off x="2777730" y="2046486"/>
                <a:ext cx="82800" cy="88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9B89B56-8FB2-4F9D-A1F0-C4DCFC6F1EB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73410" y="2042166"/>
                  <a:ext cx="91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0AD2F3D-5E0D-4F6F-B015-3734F2E63B8B}"/>
                    </a:ext>
                  </a:extLst>
                </p14:cNvPr>
                <p14:cNvContentPartPr/>
                <p14:nvPr/>
              </p14:nvContentPartPr>
              <p14:xfrm>
                <a:off x="3059250" y="2055126"/>
                <a:ext cx="36360" cy="88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0AD2F3D-5E0D-4F6F-B015-3734F2E63B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54930" y="2050806"/>
                  <a:ext cx="45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039B07D-F2EB-490B-97D8-9815A9950E4E}"/>
                    </a:ext>
                  </a:extLst>
                </p14:cNvPr>
                <p14:cNvContentPartPr/>
                <p14:nvPr/>
              </p14:nvContentPartPr>
              <p14:xfrm>
                <a:off x="3027210" y="1950726"/>
                <a:ext cx="62280" cy="7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039B07D-F2EB-490B-97D8-9815A9950E4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22890" y="1946406"/>
                  <a:ext cx="7092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5322212-8BA1-4855-9FAB-3C961975E4B0}"/>
              </a:ext>
            </a:extLst>
          </p:cNvPr>
          <p:cNvGrpSpPr/>
          <p:nvPr/>
        </p:nvGrpSpPr>
        <p:grpSpPr>
          <a:xfrm>
            <a:off x="3368850" y="1982406"/>
            <a:ext cx="366840" cy="140400"/>
            <a:chOff x="3368850" y="1982406"/>
            <a:chExt cx="366840" cy="14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4C7B5DA-E5AE-4DA9-A378-DE1E49FCE19F}"/>
                    </a:ext>
                  </a:extLst>
                </p14:cNvPr>
                <p14:cNvContentPartPr/>
                <p14:nvPr/>
              </p14:nvContentPartPr>
              <p14:xfrm>
                <a:off x="3368850" y="1982406"/>
                <a:ext cx="115920" cy="137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4C7B5DA-E5AE-4DA9-A378-DE1E49FCE19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64530" y="1978086"/>
                  <a:ext cx="124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D9C6F47-45EB-493B-A48D-6D91307D43CB}"/>
                    </a:ext>
                  </a:extLst>
                </p14:cNvPr>
                <p14:cNvContentPartPr/>
                <p14:nvPr/>
              </p14:nvContentPartPr>
              <p14:xfrm>
                <a:off x="3544530" y="2031726"/>
                <a:ext cx="95040" cy="91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D9C6F47-45EB-493B-A48D-6D91307D43C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40210" y="2027406"/>
                  <a:ext cx="103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61EE4F9-903F-4C7D-A768-B91CC4EC7EA9}"/>
                    </a:ext>
                  </a:extLst>
                </p14:cNvPr>
                <p14:cNvContentPartPr/>
                <p14:nvPr/>
              </p14:nvContentPartPr>
              <p14:xfrm>
                <a:off x="3672690" y="2020206"/>
                <a:ext cx="63000" cy="92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61EE4F9-903F-4C7D-A768-B91CC4EC7EA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68370" y="2015886"/>
                  <a:ext cx="7164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64AD32-E0C7-4CB1-AEFA-7B88CF22E7A9}"/>
              </a:ext>
            </a:extLst>
          </p:cNvPr>
          <p:cNvGrpSpPr/>
          <p:nvPr/>
        </p:nvGrpSpPr>
        <p:grpSpPr>
          <a:xfrm>
            <a:off x="4046370" y="1978806"/>
            <a:ext cx="124920" cy="167040"/>
            <a:chOff x="4046370" y="1978806"/>
            <a:chExt cx="124920" cy="16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A8C934-35A5-4472-BEB1-38F74D947B95}"/>
                    </a:ext>
                  </a:extLst>
                </p14:cNvPr>
                <p14:cNvContentPartPr/>
                <p14:nvPr/>
              </p14:nvContentPartPr>
              <p14:xfrm>
                <a:off x="4047450" y="1978806"/>
                <a:ext cx="30600" cy="167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A8C934-35A5-4472-BEB1-38F74D947B9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43130" y="1974486"/>
                  <a:ext cx="39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C30E72D-AFD8-4C3B-A5E5-46AD6121BA9B}"/>
                    </a:ext>
                  </a:extLst>
                </p14:cNvPr>
                <p14:cNvContentPartPr/>
                <p14:nvPr/>
              </p14:nvContentPartPr>
              <p14:xfrm>
                <a:off x="4046370" y="2029566"/>
                <a:ext cx="124920" cy="100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C30E72D-AFD8-4C3B-A5E5-46AD6121BA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42050" y="2025246"/>
                  <a:ext cx="13356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17B320-9F18-418E-8960-F2206DA72398}"/>
              </a:ext>
            </a:extLst>
          </p:cNvPr>
          <p:cNvGrpSpPr/>
          <p:nvPr/>
        </p:nvGrpSpPr>
        <p:grpSpPr>
          <a:xfrm>
            <a:off x="4391610" y="1910766"/>
            <a:ext cx="629280" cy="271440"/>
            <a:chOff x="4391610" y="1910766"/>
            <a:chExt cx="629280" cy="2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3DF2174-27FA-437F-9F59-AEF15989D2E0}"/>
                    </a:ext>
                  </a:extLst>
                </p14:cNvPr>
                <p14:cNvContentPartPr/>
                <p14:nvPr/>
              </p14:nvContentPartPr>
              <p14:xfrm>
                <a:off x="4391610" y="1952166"/>
                <a:ext cx="100800" cy="197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3DF2174-27FA-437F-9F59-AEF15989D2E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87290" y="1947846"/>
                  <a:ext cx="109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C751505-FDA6-405D-8082-700B110524C5}"/>
                    </a:ext>
                  </a:extLst>
                </p14:cNvPr>
                <p14:cNvContentPartPr/>
                <p14:nvPr/>
              </p14:nvContentPartPr>
              <p14:xfrm>
                <a:off x="4548930" y="2050806"/>
                <a:ext cx="91080" cy="84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C751505-FDA6-405D-8082-700B110524C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44610" y="2046486"/>
                  <a:ext cx="99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70299B5-BFC8-498E-A997-2EF6638627A0}"/>
                    </a:ext>
                  </a:extLst>
                </p14:cNvPr>
                <p14:cNvContentPartPr/>
                <p14:nvPr/>
              </p14:nvContentPartPr>
              <p14:xfrm>
                <a:off x="4678170" y="1955046"/>
                <a:ext cx="72720" cy="201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70299B5-BFC8-498E-A997-2EF6638627A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73850" y="1950726"/>
                  <a:ext cx="81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3DA0849-1FA2-4D48-A2AB-C36CD9E3F086}"/>
                    </a:ext>
                  </a:extLst>
                </p14:cNvPr>
                <p14:cNvContentPartPr/>
                <p14:nvPr/>
              </p14:nvContentPartPr>
              <p14:xfrm>
                <a:off x="4798050" y="2036406"/>
                <a:ext cx="57600" cy="110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3DA0849-1FA2-4D48-A2AB-C36CD9E3F08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93730" y="2032086"/>
                  <a:ext cx="66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56C07EE-67FD-4DAC-BC79-1D4CAF748F12}"/>
                    </a:ext>
                  </a:extLst>
                </p14:cNvPr>
                <p14:cNvContentPartPr/>
                <p14:nvPr/>
              </p14:nvContentPartPr>
              <p14:xfrm>
                <a:off x="4915770" y="1910766"/>
                <a:ext cx="105120" cy="271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56C07EE-67FD-4DAC-BC79-1D4CAF748F1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11450" y="1906446"/>
                  <a:ext cx="11376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E89F60E-244D-4E40-B600-566EB7AB59D9}"/>
              </a:ext>
            </a:extLst>
          </p:cNvPr>
          <p:cNvGrpSpPr/>
          <p:nvPr/>
        </p:nvGrpSpPr>
        <p:grpSpPr>
          <a:xfrm>
            <a:off x="5240130" y="2051886"/>
            <a:ext cx="116640" cy="76680"/>
            <a:chOff x="5240130" y="2051886"/>
            <a:chExt cx="116640" cy="7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7085B23-E070-4FA8-9ED9-A162B94B4497}"/>
                    </a:ext>
                  </a:extLst>
                </p14:cNvPr>
                <p14:cNvContentPartPr/>
                <p14:nvPr/>
              </p14:nvContentPartPr>
              <p14:xfrm>
                <a:off x="5240130" y="2051886"/>
                <a:ext cx="116640" cy="29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7085B23-E070-4FA8-9ED9-A162B94B449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35810" y="2047566"/>
                  <a:ext cx="125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6C7D804-A5AD-433D-A856-95C45D47076E}"/>
                    </a:ext>
                  </a:extLst>
                </p14:cNvPr>
                <p14:cNvContentPartPr/>
                <p14:nvPr/>
              </p14:nvContentPartPr>
              <p14:xfrm>
                <a:off x="5261370" y="2113086"/>
                <a:ext cx="91080" cy="15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6C7D804-A5AD-433D-A856-95C45D47076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57050" y="2108766"/>
                  <a:ext cx="9972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652CC8-5DA9-4331-A42C-AEF4802EAEA9}"/>
                  </a:ext>
                </a:extLst>
              </p14:cNvPr>
              <p14:cNvContentPartPr/>
              <p14:nvPr/>
            </p14:nvContentPartPr>
            <p14:xfrm>
              <a:off x="5563770" y="1876566"/>
              <a:ext cx="86400" cy="483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652CC8-5DA9-4331-A42C-AEF4802EAEA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59450" y="1872246"/>
                <a:ext cx="9504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6D4CBEE-95FF-41A4-8CC7-2047D3288029}"/>
                  </a:ext>
                </a:extLst>
              </p14:cNvPr>
              <p14:cNvContentPartPr/>
              <p14:nvPr/>
            </p14:nvContentPartPr>
            <p14:xfrm>
              <a:off x="5797410" y="1882686"/>
              <a:ext cx="160200" cy="131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6D4CBEE-95FF-41A4-8CC7-2047D328802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93090" y="1878366"/>
                <a:ext cx="16884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B9FC1C2C-DFF7-4A16-91A0-A9E3BCE30D8C}"/>
              </a:ext>
            </a:extLst>
          </p:cNvPr>
          <p:cNvGrpSpPr/>
          <p:nvPr/>
        </p:nvGrpSpPr>
        <p:grpSpPr>
          <a:xfrm>
            <a:off x="5859330" y="1683246"/>
            <a:ext cx="2447280" cy="747000"/>
            <a:chOff x="5859330" y="1683246"/>
            <a:chExt cx="2447280" cy="74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5B21BB2-632F-4A82-B930-6EC16808DC24}"/>
                    </a:ext>
                  </a:extLst>
                </p14:cNvPr>
                <p14:cNvContentPartPr/>
                <p14:nvPr/>
              </p14:nvContentPartPr>
              <p14:xfrm>
                <a:off x="5859330" y="2215686"/>
                <a:ext cx="25920" cy="160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5B21BB2-632F-4A82-B930-6EC16808DC2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55010" y="2211366"/>
                  <a:ext cx="34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DB7DD14-829A-4E8D-BA72-0EF64D7A2C87}"/>
                    </a:ext>
                  </a:extLst>
                </p14:cNvPr>
                <p14:cNvContentPartPr/>
                <p14:nvPr/>
              </p14:nvContentPartPr>
              <p14:xfrm>
                <a:off x="5871930" y="2273286"/>
                <a:ext cx="114480" cy="89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DB7DD14-829A-4E8D-BA72-0EF64D7A2C8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67610" y="2268966"/>
                  <a:ext cx="123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1672E31-1365-4612-96F1-C470E416209C}"/>
                    </a:ext>
                  </a:extLst>
                </p14:cNvPr>
                <p14:cNvContentPartPr/>
                <p14:nvPr/>
              </p14:nvContentPartPr>
              <p14:xfrm>
                <a:off x="6036810" y="1916886"/>
                <a:ext cx="142200" cy="489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1672E31-1365-4612-96F1-C470E416209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32490" y="1912566"/>
                  <a:ext cx="15084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E5AE6C9-3C34-49A6-B238-1AA9F6CA7264}"/>
                    </a:ext>
                  </a:extLst>
                </p14:cNvPr>
                <p14:cNvContentPartPr/>
                <p14:nvPr/>
              </p14:nvContentPartPr>
              <p14:xfrm>
                <a:off x="6298530" y="1934886"/>
                <a:ext cx="99000" cy="452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E5AE6C9-3C34-49A6-B238-1AA9F6CA726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94210" y="1930566"/>
                  <a:ext cx="10764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3CBCCA1-D67F-4597-BBA8-ED5092422EA9}"/>
                    </a:ext>
                  </a:extLst>
                </p14:cNvPr>
                <p14:cNvContentPartPr/>
                <p14:nvPr/>
              </p14:nvContentPartPr>
              <p14:xfrm>
                <a:off x="6598410" y="1936326"/>
                <a:ext cx="12960" cy="135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3CBCCA1-D67F-4597-BBA8-ED5092422EA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94090" y="1932006"/>
                  <a:ext cx="21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B00944F-33F3-4B89-8076-A116640A468D}"/>
                    </a:ext>
                  </a:extLst>
                </p14:cNvPr>
                <p14:cNvContentPartPr/>
                <p14:nvPr/>
              </p14:nvContentPartPr>
              <p14:xfrm>
                <a:off x="6447210" y="2099046"/>
                <a:ext cx="360720" cy="10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B00944F-33F3-4B89-8076-A116640A468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42890" y="2094726"/>
                  <a:ext cx="369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3454132-3489-4F23-9036-5E3FFA2336AF}"/>
                    </a:ext>
                  </a:extLst>
                </p14:cNvPr>
                <p14:cNvContentPartPr/>
                <p14:nvPr/>
              </p14:nvContentPartPr>
              <p14:xfrm>
                <a:off x="6594810" y="2212806"/>
                <a:ext cx="116280" cy="115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3454132-3489-4F23-9036-5E3FFA2336A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90490" y="2208486"/>
                  <a:ext cx="124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8530B97-FEE9-45B8-9535-F3249A684DA1}"/>
                    </a:ext>
                  </a:extLst>
                </p14:cNvPr>
                <p14:cNvContentPartPr/>
                <p14:nvPr/>
              </p14:nvContentPartPr>
              <p14:xfrm>
                <a:off x="6792450" y="1919046"/>
                <a:ext cx="105480" cy="511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8530B97-FEE9-45B8-9535-F3249A684DA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88130" y="1914726"/>
                  <a:ext cx="11412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9ACE276-EFE3-4FC9-9C63-C9515A5E568F}"/>
                    </a:ext>
                  </a:extLst>
                </p14:cNvPr>
                <p14:cNvContentPartPr/>
                <p14:nvPr/>
              </p14:nvContentPartPr>
              <p14:xfrm>
                <a:off x="6895050" y="1731846"/>
                <a:ext cx="17280" cy="145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9ACE276-EFE3-4FC9-9C63-C9515A5E568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90730" y="1727526"/>
                  <a:ext cx="25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226E9C1-BE0B-467D-BBC0-4EA744DC8642}"/>
                    </a:ext>
                  </a:extLst>
                </p14:cNvPr>
                <p14:cNvContentPartPr/>
                <p14:nvPr/>
              </p14:nvContentPartPr>
              <p14:xfrm>
                <a:off x="6897210" y="1750206"/>
                <a:ext cx="99000" cy="129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226E9C1-BE0B-467D-BBC0-4EA744DC864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92890" y="1745886"/>
                  <a:ext cx="107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7CE497C-DFAA-46A5-8C5A-88AA8893AE9C}"/>
                    </a:ext>
                  </a:extLst>
                </p14:cNvPr>
                <p14:cNvContentPartPr/>
                <p14:nvPr/>
              </p14:nvContentPartPr>
              <p14:xfrm>
                <a:off x="7049130" y="1946046"/>
                <a:ext cx="87480" cy="383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7CE497C-DFAA-46A5-8C5A-88AA8893AE9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44810" y="1941726"/>
                  <a:ext cx="961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35234B0-E39C-4A61-92A1-ADA237ADE783}"/>
                    </a:ext>
                  </a:extLst>
                </p14:cNvPr>
                <p14:cNvContentPartPr/>
                <p14:nvPr/>
              </p14:nvContentPartPr>
              <p14:xfrm>
                <a:off x="7198530" y="2069166"/>
                <a:ext cx="36360" cy="167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35234B0-E39C-4A61-92A1-ADA237ADE78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94210" y="2064846"/>
                  <a:ext cx="45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A17B48F-86BD-4B42-9492-183EB324D294}"/>
                    </a:ext>
                  </a:extLst>
                </p14:cNvPr>
                <p14:cNvContentPartPr/>
                <p14:nvPr/>
              </p14:nvContentPartPr>
              <p14:xfrm>
                <a:off x="7273770" y="2142966"/>
                <a:ext cx="111240" cy="9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A17B48F-86BD-4B42-9492-183EB324D29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69450" y="2138646"/>
                  <a:ext cx="119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719E686-B85E-4AAD-A3F6-9F6D812DEA6A}"/>
                    </a:ext>
                  </a:extLst>
                </p14:cNvPr>
                <p14:cNvContentPartPr/>
                <p14:nvPr/>
              </p14:nvContentPartPr>
              <p14:xfrm>
                <a:off x="7545210" y="1961886"/>
                <a:ext cx="15840" cy="174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719E686-B85E-4AAD-A3F6-9F6D812DEA6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540890" y="1957566"/>
                  <a:ext cx="24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C546CE0-C1F3-4CF9-9E50-2E00D0856EC3}"/>
                    </a:ext>
                  </a:extLst>
                </p14:cNvPr>
                <p14:cNvContentPartPr/>
                <p14:nvPr/>
              </p14:nvContentPartPr>
              <p14:xfrm>
                <a:off x="7464930" y="2128206"/>
                <a:ext cx="262080" cy="15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C546CE0-C1F3-4CF9-9E50-2E00D0856EC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60610" y="2123886"/>
                  <a:ext cx="270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0F6641E-9BED-442F-BF1E-CC94EA40E9D3}"/>
                    </a:ext>
                  </a:extLst>
                </p14:cNvPr>
                <p14:cNvContentPartPr/>
                <p14:nvPr/>
              </p14:nvContentPartPr>
              <p14:xfrm>
                <a:off x="7530090" y="2227566"/>
                <a:ext cx="146160" cy="140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0F6641E-9BED-442F-BF1E-CC94EA40E9D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25770" y="2223246"/>
                  <a:ext cx="154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91D7804-18A7-4196-AFE4-2BC856BF06B7}"/>
                    </a:ext>
                  </a:extLst>
                </p14:cNvPr>
                <p14:cNvContentPartPr/>
                <p14:nvPr/>
              </p14:nvContentPartPr>
              <p14:xfrm>
                <a:off x="7756890" y="1920486"/>
                <a:ext cx="133920" cy="406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91D7804-18A7-4196-AFE4-2BC856BF06B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52570" y="1916166"/>
                  <a:ext cx="1425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A4FC1D6-F5BD-46F9-BF70-36CE55542554}"/>
                    </a:ext>
                  </a:extLst>
                </p14:cNvPr>
                <p14:cNvContentPartPr/>
                <p14:nvPr/>
              </p14:nvContentPartPr>
              <p14:xfrm>
                <a:off x="7906290" y="1746606"/>
                <a:ext cx="124920" cy="117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A4FC1D6-F5BD-46F9-BF70-36CE5554255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01970" y="1742286"/>
                  <a:ext cx="133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5DDDE12-A39E-4E02-96DA-53F02A319E24}"/>
                    </a:ext>
                  </a:extLst>
                </p14:cNvPr>
                <p14:cNvContentPartPr/>
                <p14:nvPr/>
              </p14:nvContentPartPr>
              <p14:xfrm>
                <a:off x="8073690" y="1803486"/>
                <a:ext cx="76680" cy="3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5DDDE12-A39E-4E02-96DA-53F02A319E2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69370" y="1799166"/>
                  <a:ext cx="853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D4981D5-041B-4FD7-B145-06F693D66872}"/>
                    </a:ext>
                  </a:extLst>
                </p14:cNvPr>
                <p14:cNvContentPartPr/>
                <p14:nvPr/>
              </p14:nvContentPartPr>
              <p14:xfrm>
                <a:off x="8168370" y="1683246"/>
                <a:ext cx="138240" cy="1929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D4981D5-041B-4FD7-B145-06F693D6687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64050" y="1678926"/>
                  <a:ext cx="14688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0DE4E10-3AB4-499A-8639-9B671ADE1B56}"/>
              </a:ext>
            </a:extLst>
          </p:cNvPr>
          <p:cNvGrpSpPr/>
          <p:nvPr/>
        </p:nvGrpSpPr>
        <p:grpSpPr>
          <a:xfrm>
            <a:off x="1225770" y="2721486"/>
            <a:ext cx="625320" cy="176040"/>
            <a:chOff x="1225770" y="2721486"/>
            <a:chExt cx="62532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F5C29D9-CFD0-4B4C-9D05-6553857D568C}"/>
                    </a:ext>
                  </a:extLst>
                </p14:cNvPr>
                <p14:cNvContentPartPr/>
                <p14:nvPr/>
              </p14:nvContentPartPr>
              <p14:xfrm>
                <a:off x="1225770" y="2787006"/>
                <a:ext cx="197640" cy="103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F5C29D9-CFD0-4B4C-9D05-6553857D568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221450" y="2782686"/>
                  <a:ext cx="206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EC70B07-6CD4-44EB-B644-C4851573E212}"/>
                    </a:ext>
                  </a:extLst>
                </p14:cNvPr>
                <p14:cNvContentPartPr/>
                <p14:nvPr/>
              </p14:nvContentPartPr>
              <p14:xfrm>
                <a:off x="1455450" y="2721486"/>
                <a:ext cx="395640" cy="176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EC70B07-6CD4-44EB-B644-C4851573E21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51130" y="2717166"/>
                  <a:ext cx="40428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16F1CC4-BB4E-4A55-8327-7E6A742F3526}"/>
              </a:ext>
            </a:extLst>
          </p:cNvPr>
          <p:cNvGrpSpPr/>
          <p:nvPr/>
        </p:nvGrpSpPr>
        <p:grpSpPr>
          <a:xfrm>
            <a:off x="2073930" y="2796726"/>
            <a:ext cx="467640" cy="104760"/>
            <a:chOff x="2073930" y="2796726"/>
            <a:chExt cx="467640" cy="10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F655525-9431-4FFD-9E28-52134BCB7DD2}"/>
                    </a:ext>
                  </a:extLst>
                </p14:cNvPr>
                <p14:cNvContentPartPr/>
                <p14:nvPr/>
              </p14:nvContentPartPr>
              <p14:xfrm>
                <a:off x="2073930" y="2796726"/>
                <a:ext cx="169920" cy="102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F655525-9431-4FFD-9E28-52134BCB7DD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069610" y="2792406"/>
                  <a:ext cx="178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451852E-0D77-4285-AA45-05CC9510E2D0}"/>
                    </a:ext>
                  </a:extLst>
                </p14:cNvPr>
                <p14:cNvContentPartPr/>
                <p14:nvPr/>
              </p14:nvContentPartPr>
              <p14:xfrm>
                <a:off x="2269410" y="2816886"/>
                <a:ext cx="88920" cy="59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451852E-0D77-4285-AA45-05CC9510E2D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265090" y="2812566"/>
                  <a:ext cx="97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C3FBC58-2264-4941-B328-B7858F1E31A1}"/>
                    </a:ext>
                  </a:extLst>
                </p14:cNvPr>
                <p14:cNvContentPartPr/>
                <p14:nvPr/>
              </p14:nvContentPartPr>
              <p14:xfrm>
                <a:off x="2447250" y="2798526"/>
                <a:ext cx="94320" cy="102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C3FBC58-2264-4941-B328-B7858F1E31A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42930" y="2794206"/>
                  <a:ext cx="10296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4104B0C-4D63-40DB-9D7E-24BB96920413}"/>
              </a:ext>
            </a:extLst>
          </p:cNvPr>
          <p:cNvGrpSpPr/>
          <p:nvPr/>
        </p:nvGrpSpPr>
        <p:grpSpPr>
          <a:xfrm>
            <a:off x="5797770" y="2706366"/>
            <a:ext cx="1387440" cy="615960"/>
            <a:chOff x="5797770" y="2706366"/>
            <a:chExt cx="1387440" cy="61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A6F8D27-2063-4B24-9F10-46FA9577E814}"/>
                    </a:ext>
                  </a:extLst>
                </p14:cNvPr>
                <p14:cNvContentPartPr/>
                <p14:nvPr/>
              </p14:nvContentPartPr>
              <p14:xfrm>
                <a:off x="5797770" y="2877006"/>
                <a:ext cx="121680" cy="445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A6F8D27-2063-4B24-9F10-46FA9577E81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93450" y="2872686"/>
                  <a:ext cx="13032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0B63E0C-11BC-4937-8B0C-88FD4C8AA405}"/>
                    </a:ext>
                  </a:extLst>
                </p14:cNvPr>
                <p14:cNvContentPartPr/>
                <p14:nvPr/>
              </p14:nvContentPartPr>
              <p14:xfrm>
                <a:off x="6005850" y="2845686"/>
                <a:ext cx="140400" cy="118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0B63E0C-11BC-4937-8B0C-88FD4C8AA40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01530" y="2841366"/>
                  <a:ext cx="149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654DA2F-8F11-4FB5-8CA5-6B0CEFBA5218}"/>
                    </a:ext>
                  </a:extLst>
                </p14:cNvPr>
                <p14:cNvContentPartPr/>
                <p14:nvPr/>
              </p14:nvContentPartPr>
              <p14:xfrm>
                <a:off x="6090090" y="3133326"/>
                <a:ext cx="59760" cy="166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654DA2F-8F11-4FB5-8CA5-6B0CEFBA521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85770" y="3129006"/>
                  <a:ext cx="68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B63EA02-F6CB-4F96-B95C-B9C0C229C567}"/>
                    </a:ext>
                  </a:extLst>
                </p14:cNvPr>
                <p14:cNvContentPartPr/>
                <p14:nvPr/>
              </p14:nvContentPartPr>
              <p14:xfrm>
                <a:off x="6132570" y="3167886"/>
                <a:ext cx="104400" cy="118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B63EA02-F6CB-4F96-B95C-B9C0C229C56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28250" y="3163566"/>
                  <a:ext cx="113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F9CC2B4-ECA7-4AC7-AE90-677BB3955DA5}"/>
                    </a:ext>
                  </a:extLst>
                </p14:cNvPr>
                <p14:cNvContentPartPr/>
                <p14:nvPr/>
              </p14:nvContentPartPr>
              <p14:xfrm>
                <a:off x="6310050" y="2888526"/>
                <a:ext cx="137520" cy="425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F9CC2B4-ECA7-4AC7-AE90-677BB3955DA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05730" y="2884206"/>
                  <a:ext cx="1461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15AE8B5-435F-46A5-8261-6ADA6425776C}"/>
                    </a:ext>
                  </a:extLst>
                </p14:cNvPr>
                <p14:cNvContentPartPr/>
                <p14:nvPr/>
              </p14:nvContentPartPr>
              <p14:xfrm>
                <a:off x="6557370" y="2908326"/>
                <a:ext cx="72000" cy="365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15AE8B5-435F-46A5-8261-6ADA642577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53050" y="2904006"/>
                  <a:ext cx="806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56F947A-7A56-4AF5-A0D6-8ED0A1DF76F7}"/>
                    </a:ext>
                  </a:extLst>
                </p14:cNvPr>
                <p14:cNvContentPartPr/>
                <p14:nvPr/>
              </p14:nvContentPartPr>
              <p14:xfrm>
                <a:off x="6765810" y="2860806"/>
                <a:ext cx="30960" cy="158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56F947A-7A56-4AF5-A0D6-8ED0A1DF76F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61490" y="2856486"/>
                  <a:ext cx="39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8C2C777-5FCF-4EE8-B690-30A4F291DB8F}"/>
                    </a:ext>
                  </a:extLst>
                </p14:cNvPr>
                <p14:cNvContentPartPr/>
                <p14:nvPr/>
              </p14:nvContentPartPr>
              <p14:xfrm>
                <a:off x="6668970" y="3042966"/>
                <a:ext cx="257040" cy="230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8C2C777-5FCF-4EE8-B690-30A4F291DB8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64650" y="3038646"/>
                  <a:ext cx="265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8390E5D-063D-43AE-8D59-D96E7A408223}"/>
                    </a:ext>
                  </a:extLst>
                </p14:cNvPr>
                <p14:cNvContentPartPr/>
                <p14:nvPr/>
              </p14:nvContentPartPr>
              <p14:xfrm>
                <a:off x="6779490" y="3161406"/>
                <a:ext cx="136800" cy="108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8390E5D-063D-43AE-8D59-D96E7A40822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75170" y="3157086"/>
                  <a:ext cx="145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F2F12AC-F8C4-4C4A-BA26-9A151C86AABB}"/>
                    </a:ext>
                  </a:extLst>
                </p14:cNvPr>
                <p14:cNvContentPartPr/>
                <p14:nvPr/>
              </p14:nvContentPartPr>
              <p14:xfrm>
                <a:off x="6929610" y="2885286"/>
                <a:ext cx="122040" cy="383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F2F12AC-F8C4-4C4A-BA26-9A151C86AAB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25290" y="2880966"/>
                  <a:ext cx="1306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B8EFA89-EB80-4213-95F6-FB8A26E33245}"/>
                    </a:ext>
                  </a:extLst>
                </p14:cNvPr>
                <p14:cNvContentPartPr/>
                <p14:nvPr/>
              </p14:nvContentPartPr>
              <p14:xfrm>
                <a:off x="7050930" y="2706366"/>
                <a:ext cx="134280" cy="159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B8EFA89-EB80-4213-95F6-FB8A26E3324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46610" y="2702046"/>
                  <a:ext cx="14292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F05C4A5-2F6A-4F64-82F7-B8ECC1DD6A87}"/>
              </a:ext>
            </a:extLst>
          </p:cNvPr>
          <p:cNvGrpSpPr/>
          <p:nvPr/>
        </p:nvGrpSpPr>
        <p:grpSpPr>
          <a:xfrm>
            <a:off x="8058570" y="2930286"/>
            <a:ext cx="460440" cy="242640"/>
            <a:chOff x="8058570" y="2930286"/>
            <a:chExt cx="460440" cy="2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D9330FA-D0A9-4FA2-82E9-F024A4D6F412}"/>
                    </a:ext>
                  </a:extLst>
                </p14:cNvPr>
                <p14:cNvContentPartPr/>
                <p14:nvPr/>
              </p14:nvContentPartPr>
              <p14:xfrm>
                <a:off x="8058570" y="2930286"/>
                <a:ext cx="106560" cy="108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D9330FA-D0A9-4FA2-82E9-F024A4D6F41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54250" y="2925966"/>
                  <a:ext cx="115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EA076C5-ECF1-471A-BA0A-DFBB574DEEDE}"/>
                    </a:ext>
                  </a:extLst>
                </p14:cNvPr>
                <p14:cNvContentPartPr/>
                <p14:nvPr/>
              </p14:nvContentPartPr>
              <p14:xfrm>
                <a:off x="8201130" y="2938926"/>
                <a:ext cx="58320" cy="910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EA076C5-ECF1-471A-BA0A-DFBB574DEED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96810" y="2934606"/>
                  <a:ext cx="66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98355EB-FC7B-4257-A499-9C865DF2EB48}"/>
                    </a:ext>
                  </a:extLst>
                </p14:cNvPr>
                <p14:cNvContentPartPr/>
                <p14:nvPr/>
              </p14:nvContentPartPr>
              <p14:xfrm>
                <a:off x="8332530" y="2951886"/>
                <a:ext cx="34200" cy="666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98355EB-FC7B-4257-A499-9C865DF2EB4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328210" y="2947566"/>
                  <a:ext cx="42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798801-2E93-4BFC-9077-1FD9A366DCE8}"/>
                    </a:ext>
                  </a:extLst>
                </p14:cNvPr>
                <p14:cNvContentPartPr/>
                <p14:nvPr/>
              </p14:nvContentPartPr>
              <p14:xfrm>
                <a:off x="8394810" y="2949006"/>
                <a:ext cx="124200" cy="223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798801-2E93-4BFC-9077-1FD9A366DCE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390490" y="2944686"/>
                  <a:ext cx="13284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EF0131F-89E5-4B03-A277-7AC031AEA36A}"/>
              </a:ext>
            </a:extLst>
          </p:cNvPr>
          <p:cNvGrpSpPr/>
          <p:nvPr/>
        </p:nvGrpSpPr>
        <p:grpSpPr>
          <a:xfrm>
            <a:off x="8730330" y="2870526"/>
            <a:ext cx="486720" cy="165600"/>
            <a:chOff x="8730330" y="2870526"/>
            <a:chExt cx="48672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513BD92-2F01-48D5-905A-F0992DF2A4B7}"/>
                    </a:ext>
                  </a:extLst>
                </p14:cNvPr>
                <p14:cNvContentPartPr/>
                <p14:nvPr/>
              </p14:nvContentPartPr>
              <p14:xfrm>
                <a:off x="8730330" y="2909766"/>
                <a:ext cx="65160" cy="1263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513BD92-2F01-48D5-905A-F0992DF2A4B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26010" y="2905446"/>
                  <a:ext cx="73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BFF3599-E166-44EF-A27E-D6FC070C8685}"/>
                    </a:ext>
                  </a:extLst>
                </p14:cNvPr>
                <p14:cNvContentPartPr/>
                <p14:nvPr/>
              </p14:nvContentPartPr>
              <p14:xfrm>
                <a:off x="8830050" y="2935686"/>
                <a:ext cx="258840" cy="763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BFF3599-E166-44EF-A27E-D6FC070C868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825730" y="2931366"/>
                  <a:ext cx="267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2ABE70D-C578-40C5-8BBF-5A664303793F}"/>
                    </a:ext>
                  </a:extLst>
                </p14:cNvPr>
                <p14:cNvContentPartPr/>
                <p14:nvPr/>
              </p14:nvContentPartPr>
              <p14:xfrm>
                <a:off x="9130650" y="2893926"/>
                <a:ext cx="42120" cy="133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2ABE70D-C578-40C5-8BBF-5A664303793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26330" y="2889606"/>
                  <a:ext cx="50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97B8195-B71E-4405-B620-C315ACC19B12}"/>
                    </a:ext>
                  </a:extLst>
                </p14:cNvPr>
                <p14:cNvContentPartPr/>
                <p14:nvPr/>
              </p14:nvContentPartPr>
              <p14:xfrm>
                <a:off x="9204090" y="2870526"/>
                <a:ext cx="12960" cy="1414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97B8195-B71E-4405-B620-C315ACC19B1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199770" y="2866206"/>
                  <a:ext cx="2160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3C2B376-918E-489A-A840-FED20A67C101}"/>
              </a:ext>
            </a:extLst>
          </p:cNvPr>
          <p:cNvGrpSpPr/>
          <p:nvPr/>
        </p:nvGrpSpPr>
        <p:grpSpPr>
          <a:xfrm>
            <a:off x="9519090" y="2841726"/>
            <a:ext cx="319680" cy="267840"/>
            <a:chOff x="9519090" y="2841726"/>
            <a:chExt cx="31968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DB2EDBC-3AAA-4D4A-8445-C496D519A55D}"/>
                    </a:ext>
                  </a:extLst>
                </p14:cNvPr>
                <p14:cNvContentPartPr/>
                <p14:nvPr/>
              </p14:nvContentPartPr>
              <p14:xfrm>
                <a:off x="9579930" y="2841726"/>
                <a:ext cx="61920" cy="2678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DB2EDBC-3AAA-4D4A-8445-C496D519A55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75610" y="2837406"/>
                  <a:ext cx="705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C50F14A-C84D-4A08-8C79-D3E166E72FE9}"/>
                    </a:ext>
                  </a:extLst>
                </p14:cNvPr>
                <p14:cNvContentPartPr/>
                <p14:nvPr/>
              </p14:nvContentPartPr>
              <p14:xfrm>
                <a:off x="9519090" y="2953326"/>
                <a:ext cx="319680" cy="69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C50F14A-C84D-4A08-8C79-D3E166E72FE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514770" y="2949006"/>
                  <a:ext cx="32832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9C4E6F1-289B-4AD5-BC1F-52FE1E306F56}"/>
              </a:ext>
            </a:extLst>
          </p:cNvPr>
          <p:cNvGrpSpPr/>
          <p:nvPr/>
        </p:nvGrpSpPr>
        <p:grpSpPr>
          <a:xfrm>
            <a:off x="10105530" y="2913366"/>
            <a:ext cx="441360" cy="176400"/>
            <a:chOff x="10105530" y="2913366"/>
            <a:chExt cx="441360" cy="17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E6B1628-C3BA-44B1-9097-C45A8AAF93EB}"/>
                    </a:ext>
                  </a:extLst>
                </p14:cNvPr>
                <p14:cNvContentPartPr/>
                <p14:nvPr/>
              </p14:nvContentPartPr>
              <p14:xfrm>
                <a:off x="10105530" y="2913366"/>
                <a:ext cx="71280" cy="1411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E6B1628-C3BA-44B1-9097-C45A8AAF93E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01210" y="2909046"/>
                  <a:ext cx="79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A95180B-56D5-4690-B39C-D32FCB39EAC4}"/>
                    </a:ext>
                  </a:extLst>
                </p14:cNvPr>
                <p14:cNvContentPartPr/>
                <p14:nvPr/>
              </p14:nvContentPartPr>
              <p14:xfrm>
                <a:off x="10240890" y="2965206"/>
                <a:ext cx="192960" cy="910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A95180B-56D5-4690-B39C-D32FCB39EAC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236570" y="2960886"/>
                  <a:ext cx="201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DC323D1-5B55-4317-A7C9-821A3DC937A2}"/>
                    </a:ext>
                  </a:extLst>
                </p14:cNvPr>
                <p14:cNvContentPartPr/>
                <p14:nvPr/>
              </p14:nvContentPartPr>
              <p14:xfrm>
                <a:off x="10458330" y="2990406"/>
                <a:ext cx="88560" cy="99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DC323D1-5B55-4317-A7C9-821A3DC937A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54010" y="2986086"/>
                  <a:ext cx="9720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C7C7C2C-4220-4C68-BF01-503765AD2717}"/>
              </a:ext>
            </a:extLst>
          </p:cNvPr>
          <p:cNvGrpSpPr/>
          <p:nvPr/>
        </p:nvGrpSpPr>
        <p:grpSpPr>
          <a:xfrm>
            <a:off x="10737330" y="2902926"/>
            <a:ext cx="114120" cy="194400"/>
            <a:chOff x="10737330" y="2902926"/>
            <a:chExt cx="11412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0E517BB-4CB8-4BC9-8232-00C8A298FF8F}"/>
                    </a:ext>
                  </a:extLst>
                </p14:cNvPr>
                <p14:cNvContentPartPr/>
                <p14:nvPr/>
              </p14:nvContentPartPr>
              <p14:xfrm>
                <a:off x="10771170" y="2902926"/>
                <a:ext cx="13680" cy="1944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0E517BB-4CB8-4BC9-8232-00C8A298FF8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766850" y="2898606"/>
                  <a:ext cx="22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3FC535F-D9DC-42AD-BED7-C9A836638A24}"/>
                    </a:ext>
                  </a:extLst>
                </p14:cNvPr>
                <p14:cNvContentPartPr/>
                <p14:nvPr/>
              </p14:nvContentPartPr>
              <p14:xfrm>
                <a:off x="10737330" y="2986806"/>
                <a:ext cx="114120" cy="108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3FC535F-D9DC-42AD-BED7-C9A836638A2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733010" y="2982486"/>
                  <a:ext cx="12276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ACA2563-4429-4ACF-B5BA-A6021917A23C}"/>
              </a:ext>
            </a:extLst>
          </p:cNvPr>
          <p:cNvGrpSpPr/>
          <p:nvPr/>
        </p:nvGrpSpPr>
        <p:grpSpPr>
          <a:xfrm>
            <a:off x="1382730" y="4024326"/>
            <a:ext cx="677160" cy="226800"/>
            <a:chOff x="1382730" y="4024326"/>
            <a:chExt cx="67716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8AFA458-37F5-4C31-9CE4-ADC35871F316}"/>
                    </a:ext>
                  </a:extLst>
                </p14:cNvPr>
                <p14:cNvContentPartPr/>
                <p14:nvPr/>
              </p14:nvContentPartPr>
              <p14:xfrm>
                <a:off x="1382730" y="4030806"/>
                <a:ext cx="140040" cy="196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8AFA458-37F5-4C31-9CE4-ADC35871F31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378410" y="4026486"/>
                  <a:ext cx="148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C059FBD-131D-4E31-B146-982F8F2A14A4}"/>
                    </a:ext>
                  </a:extLst>
                </p14:cNvPr>
                <p14:cNvContentPartPr/>
                <p14:nvPr/>
              </p14:nvContentPartPr>
              <p14:xfrm>
                <a:off x="1568130" y="4024326"/>
                <a:ext cx="45000" cy="2268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C059FBD-131D-4E31-B146-982F8F2A14A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63810" y="4020006"/>
                  <a:ext cx="536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7BBEAEE-5298-4B44-85A0-B2132652B5F4}"/>
                    </a:ext>
                  </a:extLst>
                </p14:cNvPr>
                <p14:cNvContentPartPr/>
                <p14:nvPr/>
              </p14:nvContentPartPr>
              <p14:xfrm>
                <a:off x="1684770" y="4139166"/>
                <a:ext cx="184680" cy="108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7BBEAEE-5298-4B44-85A0-B2132652B5F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680450" y="4134846"/>
                  <a:ext cx="193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C949843-B9B8-4325-943B-91BA9ED13E20}"/>
                    </a:ext>
                  </a:extLst>
                </p14:cNvPr>
                <p14:cNvContentPartPr/>
                <p14:nvPr/>
              </p14:nvContentPartPr>
              <p14:xfrm>
                <a:off x="1807530" y="4110006"/>
                <a:ext cx="43920" cy="12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C949843-B9B8-4325-943B-91BA9ED13E2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803210" y="4105686"/>
                  <a:ext cx="52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032B313-70CD-43A8-85D4-57E90F48D090}"/>
                    </a:ext>
                  </a:extLst>
                </p14:cNvPr>
                <p14:cNvContentPartPr/>
                <p14:nvPr/>
              </p14:nvContentPartPr>
              <p14:xfrm>
                <a:off x="1920570" y="4152126"/>
                <a:ext cx="139320" cy="90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032B313-70CD-43A8-85D4-57E90F48D09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916250" y="4147806"/>
                  <a:ext cx="14796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984868A-0493-4932-AB3F-C318D98184B6}"/>
                  </a:ext>
                </a:extLst>
              </p14:cNvPr>
              <p14:cNvContentPartPr/>
              <p14:nvPr/>
            </p14:nvContentPartPr>
            <p14:xfrm>
              <a:off x="1370850" y="4362006"/>
              <a:ext cx="692640" cy="205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984868A-0493-4932-AB3F-C318D98184B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366530" y="4357686"/>
                <a:ext cx="70128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175A63B-90EB-46DE-9335-0F114A77EACA}"/>
              </a:ext>
            </a:extLst>
          </p:cNvPr>
          <p:cNvGrpSpPr/>
          <p:nvPr/>
        </p:nvGrpSpPr>
        <p:grpSpPr>
          <a:xfrm>
            <a:off x="3837210" y="3947286"/>
            <a:ext cx="567000" cy="537840"/>
            <a:chOff x="3837210" y="3947286"/>
            <a:chExt cx="567000" cy="53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D528BF4-57B6-421C-A584-903A9EE4857C}"/>
                    </a:ext>
                  </a:extLst>
                </p14:cNvPr>
                <p14:cNvContentPartPr/>
                <p14:nvPr/>
              </p14:nvContentPartPr>
              <p14:xfrm>
                <a:off x="3837210" y="3949446"/>
                <a:ext cx="124200" cy="511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D528BF4-57B6-421C-A584-903A9EE4857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32890" y="3945126"/>
                  <a:ext cx="13284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BA8EA27-E921-4A46-9609-3359DFDA43E6}"/>
                    </a:ext>
                  </a:extLst>
                </p14:cNvPr>
                <p14:cNvContentPartPr/>
                <p14:nvPr/>
              </p14:nvContentPartPr>
              <p14:xfrm>
                <a:off x="4011090" y="3957726"/>
                <a:ext cx="139680" cy="1422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BA8EA27-E921-4A46-9609-3359DFDA43E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06770" y="3953406"/>
                  <a:ext cx="148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2B8C00E-E21E-4B8E-9123-BFE6956225DD}"/>
                    </a:ext>
                  </a:extLst>
                </p14:cNvPr>
                <p14:cNvContentPartPr/>
                <p14:nvPr/>
              </p14:nvContentPartPr>
              <p14:xfrm>
                <a:off x="4103250" y="4321686"/>
                <a:ext cx="50040" cy="154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2B8C00E-E21E-4B8E-9123-BFE6956225D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098930" y="4317366"/>
                  <a:ext cx="58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CBA194A-1D5A-4626-B37E-B8E1E6F9B406}"/>
                    </a:ext>
                  </a:extLst>
                </p14:cNvPr>
                <p14:cNvContentPartPr/>
                <p14:nvPr/>
              </p14:nvContentPartPr>
              <p14:xfrm>
                <a:off x="4158690" y="4352646"/>
                <a:ext cx="104400" cy="1044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CBA194A-1D5A-4626-B37E-B8E1E6F9B40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54370" y="4348326"/>
                  <a:ext cx="113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A7C2084-41C3-42E5-B71B-1D371986D940}"/>
                    </a:ext>
                  </a:extLst>
                </p14:cNvPr>
                <p14:cNvContentPartPr/>
                <p14:nvPr/>
              </p14:nvContentPartPr>
              <p14:xfrm>
                <a:off x="4247970" y="3947286"/>
                <a:ext cx="156240" cy="5378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A7C2084-41C3-42E5-B71B-1D371986D94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43650" y="3942966"/>
                  <a:ext cx="164880" cy="54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EEE7211-611E-4A21-9986-7DC5C3EFB755}"/>
              </a:ext>
            </a:extLst>
          </p:cNvPr>
          <p:cNvGrpSpPr/>
          <p:nvPr/>
        </p:nvGrpSpPr>
        <p:grpSpPr>
          <a:xfrm>
            <a:off x="2698890" y="3777366"/>
            <a:ext cx="973440" cy="717840"/>
            <a:chOff x="2698890" y="3777366"/>
            <a:chExt cx="973440" cy="71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DBB9057-C77E-497C-9E0A-59521EC79E36}"/>
                    </a:ext>
                  </a:extLst>
                </p14:cNvPr>
                <p14:cNvContentPartPr/>
                <p14:nvPr/>
              </p14:nvContentPartPr>
              <p14:xfrm>
                <a:off x="3526170" y="4104966"/>
                <a:ext cx="137520" cy="1368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DBB9057-C77E-497C-9E0A-59521EC79E3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21850" y="4100646"/>
                  <a:ext cx="146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6BD5948-D24A-4864-9BF2-7972ECF8BFE7}"/>
                    </a:ext>
                  </a:extLst>
                </p14:cNvPr>
                <p14:cNvContentPartPr/>
                <p14:nvPr/>
              </p14:nvContentPartPr>
              <p14:xfrm>
                <a:off x="3542010" y="4274166"/>
                <a:ext cx="130320" cy="630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6BD5948-D24A-4864-9BF2-7972ECF8BFE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537690" y="4269846"/>
                  <a:ext cx="138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52DB239-B2C5-4B78-912C-A1B4DB73073B}"/>
                    </a:ext>
                  </a:extLst>
                </p14:cNvPr>
                <p14:cNvContentPartPr/>
                <p14:nvPr/>
              </p14:nvContentPartPr>
              <p14:xfrm>
                <a:off x="2945490" y="3985446"/>
                <a:ext cx="143640" cy="1303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52DB239-B2C5-4B78-912C-A1B4DB73073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941170" y="3981126"/>
                  <a:ext cx="152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FF6D9AB-28AA-4BE9-B717-4ACFA87C20F4}"/>
                    </a:ext>
                  </a:extLst>
                </p14:cNvPr>
                <p14:cNvContentPartPr/>
                <p14:nvPr/>
              </p14:nvContentPartPr>
              <p14:xfrm>
                <a:off x="2875650" y="4175526"/>
                <a:ext cx="363960" cy="11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FF6D9AB-28AA-4BE9-B717-4ACFA87C20F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71330" y="4171206"/>
                  <a:ext cx="372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9E5A67D-1F27-4538-92E1-E2B92A7F920A}"/>
                    </a:ext>
                  </a:extLst>
                </p14:cNvPr>
                <p14:cNvContentPartPr/>
                <p14:nvPr/>
              </p14:nvContentPartPr>
              <p14:xfrm>
                <a:off x="3039450" y="4256886"/>
                <a:ext cx="52200" cy="1555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9E5A67D-1F27-4538-92E1-E2B92A7F920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035130" y="4252566"/>
                  <a:ext cx="60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AE157CC-F19C-4F54-AC91-6B1F5E05C125}"/>
                    </a:ext>
                  </a:extLst>
                </p14:cNvPr>
                <p14:cNvContentPartPr/>
                <p14:nvPr/>
              </p14:nvContentPartPr>
              <p14:xfrm>
                <a:off x="3048810" y="4286766"/>
                <a:ext cx="124920" cy="1080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AE157CC-F19C-4F54-AC91-6B1F5E05C12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044490" y="4282446"/>
                  <a:ext cx="133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32A628E-5AEE-4FAF-AFCD-CD816B187E5A}"/>
                    </a:ext>
                  </a:extLst>
                </p14:cNvPr>
                <p14:cNvContentPartPr/>
                <p14:nvPr/>
              </p14:nvContentPartPr>
              <p14:xfrm>
                <a:off x="2698890" y="3924966"/>
                <a:ext cx="294120" cy="5702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32A628E-5AEE-4FAF-AFCD-CD816B187E5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694570" y="3920646"/>
                  <a:ext cx="30276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2755D54-A3ED-4800-A528-2426F0086721}"/>
                    </a:ext>
                  </a:extLst>
                </p14:cNvPr>
                <p14:cNvContentPartPr/>
                <p14:nvPr/>
              </p14:nvContentPartPr>
              <p14:xfrm>
                <a:off x="3164010" y="3957366"/>
                <a:ext cx="190440" cy="5274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2755D54-A3ED-4800-A528-2426F008672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159690" y="3953046"/>
                  <a:ext cx="19908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DA5B2C8-8084-4514-AE9A-A1C726B1827A}"/>
                    </a:ext>
                  </a:extLst>
                </p14:cNvPr>
                <p14:cNvContentPartPr/>
                <p14:nvPr/>
              </p14:nvContentPartPr>
              <p14:xfrm>
                <a:off x="3298290" y="3795726"/>
                <a:ext cx="360" cy="21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DA5B2C8-8084-4514-AE9A-A1C726B1827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293970" y="3791406"/>
                  <a:ext cx="90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9FAEC62-57FC-46F5-A40C-087C8AC65494}"/>
                    </a:ext>
                  </a:extLst>
                </p14:cNvPr>
                <p14:cNvContentPartPr/>
                <p14:nvPr/>
              </p14:nvContentPartPr>
              <p14:xfrm>
                <a:off x="3298650" y="3777366"/>
                <a:ext cx="32760" cy="1810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9FAEC62-57FC-46F5-A40C-087C8AC6549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294330" y="3773046"/>
                  <a:ext cx="41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4410D52-79BB-48EA-9EA9-133168E16F0A}"/>
                    </a:ext>
                  </a:extLst>
                </p14:cNvPr>
                <p14:cNvContentPartPr/>
                <p14:nvPr/>
              </p14:nvContentPartPr>
              <p14:xfrm>
                <a:off x="3304410" y="3837846"/>
                <a:ext cx="129600" cy="1296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4410D52-79BB-48EA-9EA9-133168E16F0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300090" y="3833526"/>
                  <a:ext cx="13824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A1E93A4-2FE0-41B6-B96D-7108518FF141}"/>
              </a:ext>
            </a:extLst>
          </p:cNvPr>
          <p:cNvGrpSpPr/>
          <p:nvPr/>
        </p:nvGrpSpPr>
        <p:grpSpPr>
          <a:xfrm>
            <a:off x="4688250" y="4072206"/>
            <a:ext cx="124200" cy="223560"/>
            <a:chOff x="4688250" y="4072206"/>
            <a:chExt cx="124200" cy="2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F481763-5F57-4622-B71A-C9E88EA54F16}"/>
                    </a:ext>
                  </a:extLst>
                </p14:cNvPr>
                <p14:cNvContentPartPr/>
                <p14:nvPr/>
              </p14:nvContentPartPr>
              <p14:xfrm>
                <a:off x="4688250" y="4072206"/>
                <a:ext cx="117720" cy="1440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F481763-5F57-4622-B71A-C9E88EA54F1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683930" y="4067886"/>
                  <a:ext cx="126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6E0F6FA-A806-455C-8D46-0704D1AE1DA0}"/>
                    </a:ext>
                  </a:extLst>
                </p14:cNvPr>
                <p14:cNvContentPartPr/>
                <p14:nvPr/>
              </p14:nvContentPartPr>
              <p14:xfrm>
                <a:off x="4704450" y="4269846"/>
                <a:ext cx="108000" cy="259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6E0F6FA-A806-455C-8D46-0704D1AE1DA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700130" y="4265526"/>
                  <a:ext cx="11664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23357B1B-8168-43C4-B070-1A1C6EF717B8}"/>
              </a:ext>
            </a:extLst>
          </p:cNvPr>
          <p:cNvGrpSpPr/>
          <p:nvPr/>
        </p:nvGrpSpPr>
        <p:grpSpPr>
          <a:xfrm>
            <a:off x="5128170" y="3787806"/>
            <a:ext cx="473760" cy="703080"/>
            <a:chOff x="5128170" y="3787806"/>
            <a:chExt cx="473760" cy="70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CC832DE-7B9C-45D8-9394-CF6285AD1772}"/>
                    </a:ext>
                  </a:extLst>
                </p14:cNvPr>
                <p14:cNvContentPartPr/>
                <p14:nvPr/>
              </p14:nvContentPartPr>
              <p14:xfrm>
                <a:off x="5195490" y="3993726"/>
                <a:ext cx="155160" cy="1310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CC832DE-7B9C-45D8-9394-CF6285AD177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191170" y="3989406"/>
                  <a:ext cx="163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6907A9C-67C6-4158-8FBB-A0A313359327}"/>
                    </a:ext>
                  </a:extLst>
                </p14:cNvPr>
                <p14:cNvContentPartPr/>
                <p14:nvPr/>
              </p14:nvContentPartPr>
              <p14:xfrm>
                <a:off x="5375490" y="3787806"/>
                <a:ext cx="45720" cy="1335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6907A9C-67C6-4158-8FBB-A0A31335932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371170" y="3783486"/>
                  <a:ext cx="54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B661503-5AAC-47C3-BD2E-184296E326C2}"/>
                    </a:ext>
                  </a:extLst>
                </p14:cNvPr>
                <p14:cNvContentPartPr/>
                <p14:nvPr/>
              </p14:nvContentPartPr>
              <p14:xfrm>
                <a:off x="5401770" y="3828846"/>
                <a:ext cx="119160" cy="799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B661503-5AAC-47C3-BD2E-184296E326C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97450" y="3824526"/>
                  <a:ext cx="127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4AA06F8-3B02-4948-BF8D-C37368D46E4F}"/>
                    </a:ext>
                  </a:extLst>
                </p14:cNvPr>
                <p14:cNvContentPartPr/>
                <p14:nvPr/>
              </p14:nvContentPartPr>
              <p14:xfrm>
                <a:off x="5128170" y="4210086"/>
                <a:ext cx="473760" cy="500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4AA06F8-3B02-4948-BF8D-C37368D46E4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123850" y="4205766"/>
                  <a:ext cx="482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434C746-BD75-4191-A74B-92DF7E612CBA}"/>
                    </a:ext>
                  </a:extLst>
                </p14:cNvPr>
                <p14:cNvContentPartPr/>
                <p14:nvPr/>
              </p14:nvContentPartPr>
              <p14:xfrm>
                <a:off x="5302770" y="4328526"/>
                <a:ext cx="41040" cy="162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434C746-BD75-4191-A74B-92DF7E612CB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298450" y="4324206"/>
                  <a:ext cx="49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4065DF4-BA22-4CD1-97BA-3A1109CBE492}"/>
                    </a:ext>
                  </a:extLst>
                </p14:cNvPr>
                <p14:cNvContentPartPr/>
                <p14:nvPr/>
              </p14:nvContentPartPr>
              <p14:xfrm>
                <a:off x="5304930" y="4307646"/>
                <a:ext cx="220680" cy="1796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4065DF4-BA22-4CD1-97BA-3A1109CBE49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300610" y="4303326"/>
                  <a:ext cx="229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3FA7BE2-A6A4-4E08-9A14-D1F97652F33F}"/>
                    </a:ext>
                  </a:extLst>
                </p14:cNvPr>
                <p14:cNvContentPartPr/>
                <p14:nvPr/>
              </p14:nvContentPartPr>
              <p14:xfrm>
                <a:off x="5542530" y="4465686"/>
                <a:ext cx="3960" cy="11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3FA7BE2-A6A4-4E08-9A14-D1F97652F33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538210" y="4461366"/>
                  <a:ext cx="1260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818C761-2EE9-4BE5-A4ED-F5AD922E8568}"/>
              </a:ext>
            </a:extLst>
          </p:cNvPr>
          <p:cNvGrpSpPr/>
          <p:nvPr/>
        </p:nvGrpSpPr>
        <p:grpSpPr>
          <a:xfrm>
            <a:off x="7982610" y="4042326"/>
            <a:ext cx="989640" cy="201960"/>
            <a:chOff x="7982610" y="4042326"/>
            <a:chExt cx="989640" cy="20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8B91276-A01D-48C7-8903-7709DEA30834}"/>
                    </a:ext>
                  </a:extLst>
                </p14:cNvPr>
                <p14:cNvContentPartPr/>
                <p14:nvPr/>
              </p14:nvContentPartPr>
              <p14:xfrm>
                <a:off x="7982610" y="4098126"/>
                <a:ext cx="171360" cy="1461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8B91276-A01D-48C7-8903-7709DEA3083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977930" y="4093806"/>
                  <a:ext cx="180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F275EB9-23C1-4900-A8FE-1D96A827CB1D}"/>
                    </a:ext>
                  </a:extLst>
                </p14:cNvPr>
                <p14:cNvContentPartPr/>
                <p14:nvPr/>
              </p14:nvContentPartPr>
              <p14:xfrm>
                <a:off x="8162250" y="4124406"/>
                <a:ext cx="105120" cy="1062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F275EB9-23C1-4900-A8FE-1D96A827CB1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157930" y="4120086"/>
                  <a:ext cx="113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1F65B18-6838-447E-B78E-FA4358C4F297}"/>
                    </a:ext>
                  </a:extLst>
                </p14:cNvPr>
                <p14:cNvContentPartPr/>
                <p14:nvPr/>
              </p14:nvContentPartPr>
              <p14:xfrm>
                <a:off x="8178810" y="4133766"/>
                <a:ext cx="59760" cy="1058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1F65B18-6838-447E-B78E-FA4358C4F29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174490" y="4129446"/>
                  <a:ext cx="68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3CFD1F1-4F0C-496C-A90E-E8AC1252499D}"/>
                    </a:ext>
                  </a:extLst>
                </p14:cNvPr>
                <p14:cNvContentPartPr/>
                <p14:nvPr/>
              </p14:nvContentPartPr>
              <p14:xfrm>
                <a:off x="8285010" y="4114686"/>
                <a:ext cx="160200" cy="993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3CFD1F1-4F0C-496C-A90E-E8AC1252499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280690" y="4110366"/>
                  <a:ext cx="168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AEB330D-5009-4300-8E60-1A5655E21FDB}"/>
                    </a:ext>
                  </a:extLst>
                </p14:cNvPr>
                <p14:cNvContentPartPr/>
                <p14:nvPr/>
              </p14:nvContentPartPr>
              <p14:xfrm>
                <a:off x="8488770" y="4115766"/>
                <a:ext cx="114480" cy="792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AEB330D-5009-4300-8E60-1A5655E21FD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484450" y="4111446"/>
                  <a:ext cx="123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6286AA6-F3AF-4BEB-B58D-E35A0A1AB396}"/>
                    </a:ext>
                  </a:extLst>
                </p14:cNvPr>
                <p14:cNvContentPartPr/>
                <p14:nvPr/>
              </p14:nvContentPartPr>
              <p14:xfrm>
                <a:off x="8567970" y="4042326"/>
                <a:ext cx="31320" cy="396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6286AA6-F3AF-4BEB-B58D-E35A0A1AB39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563650" y="4038006"/>
                  <a:ext cx="39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AE7C8D4-6D88-4DF1-8A38-225F89124D62}"/>
                    </a:ext>
                  </a:extLst>
                </p14:cNvPr>
                <p14:cNvContentPartPr/>
                <p14:nvPr/>
              </p14:nvContentPartPr>
              <p14:xfrm>
                <a:off x="8646450" y="4081566"/>
                <a:ext cx="195120" cy="1260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AE7C8D4-6D88-4DF1-8A38-225F89124D6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642130" y="4077246"/>
                  <a:ext cx="203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FEEEF5C-41F0-40D9-BCE1-CCAAEDEF4FF4}"/>
                    </a:ext>
                  </a:extLst>
                </p14:cNvPr>
                <p14:cNvContentPartPr/>
                <p14:nvPr/>
              </p14:nvContentPartPr>
              <p14:xfrm>
                <a:off x="8961450" y="4163646"/>
                <a:ext cx="10800" cy="147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FEEEF5C-41F0-40D9-BCE1-CCAAEDEF4FF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57130" y="4159326"/>
                  <a:ext cx="1944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F5A43FA-B4AF-40B4-94D8-FDA3C18D3501}"/>
              </a:ext>
            </a:extLst>
          </p:cNvPr>
          <p:cNvGrpSpPr/>
          <p:nvPr/>
        </p:nvGrpSpPr>
        <p:grpSpPr>
          <a:xfrm>
            <a:off x="1946490" y="5127366"/>
            <a:ext cx="286200" cy="270000"/>
            <a:chOff x="1946490" y="5127366"/>
            <a:chExt cx="28620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E820385-357F-4335-A41D-0725FB7514F9}"/>
                    </a:ext>
                  </a:extLst>
                </p14:cNvPr>
                <p14:cNvContentPartPr/>
                <p14:nvPr/>
              </p14:nvContentPartPr>
              <p14:xfrm>
                <a:off x="1946490" y="5127366"/>
                <a:ext cx="79560" cy="2700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E820385-357F-4335-A41D-0725FB7514F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942170" y="5123046"/>
                  <a:ext cx="882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B3EC349-7A9A-476A-920F-25B65DE690A8}"/>
                    </a:ext>
                  </a:extLst>
                </p14:cNvPr>
                <p14:cNvContentPartPr/>
                <p14:nvPr/>
              </p14:nvContentPartPr>
              <p14:xfrm>
                <a:off x="1959450" y="5137446"/>
                <a:ext cx="129600" cy="1227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B3EC349-7A9A-476A-920F-25B65DE690A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955130" y="5133126"/>
                  <a:ext cx="138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C86DA7D-9811-44CA-B994-620D50E8AA6E}"/>
                    </a:ext>
                  </a:extLst>
                </p14:cNvPr>
                <p14:cNvContentPartPr/>
                <p14:nvPr/>
              </p14:nvContentPartPr>
              <p14:xfrm>
                <a:off x="2122170" y="5249046"/>
                <a:ext cx="110520" cy="1188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C86DA7D-9811-44CA-B994-620D50E8AA6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117850" y="5244726"/>
                  <a:ext cx="11916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693A83E6-F939-4C1D-9122-B46A7596E28F}"/>
              </a:ext>
            </a:extLst>
          </p:cNvPr>
          <p:cNvGrpSpPr/>
          <p:nvPr/>
        </p:nvGrpSpPr>
        <p:grpSpPr>
          <a:xfrm>
            <a:off x="3326010" y="5155086"/>
            <a:ext cx="288360" cy="188280"/>
            <a:chOff x="3326010" y="5155086"/>
            <a:chExt cx="288360" cy="18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C9F2A76-9665-48BF-8694-328FEF9D04CB}"/>
                    </a:ext>
                  </a:extLst>
                </p14:cNvPr>
                <p14:cNvContentPartPr/>
                <p14:nvPr/>
              </p14:nvContentPartPr>
              <p14:xfrm>
                <a:off x="3326010" y="5155086"/>
                <a:ext cx="95400" cy="1753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C9F2A76-9665-48BF-8694-328FEF9D04C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321690" y="5150766"/>
                  <a:ext cx="104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03C53F0-0744-49FE-A835-BD8A1AE39BC1}"/>
                    </a:ext>
                  </a:extLst>
                </p14:cNvPr>
                <p14:cNvContentPartPr/>
                <p14:nvPr/>
              </p14:nvContentPartPr>
              <p14:xfrm>
                <a:off x="3446610" y="5235366"/>
                <a:ext cx="42120" cy="1080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03C53F0-0744-49FE-A835-BD8A1AE39BC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442290" y="5231046"/>
                  <a:ext cx="50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56AB76B-548F-443B-A614-01657F62A93E}"/>
                    </a:ext>
                  </a:extLst>
                </p14:cNvPr>
                <p14:cNvContentPartPr/>
                <p14:nvPr/>
              </p14:nvContentPartPr>
              <p14:xfrm>
                <a:off x="3533010" y="5269566"/>
                <a:ext cx="81360" cy="720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56AB76B-548F-443B-A614-01657F62A93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28690" y="5265246"/>
                  <a:ext cx="9000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982374F3-65B2-402B-A18E-F6EE49318693}"/>
              </a:ext>
            </a:extLst>
          </p:cNvPr>
          <p:cNvGrpSpPr/>
          <p:nvPr/>
        </p:nvGrpSpPr>
        <p:grpSpPr>
          <a:xfrm>
            <a:off x="4937010" y="5136726"/>
            <a:ext cx="465480" cy="231120"/>
            <a:chOff x="4937010" y="5136726"/>
            <a:chExt cx="465480" cy="2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6C3E06B-6DCD-489C-982F-8A9A3CA90218}"/>
                    </a:ext>
                  </a:extLst>
                </p14:cNvPr>
                <p14:cNvContentPartPr/>
                <p14:nvPr/>
              </p14:nvContentPartPr>
              <p14:xfrm>
                <a:off x="4937010" y="5163726"/>
                <a:ext cx="125280" cy="1659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6C3E06B-6DCD-489C-982F-8A9A3CA9021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932690" y="5159406"/>
                  <a:ext cx="133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0B5B86F-56C2-49CC-8807-616FCC92D783}"/>
                    </a:ext>
                  </a:extLst>
                </p14:cNvPr>
                <p14:cNvContentPartPr/>
                <p14:nvPr/>
              </p14:nvContentPartPr>
              <p14:xfrm>
                <a:off x="5100810" y="5249406"/>
                <a:ext cx="68760" cy="795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0B5B86F-56C2-49CC-8807-616FCC92D78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096490" y="5245086"/>
                  <a:ext cx="77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B88DEE7-2AC3-4050-A325-B621AC185939}"/>
                    </a:ext>
                  </a:extLst>
                </p14:cNvPr>
                <p14:cNvContentPartPr/>
                <p14:nvPr/>
              </p14:nvContentPartPr>
              <p14:xfrm>
                <a:off x="5205570" y="5136726"/>
                <a:ext cx="90000" cy="2048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B88DEE7-2AC3-4050-A325-B621AC18593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201250" y="5132406"/>
                  <a:ext cx="98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7EC5C72-3CB7-4D59-AE4E-A7DBE813EA8B}"/>
                    </a:ext>
                  </a:extLst>
                </p14:cNvPr>
                <p14:cNvContentPartPr/>
                <p14:nvPr/>
              </p14:nvContentPartPr>
              <p14:xfrm>
                <a:off x="5301690" y="5238606"/>
                <a:ext cx="100800" cy="1292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7EC5C72-3CB7-4D59-AE4E-A7DBE813EA8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297370" y="5234286"/>
                  <a:ext cx="10944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8B2BF64-622B-4EBA-9245-529C179044BE}"/>
              </a:ext>
            </a:extLst>
          </p:cNvPr>
          <p:cNvGrpSpPr/>
          <p:nvPr/>
        </p:nvGrpSpPr>
        <p:grpSpPr>
          <a:xfrm>
            <a:off x="2402970" y="5137806"/>
            <a:ext cx="740520" cy="290160"/>
            <a:chOff x="2402970" y="5137806"/>
            <a:chExt cx="740520" cy="2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6B78296-A2CB-494F-B6A9-E2F82B004A84}"/>
                    </a:ext>
                  </a:extLst>
                </p14:cNvPr>
                <p14:cNvContentPartPr/>
                <p14:nvPr/>
              </p14:nvContentPartPr>
              <p14:xfrm>
                <a:off x="2402970" y="5137806"/>
                <a:ext cx="84240" cy="2404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6B78296-A2CB-494F-B6A9-E2F82B004A8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398650" y="5133486"/>
                  <a:ext cx="928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B26204C-DCF7-4106-BA42-BF4B999865C3}"/>
                    </a:ext>
                  </a:extLst>
                </p14:cNvPr>
                <p14:cNvContentPartPr/>
                <p14:nvPr/>
              </p14:nvContentPartPr>
              <p14:xfrm>
                <a:off x="2568210" y="5210526"/>
                <a:ext cx="97200" cy="1458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B26204C-DCF7-4106-BA42-BF4B999865C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563890" y="5206206"/>
                  <a:ext cx="105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3F54D0B-C842-44BC-A3F2-02D5A1D4C606}"/>
                    </a:ext>
                  </a:extLst>
                </p14:cNvPr>
                <p14:cNvContentPartPr/>
                <p14:nvPr/>
              </p14:nvContentPartPr>
              <p14:xfrm>
                <a:off x="2713650" y="5245446"/>
                <a:ext cx="219600" cy="860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3F54D0B-C842-44BC-A3F2-02D5A1D4C60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709330" y="5241126"/>
                  <a:ext cx="228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7A22FE5-C14B-4DDC-B6C8-E336F231085D}"/>
                    </a:ext>
                  </a:extLst>
                </p14:cNvPr>
                <p14:cNvContentPartPr/>
                <p14:nvPr/>
              </p14:nvContentPartPr>
              <p14:xfrm>
                <a:off x="2964210" y="5238966"/>
                <a:ext cx="120240" cy="1033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7A22FE5-C14B-4DDC-B6C8-E336F231085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959890" y="5234646"/>
                  <a:ext cx="128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AB161F5-562F-4266-B59E-7FF876F18D43}"/>
                    </a:ext>
                  </a:extLst>
                </p14:cNvPr>
                <p14:cNvContentPartPr/>
                <p14:nvPr/>
              </p14:nvContentPartPr>
              <p14:xfrm>
                <a:off x="2601690" y="5376486"/>
                <a:ext cx="541800" cy="514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AB161F5-562F-4266-B59E-7FF876F18D4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597370" y="5372166"/>
                  <a:ext cx="550440" cy="6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E41DA004-9B7D-4C9B-A82A-DB10ABA3F0DA}"/>
                  </a:ext>
                </a:extLst>
              </p14:cNvPr>
              <p14:cNvContentPartPr/>
              <p14:nvPr/>
            </p14:nvContentPartPr>
            <p14:xfrm>
              <a:off x="5554770" y="5028006"/>
              <a:ext cx="134280" cy="37368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E41DA004-9B7D-4C9B-A82A-DB10ABA3F0DA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550450" y="5023686"/>
                <a:ext cx="142920" cy="38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5FC44B0-3517-4472-B763-5793D977F3CE}"/>
              </a:ext>
            </a:extLst>
          </p:cNvPr>
          <p:cNvGrpSpPr/>
          <p:nvPr/>
        </p:nvGrpSpPr>
        <p:grpSpPr>
          <a:xfrm>
            <a:off x="6016290" y="5152566"/>
            <a:ext cx="127800" cy="157680"/>
            <a:chOff x="6016290" y="5152566"/>
            <a:chExt cx="127800" cy="15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98C5AE1-75BC-4C9A-BA28-BCF849DB5244}"/>
                    </a:ext>
                  </a:extLst>
                </p14:cNvPr>
                <p14:cNvContentPartPr/>
                <p14:nvPr/>
              </p14:nvContentPartPr>
              <p14:xfrm>
                <a:off x="6016290" y="5152566"/>
                <a:ext cx="108000" cy="903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98C5AE1-75BC-4C9A-BA28-BCF849DB524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011970" y="5148246"/>
                  <a:ext cx="116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BFEA0D5-CFCC-42FA-93AC-C3847D95FF3A}"/>
                    </a:ext>
                  </a:extLst>
                </p14:cNvPr>
                <p14:cNvContentPartPr/>
                <p14:nvPr/>
              </p14:nvContentPartPr>
              <p14:xfrm>
                <a:off x="6036450" y="5272446"/>
                <a:ext cx="107640" cy="378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BFEA0D5-CFCC-42FA-93AC-C3847D95FF3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032130" y="5268126"/>
                  <a:ext cx="11628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FE96A418-D2FE-430C-AC4C-2A8A7773D070}"/>
                  </a:ext>
                </a:extLst>
              </p14:cNvPr>
              <p14:cNvContentPartPr/>
              <p14:nvPr/>
            </p14:nvContentPartPr>
            <p14:xfrm>
              <a:off x="6515610" y="5178126"/>
              <a:ext cx="153360" cy="13284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FE96A418-D2FE-430C-AC4C-2A8A7773D070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511290" y="5173806"/>
                <a:ext cx="16200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12B189F5-3494-4BBF-972B-B33BBC64D6A3}"/>
              </a:ext>
            </a:extLst>
          </p:cNvPr>
          <p:cNvGrpSpPr/>
          <p:nvPr/>
        </p:nvGrpSpPr>
        <p:grpSpPr>
          <a:xfrm>
            <a:off x="6845370" y="4847646"/>
            <a:ext cx="1685520" cy="637920"/>
            <a:chOff x="6845370" y="4847646"/>
            <a:chExt cx="1685520" cy="63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9C61FC9-DA6C-4C37-98EC-7292048CE786}"/>
                    </a:ext>
                  </a:extLst>
                </p14:cNvPr>
                <p14:cNvContentPartPr/>
                <p14:nvPr/>
              </p14:nvContentPartPr>
              <p14:xfrm>
                <a:off x="6845370" y="5005326"/>
                <a:ext cx="118080" cy="4492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9C61FC9-DA6C-4C37-98EC-7292048CE78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841050" y="5001006"/>
                  <a:ext cx="12672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BBB6939-9446-4FBC-B08F-768CEB74510D}"/>
                    </a:ext>
                  </a:extLst>
                </p14:cNvPr>
                <p14:cNvContentPartPr/>
                <p14:nvPr/>
              </p14:nvContentPartPr>
              <p14:xfrm>
                <a:off x="7056330" y="5004246"/>
                <a:ext cx="88200" cy="1126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BBB6939-9446-4FBC-B08F-768CEB74510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052010" y="4999926"/>
                  <a:ext cx="96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93EDA89-FF7A-4C12-8432-34D8DD9F8793}"/>
                    </a:ext>
                  </a:extLst>
                </p14:cNvPr>
                <p14:cNvContentPartPr/>
                <p14:nvPr/>
              </p14:nvContentPartPr>
              <p14:xfrm>
                <a:off x="7226250" y="4990206"/>
                <a:ext cx="149400" cy="1242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93EDA89-FF7A-4C12-8432-34D8DD9F879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221930" y="4985886"/>
                  <a:ext cx="158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90C6110-673C-4197-B981-C11E0CAC0A80}"/>
                    </a:ext>
                  </a:extLst>
                </p14:cNvPr>
                <p14:cNvContentPartPr/>
                <p14:nvPr/>
              </p14:nvContentPartPr>
              <p14:xfrm>
                <a:off x="7028610" y="5230326"/>
                <a:ext cx="383400" cy="230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90C6110-673C-4197-B981-C11E0CAC0A8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024290" y="5226006"/>
                  <a:ext cx="392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A1B040C-3AEF-4FA0-A4EB-816C159501A5}"/>
                    </a:ext>
                  </a:extLst>
                </p14:cNvPr>
                <p14:cNvContentPartPr/>
                <p14:nvPr/>
              </p14:nvContentPartPr>
              <p14:xfrm>
                <a:off x="7228050" y="5291886"/>
                <a:ext cx="33840" cy="1861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A1B040C-3AEF-4FA0-A4EB-816C159501A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223730" y="5287566"/>
                  <a:ext cx="42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5625049-6BE1-49B0-97D0-3A3344F07FDB}"/>
                    </a:ext>
                  </a:extLst>
                </p14:cNvPr>
                <p14:cNvContentPartPr/>
                <p14:nvPr/>
              </p14:nvContentPartPr>
              <p14:xfrm>
                <a:off x="7236330" y="4992006"/>
                <a:ext cx="304920" cy="4802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5625049-6BE1-49B0-97D0-3A3344F07FD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32010" y="4987686"/>
                  <a:ext cx="31356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ABADE14-2F59-4ACB-96EA-A7F82407D8CE}"/>
                    </a:ext>
                  </a:extLst>
                </p14:cNvPr>
                <p14:cNvContentPartPr/>
                <p14:nvPr/>
              </p14:nvContentPartPr>
              <p14:xfrm>
                <a:off x="7547010" y="4871406"/>
                <a:ext cx="35280" cy="1652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ABADE14-2F59-4ACB-96EA-A7F82407D8C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42690" y="4867086"/>
                  <a:ext cx="43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640A80E-6A08-4C1C-9F0F-AB04DB70AE28}"/>
                    </a:ext>
                  </a:extLst>
                </p14:cNvPr>
                <p14:cNvContentPartPr/>
                <p14:nvPr/>
              </p14:nvContentPartPr>
              <p14:xfrm>
                <a:off x="7581930" y="4917846"/>
                <a:ext cx="131400" cy="885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640A80E-6A08-4C1C-9F0F-AB04DB70AE2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577610" y="4913526"/>
                  <a:ext cx="140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388FEF0-0471-4DC8-8F7B-7E35341723D1}"/>
                    </a:ext>
                  </a:extLst>
                </p14:cNvPr>
                <p14:cNvContentPartPr/>
                <p14:nvPr/>
              </p14:nvContentPartPr>
              <p14:xfrm>
                <a:off x="7784610" y="5032686"/>
                <a:ext cx="113040" cy="4528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388FEF0-0471-4DC8-8F7B-7E35341723D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780290" y="5028366"/>
                  <a:ext cx="12168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DF416F1-834B-4ECF-B424-F2EC2542E537}"/>
                    </a:ext>
                  </a:extLst>
                </p14:cNvPr>
                <p14:cNvContentPartPr/>
                <p14:nvPr/>
              </p14:nvContentPartPr>
              <p14:xfrm>
                <a:off x="8058570" y="5032326"/>
                <a:ext cx="34200" cy="1566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DF416F1-834B-4ECF-B424-F2EC2542E53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054250" y="5028006"/>
                  <a:ext cx="42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6D36DA2-2718-4F20-96DF-3C514B2D0333}"/>
                    </a:ext>
                  </a:extLst>
                </p14:cNvPr>
                <p14:cNvContentPartPr/>
                <p14:nvPr/>
              </p14:nvContentPartPr>
              <p14:xfrm>
                <a:off x="7951290" y="5176326"/>
                <a:ext cx="293040" cy="388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6D36DA2-2718-4F20-96DF-3C514B2D033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946970" y="5172006"/>
                  <a:ext cx="301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A8859EB-D003-4D3E-B483-000C78751D48}"/>
                    </a:ext>
                  </a:extLst>
                </p14:cNvPr>
                <p14:cNvContentPartPr/>
                <p14:nvPr/>
              </p14:nvContentPartPr>
              <p14:xfrm>
                <a:off x="8059290" y="5319966"/>
                <a:ext cx="120600" cy="1051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A8859EB-D003-4D3E-B483-000C78751D4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054970" y="5315646"/>
                  <a:ext cx="129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1427284-C3F5-4100-A9E1-3F786AFC4A6E}"/>
                    </a:ext>
                  </a:extLst>
                </p14:cNvPr>
                <p14:cNvContentPartPr/>
                <p14:nvPr/>
              </p14:nvContentPartPr>
              <p14:xfrm>
                <a:off x="8250810" y="4990926"/>
                <a:ext cx="142920" cy="4723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1427284-C3F5-4100-A9E1-3F786AFC4A6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246490" y="4986606"/>
                  <a:ext cx="15156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7CEF2F3-2B1D-446D-A398-8DF35B66347F}"/>
                    </a:ext>
                  </a:extLst>
                </p14:cNvPr>
                <p14:cNvContentPartPr/>
                <p14:nvPr/>
              </p14:nvContentPartPr>
              <p14:xfrm>
                <a:off x="8389050" y="4847646"/>
                <a:ext cx="25920" cy="1378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7CEF2F3-2B1D-446D-A398-8DF35B66347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384730" y="4843326"/>
                  <a:ext cx="34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FD67E79-C87D-4985-9685-AC3854600CD4}"/>
                    </a:ext>
                  </a:extLst>
                </p14:cNvPr>
                <p14:cNvContentPartPr/>
                <p14:nvPr/>
              </p14:nvContentPartPr>
              <p14:xfrm>
                <a:off x="8402010" y="4863486"/>
                <a:ext cx="128880" cy="842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FD67E79-C87D-4985-9685-AC3854600CD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397690" y="4859166"/>
                  <a:ext cx="13752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5A25D6DB-8C41-4776-950F-A34E6BDB56DB}"/>
              </a:ext>
            </a:extLst>
          </p:cNvPr>
          <p:cNvGrpSpPr/>
          <p:nvPr/>
        </p:nvGrpSpPr>
        <p:grpSpPr>
          <a:xfrm>
            <a:off x="8744010" y="5201886"/>
            <a:ext cx="163440" cy="83880"/>
            <a:chOff x="8744010" y="5201886"/>
            <a:chExt cx="163440" cy="8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1B6162E-460B-4E5A-95F7-02F2B1D60A42}"/>
                    </a:ext>
                  </a:extLst>
                </p14:cNvPr>
                <p14:cNvContentPartPr/>
                <p14:nvPr/>
              </p14:nvContentPartPr>
              <p14:xfrm>
                <a:off x="8744010" y="5201886"/>
                <a:ext cx="140760" cy="216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1B6162E-460B-4E5A-95F7-02F2B1D60A4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739690" y="5197566"/>
                  <a:ext cx="149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D45B658-D7AE-4F4B-97FB-6D7B901CF809}"/>
                    </a:ext>
                  </a:extLst>
                </p14:cNvPr>
                <p14:cNvContentPartPr/>
                <p14:nvPr/>
              </p14:nvContentPartPr>
              <p14:xfrm>
                <a:off x="8794410" y="5278206"/>
                <a:ext cx="113040" cy="75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D45B658-D7AE-4F4B-97FB-6D7B901CF80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790090" y="5273886"/>
                  <a:ext cx="12168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8D98C9A4-E118-4BEB-BAB1-4E4A7EBFD5A8}"/>
              </a:ext>
            </a:extLst>
          </p:cNvPr>
          <p:cNvGrpSpPr/>
          <p:nvPr/>
        </p:nvGrpSpPr>
        <p:grpSpPr>
          <a:xfrm>
            <a:off x="9324690" y="4840806"/>
            <a:ext cx="741600" cy="710280"/>
            <a:chOff x="9324690" y="4840806"/>
            <a:chExt cx="741600" cy="71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496FF01-E22E-42B8-85BC-9B2C85DE45ED}"/>
                    </a:ext>
                  </a:extLst>
                </p14:cNvPr>
                <p14:cNvContentPartPr/>
                <p14:nvPr/>
              </p14:nvContentPartPr>
              <p14:xfrm>
                <a:off x="9338370" y="5034126"/>
                <a:ext cx="123120" cy="1360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496FF01-E22E-42B8-85BC-9B2C85DE45E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334050" y="5029806"/>
                  <a:ext cx="131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3736AD9-98C4-4717-9A33-CA91D8F63736}"/>
                    </a:ext>
                  </a:extLst>
                </p14:cNvPr>
                <p14:cNvContentPartPr/>
                <p14:nvPr/>
              </p14:nvContentPartPr>
              <p14:xfrm>
                <a:off x="9576690" y="5026566"/>
                <a:ext cx="141120" cy="1418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3736AD9-98C4-4717-9A33-CA91D8F6373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572370" y="5022246"/>
                  <a:ext cx="149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0B218BE-D845-4740-BC2F-7D21C067851E}"/>
                    </a:ext>
                  </a:extLst>
                </p14:cNvPr>
                <p14:cNvContentPartPr/>
                <p14:nvPr/>
              </p14:nvContentPartPr>
              <p14:xfrm>
                <a:off x="9759930" y="4840806"/>
                <a:ext cx="45360" cy="1508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0B218BE-D845-4740-BC2F-7D21C067851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55610" y="4836486"/>
                  <a:ext cx="54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1263829-83B9-488A-A441-8F1F91A4CC5B}"/>
                    </a:ext>
                  </a:extLst>
                </p14:cNvPr>
                <p14:cNvContentPartPr/>
                <p14:nvPr/>
              </p14:nvContentPartPr>
              <p14:xfrm>
                <a:off x="9758490" y="4894086"/>
                <a:ext cx="108360" cy="860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1263829-83B9-488A-A441-8F1F91A4CC5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754170" y="4889766"/>
                  <a:ext cx="117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B412CC2-CE17-4BCE-AB81-2CA66F29D977}"/>
                    </a:ext>
                  </a:extLst>
                </p14:cNvPr>
                <p14:cNvContentPartPr/>
                <p14:nvPr/>
              </p14:nvContentPartPr>
              <p14:xfrm>
                <a:off x="9324690" y="5201886"/>
                <a:ext cx="741600" cy="655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B412CC2-CE17-4BCE-AB81-2CA66F29D97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320370" y="5197566"/>
                  <a:ext cx="750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8C7620B-CE88-42FD-9B36-B9047ACBAA20}"/>
                    </a:ext>
                  </a:extLst>
                </p14:cNvPr>
                <p14:cNvContentPartPr/>
                <p14:nvPr/>
              </p14:nvContentPartPr>
              <p14:xfrm>
                <a:off x="9635370" y="5363886"/>
                <a:ext cx="48600" cy="1872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8C7620B-CE88-42FD-9B36-B9047ACBAA2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631050" y="5359566"/>
                  <a:ext cx="57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6DBEF14-BA57-471B-BB67-91726EE1BE3B}"/>
                    </a:ext>
                  </a:extLst>
                </p14:cNvPr>
                <p14:cNvContentPartPr/>
                <p14:nvPr/>
              </p14:nvContentPartPr>
              <p14:xfrm>
                <a:off x="9664890" y="5284686"/>
                <a:ext cx="181080" cy="2498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6DBEF14-BA57-471B-BB67-91726EE1BE3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660570" y="5280366"/>
                  <a:ext cx="189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EBFDFE0-B2E3-4682-8B32-4C02A8343F08}"/>
                    </a:ext>
                  </a:extLst>
                </p14:cNvPr>
                <p14:cNvContentPartPr/>
                <p14:nvPr/>
              </p14:nvContentPartPr>
              <p14:xfrm>
                <a:off x="9850650" y="5298726"/>
                <a:ext cx="98640" cy="1047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EBFDFE0-B2E3-4682-8B32-4C02A8343F0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846330" y="5294406"/>
                  <a:ext cx="10728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938F4CA-23CD-436E-BFD3-568B170E1213}"/>
              </a:ext>
            </a:extLst>
          </p:cNvPr>
          <p:cNvGrpSpPr/>
          <p:nvPr/>
        </p:nvGrpSpPr>
        <p:grpSpPr>
          <a:xfrm>
            <a:off x="8885490" y="6207366"/>
            <a:ext cx="171000" cy="120240"/>
            <a:chOff x="8885490" y="6207366"/>
            <a:chExt cx="171000" cy="12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D5C3A3D-4705-4542-930B-E43C761806E8}"/>
                    </a:ext>
                  </a:extLst>
                </p14:cNvPr>
                <p14:cNvContentPartPr/>
                <p14:nvPr/>
              </p14:nvContentPartPr>
              <p14:xfrm>
                <a:off x="8885490" y="6207366"/>
                <a:ext cx="140760" cy="216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D5C3A3D-4705-4542-930B-E43C761806E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881170" y="6203046"/>
                  <a:ext cx="149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07509D5-E019-4416-B8EE-2CE3A62B3F42}"/>
                    </a:ext>
                  </a:extLst>
                </p14:cNvPr>
                <p14:cNvContentPartPr/>
                <p14:nvPr/>
              </p14:nvContentPartPr>
              <p14:xfrm>
                <a:off x="8900250" y="6300966"/>
                <a:ext cx="156240" cy="266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07509D5-E019-4416-B8EE-2CE3A62B3F4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895930" y="6296646"/>
                  <a:ext cx="16488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BB216A21-D5ED-49C4-9B6D-20ACCE9E49B6}"/>
                  </a:ext>
                </a:extLst>
              </p14:cNvPr>
              <p14:cNvContentPartPr/>
              <p14:nvPr/>
            </p14:nvContentPartPr>
            <p14:xfrm>
              <a:off x="9389850" y="6168486"/>
              <a:ext cx="220320" cy="20412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BB216A21-D5ED-49C4-9B6D-20ACCE9E49B6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9385530" y="6164166"/>
                <a:ext cx="22896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B447662E-54C8-4D1E-B570-A3C0A4C12E5F}"/>
              </a:ext>
            </a:extLst>
          </p:cNvPr>
          <p:cNvGrpSpPr/>
          <p:nvPr/>
        </p:nvGrpSpPr>
        <p:grpSpPr>
          <a:xfrm>
            <a:off x="9672450" y="5866806"/>
            <a:ext cx="672120" cy="201960"/>
            <a:chOff x="9672450" y="5866806"/>
            <a:chExt cx="672120" cy="20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2DF4811-F279-4C6E-8EFC-75B18D51E9E7}"/>
                    </a:ext>
                  </a:extLst>
                </p14:cNvPr>
                <p14:cNvContentPartPr/>
                <p14:nvPr/>
              </p14:nvContentPartPr>
              <p14:xfrm>
                <a:off x="9672450" y="5868966"/>
                <a:ext cx="93960" cy="1922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2DF4811-F279-4C6E-8EFC-75B18D51E9E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668130" y="5864646"/>
                  <a:ext cx="102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AF51819-CBFB-4A8C-962F-CFD1F6B52F4B}"/>
                    </a:ext>
                  </a:extLst>
                </p14:cNvPr>
                <p14:cNvContentPartPr/>
                <p14:nvPr/>
              </p14:nvContentPartPr>
              <p14:xfrm>
                <a:off x="9785850" y="5982366"/>
                <a:ext cx="64080" cy="864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AF51819-CBFB-4A8C-962F-CFD1F6B52F4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781530" y="5978046"/>
                  <a:ext cx="72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FAD9C68-4CC3-478B-B3D3-9A3A93852FAE}"/>
                    </a:ext>
                  </a:extLst>
                </p14:cNvPr>
                <p14:cNvContentPartPr/>
                <p14:nvPr/>
              </p14:nvContentPartPr>
              <p14:xfrm>
                <a:off x="9888090" y="5983446"/>
                <a:ext cx="90000" cy="806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FAD9C68-4CC3-478B-B3D3-9A3A93852FA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883770" y="5979126"/>
                  <a:ext cx="98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8C16E12-76DE-41B7-9A5E-A38222606527}"/>
                    </a:ext>
                  </a:extLst>
                </p14:cNvPr>
                <p14:cNvContentPartPr/>
                <p14:nvPr/>
              </p14:nvContentPartPr>
              <p14:xfrm>
                <a:off x="10096170" y="5979486"/>
                <a:ext cx="113040" cy="147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8C16E12-76DE-41B7-9A5E-A3822260652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091850" y="5975166"/>
                  <a:ext cx="121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EC7A109-C9F8-4E21-905A-F1B072D0CC1D}"/>
                    </a:ext>
                  </a:extLst>
                </p14:cNvPr>
                <p14:cNvContentPartPr/>
                <p14:nvPr/>
              </p14:nvContentPartPr>
              <p14:xfrm>
                <a:off x="10149090" y="5914686"/>
                <a:ext cx="28440" cy="1468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EC7A109-C9F8-4E21-905A-F1B072D0CC1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144770" y="5910366"/>
                  <a:ext cx="37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BBD3B2F-4CB9-4E70-A291-AA272595C10D}"/>
                    </a:ext>
                  </a:extLst>
                </p14:cNvPr>
                <p14:cNvContentPartPr/>
                <p14:nvPr/>
              </p14:nvContentPartPr>
              <p14:xfrm>
                <a:off x="10249170" y="5866806"/>
                <a:ext cx="27360" cy="1861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BBD3B2F-4CB9-4E70-A291-AA272595C10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244850" y="5862486"/>
                  <a:ext cx="36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F2FBC75-5419-42F6-9647-C79409BF8B8A}"/>
                    </a:ext>
                  </a:extLst>
                </p14:cNvPr>
                <p14:cNvContentPartPr/>
                <p14:nvPr/>
              </p14:nvContentPartPr>
              <p14:xfrm>
                <a:off x="10243410" y="5921886"/>
                <a:ext cx="101160" cy="997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F2FBC75-5419-42F6-9647-C79409BF8B8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239090" y="5917566"/>
                  <a:ext cx="10980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D6C2B45F-D87B-4F45-AF3F-20C827394D90}"/>
              </a:ext>
            </a:extLst>
          </p:cNvPr>
          <p:cNvGrpSpPr/>
          <p:nvPr/>
        </p:nvGrpSpPr>
        <p:grpSpPr>
          <a:xfrm>
            <a:off x="10481010" y="5854926"/>
            <a:ext cx="684000" cy="231840"/>
            <a:chOff x="10481010" y="5854926"/>
            <a:chExt cx="68400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7E4C2EB-A212-452A-A95E-C8B94FFE433E}"/>
                    </a:ext>
                  </a:extLst>
                </p14:cNvPr>
                <p14:cNvContentPartPr/>
                <p14:nvPr/>
              </p14:nvContentPartPr>
              <p14:xfrm>
                <a:off x="10481010" y="5978766"/>
                <a:ext cx="91440" cy="86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7E4C2EB-A212-452A-A95E-C8B94FFE433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476690" y="5974446"/>
                  <a:ext cx="1000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0A359E2-E659-4C7A-B344-367EBF9A3CBA}"/>
                    </a:ext>
                  </a:extLst>
                </p14:cNvPr>
                <p14:cNvContentPartPr/>
                <p14:nvPr/>
              </p14:nvContentPartPr>
              <p14:xfrm>
                <a:off x="10690530" y="5911446"/>
                <a:ext cx="32760" cy="1753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0A359E2-E659-4C7A-B344-367EBF9A3CB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686210" y="5907126"/>
                  <a:ext cx="41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68EA383-3C66-41E5-ABF6-2E9BDBDF6409}"/>
                    </a:ext>
                  </a:extLst>
                </p14:cNvPr>
                <p14:cNvContentPartPr/>
                <p14:nvPr/>
              </p14:nvContentPartPr>
              <p14:xfrm>
                <a:off x="10711050" y="5943126"/>
                <a:ext cx="79560" cy="964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68EA383-3C66-41E5-ABF6-2E9BDBDF640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706730" y="5938806"/>
                  <a:ext cx="88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4426D54-3968-4171-9885-45CCC00A2992}"/>
                    </a:ext>
                  </a:extLst>
                </p14:cNvPr>
                <p14:cNvContentPartPr/>
                <p14:nvPr/>
              </p14:nvContentPartPr>
              <p14:xfrm>
                <a:off x="10839570" y="5854926"/>
                <a:ext cx="97200" cy="1897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4426D54-3968-4171-9885-45CCC00A299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835250" y="5850606"/>
                  <a:ext cx="105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7C8F4E6-46CE-4396-828B-60D2F7FB7A9B}"/>
                    </a:ext>
                  </a:extLst>
                </p14:cNvPr>
                <p14:cNvContentPartPr/>
                <p14:nvPr/>
              </p14:nvContentPartPr>
              <p14:xfrm>
                <a:off x="10956570" y="5955726"/>
                <a:ext cx="67680" cy="878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7C8F4E6-46CE-4396-828B-60D2F7FB7A9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952250" y="5951406"/>
                  <a:ext cx="76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65394EA-E8EB-435F-BD6E-9C0101D58C11}"/>
                    </a:ext>
                  </a:extLst>
                </p14:cNvPr>
                <p14:cNvContentPartPr/>
                <p14:nvPr/>
              </p14:nvContentPartPr>
              <p14:xfrm>
                <a:off x="11068530" y="5883006"/>
                <a:ext cx="12240" cy="1771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65394EA-E8EB-435F-BD6E-9C0101D58C1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064210" y="5878686"/>
                  <a:ext cx="20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C73E7DE-21A8-4ABD-8996-ED1489EBAA6F}"/>
                    </a:ext>
                  </a:extLst>
                </p14:cNvPr>
                <p14:cNvContentPartPr/>
                <p14:nvPr/>
              </p14:nvContentPartPr>
              <p14:xfrm>
                <a:off x="11081850" y="5934846"/>
                <a:ext cx="83160" cy="1238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C73E7DE-21A8-4ABD-8996-ED1489EBAA6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077530" y="5930526"/>
                  <a:ext cx="9180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B5D4F591-8BC8-4866-8C9C-59367507F7CE}"/>
              </a:ext>
            </a:extLst>
          </p:cNvPr>
          <p:cNvGrpSpPr/>
          <p:nvPr/>
        </p:nvGrpSpPr>
        <p:grpSpPr>
          <a:xfrm>
            <a:off x="2950890" y="2878446"/>
            <a:ext cx="772920" cy="244080"/>
            <a:chOff x="2950890" y="2878446"/>
            <a:chExt cx="772920" cy="2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0EBB5F9-F9C3-4F30-89AE-4F0A43E08748}"/>
                    </a:ext>
                  </a:extLst>
                </p14:cNvPr>
                <p14:cNvContentPartPr/>
                <p14:nvPr/>
              </p14:nvContentPartPr>
              <p14:xfrm>
                <a:off x="2950890" y="2910846"/>
                <a:ext cx="34920" cy="20844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0EBB5F9-F9C3-4F30-89AE-4F0A43E0874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946570" y="2906526"/>
                  <a:ext cx="43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6DFAA4C-884A-41BE-9AFD-7C9F1ECB0E0E}"/>
                    </a:ext>
                  </a:extLst>
                </p14:cNvPr>
                <p14:cNvContentPartPr/>
                <p14:nvPr/>
              </p14:nvContentPartPr>
              <p14:xfrm>
                <a:off x="2958450" y="2890686"/>
                <a:ext cx="90360" cy="1285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6DFAA4C-884A-41BE-9AFD-7C9F1ECB0E0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954130" y="2886366"/>
                  <a:ext cx="99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493CDBC-596E-4E3E-8B1C-DA0E64A278B2}"/>
                    </a:ext>
                  </a:extLst>
                </p14:cNvPr>
                <p14:cNvContentPartPr/>
                <p14:nvPr/>
              </p14:nvContentPartPr>
              <p14:xfrm>
                <a:off x="3080130" y="2993646"/>
                <a:ext cx="93240" cy="1249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493CDBC-596E-4E3E-8B1C-DA0E64A278B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075810" y="2989326"/>
                  <a:ext cx="101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E6A36F6-B967-4A16-A270-D20C4AB40020}"/>
                    </a:ext>
                  </a:extLst>
                </p14:cNvPr>
                <p14:cNvContentPartPr/>
                <p14:nvPr/>
              </p14:nvContentPartPr>
              <p14:xfrm>
                <a:off x="3241050" y="2878446"/>
                <a:ext cx="115560" cy="2440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E6A36F6-B967-4A16-A270-D20C4AB4002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236730" y="2874126"/>
                  <a:ext cx="1242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406F801-21BB-4783-AA78-2F25ECC9BB0E}"/>
                    </a:ext>
                  </a:extLst>
                </p14:cNvPr>
                <p14:cNvContentPartPr/>
                <p14:nvPr/>
              </p14:nvContentPartPr>
              <p14:xfrm>
                <a:off x="3404130" y="2897886"/>
                <a:ext cx="97920" cy="1735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406F801-21BB-4783-AA78-2F25ECC9BB0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399810" y="2893566"/>
                  <a:ext cx="106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08C7F81-E550-4454-AD64-AE8FBA27F29A}"/>
                    </a:ext>
                  </a:extLst>
                </p14:cNvPr>
                <p14:cNvContentPartPr/>
                <p14:nvPr/>
              </p14:nvContentPartPr>
              <p14:xfrm>
                <a:off x="3542010" y="2946126"/>
                <a:ext cx="36360" cy="1224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08C7F81-E550-4454-AD64-AE8FBA27F29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537690" y="2941806"/>
                  <a:ext cx="45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7BA4DE8-771C-4364-997D-EE36B56D3987}"/>
                    </a:ext>
                  </a:extLst>
                </p14:cNvPr>
                <p14:cNvContentPartPr/>
                <p14:nvPr/>
              </p14:nvContentPartPr>
              <p14:xfrm>
                <a:off x="3642090" y="2969526"/>
                <a:ext cx="81720" cy="846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7BA4DE8-771C-4364-997D-EE36B56D398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637770" y="2965206"/>
                  <a:ext cx="9036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14A8A81A-EE9B-48CE-91C7-98FF5707C840}"/>
                  </a:ext>
                </a:extLst>
              </p14:cNvPr>
              <p14:cNvContentPartPr/>
              <p14:nvPr/>
            </p14:nvContentPartPr>
            <p14:xfrm>
              <a:off x="3891210" y="2847126"/>
              <a:ext cx="82800" cy="20880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14A8A81A-EE9B-48CE-91C7-98FF5707C840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3886890" y="2842806"/>
                <a:ext cx="914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A21CCDD0-1DA6-4EE7-81AF-CA4771BA7276}"/>
                  </a:ext>
                </a:extLst>
              </p14:cNvPr>
              <p14:cNvContentPartPr/>
              <p14:nvPr/>
            </p14:nvContentPartPr>
            <p14:xfrm>
              <a:off x="4244370" y="2924166"/>
              <a:ext cx="115560" cy="11556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A21CCDD0-1DA6-4EE7-81AF-CA4771BA7276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4240050" y="2919846"/>
                <a:ext cx="1242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31B922D7-86D9-4144-91B5-99C2FB5EB2FD}"/>
                  </a:ext>
                </a:extLst>
              </p14:cNvPr>
              <p14:cNvContentPartPr/>
              <p14:nvPr/>
            </p14:nvContentPartPr>
            <p14:xfrm>
              <a:off x="4296930" y="3000126"/>
              <a:ext cx="79920" cy="6516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31B922D7-86D9-4144-91B5-99C2FB5EB2FD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4292610" y="2995806"/>
                <a:ext cx="8856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51CB1B1F-4584-4122-825D-4437CF2EA2C6}"/>
              </a:ext>
            </a:extLst>
          </p:cNvPr>
          <p:cNvGrpSpPr/>
          <p:nvPr/>
        </p:nvGrpSpPr>
        <p:grpSpPr>
          <a:xfrm>
            <a:off x="4523370" y="2780526"/>
            <a:ext cx="983520" cy="407160"/>
            <a:chOff x="4523370" y="2780526"/>
            <a:chExt cx="983520" cy="40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35DFBE8-9D27-464E-AD7E-B66BCFEEB873}"/>
                    </a:ext>
                  </a:extLst>
                </p14:cNvPr>
                <p14:cNvContentPartPr/>
                <p14:nvPr/>
              </p14:nvContentPartPr>
              <p14:xfrm>
                <a:off x="5375850" y="2918046"/>
                <a:ext cx="131040" cy="106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35DFBE8-9D27-464E-AD7E-B66BCFEEB87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371530" y="2913726"/>
                  <a:ext cx="139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3952547-A02C-44A6-BE16-CE92B41E97D5}"/>
                    </a:ext>
                  </a:extLst>
                </p14:cNvPr>
                <p14:cNvContentPartPr/>
                <p14:nvPr/>
              </p14:nvContentPartPr>
              <p14:xfrm>
                <a:off x="5393130" y="3068166"/>
                <a:ext cx="102240" cy="34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3952547-A02C-44A6-BE16-CE92B41E97D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388810" y="3063846"/>
                  <a:ext cx="110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A5045AF-916F-41FD-A365-A78732331A06}"/>
                    </a:ext>
                  </a:extLst>
                </p14:cNvPr>
                <p14:cNvContentPartPr/>
                <p14:nvPr/>
              </p14:nvContentPartPr>
              <p14:xfrm>
                <a:off x="4523370" y="2880966"/>
                <a:ext cx="122400" cy="1645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A5045AF-916F-41FD-A365-A78732331A0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519050" y="2876646"/>
                  <a:ext cx="131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9E64927-0516-4B68-8E05-DF3122F7BAD6}"/>
                    </a:ext>
                  </a:extLst>
                </p14:cNvPr>
                <p14:cNvContentPartPr/>
                <p14:nvPr/>
              </p14:nvContentPartPr>
              <p14:xfrm>
                <a:off x="4790130" y="2860086"/>
                <a:ext cx="96840" cy="1792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9E64927-0516-4B68-8E05-DF3122F7BAD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785810" y="2855766"/>
                  <a:ext cx="105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B4159EB-7268-4BC6-AE41-13F74790F0CF}"/>
                    </a:ext>
                  </a:extLst>
                </p14:cNvPr>
                <p14:cNvContentPartPr/>
                <p14:nvPr/>
              </p14:nvContentPartPr>
              <p14:xfrm>
                <a:off x="4927290" y="2946846"/>
                <a:ext cx="79920" cy="950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B4159EB-7268-4BC6-AE41-13F74790F0C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922970" y="2942526"/>
                  <a:ext cx="88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F74323F-8EC8-4D7F-B9EE-2EE42CED180A}"/>
                    </a:ext>
                  </a:extLst>
                </p14:cNvPr>
                <p14:cNvContentPartPr/>
                <p14:nvPr/>
              </p14:nvContentPartPr>
              <p14:xfrm>
                <a:off x="5056890" y="2846406"/>
                <a:ext cx="66600" cy="2138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F74323F-8EC8-4D7F-B9EE-2EE42CED180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052570" y="2842086"/>
                  <a:ext cx="75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8DA296C-DA53-4571-94BF-EA448D968558}"/>
                    </a:ext>
                  </a:extLst>
                </p14:cNvPr>
                <p14:cNvContentPartPr/>
                <p14:nvPr/>
              </p14:nvContentPartPr>
              <p14:xfrm>
                <a:off x="5158050" y="2947926"/>
                <a:ext cx="59400" cy="1062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8DA296C-DA53-4571-94BF-EA448D96855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153730" y="2943606"/>
                  <a:ext cx="68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D76A07F-0C6A-457C-A7D6-A4B9B2A2056D}"/>
                    </a:ext>
                  </a:extLst>
                </p14:cNvPr>
                <p14:cNvContentPartPr/>
                <p14:nvPr/>
              </p14:nvContentPartPr>
              <p14:xfrm>
                <a:off x="5194410" y="2780526"/>
                <a:ext cx="103680" cy="4071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D76A07F-0C6A-457C-A7D6-A4B9B2A2056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190090" y="2776206"/>
                  <a:ext cx="112320" cy="41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832D2B82-C123-4C43-BB41-27F4D4801FFC}"/>
                  </a:ext>
                </a:extLst>
              </p14:cNvPr>
              <p14:cNvContentPartPr/>
              <p14:nvPr/>
            </p14:nvContentPartPr>
            <p14:xfrm>
              <a:off x="5375130" y="3470646"/>
              <a:ext cx="1945440" cy="5760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832D2B82-C123-4C43-BB41-27F4D4801FFC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5370810" y="3466326"/>
                <a:ext cx="195408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5E9E8922-C3E6-428A-9CB4-425283EE5457}"/>
              </a:ext>
            </a:extLst>
          </p:cNvPr>
          <p:cNvGrpSpPr/>
          <p:nvPr/>
        </p:nvGrpSpPr>
        <p:grpSpPr>
          <a:xfrm>
            <a:off x="3873570" y="5150766"/>
            <a:ext cx="813600" cy="213480"/>
            <a:chOff x="3873570" y="5150766"/>
            <a:chExt cx="81360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4623722-359E-4308-8742-EB155FF35A18}"/>
                    </a:ext>
                  </a:extLst>
                </p14:cNvPr>
                <p14:cNvContentPartPr/>
                <p14:nvPr/>
              </p14:nvContentPartPr>
              <p14:xfrm>
                <a:off x="3873570" y="5193246"/>
                <a:ext cx="149760" cy="1422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4623722-359E-4308-8742-EB155FF35A1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869250" y="5188926"/>
                  <a:ext cx="158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5FE79EB-907D-4E61-A834-C4B1629E61FE}"/>
                    </a:ext>
                  </a:extLst>
                </p14:cNvPr>
                <p14:cNvContentPartPr/>
                <p14:nvPr/>
              </p14:nvContentPartPr>
              <p14:xfrm>
                <a:off x="4053210" y="5242926"/>
                <a:ext cx="85680" cy="990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5FE79EB-907D-4E61-A834-C4B1629E61F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048890" y="5238606"/>
                  <a:ext cx="94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61EC688-05D8-4403-9704-BE1A8DAA9C78}"/>
                    </a:ext>
                  </a:extLst>
                </p14:cNvPr>
                <p14:cNvContentPartPr/>
                <p14:nvPr/>
              </p14:nvContentPartPr>
              <p14:xfrm>
                <a:off x="4199010" y="5253366"/>
                <a:ext cx="63000" cy="1108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61EC688-05D8-4403-9704-BE1A8DAA9C7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194690" y="5249046"/>
                  <a:ext cx="71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683239C-6A12-4065-A408-32D637E2FC72}"/>
                    </a:ext>
                  </a:extLst>
                </p14:cNvPr>
                <p14:cNvContentPartPr/>
                <p14:nvPr/>
              </p14:nvContentPartPr>
              <p14:xfrm>
                <a:off x="4556130" y="5150766"/>
                <a:ext cx="42840" cy="1774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683239C-6A12-4065-A408-32D637E2FC7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551810" y="5146446"/>
                  <a:ext cx="51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D93169A-BBAA-49C6-95FF-99002B802466}"/>
                    </a:ext>
                  </a:extLst>
                </p14:cNvPr>
                <p14:cNvContentPartPr/>
                <p14:nvPr/>
              </p14:nvContentPartPr>
              <p14:xfrm>
                <a:off x="4584210" y="5209806"/>
                <a:ext cx="102960" cy="1123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D93169A-BBAA-49C6-95FF-99002B80246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579890" y="5205486"/>
                  <a:ext cx="111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35083C8-16F7-4F34-A5AF-61A1E4061445}"/>
                    </a:ext>
                  </a:extLst>
                </p14:cNvPr>
                <p14:cNvContentPartPr/>
                <p14:nvPr/>
              </p14:nvContentPartPr>
              <p14:xfrm>
                <a:off x="4413930" y="5178126"/>
                <a:ext cx="97560" cy="1029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35083C8-16F7-4F34-A5AF-61A1E406144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409610" y="5173806"/>
                  <a:ext cx="106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4BB80A7-DFA5-40FD-9B0C-B093FF127CD8}"/>
                    </a:ext>
                  </a:extLst>
                </p14:cNvPr>
                <p14:cNvContentPartPr/>
                <p14:nvPr/>
              </p14:nvContentPartPr>
              <p14:xfrm>
                <a:off x="4436610" y="5259846"/>
                <a:ext cx="106560" cy="770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4BB80A7-DFA5-40FD-9B0C-B093FF127CD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432290" y="5255526"/>
                  <a:ext cx="11520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DEC8927D-75BF-4126-9DE1-7287EBE4AC32}"/>
              </a:ext>
            </a:extLst>
          </p:cNvPr>
          <p:cNvGrpSpPr/>
          <p:nvPr/>
        </p:nvGrpSpPr>
        <p:grpSpPr>
          <a:xfrm>
            <a:off x="5922690" y="3658206"/>
            <a:ext cx="1522080" cy="1023480"/>
            <a:chOff x="5922690" y="3658206"/>
            <a:chExt cx="1522080" cy="10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3B4178E-FF0E-489E-9221-64689325B083}"/>
                    </a:ext>
                  </a:extLst>
                </p14:cNvPr>
                <p14:cNvContentPartPr/>
                <p14:nvPr/>
              </p14:nvContentPartPr>
              <p14:xfrm>
                <a:off x="5922690" y="4061406"/>
                <a:ext cx="106200" cy="1342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3B4178E-FF0E-489E-9221-64689325B08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918370" y="4057086"/>
                  <a:ext cx="114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3DDCB05-6DF6-4B2F-BB02-4E6902229DBC}"/>
                    </a:ext>
                  </a:extLst>
                </p14:cNvPr>
                <p14:cNvContentPartPr/>
                <p14:nvPr/>
              </p14:nvContentPartPr>
              <p14:xfrm>
                <a:off x="5940690" y="4252206"/>
                <a:ext cx="66960" cy="151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3DDCB05-6DF6-4B2F-BB02-4E6902229DB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936370" y="4247886"/>
                  <a:ext cx="75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972A37F-55D8-4EEA-BBAD-2DE538F0DB6C}"/>
                    </a:ext>
                  </a:extLst>
                </p14:cNvPr>
                <p14:cNvContentPartPr/>
                <p14:nvPr/>
              </p14:nvContentPartPr>
              <p14:xfrm>
                <a:off x="6285210" y="4000206"/>
                <a:ext cx="114840" cy="4672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972A37F-55D8-4EEA-BBAD-2DE538F0DB6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280890" y="3995886"/>
                  <a:ext cx="12348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A1A6D46-11B5-4199-A56A-C30A190F3615}"/>
                    </a:ext>
                  </a:extLst>
                </p14:cNvPr>
                <p14:cNvContentPartPr/>
                <p14:nvPr/>
              </p14:nvContentPartPr>
              <p14:xfrm>
                <a:off x="6495810" y="3987246"/>
                <a:ext cx="132480" cy="1224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A1A6D46-11B5-4199-A56A-C30A190F361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491490" y="3982926"/>
                  <a:ext cx="141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51AAB21-17D4-42AB-9282-0799E53CC1A3}"/>
                    </a:ext>
                  </a:extLst>
                </p14:cNvPr>
                <p14:cNvContentPartPr/>
                <p14:nvPr/>
              </p14:nvContentPartPr>
              <p14:xfrm>
                <a:off x="6673650" y="3969246"/>
                <a:ext cx="164160" cy="153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51AAB21-17D4-42AB-9282-0799E53CC1A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669330" y="3964926"/>
                  <a:ext cx="172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CBF5664-DADF-4BF9-8B7E-12140BE9220A}"/>
                    </a:ext>
                  </a:extLst>
                </p14:cNvPr>
                <p14:cNvContentPartPr/>
                <p14:nvPr/>
              </p14:nvContentPartPr>
              <p14:xfrm>
                <a:off x="6481050" y="4190286"/>
                <a:ext cx="434880" cy="180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CBF5664-DADF-4BF9-8B7E-12140BE9220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476730" y="4185966"/>
                  <a:ext cx="443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C9D0CA2-F60A-4F3A-98A3-F580A2F851F9}"/>
                    </a:ext>
                  </a:extLst>
                </p14:cNvPr>
                <p14:cNvContentPartPr/>
                <p14:nvPr/>
              </p14:nvContentPartPr>
              <p14:xfrm>
                <a:off x="6697410" y="4298646"/>
                <a:ext cx="49680" cy="1314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C9D0CA2-F60A-4F3A-98A3-F580A2F851F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693090" y="4294326"/>
                  <a:ext cx="58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637895C-B311-4EC6-A976-3FD1D6890AB5}"/>
                    </a:ext>
                  </a:extLst>
                </p14:cNvPr>
                <p14:cNvContentPartPr/>
                <p14:nvPr/>
              </p14:nvContentPartPr>
              <p14:xfrm>
                <a:off x="6755730" y="4321686"/>
                <a:ext cx="120240" cy="96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637895C-B311-4EC6-A976-3FD1D6890AB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751410" y="4317366"/>
                  <a:ext cx="128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9FDF683-4908-4B89-BC90-12F898C20872}"/>
                    </a:ext>
                  </a:extLst>
                </p14:cNvPr>
                <p14:cNvContentPartPr/>
                <p14:nvPr/>
              </p14:nvContentPartPr>
              <p14:xfrm>
                <a:off x="6892530" y="3935046"/>
                <a:ext cx="128520" cy="5050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9FDF683-4908-4B89-BC90-12F898C2087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888210" y="3930726"/>
                  <a:ext cx="13716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8A4DBE8-D304-4203-A2CE-8017D7D5105B}"/>
                    </a:ext>
                  </a:extLst>
                </p14:cNvPr>
                <p14:cNvContentPartPr/>
                <p14:nvPr/>
              </p14:nvContentPartPr>
              <p14:xfrm>
                <a:off x="7025730" y="3811206"/>
                <a:ext cx="37800" cy="1526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8A4DBE8-D304-4203-A2CE-8017D7D5105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021410" y="3806886"/>
                  <a:ext cx="464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84D27A7-0FAD-4928-8DB5-B13D1F3199E4}"/>
                    </a:ext>
                  </a:extLst>
                </p14:cNvPr>
                <p14:cNvContentPartPr/>
                <p14:nvPr/>
              </p14:nvContentPartPr>
              <p14:xfrm>
                <a:off x="7039770" y="3850446"/>
                <a:ext cx="118800" cy="1314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84D27A7-0FAD-4928-8DB5-B13D1F3199E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035450" y="3846126"/>
                  <a:ext cx="127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53AB9C9-F5CC-40BC-86ED-D1C124516C71}"/>
                    </a:ext>
                  </a:extLst>
                </p14:cNvPr>
                <p14:cNvContentPartPr/>
                <p14:nvPr/>
              </p14:nvContentPartPr>
              <p14:xfrm>
                <a:off x="6133650" y="3763326"/>
                <a:ext cx="103680" cy="8830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53AB9C9-F5CC-40BC-86ED-D1C124516C7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129330" y="3759006"/>
                  <a:ext cx="112320" cy="89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C1C1C21-3918-4863-AB27-57BC37245B7A}"/>
                    </a:ext>
                  </a:extLst>
                </p14:cNvPr>
                <p14:cNvContentPartPr/>
                <p14:nvPr/>
              </p14:nvContentPartPr>
              <p14:xfrm>
                <a:off x="6177210" y="3658206"/>
                <a:ext cx="1187280" cy="10000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C1C1C21-3918-4863-AB27-57BC37245B7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172890" y="3653886"/>
                  <a:ext cx="1195920" cy="10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138236B-AE3D-4F4C-863A-A0898ED47345}"/>
                    </a:ext>
                  </a:extLst>
                </p14:cNvPr>
                <p14:cNvContentPartPr/>
                <p14:nvPr/>
              </p14:nvContentPartPr>
              <p14:xfrm>
                <a:off x="6175410" y="4592406"/>
                <a:ext cx="1269360" cy="892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138236B-AE3D-4F4C-863A-A0898ED4734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171090" y="4588086"/>
                  <a:ext cx="127800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EF766BFB-7730-49FD-A3F6-B6060C4A90B6}"/>
              </a:ext>
            </a:extLst>
          </p:cNvPr>
          <p:cNvGrpSpPr/>
          <p:nvPr/>
        </p:nvGrpSpPr>
        <p:grpSpPr>
          <a:xfrm>
            <a:off x="2735610" y="6046446"/>
            <a:ext cx="514080" cy="426240"/>
            <a:chOff x="2735610" y="6046446"/>
            <a:chExt cx="514080" cy="42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8576BE2-87D0-44CB-8CE6-55AB31244364}"/>
                    </a:ext>
                  </a:extLst>
                </p14:cNvPr>
                <p14:cNvContentPartPr/>
                <p14:nvPr/>
              </p14:nvContentPartPr>
              <p14:xfrm>
                <a:off x="2735610" y="6251286"/>
                <a:ext cx="24840" cy="2214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8576BE2-87D0-44CB-8CE6-55AB3124436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731290" y="6246966"/>
                  <a:ext cx="33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C86FB07-8656-478C-B2D6-4748D4F5D3BB}"/>
                    </a:ext>
                  </a:extLst>
                </p14:cNvPr>
                <p14:cNvContentPartPr/>
                <p14:nvPr/>
              </p14:nvContentPartPr>
              <p14:xfrm>
                <a:off x="2751090" y="6296286"/>
                <a:ext cx="132840" cy="1389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C86FB07-8656-478C-B2D6-4748D4F5D3B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746770" y="6291966"/>
                  <a:ext cx="141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470F315-AC64-409B-9654-2DB3DD07209E}"/>
                    </a:ext>
                  </a:extLst>
                </p14:cNvPr>
                <p14:cNvContentPartPr/>
                <p14:nvPr/>
              </p14:nvContentPartPr>
              <p14:xfrm>
                <a:off x="2915610" y="6046446"/>
                <a:ext cx="35280" cy="1738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470F315-AC64-409B-9654-2DB3DD07209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911290" y="6042126"/>
                  <a:ext cx="43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90ED9F7-6AF5-4684-9BD3-599156B0660E}"/>
                    </a:ext>
                  </a:extLst>
                </p14:cNvPr>
                <p14:cNvContentPartPr/>
                <p14:nvPr/>
              </p14:nvContentPartPr>
              <p14:xfrm>
                <a:off x="2927490" y="6117726"/>
                <a:ext cx="97560" cy="756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90ED9F7-6AF5-4684-9BD3-599156B0660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923170" y="6113406"/>
                  <a:ext cx="106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4562CC7-592E-49BD-BE7B-43A76D9E9639}"/>
                    </a:ext>
                  </a:extLst>
                </p14:cNvPr>
                <p14:cNvContentPartPr/>
                <p14:nvPr/>
              </p14:nvContentPartPr>
              <p14:xfrm>
                <a:off x="3155010" y="6324726"/>
                <a:ext cx="94680" cy="147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4562CC7-592E-49BD-BE7B-43A76D9E963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150690" y="6320406"/>
                  <a:ext cx="103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3BE437A-4402-4760-B8C5-34FBB9E0116D}"/>
                    </a:ext>
                  </a:extLst>
                </p14:cNvPr>
                <p14:cNvContentPartPr/>
                <p14:nvPr/>
              </p14:nvContentPartPr>
              <p14:xfrm>
                <a:off x="3172650" y="6383406"/>
                <a:ext cx="74160" cy="136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3BE437A-4402-4760-B8C5-34FBB9E0116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168330" y="6379086"/>
                  <a:ext cx="8280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5EC7C05B-78AA-4CCD-909A-EC3B197B4D78}"/>
              </a:ext>
            </a:extLst>
          </p:cNvPr>
          <p:cNvGrpSpPr/>
          <p:nvPr/>
        </p:nvGrpSpPr>
        <p:grpSpPr>
          <a:xfrm>
            <a:off x="3465330" y="6034206"/>
            <a:ext cx="538560" cy="404280"/>
            <a:chOff x="3465330" y="6034206"/>
            <a:chExt cx="538560" cy="4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3E48B47-3EB1-4F10-847F-206B06CA84D1}"/>
                    </a:ext>
                  </a:extLst>
                </p14:cNvPr>
                <p14:cNvContentPartPr/>
                <p14:nvPr/>
              </p14:nvContentPartPr>
              <p14:xfrm>
                <a:off x="3465330" y="6263526"/>
                <a:ext cx="169920" cy="1749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3E48B47-3EB1-4F10-847F-206B06CA84D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461010" y="6259206"/>
                  <a:ext cx="178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5F47874-6EA5-4655-A299-F71C35F1D7D2}"/>
                    </a:ext>
                  </a:extLst>
                </p14:cNvPr>
                <p14:cNvContentPartPr/>
                <p14:nvPr/>
              </p14:nvContentPartPr>
              <p14:xfrm>
                <a:off x="3666210" y="6034206"/>
                <a:ext cx="75960" cy="1764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5F47874-6EA5-4655-A299-F71C35F1D7D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661890" y="6029886"/>
                  <a:ext cx="84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64FDC06-D831-42A5-BD87-F7BDC6A6CAA8}"/>
                    </a:ext>
                  </a:extLst>
                </p14:cNvPr>
                <p14:cNvContentPartPr/>
                <p14:nvPr/>
              </p14:nvContentPartPr>
              <p14:xfrm>
                <a:off x="3799770" y="6133926"/>
                <a:ext cx="56880" cy="622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64FDC06-D831-42A5-BD87-F7BDC6A6CAA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795450" y="6129606"/>
                  <a:ext cx="65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CB7D35D-5E0C-4658-B9EA-DB52F68CEFC2}"/>
                    </a:ext>
                  </a:extLst>
                </p14:cNvPr>
                <p14:cNvContentPartPr/>
                <p14:nvPr/>
              </p14:nvContentPartPr>
              <p14:xfrm>
                <a:off x="3903810" y="6045006"/>
                <a:ext cx="100080" cy="15228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CB7D35D-5E0C-4658-B9EA-DB52F68CEFC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899490" y="6040686"/>
                  <a:ext cx="108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DF91081-04D1-455B-8693-021963B3666A}"/>
                    </a:ext>
                  </a:extLst>
                </p14:cNvPr>
                <p14:cNvContentPartPr/>
                <p14:nvPr/>
              </p14:nvContentPartPr>
              <p14:xfrm>
                <a:off x="3523650" y="6043566"/>
                <a:ext cx="11880" cy="1360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DF91081-04D1-455B-8693-021963B3666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519330" y="6039246"/>
                  <a:ext cx="20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A83EACC-BF4E-4A46-803F-6DCABE742800}"/>
                    </a:ext>
                  </a:extLst>
                </p14:cNvPr>
                <p14:cNvContentPartPr/>
                <p14:nvPr/>
              </p14:nvContentPartPr>
              <p14:xfrm>
                <a:off x="3517530" y="6055446"/>
                <a:ext cx="88560" cy="1022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A83EACC-BF4E-4A46-803F-6DCABE74280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513210" y="6051126"/>
                  <a:ext cx="97200" cy="11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9719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Maximum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8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When m=n, what is the maximum number of balls in a bin typically?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This O(                           ) term comes up in hashing and in analysis of approximation algorithms.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97027C4-C19F-4D03-B816-6B3468E9E8CE}"/>
              </a:ext>
            </a:extLst>
          </p:cNvPr>
          <p:cNvGrpSpPr/>
          <p:nvPr/>
        </p:nvGrpSpPr>
        <p:grpSpPr>
          <a:xfrm>
            <a:off x="1551570" y="1935606"/>
            <a:ext cx="469080" cy="269640"/>
            <a:chOff x="1551570" y="1935606"/>
            <a:chExt cx="46908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214ECFE-D1DA-4372-9065-E02D612D35C1}"/>
                    </a:ext>
                  </a:extLst>
                </p14:cNvPr>
                <p14:cNvContentPartPr/>
                <p14:nvPr/>
              </p14:nvContentPartPr>
              <p14:xfrm>
                <a:off x="1551570" y="1960806"/>
                <a:ext cx="45000" cy="237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214ECFE-D1DA-4372-9065-E02D612D35C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47250" y="1956486"/>
                  <a:ext cx="536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2E2C0C3-4F3B-459F-88DB-D7405DF4EF09}"/>
                    </a:ext>
                  </a:extLst>
                </p14:cNvPr>
                <p14:cNvContentPartPr/>
                <p14:nvPr/>
              </p14:nvContentPartPr>
              <p14:xfrm>
                <a:off x="1566330" y="1941366"/>
                <a:ext cx="122400" cy="163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2E2C0C3-4F3B-459F-88DB-D7405DF4EF0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62010" y="1937046"/>
                  <a:ext cx="131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00B0FE9-BB7A-4976-ABDE-3B6F6578DD11}"/>
                    </a:ext>
                  </a:extLst>
                </p14:cNvPr>
                <p14:cNvContentPartPr/>
                <p14:nvPr/>
              </p14:nvContentPartPr>
              <p14:xfrm>
                <a:off x="1706010" y="2082486"/>
                <a:ext cx="122400" cy="120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00B0FE9-BB7A-4976-ABDE-3B6F6578DD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01690" y="2078166"/>
                  <a:ext cx="131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4F0953E-8435-4D83-92BD-85CCC7EB6719}"/>
                    </a:ext>
                  </a:extLst>
                </p14:cNvPr>
                <p14:cNvContentPartPr/>
                <p14:nvPr/>
              </p14:nvContentPartPr>
              <p14:xfrm>
                <a:off x="1907250" y="1935606"/>
                <a:ext cx="113400" cy="269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4F0953E-8435-4D83-92BD-85CCC7EB67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02930" y="1931286"/>
                  <a:ext cx="122040" cy="27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DEFD26E-63F1-434B-8F1F-E40FAA733198}"/>
              </a:ext>
            </a:extLst>
          </p:cNvPr>
          <p:cNvGrpSpPr/>
          <p:nvPr/>
        </p:nvGrpSpPr>
        <p:grpSpPr>
          <a:xfrm>
            <a:off x="2165010" y="2003646"/>
            <a:ext cx="500760" cy="146160"/>
            <a:chOff x="2165010" y="2003646"/>
            <a:chExt cx="50076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404B84D-3949-4CDD-A7D5-C8F2AA041B2D}"/>
                    </a:ext>
                  </a:extLst>
                </p14:cNvPr>
                <p14:cNvContentPartPr/>
                <p14:nvPr/>
              </p14:nvContentPartPr>
              <p14:xfrm>
                <a:off x="2165010" y="2003646"/>
                <a:ext cx="89280" cy="146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404B84D-3949-4CDD-A7D5-C8F2AA041B2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60690" y="1999326"/>
                  <a:ext cx="97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DFCF545-D9BC-4272-83D6-845911C2C633}"/>
                    </a:ext>
                  </a:extLst>
                </p14:cNvPr>
                <p14:cNvContentPartPr/>
                <p14:nvPr/>
              </p14:nvContentPartPr>
              <p14:xfrm>
                <a:off x="2272650" y="2036046"/>
                <a:ext cx="262440" cy="90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DFCF545-D9BC-4272-83D6-845911C2C63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68330" y="2031726"/>
                  <a:ext cx="271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92DBED-5BE1-4B5E-80B2-8A2DC8B9827D}"/>
                    </a:ext>
                  </a:extLst>
                </p14:cNvPr>
                <p14:cNvContentPartPr/>
                <p14:nvPr/>
              </p14:nvContentPartPr>
              <p14:xfrm>
                <a:off x="2554890" y="2050086"/>
                <a:ext cx="110880" cy="78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92DBED-5BE1-4B5E-80B2-8A2DC8B9827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50570" y="2045766"/>
                  <a:ext cx="11952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EDB06E-24E8-48EE-B101-2835C65DAF54}"/>
              </a:ext>
            </a:extLst>
          </p:cNvPr>
          <p:cNvGrpSpPr/>
          <p:nvPr/>
        </p:nvGrpSpPr>
        <p:grpSpPr>
          <a:xfrm>
            <a:off x="2947290" y="1941366"/>
            <a:ext cx="298080" cy="172080"/>
            <a:chOff x="2947290" y="1941366"/>
            <a:chExt cx="29808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7D0FFD5-7605-4768-96A6-E5597A0D29D6}"/>
                    </a:ext>
                  </a:extLst>
                </p14:cNvPr>
                <p14:cNvContentPartPr/>
                <p14:nvPr/>
              </p14:nvContentPartPr>
              <p14:xfrm>
                <a:off x="2947290" y="1941366"/>
                <a:ext cx="111600" cy="168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7D0FFD5-7605-4768-96A6-E5597A0D29D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42970" y="1937046"/>
                  <a:ext cx="120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33EF91F-FC60-496D-B5D2-41A47B2EFC24}"/>
                    </a:ext>
                  </a:extLst>
                </p14:cNvPr>
                <p14:cNvContentPartPr/>
                <p14:nvPr/>
              </p14:nvContentPartPr>
              <p14:xfrm>
                <a:off x="3075450" y="1967286"/>
                <a:ext cx="48600" cy="121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33EF91F-FC60-496D-B5D2-41A47B2EFC2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71130" y="1962966"/>
                  <a:ext cx="57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28A00BD-F657-4915-8A08-F5FBCAF65683}"/>
                    </a:ext>
                  </a:extLst>
                </p14:cNvPr>
                <p14:cNvContentPartPr/>
                <p14:nvPr/>
              </p14:nvContentPartPr>
              <p14:xfrm>
                <a:off x="3189930" y="2010846"/>
                <a:ext cx="55440" cy="102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28A00BD-F657-4915-8A08-F5FBCAF6568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85610" y="2006526"/>
                  <a:ext cx="6408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5351B4-C606-414C-965D-691FD69C814E}"/>
              </a:ext>
            </a:extLst>
          </p:cNvPr>
          <p:cNvGrpSpPr/>
          <p:nvPr/>
        </p:nvGrpSpPr>
        <p:grpSpPr>
          <a:xfrm>
            <a:off x="4675290" y="1797366"/>
            <a:ext cx="651600" cy="315000"/>
            <a:chOff x="4675290" y="1797366"/>
            <a:chExt cx="651600" cy="31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36CB282-B5BF-44EE-9610-6E6954B4EB9A}"/>
                    </a:ext>
                  </a:extLst>
                </p14:cNvPr>
                <p14:cNvContentPartPr/>
                <p14:nvPr/>
              </p14:nvContentPartPr>
              <p14:xfrm>
                <a:off x="4675290" y="1873326"/>
                <a:ext cx="92880" cy="176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36CB282-B5BF-44EE-9610-6E6954B4EB9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70970" y="1869006"/>
                  <a:ext cx="101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1E8B121-3E5F-4CC5-BA28-0950B23B0BCF}"/>
                    </a:ext>
                  </a:extLst>
                </p14:cNvPr>
                <p14:cNvContentPartPr/>
                <p14:nvPr/>
              </p14:nvContentPartPr>
              <p14:xfrm>
                <a:off x="4796610" y="1952886"/>
                <a:ext cx="118080" cy="97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1E8B121-3E5F-4CC5-BA28-0950B23B0BC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92290" y="1948566"/>
                  <a:ext cx="126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CDD0247-7F15-43F0-9497-104C95DF4270}"/>
                    </a:ext>
                  </a:extLst>
                </p14:cNvPr>
                <p14:cNvContentPartPr/>
                <p14:nvPr/>
              </p14:nvContentPartPr>
              <p14:xfrm>
                <a:off x="4937730" y="1885566"/>
                <a:ext cx="80280" cy="181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CDD0247-7F15-43F0-9497-104C95DF427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33410" y="1881246"/>
                  <a:ext cx="88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6634280-321F-4EC8-999D-A72C1FC15602}"/>
                    </a:ext>
                  </a:extLst>
                </p14:cNvPr>
                <p14:cNvContentPartPr/>
                <p14:nvPr/>
              </p14:nvContentPartPr>
              <p14:xfrm>
                <a:off x="5063010" y="1956846"/>
                <a:ext cx="61200" cy="106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6634280-321F-4EC8-999D-A72C1FC1560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58690" y="1952526"/>
                  <a:ext cx="69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9E2C938-79B3-41D0-A523-2E5C14A98F03}"/>
                    </a:ext>
                  </a:extLst>
                </p14:cNvPr>
                <p14:cNvContentPartPr/>
                <p14:nvPr/>
              </p14:nvContentPartPr>
              <p14:xfrm>
                <a:off x="5202690" y="1797366"/>
                <a:ext cx="124200" cy="315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9E2C938-79B3-41D0-A523-2E5C14A98F0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98370" y="1793046"/>
                  <a:ext cx="13284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A703F19-7C8D-42AC-8D64-882905AE4074}"/>
              </a:ext>
            </a:extLst>
          </p:cNvPr>
          <p:cNvGrpSpPr/>
          <p:nvPr/>
        </p:nvGrpSpPr>
        <p:grpSpPr>
          <a:xfrm>
            <a:off x="5755650" y="1874406"/>
            <a:ext cx="99360" cy="135360"/>
            <a:chOff x="5755650" y="1874406"/>
            <a:chExt cx="99360" cy="13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F8290ED-0E65-46D5-B12A-93F129081D21}"/>
                    </a:ext>
                  </a:extLst>
                </p14:cNvPr>
                <p14:cNvContentPartPr/>
                <p14:nvPr/>
              </p14:nvContentPartPr>
              <p14:xfrm>
                <a:off x="5755650" y="1874406"/>
                <a:ext cx="99360" cy="95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F8290ED-0E65-46D5-B12A-93F129081D2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51330" y="1870086"/>
                  <a:ext cx="108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383B82D-898B-4E47-AE66-3CCF885117D7}"/>
                    </a:ext>
                  </a:extLst>
                </p14:cNvPr>
                <p14:cNvContentPartPr/>
                <p14:nvPr/>
              </p14:nvContentPartPr>
              <p14:xfrm>
                <a:off x="5766810" y="2004006"/>
                <a:ext cx="81720" cy="5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383B82D-898B-4E47-AE66-3CCF885117D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62490" y="1999686"/>
                  <a:ext cx="90360" cy="1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3236096-4194-4C4D-A3D6-1B45925E1069}"/>
                  </a:ext>
                </a:extLst>
              </p14:cNvPr>
              <p14:cNvContentPartPr/>
              <p14:nvPr/>
            </p14:nvContentPartPr>
            <p14:xfrm>
              <a:off x="6278010" y="1942086"/>
              <a:ext cx="165240" cy="1450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3236096-4194-4C4D-A3D6-1B45925E106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73690" y="1937766"/>
                <a:ext cx="17388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A6C5FBF0-BBAD-483D-9FE2-FB2524CF4684}"/>
              </a:ext>
            </a:extLst>
          </p:cNvPr>
          <p:cNvGrpSpPr/>
          <p:nvPr/>
        </p:nvGrpSpPr>
        <p:grpSpPr>
          <a:xfrm>
            <a:off x="6591930" y="1634286"/>
            <a:ext cx="329400" cy="191880"/>
            <a:chOff x="6591930" y="1634286"/>
            <a:chExt cx="32940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C20E7F9-3042-413F-B534-257E2FF85098}"/>
                    </a:ext>
                  </a:extLst>
                </p14:cNvPr>
                <p14:cNvContentPartPr/>
                <p14:nvPr/>
              </p14:nvContentPartPr>
              <p14:xfrm>
                <a:off x="6591930" y="1634286"/>
                <a:ext cx="84960" cy="191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C20E7F9-3042-413F-B534-257E2FF8509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87610" y="1629966"/>
                  <a:ext cx="93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5A5DC6A-AA8B-4192-A277-AA6DF93470E7}"/>
                    </a:ext>
                  </a:extLst>
                </p14:cNvPr>
                <p14:cNvContentPartPr/>
                <p14:nvPr/>
              </p14:nvContentPartPr>
              <p14:xfrm>
                <a:off x="6701730" y="1734006"/>
                <a:ext cx="100440" cy="87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5A5DC6A-AA8B-4192-A277-AA6DF93470E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97410" y="1729686"/>
                  <a:ext cx="109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45A0568-3FBA-4AFC-A2E3-8E18863AA4EA}"/>
                    </a:ext>
                  </a:extLst>
                </p14:cNvPr>
                <p14:cNvContentPartPr/>
                <p14:nvPr/>
              </p14:nvContentPartPr>
              <p14:xfrm>
                <a:off x="6833850" y="1724646"/>
                <a:ext cx="87480" cy="74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45A0568-3FBA-4AFC-A2E3-8E18863AA4E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29530" y="1720326"/>
                  <a:ext cx="9612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C3F279B-B57B-40B6-AC91-B4C94482B64B}"/>
              </a:ext>
            </a:extLst>
          </p:cNvPr>
          <p:cNvGrpSpPr/>
          <p:nvPr/>
        </p:nvGrpSpPr>
        <p:grpSpPr>
          <a:xfrm>
            <a:off x="7070730" y="1676766"/>
            <a:ext cx="447840" cy="140760"/>
            <a:chOff x="7070730" y="1676766"/>
            <a:chExt cx="447840" cy="14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CD6FFE1-A51A-4BD1-AFC5-01D1DCD3E2D9}"/>
                    </a:ext>
                  </a:extLst>
                </p14:cNvPr>
                <p14:cNvContentPartPr/>
                <p14:nvPr/>
              </p14:nvContentPartPr>
              <p14:xfrm>
                <a:off x="7070730" y="1728246"/>
                <a:ext cx="118800" cy="32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CD6FFE1-A51A-4BD1-AFC5-01D1DCD3E2D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66410" y="1723926"/>
                  <a:ext cx="127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086239F-477D-4BB6-97F3-6DAB6ECBB1DE}"/>
                    </a:ext>
                  </a:extLst>
                </p14:cNvPr>
                <p14:cNvContentPartPr/>
                <p14:nvPr/>
              </p14:nvContentPartPr>
              <p14:xfrm>
                <a:off x="7107450" y="1695486"/>
                <a:ext cx="35280" cy="116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086239F-477D-4BB6-97F3-6DAB6ECBB1D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03130" y="1691166"/>
                  <a:ext cx="43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C9F554A-8151-42E2-9B5A-C25F610BFCE8}"/>
                    </a:ext>
                  </a:extLst>
                </p14:cNvPr>
                <p14:cNvContentPartPr/>
                <p14:nvPr/>
              </p14:nvContentPartPr>
              <p14:xfrm>
                <a:off x="7291410" y="1676766"/>
                <a:ext cx="31320" cy="140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C9F554A-8151-42E2-9B5A-C25F610BFCE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87090" y="1672446"/>
                  <a:ext cx="39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194D80F-0D91-4DE2-84C6-B125AC7B0F05}"/>
                    </a:ext>
                  </a:extLst>
                </p14:cNvPr>
                <p14:cNvContentPartPr/>
                <p14:nvPr/>
              </p14:nvContentPartPr>
              <p14:xfrm>
                <a:off x="7306170" y="1721046"/>
                <a:ext cx="212400" cy="68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194D80F-0D91-4DE2-84C6-B125AC7B0F0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01850" y="1716726"/>
                  <a:ext cx="22104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348404D-5FE7-4277-908E-D3CC189F1C00}"/>
              </a:ext>
            </a:extLst>
          </p:cNvPr>
          <p:cNvGrpSpPr/>
          <p:nvPr/>
        </p:nvGrpSpPr>
        <p:grpSpPr>
          <a:xfrm>
            <a:off x="7682730" y="1633206"/>
            <a:ext cx="483840" cy="173160"/>
            <a:chOff x="7682730" y="1633206"/>
            <a:chExt cx="483840" cy="17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CFB4438-F3DC-45C5-8D33-907429E71D67}"/>
                    </a:ext>
                  </a:extLst>
                </p14:cNvPr>
                <p14:cNvContentPartPr/>
                <p14:nvPr/>
              </p14:nvContentPartPr>
              <p14:xfrm>
                <a:off x="7682730" y="1633206"/>
                <a:ext cx="22320" cy="173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CFB4438-F3DC-45C5-8D33-907429E71D6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78410" y="1628886"/>
                  <a:ext cx="30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FBE1132-1859-45A2-AF23-B7D79C4A09B8}"/>
                    </a:ext>
                  </a:extLst>
                </p14:cNvPr>
                <p14:cNvContentPartPr/>
                <p14:nvPr/>
              </p14:nvContentPartPr>
              <p14:xfrm>
                <a:off x="7693530" y="1674606"/>
                <a:ext cx="77760" cy="102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FBE1132-1859-45A2-AF23-B7D79C4A09B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89210" y="1670286"/>
                  <a:ext cx="86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7F186D6-C7AF-4BD8-A488-088A27010FCD}"/>
                    </a:ext>
                  </a:extLst>
                </p14:cNvPr>
                <p14:cNvContentPartPr/>
                <p14:nvPr/>
              </p14:nvContentPartPr>
              <p14:xfrm>
                <a:off x="7794330" y="1647246"/>
                <a:ext cx="92880" cy="153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7F186D6-C7AF-4BD8-A488-088A27010FC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90010" y="1642926"/>
                  <a:ext cx="101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2C30026-655D-4BB2-A863-51F8C8A82BE9}"/>
                    </a:ext>
                  </a:extLst>
                </p14:cNvPr>
                <p14:cNvContentPartPr/>
                <p14:nvPr/>
              </p14:nvContentPartPr>
              <p14:xfrm>
                <a:off x="7933650" y="1648686"/>
                <a:ext cx="162720" cy="144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2C30026-655D-4BB2-A863-51F8C8A82BE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29330" y="1644366"/>
                  <a:ext cx="171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06ABF9E-0BE8-48C7-B039-FEA7BD23AC65}"/>
                    </a:ext>
                  </a:extLst>
                </p14:cNvPr>
                <p14:cNvContentPartPr/>
                <p14:nvPr/>
              </p14:nvContentPartPr>
              <p14:xfrm>
                <a:off x="8082330" y="1710966"/>
                <a:ext cx="84240" cy="87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06ABF9E-0BE8-48C7-B039-FEA7BD23AC6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78010" y="1706646"/>
                  <a:ext cx="9288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54C2FB1-4092-4BEE-B883-F0971D970019}"/>
              </a:ext>
            </a:extLst>
          </p:cNvPr>
          <p:cNvGrpSpPr/>
          <p:nvPr/>
        </p:nvGrpSpPr>
        <p:grpSpPr>
          <a:xfrm>
            <a:off x="1897530" y="2599806"/>
            <a:ext cx="557640" cy="190080"/>
            <a:chOff x="1897530" y="2599806"/>
            <a:chExt cx="55764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52D1BCC-DDCA-4885-91C5-24D4B191CA18}"/>
                    </a:ext>
                  </a:extLst>
                </p14:cNvPr>
                <p14:cNvContentPartPr/>
                <p14:nvPr/>
              </p14:nvContentPartPr>
              <p14:xfrm>
                <a:off x="1897530" y="2690526"/>
                <a:ext cx="173880" cy="986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52D1BCC-DDCA-4885-91C5-24D4B191CA1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93210" y="2686206"/>
                  <a:ext cx="182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0E5CFF5-F149-483B-8472-54D2A664D357}"/>
                    </a:ext>
                  </a:extLst>
                </p14:cNvPr>
                <p14:cNvContentPartPr/>
                <p14:nvPr/>
              </p14:nvContentPartPr>
              <p14:xfrm>
                <a:off x="2115330" y="2696646"/>
                <a:ext cx="60840" cy="77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0E5CFF5-F149-483B-8472-54D2A664D35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11010" y="2692326"/>
                  <a:ext cx="69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D257A5F-213D-40F7-8623-2001838C8815}"/>
                    </a:ext>
                  </a:extLst>
                </p14:cNvPr>
                <p14:cNvContentPartPr/>
                <p14:nvPr/>
              </p14:nvContentPartPr>
              <p14:xfrm>
                <a:off x="2220450" y="2599806"/>
                <a:ext cx="234720" cy="190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D257A5F-213D-40F7-8623-2001838C881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16130" y="2595486"/>
                  <a:ext cx="243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4611DA6-A37B-4C25-9E4F-CCA1D53B7DE9}"/>
                    </a:ext>
                  </a:extLst>
                </p14:cNvPr>
                <p14:cNvContentPartPr/>
                <p14:nvPr/>
              </p14:nvContentPartPr>
              <p14:xfrm>
                <a:off x="2349330" y="2689086"/>
                <a:ext cx="94680" cy="4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4611DA6-A37B-4C25-9E4F-CCA1D53B7DE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45010" y="2684766"/>
                  <a:ext cx="103320" cy="1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CA51078-EDD8-4219-A77D-599EC19AFFE0}"/>
              </a:ext>
            </a:extLst>
          </p:cNvPr>
          <p:cNvGrpSpPr/>
          <p:nvPr/>
        </p:nvGrpSpPr>
        <p:grpSpPr>
          <a:xfrm>
            <a:off x="2771970" y="2555886"/>
            <a:ext cx="188640" cy="185760"/>
            <a:chOff x="2771970" y="2555886"/>
            <a:chExt cx="188640" cy="1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BF009F2-D5E0-45A7-B605-DDD1273AE798}"/>
                    </a:ext>
                  </a:extLst>
                </p14:cNvPr>
                <p14:cNvContentPartPr/>
                <p14:nvPr/>
              </p14:nvContentPartPr>
              <p14:xfrm>
                <a:off x="2791410" y="2555886"/>
                <a:ext cx="68760" cy="185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BF009F2-D5E0-45A7-B605-DDD1273AE79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87090" y="2551566"/>
                  <a:ext cx="77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73DA4AB-1AEB-4D40-9CE1-4C433F2C8B09}"/>
                    </a:ext>
                  </a:extLst>
                </p14:cNvPr>
                <p14:cNvContentPartPr/>
                <p14:nvPr/>
              </p14:nvContentPartPr>
              <p14:xfrm>
                <a:off x="2771970" y="2626086"/>
                <a:ext cx="188640" cy="87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73DA4AB-1AEB-4D40-9CE1-4C433F2C8B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67650" y="2621766"/>
                  <a:ext cx="19728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DE0764D-E295-403D-903B-E30EDBFCD870}"/>
              </a:ext>
            </a:extLst>
          </p:cNvPr>
          <p:cNvGrpSpPr/>
          <p:nvPr/>
        </p:nvGrpSpPr>
        <p:grpSpPr>
          <a:xfrm>
            <a:off x="3201090" y="2538966"/>
            <a:ext cx="484200" cy="252000"/>
            <a:chOff x="3201090" y="2538966"/>
            <a:chExt cx="48420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DAA4756-F7D4-4E8D-A7B4-128EE1A11606}"/>
                    </a:ext>
                  </a:extLst>
                </p14:cNvPr>
                <p14:cNvContentPartPr/>
                <p14:nvPr/>
              </p14:nvContentPartPr>
              <p14:xfrm>
                <a:off x="3277050" y="2538966"/>
                <a:ext cx="57240" cy="252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DAA4756-F7D4-4E8D-A7B4-128EE1A1160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72730" y="2534646"/>
                  <a:ext cx="65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A562D33-1737-4304-946B-4CD0F89A32B4}"/>
                    </a:ext>
                  </a:extLst>
                </p14:cNvPr>
                <p14:cNvContentPartPr/>
                <p14:nvPr/>
              </p14:nvContentPartPr>
              <p14:xfrm>
                <a:off x="3201090" y="2643726"/>
                <a:ext cx="213120" cy="67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A562D33-1737-4304-946B-4CD0F89A32B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96770" y="2639406"/>
                  <a:ext cx="221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E689EA3-8579-49E0-A93B-B4B4EB09E19B}"/>
                    </a:ext>
                  </a:extLst>
                </p14:cNvPr>
                <p14:cNvContentPartPr/>
                <p14:nvPr/>
              </p14:nvContentPartPr>
              <p14:xfrm>
                <a:off x="3402690" y="2601246"/>
                <a:ext cx="150120" cy="92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E689EA3-8579-49E0-A93B-B4B4EB09E19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98370" y="2596926"/>
                  <a:ext cx="158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4992E89-463E-46A1-9518-107061CCFEA0}"/>
                    </a:ext>
                  </a:extLst>
                </p14:cNvPr>
                <p14:cNvContentPartPr/>
                <p14:nvPr/>
              </p14:nvContentPartPr>
              <p14:xfrm>
                <a:off x="3568290" y="2555166"/>
                <a:ext cx="117000" cy="155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4992E89-463E-46A1-9518-107061CCFEA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63970" y="2550846"/>
                  <a:ext cx="12564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30B269-7665-4391-B298-87485FB0E703}"/>
              </a:ext>
            </a:extLst>
          </p:cNvPr>
          <p:cNvGrpSpPr/>
          <p:nvPr/>
        </p:nvGrpSpPr>
        <p:grpSpPr>
          <a:xfrm>
            <a:off x="3958530" y="2522406"/>
            <a:ext cx="790560" cy="177840"/>
            <a:chOff x="3958530" y="2522406"/>
            <a:chExt cx="790560" cy="17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0671F48-AE67-4C8E-9429-9F60E0BD7F2D}"/>
                    </a:ext>
                  </a:extLst>
                </p14:cNvPr>
                <p14:cNvContentPartPr/>
                <p14:nvPr/>
              </p14:nvContentPartPr>
              <p14:xfrm>
                <a:off x="3958530" y="2554446"/>
                <a:ext cx="57960" cy="145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0671F48-AE67-4C8E-9429-9F60E0BD7F2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54210" y="2550126"/>
                  <a:ext cx="66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DD32840-B518-4C5C-80AC-5B39A794C082}"/>
                    </a:ext>
                  </a:extLst>
                </p14:cNvPr>
                <p14:cNvContentPartPr/>
                <p14:nvPr/>
              </p14:nvContentPartPr>
              <p14:xfrm>
                <a:off x="4053930" y="2602686"/>
                <a:ext cx="278640" cy="86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DD32840-B518-4C5C-80AC-5B39A794C08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49610" y="2598366"/>
                  <a:ext cx="287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E0007CE-406C-44F1-AC00-9D81566A7885}"/>
                    </a:ext>
                  </a:extLst>
                </p14:cNvPr>
                <p14:cNvContentPartPr/>
                <p14:nvPr/>
              </p14:nvContentPartPr>
              <p14:xfrm>
                <a:off x="4348770" y="2535726"/>
                <a:ext cx="55080" cy="140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E0007CE-406C-44F1-AC00-9D81566A788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44450" y="2531406"/>
                  <a:ext cx="63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32541E9-5646-4556-AB36-3163CF164F33}"/>
                    </a:ext>
                  </a:extLst>
                </p14:cNvPr>
                <p14:cNvContentPartPr/>
                <p14:nvPr/>
              </p14:nvContentPartPr>
              <p14:xfrm>
                <a:off x="4396650" y="2528886"/>
                <a:ext cx="116280" cy="151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32541E9-5646-4556-AB36-3163CF164F3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92330" y="2524566"/>
                  <a:ext cx="124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9D307ED-FCBE-4117-8EA6-2F0940225D38}"/>
                    </a:ext>
                  </a:extLst>
                </p14:cNvPr>
                <p14:cNvContentPartPr/>
                <p14:nvPr/>
              </p14:nvContentPartPr>
              <p14:xfrm>
                <a:off x="4574850" y="2522406"/>
                <a:ext cx="174240" cy="165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9D307ED-FCBE-4117-8EA6-2F0940225D3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70530" y="2518086"/>
                  <a:ext cx="182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F473472-7BD8-4A19-BCCF-E8BC1295D5A8}"/>
                    </a:ext>
                  </a:extLst>
                </p14:cNvPr>
                <p14:cNvContentPartPr/>
                <p14:nvPr/>
              </p14:nvContentPartPr>
              <p14:xfrm>
                <a:off x="4649730" y="2598726"/>
                <a:ext cx="72720" cy="9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F473472-7BD8-4A19-BCCF-E8BC1295D5A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45410" y="2594406"/>
                  <a:ext cx="81360" cy="1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23E0040-29DE-4238-A5E6-0092BC43A4B8}"/>
              </a:ext>
            </a:extLst>
          </p:cNvPr>
          <p:cNvGrpSpPr/>
          <p:nvPr/>
        </p:nvGrpSpPr>
        <p:grpSpPr>
          <a:xfrm>
            <a:off x="4951770" y="2525286"/>
            <a:ext cx="117000" cy="164520"/>
            <a:chOff x="4951770" y="2525286"/>
            <a:chExt cx="11700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15D828F-F567-41A4-8E3C-2CCD6ADBF87A}"/>
                    </a:ext>
                  </a:extLst>
                </p14:cNvPr>
                <p14:cNvContentPartPr/>
                <p14:nvPr/>
              </p14:nvContentPartPr>
              <p14:xfrm>
                <a:off x="4951770" y="2525286"/>
                <a:ext cx="40680" cy="164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15D828F-F567-41A4-8E3C-2CCD6ADBF87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47450" y="2520966"/>
                  <a:ext cx="49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E9D1F72-3484-4306-8832-004CDB7F9AFC}"/>
                    </a:ext>
                  </a:extLst>
                </p14:cNvPr>
                <p14:cNvContentPartPr/>
                <p14:nvPr/>
              </p14:nvContentPartPr>
              <p14:xfrm>
                <a:off x="4983090" y="2591166"/>
                <a:ext cx="85680" cy="90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E9D1F72-3484-4306-8832-004CDB7F9AF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78770" y="2586846"/>
                  <a:ext cx="9432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33308A9-AC15-470E-B7EA-C7E4B8DCB4BE}"/>
              </a:ext>
            </a:extLst>
          </p:cNvPr>
          <p:cNvGrpSpPr/>
          <p:nvPr/>
        </p:nvGrpSpPr>
        <p:grpSpPr>
          <a:xfrm>
            <a:off x="5452890" y="2505486"/>
            <a:ext cx="362520" cy="204840"/>
            <a:chOff x="5452890" y="2505486"/>
            <a:chExt cx="36252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2E562F5-8B5E-4BFC-999A-A65D4A756808}"/>
                    </a:ext>
                  </a:extLst>
                </p14:cNvPr>
                <p14:cNvContentPartPr/>
                <p14:nvPr/>
              </p14:nvContentPartPr>
              <p14:xfrm>
                <a:off x="5452890" y="2547966"/>
                <a:ext cx="95400" cy="136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2E562F5-8B5E-4BFC-999A-A65D4A75680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48570" y="2543646"/>
                  <a:ext cx="104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CE8F2BF-360B-4D8E-A006-5C9C67D69802}"/>
                    </a:ext>
                  </a:extLst>
                </p14:cNvPr>
                <p14:cNvContentPartPr/>
                <p14:nvPr/>
              </p14:nvContentPartPr>
              <p14:xfrm>
                <a:off x="5564850" y="2505486"/>
                <a:ext cx="145080" cy="204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CE8F2BF-360B-4D8E-A006-5C9C67D6980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60530" y="2501166"/>
                  <a:ext cx="153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5AB6D1B-D17D-46C2-9D1B-1D57318BEB26}"/>
                    </a:ext>
                  </a:extLst>
                </p14:cNvPr>
                <p14:cNvContentPartPr/>
                <p14:nvPr/>
              </p14:nvContentPartPr>
              <p14:xfrm>
                <a:off x="5805330" y="2650926"/>
                <a:ext cx="10080" cy="144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5AB6D1B-D17D-46C2-9D1B-1D57318BEB2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01010" y="2646606"/>
                  <a:ext cx="187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6BA0BCC-96EF-4F6E-947A-2CE6AD8CA00B}"/>
              </a:ext>
            </a:extLst>
          </p:cNvPr>
          <p:cNvGrpSpPr/>
          <p:nvPr/>
        </p:nvGrpSpPr>
        <p:grpSpPr>
          <a:xfrm>
            <a:off x="6406170" y="2498646"/>
            <a:ext cx="558000" cy="201960"/>
            <a:chOff x="6406170" y="2498646"/>
            <a:chExt cx="558000" cy="20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FE4A5DF-7EC9-4415-94F2-C7A72902D511}"/>
                    </a:ext>
                  </a:extLst>
                </p14:cNvPr>
                <p14:cNvContentPartPr/>
                <p14:nvPr/>
              </p14:nvContentPartPr>
              <p14:xfrm>
                <a:off x="6406170" y="2528886"/>
                <a:ext cx="23040" cy="169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FE4A5DF-7EC9-4415-94F2-C7A72902D51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01850" y="2524566"/>
                  <a:ext cx="31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1EF505C-B71E-4BA1-9A0B-102A28799703}"/>
                    </a:ext>
                  </a:extLst>
                </p14:cNvPr>
                <p14:cNvContentPartPr/>
                <p14:nvPr/>
              </p14:nvContentPartPr>
              <p14:xfrm>
                <a:off x="6419130" y="2553366"/>
                <a:ext cx="82080" cy="102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1EF505C-B71E-4BA1-9A0B-102A2879970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14810" y="2549046"/>
                  <a:ext cx="90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81CE074-4A34-45DE-A51B-701994D8F493}"/>
                    </a:ext>
                  </a:extLst>
                </p14:cNvPr>
                <p14:cNvContentPartPr/>
                <p14:nvPr/>
              </p14:nvContentPartPr>
              <p14:xfrm>
                <a:off x="6577170" y="2511246"/>
                <a:ext cx="81000" cy="1699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81CE074-4A34-45DE-A51B-701994D8F49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72850" y="2506926"/>
                  <a:ext cx="89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C6D325B-9AF9-4CA1-A772-20AFBC1BA312}"/>
                    </a:ext>
                  </a:extLst>
                </p14:cNvPr>
                <p14:cNvContentPartPr/>
                <p14:nvPr/>
              </p14:nvContentPartPr>
              <p14:xfrm>
                <a:off x="6683010" y="2498646"/>
                <a:ext cx="180000" cy="201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C6D325B-9AF9-4CA1-A772-20AFBC1BA31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78690" y="2494326"/>
                  <a:ext cx="188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AC49E31-420D-4C53-9F3B-8BB0247FFD3F}"/>
                    </a:ext>
                  </a:extLst>
                </p14:cNvPr>
                <p14:cNvContentPartPr/>
                <p14:nvPr/>
              </p14:nvContentPartPr>
              <p14:xfrm>
                <a:off x="6854370" y="2580006"/>
                <a:ext cx="109800" cy="115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AC49E31-420D-4C53-9F3B-8BB0247FFD3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50050" y="2575686"/>
                  <a:ext cx="11844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941FF11-7BC6-47CD-BFB9-EE7CFFAE238F}"/>
              </a:ext>
            </a:extLst>
          </p:cNvPr>
          <p:cNvGrpSpPr/>
          <p:nvPr/>
        </p:nvGrpSpPr>
        <p:grpSpPr>
          <a:xfrm>
            <a:off x="7245690" y="2492886"/>
            <a:ext cx="704160" cy="193680"/>
            <a:chOff x="7245690" y="2492886"/>
            <a:chExt cx="704160" cy="19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0AAC49F-3552-41B5-90BA-88E967B5F362}"/>
                    </a:ext>
                  </a:extLst>
                </p14:cNvPr>
                <p14:cNvContentPartPr/>
                <p14:nvPr/>
              </p14:nvContentPartPr>
              <p14:xfrm>
                <a:off x="7245690" y="2568846"/>
                <a:ext cx="105480" cy="117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0AAC49F-3552-41B5-90BA-88E967B5F36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41370" y="2564526"/>
                  <a:ext cx="114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BE4D774-5A1E-4C37-9F3D-DD192E662FD0}"/>
                    </a:ext>
                  </a:extLst>
                </p14:cNvPr>
                <p14:cNvContentPartPr/>
                <p14:nvPr/>
              </p14:nvContentPartPr>
              <p14:xfrm>
                <a:off x="7466010" y="2492886"/>
                <a:ext cx="62640" cy="1792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BE4D774-5A1E-4C37-9F3D-DD192E662FD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61690" y="2488566"/>
                  <a:ext cx="71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1DC3A7E-8432-4282-AFE4-2ABFD3129A1B}"/>
                    </a:ext>
                  </a:extLst>
                </p14:cNvPr>
                <p14:cNvContentPartPr/>
                <p14:nvPr/>
              </p14:nvContentPartPr>
              <p14:xfrm>
                <a:off x="7598490" y="2576766"/>
                <a:ext cx="108000" cy="907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1DC3A7E-8432-4282-AFE4-2ABFD3129A1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94170" y="2572446"/>
                  <a:ext cx="116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697DAA4-0BA4-413C-BDB8-5C51D56F2C9B}"/>
                    </a:ext>
                  </a:extLst>
                </p14:cNvPr>
                <p14:cNvContentPartPr/>
                <p14:nvPr/>
              </p14:nvContentPartPr>
              <p14:xfrm>
                <a:off x="7806930" y="2569206"/>
                <a:ext cx="142920" cy="106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697DAA4-0BA4-413C-BDB8-5C51D56F2C9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02610" y="2564886"/>
                  <a:ext cx="15156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079B709-6006-4171-A74F-56CACBCEFC69}"/>
              </a:ext>
            </a:extLst>
          </p:cNvPr>
          <p:cNvGrpSpPr/>
          <p:nvPr/>
        </p:nvGrpSpPr>
        <p:grpSpPr>
          <a:xfrm>
            <a:off x="2864490" y="3080406"/>
            <a:ext cx="764280" cy="279360"/>
            <a:chOff x="2864490" y="3080406"/>
            <a:chExt cx="764280" cy="27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4024029-EDD8-4247-A665-32382B6C5E09}"/>
                    </a:ext>
                  </a:extLst>
                </p14:cNvPr>
                <p14:cNvContentPartPr/>
                <p14:nvPr/>
              </p14:nvContentPartPr>
              <p14:xfrm>
                <a:off x="2864490" y="3143406"/>
                <a:ext cx="84960" cy="1321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4024029-EDD8-4247-A665-32382B6C5E0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60170" y="3139086"/>
                  <a:ext cx="93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884A27A-C670-453F-9D32-C0398D318928}"/>
                    </a:ext>
                  </a:extLst>
                </p14:cNvPr>
                <p14:cNvContentPartPr/>
                <p14:nvPr/>
              </p14:nvContentPartPr>
              <p14:xfrm>
                <a:off x="2984010" y="3085446"/>
                <a:ext cx="21960" cy="1900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884A27A-C670-453F-9D32-C0398D31892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79690" y="3081126"/>
                  <a:ext cx="30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CFE5686-6F96-477E-B983-74930BA4DA58}"/>
                    </a:ext>
                  </a:extLst>
                </p14:cNvPr>
                <p14:cNvContentPartPr/>
                <p14:nvPr/>
              </p14:nvContentPartPr>
              <p14:xfrm>
                <a:off x="3066090" y="3148086"/>
                <a:ext cx="125640" cy="97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CFE5686-6F96-477E-B983-74930BA4DA5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61770" y="3143766"/>
                  <a:ext cx="134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3021D66-EFCB-4EAA-BDB2-9D817CB17CA3}"/>
                    </a:ext>
                  </a:extLst>
                </p14:cNvPr>
                <p14:cNvContentPartPr/>
                <p14:nvPr/>
              </p14:nvContentPartPr>
              <p14:xfrm>
                <a:off x="3171570" y="3153486"/>
                <a:ext cx="110520" cy="921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3021D66-EFCB-4EAA-BDB2-9D817CB17CA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67250" y="3149166"/>
                  <a:ext cx="119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66269D2-B2F8-483C-BF12-BE7E99001B8F}"/>
                    </a:ext>
                  </a:extLst>
                </p14:cNvPr>
                <p14:cNvContentPartPr/>
                <p14:nvPr/>
              </p14:nvContentPartPr>
              <p14:xfrm>
                <a:off x="3317730" y="3152406"/>
                <a:ext cx="57240" cy="92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66269D2-B2F8-483C-BF12-BE7E99001B8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13410" y="3148086"/>
                  <a:ext cx="65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9ADD6C1-369B-4939-9B57-F6419BFE19A7}"/>
                    </a:ext>
                  </a:extLst>
                </p14:cNvPr>
                <p14:cNvContentPartPr/>
                <p14:nvPr/>
              </p14:nvContentPartPr>
              <p14:xfrm>
                <a:off x="3419250" y="3080406"/>
                <a:ext cx="44280" cy="133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9ADD6C1-369B-4939-9B57-F6419BFE19A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14930" y="3076086"/>
                  <a:ext cx="52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0C914EF-A8C6-4E59-A03E-B12F4B3E9A44}"/>
                    </a:ext>
                  </a:extLst>
                </p14:cNvPr>
                <p14:cNvContentPartPr/>
                <p14:nvPr/>
              </p14:nvContentPartPr>
              <p14:xfrm>
                <a:off x="3495570" y="3150246"/>
                <a:ext cx="133200" cy="209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0C914EF-A8C6-4E59-A03E-B12F4B3E9A4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91250" y="3145926"/>
                  <a:ext cx="14184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181F765-C60E-4CCA-A6CA-D9FEF1D74AB3}"/>
              </a:ext>
            </a:extLst>
          </p:cNvPr>
          <p:cNvGrpSpPr/>
          <p:nvPr/>
        </p:nvGrpSpPr>
        <p:grpSpPr>
          <a:xfrm>
            <a:off x="4107570" y="3048006"/>
            <a:ext cx="399960" cy="199800"/>
            <a:chOff x="4107570" y="3048006"/>
            <a:chExt cx="39996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E14D33F-BD7E-4A16-9B48-BA6F8DD43DFD}"/>
                    </a:ext>
                  </a:extLst>
                </p14:cNvPr>
                <p14:cNvContentPartPr/>
                <p14:nvPr/>
              </p14:nvContentPartPr>
              <p14:xfrm>
                <a:off x="4107570" y="3048006"/>
                <a:ext cx="49320" cy="1998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E14D33F-BD7E-4A16-9B48-BA6F8DD43DF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03250" y="3043686"/>
                  <a:ext cx="57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1C7290D-760E-490E-89F5-352D40A96B6B}"/>
                    </a:ext>
                  </a:extLst>
                </p14:cNvPr>
                <p14:cNvContentPartPr/>
                <p14:nvPr/>
              </p14:nvContentPartPr>
              <p14:xfrm>
                <a:off x="4153290" y="3095166"/>
                <a:ext cx="117360" cy="1065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1C7290D-760E-490E-89F5-352D40A96B6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48970" y="3090846"/>
                  <a:ext cx="126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B7E0736-C6DD-4033-9C0D-E0B14ED3FD7B}"/>
                    </a:ext>
                  </a:extLst>
                </p14:cNvPr>
                <p14:cNvContentPartPr/>
                <p14:nvPr/>
              </p14:nvContentPartPr>
              <p14:xfrm>
                <a:off x="4393770" y="3120006"/>
                <a:ext cx="97920" cy="9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B7E0736-C6DD-4033-9C0D-E0B14ED3FD7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89450" y="3115686"/>
                  <a:ext cx="106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4047FB5-446D-47CB-B21E-5FBF7B82465A}"/>
                    </a:ext>
                  </a:extLst>
                </p14:cNvPr>
                <p14:cNvContentPartPr/>
                <p14:nvPr/>
              </p14:nvContentPartPr>
              <p14:xfrm>
                <a:off x="4415730" y="3163566"/>
                <a:ext cx="91800" cy="172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4047FB5-446D-47CB-B21E-5FBF7B82465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11410" y="3159246"/>
                  <a:ext cx="10044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C9D4F01-312F-4850-870D-F163B22C7553}"/>
              </a:ext>
            </a:extLst>
          </p:cNvPr>
          <p:cNvGrpSpPr/>
          <p:nvPr/>
        </p:nvGrpSpPr>
        <p:grpSpPr>
          <a:xfrm>
            <a:off x="4647930" y="3032886"/>
            <a:ext cx="399600" cy="165240"/>
            <a:chOff x="4647930" y="3032886"/>
            <a:chExt cx="39960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552F3B9-3DC7-442A-A57D-BAA364063795}"/>
                    </a:ext>
                  </a:extLst>
                </p14:cNvPr>
                <p14:cNvContentPartPr/>
                <p14:nvPr/>
              </p14:nvContentPartPr>
              <p14:xfrm>
                <a:off x="4647930" y="3032886"/>
                <a:ext cx="63000" cy="1598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552F3B9-3DC7-442A-A57D-BAA36406379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43610" y="3028566"/>
                  <a:ext cx="71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048DE7E-0DA5-4E5E-B617-9B2EFF56F348}"/>
                    </a:ext>
                  </a:extLst>
                </p14:cNvPr>
                <p14:cNvContentPartPr/>
                <p14:nvPr/>
              </p14:nvContentPartPr>
              <p14:xfrm>
                <a:off x="4728570" y="3100566"/>
                <a:ext cx="102240" cy="84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048DE7E-0DA5-4E5E-B617-9B2EFF56F34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24250" y="3096246"/>
                  <a:ext cx="110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1023949-8DE1-4B6C-9232-3CB02A95A632}"/>
                    </a:ext>
                  </a:extLst>
                </p14:cNvPr>
                <p14:cNvContentPartPr/>
                <p14:nvPr/>
              </p14:nvContentPartPr>
              <p14:xfrm>
                <a:off x="4917210" y="3093366"/>
                <a:ext cx="130320" cy="104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1023949-8DE1-4B6C-9232-3CB02A95A63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12890" y="3089046"/>
                  <a:ext cx="13896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1F9E5A0-DF00-4D46-9616-7B580A6B93A9}"/>
                  </a:ext>
                </a:extLst>
              </p14:cNvPr>
              <p14:cNvContentPartPr/>
              <p14:nvPr/>
            </p14:nvContentPartPr>
            <p14:xfrm>
              <a:off x="5297370" y="3154566"/>
              <a:ext cx="73800" cy="4968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1F9E5A0-DF00-4D46-9616-7B580A6B93A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293050" y="3150246"/>
                <a:ext cx="82440" cy="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E90C992-6925-4F76-8D24-C68FD5E99646}"/>
              </a:ext>
            </a:extLst>
          </p:cNvPr>
          <p:cNvGrpSpPr/>
          <p:nvPr/>
        </p:nvGrpSpPr>
        <p:grpSpPr>
          <a:xfrm>
            <a:off x="5706690" y="2995086"/>
            <a:ext cx="898920" cy="337680"/>
            <a:chOff x="5706690" y="2995086"/>
            <a:chExt cx="898920" cy="33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ACBDB48-4DEA-4EEB-9ACA-318CC42EBB4E}"/>
                    </a:ext>
                  </a:extLst>
                </p14:cNvPr>
                <p14:cNvContentPartPr/>
                <p14:nvPr/>
              </p14:nvContentPartPr>
              <p14:xfrm>
                <a:off x="5706690" y="3054126"/>
                <a:ext cx="100080" cy="1126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ACBDB48-4DEA-4EEB-9ACA-318CC42EBB4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02370" y="3049806"/>
                  <a:ext cx="108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5C10CA7-08EF-439B-BF1A-9AF1FAAA6678}"/>
                    </a:ext>
                  </a:extLst>
                </p14:cNvPr>
                <p14:cNvContentPartPr/>
                <p14:nvPr/>
              </p14:nvContentPartPr>
              <p14:xfrm>
                <a:off x="5852130" y="3059166"/>
                <a:ext cx="104400" cy="92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5C10CA7-08EF-439B-BF1A-9AF1FAAA667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47810" y="3054846"/>
                  <a:ext cx="113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29EB8F2-3534-4F24-92FB-0D60E1A2AFE0}"/>
                    </a:ext>
                  </a:extLst>
                </p14:cNvPr>
                <p14:cNvContentPartPr/>
                <p14:nvPr/>
              </p14:nvContentPartPr>
              <p14:xfrm>
                <a:off x="6004770" y="3068526"/>
                <a:ext cx="211680" cy="914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29EB8F2-3534-4F24-92FB-0D60E1A2AFE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00450" y="3064206"/>
                  <a:ext cx="220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ABA1DDB-789C-4BE0-8A71-282C2DA5A584}"/>
                    </a:ext>
                  </a:extLst>
                </p14:cNvPr>
                <p14:cNvContentPartPr/>
                <p14:nvPr/>
              </p14:nvContentPartPr>
              <p14:xfrm>
                <a:off x="6218970" y="3063486"/>
                <a:ext cx="105480" cy="269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ABA1DDB-789C-4BE0-8A71-282C2DA5A58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214650" y="3059166"/>
                  <a:ext cx="1141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1A67373-93B3-41EA-BECF-1E1DB8C4D6EB}"/>
                    </a:ext>
                  </a:extLst>
                </p14:cNvPr>
                <p14:cNvContentPartPr/>
                <p14:nvPr/>
              </p14:nvContentPartPr>
              <p14:xfrm>
                <a:off x="6356490" y="2995086"/>
                <a:ext cx="79920" cy="1911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1A67373-93B3-41EA-BECF-1E1DB8C4D6E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52170" y="2990766"/>
                  <a:ext cx="88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9363706-C71C-4F16-A08A-6472D347AB99}"/>
                    </a:ext>
                  </a:extLst>
                </p14:cNvPr>
                <p14:cNvContentPartPr/>
                <p14:nvPr/>
              </p14:nvContentPartPr>
              <p14:xfrm>
                <a:off x="6567810" y="3014166"/>
                <a:ext cx="37800" cy="1656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9363706-C71C-4F16-A08A-6472D347AB9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63490" y="3009846"/>
                  <a:ext cx="4644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A0AE1B1-3551-4D55-8587-CA0D4D21EB18}"/>
              </a:ext>
            </a:extLst>
          </p:cNvPr>
          <p:cNvGrpSpPr/>
          <p:nvPr/>
        </p:nvGrpSpPr>
        <p:grpSpPr>
          <a:xfrm>
            <a:off x="8739330" y="2499366"/>
            <a:ext cx="258120" cy="254160"/>
            <a:chOff x="8739330" y="2499366"/>
            <a:chExt cx="258120" cy="25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BD71065-A123-421B-A000-61826DF9A9A4}"/>
                    </a:ext>
                  </a:extLst>
                </p14:cNvPr>
                <p14:cNvContentPartPr/>
                <p14:nvPr/>
              </p14:nvContentPartPr>
              <p14:xfrm>
                <a:off x="8786850" y="2499366"/>
                <a:ext cx="16920" cy="2541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BD71065-A123-421B-A000-61826DF9A9A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782530" y="2495046"/>
                  <a:ext cx="25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10C56EF-036D-4598-BE23-FF1AA0D6870B}"/>
                    </a:ext>
                  </a:extLst>
                </p14:cNvPr>
                <p14:cNvContentPartPr/>
                <p14:nvPr/>
              </p14:nvContentPartPr>
              <p14:xfrm>
                <a:off x="8739330" y="2514486"/>
                <a:ext cx="144000" cy="1378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10C56EF-036D-4598-BE23-FF1AA0D6870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735010" y="2510166"/>
                  <a:ext cx="152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5BA1046-3A60-42C1-9BB4-5E73235F04DF}"/>
                    </a:ext>
                  </a:extLst>
                </p14:cNvPr>
                <p14:cNvContentPartPr/>
                <p14:nvPr/>
              </p14:nvContentPartPr>
              <p14:xfrm>
                <a:off x="8915010" y="2590806"/>
                <a:ext cx="82440" cy="150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5BA1046-3A60-42C1-9BB4-5E73235F04D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910690" y="2586486"/>
                  <a:ext cx="9108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4FB322E-D4CE-403B-BA7A-84A0F5BE8B49}"/>
              </a:ext>
            </a:extLst>
          </p:cNvPr>
          <p:cNvGrpSpPr/>
          <p:nvPr/>
        </p:nvGrpSpPr>
        <p:grpSpPr>
          <a:xfrm>
            <a:off x="9157650" y="2512686"/>
            <a:ext cx="113040" cy="171000"/>
            <a:chOff x="9157650" y="2512686"/>
            <a:chExt cx="11304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1F8DF1D-2521-4B97-9344-131080DC76D5}"/>
                    </a:ext>
                  </a:extLst>
                </p14:cNvPr>
                <p14:cNvContentPartPr/>
                <p14:nvPr/>
              </p14:nvContentPartPr>
              <p14:xfrm>
                <a:off x="9157650" y="2512686"/>
                <a:ext cx="108720" cy="126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1F8DF1D-2521-4B97-9344-131080DC76D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53330" y="2508366"/>
                  <a:ext cx="117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C01DBAB-9EC9-4D71-8109-5DC771087D6A}"/>
                    </a:ext>
                  </a:extLst>
                </p14:cNvPr>
                <p14:cNvContentPartPr/>
                <p14:nvPr/>
              </p14:nvContentPartPr>
              <p14:xfrm>
                <a:off x="9188250" y="2657766"/>
                <a:ext cx="82440" cy="259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C01DBAB-9EC9-4D71-8109-5DC771087D6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83930" y="2653446"/>
                  <a:ext cx="9108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4019D2E-F39F-4589-BC9A-60A065629137}"/>
                  </a:ext>
                </a:extLst>
              </p14:cNvPr>
              <p14:cNvContentPartPr/>
              <p14:nvPr/>
            </p14:nvContentPartPr>
            <p14:xfrm>
              <a:off x="9451050" y="2563806"/>
              <a:ext cx="165600" cy="17964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4019D2E-F39F-4589-BC9A-60A065629137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446730" y="2559486"/>
                <a:ext cx="174240" cy="18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CF69CE9-DE4F-4E2E-A07D-6DFE3CF0ABA1}"/>
              </a:ext>
            </a:extLst>
          </p:cNvPr>
          <p:cNvGrpSpPr/>
          <p:nvPr/>
        </p:nvGrpSpPr>
        <p:grpSpPr>
          <a:xfrm>
            <a:off x="9685410" y="2285886"/>
            <a:ext cx="522360" cy="175680"/>
            <a:chOff x="9685410" y="2285886"/>
            <a:chExt cx="522360" cy="1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2E15951-DA6E-40E3-A37F-B1AF38ABE6CA}"/>
                    </a:ext>
                  </a:extLst>
                </p14:cNvPr>
                <p14:cNvContentPartPr/>
                <p14:nvPr/>
              </p14:nvContentPartPr>
              <p14:xfrm>
                <a:off x="9685410" y="2394246"/>
                <a:ext cx="96120" cy="36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2E15951-DA6E-40E3-A37F-B1AF38ABE6C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681090" y="2389926"/>
                  <a:ext cx="104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AD9AB8B-D2AE-49C1-A8F9-5FDE49EE16F7}"/>
                    </a:ext>
                  </a:extLst>
                </p14:cNvPr>
                <p14:cNvContentPartPr/>
                <p14:nvPr/>
              </p14:nvContentPartPr>
              <p14:xfrm>
                <a:off x="9840210" y="2285886"/>
                <a:ext cx="86040" cy="1699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AD9AB8B-D2AE-49C1-A8F9-5FDE49EE16F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835890" y="2281566"/>
                  <a:ext cx="94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1678070-7696-47E2-B4E1-6760599D958C}"/>
                    </a:ext>
                  </a:extLst>
                </p14:cNvPr>
                <p14:cNvContentPartPr/>
                <p14:nvPr/>
              </p14:nvContentPartPr>
              <p14:xfrm>
                <a:off x="9981690" y="2356446"/>
                <a:ext cx="70200" cy="964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1678070-7696-47E2-B4E1-6760599D958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977370" y="2352126"/>
                  <a:ext cx="78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1BB5454-FB3C-44CB-9B72-2334CED5DB9C}"/>
                    </a:ext>
                  </a:extLst>
                </p14:cNvPr>
                <p14:cNvContentPartPr/>
                <p14:nvPr/>
              </p14:nvContentPartPr>
              <p14:xfrm>
                <a:off x="10127490" y="2376606"/>
                <a:ext cx="80280" cy="849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1BB5454-FB3C-44CB-9B72-2334CED5DB9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123170" y="2372286"/>
                  <a:ext cx="8892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1C8BA88-9A20-4DF6-81F0-60361CD34680}"/>
              </a:ext>
            </a:extLst>
          </p:cNvPr>
          <p:cNvGrpSpPr/>
          <p:nvPr/>
        </p:nvGrpSpPr>
        <p:grpSpPr>
          <a:xfrm>
            <a:off x="10381290" y="2621406"/>
            <a:ext cx="117360" cy="83160"/>
            <a:chOff x="10381290" y="2621406"/>
            <a:chExt cx="117360" cy="8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D983800-0F56-4F7B-B498-962CEB820FB6}"/>
                    </a:ext>
                  </a:extLst>
                </p14:cNvPr>
                <p14:cNvContentPartPr/>
                <p14:nvPr/>
              </p14:nvContentPartPr>
              <p14:xfrm>
                <a:off x="10381290" y="2621406"/>
                <a:ext cx="117360" cy="118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D983800-0F56-4F7B-B498-962CEB820FB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376970" y="2617086"/>
                  <a:ext cx="126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B1744EB-D7B6-405C-9FE7-C6A8E010D9D3}"/>
                    </a:ext>
                  </a:extLst>
                </p14:cNvPr>
                <p14:cNvContentPartPr/>
                <p14:nvPr/>
              </p14:nvContentPartPr>
              <p14:xfrm>
                <a:off x="10390290" y="2686566"/>
                <a:ext cx="101880" cy="180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B1744EB-D7B6-405C-9FE7-C6A8E010D9D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385970" y="2682246"/>
                  <a:ext cx="1105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561F76A-A806-4209-9629-90E222F400BE}"/>
              </a:ext>
            </a:extLst>
          </p:cNvPr>
          <p:cNvGrpSpPr/>
          <p:nvPr/>
        </p:nvGrpSpPr>
        <p:grpSpPr>
          <a:xfrm>
            <a:off x="10662450" y="2445726"/>
            <a:ext cx="272880" cy="403920"/>
            <a:chOff x="10662450" y="2445726"/>
            <a:chExt cx="272880" cy="40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CD31F14-3E36-46A3-849E-D27D38442BFC}"/>
                    </a:ext>
                  </a:extLst>
                </p14:cNvPr>
                <p14:cNvContentPartPr/>
                <p14:nvPr/>
              </p14:nvContentPartPr>
              <p14:xfrm>
                <a:off x="10662450" y="2445726"/>
                <a:ext cx="272880" cy="203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CD31F14-3E36-46A3-849E-D27D38442BF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658130" y="2441406"/>
                  <a:ext cx="2815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1D5F295-5704-40A0-A7EB-787323798C45}"/>
                    </a:ext>
                  </a:extLst>
                </p14:cNvPr>
                <p14:cNvContentPartPr/>
                <p14:nvPr/>
              </p14:nvContentPartPr>
              <p14:xfrm>
                <a:off x="10752450" y="2714286"/>
                <a:ext cx="152640" cy="1353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1D5F295-5704-40A0-A7EB-787323798C4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748130" y="2709966"/>
                  <a:ext cx="16128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C4D2104-6B33-4519-9ABA-82E5F268D5ED}"/>
              </a:ext>
            </a:extLst>
          </p:cNvPr>
          <p:cNvGrpSpPr/>
          <p:nvPr/>
        </p:nvGrpSpPr>
        <p:grpSpPr>
          <a:xfrm>
            <a:off x="2849370" y="3753246"/>
            <a:ext cx="157320" cy="189720"/>
            <a:chOff x="2849370" y="3753246"/>
            <a:chExt cx="157320" cy="1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C34534B-0617-41D5-A5FA-FDC98D12ECD2}"/>
                    </a:ext>
                  </a:extLst>
                </p14:cNvPr>
                <p14:cNvContentPartPr/>
                <p14:nvPr/>
              </p14:nvContentPartPr>
              <p14:xfrm>
                <a:off x="2849370" y="3753246"/>
                <a:ext cx="46800" cy="1897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C34534B-0617-41D5-A5FA-FDC98D12ECD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845050" y="3748926"/>
                  <a:ext cx="55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502BCC9-FCD4-454E-9EA5-58751C35282A}"/>
                    </a:ext>
                  </a:extLst>
                </p14:cNvPr>
                <p14:cNvContentPartPr/>
                <p14:nvPr/>
              </p14:nvContentPartPr>
              <p14:xfrm>
                <a:off x="2875290" y="3780966"/>
                <a:ext cx="131400" cy="159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502BCC9-FCD4-454E-9EA5-58751C35282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870970" y="3776646"/>
                  <a:ext cx="14004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BA0D6EF-917B-436E-AB0A-C0D3530FD838}"/>
              </a:ext>
            </a:extLst>
          </p:cNvPr>
          <p:cNvGrpSpPr/>
          <p:nvPr/>
        </p:nvGrpSpPr>
        <p:grpSpPr>
          <a:xfrm>
            <a:off x="3185610" y="3809766"/>
            <a:ext cx="123840" cy="73080"/>
            <a:chOff x="3185610" y="3809766"/>
            <a:chExt cx="123840" cy="7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6EA491E-E4C4-40AF-8E8E-673DB7831A53}"/>
                    </a:ext>
                  </a:extLst>
                </p14:cNvPr>
                <p14:cNvContentPartPr/>
                <p14:nvPr/>
              </p14:nvContentPartPr>
              <p14:xfrm>
                <a:off x="3185610" y="3809766"/>
                <a:ext cx="90360" cy="118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6EA491E-E4C4-40AF-8E8E-673DB7831A5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181290" y="3805446"/>
                  <a:ext cx="99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85A734D-567B-44C6-BE6D-7437F4B4C103}"/>
                    </a:ext>
                  </a:extLst>
                </p14:cNvPr>
                <p14:cNvContentPartPr/>
                <p14:nvPr/>
              </p14:nvContentPartPr>
              <p14:xfrm>
                <a:off x="3210450" y="3868086"/>
                <a:ext cx="99000" cy="147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85A734D-567B-44C6-BE6D-7437F4B4C10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06130" y="3863766"/>
                  <a:ext cx="10764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EFB8B37-F606-4907-99E8-E6D5648AE646}"/>
              </a:ext>
            </a:extLst>
          </p:cNvPr>
          <p:cNvGrpSpPr/>
          <p:nvPr/>
        </p:nvGrpSpPr>
        <p:grpSpPr>
          <a:xfrm>
            <a:off x="3566490" y="3642006"/>
            <a:ext cx="1483560" cy="274320"/>
            <a:chOff x="3566490" y="3642006"/>
            <a:chExt cx="148356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BCE8290-9FC6-4263-AE53-BA7DAAFCAE38}"/>
                    </a:ext>
                  </a:extLst>
                </p14:cNvPr>
                <p14:cNvContentPartPr/>
                <p14:nvPr/>
              </p14:nvContentPartPr>
              <p14:xfrm>
                <a:off x="3566490" y="3729126"/>
                <a:ext cx="99360" cy="1800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BCE8290-9FC6-4263-AE53-BA7DAAFCAE3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562170" y="3724806"/>
                  <a:ext cx="108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D00C9AE-5555-4CAD-987D-0AAEB6CD5CA3}"/>
                    </a:ext>
                  </a:extLst>
                </p14:cNvPr>
                <p14:cNvContentPartPr/>
                <p14:nvPr/>
              </p14:nvContentPartPr>
              <p14:xfrm>
                <a:off x="3779610" y="3678006"/>
                <a:ext cx="61200" cy="2001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D00C9AE-5555-4CAD-987D-0AAEB6CD5CA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775290" y="3673686"/>
                  <a:ext cx="69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BB93278-2323-479A-B477-BFB4F75BC6FD}"/>
                    </a:ext>
                  </a:extLst>
                </p14:cNvPr>
                <p14:cNvContentPartPr/>
                <p14:nvPr/>
              </p14:nvContentPartPr>
              <p14:xfrm>
                <a:off x="3901650" y="3781326"/>
                <a:ext cx="79920" cy="828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BB93278-2323-479A-B477-BFB4F75BC6F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897330" y="3777006"/>
                  <a:ext cx="88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01BB00B-A6B4-45D9-9E29-A73F9B4CCE32}"/>
                    </a:ext>
                  </a:extLst>
                </p14:cNvPr>
                <p14:cNvContentPartPr/>
                <p14:nvPr/>
              </p14:nvContentPartPr>
              <p14:xfrm>
                <a:off x="4043490" y="3772326"/>
                <a:ext cx="63720" cy="964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01BB00B-A6B4-45D9-9E29-A73F9B4CCE3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039170" y="3768006"/>
                  <a:ext cx="72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FEA05A2-D96D-41AC-A376-93109B4C5DC4}"/>
                    </a:ext>
                  </a:extLst>
                </p14:cNvPr>
                <p14:cNvContentPartPr/>
                <p14:nvPr/>
              </p14:nvContentPartPr>
              <p14:xfrm>
                <a:off x="4234650" y="3642006"/>
                <a:ext cx="103680" cy="274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FEA05A2-D96D-41AC-A376-93109B4C5DC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30330" y="3637686"/>
                  <a:ext cx="1123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CBBDA99-DB93-4C8B-A2C8-694C44BAFFAD}"/>
                    </a:ext>
                  </a:extLst>
                </p14:cNvPr>
                <p14:cNvContentPartPr/>
                <p14:nvPr/>
              </p14:nvContentPartPr>
              <p14:xfrm>
                <a:off x="4385850" y="3681606"/>
                <a:ext cx="133560" cy="2116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CBBDA99-DB93-4C8B-A2C8-694C44BAFFA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81530" y="3677286"/>
                  <a:ext cx="142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51D00B0-6075-4370-8E6A-7569A2369485}"/>
                    </a:ext>
                  </a:extLst>
                </p14:cNvPr>
                <p14:cNvContentPartPr/>
                <p14:nvPr/>
              </p14:nvContentPartPr>
              <p14:xfrm>
                <a:off x="4551810" y="3779526"/>
                <a:ext cx="82440" cy="810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51D00B0-6075-4370-8E6A-7569A236948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547490" y="3775206"/>
                  <a:ext cx="91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11AD071-48DA-4271-A8AA-2947C9030806}"/>
                    </a:ext>
                  </a:extLst>
                </p14:cNvPr>
                <p14:cNvContentPartPr/>
                <p14:nvPr/>
              </p14:nvContentPartPr>
              <p14:xfrm>
                <a:off x="4672410" y="3701046"/>
                <a:ext cx="87840" cy="1519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11AD071-48DA-4271-A8AA-2947C903080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668090" y="3696726"/>
                  <a:ext cx="96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A6A93CE-2B1A-47B7-AD1C-0BFA5C34EB1C}"/>
                    </a:ext>
                  </a:extLst>
                </p14:cNvPr>
                <p14:cNvContentPartPr/>
                <p14:nvPr/>
              </p14:nvContentPartPr>
              <p14:xfrm>
                <a:off x="4803090" y="3762246"/>
                <a:ext cx="65880" cy="874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A6A93CE-2B1A-47B7-AD1C-0BFA5C34EB1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798770" y="3757926"/>
                  <a:ext cx="74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4E99E4A-632A-4C92-9A16-7BCB26AEF82D}"/>
                    </a:ext>
                  </a:extLst>
                </p14:cNvPr>
                <p14:cNvContentPartPr/>
                <p14:nvPr/>
              </p14:nvContentPartPr>
              <p14:xfrm>
                <a:off x="4948170" y="3761166"/>
                <a:ext cx="101880" cy="968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4E99E4A-632A-4C92-9A16-7BCB26AEF82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943850" y="3756846"/>
                  <a:ext cx="11052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7450112-48EA-47FE-B73F-356465476885}"/>
              </a:ext>
            </a:extLst>
          </p:cNvPr>
          <p:cNvGrpSpPr/>
          <p:nvPr/>
        </p:nvGrpSpPr>
        <p:grpSpPr>
          <a:xfrm>
            <a:off x="5384130" y="3717606"/>
            <a:ext cx="220680" cy="195840"/>
            <a:chOff x="5384130" y="3717606"/>
            <a:chExt cx="22068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240EA1D-EA89-4B69-A109-F4D251C42ECA}"/>
                    </a:ext>
                  </a:extLst>
                </p14:cNvPr>
                <p14:cNvContentPartPr/>
                <p14:nvPr/>
              </p14:nvContentPartPr>
              <p14:xfrm>
                <a:off x="5384130" y="3842886"/>
                <a:ext cx="84600" cy="597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240EA1D-EA89-4B69-A109-F4D251C42EC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79810" y="3838566"/>
                  <a:ext cx="93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9313844-357A-4694-A056-EE7E30FAFDA5}"/>
                    </a:ext>
                  </a:extLst>
                </p14:cNvPr>
                <p14:cNvContentPartPr/>
                <p14:nvPr/>
              </p14:nvContentPartPr>
              <p14:xfrm>
                <a:off x="5388090" y="3744966"/>
                <a:ext cx="165960" cy="378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9313844-357A-4694-A056-EE7E30FAFDA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383770" y="3740646"/>
                  <a:ext cx="174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B822AE8-814E-42F0-B825-241CF92E2394}"/>
                    </a:ext>
                  </a:extLst>
                </p14:cNvPr>
                <p14:cNvContentPartPr/>
                <p14:nvPr/>
              </p14:nvContentPartPr>
              <p14:xfrm>
                <a:off x="5421570" y="3851886"/>
                <a:ext cx="122040" cy="158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B822AE8-814E-42F0-B825-241CF92E239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417250" y="3847566"/>
                  <a:ext cx="130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EC7332B-B3AA-40DE-BBBC-DB50A52C8B12}"/>
                    </a:ext>
                  </a:extLst>
                </p14:cNvPr>
                <p14:cNvContentPartPr/>
                <p14:nvPr/>
              </p14:nvContentPartPr>
              <p14:xfrm>
                <a:off x="5445330" y="3717606"/>
                <a:ext cx="159480" cy="1958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EC7332B-B3AA-40DE-BBBC-DB50A52C8B1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441010" y="3713286"/>
                  <a:ext cx="16812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8912191-9A10-439C-92C8-739481079699}"/>
              </a:ext>
            </a:extLst>
          </p:cNvPr>
          <p:cNvGrpSpPr/>
          <p:nvPr/>
        </p:nvGrpSpPr>
        <p:grpSpPr>
          <a:xfrm>
            <a:off x="6107370" y="3696726"/>
            <a:ext cx="708120" cy="184680"/>
            <a:chOff x="6107370" y="3696726"/>
            <a:chExt cx="708120" cy="18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35FCD16-B73F-48AE-8F07-2B24160CBCB1}"/>
                    </a:ext>
                  </a:extLst>
                </p14:cNvPr>
                <p14:cNvContentPartPr/>
                <p14:nvPr/>
              </p14:nvContentPartPr>
              <p14:xfrm>
                <a:off x="6107370" y="3696726"/>
                <a:ext cx="31320" cy="1742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35FCD16-B73F-48AE-8F07-2B24160CBCB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03050" y="3692406"/>
                  <a:ext cx="39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5D681D1-8826-4509-959B-2F11F4D16E2C}"/>
                    </a:ext>
                  </a:extLst>
                </p14:cNvPr>
                <p14:cNvContentPartPr/>
                <p14:nvPr/>
              </p14:nvContentPartPr>
              <p14:xfrm>
                <a:off x="6146250" y="3744966"/>
                <a:ext cx="91800" cy="943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5D681D1-8826-4509-959B-2F11F4D16E2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41930" y="3740646"/>
                  <a:ext cx="100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C3383C9-8843-4703-B99B-3DFFAD804CDE}"/>
                    </a:ext>
                  </a:extLst>
                </p14:cNvPr>
                <p14:cNvContentPartPr/>
                <p14:nvPr/>
              </p14:nvContentPartPr>
              <p14:xfrm>
                <a:off x="6323730" y="3710406"/>
                <a:ext cx="79920" cy="1645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C3383C9-8843-4703-B99B-3DFFAD804CD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319410" y="3706086"/>
                  <a:ext cx="88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7578688-F04A-4A27-B7AF-7C4F26DE9283}"/>
                    </a:ext>
                  </a:extLst>
                </p14:cNvPr>
                <p14:cNvContentPartPr/>
                <p14:nvPr/>
              </p14:nvContentPartPr>
              <p14:xfrm>
                <a:off x="6461250" y="3714726"/>
                <a:ext cx="237600" cy="1666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7578688-F04A-4A27-B7AF-7C4F26DE928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456930" y="3710406"/>
                  <a:ext cx="246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FA16C69-B54A-488A-8BE7-85DD1A19049E}"/>
                    </a:ext>
                  </a:extLst>
                </p14:cNvPr>
                <p14:cNvContentPartPr/>
                <p14:nvPr/>
              </p14:nvContentPartPr>
              <p14:xfrm>
                <a:off x="6698130" y="3760806"/>
                <a:ext cx="117360" cy="1116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FA16C69-B54A-488A-8BE7-85DD1A19049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693810" y="3756486"/>
                  <a:ext cx="12600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767526AE-3A9E-45FB-A7E2-DA2E49036363}"/>
                  </a:ext>
                </a:extLst>
              </p14:cNvPr>
              <p14:cNvContentPartPr/>
              <p14:nvPr/>
            </p14:nvContentPartPr>
            <p14:xfrm>
              <a:off x="7037970" y="3739926"/>
              <a:ext cx="118440" cy="11664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767526AE-3A9E-45FB-A7E2-DA2E4903636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033650" y="3735606"/>
                <a:ext cx="12708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D79AD52E-60FB-4FCD-92E9-F60F329B7345}"/>
              </a:ext>
            </a:extLst>
          </p:cNvPr>
          <p:cNvGrpSpPr/>
          <p:nvPr/>
        </p:nvGrpSpPr>
        <p:grpSpPr>
          <a:xfrm>
            <a:off x="7467090" y="3669366"/>
            <a:ext cx="459360" cy="173160"/>
            <a:chOff x="7467090" y="3669366"/>
            <a:chExt cx="459360" cy="17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3814C0F-1447-4195-84AA-856718BB8C83}"/>
                    </a:ext>
                  </a:extLst>
                </p14:cNvPr>
                <p14:cNvContentPartPr/>
                <p14:nvPr/>
              </p14:nvContentPartPr>
              <p14:xfrm>
                <a:off x="7467090" y="3669366"/>
                <a:ext cx="68040" cy="1731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3814C0F-1447-4195-84AA-856718BB8C8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462770" y="3665046"/>
                  <a:ext cx="76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3D3216F-1E88-4874-ACC9-127C9AABE252}"/>
                    </a:ext>
                  </a:extLst>
                </p14:cNvPr>
                <p14:cNvContentPartPr/>
                <p14:nvPr/>
              </p14:nvContentPartPr>
              <p14:xfrm>
                <a:off x="7595250" y="3759726"/>
                <a:ext cx="106200" cy="788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3D3216F-1E88-4874-ACC9-127C9AABE25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590930" y="3755406"/>
                  <a:ext cx="114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30B0A1F-D94C-4DDE-8D7B-D4207AB00375}"/>
                    </a:ext>
                  </a:extLst>
                </p14:cNvPr>
                <p14:cNvContentPartPr/>
                <p14:nvPr/>
              </p14:nvContentPartPr>
              <p14:xfrm>
                <a:off x="7793970" y="3743166"/>
                <a:ext cx="132480" cy="950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30B0A1F-D94C-4DDE-8D7B-D4207AB0037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789650" y="3738846"/>
                  <a:ext cx="14112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793B780-34B0-465B-A40C-0C00015F5C47}"/>
              </a:ext>
            </a:extLst>
          </p:cNvPr>
          <p:cNvGrpSpPr/>
          <p:nvPr/>
        </p:nvGrpSpPr>
        <p:grpSpPr>
          <a:xfrm>
            <a:off x="2081490" y="4412406"/>
            <a:ext cx="849960" cy="182160"/>
            <a:chOff x="2081490" y="4412406"/>
            <a:chExt cx="849960" cy="18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4ECE2EF-05A4-414F-A266-AECCD242B069}"/>
                    </a:ext>
                  </a:extLst>
                </p14:cNvPr>
                <p14:cNvContentPartPr/>
                <p14:nvPr/>
              </p14:nvContentPartPr>
              <p14:xfrm>
                <a:off x="2081490" y="4412406"/>
                <a:ext cx="144000" cy="1821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4ECE2EF-05A4-414F-A266-AECCD242B06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77170" y="4408086"/>
                  <a:ext cx="152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17EFB3B-2938-4893-BCC1-9A3C4A8D0356}"/>
                    </a:ext>
                  </a:extLst>
                </p14:cNvPr>
                <p14:cNvContentPartPr/>
                <p14:nvPr/>
              </p14:nvContentPartPr>
              <p14:xfrm>
                <a:off x="2242050" y="4456326"/>
                <a:ext cx="99360" cy="1209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17EFB3B-2938-4893-BCC1-9A3C4A8D035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237730" y="4452006"/>
                  <a:ext cx="108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B08AA33-A6B6-442D-A634-5E171702D15E}"/>
                    </a:ext>
                  </a:extLst>
                </p14:cNvPr>
                <p14:cNvContentPartPr/>
                <p14:nvPr/>
              </p14:nvContentPartPr>
              <p14:xfrm>
                <a:off x="2378490" y="4456686"/>
                <a:ext cx="218520" cy="1137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B08AA33-A6B6-442D-A634-5E171702D15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374170" y="4452366"/>
                  <a:ext cx="227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0601426-E110-4743-B007-677C1974AB2A}"/>
                    </a:ext>
                  </a:extLst>
                </p14:cNvPr>
                <p14:cNvContentPartPr/>
                <p14:nvPr/>
              </p14:nvContentPartPr>
              <p14:xfrm>
                <a:off x="2642010" y="4475766"/>
                <a:ext cx="116640" cy="720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0601426-E110-4743-B007-677C1974AB2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637690" y="4471446"/>
                  <a:ext cx="125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EE2DC4F-F384-4D94-8A8C-E3CC5CE441AD}"/>
                    </a:ext>
                  </a:extLst>
                </p14:cNvPr>
                <p14:cNvContentPartPr/>
                <p14:nvPr/>
              </p14:nvContentPartPr>
              <p14:xfrm>
                <a:off x="2780610" y="4449126"/>
                <a:ext cx="150840" cy="892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EE2DC4F-F384-4D94-8A8C-E3CC5CE441A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776290" y="4444806"/>
                  <a:ext cx="15948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3539CC93-2AFE-419B-BB21-9969A7C23DAB}"/>
              </a:ext>
            </a:extLst>
          </p:cNvPr>
          <p:cNvGrpSpPr/>
          <p:nvPr/>
        </p:nvGrpSpPr>
        <p:grpSpPr>
          <a:xfrm>
            <a:off x="3728130" y="4216566"/>
            <a:ext cx="2590560" cy="590400"/>
            <a:chOff x="3728130" y="4216566"/>
            <a:chExt cx="2590560" cy="59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B5F8533-9C37-4F5F-A533-E0A9F96FCF48}"/>
                    </a:ext>
                  </a:extLst>
                </p14:cNvPr>
                <p14:cNvContentPartPr/>
                <p14:nvPr/>
              </p14:nvContentPartPr>
              <p14:xfrm>
                <a:off x="3728130" y="4345086"/>
                <a:ext cx="114840" cy="4168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B5F8533-9C37-4F5F-A533-E0A9F96FCF4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723810" y="4340766"/>
                  <a:ext cx="1234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E6E9715-6326-4DAF-A07F-5AA7538B9E7E}"/>
                    </a:ext>
                  </a:extLst>
                </p14:cNvPr>
                <p14:cNvContentPartPr/>
                <p14:nvPr/>
              </p14:nvContentPartPr>
              <p14:xfrm>
                <a:off x="3906690" y="4289646"/>
                <a:ext cx="118800" cy="1364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E6E9715-6326-4DAF-A07F-5AA7538B9E7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902370" y="4285326"/>
                  <a:ext cx="127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0D29528-2847-47FE-8263-5802775E6E82}"/>
                    </a:ext>
                  </a:extLst>
                </p14:cNvPr>
                <p14:cNvContentPartPr/>
                <p14:nvPr/>
              </p14:nvContentPartPr>
              <p14:xfrm>
                <a:off x="4090290" y="4221246"/>
                <a:ext cx="106560" cy="1854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0D29528-2847-47FE-8263-5802775E6E8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085970" y="4216926"/>
                  <a:ext cx="115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B56DC44-9CDB-46E2-8835-0B2A1BA6D0D0}"/>
                    </a:ext>
                  </a:extLst>
                </p14:cNvPr>
                <p14:cNvContentPartPr/>
                <p14:nvPr/>
              </p14:nvContentPartPr>
              <p14:xfrm>
                <a:off x="4235010" y="4297566"/>
                <a:ext cx="69840" cy="1011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B56DC44-9CDB-46E2-8835-0B2A1BA6D0D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230690" y="4293246"/>
                  <a:ext cx="78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8E75709-E0CB-4970-B36F-515F8AFF7709}"/>
                    </a:ext>
                  </a:extLst>
                </p14:cNvPr>
                <p14:cNvContentPartPr/>
                <p14:nvPr/>
              </p14:nvContentPartPr>
              <p14:xfrm>
                <a:off x="4376850" y="4318806"/>
                <a:ext cx="78840" cy="1188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8E75709-E0CB-4970-B36F-515F8AFF770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372530" y="4314486"/>
                  <a:ext cx="87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F4D24E1-D2C0-41A3-8E99-CB2A56E23739}"/>
                    </a:ext>
                  </a:extLst>
                </p14:cNvPr>
                <p14:cNvContentPartPr/>
                <p14:nvPr/>
              </p14:nvContentPartPr>
              <p14:xfrm>
                <a:off x="3869250" y="4486206"/>
                <a:ext cx="745200" cy="392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F4D24E1-D2C0-41A3-8E99-CB2A56E2373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864930" y="4481886"/>
                  <a:ext cx="753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3C5FFEF-A23D-4565-BC60-2B9DA6E7F9F9}"/>
                    </a:ext>
                  </a:extLst>
                </p14:cNvPr>
                <p14:cNvContentPartPr/>
                <p14:nvPr/>
              </p14:nvContentPartPr>
              <p14:xfrm>
                <a:off x="4003170" y="4622646"/>
                <a:ext cx="137520" cy="1742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3C5FFEF-A23D-4565-BC60-2B9DA6E7F9F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998850" y="4618326"/>
                  <a:ext cx="146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DD8A4CE-FFBB-4C2F-8B60-4312D61D1572}"/>
                    </a:ext>
                  </a:extLst>
                </p14:cNvPr>
                <p14:cNvContentPartPr/>
                <p14:nvPr/>
              </p14:nvContentPartPr>
              <p14:xfrm>
                <a:off x="4168050" y="4706166"/>
                <a:ext cx="56520" cy="716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DD8A4CE-FFBB-4C2F-8B60-4312D61D157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163730" y="4701846"/>
                  <a:ext cx="65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FF4866E-D84D-405F-9207-62CD916B9FC0}"/>
                    </a:ext>
                  </a:extLst>
                </p14:cNvPr>
                <p14:cNvContentPartPr/>
                <p14:nvPr/>
              </p14:nvContentPartPr>
              <p14:xfrm>
                <a:off x="4260930" y="4618326"/>
                <a:ext cx="64080" cy="1566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FF4866E-D84D-405F-9207-62CD916B9FC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256610" y="4614006"/>
                  <a:ext cx="72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35DAF01-664D-41D0-B7E2-751407D27041}"/>
                    </a:ext>
                  </a:extLst>
                </p14:cNvPr>
                <p14:cNvContentPartPr/>
                <p14:nvPr/>
              </p14:nvContentPartPr>
              <p14:xfrm>
                <a:off x="4385490" y="4700046"/>
                <a:ext cx="209160" cy="831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35DAF01-664D-41D0-B7E2-751407D2704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381170" y="4695726"/>
                  <a:ext cx="217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168EBD6-5532-4EAD-82B2-8EBFF5576095}"/>
                    </a:ext>
                  </a:extLst>
                </p14:cNvPr>
                <p14:cNvContentPartPr/>
                <p14:nvPr/>
              </p14:nvContentPartPr>
              <p14:xfrm>
                <a:off x="4655490" y="4305486"/>
                <a:ext cx="172080" cy="4914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168EBD6-5532-4EAD-82B2-8EBFF557609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651170" y="4301166"/>
                  <a:ext cx="18072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2AD5159-FE5E-44DF-9C72-14004E9EBBF8}"/>
                    </a:ext>
                  </a:extLst>
                </p14:cNvPr>
                <p14:cNvContentPartPr/>
                <p14:nvPr/>
              </p14:nvContentPartPr>
              <p14:xfrm>
                <a:off x="4966530" y="4419246"/>
                <a:ext cx="97200" cy="1587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2AD5159-FE5E-44DF-9C72-14004E9EBBF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962210" y="4414926"/>
                  <a:ext cx="1058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C834722-957B-45E5-92E3-2EFD7823E7E3}"/>
                    </a:ext>
                  </a:extLst>
                </p14:cNvPr>
                <p14:cNvContentPartPr/>
                <p14:nvPr/>
              </p14:nvContentPartPr>
              <p14:xfrm>
                <a:off x="5088570" y="4492326"/>
                <a:ext cx="77040" cy="759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C834722-957B-45E5-92E3-2EFD7823E7E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084250" y="4488006"/>
                  <a:ext cx="85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0796766-0477-4CDD-9050-B851F1DC656F}"/>
                    </a:ext>
                  </a:extLst>
                </p14:cNvPr>
                <p14:cNvContentPartPr/>
                <p14:nvPr/>
              </p14:nvContentPartPr>
              <p14:xfrm>
                <a:off x="5245170" y="4265526"/>
                <a:ext cx="104760" cy="5392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0796766-0477-4CDD-9050-B851F1DC656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240850" y="4261206"/>
                  <a:ext cx="11340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A74B119-DF99-4DEF-B6AA-7BE34C7381F7}"/>
                    </a:ext>
                  </a:extLst>
                </p14:cNvPr>
                <p14:cNvContentPartPr/>
                <p14:nvPr/>
              </p14:nvContentPartPr>
              <p14:xfrm>
                <a:off x="5441010" y="4248246"/>
                <a:ext cx="91080" cy="1656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A74B119-DF99-4DEF-B6AA-7BE34C7381F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436690" y="4243926"/>
                  <a:ext cx="99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64C32EE-8F6B-4D16-9CBD-69E07982B49E}"/>
                    </a:ext>
                  </a:extLst>
                </p14:cNvPr>
                <p14:cNvContentPartPr/>
                <p14:nvPr/>
              </p14:nvContentPartPr>
              <p14:xfrm>
                <a:off x="5610570" y="4216566"/>
                <a:ext cx="73080" cy="1731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64C32EE-8F6B-4D16-9CBD-69E07982B49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606250" y="4212246"/>
                  <a:ext cx="81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D0FF641-D2E0-4708-AE7A-0732A4DC27CB}"/>
                    </a:ext>
                  </a:extLst>
                </p14:cNvPr>
                <p14:cNvContentPartPr/>
                <p14:nvPr/>
              </p14:nvContentPartPr>
              <p14:xfrm>
                <a:off x="5739450" y="4313046"/>
                <a:ext cx="58320" cy="817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D0FF641-D2E0-4708-AE7A-0732A4DC27C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735130" y="4308726"/>
                  <a:ext cx="66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E5F14E0-167E-4F0D-9A88-FCAD4490EE5E}"/>
                    </a:ext>
                  </a:extLst>
                </p14:cNvPr>
                <p14:cNvContentPartPr/>
                <p14:nvPr/>
              </p14:nvContentPartPr>
              <p14:xfrm>
                <a:off x="5860770" y="4319886"/>
                <a:ext cx="80640" cy="907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E5F14E0-167E-4F0D-9A88-FCAD4490EE5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56450" y="4315566"/>
                  <a:ext cx="89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5198AEA-894B-41F9-9116-C788F3646AA4}"/>
                    </a:ext>
                  </a:extLst>
                </p14:cNvPr>
                <p14:cNvContentPartPr/>
                <p14:nvPr/>
              </p14:nvContentPartPr>
              <p14:xfrm>
                <a:off x="5379810" y="4491966"/>
                <a:ext cx="702000" cy="417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5198AEA-894B-41F9-9116-C788F3646AA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375490" y="4487646"/>
                  <a:ext cx="710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D1376DD-3D1D-4633-9877-8F3F0CE02803}"/>
                    </a:ext>
                  </a:extLst>
                </p14:cNvPr>
                <p14:cNvContentPartPr/>
                <p14:nvPr/>
              </p14:nvContentPartPr>
              <p14:xfrm>
                <a:off x="5492490" y="4646766"/>
                <a:ext cx="107280" cy="1562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D1376DD-3D1D-4633-9877-8F3F0CE0280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488170" y="4642446"/>
                  <a:ext cx="115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4A4619B-4661-492E-8483-8887ADFF952A}"/>
                    </a:ext>
                  </a:extLst>
                </p14:cNvPr>
                <p14:cNvContentPartPr/>
                <p14:nvPr/>
              </p14:nvContentPartPr>
              <p14:xfrm>
                <a:off x="5646210" y="4716966"/>
                <a:ext cx="83160" cy="799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4A4619B-4661-492E-8483-8887ADFF952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641890" y="4712646"/>
                  <a:ext cx="91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E5C2288-4B2C-4FF3-8265-5653C075D4AB}"/>
                    </a:ext>
                  </a:extLst>
                </p14:cNvPr>
                <p14:cNvContentPartPr/>
                <p14:nvPr/>
              </p14:nvContentPartPr>
              <p14:xfrm>
                <a:off x="5789850" y="4624446"/>
                <a:ext cx="52920" cy="1580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E5C2288-4B2C-4FF3-8265-5653C075D4A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785530" y="4620126"/>
                  <a:ext cx="61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324F7C4-DFC3-4600-83CD-B42F63138429}"/>
                    </a:ext>
                  </a:extLst>
                </p14:cNvPr>
                <p14:cNvContentPartPr/>
                <p14:nvPr/>
              </p14:nvContentPartPr>
              <p14:xfrm>
                <a:off x="5896050" y="4715886"/>
                <a:ext cx="80280" cy="673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324F7C4-DFC3-4600-83CD-B42F6313842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891730" y="4711566"/>
                  <a:ext cx="88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76482DB-C848-435C-BB30-D88D621C056D}"/>
                    </a:ext>
                  </a:extLst>
                </p14:cNvPr>
                <p14:cNvContentPartPr/>
                <p14:nvPr/>
              </p14:nvContentPartPr>
              <p14:xfrm>
                <a:off x="6028890" y="4241766"/>
                <a:ext cx="289800" cy="5652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76482DB-C848-435C-BB30-D88D621C056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024570" y="4237446"/>
                  <a:ext cx="298440" cy="57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8924E1FC-81B5-4B8D-9B95-4BCF88502D5E}"/>
              </a:ext>
            </a:extLst>
          </p:cNvPr>
          <p:cNvGrpSpPr/>
          <p:nvPr/>
        </p:nvGrpSpPr>
        <p:grpSpPr>
          <a:xfrm>
            <a:off x="6641610" y="4426446"/>
            <a:ext cx="133920" cy="164160"/>
            <a:chOff x="6641610" y="4426446"/>
            <a:chExt cx="13392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33EC94C-D7A5-4C57-8D9F-F5C1A5FBB7CF}"/>
                    </a:ext>
                  </a:extLst>
                </p14:cNvPr>
                <p14:cNvContentPartPr/>
                <p14:nvPr/>
              </p14:nvContentPartPr>
              <p14:xfrm>
                <a:off x="6641610" y="4426446"/>
                <a:ext cx="120240" cy="1306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33EC94C-D7A5-4C57-8D9F-F5C1A5FBB7C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637290" y="4422126"/>
                  <a:ext cx="128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3118EBC-930F-453F-BEEC-D7744857EACD}"/>
                    </a:ext>
                  </a:extLst>
                </p14:cNvPr>
                <p14:cNvContentPartPr/>
                <p14:nvPr/>
              </p14:nvContentPartPr>
              <p14:xfrm>
                <a:off x="6693810" y="4519326"/>
                <a:ext cx="81720" cy="712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3118EBC-930F-453F-BEEC-D7744857EAC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689490" y="4515006"/>
                  <a:ext cx="9036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59EFFC95-85E7-4CBE-A313-6B0604FA4F93}"/>
              </a:ext>
            </a:extLst>
          </p:cNvPr>
          <p:cNvGrpSpPr/>
          <p:nvPr/>
        </p:nvGrpSpPr>
        <p:grpSpPr>
          <a:xfrm>
            <a:off x="7014210" y="4279566"/>
            <a:ext cx="1528560" cy="531720"/>
            <a:chOff x="7014210" y="4279566"/>
            <a:chExt cx="1528560" cy="53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6531766-B366-47C3-9C55-2966742229CF}"/>
                    </a:ext>
                  </a:extLst>
                </p14:cNvPr>
                <p14:cNvContentPartPr/>
                <p14:nvPr/>
              </p14:nvContentPartPr>
              <p14:xfrm>
                <a:off x="7068210" y="4295766"/>
                <a:ext cx="112680" cy="1548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6531766-B366-47C3-9C55-2966742229C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063890" y="4291446"/>
                  <a:ext cx="121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1500F5D-B7E0-4995-A844-78A383062F7B}"/>
                    </a:ext>
                  </a:extLst>
                </p14:cNvPr>
                <p14:cNvContentPartPr/>
                <p14:nvPr/>
              </p14:nvContentPartPr>
              <p14:xfrm>
                <a:off x="7244250" y="4279566"/>
                <a:ext cx="71280" cy="1407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1500F5D-B7E0-4995-A844-78A383062F7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239930" y="4275246"/>
                  <a:ext cx="79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2DC99D2-FC85-44D4-B146-D91F1580D404}"/>
                    </a:ext>
                  </a:extLst>
                </p14:cNvPr>
                <p14:cNvContentPartPr/>
                <p14:nvPr/>
              </p14:nvContentPartPr>
              <p14:xfrm>
                <a:off x="7350810" y="4338966"/>
                <a:ext cx="69120" cy="925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2DC99D2-FC85-44D4-B146-D91F1580D40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346490" y="4334646"/>
                  <a:ext cx="77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F345C16-CC64-4077-934B-D8A99471B654}"/>
                    </a:ext>
                  </a:extLst>
                </p14:cNvPr>
                <p14:cNvContentPartPr/>
                <p14:nvPr/>
              </p14:nvContentPartPr>
              <p14:xfrm>
                <a:off x="7475370" y="4359486"/>
                <a:ext cx="70200" cy="824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F345C16-CC64-4077-934B-D8A99471B65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471050" y="4355166"/>
                  <a:ext cx="78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9E426A0-E252-4394-BFF8-8E08891DC0E4}"/>
                    </a:ext>
                  </a:extLst>
                </p14:cNvPr>
                <p14:cNvContentPartPr/>
                <p14:nvPr/>
              </p14:nvContentPartPr>
              <p14:xfrm>
                <a:off x="7014210" y="4530486"/>
                <a:ext cx="632160" cy="392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9E426A0-E252-4394-BFF8-8E08891DC0E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009890" y="4526166"/>
                  <a:ext cx="640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9FE279C-0118-47E4-ADB2-481268D26E84}"/>
                    </a:ext>
                  </a:extLst>
                </p14:cNvPr>
                <p14:cNvContentPartPr/>
                <p14:nvPr/>
              </p14:nvContentPartPr>
              <p14:xfrm>
                <a:off x="7077210" y="4620486"/>
                <a:ext cx="226080" cy="1587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9FE279C-0118-47E4-ADB2-481268D26E8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072890" y="4616166"/>
                  <a:ext cx="234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38939E9-B8D3-4BDB-AEF0-1180A454AD4B}"/>
                    </a:ext>
                  </a:extLst>
                </p14:cNvPr>
                <p14:cNvContentPartPr/>
                <p14:nvPr/>
              </p14:nvContentPartPr>
              <p14:xfrm>
                <a:off x="7351890" y="4612206"/>
                <a:ext cx="83880" cy="1602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38939E9-B8D3-4BDB-AEF0-1180A454AD4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347570" y="4607886"/>
                  <a:ext cx="92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12CAEC1-B910-44F6-89E6-BF5F8C515A73}"/>
                    </a:ext>
                  </a:extLst>
                </p14:cNvPr>
                <p14:cNvContentPartPr/>
                <p14:nvPr/>
              </p14:nvContentPartPr>
              <p14:xfrm>
                <a:off x="7467450" y="4696806"/>
                <a:ext cx="73080" cy="874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12CAEC1-B910-44F6-89E6-BF5F8C515A7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463130" y="4692486"/>
                  <a:ext cx="81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E9FE47A-29B2-489B-B006-20F0CD3CCEFE}"/>
                    </a:ext>
                  </a:extLst>
                </p14:cNvPr>
                <p14:cNvContentPartPr/>
                <p14:nvPr/>
              </p14:nvContentPartPr>
              <p14:xfrm>
                <a:off x="7589490" y="4700406"/>
                <a:ext cx="89280" cy="1108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E9FE47A-29B2-489B-B006-20F0CD3CCEF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585170" y="4696086"/>
                  <a:ext cx="97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022E732-DC69-423D-87BD-1FA4EE76B361}"/>
                    </a:ext>
                  </a:extLst>
                </p14:cNvPr>
                <p14:cNvContentPartPr/>
                <p14:nvPr/>
              </p14:nvContentPartPr>
              <p14:xfrm>
                <a:off x="7784610" y="4319166"/>
                <a:ext cx="94680" cy="4795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022E732-DC69-423D-87BD-1FA4EE76B36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780290" y="4314846"/>
                  <a:ext cx="10332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79548B7-5F17-47BE-A792-7B5B71774C9F}"/>
                    </a:ext>
                  </a:extLst>
                </p14:cNvPr>
                <p14:cNvContentPartPr/>
                <p14:nvPr/>
              </p14:nvContentPartPr>
              <p14:xfrm>
                <a:off x="7936530" y="4383606"/>
                <a:ext cx="107640" cy="1771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79548B7-5F17-47BE-A792-7B5B71774C9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932210" y="4379286"/>
                  <a:ext cx="116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062B98A-9383-4DF3-9C7F-709F138E8C52}"/>
                    </a:ext>
                  </a:extLst>
                </p14:cNvPr>
                <p14:cNvContentPartPr/>
                <p14:nvPr/>
              </p14:nvContentPartPr>
              <p14:xfrm>
                <a:off x="8076570" y="4465326"/>
                <a:ext cx="72720" cy="795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062B98A-9383-4DF3-9C7F-709F138E8C5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072250" y="4461006"/>
                  <a:ext cx="81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9242BAC-A0E2-4074-8525-74042B48A187}"/>
                    </a:ext>
                  </a:extLst>
                </p14:cNvPr>
                <p14:cNvContentPartPr/>
                <p14:nvPr/>
              </p14:nvContentPartPr>
              <p14:xfrm>
                <a:off x="8205810" y="4374246"/>
                <a:ext cx="79920" cy="1666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9242BAC-A0E2-4074-8525-74042B48A18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201490" y="4369926"/>
                  <a:ext cx="88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B0195F0-ED82-4493-8A24-756DC95A8181}"/>
                    </a:ext>
                  </a:extLst>
                </p14:cNvPr>
                <p14:cNvContentPartPr/>
                <p14:nvPr/>
              </p14:nvContentPartPr>
              <p14:xfrm>
                <a:off x="8323170" y="4464966"/>
                <a:ext cx="58680" cy="806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B0195F0-ED82-4493-8A24-756DC95A818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318850" y="4460646"/>
                  <a:ext cx="67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AE2D3F7-5AB0-44B0-82F6-468D6557E623}"/>
                    </a:ext>
                  </a:extLst>
                </p14:cNvPr>
                <p14:cNvContentPartPr/>
                <p14:nvPr/>
              </p14:nvContentPartPr>
              <p14:xfrm>
                <a:off x="8463930" y="4452366"/>
                <a:ext cx="78840" cy="1036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AE2D3F7-5AB0-44B0-82F6-468D6557E62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459610" y="4448046"/>
                  <a:ext cx="8748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F548213-DDD1-4F52-B2BF-3BBC16AD7BD4}"/>
              </a:ext>
            </a:extLst>
          </p:cNvPr>
          <p:cNvGrpSpPr/>
          <p:nvPr/>
        </p:nvGrpSpPr>
        <p:grpSpPr>
          <a:xfrm>
            <a:off x="8677410" y="4211526"/>
            <a:ext cx="1334160" cy="655920"/>
            <a:chOff x="8677410" y="4211526"/>
            <a:chExt cx="1334160" cy="65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77B3063-388A-40CD-9F9F-33ADDF5BC6B6}"/>
                    </a:ext>
                  </a:extLst>
                </p14:cNvPr>
                <p14:cNvContentPartPr/>
                <p14:nvPr/>
              </p14:nvContentPartPr>
              <p14:xfrm>
                <a:off x="8677410" y="4517886"/>
                <a:ext cx="116280" cy="147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77B3063-388A-40CD-9F9F-33ADDF5BC6B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673090" y="4513566"/>
                  <a:ext cx="124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B80B378-E3F9-4BD0-BCF1-2E054D0DAE18}"/>
                    </a:ext>
                  </a:extLst>
                </p14:cNvPr>
                <p14:cNvContentPartPr/>
                <p14:nvPr/>
              </p14:nvContentPartPr>
              <p14:xfrm>
                <a:off x="8897010" y="4353006"/>
                <a:ext cx="114840" cy="1958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B80B378-E3F9-4BD0-BCF1-2E054D0DAE1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892690" y="4348686"/>
                  <a:ext cx="123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B27CB92-04C3-4CA4-BD83-6094551E7B9D}"/>
                    </a:ext>
                  </a:extLst>
                </p14:cNvPr>
                <p14:cNvContentPartPr/>
                <p14:nvPr/>
              </p14:nvContentPartPr>
              <p14:xfrm>
                <a:off x="9040290" y="4453806"/>
                <a:ext cx="66240" cy="986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B27CB92-04C3-4CA4-BD83-6094551E7B9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035970" y="4449486"/>
                  <a:ext cx="74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655FECE-37B1-4DC6-AF65-A2BAE682F7FB}"/>
                    </a:ext>
                  </a:extLst>
                </p14:cNvPr>
                <p14:cNvContentPartPr/>
                <p14:nvPr/>
              </p14:nvContentPartPr>
              <p14:xfrm>
                <a:off x="9164850" y="4373166"/>
                <a:ext cx="70920" cy="1832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655FECE-37B1-4DC6-AF65-A2BAE682F7F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160530" y="4368846"/>
                  <a:ext cx="79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7A469E5-508D-44B5-A984-400078364F96}"/>
                    </a:ext>
                  </a:extLst>
                </p14:cNvPr>
                <p14:cNvContentPartPr/>
                <p14:nvPr/>
              </p14:nvContentPartPr>
              <p14:xfrm>
                <a:off x="9259890" y="4467126"/>
                <a:ext cx="64080" cy="835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7A469E5-508D-44B5-A984-400078364F9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255570" y="4462806"/>
                  <a:ext cx="72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76B417C-D130-4443-89CD-42D5204D3277}"/>
                    </a:ext>
                  </a:extLst>
                </p14:cNvPr>
                <p14:cNvContentPartPr/>
                <p14:nvPr/>
              </p14:nvContentPartPr>
              <p14:xfrm>
                <a:off x="9401370" y="4402326"/>
                <a:ext cx="46440" cy="1494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76B417C-D130-4443-89CD-42D5204D327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397050" y="4398006"/>
                  <a:ext cx="55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0E552D9-EB4F-4443-93D8-70648140EBA1}"/>
                    </a:ext>
                  </a:extLst>
                </p14:cNvPr>
                <p14:cNvContentPartPr/>
                <p14:nvPr/>
              </p14:nvContentPartPr>
              <p14:xfrm>
                <a:off x="9507570" y="4482966"/>
                <a:ext cx="65880" cy="745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0E552D9-EB4F-4443-93D8-70648140EBA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503250" y="4478646"/>
                  <a:ext cx="74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6F03654-29C6-463F-8944-DAFDE807A7E5}"/>
                    </a:ext>
                  </a:extLst>
                </p14:cNvPr>
                <p14:cNvContentPartPr/>
                <p14:nvPr/>
              </p14:nvContentPartPr>
              <p14:xfrm>
                <a:off x="9677490" y="4462806"/>
                <a:ext cx="87120" cy="1036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6F03654-29C6-463F-8944-DAFDE807A7E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673170" y="4458486"/>
                  <a:ext cx="95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6F81DCF-D304-4C12-8D20-710FE818EADE}"/>
                    </a:ext>
                  </a:extLst>
                </p14:cNvPr>
                <p14:cNvContentPartPr/>
                <p14:nvPr/>
              </p14:nvContentPartPr>
              <p14:xfrm>
                <a:off x="9866850" y="4211526"/>
                <a:ext cx="144720" cy="6559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6F81DCF-D304-4C12-8D20-710FE818EAD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862530" y="4207206"/>
                  <a:ext cx="153360" cy="66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4702EC34-AF25-4687-BDEA-D28C55046AE9}"/>
              </a:ext>
            </a:extLst>
          </p:cNvPr>
          <p:cNvGrpSpPr/>
          <p:nvPr/>
        </p:nvGrpSpPr>
        <p:grpSpPr>
          <a:xfrm>
            <a:off x="6787050" y="5189646"/>
            <a:ext cx="96480" cy="178560"/>
            <a:chOff x="6787050" y="5189646"/>
            <a:chExt cx="96480" cy="1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7E14396-BEBE-4BC8-B4E8-2CC3E31F3E81}"/>
                    </a:ext>
                  </a:extLst>
                </p14:cNvPr>
                <p14:cNvContentPartPr/>
                <p14:nvPr/>
              </p14:nvContentPartPr>
              <p14:xfrm>
                <a:off x="6787050" y="5189646"/>
                <a:ext cx="96480" cy="1159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7E14396-BEBE-4BC8-B4E8-2CC3E31F3E8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782730" y="5185326"/>
                  <a:ext cx="105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6152D20-CD49-49BC-A2E2-319F949B9BE9}"/>
                    </a:ext>
                  </a:extLst>
                </p14:cNvPr>
                <p14:cNvContentPartPr/>
                <p14:nvPr/>
              </p14:nvContentPartPr>
              <p14:xfrm>
                <a:off x="6810450" y="5292606"/>
                <a:ext cx="70200" cy="756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6152D20-CD49-49BC-A2E2-319F949B9BE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806130" y="5288286"/>
                  <a:ext cx="7884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79B69BA-0FB0-4C5F-B12E-477019E06BCD}"/>
              </a:ext>
            </a:extLst>
          </p:cNvPr>
          <p:cNvGrpSpPr/>
          <p:nvPr/>
        </p:nvGrpSpPr>
        <p:grpSpPr>
          <a:xfrm>
            <a:off x="7139850" y="5191806"/>
            <a:ext cx="642960" cy="216360"/>
            <a:chOff x="7139850" y="5191806"/>
            <a:chExt cx="642960" cy="21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31D0E53-5F62-4AF1-92DC-658AC1C6B1D6}"/>
                    </a:ext>
                  </a:extLst>
                </p14:cNvPr>
                <p14:cNvContentPartPr/>
                <p14:nvPr/>
              </p14:nvContentPartPr>
              <p14:xfrm>
                <a:off x="7139850" y="5260566"/>
                <a:ext cx="150120" cy="1227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31D0E53-5F62-4AF1-92DC-658AC1C6B1D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135530" y="5256246"/>
                  <a:ext cx="158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1B1E9E6-12A8-4958-B045-03BE6A4189A2}"/>
                    </a:ext>
                  </a:extLst>
                </p14:cNvPr>
                <p14:cNvContentPartPr/>
                <p14:nvPr/>
              </p14:nvContentPartPr>
              <p14:xfrm>
                <a:off x="7354410" y="5191806"/>
                <a:ext cx="122400" cy="2106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1B1E9E6-12A8-4958-B045-03BE6A4189A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350090" y="5187486"/>
                  <a:ext cx="131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EF067BE-81F2-41D4-B6B4-F6FFB169682A}"/>
                    </a:ext>
                  </a:extLst>
                </p14:cNvPr>
                <p14:cNvContentPartPr/>
                <p14:nvPr/>
              </p14:nvContentPartPr>
              <p14:xfrm>
                <a:off x="7527570" y="5278926"/>
                <a:ext cx="85680" cy="1166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EF067BE-81F2-41D4-B6B4-F6FFB169682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523250" y="5274606"/>
                  <a:ext cx="94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40FBF8A-4DA2-408A-8124-35FF38D57CBD}"/>
                    </a:ext>
                  </a:extLst>
                </p14:cNvPr>
                <p14:cNvContentPartPr/>
                <p14:nvPr/>
              </p14:nvContentPartPr>
              <p14:xfrm>
                <a:off x="7685250" y="5276766"/>
                <a:ext cx="97560" cy="1314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40FBF8A-4DA2-408A-8124-35FF38D57CB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680930" y="5272446"/>
                  <a:ext cx="10620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4DD153BB-CE15-461F-81B5-2AC9AE76352F}"/>
                  </a:ext>
                </a:extLst>
              </p14:cNvPr>
              <p14:cNvContentPartPr/>
              <p14:nvPr/>
            </p14:nvContentPartPr>
            <p14:xfrm>
              <a:off x="8135610" y="5356686"/>
              <a:ext cx="243000" cy="257400"/>
            </p14:xfrm>
          </p:contentPart>
        </mc:Choice>
        <mc:Fallback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4DD153BB-CE15-461F-81B5-2AC9AE76352F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8131290" y="5352366"/>
                <a:ext cx="2516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61D66875-865A-471B-91C8-1403613E1873}"/>
                  </a:ext>
                </a:extLst>
              </p14:cNvPr>
              <p14:cNvContentPartPr/>
              <p14:nvPr/>
            </p14:nvContentPartPr>
            <p14:xfrm>
              <a:off x="8175930" y="4014966"/>
              <a:ext cx="1468080" cy="21996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61D66875-865A-471B-91C8-1403613E1873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8171610" y="4010646"/>
                <a:ext cx="1476720" cy="22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011FDA14-CFA8-483B-AF8E-3F8AEC0B9444}"/>
              </a:ext>
            </a:extLst>
          </p:cNvPr>
          <p:cNvGrpSpPr/>
          <p:nvPr/>
        </p:nvGrpSpPr>
        <p:grpSpPr>
          <a:xfrm>
            <a:off x="9013650" y="3702486"/>
            <a:ext cx="145800" cy="140040"/>
            <a:chOff x="9013650" y="3702486"/>
            <a:chExt cx="145800" cy="14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6076BED-07A4-4C1F-9662-FE8AD63707C8}"/>
                    </a:ext>
                  </a:extLst>
                </p14:cNvPr>
                <p14:cNvContentPartPr/>
                <p14:nvPr/>
              </p14:nvContentPartPr>
              <p14:xfrm>
                <a:off x="9013650" y="3702486"/>
                <a:ext cx="92880" cy="1094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6076BED-07A4-4C1F-9662-FE8AD63707C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009330" y="3698166"/>
                  <a:ext cx="101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19F1E95-535A-46D8-A6E7-7115196E7EDA}"/>
                    </a:ext>
                  </a:extLst>
                </p14:cNvPr>
                <p14:cNvContentPartPr/>
                <p14:nvPr/>
              </p14:nvContentPartPr>
              <p14:xfrm>
                <a:off x="9072330" y="3785286"/>
                <a:ext cx="87120" cy="572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19F1E95-535A-46D8-A6E7-7115196E7ED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068010" y="3780966"/>
                  <a:ext cx="9576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64ABD1CC-BCD5-45F6-B08E-D34BE66B9EA3}"/>
              </a:ext>
            </a:extLst>
          </p:cNvPr>
          <p:cNvGrpSpPr/>
          <p:nvPr/>
        </p:nvGrpSpPr>
        <p:grpSpPr>
          <a:xfrm>
            <a:off x="9353490" y="3602766"/>
            <a:ext cx="910080" cy="334800"/>
            <a:chOff x="9353490" y="3602766"/>
            <a:chExt cx="910080" cy="33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F4A9A9A-685E-4B95-9691-848E1B692CA3}"/>
                    </a:ext>
                  </a:extLst>
                </p14:cNvPr>
                <p14:cNvContentPartPr/>
                <p14:nvPr/>
              </p14:nvContentPartPr>
              <p14:xfrm>
                <a:off x="9386610" y="3602766"/>
                <a:ext cx="113760" cy="950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F4A9A9A-685E-4B95-9691-848E1B692CA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382290" y="3598446"/>
                  <a:ext cx="122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2640403-69F0-4509-B226-5C52EB36A901}"/>
                    </a:ext>
                  </a:extLst>
                </p14:cNvPr>
                <p14:cNvContentPartPr/>
                <p14:nvPr/>
              </p14:nvContentPartPr>
              <p14:xfrm>
                <a:off x="9353490" y="3738846"/>
                <a:ext cx="225360" cy="144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2640403-69F0-4509-B226-5C52EB36A90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349170" y="3734526"/>
                  <a:ext cx="234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2721DB9-4831-4C6D-9B16-E2CDCE37893B}"/>
                    </a:ext>
                  </a:extLst>
                </p14:cNvPr>
                <p14:cNvContentPartPr/>
                <p14:nvPr/>
              </p14:nvContentPartPr>
              <p14:xfrm>
                <a:off x="9444210" y="3789966"/>
                <a:ext cx="99720" cy="1476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2721DB9-4831-4C6D-9B16-E2CDCE37893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439890" y="3785646"/>
                  <a:ext cx="108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7F5EE82-8A17-40DD-B51B-402E81499DE2}"/>
                    </a:ext>
                  </a:extLst>
                </p14:cNvPr>
                <p14:cNvContentPartPr/>
                <p14:nvPr/>
              </p14:nvContentPartPr>
              <p14:xfrm>
                <a:off x="9650490" y="3644166"/>
                <a:ext cx="106560" cy="1584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7F5EE82-8A17-40DD-B51B-402E81499DE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646170" y="3639846"/>
                  <a:ext cx="115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240AC7B-8B13-4CBD-B401-86A59E4A537E}"/>
                    </a:ext>
                  </a:extLst>
                </p14:cNvPr>
                <p14:cNvContentPartPr/>
                <p14:nvPr/>
              </p14:nvContentPartPr>
              <p14:xfrm>
                <a:off x="9770010" y="3716886"/>
                <a:ext cx="82440" cy="723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240AC7B-8B13-4CBD-B401-86A59E4A537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765690" y="3712566"/>
                  <a:ext cx="91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79F0EAC-E3EE-4076-A863-BD048890E6A9}"/>
                    </a:ext>
                  </a:extLst>
                </p14:cNvPr>
                <p14:cNvContentPartPr/>
                <p14:nvPr/>
              </p14:nvContentPartPr>
              <p14:xfrm>
                <a:off x="9880170" y="3640566"/>
                <a:ext cx="69840" cy="1551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79F0EAC-E3EE-4076-A863-BD048890E6A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875850" y="3636246"/>
                  <a:ext cx="78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E823E65-A185-44EC-BF8D-C1BE92FC2C26}"/>
                    </a:ext>
                  </a:extLst>
                </p14:cNvPr>
                <p14:cNvContentPartPr/>
                <p14:nvPr/>
              </p14:nvContentPartPr>
              <p14:xfrm>
                <a:off x="9989610" y="3724806"/>
                <a:ext cx="88920" cy="684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E823E65-A185-44EC-BF8D-C1BE92FC2C2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985290" y="3720486"/>
                  <a:ext cx="97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7FCBED7-0166-4AF9-A0DB-3AE4E992D581}"/>
                    </a:ext>
                  </a:extLst>
                </p14:cNvPr>
                <p14:cNvContentPartPr/>
                <p14:nvPr/>
              </p14:nvContentPartPr>
              <p14:xfrm>
                <a:off x="10159170" y="3695646"/>
                <a:ext cx="104400" cy="900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7FCBED7-0166-4AF9-A0DB-3AE4E992D58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154850" y="3691326"/>
                  <a:ext cx="11304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CF845F2B-BD33-40BB-AAD4-9A72552398DA}"/>
              </a:ext>
            </a:extLst>
          </p:cNvPr>
          <p:cNvGrpSpPr/>
          <p:nvPr/>
        </p:nvGrpSpPr>
        <p:grpSpPr>
          <a:xfrm>
            <a:off x="10635090" y="3650286"/>
            <a:ext cx="479880" cy="189000"/>
            <a:chOff x="10635090" y="3650286"/>
            <a:chExt cx="47988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9CF4DFE-71C7-4438-8213-7C5B7D8180F9}"/>
                    </a:ext>
                  </a:extLst>
                </p14:cNvPr>
                <p14:cNvContentPartPr/>
                <p14:nvPr/>
              </p14:nvContentPartPr>
              <p14:xfrm>
                <a:off x="10635090" y="3717966"/>
                <a:ext cx="142560" cy="831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9CF4DFE-71C7-4438-8213-7C5B7D8180F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630770" y="3713646"/>
                  <a:ext cx="151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59DC7DC-C1E6-4526-BB36-68B80D6357CC}"/>
                    </a:ext>
                  </a:extLst>
                </p14:cNvPr>
                <p14:cNvContentPartPr/>
                <p14:nvPr/>
              </p14:nvContentPartPr>
              <p14:xfrm>
                <a:off x="10810770" y="3650286"/>
                <a:ext cx="304200" cy="1890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59DC7DC-C1E6-4526-BB36-68B80D6357C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806450" y="3645966"/>
                  <a:ext cx="31284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3973EE69-34D5-458A-A5C6-77F7067D5763}"/>
                  </a:ext>
                </a:extLst>
              </p14:cNvPr>
              <p14:cNvContentPartPr/>
              <p14:nvPr/>
            </p14:nvContentPartPr>
            <p14:xfrm>
              <a:off x="10581450" y="4081566"/>
              <a:ext cx="121680" cy="9108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3973EE69-34D5-458A-A5C6-77F7067D5763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0577130" y="4077246"/>
                <a:ext cx="130320" cy="9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oup 270">
            <a:extLst>
              <a:ext uri="{FF2B5EF4-FFF2-40B4-BE49-F238E27FC236}">
                <a16:creationId xmlns:a16="http://schemas.microsoft.com/office/drawing/2014/main" id="{0CB1E156-35E7-4D59-BF6B-D917007CC999}"/>
              </a:ext>
            </a:extLst>
          </p:cNvPr>
          <p:cNvGrpSpPr/>
          <p:nvPr/>
        </p:nvGrpSpPr>
        <p:grpSpPr>
          <a:xfrm>
            <a:off x="10940730" y="4030086"/>
            <a:ext cx="655560" cy="627120"/>
            <a:chOff x="10940730" y="4030086"/>
            <a:chExt cx="655560" cy="62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6BF7267-18A6-437A-896F-796F64FA2881}"/>
                    </a:ext>
                  </a:extLst>
                </p14:cNvPr>
                <p14:cNvContentPartPr/>
                <p14:nvPr/>
              </p14:nvContentPartPr>
              <p14:xfrm>
                <a:off x="10940730" y="4030086"/>
                <a:ext cx="20520" cy="1335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6BF7267-18A6-437A-896F-796F64FA288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936410" y="4025766"/>
                  <a:ext cx="29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D007B33-EC9B-45FC-AEAA-08BF1481C9A7}"/>
                    </a:ext>
                  </a:extLst>
                </p14:cNvPr>
                <p14:cNvContentPartPr/>
                <p14:nvPr/>
              </p14:nvContentPartPr>
              <p14:xfrm>
                <a:off x="11031810" y="4067526"/>
                <a:ext cx="63000" cy="741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D007B33-EC9B-45FC-AEAA-08BF1481C9A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027490" y="4063206"/>
                  <a:ext cx="71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A2C3387-1973-4929-9D2E-8260E1CEAC04}"/>
                    </a:ext>
                  </a:extLst>
                </p14:cNvPr>
                <p14:cNvContentPartPr/>
                <p14:nvPr/>
              </p14:nvContentPartPr>
              <p14:xfrm>
                <a:off x="11169330" y="4063566"/>
                <a:ext cx="39600" cy="741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A2C3387-1973-4929-9D2E-8260E1CEAC0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165010" y="4059246"/>
                  <a:ext cx="48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8C197F0-98FB-480F-B327-5C7BE2D5920B}"/>
                    </a:ext>
                  </a:extLst>
                </p14:cNvPr>
                <p14:cNvContentPartPr/>
                <p14:nvPr/>
              </p14:nvContentPartPr>
              <p14:xfrm>
                <a:off x="11233770" y="4049166"/>
                <a:ext cx="59760" cy="2444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8C197F0-98FB-480F-B327-5C7BE2D5920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229450" y="4044846"/>
                  <a:ext cx="68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1E81627-32EF-4A75-82EC-89DCF253ECF4}"/>
                    </a:ext>
                  </a:extLst>
                </p14:cNvPr>
                <p14:cNvContentPartPr/>
                <p14:nvPr/>
              </p14:nvContentPartPr>
              <p14:xfrm>
                <a:off x="11317290" y="4076166"/>
                <a:ext cx="79920" cy="615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1E81627-32EF-4A75-82EC-89DCF253ECF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312970" y="4071846"/>
                  <a:ext cx="885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3E19A01-13A7-44CE-B673-0603ABE14DB0}"/>
                    </a:ext>
                  </a:extLst>
                </p14:cNvPr>
                <p14:cNvContentPartPr/>
                <p14:nvPr/>
              </p14:nvContentPartPr>
              <p14:xfrm>
                <a:off x="10943250" y="4377126"/>
                <a:ext cx="100440" cy="993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3E19A01-13A7-44CE-B673-0603ABE14DB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938930" y="4372806"/>
                  <a:ext cx="109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C11DDD1-13EC-4495-AFDD-E5FFC705B46E}"/>
                    </a:ext>
                  </a:extLst>
                </p14:cNvPr>
                <p14:cNvContentPartPr/>
                <p14:nvPr/>
              </p14:nvContentPartPr>
              <p14:xfrm>
                <a:off x="11090490" y="4409166"/>
                <a:ext cx="76680" cy="698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C11DDD1-13EC-4495-AFDD-E5FFC705B46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086170" y="4404846"/>
                  <a:ext cx="85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6DFDC78-F770-4101-BC36-EC453644CC50}"/>
                    </a:ext>
                  </a:extLst>
                </p14:cNvPr>
                <p14:cNvContentPartPr/>
                <p14:nvPr/>
              </p14:nvContentPartPr>
              <p14:xfrm>
                <a:off x="11192370" y="4420326"/>
                <a:ext cx="51840" cy="414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6DFDC78-F770-4101-BC36-EC453644CC5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188050" y="4416006"/>
                  <a:ext cx="60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3ED8F4A-6080-4B26-A83F-18D9EA0B0B1D}"/>
                    </a:ext>
                  </a:extLst>
                </p14:cNvPr>
                <p14:cNvContentPartPr/>
                <p14:nvPr/>
              </p14:nvContentPartPr>
              <p14:xfrm>
                <a:off x="11264370" y="4396206"/>
                <a:ext cx="105480" cy="2610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3ED8F4A-6080-4B26-A83F-18D9EA0B0B1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260050" y="4391886"/>
                  <a:ext cx="1141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67E7461-105F-442C-B119-7A505DB8A14D}"/>
                    </a:ext>
                  </a:extLst>
                </p14:cNvPr>
                <p14:cNvContentPartPr/>
                <p14:nvPr/>
              </p14:nvContentPartPr>
              <p14:xfrm>
                <a:off x="11405850" y="4345446"/>
                <a:ext cx="63000" cy="1728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67E7461-105F-442C-B119-7A505DB8A14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401530" y="4341126"/>
                  <a:ext cx="71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C2358FB-C9F4-4993-BDFE-4834F46EE585}"/>
                    </a:ext>
                  </a:extLst>
                </p14:cNvPr>
                <p14:cNvContentPartPr/>
                <p14:nvPr/>
              </p14:nvContentPartPr>
              <p14:xfrm>
                <a:off x="11578290" y="4470006"/>
                <a:ext cx="18000" cy="180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C2358FB-C9F4-4993-BDFE-4834F46EE58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573970" y="4465686"/>
                  <a:ext cx="2664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5B9A7FF0-8AB5-4557-8CF2-2A763BB7A606}"/>
              </a:ext>
            </a:extLst>
          </p:cNvPr>
          <p:cNvGrpSpPr/>
          <p:nvPr/>
        </p:nvGrpSpPr>
        <p:grpSpPr>
          <a:xfrm>
            <a:off x="1754610" y="6101886"/>
            <a:ext cx="1318320" cy="354600"/>
            <a:chOff x="1754610" y="6101886"/>
            <a:chExt cx="1318320" cy="35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434B783-76D3-461E-96CF-76375558C05B}"/>
                    </a:ext>
                  </a:extLst>
                </p14:cNvPr>
                <p14:cNvContentPartPr/>
                <p14:nvPr/>
              </p14:nvContentPartPr>
              <p14:xfrm>
                <a:off x="1754610" y="6120246"/>
                <a:ext cx="76680" cy="2271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434B783-76D3-461E-96CF-76375558C05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750290" y="6115926"/>
                  <a:ext cx="85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D8470FF-BE15-41D4-AD0E-38B8B7D038CB}"/>
                    </a:ext>
                  </a:extLst>
                </p14:cNvPr>
                <p14:cNvContentPartPr/>
                <p14:nvPr/>
              </p14:nvContentPartPr>
              <p14:xfrm>
                <a:off x="1862250" y="6230406"/>
                <a:ext cx="127080" cy="1263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D8470FF-BE15-41D4-AD0E-38B8B7D038C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857930" y="6226086"/>
                  <a:ext cx="135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ACE7DBC-A84D-4E15-8425-81A2B299A135}"/>
                    </a:ext>
                  </a:extLst>
                </p14:cNvPr>
                <p14:cNvContentPartPr/>
                <p14:nvPr/>
              </p14:nvContentPartPr>
              <p14:xfrm>
                <a:off x="2050530" y="6259206"/>
                <a:ext cx="79560" cy="1155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ACE7DBC-A84D-4E15-8425-81A2B299A13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046210" y="6254886"/>
                  <a:ext cx="88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6813454-7377-4A22-8F43-DA2791FA02B3}"/>
                    </a:ext>
                  </a:extLst>
                </p14:cNvPr>
                <p14:cNvContentPartPr/>
                <p14:nvPr/>
              </p14:nvContentPartPr>
              <p14:xfrm>
                <a:off x="2239530" y="6101886"/>
                <a:ext cx="106200" cy="3546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6813454-7377-4A22-8F43-DA2791FA02B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235210" y="6097566"/>
                  <a:ext cx="1148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08B391A-B249-4D79-A868-6471DF510979}"/>
                    </a:ext>
                  </a:extLst>
                </p14:cNvPr>
                <p14:cNvContentPartPr/>
                <p14:nvPr/>
              </p14:nvContentPartPr>
              <p14:xfrm>
                <a:off x="2408370" y="6221046"/>
                <a:ext cx="91800" cy="1789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08B391A-B249-4D79-A868-6471DF51097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404050" y="6216726"/>
                  <a:ext cx="100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2829746-023A-4017-92A8-9C41912C6927}"/>
                    </a:ext>
                  </a:extLst>
                </p14:cNvPr>
                <p14:cNvContentPartPr/>
                <p14:nvPr/>
              </p14:nvContentPartPr>
              <p14:xfrm>
                <a:off x="2536890" y="6313566"/>
                <a:ext cx="70560" cy="936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2829746-023A-4017-92A8-9C41912C692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532570" y="6309246"/>
                  <a:ext cx="79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806E817-0CCF-4AAC-9000-471208E2B3F3}"/>
                    </a:ext>
                  </a:extLst>
                </p14:cNvPr>
                <p14:cNvContentPartPr/>
                <p14:nvPr/>
              </p14:nvContentPartPr>
              <p14:xfrm>
                <a:off x="2659650" y="6237246"/>
                <a:ext cx="70920" cy="1702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806E817-0CCF-4AAC-9000-471208E2B3F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655330" y="6232926"/>
                  <a:ext cx="79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2556440-1C9E-45B7-BC06-AB5F01E078B3}"/>
                    </a:ext>
                  </a:extLst>
                </p14:cNvPr>
                <p14:cNvContentPartPr/>
                <p14:nvPr/>
              </p14:nvContentPartPr>
              <p14:xfrm>
                <a:off x="2791410" y="6335526"/>
                <a:ext cx="82440" cy="7272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2556440-1C9E-45B7-BC06-AB5F01E078B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787090" y="6331206"/>
                  <a:ext cx="91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E81B531-DBD2-48E7-97B5-85F4D3C19453}"/>
                    </a:ext>
                  </a:extLst>
                </p14:cNvPr>
                <p14:cNvContentPartPr/>
                <p14:nvPr/>
              </p14:nvContentPartPr>
              <p14:xfrm>
                <a:off x="2971410" y="6308526"/>
                <a:ext cx="101520" cy="1098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E81B531-DBD2-48E7-97B5-85F4D3C1945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967090" y="6304206"/>
                  <a:ext cx="11016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C07841D4-7276-4741-A9E8-440EFA8B8494}"/>
              </a:ext>
            </a:extLst>
          </p:cNvPr>
          <p:cNvGrpSpPr/>
          <p:nvPr/>
        </p:nvGrpSpPr>
        <p:grpSpPr>
          <a:xfrm>
            <a:off x="3553890" y="1881966"/>
            <a:ext cx="811440" cy="200520"/>
            <a:chOff x="3553890" y="1881966"/>
            <a:chExt cx="81144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E6928C9-D7D0-4030-9DDA-E3A36DEF2CB6}"/>
                    </a:ext>
                  </a:extLst>
                </p14:cNvPr>
                <p14:cNvContentPartPr/>
                <p14:nvPr/>
              </p14:nvContentPartPr>
              <p14:xfrm>
                <a:off x="3553890" y="1903566"/>
                <a:ext cx="103320" cy="174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E6928C9-D7D0-4030-9DDA-E3A36DEF2CB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549570" y="1899246"/>
                  <a:ext cx="111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E882910-70CA-4CEB-8A16-EB41F935437D}"/>
                    </a:ext>
                  </a:extLst>
                </p14:cNvPr>
                <p14:cNvContentPartPr/>
                <p14:nvPr/>
              </p14:nvContentPartPr>
              <p14:xfrm>
                <a:off x="3708330" y="1988886"/>
                <a:ext cx="90360" cy="93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E882910-70CA-4CEB-8A16-EB41F935437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704010" y="1984566"/>
                  <a:ext cx="99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4D58F2F-59AA-49AE-B981-2CAF72DCDAE1}"/>
                    </a:ext>
                  </a:extLst>
                </p14:cNvPr>
                <p14:cNvContentPartPr/>
                <p14:nvPr/>
              </p14:nvContentPartPr>
              <p14:xfrm>
                <a:off x="3814170" y="1988526"/>
                <a:ext cx="95760" cy="93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4D58F2F-59AA-49AE-B981-2CAF72DCDAE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809850" y="1984206"/>
                  <a:ext cx="104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4D1996E-6F44-4FDB-AFA7-C47891B9BE31}"/>
                    </a:ext>
                  </a:extLst>
                </p14:cNvPr>
                <p14:cNvContentPartPr/>
                <p14:nvPr/>
              </p14:nvContentPartPr>
              <p14:xfrm>
                <a:off x="4262370" y="1881966"/>
                <a:ext cx="27720" cy="165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4D1996E-6F44-4FDB-AFA7-C47891B9BE3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258050" y="1877646"/>
                  <a:ext cx="36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AF24405-5E57-4509-9186-3407F9AE9DE3}"/>
                    </a:ext>
                  </a:extLst>
                </p14:cNvPr>
                <p14:cNvContentPartPr/>
                <p14:nvPr/>
              </p14:nvContentPartPr>
              <p14:xfrm>
                <a:off x="4261650" y="1930566"/>
                <a:ext cx="103680" cy="107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AF24405-5E57-4509-9186-3407F9AE9DE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257330" y="1926246"/>
                  <a:ext cx="112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4433D3A-D665-4871-AED9-B4533F43CDBA}"/>
                    </a:ext>
                  </a:extLst>
                </p14:cNvPr>
                <p14:cNvContentPartPr/>
                <p14:nvPr/>
              </p14:nvContentPartPr>
              <p14:xfrm>
                <a:off x="4054650" y="1894206"/>
                <a:ext cx="117720" cy="950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4433D3A-D665-4871-AED9-B4533F43CDB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050330" y="1889886"/>
                  <a:ext cx="126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9F0AB89-9C34-42B1-807F-B27A0CE98A9B}"/>
                    </a:ext>
                  </a:extLst>
                </p14:cNvPr>
                <p14:cNvContentPartPr/>
                <p14:nvPr/>
              </p14:nvContentPartPr>
              <p14:xfrm>
                <a:off x="4077330" y="1954686"/>
                <a:ext cx="78480" cy="637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9F0AB89-9C34-42B1-807F-B27A0CE98A9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073010" y="1950366"/>
                  <a:ext cx="87120" cy="72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782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Coupon Collector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9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How many balls we need to throw until we expect that all bins are nonempty?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F7CC9F-9405-4616-9AB9-9E89B83A7140}"/>
              </a:ext>
            </a:extLst>
          </p:cNvPr>
          <p:cNvGrpSpPr/>
          <p:nvPr/>
        </p:nvGrpSpPr>
        <p:grpSpPr>
          <a:xfrm>
            <a:off x="1881330" y="1768926"/>
            <a:ext cx="366840" cy="218520"/>
            <a:chOff x="1881330" y="1768926"/>
            <a:chExt cx="36684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2A89A67-6C4A-416E-88ED-42E49ECA5A57}"/>
                    </a:ext>
                  </a:extLst>
                </p14:cNvPr>
                <p14:cNvContentPartPr/>
                <p14:nvPr/>
              </p14:nvContentPartPr>
              <p14:xfrm>
                <a:off x="1894650" y="1768926"/>
                <a:ext cx="110520" cy="218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2A89A67-6C4A-416E-88ED-42E49ECA5A5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90330" y="1764606"/>
                  <a:ext cx="119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35389F3-25E6-49A8-BD30-46A7D25C050F}"/>
                    </a:ext>
                  </a:extLst>
                </p14:cNvPr>
                <p14:cNvContentPartPr/>
                <p14:nvPr/>
              </p14:nvContentPartPr>
              <p14:xfrm>
                <a:off x="1881330" y="1799526"/>
                <a:ext cx="135000" cy="165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35389F3-25E6-49A8-BD30-46A7D25C050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77010" y="1795206"/>
                  <a:ext cx="143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CD86805-38CF-45CA-AACB-67435364505A}"/>
                    </a:ext>
                  </a:extLst>
                </p14:cNvPr>
                <p14:cNvContentPartPr/>
                <p14:nvPr/>
              </p14:nvContentPartPr>
              <p14:xfrm>
                <a:off x="2161770" y="1842006"/>
                <a:ext cx="86040" cy="8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CD86805-38CF-45CA-AACB-67435364505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57450" y="1837686"/>
                  <a:ext cx="94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6D2A54A-495B-440E-B36B-D7C7E2B1C4C9}"/>
                    </a:ext>
                  </a:extLst>
                </p14:cNvPr>
                <p14:cNvContentPartPr/>
                <p14:nvPr/>
              </p14:nvContentPartPr>
              <p14:xfrm>
                <a:off x="2156370" y="1910046"/>
                <a:ext cx="91800" cy="11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6D2A54A-495B-440E-B36B-D7C7E2B1C4C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52050" y="1905726"/>
                  <a:ext cx="10044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1DBDE67-0098-4F4D-92F1-2539E46FA8D5}"/>
              </a:ext>
            </a:extLst>
          </p:cNvPr>
          <p:cNvGrpSpPr/>
          <p:nvPr/>
        </p:nvGrpSpPr>
        <p:grpSpPr>
          <a:xfrm>
            <a:off x="2550210" y="1780446"/>
            <a:ext cx="156600" cy="194400"/>
            <a:chOff x="2550210" y="1780446"/>
            <a:chExt cx="15660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3419C54-92D0-470F-B707-1A32CD008C7C}"/>
                    </a:ext>
                  </a:extLst>
                </p14:cNvPr>
                <p14:cNvContentPartPr/>
                <p14:nvPr/>
              </p14:nvContentPartPr>
              <p14:xfrm>
                <a:off x="2550210" y="1833366"/>
                <a:ext cx="156600" cy="19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3419C54-92D0-470F-B707-1A32CD008C7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45890" y="1829046"/>
                  <a:ext cx="165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66C64D8-25B3-481B-A666-D825DC1DDA63}"/>
                    </a:ext>
                  </a:extLst>
                </p14:cNvPr>
                <p14:cNvContentPartPr/>
                <p14:nvPr/>
              </p14:nvContentPartPr>
              <p14:xfrm>
                <a:off x="2573610" y="1910766"/>
                <a:ext cx="128160" cy="28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66C64D8-25B3-481B-A666-D825DC1DDA6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69290" y="1906446"/>
                  <a:ext cx="136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7BEBA64-936B-4A07-815E-17F2655E2AC1}"/>
                    </a:ext>
                  </a:extLst>
                </p14:cNvPr>
                <p14:cNvContentPartPr/>
                <p14:nvPr/>
              </p14:nvContentPartPr>
              <p14:xfrm>
                <a:off x="2614650" y="1780446"/>
                <a:ext cx="84600" cy="194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7BEBA64-936B-4A07-815E-17F2655E2AC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10330" y="1776126"/>
                  <a:ext cx="9324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FF412CA-1627-4AB4-85B5-7305F812EFAD}"/>
              </a:ext>
            </a:extLst>
          </p:cNvPr>
          <p:cNvGrpSpPr/>
          <p:nvPr/>
        </p:nvGrpSpPr>
        <p:grpSpPr>
          <a:xfrm>
            <a:off x="2926050" y="1769646"/>
            <a:ext cx="495000" cy="178200"/>
            <a:chOff x="2926050" y="1769646"/>
            <a:chExt cx="495000" cy="17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860046D-EAF8-45EB-9169-E90912C00AD8}"/>
                    </a:ext>
                  </a:extLst>
                </p14:cNvPr>
                <p14:cNvContentPartPr/>
                <p14:nvPr/>
              </p14:nvContentPartPr>
              <p14:xfrm>
                <a:off x="2926050" y="1788366"/>
                <a:ext cx="118800" cy="146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860046D-EAF8-45EB-9169-E90912C00AD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21730" y="1784046"/>
                  <a:ext cx="127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D369B7F-10B8-44E3-89F3-B4D3246FD748}"/>
                    </a:ext>
                  </a:extLst>
                </p14:cNvPr>
                <p14:cNvContentPartPr/>
                <p14:nvPr/>
              </p14:nvContentPartPr>
              <p14:xfrm>
                <a:off x="3098850" y="1863966"/>
                <a:ext cx="80280" cy="74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D369B7F-10B8-44E3-89F3-B4D3246FD7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94530" y="1859646"/>
                  <a:ext cx="88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A25BF44-F54A-496E-B93F-29DCC2CD0811}"/>
                    </a:ext>
                  </a:extLst>
                </p14:cNvPr>
                <p14:cNvContentPartPr/>
                <p14:nvPr/>
              </p14:nvContentPartPr>
              <p14:xfrm>
                <a:off x="3208650" y="1805646"/>
                <a:ext cx="31320" cy="133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A25BF44-F54A-496E-B93F-29DCC2CD081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04330" y="1801326"/>
                  <a:ext cx="39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4833EAF-5D25-45B2-BC9C-42C7C445DD72}"/>
                    </a:ext>
                  </a:extLst>
                </p14:cNvPr>
                <p14:cNvContentPartPr/>
                <p14:nvPr/>
              </p14:nvContentPartPr>
              <p14:xfrm>
                <a:off x="3252210" y="1769646"/>
                <a:ext cx="168840" cy="178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4833EAF-5D25-45B2-BC9C-42C7C445DD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47890" y="1765326"/>
                  <a:ext cx="17748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AE881E9-BC90-49CE-A89C-91BE294B3DE8}"/>
              </a:ext>
            </a:extLst>
          </p:cNvPr>
          <p:cNvGrpSpPr/>
          <p:nvPr/>
        </p:nvGrpSpPr>
        <p:grpSpPr>
          <a:xfrm>
            <a:off x="3733170" y="1754166"/>
            <a:ext cx="722160" cy="183240"/>
            <a:chOff x="3733170" y="1754166"/>
            <a:chExt cx="72216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B5C967-CBC0-475D-8FA4-C30DCD5048D0}"/>
                    </a:ext>
                  </a:extLst>
                </p14:cNvPr>
                <p14:cNvContentPartPr/>
                <p14:nvPr/>
              </p14:nvContentPartPr>
              <p14:xfrm>
                <a:off x="3754770" y="1775406"/>
                <a:ext cx="58680" cy="159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B5C967-CBC0-475D-8FA4-C30DCD5048D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50450" y="1771086"/>
                  <a:ext cx="67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E497E7D-26F0-417E-A11D-1A85E84B6F81}"/>
                    </a:ext>
                  </a:extLst>
                </p14:cNvPr>
                <p14:cNvContentPartPr/>
                <p14:nvPr/>
              </p14:nvContentPartPr>
              <p14:xfrm>
                <a:off x="3733170" y="1816446"/>
                <a:ext cx="104400" cy="9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E497E7D-26F0-417E-A11D-1A85E84B6F8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28850" y="1812126"/>
                  <a:ext cx="1130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1DB48F-A274-4F00-9E34-F33E572ADFF5}"/>
                    </a:ext>
                  </a:extLst>
                </p14:cNvPr>
                <p14:cNvContentPartPr/>
                <p14:nvPr/>
              </p14:nvContentPartPr>
              <p14:xfrm>
                <a:off x="3856290" y="1754166"/>
                <a:ext cx="119160" cy="183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1DB48F-A274-4F00-9E34-F33E572ADFF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51970" y="1749846"/>
                  <a:ext cx="127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2CCECF5-A871-470B-8F55-CC3739E0783E}"/>
                    </a:ext>
                  </a:extLst>
                </p14:cNvPr>
                <p14:cNvContentPartPr/>
                <p14:nvPr/>
              </p14:nvContentPartPr>
              <p14:xfrm>
                <a:off x="4007490" y="1827966"/>
                <a:ext cx="182880" cy="108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2CCECF5-A871-470B-8F55-CC3739E0783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03170" y="1823646"/>
                  <a:ext cx="191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7BEDF1A-8171-4B43-858A-2BA776BFD573}"/>
                    </a:ext>
                  </a:extLst>
                </p14:cNvPr>
                <p14:cNvContentPartPr/>
                <p14:nvPr/>
              </p14:nvContentPartPr>
              <p14:xfrm>
                <a:off x="4229970" y="1834446"/>
                <a:ext cx="110880" cy="86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7BEDF1A-8171-4B43-858A-2BA776BFD57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25650" y="1830126"/>
                  <a:ext cx="119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0B39601-AC34-4624-841F-97D17437ACE3}"/>
                    </a:ext>
                  </a:extLst>
                </p14:cNvPr>
                <p14:cNvContentPartPr/>
                <p14:nvPr/>
              </p14:nvContentPartPr>
              <p14:xfrm>
                <a:off x="4386930" y="1852086"/>
                <a:ext cx="68400" cy="65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0B39601-AC34-4624-841F-97D17437ACE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82610" y="1847766"/>
                  <a:ext cx="7704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F94BD52-86E4-4D50-9AE5-E38C014E640C}"/>
              </a:ext>
            </a:extLst>
          </p:cNvPr>
          <p:cNvGrpSpPr/>
          <p:nvPr/>
        </p:nvGrpSpPr>
        <p:grpSpPr>
          <a:xfrm>
            <a:off x="4782930" y="1768206"/>
            <a:ext cx="509760" cy="159480"/>
            <a:chOff x="4782930" y="1768206"/>
            <a:chExt cx="509760" cy="1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E180BDC-78D4-4D46-873F-F6E21FF9C7A5}"/>
                    </a:ext>
                  </a:extLst>
                </p14:cNvPr>
                <p14:cNvContentPartPr/>
                <p14:nvPr/>
              </p14:nvContentPartPr>
              <p14:xfrm>
                <a:off x="4782930" y="1817526"/>
                <a:ext cx="106560" cy="100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E180BDC-78D4-4D46-873F-F6E21FF9C7A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78610" y="1813206"/>
                  <a:ext cx="115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F4EA9FC-A174-4100-AB5E-37EAB7F0F53A}"/>
                    </a:ext>
                  </a:extLst>
                </p14:cNvPr>
                <p14:cNvContentPartPr/>
                <p14:nvPr/>
              </p14:nvContentPartPr>
              <p14:xfrm>
                <a:off x="4943490" y="1845606"/>
                <a:ext cx="84240" cy="67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F4EA9FC-A174-4100-AB5E-37EAB7F0F53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39170" y="1841286"/>
                  <a:ext cx="92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BC278E8-1514-4EC0-9FB3-51217F2EEB95}"/>
                    </a:ext>
                  </a:extLst>
                </p14:cNvPr>
                <p14:cNvContentPartPr/>
                <p14:nvPr/>
              </p14:nvContentPartPr>
              <p14:xfrm>
                <a:off x="5081730" y="1776486"/>
                <a:ext cx="48600" cy="151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BC278E8-1514-4EC0-9FB3-51217F2EEB9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77410" y="1772166"/>
                  <a:ext cx="57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96FAF3D-EA0B-4927-ABD1-D4540E57CB0B}"/>
                    </a:ext>
                  </a:extLst>
                </p14:cNvPr>
                <p14:cNvContentPartPr/>
                <p14:nvPr/>
              </p14:nvContentPartPr>
              <p14:xfrm>
                <a:off x="5056530" y="1770726"/>
                <a:ext cx="144000" cy="132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96FAF3D-EA0B-4927-ABD1-D4540E57CB0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52210" y="1766406"/>
                  <a:ext cx="152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9FB0A9E-8C5B-43CC-B332-4CBD7C19A7BA}"/>
                    </a:ext>
                  </a:extLst>
                </p14:cNvPr>
                <p14:cNvContentPartPr/>
                <p14:nvPr/>
              </p14:nvContentPartPr>
              <p14:xfrm>
                <a:off x="5276490" y="1768206"/>
                <a:ext cx="16200" cy="156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9FB0A9E-8C5B-43CC-B332-4CBD7C19A7B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72170" y="1763886"/>
                  <a:ext cx="2484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F230F63-D454-43EB-9166-3C78E0E92D57}"/>
              </a:ext>
            </a:extLst>
          </p:cNvPr>
          <p:cNvGrpSpPr/>
          <p:nvPr/>
        </p:nvGrpSpPr>
        <p:grpSpPr>
          <a:xfrm>
            <a:off x="5578170" y="1816086"/>
            <a:ext cx="209520" cy="118440"/>
            <a:chOff x="5578170" y="1816086"/>
            <a:chExt cx="209520" cy="11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731EE45-8CD4-40E0-AEAD-3D8A5DBD1290}"/>
                    </a:ext>
                  </a:extLst>
                </p14:cNvPr>
                <p14:cNvContentPartPr/>
                <p14:nvPr/>
              </p14:nvContentPartPr>
              <p14:xfrm>
                <a:off x="5578170" y="1816086"/>
                <a:ext cx="83880" cy="118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731EE45-8CD4-40E0-AEAD-3D8A5DBD129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73850" y="1811766"/>
                  <a:ext cx="92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F83D79C-DE11-48D0-808C-7385D76AA24A}"/>
                    </a:ext>
                  </a:extLst>
                </p14:cNvPr>
                <p14:cNvContentPartPr/>
                <p14:nvPr/>
              </p14:nvContentPartPr>
              <p14:xfrm>
                <a:off x="5731890" y="1840206"/>
                <a:ext cx="55800" cy="78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F83D79C-DE11-48D0-808C-7385D76AA24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27570" y="1835886"/>
                  <a:ext cx="6444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FC440C-DDC3-4101-AA2C-F1E9574F9CAA}"/>
              </a:ext>
            </a:extLst>
          </p:cNvPr>
          <p:cNvGrpSpPr/>
          <p:nvPr/>
        </p:nvGrpSpPr>
        <p:grpSpPr>
          <a:xfrm>
            <a:off x="5987850" y="1798446"/>
            <a:ext cx="654840" cy="246600"/>
            <a:chOff x="5987850" y="1798446"/>
            <a:chExt cx="65484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C91DB74-6FD3-45C6-9BB4-8B9F64E55B56}"/>
                    </a:ext>
                  </a:extLst>
                </p14:cNvPr>
                <p14:cNvContentPartPr/>
                <p14:nvPr/>
              </p14:nvContentPartPr>
              <p14:xfrm>
                <a:off x="5987850" y="1816806"/>
                <a:ext cx="96840" cy="121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C91DB74-6FD3-45C6-9BB4-8B9F64E55B5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83530" y="1812486"/>
                  <a:ext cx="105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0CA4327-EDB8-4911-BE2D-7AB739425F37}"/>
                    </a:ext>
                  </a:extLst>
                </p14:cNvPr>
                <p14:cNvContentPartPr/>
                <p14:nvPr/>
              </p14:nvContentPartPr>
              <p14:xfrm>
                <a:off x="6119970" y="1843446"/>
                <a:ext cx="145080" cy="77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0CA4327-EDB8-4911-BE2D-7AB739425F3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15650" y="1839126"/>
                  <a:ext cx="153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9D50B91-E90B-4EE2-87F0-626F7F799DA6}"/>
                    </a:ext>
                  </a:extLst>
                </p14:cNvPr>
                <p14:cNvContentPartPr/>
                <p14:nvPr/>
              </p14:nvContentPartPr>
              <p14:xfrm>
                <a:off x="6298170" y="1852446"/>
                <a:ext cx="72000" cy="192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9D50B91-E90B-4EE2-87F0-626F7F799DA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93850" y="1848126"/>
                  <a:ext cx="80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F48956E-565C-4F98-8809-6FCFD7799CBD}"/>
                    </a:ext>
                  </a:extLst>
                </p14:cNvPr>
                <p14:cNvContentPartPr/>
                <p14:nvPr/>
              </p14:nvContentPartPr>
              <p14:xfrm>
                <a:off x="6371610" y="1798446"/>
                <a:ext cx="81720" cy="145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F48956E-565C-4F98-8809-6FCFD7799CB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67290" y="1794126"/>
                  <a:ext cx="90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713E90A-5DD7-45B3-A530-CBF03F6A45B3}"/>
                    </a:ext>
                  </a:extLst>
                </p14:cNvPr>
                <p14:cNvContentPartPr/>
                <p14:nvPr/>
              </p14:nvContentPartPr>
              <p14:xfrm>
                <a:off x="6482850" y="1838766"/>
                <a:ext cx="159840" cy="203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713E90A-5DD7-45B3-A530-CBF03F6A45B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78530" y="1834446"/>
                  <a:ext cx="16848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EA8DC40-B293-4B92-A4B8-5B664A5923DC}"/>
              </a:ext>
            </a:extLst>
          </p:cNvPr>
          <p:cNvGrpSpPr/>
          <p:nvPr/>
        </p:nvGrpSpPr>
        <p:grpSpPr>
          <a:xfrm>
            <a:off x="6867330" y="1735806"/>
            <a:ext cx="395640" cy="175680"/>
            <a:chOff x="6867330" y="1735806"/>
            <a:chExt cx="395640" cy="1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5418D2B-A1DA-4031-A1E2-434C97942F0F}"/>
                    </a:ext>
                  </a:extLst>
                </p14:cNvPr>
                <p14:cNvContentPartPr/>
                <p14:nvPr/>
              </p14:nvContentPartPr>
              <p14:xfrm>
                <a:off x="6867330" y="1735806"/>
                <a:ext cx="119160" cy="165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5418D2B-A1DA-4031-A1E2-434C97942F0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63010" y="1731486"/>
                  <a:ext cx="127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2293A64-5D7B-4D6E-933A-655E4538B3A2}"/>
                    </a:ext>
                  </a:extLst>
                </p14:cNvPr>
                <p14:cNvContentPartPr/>
                <p14:nvPr/>
              </p14:nvContentPartPr>
              <p14:xfrm>
                <a:off x="6984330" y="1766766"/>
                <a:ext cx="33480" cy="122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2293A64-5D7B-4D6E-933A-655E4538B3A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80010" y="1762446"/>
                  <a:ext cx="42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D6298CB-055C-4734-A761-08C586AFB54B}"/>
                    </a:ext>
                  </a:extLst>
                </p14:cNvPr>
                <p14:cNvContentPartPr/>
                <p14:nvPr/>
              </p14:nvContentPartPr>
              <p14:xfrm>
                <a:off x="7050570" y="1816806"/>
                <a:ext cx="85680" cy="94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D6298CB-055C-4734-A761-08C586AFB54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46250" y="1812486"/>
                  <a:ext cx="94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6D25C01-7F7E-4F88-A558-3E2B32645667}"/>
                    </a:ext>
                  </a:extLst>
                </p14:cNvPr>
                <p14:cNvContentPartPr/>
                <p14:nvPr/>
              </p14:nvContentPartPr>
              <p14:xfrm>
                <a:off x="7197090" y="1788726"/>
                <a:ext cx="65880" cy="105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6D25C01-7F7E-4F88-A558-3E2B3264566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92770" y="1784406"/>
                  <a:ext cx="7452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732A7EA-E78B-45DB-98C4-5BEED1A87C84}"/>
              </a:ext>
            </a:extLst>
          </p:cNvPr>
          <p:cNvGrpSpPr/>
          <p:nvPr/>
        </p:nvGrpSpPr>
        <p:grpSpPr>
          <a:xfrm>
            <a:off x="2001930" y="2397846"/>
            <a:ext cx="232200" cy="266760"/>
            <a:chOff x="2001930" y="2397846"/>
            <a:chExt cx="23220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6393685-02ED-44F2-A3F4-212F5BECC811}"/>
                    </a:ext>
                  </a:extLst>
                </p14:cNvPr>
                <p14:cNvContentPartPr/>
                <p14:nvPr/>
              </p14:nvContentPartPr>
              <p14:xfrm>
                <a:off x="2005530" y="2397846"/>
                <a:ext cx="98640" cy="191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6393685-02ED-44F2-A3F4-212F5BECC81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01210" y="2393526"/>
                  <a:ext cx="107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6973A6E-06F6-4391-AEE7-987ADE99C781}"/>
                    </a:ext>
                  </a:extLst>
                </p14:cNvPr>
                <p14:cNvContentPartPr/>
                <p14:nvPr/>
              </p14:nvContentPartPr>
              <p14:xfrm>
                <a:off x="2001930" y="2432766"/>
                <a:ext cx="229680" cy="231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6973A6E-06F6-4391-AEE7-987ADE99C78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97610" y="2428446"/>
                  <a:ext cx="2383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46E2B8E-5E1A-49E0-A49D-59E19FE9A0E5}"/>
                    </a:ext>
                  </a:extLst>
                </p14:cNvPr>
                <p14:cNvContentPartPr/>
                <p14:nvPr/>
              </p14:nvContentPartPr>
              <p14:xfrm>
                <a:off x="2171130" y="2491446"/>
                <a:ext cx="63000" cy="5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46E2B8E-5E1A-49E0-A49D-59E19FE9A0E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66810" y="2487126"/>
                  <a:ext cx="71640" cy="1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A6864EC-BA9B-480A-8655-10B669CC127B}"/>
                  </a:ext>
                </a:extLst>
              </p14:cNvPr>
              <p14:cNvContentPartPr/>
              <p14:nvPr/>
            </p14:nvContentPartPr>
            <p14:xfrm>
              <a:off x="2415570" y="2510886"/>
              <a:ext cx="116280" cy="666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A6864EC-BA9B-480A-8655-10B669CC127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11250" y="2506566"/>
                <a:ext cx="12492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11279720-CB4E-4F42-BEC8-8CFA3297AC1C}"/>
              </a:ext>
            </a:extLst>
          </p:cNvPr>
          <p:cNvGrpSpPr/>
          <p:nvPr/>
        </p:nvGrpSpPr>
        <p:grpSpPr>
          <a:xfrm>
            <a:off x="2861970" y="2414406"/>
            <a:ext cx="140400" cy="173160"/>
            <a:chOff x="2861970" y="2414406"/>
            <a:chExt cx="140400" cy="17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78E87DC-605E-427C-A52C-2BD92EDCFFA7}"/>
                    </a:ext>
                  </a:extLst>
                </p14:cNvPr>
                <p14:cNvContentPartPr/>
                <p14:nvPr/>
              </p14:nvContentPartPr>
              <p14:xfrm>
                <a:off x="2861970" y="2468766"/>
                <a:ext cx="136080" cy="7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78E87DC-605E-427C-A52C-2BD92EDCFFA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57650" y="2464446"/>
                  <a:ext cx="1447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656BF20-FC6E-4CD1-BC34-D34201D745BB}"/>
                    </a:ext>
                  </a:extLst>
                </p14:cNvPr>
                <p14:cNvContentPartPr/>
                <p14:nvPr/>
              </p14:nvContentPartPr>
              <p14:xfrm>
                <a:off x="2879250" y="2528886"/>
                <a:ext cx="123120" cy="16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656BF20-FC6E-4CD1-BC34-D34201D745B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74930" y="2524566"/>
                  <a:ext cx="131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BDD614E-D626-4023-A0E8-CBEC0E498099}"/>
                    </a:ext>
                  </a:extLst>
                </p14:cNvPr>
                <p14:cNvContentPartPr/>
                <p14:nvPr/>
              </p14:nvContentPartPr>
              <p14:xfrm>
                <a:off x="2911650" y="2414406"/>
                <a:ext cx="90720" cy="173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BDD614E-D626-4023-A0E8-CBEC0E49809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07330" y="2410086"/>
                  <a:ext cx="9936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622376C-427A-4132-8884-1B079BB9638D}"/>
              </a:ext>
            </a:extLst>
          </p:cNvPr>
          <p:cNvGrpSpPr/>
          <p:nvPr/>
        </p:nvGrpSpPr>
        <p:grpSpPr>
          <a:xfrm>
            <a:off x="3252570" y="2348886"/>
            <a:ext cx="1458000" cy="217800"/>
            <a:chOff x="3252570" y="2348886"/>
            <a:chExt cx="1458000" cy="21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97F649A-16CA-496A-83B2-64FA6C9514EB}"/>
                    </a:ext>
                  </a:extLst>
                </p14:cNvPr>
                <p14:cNvContentPartPr/>
                <p14:nvPr/>
              </p14:nvContentPartPr>
              <p14:xfrm>
                <a:off x="3252570" y="2348886"/>
                <a:ext cx="113040" cy="198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97F649A-16CA-496A-83B2-64FA6C9514E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48250" y="2344566"/>
                  <a:ext cx="121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FB40C88-9690-4AFD-8FB5-F8D1B47C921E}"/>
                    </a:ext>
                  </a:extLst>
                </p14:cNvPr>
                <p14:cNvContentPartPr/>
                <p14:nvPr/>
              </p14:nvContentPartPr>
              <p14:xfrm>
                <a:off x="3419250" y="2379126"/>
                <a:ext cx="133920" cy="1688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FB40C88-9690-4AFD-8FB5-F8D1B47C921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14930" y="2374806"/>
                  <a:ext cx="142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760CCC3-E17F-4A5A-841C-511816E8D856}"/>
                    </a:ext>
                  </a:extLst>
                </p14:cNvPr>
                <p14:cNvContentPartPr/>
                <p14:nvPr/>
              </p14:nvContentPartPr>
              <p14:xfrm>
                <a:off x="3586650" y="2374086"/>
                <a:ext cx="34920" cy="164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760CCC3-E17F-4A5A-841C-511816E8D85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82330" y="2369766"/>
                  <a:ext cx="43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7CC9503-EFC8-4FB8-9432-12FFA0D39E5B}"/>
                    </a:ext>
                  </a:extLst>
                </p14:cNvPr>
                <p14:cNvContentPartPr/>
                <p14:nvPr/>
              </p14:nvContentPartPr>
              <p14:xfrm>
                <a:off x="3670890" y="2399286"/>
                <a:ext cx="457920" cy="167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7CC9503-EFC8-4FB8-9432-12FFA0D39E5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66570" y="2394966"/>
                  <a:ext cx="466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F473098-A566-4254-A5F0-0EEFFB8B3C8D}"/>
                    </a:ext>
                  </a:extLst>
                </p14:cNvPr>
                <p14:cNvContentPartPr/>
                <p14:nvPr/>
              </p14:nvContentPartPr>
              <p14:xfrm>
                <a:off x="4011090" y="2470566"/>
                <a:ext cx="88920" cy="15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F473098-A566-4254-A5F0-0EEFFB8B3C8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06770" y="2466246"/>
                  <a:ext cx="97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1E6F05A-F8C4-4DE0-9B88-4325112CF724}"/>
                    </a:ext>
                  </a:extLst>
                </p14:cNvPr>
                <p14:cNvContentPartPr/>
                <p14:nvPr/>
              </p14:nvContentPartPr>
              <p14:xfrm>
                <a:off x="4178490" y="2391366"/>
                <a:ext cx="226800" cy="174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1E6F05A-F8C4-4DE0-9B88-4325112CF72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74170" y="2387046"/>
                  <a:ext cx="235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B08086F-9329-40F6-AF46-B594048FF023}"/>
                    </a:ext>
                  </a:extLst>
                </p14:cNvPr>
                <p14:cNvContentPartPr/>
                <p14:nvPr/>
              </p14:nvContentPartPr>
              <p14:xfrm>
                <a:off x="4475130" y="2465886"/>
                <a:ext cx="53640" cy="87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B08086F-9329-40F6-AF46-B594048FF02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70810" y="2461566"/>
                  <a:ext cx="62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07344AA-7A70-48F9-B4F5-5CEAC9DF313E}"/>
                    </a:ext>
                  </a:extLst>
                </p14:cNvPr>
                <p14:cNvContentPartPr/>
                <p14:nvPr/>
              </p14:nvContentPartPr>
              <p14:xfrm>
                <a:off x="4578090" y="2474526"/>
                <a:ext cx="132480" cy="691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07344AA-7A70-48F9-B4F5-5CEAC9DF313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73770" y="2470206"/>
                  <a:ext cx="14112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985D2DD-AE60-476A-88EF-641FE35D34AB}"/>
              </a:ext>
            </a:extLst>
          </p:cNvPr>
          <p:cNvGrpSpPr/>
          <p:nvPr/>
        </p:nvGrpSpPr>
        <p:grpSpPr>
          <a:xfrm>
            <a:off x="5024850" y="2357886"/>
            <a:ext cx="553320" cy="195840"/>
            <a:chOff x="5024850" y="2357886"/>
            <a:chExt cx="55332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93836C4-9849-4257-A18B-655BE633C6F6}"/>
                    </a:ext>
                  </a:extLst>
                </p14:cNvPr>
                <p14:cNvContentPartPr/>
                <p14:nvPr/>
              </p14:nvContentPartPr>
              <p14:xfrm>
                <a:off x="5024850" y="2448606"/>
                <a:ext cx="175320" cy="99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93836C4-9849-4257-A18B-655BE633C6F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20530" y="2444286"/>
                  <a:ext cx="183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BFB3E59-CC7F-4658-8432-BB755AEC4070}"/>
                    </a:ext>
                  </a:extLst>
                </p14:cNvPr>
                <p14:cNvContentPartPr/>
                <p14:nvPr/>
              </p14:nvContentPartPr>
              <p14:xfrm>
                <a:off x="5231490" y="2357886"/>
                <a:ext cx="116280" cy="1821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BFB3E59-CC7F-4658-8432-BB755AEC407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27170" y="2353566"/>
                  <a:ext cx="124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7FBC75F-BCE0-44F4-A371-E7637EE20AEC}"/>
                    </a:ext>
                  </a:extLst>
                </p14:cNvPr>
                <p14:cNvContentPartPr/>
                <p14:nvPr/>
              </p14:nvContentPartPr>
              <p14:xfrm>
                <a:off x="5386650" y="2449686"/>
                <a:ext cx="63360" cy="89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7FBC75F-BCE0-44F4-A371-E7637EE20AE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82330" y="2445366"/>
                  <a:ext cx="72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FE38648-712B-4459-9814-AE172A215CF7}"/>
                    </a:ext>
                  </a:extLst>
                </p14:cNvPr>
                <p14:cNvContentPartPr/>
                <p14:nvPr/>
              </p14:nvContentPartPr>
              <p14:xfrm>
                <a:off x="5507250" y="2477766"/>
                <a:ext cx="70920" cy="75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FE38648-712B-4459-9814-AE172A215CF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02930" y="2473446"/>
                  <a:ext cx="7956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F856A3B-6BA8-424D-ACB4-C1F5B58BE3D7}"/>
              </a:ext>
            </a:extLst>
          </p:cNvPr>
          <p:cNvGrpSpPr/>
          <p:nvPr/>
        </p:nvGrpSpPr>
        <p:grpSpPr>
          <a:xfrm>
            <a:off x="5921610" y="2350326"/>
            <a:ext cx="527040" cy="211320"/>
            <a:chOff x="5921610" y="2350326"/>
            <a:chExt cx="52704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6C7611A-786C-4CBB-BADD-798C55FB8EFA}"/>
                    </a:ext>
                  </a:extLst>
                </p14:cNvPr>
                <p14:cNvContentPartPr/>
                <p14:nvPr/>
              </p14:nvContentPartPr>
              <p14:xfrm>
                <a:off x="5959050" y="2405046"/>
                <a:ext cx="49680" cy="1566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6C7611A-786C-4CBB-BADD-798C55FB8EF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954730" y="2400726"/>
                  <a:ext cx="58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E3251E8-2AF7-4AAC-A985-1B18E01D62E8}"/>
                    </a:ext>
                  </a:extLst>
                </p14:cNvPr>
                <p14:cNvContentPartPr/>
                <p14:nvPr/>
              </p14:nvContentPartPr>
              <p14:xfrm>
                <a:off x="5921610" y="2442846"/>
                <a:ext cx="82800" cy="15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E3251E8-2AF7-4AAC-A985-1B18E01D62E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17290" y="2438526"/>
                  <a:ext cx="91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E6BCE72-40A3-4F8F-8CFB-E1E8992056EC}"/>
                    </a:ext>
                  </a:extLst>
                </p14:cNvPr>
                <p14:cNvContentPartPr/>
                <p14:nvPr/>
              </p14:nvContentPartPr>
              <p14:xfrm>
                <a:off x="6052290" y="2350326"/>
                <a:ext cx="190080" cy="165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E6BCE72-40A3-4F8F-8CFB-E1E8992056E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47970" y="2346006"/>
                  <a:ext cx="198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86BE955-76E4-4DAE-9966-F493163DA553}"/>
                    </a:ext>
                  </a:extLst>
                </p14:cNvPr>
                <p14:cNvContentPartPr/>
                <p14:nvPr/>
              </p14:nvContentPartPr>
              <p14:xfrm>
                <a:off x="6260730" y="2434926"/>
                <a:ext cx="55440" cy="83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86BE955-76E4-4DAE-9966-F493163DA55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56410" y="2430606"/>
                  <a:ext cx="64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97E55F3-C7F9-4F6A-B996-4A400A396BAC}"/>
                    </a:ext>
                  </a:extLst>
                </p14:cNvPr>
                <p14:cNvContentPartPr/>
                <p14:nvPr/>
              </p14:nvContentPartPr>
              <p14:xfrm>
                <a:off x="6363690" y="2425566"/>
                <a:ext cx="84960" cy="91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97E55F3-C7F9-4F6A-B996-4A400A396BA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59370" y="2421246"/>
                  <a:ext cx="9360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2D775F5-685A-4940-B06F-A1D67F20C75A}"/>
              </a:ext>
            </a:extLst>
          </p:cNvPr>
          <p:cNvGrpSpPr/>
          <p:nvPr/>
        </p:nvGrpSpPr>
        <p:grpSpPr>
          <a:xfrm>
            <a:off x="6733770" y="2385606"/>
            <a:ext cx="282240" cy="117360"/>
            <a:chOff x="6733770" y="2385606"/>
            <a:chExt cx="282240" cy="11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D42195D-71B5-4111-836B-8649B33F565E}"/>
                    </a:ext>
                  </a:extLst>
                </p14:cNvPr>
                <p14:cNvContentPartPr/>
                <p14:nvPr/>
              </p14:nvContentPartPr>
              <p14:xfrm>
                <a:off x="6733770" y="2385606"/>
                <a:ext cx="168840" cy="117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D42195D-71B5-4111-836B-8649B33F565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29450" y="2381286"/>
                  <a:ext cx="177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ECD126E-FC40-4E37-A035-D8F79545BE1A}"/>
                    </a:ext>
                  </a:extLst>
                </p14:cNvPr>
                <p14:cNvContentPartPr/>
                <p14:nvPr/>
              </p14:nvContentPartPr>
              <p14:xfrm>
                <a:off x="6943290" y="2400726"/>
                <a:ext cx="72720" cy="95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ECD126E-FC40-4E37-A035-D8F79545BE1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38970" y="2396406"/>
                  <a:ext cx="8136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36699D3-6B75-4F77-AD76-AB26B4CE4555}"/>
              </a:ext>
            </a:extLst>
          </p:cNvPr>
          <p:cNvGrpSpPr/>
          <p:nvPr/>
        </p:nvGrpSpPr>
        <p:grpSpPr>
          <a:xfrm>
            <a:off x="7310490" y="2314326"/>
            <a:ext cx="779400" cy="304560"/>
            <a:chOff x="7310490" y="2314326"/>
            <a:chExt cx="779400" cy="3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EEF57A1-BF9A-4550-83FA-593ADE2FAA1B}"/>
                    </a:ext>
                  </a:extLst>
                </p14:cNvPr>
                <p14:cNvContentPartPr/>
                <p14:nvPr/>
              </p14:nvContentPartPr>
              <p14:xfrm>
                <a:off x="7310490" y="2365446"/>
                <a:ext cx="117360" cy="135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EEF57A1-BF9A-4550-83FA-593ADE2FAA1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06170" y="2361126"/>
                  <a:ext cx="126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E36E5B1-61FA-4FA6-97DE-43DF5605E658}"/>
                    </a:ext>
                  </a:extLst>
                </p14:cNvPr>
                <p14:cNvContentPartPr/>
                <p14:nvPr/>
              </p14:nvContentPartPr>
              <p14:xfrm>
                <a:off x="7453410" y="2383806"/>
                <a:ext cx="79920" cy="105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E36E5B1-61FA-4FA6-97DE-43DF5605E65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49090" y="2379486"/>
                  <a:ext cx="88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FBCCD00-292C-4539-9606-C6B92AEF88A0}"/>
                    </a:ext>
                  </a:extLst>
                </p14:cNvPr>
                <p14:cNvContentPartPr/>
                <p14:nvPr/>
              </p14:nvContentPartPr>
              <p14:xfrm>
                <a:off x="7561410" y="2407926"/>
                <a:ext cx="98640" cy="75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FBCCD00-292C-4539-9606-C6B92AEF88A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57090" y="2403606"/>
                  <a:ext cx="107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579EA33-DBDF-4D79-8239-A3C455573123}"/>
                    </a:ext>
                  </a:extLst>
                </p14:cNvPr>
                <p14:cNvContentPartPr/>
                <p14:nvPr/>
              </p14:nvContentPartPr>
              <p14:xfrm>
                <a:off x="7701810" y="2318286"/>
                <a:ext cx="132480" cy="171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579EA33-DBDF-4D79-8239-A3C45557312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97490" y="2313966"/>
                  <a:ext cx="141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45D3194-A980-4BEA-8807-F5D27F34ED03}"/>
                    </a:ext>
                  </a:extLst>
                </p14:cNvPr>
                <p14:cNvContentPartPr/>
                <p14:nvPr/>
              </p14:nvContentPartPr>
              <p14:xfrm>
                <a:off x="7768410" y="2314326"/>
                <a:ext cx="176040" cy="159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45D3194-A980-4BEA-8807-F5D27F34ED0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64090" y="2310006"/>
                  <a:ext cx="184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E861ACB-986E-422B-8FF3-9F7E84A23112}"/>
                    </a:ext>
                  </a:extLst>
                </p14:cNvPr>
                <p14:cNvContentPartPr/>
                <p14:nvPr/>
              </p14:nvContentPartPr>
              <p14:xfrm>
                <a:off x="7961010" y="2404686"/>
                <a:ext cx="128880" cy="214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E861ACB-986E-422B-8FF3-9F7E84A2311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56690" y="2400366"/>
                  <a:ext cx="13752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F7219A5-D46C-4B96-A351-6ACA7CBE688E}"/>
              </a:ext>
            </a:extLst>
          </p:cNvPr>
          <p:cNvGrpSpPr/>
          <p:nvPr/>
        </p:nvGrpSpPr>
        <p:grpSpPr>
          <a:xfrm>
            <a:off x="8297610" y="2307126"/>
            <a:ext cx="69480" cy="142200"/>
            <a:chOff x="8297610" y="2307126"/>
            <a:chExt cx="69480" cy="14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C9CEF35-5C33-4790-8235-C826023DDF99}"/>
                    </a:ext>
                  </a:extLst>
                </p14:cNvPr>
                <p14:cNvContentPartPr/>
                <p14:nvPr/>
              </p14:nvContentPartPr>
              <p14:xfrm>
                <a:off x="8329290" y="2394246"/>
                <a:ext cx="18720" cy="550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C9CEF35-5C33-4790-8235-C826023DDF9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324970" y="2389926"/>
                  <a:ext cx="27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6AED6C8-1533-467D-9ED5-3DDBED42EB9F}"/>
                    </a:ext>
                  </a:extLst>
                </p14:cNvPr>
                <p14:cNvContentPartPr/>
                <p14:nvPr/>
              </p14:nvContentPartPr>
              <p14:xfrm>
                <a:off x="8297610" y="2307126"/>
                <a:ext cx="69480" cy="20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6AED6C8-1533-467D-9ED5-3DDBED42EB9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93290" y="2302806"/>
                  <a:ext cx="781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ABA4BD8-CC16-4257-8994-11EE8CCCC64B}"/>
              </a:ext>
            </a:extLst>
          </p:cNvPr>
          <p:cNvGrpSpPr/>
          <p:nvPr/>
        </p:nvGrpSpPr>
        <p:grpSpPr>
          <a:xfrm>
            <a:off x="8656170" y="2308566"/>
            <a:ext cx="565200" cy="275400"/>
            <a:chOff x="8656170" y="2308566"/>
            <a:chExt cx="56520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7EDBC7C-CAD0-45CA-A5F0-84E633AD83C9}"/>
                    </a:ext>
                  </a:extLst>
                </p14:cNvPr>
                <p14:cNvContentPartPr/>
                <p14:nvPr/>
              </p14:nvContentPartPr>
              <p14:xfrm>
                <a:off x="8656170" y="2357886"/>
                <a:ext cx="117360" cy="95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7EDBC7C-CAD0-45CA-A5F0-84E633AD83C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51850" y="2353566"/>
                  <a:ext cx="126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3621D6F-ADF9-4989-AAEA-F55015F6500E}"/>
                    </a:ext>
                  </a:extLst>
                </p14:cNvPr>
                <p14:cNvContentPartPr/>
                <p14:nvPr/>
              </p14:nvContentPartPr>
              <p14:xfrm>
                <a:off x="8805930" y="2360406"/>
                <a:ext cx="100440" cy="842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3621D6F-ADF9-4989-AAEA-F55015F6500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01610" y="2356086"/>
                  <a:ext cx="109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6E9DCD0-661A-41D4-A422-5C6710E192E6}"/>
                    </a:ext>
                  </a:extLst>
                </p14:cNvPr>
                <p14:cNvContentPartPr/>
                <p14:nvPr/>
              </p14:nvContentPartPr>
              <p14:xfrm>
                <a:off x="8918250" y="2377326"/>
                <a:ext cx="82800" cy="206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6E9DCD0-661A-41D4-A422-5C6710E192E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913930" y="2373006"/>
                  <a:ext cx="91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E7FFF5E-DA00-4538-B94A-243EE471BE9E}"/>
                    </a:ext>
                  </a:extLst>
                </p14:cNvPr>
                <p14:cNvContentPartPr/>
                <p14:nvPr/>
              </p14:nvContentPartPr>
              <p14:xfrm>
                <a:off x="9040290" y="2308566"/>
                <a:ext cx="50040" cy="1422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E7FFF5E-DA00-4538-B94A-243EE471BE9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35970" y="2304246"/>
                  <a:ext cx="58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C41C409-AD45-42FE-B3B5-366C6AD52EF8}"/>
                    </a:ext>
                  </a:extLst>
                </p14:cNvPr>
                <p14:cNvContentPartPr/>
                <p14:nvPr/>
              </p14:nvContentPartPr>
              <p14:xfrm>
                <a:off x="9003930" y="2360046"/>
                <a:ext cx="217440" cy="213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C41C409-AD45-42FE-B3B5-366C6AD52EF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999610" y="2355726"/>
                  <a:ext cx="22608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83CB38D-6EBC-48AD-9C9E-CC52070C9583}"/>
              </a:ext>
            </a:extLst>
          </p:cNvPr>
          <p:cNvGrpSpPr/>
          <p:nvPr/>
        </p:nvGrpSpPr>
        <p:grpSpPr>
          <a:xfrm>
            <a:off x="9392010" y="2293806"/>
            <a:ext cx="369360" cy="178200"/>
            <a:chOff x="9392010" y="2293806"/>
            <a:chExt cx="369360" cy="17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BFB594B-5F62-49B5-942E-20E4E64071B0}"/>
                    </a:ext>
                  </a:extLst>
                </p14:cNvPr>
                <p14:cNvContentPartPr/>
                <p14:nvPr/>
              </p14:nvContentPartPr>
              <p14:xfrm>
                <a:off x="9392010" y="2293806"/>
                <a:ext cx="78480" cy="164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BFB594B-5F62-49B5-942E-20E4E64071B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387690" y="2289486"/>
                  <a:ext cx="87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04364A5-9460-42B9-AA44-269F5544E4C2}"/>
                    </a:ext>
                  </a:extLst>
                </p14:cNvPr>
                <p14:cNvContentPartPr/>
                <p14:nvPr/>
              </p14:nvContentPartPr>
              <p14:xfrm>
                <a:off x="9509010" y="2334126"/>
                <a:ext cx="27360" cy="1101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04364A5-9460-42B9-AA44-269F5544E4C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504690" y="2329806"/>
                  <a:ext cx="36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F59983F-595F-487B-B82E-5F757E2B0F3F}"/>
                    </a:ext>
                  </a:extLst>
                </p14:cNvPr>
                <p14:cNvContentPartPr/>
                <p14:nvPr/>
              </p14:nvContentPartPr>
              <p14:xfrm>
                <a:off x="9536010" y="2334126"/>
                <a:ext cx="225360" cy="137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F59983F-595F-487B-B82E-5F757E2B0F3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31690" y="2329806"/>
                  <a:ext cx="23400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95FA424-C6A8-46E9-BEDD-D9129281B7BF}"/>
              </a:ext>
            </a:extLst>
          </p:cNvPr>
          <p:cNvGrpSpPr/>
          <p:nvPr/>
        </p:nvGrpSpPr>
        <p:grpSpPr>
          <a:xfrm>
            <a:off x="1535010" y="3147366"/>
            <a:ext cx="390960" cy="256320"/>
            <a:chOff x="1535010" y="3147366"/>
            <a:chExt cx="390960" cy="25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7790D9A-B4BE-4BB5-9B03-2E4E8842BB57}"/>
                    </a:ext>
                  </a:extLst>
                </p14:cNvPr>
                <p14:cNvContentPartPr/>
                <p14:nvPr/>
              </p14:nvContentPartPr>
              <p14:xfrm>
                <a:off x="1535010" y="3147366"/>
                <a:ext cx="127800" cy="241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7790D9A-B4BE-4BB5-9B03-2E4E8842BB5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30690" y="3143046"/>
                  <a:ext cx="136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4B3A2C3-C3E2-409E-9A38-7A7CE0C8D53A}"/>
                    </a:ext>
                  </a:extLst>
                </p14:cNvPr>
                <p14:cNvContentPartPr/>
                <p14:nvPr/>
              </p14:nvContentPartPr>
              <p14:xfrm>
                <a:off x="1538610" y="3159606"/>
                <a:ext cx="171720" cy="2440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4B3A2C3-C3E2-409E-9A38-7A7CE0C8D53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34290" y="3155286"/>
                  <a:ext cx="1803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9613E44-D8B2-4A04-84E9-E094E5147CE5}"/>
                    </a:ext>
                  </a:extLst>
                </p14:cNvPr>
                <p14:cNvContentPartPr/>
                <p14:nvPr/>
              </p14:nvContentPartPr>
              <p14:xfrm>
                <a:off x="1781250" y="3255006"/>
                <a:ext cx="135000" cy="14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9613E44-D8B2-4A04-84E9-E094E5147CE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76930" y="3250686"/>
                  <a:ext cx="143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4D5927B-C980-4CD7-9FE1-E67B39CF186A}"/>
                    </a:ext>
                  </a:extLst>
                </p14:cNvPr>
                <p14:cNvContentPartPr/>
                <p14:nvPr/>
              </p14:nvContentPartPr>
              <p14:xfrm>
                <a:off x="1821210" y="3322686"/>
                <a:ext cx="104760" cy="18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4D5927B-C980-4CD7-9FE1-E67B39CF186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16890" y="3318366"/>
                  <a:ext cx="11340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218A726-9B14-4CC2-9257-0E94CCDB392A}"/>
                  </a:ext>
                </a:extLst>
              </p14:cNvPr>
              <p14:cNvContentPartPr/>
              <p14:nvPr/>
            </p14:nvContentPartPr>
            <p14:xfrm>
              <a:off x="2216850" y="2926326"/>
              <a:ext cx="20520" cy="11412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218A726-9B14-4CC2-9257-0E94CCDB392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212530" y="2922006"/>
                <a:ext cx="29160" cy="12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EED0CB2-5142-4A7A-BE04-A258F3E71181}"/>
              </a:ext>
            </a:extLst>
          </p:cNvPr>
          <p:cNvGrpSpPr/>
          <p:nvPr/>
        </p:nvGrpSpPr>
        <p:grpSpPr>
          <a:xfrm>
            <a:off x="2105970" y="3117126"/>
            <a:ext cx="790920" cy="464760"/>
            <a:chOff x="2105970" y="3117126"/>
            <a:chExt cx="790920" cy="46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496A915-1B2D-4871-8C18-9D472834D5AF}"/>
                    </a:ext>
                  </a:extLst>
                </p14:cNvPr>
                <p14:cNvContentPartPr/>
                <p14:nvPr/>
              </p14:nvContentPartPr>
              <p14:xfrm>
                <a:off x="2126130" y="3117126"/>
                <a:ext cx="180000" cy="190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496A915-1B2D-4871-8C18-9D472834D5A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21810" y="3112806"/>
                  <a:ext cx="188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A050E56-52D7-4D7C-A29E-86D0AB2008BD}"/>
                    </a:ext>
                  </a:extLst>
                </p14:cNvPr>
                <p14:cNvContentPartPr/>
                <p14:nvPr/>
              </p14:nvContentPartPr>
              <p14:xfrm>
                <a:off x="2105970" y="3125406"/>
                <a:ext cx="255240" cy="2336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A050E56-52D7-4D7C-A29E-86D0AB2008B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01650" y="3121086"/>
                  <a:ext cx="263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0FF042F-6834-414C-9513-9389E05A9E6E}"/>
                    </a:ext>
                  </a:extLst>
                </p14:cNvPr>
                <p14:cNvContentPartPr/>
                <p14:nvPr/>
              </p14:nvContentPartPr>
              <p14:xfrm>
                <a:off x="2178690" y="3505566"/>
                <a:ext cx="36720" cy="763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0FF042F-6834-414C-9513-9389E05A9E6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174370" y="3501246"/>
                  <a:ext cx="45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7F075CE-E0D4-4FFF-B8B0-A837C83B5118}"/>
                    </a:ext>
                  </a:extLst>
                </p14:cNvPr>
                <p14:cNvContentPartPr/>
                <p14:nvPr/>
              </p14:nvContentPartPr>
              <p14:xfrm>
                <a:off x="2160690" y="3432126"/>
                <a:ext cx="59400" cy="216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7F075CE-E0D4-4FFF-B8B0-A837C83B511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56370" y="3427806"/>
                  <a:ext cx="68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1EBD5EA-83BF-4A7A-9440-3BDF8B31D3A4}"/>
                    </a:ext>
                  </a:extLst>
                </p14:cNvPr>
                <p14:cNvContentPartPr/>
                <p14:nvPr/>
              </p14:nvContentPartPr>
              <p14:xfrm>
                <a:off x="2267970" y="3495846"/>
                <a:ext cx="78840" cy="19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1EBD5EA-83BF-4A7A-9440-3BDF8B31D3A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263650" y="3491526"/>
                  <a:ext cx="87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28D9166-A156-4826-85CC-08952298EB0E}"/>
                    </a:ext>
                  </a:extLst>
                </p14:cNvPr>
                <p14:cNvContentPartPr/>
                <p14:nvPr/>
              </p14:nvContentPartPr>
              <p14:xfrm>
                <a:off x="2295690" y="3541566"/>
                <a:ext cx="78120" cy="144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28D9166-A156-4826-85CC-08952298EB0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91370" y="3537246"/>
                  <a:ext cx="86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4FE2419-171E-4C3E-9DE8-1038A9F96C07}"/>
                    </a:ext>
                  </a:extLst>
                </p14:cNvPr>
                <p14:cNvContentPartPr/>
                <p14:nvPr/>
              </p14:nvContentPartPr>
              <p14:xfrm>
                <a:off x="2436090" y="3442566"/>
                <a:ext cx="93600" cy="1080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4FE2419-171E-4C3E-9DE8-1038A9F96C0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31770" y="3438246"/>
                  <a:ext cx="102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7B24D84-F0D2-4ACA-9EFE-3EA39CE1031C}"/>
                    </a:ext>
                  </a:extLst>
                </p14:cNvPr>
                <p14:cNvContentPartPr/>
                <p14:nvPr/>
              </p14:nvContentPartPr>
              <p14:xfrm>
                <a:off x="2644890" y="3140526"/>
                <a:ext cx="102960" cy="204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7B24D84-F0D2-4ACA-9EFE-3EA39CE1031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40570" y="3136206"/>
                  <a:ext cx="111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F67F89E-E683-4437-B678-02AF95000936}"/>
                    </a:ext>
                  </a:extLst>
                </p14:cNvPr>
                <p14:cNvContentPartPr/>
                <p14:nvPr/>
              </p14:nvContentPartPr>
              <p14:xfrm>
                <a:off x="2627250" y="3160686"/>
                <a:ext cx="174240" cy="1965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F67F89E-E683-4437-B678-02AF9500093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22930" y="3156366"/>
                  <a:ext cx="182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F87E63B-AD4B-4082-9D1E-EA20A595D401}"/>
                    </a:ext>
                  </a:extLst>
                </p14:cNvPr>
                <p14:cNvContentPartPr/>
                <p14:nvPr/>
              </p14:nvContentPartPr>
              <p14:xfrm>
                <a:off x="2867730" y="3213966"/>
                <a:ext cx="29160" cy="1670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F87E63B-AD4B-4082-9D1E-EA20A595D40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63410" y="3209646"/>
                  <a:ext cx="3780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ACE538E-3803-4CEF-BD09-EEA3FC9107D8}"/>
              </a:ext>
            </a:extLst>
          </p:cNvPr>
          <p:cNvGrpSpPr/>
          <p:nvPr/>
        </p:nvGrpSpPr>
        <p:grpSpPr>
          <a:xfrm>
            <a:off x="4062570" y="3012726"/>
            <a:ext cx="901080" cy="323280"/>
            <a:chOff x="4062570" y="3012726"/>
            <a:chExt cx="901080" cy="32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F6DE495-96F2-42F9-950F-C49E2CEAF02E}"/>
                    </a:ext>
                  </a:extLst>
                </p14:cNvPr>
                <p14:cNvContentPartPr/>
                <p14:nvPr/>
              </p14:nvContentPartPr>
              <p14:xfrm>
                <a:off x="4062570" y="3072486"/>
                <a:ext cx="213480" cy="320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F6DE495-96F2-42F9-950F-C49E2CEAF02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58250" y="3068166"/>
                  <a:ext cx="222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7362FCA-9C3F-4DB7-A921-84F26C38D58A}"/>
                    </a:ext>
                  </a:extLst>
                </p14:cNvPr>
                <p14:cNvContentPartPr/>
                <p14:nvPr/>
              </p14:nvContentPartPr>
              <p14:xfrm>
                <a:off x="4131330" y="3099486"/>
                <a:ext cx="67680" cy="2365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7362FCA-9C3F-4DB7-A921-84F26C38D58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27010" y="3095166"/>
                  <a:ext cx="76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0AB2FE7-CE3F-48A7-B0A8-7B5CB7DDBB3B}"/>
                    </a:ext>
                  </a:extLst>
                </p14:cNvPr>
                <p14:cNvContentPartPr/>
                <p14:nvPr/>
              </p14:nvContentPartPr>
              <p14:xfrm>
                <a:off x="4146450" y="3224406"/>
                <a:ext cx="131040" cy="1076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0AB2FE7-CE3F-48A7-B0A8-7B5CB7DDBB3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42130" y="3220086"/>
                  <a:ext cx="139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E2588F3-9E99-46E2-9F1F-6D61797F565F}"/>
                    </a:ext>
                  </a:extLst>
                </p14:cNvPr>
                <p14:cNvContentPartPr/>
                <p14:nvPr/>
              </p14:nvContentPartPr>
              <p14:xfrm>
                <a:off x="4343010" y="3012726"/>
                <a:ext cx="132840" cy="281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E2588F3-9E99-46E2-9F1F-6D61797F565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38690" y="3008406"/>
                  <a:ext cx="1414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E0C1735-E4D9-4C3B-9CB3-2FD61C10F0A0}"/>
                    </a:ext>
                  </a:extLst>
                </p14:cNvPr>
                <p14:cNvContentPartPr/>
                <p14:nvPr/>
              </p14:nvContentPartPr>
              <p14:xfrm>
                <a:off x="4513290" y="3077886"/>
                <a:ext cx="74520" cy="1904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E0C1735-E4D9-4C3B-9CB3-2FD61C10F0A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08970" y="3073566"/>
                  <a:ext cx="83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0B8B33F-A492-45D9-8A49-758D403EE88D}"/>
                    </a:ext>
                  </a:extLst>
                </p14:cNvPr>
                <p14:cNvContentPartPr/>
                <p14:nvPr/>
              </p14:nvContentPartPr>
              <p14:xfrm>
                <a:off x="4482690" y="3111726"/>
                <a:ext cx="113040" cy="1832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0B8B33F-A492-45D9-8A49-758D403EE88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78370" y="3107406"/>
                  <a:ext cx="121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4096C68-24C5-48A8-BD49-0EA2CB4B92F3}"/>
                    </a:ext>
                  </a:extLst>
                </p14:cNvPr>
                <p14:cNvContentPartPr/>
                <p14:nvPr/>
              </p14:nvContentPartPr>
              <p14:xfrm>
                <a:off x="4625250" y="3014526"/>
                <a:ext cx="123480" cy="3168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4096C68-24C5-48A8-BD49-0EA2CB4B92F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620930" y="3010206"/>
                  <a:ext cx="1321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353046A-7EE6-464A-83BE-54441C312167}"/>
                    </a:ext>
                  </a:extLst>
                </p14:cNvPr>
                <p14:cNvContentPartPr/>
                <p14:nvPr/>
              </p14:nvContentPartPr>
              <p14:xfrm>
                <a:off x="4868610" y="3183726"/>
                <a:ext cx="95040" cy="101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353046A-7EE6-464A-83BE-54441C31216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64290" y="3179406"/>
                  <a:ext cx="10368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8381510-C923-481C-A58C-A7BE933C25FA}"/>
              </a:ext>
            </a:extLst>
          </p:cNvPr>
          <p:cNvGrpSpPr/>
          <p:nvPr/>
        </p:nvGrpSpPr>
        <p:grpSpPr>
          <a:xfrm>
            <a:off x="5232210" y="2907246"/>
            <a:ext cx="1174320" cy="575280"/>
            <a:chOff x="5232210" y="2907246"/>
            <a:chExt cx="1174320" cy="57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7EA71EF-C433-4D10-9FFC-90478600D597}"/>
                    </a:ext>
                  </a:extLst>
                </p14:cNvPr>
                <p14:cNvContentPartPr/>
                <p14:nvPr/>
              </p14:nvContentPartPr>
              <p14:xfrm>
                <a:off x="5234370" y="3037566"/>
                <a:ext cx="146880" cy="12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7EA71EF-C433-4D10-9FFC-90478600D59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230050" y="3033246"/>
                  <a:ext cx="155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E8D8EDC-FD4C-4781-BBC3-3D36C8A1EEC2}"/>
                    </a:ext>
                  </a:extLst>
                </p14:cNvPr>
                <p14:cNvContentPartPr/>
                <p14:nvPr/>
              </p14:nvContentPartPr>
              <p14:xfrm>
                <a:off x="5232210" y="3047646"/>
                <a:ext cx="191520" cy="218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E8D8EDC-FD4C-4781-BBC3-3D36C8A1EEC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27890" y="3043326"/>
                  <a:ext cx="200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DE85B0C-0801-46AD-B36C-1086A6860E29}"/>
                    </a:ext>
                  </a:extLst>
                </p14:cNvPr>
                <p14:cNvContentPartPr/>
                <p14:nvPr/>
              </p14:nvContentPartPr>
              <p14:xfrm>
                <a:off x="5240850" y="3343206"/>
                <a:ext cx="158400" cy="1216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DE85B0C-0801-46AD-B36C-1086A6860E2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236530" y="3338886"/>
                  <a:ext cx="167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02074EB-9ADC-4AF8-8D00-BD053BD15207}"/>
                    </a:ext>
                  </a:extLst>
                </p14:cNvPr>
                <p14:cNvContentPartPr/>
                <p14:nvPr/>
              </p14:nvContentPartPr>
              <p14:xfrm>
                <a:off x="5348130" y="3393966"/>
                <a:ext cx="167400" cy="885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02074EB-9ADC-4AF8-8D00-BD053BD1520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43810" y="3389646"/>
                  <a:ext cx="176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F34B214-0ACD-4E9E-BE16-E7169CAA6946}"/>
                    </a:ext>
                  </a:extLst>
                </p14:cNvPr>
                <p14:cNvContentPartPr/>
                <p14:nvPr/>
              </p14:nvContentPartPr>
              <p14:xfrm>
                <a:off x="5515170" y="3383886"/>
                <a:ext cx="85680" cy="910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F34B214-0ACD-4E9E-BE16-E7169CAA694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10850" y="3379566"/>
                  <a:ext cx="94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9D8578D-8D04-4BD9-963D-8DCE539A8FAB}"/>
                    </a:ext>
                  </a:extLst>
                </p14:cNvPr>
                <p14:cNvContentPartPr/>
                <p14:nvPr/>
              </p14:nvContentPartPr>
              <p14:xfrm>
                <a:off x="5326530" y="2907246"/>
                <a:ext cx="13320" cy="78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9D8578D-8D04-4BD9-963D-8DCE539A8FA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22210" y="2902926"/>
                  <a:ext cx="21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0FBFFD7-E9A2-4624-9DD3-845F303FDC29}"/>
                    </a:ext>
                  </a:extLst>
                </p14:cNvPr>
                <p14:cNvContentPartPr/>
                <p14:nvPr/>
              </p14:nvContentPartPr>
              <p14:xfrm>
                <a:off x="5702010" y="3019926"/>
                <a:ext cx="132480" cy="7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0FBFFD7-E9A2-4624-9DD3-845F303FDC2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97690" y="3015606"/>
                  <a:ext cx="1411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141AB18-1EF3-4201-8C4A-1A64C2083020}"/>
                    </a:ext>
                  </a:extLst>
                </p14:cNvPr>
                <p14:cNvContentPartPr/>
                <p14:nvPr/>
              </p14:nvContentPartPr>
              <p14:xfrm>
                <a:off x="5730450" y="3039006"/>
                <a:ext cx="133560" cy="1947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141AB18-1EF3-4201-8C4A-1A64C208302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26130" y="3034686"/>
                  <a:ext cx="142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DF1366B-7882-427A-B0DC-1531FD87933C}"/>
                    </a:ext>
                  </a:extLst>
                </p14:cNvPr>
                <p14:cNvContentPartPr/>
                <p14:nvPr/>
              </p14:nvContentPartPr>
              <p14:xfrm>
                <a:off x="5785890" y="3231966"/>
                <a:ext cx="63000" cy="90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DF1366B-7882-427A-B0DC-1531FD87933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781570" y="3227646"/>
                  <a:ext cx="716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0E7B443-EB71-4BC6-983B-03F795E82436}"/>
                    </a:ext>
                  </a:extLst>
                </p14:cNvPr>
                <p14:cNvContentPartPr/>
                <p14:nvPr/>
              </p14:nvContentPartPr>
              <p14:xfrm>
                <a:off x="5912610" y="2995806"/>
                <a:ext cx="237960" cy="2682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0E7B443-EB71-4BC6-983B-03F795E8243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908290" y="2991486"/>
                  <a:ext cx="246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597DD77-0007-4F17-B054-54931E96AC19}"/>
                    </a:ext>
                  </a:extLst>
                </p14:cNvPr>
                <p14:cNvContentPartPr/>
                <p14:nvPr/>
              </p14:nvContentPartPr>
              <p14:xfrm>
                <a:off x="6044730" y="3096966"/>
                <a:ext cx="205920" cy="2109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597DD77-0007-4F17-B054-54931E96AC1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040410" y="3092646"/>
                  <a:ext cx="214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FD5E84E-BA70-43A8-9453-3E5020717242}"/>
                    </a:ext>
                  </a:extLst>
                </p14:cNvPr>
                <p14:cNvContentPartPr/>
                <p14:nvPr/>
              </p14:nvContentPartPr>
              <p14:xfrm>
                <a:off x="6209250" y="3165006"/>
                <a:ext cx="35640" cy="100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FD5E84E-BA70-43A8-9453-3E502071724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04930" y="3160686"/>
                  <a:ext cx="44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5503352-61D7-48A2-9351-099680C88653}"/>
                    </a:ext>
                  </a:extLst>
                </p14:cNvPr>
                <p14:cNvContentPartPr/>
                <p14:nvPr/>
              </p14:nvContentPartPr>
              <p14:xfrm>
                <a:off x="6250650" y="2972406"/>
                <a:ext cx="155880" cy="3254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5503352-61D7-48A2-9351-099680C8865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246330" y="2968086"/>
                  <a:ext cx="164520" cy="33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BBD7B16-36E9-4035-BE8F-9CB42615E870}"/>
                  </a:ext>
                </a:extLst>
              </p14:cNvPr>
              <p14:cNvContentPartPr/>
              <p14:nvPr/>
            </p14:nvContentPartPr>
            <p14:xfrm>
              <a:off x="4758090" y="6252006"/>
              <a:ext cx="134640" cy="12960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BBD7B16-36E9-4035-BE8F-9CB42615E87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753770" y="6247686"/>
                <a:ext cx="14328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FD777D6-74CB-4F7B-B092-DA1A7B39F555}"/>
              </a:ext>
            </a:extLst>
          </p:cNvPr>
          <p:cNvGrpSpPr/>
          <p:nvPr/>
        </p:nvGrpSpPr>
        <p:grpSpPr>
          <a:xfrm>
            <a:off x="5196210" y="6186846"/>
            <a:ext cx="453600" cy="232920"/>
            <a:chOff x="5196210" y="6186846"/>
            <a:chExt cx="45360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E798620-E94C-4B00-8E6C-AB02253A1B4E}"/>
                    </a:ext>
                  </a:extLst>
                </p14:cNvPr>
                <p14:cNvContentPartPr/>
                <p14:nvPr/>
              </p14:nvContentPartPr>
              <p14:xfrm>
                <a:off x="5196210" y="6186846"/>
                <a:ext cx="96840" cy="2030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E798620-E94C-4B00-8E6C-AB02253A1B4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191890" y="6182526"/>
                  <a:ext cx="1054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C606760-A9E2-470F-A369-5614F40A693C}"/>
                    </a:ext>
                  </a:extLst>
                </p14:cNvPr>
                <p14:cNvContentPartPr/>
                <p14:nvPr/>
              </p14:nvContentPartPr>
              <p14:xfrm>
                <a:off x="5336610" y="6231126"/>
                <a:ext cx="32040" cy="1526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C606760-A9E2-470F-A369-5614F40A693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332290" y="6226806"/>
                  <a:ext cx="40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A1BE3C4-7AFB-4E66-AADE-EF91A9F1DE2D}"/>
                    </a:ext>
                  </a:extLst>
                </p14:cNvPr>
                <p14:cNvContentPartPr/>
                <p14:nvPr/>
              </p14:nvContentPartPr>
              <p14:xfrm>
                <a:off x="5433810" y="6308886"/>
                <a:ext cx="81360" cy="972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A1BE3C4-7AFB-4E66-AADE-EF91A9F1DE2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429490" y="6304566"/>
                  <a:ext cx="90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33BFADA-72F8-4B98-8CCE-6648133A68D6}"/>
                    </a:ext>
                  </a:extLst>
                </p14:cNvPr>
                <p14:cNvContentPartPr/>
                <p14:nvPr/>
              </p14:nvContentPartPr>
              <p14:xfrm>
                <a:off x="5584650" y="6286566"/>
                <a:ext cx="65160" cy="1332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33BFADA-72F8-4B98-8CCE-6648133A68D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580330" y="6282246"/>
                  <a:ext cx="7380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778B4F9E-CED3-42E1-A806-149C48F84F80}"/>
              </a:ext>
            </a:extLst>
          </p:cNvPr>
          <p:cNvGrpSpPr/>
          <p:nvPr/>
        </p:nvGrpSpPr>
        <p:grpSpPr>
          <a:xfrm>
            <a:off x="8163690" y="4365246"/>
            <a:ext cx="246240" cy="259920"/>
            <a:chOff x="8163690" y="4365246"/>
            <a:chExt cx="24624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36B307D-B1DC-4DAB-AE17-C698714B19D2}"/>
                    </a:ext>
                  </a:extLst>
                </p14:cNvPr>
                <p14:cNvContentPartPr/>
                <p14:nvPr/>
              </p14:nvContentPartPr>
              <p14:xfrm>
                <a:off x="8163690" y="4365246"/>
                <a:ext cx="149760" cy="1717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36B307D-B1DC-4DAB-AE17-C698714B19D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159370" y="4360926"/>
                  <a:ext cx="158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EA43D66-CA7B-4D07-B67C-A8F4E5DB93FC}"/>
                    </a:ext>
                  </a:extLst>
                </p14:cNvPr>
                <p14:cNvContentPartPr/>
                <p14:nvPr/>
              </p14:nvContentPartPr>
              <p14:xfrm>
                <a:off x="8178090" y="4373886"/>
                <a:ext cx="95760" cy="1677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EA43D66-CA7B-4D07-B67C-A8F4E5DB93F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173770" y="4369566"/>
                  <a:ext cx="104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3C159CC-4BC6-4848-8B0E-C559B008AB43}"/>
                    </a:ext>
                  </a:extLst>
                </p14:cNvPr>
                <p14:cNvContentPartPr/>
                <p14:nvPr/>
              </p14:nvContentPartPr>
              <p14:xfrm>
                <a:off x="8326050" y="4520406"/>
                <a:ext cx="83880" cy="1047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3C159CC-4BC6-4848-8B0E-C559B008AB4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321730" y="4516086"/>
                  <a:ext cx="9252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5E51F00-BEC5-4124-B4CC-E9DAAB65D1EC}"/>
              </a:ext>
            </a:extLst>
          </p:cNvPr>
          <p:cNvGrpSpPr/>
          <p:nvPr/>
        </p:nvGrpSpPr>
        <p:grpSpPr>
          <a:xfrm>
            <a:off x="8545290" y="4397286"/>
            <a:ext cx="276840" cy="201600"/>
            <a:chOff x="8545290" y="4397286"/>
            <a:chExt cx="27684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BA9A6DA-3C81-4379-BA4A-59B9E6002D8B}"/>
                    </a:ext>
                  </a:extLst>
                </p14:cNvPr>
                <p14:cNvContentPartPr/>
                <p14:nvPr/>
              </p14:nvContentPartPr>
              <p14:xfrm>
                <a:off x="8545290" y="4428606"/>
                <a:ext cx="101520" cy="277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BA9A6DA-3C81-4379-BA4A-59B9E6002D8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540970" y="4424286"/>
                  <a:ext cx="110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6FA5DE3-D6C4-4438-8A22-68B22473B6F8}"/>
                    </a:ext>
                  </a:extLst>
                </p14:cNvPr>
                <p14:cNvContentPartPr/>
                <p14:nvPr/>
              </p14:nvContentPartPr>
              <p14:xfrm>
                <a:off x="8560770" y="4501686"/>
                <a:ext cx="136440" cy="104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6FA5DE3-D6C4-4438-8A22-68B22473B6F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56450" y="4497366"/>
                  <a:ext cx="145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389C055-46AA-420E-A840-3DB85DF7B60C}"/>
                    </a:ext>
                  </a:extLst>
                </p14:cNvPr>
                <p14:cNvContentPartPr/>
                <p14:nvPr/>
              </p14:nvContentPartPr>
              <p14:xfrm>
                <a:off x="8801250" y="4397286"/>
                <a:ext cx="20880" cy="2016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389C055-46AA-420E-A840-3DB85DF7B60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796930" y="4392966"/>
                  <a:ext cx="2952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8F260544-47FD-428F-BA94-B148E0C28A6B}"/>
              </a:ext>
            </a:extLst>
          </p:cNvPr>
          <p:cNvGrpSpPr/>
          <p:nvPr/>
        </p:nvGrpSpPr>
        <p:grpSpPr>
          <a:xfrm>
            <a:off x="8255490" y="4835766"/>
            <a:ext cx="401400" cy="259560"/>
            <a:chOff x="8255490" y="4835766"/>
            <a:chExt cx="40140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8D4FAE9-AFDF-4195-81DC-AF5CB22D672F}"/>
                    </a:ext>
                  </a:extLst>
                </p14:cNvPr>
                <p14:cNvContentPartPr/>
                <p14:nvPr/>
              </p14:nvContentPartPr>
              <p14:xfrm>
                <a:off x="8263410" y="4835766"/>
                <a:ext cx="116640" cy="1843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8D4FAE9-AFDF-4195-81DC-AF5CB22D672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259090" y="4831446"/>
                  <a:ext cx="125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F1389C7-6D13-4CEA-A9E4-5A07B1809A03}"/>
                    </a:ext>
                  </a:extLst>
                </p14:cNvPr>
                <p14:cNvContentPartPr/>
                <p14:nvPr/>
              </p14:nvContentPartPr>
              <p14:xfrm>
                <a:off x="8255490" y="4859886"/>
                <a:ext cx="128160" cy="2008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F1389C7-6D13-4CEA-A9E4-5A07B1809A0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251170" y="4855566"/>
                  <a:ext cx="136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4F5C509-F168-4E6D-8513-B9E4C690406F}"/>
                    </a:ext>
                  </a:extLst>
                </p14:cNvPr>
                <p14:cNvContentPartPr/>
                <p14:nvPr/>
              </p14:nvContentPartPr>
              <p14:xfrm>
                <a:off x="8452050" y="4978326"/>
                <a:ext cx="79920" cy="860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4F5C509-F168-4E6D-8513-B9E4C690406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447730" y="4974006"/>
                  <a:ext cx="88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856057B-54C4-4285-B92E-613F5C6E9F4A}"/>
                    </a:ext>
                  </a:extLst>
                </p14:cNvPr>
                <p14:cNvContentPartPr/>
                <p14:nvPr/>
              </p14:nvContentPartPr>
              <p14:xfrm>
                <a:off x="8562210" y="5001726"/>
                <a:ext cx="54360" cy="86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856057B-54C4-4285-B92E-613F5C6E9F4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557890" y="4997406"/>
                  <a:ext cx="630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FF82BFC-D532-4E25-832C-8EF9C6CF16CE}"/>
                    </a:ext>
                  </a:extLst>
                </p14:cNvPr>
                <p14:cNvContentPartPr/>
                <p14:nvPr/>
              </p14:nvContentPartPr>
              <p14:xfrm>
                <a:off x="8650770" y="4949166"/>
                <a:ext cx="6120" cy="1461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FF82BFC-D532-4E25-832C-8EF9C6CF16C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646450" y="4944846"/>
                  <a:ext cx="1476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BBCBEA51-8AF8-40A9-BC17-5D78015BE912}"/>
              </a:ext>
            </a:extLst>
          </p:cNvPr>
          <p:cNvGrpSpPr/>
          <p:nvPr/>
        </p:nvGrpSpPr>
        <p:grpSpPr>
          <a:xfrm>
            <a:off x="8796930" y="4869606"/>
            <a:ext cx="257760" cy="232920"/>
            <a:chOff x="8796930" y="4869606"/>
            <a:chExt cx="25776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7DA19B5-00EB-4F07-A72D-E359767000D8}"/>
                    </a:ext>
                  </a:extLst>
                </p14:cNvPr>
                <p14:cNvContentPartPr/>
                <p14:nvPr/>
              </p14:nvContentPartPr>
              <p14:xfrm>
                <a:off x="8796930" y="4941966"/>
                <a:ext cx="96480" cy="356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7DA19B5-00EB-4F07-A72D-E359767000D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792610" y="4937646"/>
                  <a:ext cx="105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86E3C86-FBAF-41C0-AC35-E174F3C61A22}"/>
                    </a:ext>
                  </a:extLst>
                </p14:cNvPr>
                <p14:cNvContentPartPr/>
                <p14:nvPr/>
              </p14:nvContentPartPr>
              <p14:xfrm>
                <a:off x="8812770" y="5039526"/>
                <a:ext cx="114840" cy="72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86E3C86-FBAF-41C0-AC35-E174F3C61A2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808450" y="5035206"/>
                  <a:ext cx="123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7B02624-799A-4EEF-B6DB-F9B4CC2300BD}"/>
                    </a:ext>
                  </a:extLst>
                </p14:cNvPr>
                <p14:cNvContentPartPr/>
                <p14:nvPr/>
              </p14:nvContentPartPr>
              <p14:xfrm>
                <a:off x="9038490" y="4869606"/>
                <a:ext cx="16200" cy="2329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7B02624-799A-4EEF-B6DB-F9B4CC2300B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034170" y="4865286"/>
                  <a:ext cx="2484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0F8406F-B411-4BB3-8777-2C7E5B151EE0}"/>
              </a:ext>
            </a:extLst>
          </p:cNvPr>
          <p:cNvGrpSpPr/>
          <p:nvPr/>
        </p:nvGrpSpPr>
        <p:grpSpPr>
          <a:xfrm>
            <a:off x="8341890" y="5349486"/>
            <a:ext cx="504720" cy="202680"/>
            <a:chOff x="8341890" y="5349486"/>
            <a:chExt cx="504720" cy="2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1F52437-5368-44E5-9EE2-ED0C5F0E5C5A}"/>
                    </a:ext>
                  </a:extLst>
                </p14:cNvPr>
                <p14:cNvContentPartPr/>
                <p14:nvPr/>
              </p14:nvContentPartPr>
              <p14:xfrm>
                <a:off x="8358090" y="5349486"/>
                <a:ext cx="71640" cy="1494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1F52437-5368-44E5-9EE2-ED0C5F0E5C5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353770" y="5345166"/>
                  <a:ext cx="80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AA0F4BC-3BC5-4362-AE8D-A3DA73432F91}"/>
                    </a:ext>
                  </a:extLst>
                </p14:cNvPr>
                <p14:cNvContentPartPr/>
                <p14:nvPr/>
              </p14:nvContentPartPr>
              <p14:xfrm>
                <a:off x="8341890" y="5355246"/>
                <a:ext cx="116280" cy="1443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AA0F4BC-3BC5-4362-AE8D-A3DA73432F9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337570" y="5350926"/>
                  <a:ext cx="124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9DCC855-2EDD-4422-B219-0C5207641EF1}"/>
                    </a:ext>
                  </a:extLst>
                </p14:cNvPr>
                <p14:cNvContentPartPr/>
                <p14:nvPr/>
              </p14:nvContentPartPr>
              <p14:xfrm>
                <a:off x="8518650" y="5465406"/>
                <a:ext cx="200880" cy="867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9DCC855-2EDD-4422-B219-0C5207641EF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514330" y="5461086"/>
                  <a:ext cx="209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F0441B4-AA74-4E1E-A7B9-2673B7C774FB}"/>
                    </a:ext>
                  </a:extLst>
                </p14:cNvPr>
                <p14:cNvContentPartPr/>
                <p14:nvPr/>
              </p14:nvContentPartPr>
              <p14:xfrm>
                <a:off x="8751210" y="5431566"/>
                <a:ext cx="95400" cy="1184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F0441B4-AA74-4E1E-A7B9-2673B7C774F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746890" y="5427246"/>
                  <a:ext cx="10404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DF10E105-7F02-41EF-BF83-37F6DC2C86D3}"/>
              </a:ext>
            </a:extLst>
          </p:cNvPr>
          <p:cNvGrpSpPr/>
          <p:nvPr/>
        </p:nvGrpSpPr>
        <p:grpSpPr>
          <a:xfrm>
            <a:off x="8972250" y="5385126"/>
            <a:ext cx="341280" cy="158760"/>
            <a:chOff x="8972250" y="5385126"/>
            <a:chExt cx="341280" cy="15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FB32927-FC46-4AA3-82B6-4B4798527CE2}"/>
                    </a:ext>
                  </a:extLst>
                </p14:cNvPr>
                <p14:cNvContentPartPr/>
                <p14:nvPr/>
              </p14:nvContentPartPr>
              <p14:xfrm>
                <a:off x="8972250" y="5415726"/>
                <a:ext cx="71640" cy="165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FB32927-FC46-4AA3-82B6-4B4798527CE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967930" y="5411406"/>
                  <a:ext cx="80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6058AF3-34F0-4553-9B34-19BBCE415A0D}"/>
                    </a:ext>
                  </a:extLst>
                </p14:cNvPr>
                <p14:cNvContentPartPr/>
                <p14:nvPr/>
              </p14:nvContentPartPr>
              <p14:xfrm>
                <a:off x="8985930" y="5475846"/>
                <a:ext cx="59760" cy="64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6058AF3-34F0-4553-9B34-19BBCE415A0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981610" y="5471526"/>
                  <a:ext cx="684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C1520CD-C147-495D-B6F4-44B52EE6ED7F}"/>
                    </a:ext>
                  </a:extLst>
                </p14:cNvPr>
                <p14:cNvContentPartPr/>
                <p14:nvPr/>
              </p14:nvContentPartPr>
              <p14:xfrm>
                <a:off x="9140730" y="5385126"/>
                <a:ext cx="172800" cy="1587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C1520CD-C147-495D-B6F4-44B52EE6ED7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136410" y="5380806"/>
                  <a:ext cx="1814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D862F37D-26A8-485B-88B5-4AE95E1D58CB}"/>
              </a:ext>
            </a:extLst>
          </p:cNvPr>
          <p:cNvGrpSpPr/>
          <p:nvPr/>
        </p:nvGrpSpPr>
        <p:grpSpPr>
          <a:xfrm>
            <a:off x="8439810" y="5808846"/>
            <a:ext cx="518400" cy="276840"/>
            <a:chOff x="8439810" y="5808846"/>
            <a:chExt cx="518400" cy="2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73DC22A-FB1F-4849-A1B7-8BC1FBF902C5}"/>
                    </a:ext>
                  </a:extLst>
                </p14:cNvPr>
                <p14:cNvContentPartPr/>
                <p14:nvPr/>
              </p14:nvContentPartPr>
              <p14:xfrm>
                <a:off x="8453850" y="5808846"/>
                <a:ext cx="107280" cy="2196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73DC22A-FB1F-4849-A1B7-8BC1FBF902C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449530" y="5804526"/>
                  <a:ext cx="115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E7F6235-BFE1-4459-B9C5-CBE1A32557FF}"/>
                    </a:ext>
                  </a:extLst>
                </p14:cNvPr>
                <p14:cNvContentPartPr/>
                <p14:nvPr/>
              </p14:nvContentPartPr>
              <p14:xfrm>
                <a:off x="8439810" y="5836926"/>
                <a:ext cx="123840" cy="1825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E7F6235-BFE1-4459-B9C5-CBE1A32557F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435490" y="5832606"/>
                  <a:ext cx="132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D5952C0-ACF8-4BFF-A401-974CA2A78498}"/>
                    </a:ext>
                  </a:extLst>
                </p14:cNvPr>
                <p14:cNvContentPartPr/>
                <p14:nvPr/>
              </p14:nvContentPartPr>
              <p14:xfrm>
                <a:off x="8617290" y="5969406"/>
                <a:ext cx="79920" cy="799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D5952C0-ACF8-4BFF-A401-974CA2A7849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612970" y="5965086"/>
                  <a:ext cx="88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DD6D287-79BE-4E19-A017-AF40CA4DF4E9}"/>
                    </a:ext>
                  </a:extLst>
                </p14:cNvPr>
                <p14:cNvContentPartPr/>
                <p14:nvPr/>
              </p14:nvContentPartPr>
              <p14:xfrm>
                <a:off x="8775690" y="6001446"/>
                <a:ext cx="50760" cy="86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DD6D287-79BE-4E19-A017-AF40CA4DF4E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771370" y="5997126"/>
                  <a:ext cx="59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23B045E-686B-4E26-8D2A-FE20999A1516}"/>
                    </a:ext>
                  </a:extLst>
                </p14:cNvPr>
                <p14:cNvContentPartPr/>
                <p14:nvPr/>
              </p14:nvContentPartPr>
              <p14:xfrm>
                <a:off x="8855610" y="5937006"/>
                <a:ext cx="102600" cy="1486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23B045E-686B-4E26-8D2A-FE20999A151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851290" y="5932686"/>
                  <a:ext cx="11124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D5204C09-B6EF-42B4-8517-53EDDF107D87}"/>
              </a:ext>
            </a:extLst>
          </p:cNvPr>
          <p:cNvGrpSpPr/>
          <p:nvPr/>
        </p:nvGrpSpPr>
        <p:grpSpPr>
          <a:xfrm>
            <a:off x="9072330" y="5844846"/>
            <a:ext cx="381240" cy="199800"/>
            <a:chOff x="9072330" y="5844846"/>
            <a:chExt cx="38124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EE3CDAB-7F9D-416E-B53A-FB4C27BC63F4}"/>
                    </a:ext>
                  </a:extLst>
                </p14:cNvPr>
                <p14:cNvContentPartPr/>
                <p14:nvPr/>
              </p14:nvContentPartPr>
              <p14:xfrm>
                <a:off x="9072330" y="5904246"/>
                <a:ext cx="92520" cy="165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EE3CDAB-7F9D-416E-B53A-FB4C27BC63F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068010" y="5899926"/>
                  <a:ext cx="101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37224A9-F317-41B1-A048-C1D34718306C}"/>
                    </a:ext>
                  </a:extLst>
                </p14:cNvPr>
                <p14:cNvContentPartPr/>
                <p14:nvPr/>
              </p14:nvContentPartPr>
              <p14:xfrm>
                <a:off x="9088530" y="5978406"/>
                <a:ext cx="105120" cy="133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37224A9-F317-41B1-A048-C1D34718306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084210" y="5974086"/>
                  <a:ext cx="113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938C002-62EE-417D-8FA5-71C6936D04DF}"/>
                    </a:ext>
                  </a:extLst>
                </p14:cNvPr>
                <p14:cNvContentPartPr/>
                <p14:nvPr/>
              </p14:nvContentPartPr>
              <p14:xfrm>
                <a:off x="9268170" y="5844846"/>
                <a:ext cx="185400" cy="1105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938C002-62EE-417D-8FA5-71C6936D04D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263850" y="5840526"/>
                  <a:ext cx="194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13B2244-7186-4387-A811-E693E94D4C9D}"/>
                    </a:ext>
                  </a:extLst>
                </p14:cNvPr>
                <p14:cNvContentPartPr/>
                <p14:nvPr/>
              </p14:nvContentPartPr>
              <p14:xfrm>
                <a:off x="9381210" y="5853486"/>
                <a:ext cx="16560" cy="1911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13B2244-7186-4387-A811-E693E94D4C9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376890" y="5849166"/>
                  <a:ext cx="2520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0DBE2FDE-668F-4AE3-9CA5-8CC367319CAA}"/>
              </a:ext>
            </a:extLst>
          </p:cNvPr>
          <p:cNvGrpSpPr/>
          <p:nvPr/>
        </p:nvGrpSpPr>
        <p:grpSpPr>
          <a:xfrm>
            <a:off x="3396210" y="4475406"/>
            <a:ext cx="3516120" cy="1455480"/>
            <a:chOff x="3396210" y="4475406"/>
            <a:chExt cx="3516120" cy="145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73C9C8E-8259-4217-AFE7-60A0E2BDA473}"/>
                    </a:ext>
                  </a:extLst>
                </p14:cNvPr>
                <p14:cNvContentPartPr/>
                <p14:nvPr/>
              </p14:nvContentPartPr>
              <p14:xfrm>
                <a:off x="3396210" y="4580526"/>
                <a:ext cx="3362040" cy="12416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73C9C8E-8259-4217-AFE7-60A0E2BDA47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391890" y="4576206"/>
                  <a:ext cx="3370680" cy="12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DFB85DA-1BBC-4FC4-B263-5C0F7552C01D}"/>
                    </a:ext>
                  </a:extLst>
                </p14:cNvPr>
                <p14:cNvContentPartPr/>
                <p14:nvPr/>
              </p14:nvContentPartPr>
              <p14:xfrm>
                <a:off x="6772290" y="4475406"/>
                <a:ext cx="140040" cy="14554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DFB85DA-1BBC-4FC4-B263-5C0F7552C01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767970" y="4471086"/>
                  <a:ext cx="148680" cy="14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5D53A4A-7105-4FAE-A1CB-A8CB2E659315}"/>
                    </a:ext>
                  </a:extLst>
                </p14:cNvPr>
                <p14:cNvContentPartPr/>
                <p14:nvPr/>
              </p14:nvContentPartPr>
              <p14:xfrm>
                <a:off x="3815970" y="4634166"/>
                <a:ext cx="99720" cy="11336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5D53A4A-7105-4FAE-A1CB-A8CB2E65931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811650" y="4629846"/>
                  <a:ext cx="108360" cy="11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58491CC-2EC9-46AC-8B08-D83794FC55DF}"/>
                    </a:ext>
                  </a:extLst>
                </p14:cNvPr>
                <p14:cNvContentPartPr/>
                <p14:nvPr/>
              </p14:nvContentPartPr>
              <p14:xfrm>
                <a:off x="4169850" y="4626246"/>
                <a:ext cx="142200" cy="11628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58491CC-2EC9-46AC-8B08-D83794FC55D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165530" y="4621926"/>
                  <a:ext cx="150840" cy="11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61EF4B7-E68D-4600-B30A-3095D7E7B4DC}"/>
                    </a:ext>
                  </a:extLst>
                </p14:cNvPr>
                <p14:cNvContentPartPr/>
                <p14:nvPr/>
              </p14:nvContentPartPr>
              <p14:xfrm>
                <a:off x="4506810" y="4631646"/>
                <a:ext cx="170280" cy="1217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61EF4B7-E68D-4600-B30A-3095D7E7B4D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502490" y="4627326"/>
                  <a:ext cx="178920" cy="12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6973741-74F7-4E2E-86A6-ED3CC91388FB}"/>
                    </a:ext>
                  </a:extLst>
                </p14:cNvPr>
                <p14:cNvContentPartPr/>
                <p14:nvPr/>
              </p14:nvContentPartPr>
              <p14:xfrm>
                <a:off x="5069130" y="5534526"/>
                <a:ext cx="16560" cy="144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6973741-74F7-4E2E-86A6-ED3CC91388F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064810" y="5530206"/>
                  <a:ext cx="25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B846755-4975-405F-91D0-4D6F478CA360}"/>
                    </a:ext>
                  </a:extLst>
                </p14:cNvPr>
                <p14:cNvContentPartPr/>
                <p14:nvPr/>
              </p14:nvContentPartPr>
              <p14:xfrm>
                <a:off x="5227170" y="5541006"/>
                <a:ext cx="280080" cy="306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B846755-4975-405F-91D0-4D6F478CA36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222850" y="5536686"/>
                  <a:ext cx="288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B8F4253-5CA9-4214-95D7-475DF7ED8A8D}"/>
                    </a:ext>
                  </a:extLst>
                </p14:cNvPr>
                <p14:cNvContentPartPr/>
                <p14:nvPr/>
              </p14:nvContentPartPr>
              <p14:xfrm>
                <a:off x="6418770" y="4555326"/>
                <a:ext cx="87120" cy="11851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B8F4253-5CA9-4214-95D7-475DF7ED8A8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414450" y="4551006"/>
                  <a:ext cx="95760" cy="11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C82698A-8034-4E9B-AC5F-973C2C3C8098}"/>
                    </a:ext>
                  </a:extLst>
                </p14:cNvPr>
                <p14:cNvContentPartPr/>
                <p14:nvPr/>
              </p14:nvContentPartPr>
              <p14:xfrm>
                <a:off x="5968410" y="4535166"/>
                <a:ext cx="69840" cy="12186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C82698A-8034-4E9B-AC5F-973C2C3C809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964090" y="4530846"/>
                  <a:ext cx="78480" cy="12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51E3F0F-082D-4B6E-B92C-2682CDE4133E}"/>
                    </a:ext>
                  </a:extLst>
                </p14:cNvPr>
                <p14:cNvContentPartPr/>
                <p14:nvPr/>
              </p14:nvContentPartPr>
              <p14:xfrm>
                <a:off x="5534610" y="4623366"/>
                <a:ext cx="88200" cy="11343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51E3F0F-082D-4B6E-B92C-2682CDE4133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530290" y="4619046"/>
                  <a:ext cx="96840" cy="11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C14C3A8-BEDC-4695-AD20-8D9F99D6CBD4}"/>
                    </a:ext>
                  </a:extLst>
                </p14:cNvPr>
                <p14:cNvContentPartPr/>
                <p14:nvPr/>
              </p14:nvContentPartPr>
              <p14:xfrm>
                <a:off x="5114490" y="4655046"/>
                <a:ext cx="141840" cy="11037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C14C3A8-BEDC-4695-AD20-8D9F99D6CBD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110170" y="4650726"/>
                  <a:ext cx="150480" cy="11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FEE9D06-BB8D-481D-9B61-582CF705D7CD}"/>
                    </a:ext>
                  </a:extLst>
                </p14:cNvPr>
                <p14:cNvContentPartPr/>
                <p14:nvPr/>
              </p14:nvContentPartPr>
              <p14:xfrm>
                <a:off x="4813890" y="4696806"/>
                <a:ext cx="156600" cy="10285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FEE9D06-BB8D-481D-9B61-582CF705D7C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809570" y="4692486"/>
                  <a:ext cx="165240" cy="10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2A20024-0186-4352-9DD1-418F9C54C8AE}"/>
                    </a:ext>
                  </a:extLst>
                </p14:cNvPr>
                <p14:cNvContentPartPr/>
                <p14:nvPr/>
              </p14:nvContentPartPr>
              <p14:xfrm>
                <a:off x="4361010" y="5500686"/>
                <a:ext cx="249120" cy="2930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2A20024-0186-4352-9DD1-418F9C54C8A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356690" y="5496366"/>
                  <a:ext cx="2577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7AA4D52-122C-426E-A9C1-8412172C0209}"/>
                    </a:ext>
                  </a:extLst>
                </p14:cNvPr>
                <p14:cNvContentPartPr/>
                <p14:nvPr/>
              </p14:nvContentPartPr>
              <p14:xfrm>
                <a:off x="4479810" y="5586726"/>
                <a:ext cx="29160" cy="1641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7AA4D52-122C-426E-A9C1-8412172C020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475490" y="5582406"/>
                  <a:ext cx="37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95367D8-EA96-4321-A2F9-74956E608355}"/>
                    </a:ext>
                  </a:extLst>
                </p14:cNvPr>
                <p14:cNvContentPartPr/>
                <p14:nvPr/>
              </p14:nvContentPartPr>
              <p14:xfrm>
                <a:off x="5684010" y="5454606"/>
                <a:ext cx="285480" cy="3463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95367D8-EA96-4321-A2F9-74956E60835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679690" y="5450286"/>
                  <a:ext cx="2941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8CB25A3-8460-46AB-BF0B-C0F2954B329C}"/>
                    </a:ext>
                  </a:extLst>
                </p14:cNvPr>
                <p14:cNvContentPartPr/>
                <p14:nvPr/>
              </p14:nvContentPartPr>
              <p14:xfrm>
                <a:off x="5788410" y="5594286"/>
                <a:ext cx="112680" cy="1116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8CB25A3-8460-46AB-BF0B-C0F2954B329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784090" y="5589966"/>
                  <a:ext cx="121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AA74F60-E0DC-494F-A837-8BC5BF70466B}"/>
                    </a:ext>
                  </a:extLst>
                </p14:cNvPr>
                <p14:cNvContentPartPr/>
                <p14:nvPr/>
              </p14:nvContentPartPr>
              <p14:xfrm>
                <a:off x="5646570" y="5119086"/>
                <a:ext cx="297360" cy="2984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AA74F60-E0DC-494F-A837-8BC5BF70466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642250" y="5114766"/>
                  <a:ext cx="3060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4FAF708-25C4-4AD7-A55E-99FC6EC9C1A3}"/>
                    </a:ext>
                  </a:extLst>
                </p14:cNvPr>
                <p14:cNvContentPartPr/>
                <p14:nvPr/>
              </p14:nvContentPartPr>
              <p14:xfrm>
                <a:off x="5751690" y="5230326"/>
                <a:ext cx="102960" cy="1288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4FAF708-25C4-4AD7-A55E-99FC6EC9C1A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747370" y="5226006"/>
                  <a:ext cx="111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25D08CE-AE4A-464E-A878-F87ACE82D2E8}"/>
                    </a:ext>
                  </a:extLst>
                </p14:cNvPr>
                <p14:cNvContentPartPr/>
                <p14:nvPr/>
              </p14:nvContentPartPr>
              <p14:xfrm>
                <a:off x="6156690" y="5483046"/>
                <a:ext cx="286560" cy="3337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25D08CE-AE4A-464E-A878-F87ACE82D2E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152370" y="5478726"/>
                  <a:ext cx="2952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9523A06-57B1-4D7C-9903-C13946B3E380}"/>
                    </a:ext>
                  </a:extLst>
                </p14:cNvPr>
                <p14:cNvContentPartPr/>
                <p14:nvPr/>
              </p14:nvContentPartPr>
              <p14:xfrm>
                <a:off x="6233730" y="5591406"/>
                <a:ext cx="146160" cy="1051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9523A06-57B1-4D7C-9903-C13946B3E38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229410" y="5587086"/>
                  <a:ext cx="154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95F4B3F-A5FC-4CCD-90DB-A0BA0F0F463A}"/>
                    </a:ext>
                  </a:extLst>
                </p14:cNvPr>
                <p14:cNvContentPartPr/>
                <p14:nvPr/>
              </p14:nvContentPartPr>
              <p14:xfrm>
                <a:off x="6333450" y="5613366"/>
                <a:ext cx="14400" cy="1728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95F4B3F-A5FC-4CCD-90DB-A0BA0F0F463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329130" y="5609046"/>
                  <a:ext cx="23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6643026-5CF6-4B5E-A00C-27A2BF24B3D1}"/>
                    </a:ext>
                  </a:extLst>
                </p14:cNvPr>
                <p14:cNvContentPartPr/>
                <p14:nvPr/>
              </p14:nvContentPartPr>
              <p14:xfrm>
                <a:off x="5654850" y="4767006"/>
                <a:ext cx="263880" cy="2552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6643026-5CF6-4B5E-A00C-27A2BF24B3D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650530" y="4762686"/>
                  <a:ext cx="2725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81B9EC1-7F57-4F24-A3FD-D562918A082B}"/>
                    </a:ext>
                  </a:extLst>
                </p14:cNvPr>
                <p14:cNvContentPartPr/>
                <p14:nvPr/>
              </p14:nvContentPartPr>
              <p14:xfrm>
                <a:off x="5747730" y="4822806"/>
                <a:ext cx="74880" cy="1353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81B9EC1-7F57-4F24-A3FD-D562918A082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743410" y="4818486"/>
                  <a:ext cx="83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02DFD84-622F-4342-A269-F8A431341233}"/>
                    </a:ext>
                  </a:extLst>
                </p14:cNvPr>
                <p14:cNvContentPartPr/>
                <p14:nvPr/>
              </p14:nvContentPartPr>
              <p14:xfrm>
                <a:off x="5754210" y="4836486"/>
                <a:ext cx="91440" cy="122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02DFD84-622F-4342-A269-F8A43134123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749890" y="4832166"/>
                  <a:ext cx="100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6A0447A-DA98-4ED4-B9DB-1C8B54386CFD}"/>
                    </a:ext>
                  </a:extLst>
                </p14:cNvPr>
                <p14:cNvContentPartPr/>
                <p14:nvPr/>
              </p14:nvContentPartPr>
              <p14:xfrm>
                <a:off x="4317810" y="5177406"/>
                <a:ext cx="244080" cy="2656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6A0447A-DA98-4ED4-B9DB-1C8B54386CF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313490" y="5173086"/>
                  <a:ext cx="2527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867EDBD-DB3D-490E-88EA-F7E88BE90739}"/>
                    </a:ext>
                  </a:extLst>
                </p14:cNvPr>
                <p14:cNvContentPartPr/>
                <p14:nvPr/>
              </p14:nvContentPartPr>
              <p14:xfrm>
                <a:off x="4398810" y="5237526"/>
                <a:ext cx="78120" cy="1670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867EDBD-DB3D-490E-88EA-F7E88BE9073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394490" y="5233206"/>
                  <a:ext cx="86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0A4FD91-3D3B-4F1B-A283-3E2C765A3282}"/>
                    </a:ext>
                  </a:extLst>
                </p14:cNvPr>
                <p14:cNvContentPartPr/>
                <p14:nvPr/>
              </p14:nvContentPartPr>
              <p14:xfrm>
                <a:off x="6158130" y="5129526"/>
                <a:ext cx="226080" cy="2624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0A4FD91-3D3B-4F1B-A283-3E2C765A328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153810" y="5125206"/>
                  <a:ext cx="234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0A57DAE-01EA-4D03-A818-5F26E7D6AD98}"/>
                    </a:ext>
                  </a:extLst>
                </p14:cNvPr>
                <p14:cNvContentPartPr/>
                <p14:nvPr/>
              </p14:nvContentPartPr>
              <p14:xfrm>
                <a:off x="6218970" y="5204766"/>
                <a:ext cx="86400" cy="1458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0A57DAE-01EA-4D03-A818-5F26E7D6AD9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214650" y="5200446"/>
                  <a:ext cx="95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0E08D63-B5C2-43EC-BDA2-F1B71909AD0E}"/>
                    </a:ext>
                  </a:extLst>
                </p14:cNvPr>
                <p14:cNvContentPartPr/>
                <p14:nvPr/>
              </p14:nvContentPartPr>
              <p14:xfrm>
                <a:off x="3591330" y="5442006"/>
                <a:ext cx="286560" cy="3387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0E08D63-B5C2-43EC-BDA2-F1B71909AD0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587010" y="5437686"/>
                  <a:ext cx="2952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8F1504B-15C0-4D29-AFDD-843DAC6B4D0D}"/>
                    </a:ext>
                  </a:extLst>
                </p14:cNvPr>
                <p14:cNvContentPartPr/>
                <p14:nvPr/>
              </p14:nvContentPartPr>
              <p14:xfrm>
                <a:off x="3695370" y="5540286"/>
                <a:ext cx="81000" cy="1645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8F1504B-15C0-4D29-AFDD-843DAC6B4D0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691050" y="5535966"/>
                  <a:ext cx="89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CEED882-29E3-45B1-83F1-7BB1FCDA78FB}"/>
                    </a:ext>
                  </a:extLst>
                </p14:cNvPr>
                <p14:cNvContentPartPr/>
                <p14:nvPr/>
              </p14:nvContentPartPr>
              <p14:xfrm>
                <a:off x="5026290" y="5470806"/>
                <a:ext cx="277920" cy="2869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CEED882-29E3-45B1-83F1-7BB1FCDA78F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021970" y="5466486"/>
                  <a:ext cx="2865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CABB0FB-E595-4711-AAB5-87BE4DCE50C1}"/>
                    </a:ext>
                  </a:extLst>
                </p14:cNvPr>
                <p14:cNvContentPartPr/>
                <p14:nvPr/>
              </p14:nvContentPartPr>
              <p14:xfrm>
                <a:off x="5122770" y="5543526"/>
                <a:ext cx="63360" cy="1897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CABB0FB-E595-4711-AAB5-87BE4DCE50C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118450" y="5539206"/>
                  <a:ext cx="7200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D3C341E3-3DA3-4ED8-8E57-EAF5137225DF}"/>
              </a:ext>
            </a:extLst>
          </p:cNvPr>
          <p:cNvGrpSpPr/>
          <p:nvPr/>
        </p:nvGrpSpPr>
        <p:grpSpPr>
          <a:xfrm>
            <a:off x="8527290" y="6345606"/>
            <a:ext cx="940320" cy="253080"/>
            <a:chOff x="8527290" y="6345606"/>
            <a:chExt cx="940320" cy="25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F4F37B7-4287-475E-948C-31331D4C632E}"/>
                    </a:ext>
                  </a:extLst>
                </p14:cNvPr>
                <p14:cNvContentPartPr/>
                <p14:nvPr/>
              </p14:nvContentPartPr>
              <p14:xfrm>
                <a:off x="8527650" y="6356766"/>
                <a:ext cx="87840" cy="1785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F4F37B7-4287-475E-948C-31331D4C632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523330" y="6352446"/>
                  <a:ext cx="96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78FDF15-9252-44A1-AC22-7F3810401A1C}"/>
                    </a:ext>
                  </a:extLst>
                </p14:cNvPr>
                <p14:cNvContentPartPr/>
                <p14:nvPr/>
              </p14:nvContentPartPr>
              <p14:xfrm>
                <a:off x="8527290" y="6345606"/>
                <a:ext cx="113400" cy="1800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78FDF15-9252-44A1-AC22-7F3810401A1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522970" y="6341286"/>
                  <a:ext cx="122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70F51DE-F095-417B-BAC7-D2B653D2189D}"/>
                    </a:ext>
                  </a:extLst>
                </p14:cNvPr>
                <p14:cNvContentPartPr/>
                <p14:nvPr/>
              </p14:nvContentPartPr>
              <p14:xfrm>
                <a:off x="8713050" y="6466926"/>
                <a:ext cx="69840" cy="846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70F51DE-F095-417B-BAC7-D2B653D2189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708730" y="6462606"/>
                  <a:ext cx="78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2C65202-7CBE-4CC0-9652-3DA2072CDF68}"/>
                    </a:ext>
                  </a:extLst>
                </p14:cNvPr>
                <p14:cNvContentPartPr/>
                <p14:nvPr/>
              </p14:nvContentPartPr>
              <p14:xfrm>
                <a:off x="8853450" y="6438486"/>
                <a:ext cx="214920" cy="1062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2C65202-7CBE-4CC0-9652-3DA2072CDF6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849130" y="6434166"/>
                  <a:ext cx="223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60C59E3-E815-40A0-9FD6-D9DCB9339F0A}"/>
                    </a:ext>
                  </a:extLst>
                </p14:cNvPr>
                <p14:cNvContentPartPr/>
                <p14:nvPr/>
              </p14:nvContentPartPr>
              <p14:xfrm>
                <a:off x="9032370" y="6484926"/>
                <a:ext cx="11520" cy="1137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60C59E3-E815-40A0-9FD6-D9DCB9339F0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028050" y="6480606"/>
                  <a:ext cx="20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7B1B65F-108C-4B35-A4E8-B78D67CD61D6}"/>
                    </a:ext>
                  </a:extLst>
                </p14:cNvPr>
                <p14:cNvContentPartPr/>
                <p14:nvPr/>
              </p14:nvContentPartPr>
              <p14:xfrm>
                <a:off x="9181410" y="6453606"/>
                <a:ext cx="132120" cy="756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7B1B65F-108C-4B35-A4E8-B78D67CD61D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177090" y="6449286"/>
                  <a:ext cx="140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1465F25-CAC9-47E6-A32D-17A6E3D8E344}"/>
                    </a:ext>
                  </a:extLst>
                </p14:cNvPr>
                <p14:cNvContentPartPr/>
                <p14:nvPr/>
              </p14:nvContentPartPr>
              <p14:xfrm>
                <a:off x="9459690" y="6346326"/>
                <a:ext cx="7920" cy="2419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1465F25-CAC9-47E6-A32D-17A6E3D8E34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455370" y="6342006"/>
                  <a:ext cx="1656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E810162F-85C3-4DC0-B6D1-EF4DB3AEB534}"/>
                  </a:ext>
                </a:extLst>
              </p14:cNvPr>
              <p14:cNvContentPartPr/>
              <p14:nvPr/>
            </p14:nvContentPartPr>
            <p14:xfrm>
              <a:off x="9949650" y="4885086"/>
              <a:ext cx="16560" cy="1728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E810162F-85C3-4DC0-B6D1-EF4DB3AEB534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945330" y="4880766"/>
                <a:ext cx="252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B53FF867-3DB4-4278-8FE2-86C24DB24B18}"/>
                  </a:ext>
                </a:extLst>
              </p14:cNvPr>
              <p14:cNvContentPartPr/>
              <p14:nvPr/>
            </p14:nvContentPartPr>
            <p14:xfrm>
              <a:off x="10004730" y="5029086"/>
              <a:ext cx="69480" cy="351360"/>
            </p14:xfrm>
          </p:contentPart>
        </mc:Choice>
        <mc:Fallback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B53FF867-3DB4-4278-8FE2-86C24DB24B18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0000410" y="5024766"/>
                <a:ext cx="7812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5105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908</Words>
  <Application>Microsoft Office PowerPoint</Application>
  <PresentationFormat>Widescreen</PresentationFormat>
  <Paragraphs>243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CS 466/666 - Algorithm Design and Analysis</vt:lpstr>
      <vt:lpstr>Today’s Plan</vt:lpstr>
      <vt:lpstr>Balls and Bins</vt:lpstr>
      <vt:lpstr>Expected Load</vt:lpstr>
      <vt:lpstr>Expected Number of Empty Bins</vt:lpstr>
      <vt:lpstr>Collision</vt:lpstr>
      <vt:lpstr>Maximum Load</vt:lpstr>
      <vt:lpstr>Maximum Load</vt:lpstr>
      <vt:lpstr>Coupon Collector</vt:lpstr>
      <vt:lpstr>Coupon Collector</vt:lpstr>
      <vt:lpstr>Heuristic Argument</vt:lpstr>
      <vt:lpstr>Maximum Load</vt:lpstr>
      <vt:lpstr>Calculation</vt:lpstr>
      <vt:lpstr>Coupon Collector</vt:lpstr>
      <vt:lpstr>Coupon Collector</vt:lpstr>
      <vt:lpstr>Poisson Approximation (Optional)</vt:lpstr>
      <vt:lpstr>Poisson Approximation (Optional)</vt:lpstr>
      <vt:lpstr>Power of two choices</vt:lpstr>
      <vt:lpstr>Intuition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137</cp:revision>
  <dcterms:created xsi:type="dcterms:W3CDTF">2020-05-12T11:50:13Z</dcterms:created>
  <dcterms:modified xsi:type="dcterms:W3CDTF">2020-05-21T16:56:00Z</dcterms:modified>
</cp:coreProperties>
</file>