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77" r:id="rId3"/>
    <p:sldId id="321" r:id="rId4"/>
    <p:sldId id="323" r:id="rId5"/>
    <p:sldId id="353" r:id="rId6"/>
    <p:sldId id="324" r:id="rId7"/>
    <p:sldId id="325" r:id="rId8"/>
    <p:sldId id="329" r:id="rId9"/>
    <p:sldId id="327" r:id="rId10"/>
    <p:sldId id="330" r:id="rId11"/>
    <p:sldId id="331" r:id="rId12"/>
    <p:sldId id="332" r:id="rId13"/>
    <p:sldId id="333" r:id="rId14"/>
    <p:sldId id="335" r:id="rId15"/>
    <p:sldId id="334" r:id="rId16"/>
    <p:sldId id="336" r:id="rId17"/>
    <p:sldId id="337" r:id="rId18"/>
    <p:sldId id="338" r:id="rId19"/>
    <p:sldId id="339" r:id="rId20"/>
    <p:sldId id="341" r:id="rId21"/>
    <p:sldId id="340" r:id="rId22"/>
    <p:sldId id="343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50" r:id="rId31"/>
    <p:sldId id="352" r:id="rId32"/>
    <p:sldId id="351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99" d="100"/>
          <a:sy n="99" d="100"/>
        </p:scale>
        <p:origin x="67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32:56.3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19261 7763 763 0,'32'39'395'0,"-27"-30"-100"15,2-1-48-15,-1-1-43 0,-1 0-27 16,-1-3-33-16,-5-3-8 15,2 4-18-15,-2-5-12 16,1 0-25-16,0 0-16 16,0-1-31-16,-1 0-10 15,-4-29-13-15,-12-40-3 0,3 22-3 16,-2-8-1-16,1 0 1 16,-2-2-1-16,3 15 1 15,3 7-1-15,0 11 3 16,5 11-1-16,2 5 2 15,2 6-1-15,1-2-2 16,-1 6 2-16,1-2-62 16,0 0-66-16,0 0-180 15,1 0 179-15</inkml:trace>
  <inkml:trace contextRef="#ctx0" brushRef="#br0" timeOffset="386.31">19055 7593 1430 0,'-11'12'595'0,"5"-3"-399"16,2-5-35-16,2-2 5 15,2-2-60-15,-1-1-18 16,0 0-22-16,2-9-18 15,6-19-17-15,14-37-2 16,-8 27-14-16,-1-2-5 16,0 2-5-16,1 4 0 15,-2 6-3-15,-2 2 1 0,1 17-2 16,2 10 0-16,0 7 0 16,2 8 0-16,4 7 2 15,-1 3 5-15,4 2 12 16,5 4 5-16,2-6 7 15,7-2-3-15,-2-6-9 16,-3-3-5-16,-9-5-6 16,-12-6-3-16,2 1 2 15,-9-5-15-15,6 0-159 16,8 1-75-16,-8-3 135 16</inkml:trace>
  <inkml:trace contextRef="#ctx0" brushRef="#br0" timeOffset="1246.35">19513 8269 880 0,'-33'0'412'0,"37"1"-169"15,-1 4-22-15,6 6-31 16,2 7-26-16,-2 0-33 0,1 5-12 16,0 5-28-16,-4-6-10 15,5 6-14-15,-6-8-8 16,3-3-18-16,4 3-8 15,-8-11-11-15,-1-3-5 16,-2-6-2-16,-2-1-2 16,0 0-5-16,-1 0 0 15,-8-29-5-15,-18-40-1 16,17 31 1-16,-2 3-2 0,9 8 2 16,4 10 0-16,1 4 0 15,3-3 3-15,15 7 4 16,0 0 2-16,7 3 0 15,-2 0-1-15,-5 3-4 16,-1-1 7-16,-5 0-116 16,-2 1-82-16,-5-4 115 15</inkml:trace>
  <inkml:trace contextRef="#ctx0" brushRef="#br0" timeOffset="1659.56">19778 8504 1458 0,'7'12'530'0,"3"-4"-428"16,-4-6-30-16,6-2 48 15,-2-3-22-15,8-8-29 16,4-4 5-16,-1-6-17 16,4-2-10-16,-13-3-4 0,-9-5-7 15,-3 5-18-15,-9 0-4 16,1 3-5-16,1 14 1 16,-9 4 6-16,0 5 0 15,-2 12 5-15,-4 0 0 16,7 10 2-16,2 1 3 15,7 9 6-15,6 5 2 16,2-2-4-16,5 2-5 0,0-8-8 16,5-7-4-16,0-9-9 15,1-5-1-15,8-8-24 16,7-2-51-16,3-10-145 16,5 0-96-16,-4-9 179 15</inkml:trace>
  <inkml:trace contextRef="#ctx0" brushRef="#br0" timeOffset="2207.51">20126 8301 1376 0,'3'10'591'0,"0"9"-332"16,4 7-14-16,-5 7-49 16,-1 4-40-16,1 1-54 15,0-2-21-15,3-5-44 0,0-4-13 16,-2-14-13-16,2-7-5 15,-3-8-6-15,0-4-2 16,-2-11-4-16,-1-3-2 16,1-8-2-16,1-6 0 15,4 3 2-15,3 2 4 16,6 6 4-16,1 6 2 16,3 3 3-16,1 3 0 15,1 6 5-15,2 5 1 16,-4 6 5-16,2 11 3 15,-9 7 6-15,-4 1 2 16,-2 9 0-16,-2-2-4 0,2-6-9 16,-9-3-4-16,5-12-5 15,2-4-2-15,-8-7-3 16,14-5-5-16,-10-9-9 16,1-4-10-16,3-10-11 15,-1 3-5-15,5-3 5 16,-3-2 9-16,10 6 17 15,-2 1 7-15,4 2 6 16,0 9 3-16,-6 6 15 16,-9 2 10-16,7 15 10 15,-4 9 4-15,5 15 3 16,3 7-6-16,-7 2-7 16,0-1-8-16,-5-13-16 15,0-9-6-15,6-12-110 16,-3-9-75-16,7-7-168 0,4-2-43 15,-1-3 241-15</inkml:trace>
  <inkml:trace contextRef="#ctx0" brushRef="#br0" timeOffset="2532.23">20592 8526 1604 0,'14'0'624'0,"32"-6"-462"15,-23-8 3-15,1-4-22 16,-3-10-47-16,1 4-39 16,-3 2-19-16,-7-2-28 15,-6 6-2-15,-7 2-3 16,-7 2-1-16,-6 8 0 16,0 10-1-16,-4 5 0 15,0 3-3-15,5 7 13 16,2 9 6-16,3 0 15 15,6 1 11-15,2 0 5 16,0-7 1-16,10-3-7 16,0-3-6-16,6-5-17 15,3-3-7-15,6-5-7 0,1-4 2 16,6-9-82-16,4-4-75 16,-6-8-131-16,5-1 150 15</inkml:trace>
  <inkml:trace contextRef="#ctx0" brushRef="#br0" timeOffset="3108.49">20998 8297 1226 0,'-1'0'539'0,"1"0"-273"16,0 0 12-16,2 11-56 15,3 8-25-15,2 30-38 16,-2-20-25-16,-2 0-46 16,6 3-18-16,-7-12-36 15,-4-4-16-15,2-4-12 16,0-8-4-16,1-2-2 16,2 0 0-16,-3-4-2 15,-1 1 0-15,1 0-2 16,0-8 0-16,3-10-1 15,9-33 0-15,-2 27-2 16,3-1-2-16,5 5 4 0,2 8 0 16,-3 4 6-16,0 3 3 15,-7 10 3-15,-1 4 1 16,0 14 4-16,-4 11 5 16,-2 7 8-16,0 4 3 15,-2-8-2-15,-2-9-3 16,3-8-12-16,1-8-5 15,1-10-6-15,2-3-18 16,-2-15-41-16,1-6-14 0,-1-6-9 16,3 1 16-16,0 2 41 15,0 5 16-15,2 8 10 16,-1-3 10-16,5 13 21 16,-1 3 10-16,3 6 19 15,-2 6 4-15,-2 2-7 16,-4 0-1-16,-1 8-10 15,0 2-9-15,-6-4-7 16,-1-3-16-16,-4-10-144 16,5-2-94-16,-2-8 47 15,0-3 44-15</inkml:trace>
  <inkml:trace contextRef="#ctx0" brushRef="#br0" timeOffset="3690.16">21457 8154 1007 0,'-15'-8'498'15,"9"3"-133"-15,9 2-122 0,-4 9-2 16,5 6-44-16,-1 9-46 15,-5 6-8-15,3 11-26 16,-1 4-18-16,-1 4-27 16,1-1-13-16,4-1-29 15,6-3-11-15,-2-9-10 16,-5-9-4-16,3-11-5 16,-4-9-2-16,-2-8-20 15,4-5-21-15,-7-12-22 16,6-1-2-16,-3-2 18 15,1-1 23-15,6 6 25 16,-8-2 3-16,10 9 6 16,6 5 6-16,1 7 18 15,6 1 9-15,-1 4 8 16,-3 2 0-16,-1 9-6 0,-4 2-3 16,-5 6-1-16,-4 0-2 15,-5 0-9-15,-4 5-5 16,-9-10-10-16,-4-1-3 15,-6-7-4-15,-4-6-2 16,1 0 0-16,5-3-9 16,10-1-69-16,0-5-73 15,13 0-131-15,4-5 20 16,14-3 144-16</inkml:trace>
  <inkml:trace contextRef="#ctx0" brushRef="#br0" timeOffset="4057.81">21657 8514 1566 0,'8'6'603'0,"8"-6"-439"16,5-3-50-16,5-9 21 15,8-3-35-15,5-10-19 16,-4-4-4-16,5 1-34 15,-7-3-16-15,-11 4-17 16,-7 4-4-16,-15 5-3 16,0 5-1-16,-3 10 0 0,-1-1 0 15,-4 6 0-15,-3 2 0 16,-6-4 0-16,8 8 0 16,-8-4 15-16,0 0 9 15,4 5 16-15,-8-2 5 16,13 9-3-16,7 5-2 15,6 8-3-15,4 5-4 16,10 0-8-16,-7-3-7 16,8-8-11-16,-5-6-3 0,3-9-5 15,0-6 8-15,6-7-105 16,-2-10-93-16,2-13 121 16</inkml:trace>
  <inkml:trace contextRef="#ctx0" brushRef="#br0" timeOffset="4333.89">22166 8357 1606 0,'7'24'724'16,"3"3"-367"-16,-1 1-163 16,0 3-13-16,2-4-92 15,-1-4-28-15,0-6-23 16,1-4-14-16,-4-10-18 15,-4-6-5-15,-3-10-7 16,-3-3-3-16,-4-11 0 0,2 3 2 16,-1-8 5-16,-2 2 2 15,7 6 3-15,1 1 0 16,4 7 0-16,4 4 3 16,9 5 4-16,3-1 1 15,3 5 0-15,7 3-2 0,-7 0 2 16,6 4-51-16,-3-4 237 15,1-6-157-15</inkml:trace>
  <inkml:trace contextRef="#ctx0" brushRef="#br0" timeOffset="15963.27">15071 10668 1009 0,'6'-6'458'16,"-1"-1"-218"-16,-2 1-9 16,0 6-36-16,-3-3-27 15,0 3-27-15,-1 0-12 16,0 0-40-16,0 0-18 16,-9 5-35-16,-9 17-12 0,-35 28-12 15,34-22-3-15,-3 1-5 16,-7-6 3-16,3 5 6 15,-2-5 8-15,4-3 16 16,13 2 5-16,11-5 1 16,2-2-5-16,22 0-6 15,-2-1-1-15,5-2 2 16,6-1 3-16,-6-5 2 16,7 0-1-16,-3-3-6 15,-4 0-4-15,-3-1-10 16,-5 1-6-16,-6-1-5 15,-3 0 5-15,-3 0-99 16,-6-1-88-16,-4-2-172 16,3 0 189-16</inkml:trace>
  <inkml:trace contextRef="#ctx0" brushRef="#br0" timeOffset="16225.36">14886 11156 1621 0,'7'8'617'16,"0"-5"-414"-16,2 1-37 0,9-3 17 15,-3-5-18-15,16 4-42 16,-11-1-14 0,-11 0-27-16,2 1-18 0,28 2-26 15,1 9-10-15,-13-7-11 16,-12 3-4-16,-4-5-7 15,-1-1-2-15,-6-2 1 16,-3 0-26-16,-1 1-130 16,-1 0-83-16,0 0 130 15</inkml:trace>
  <inkml:trace contextRef="#ctx0" brushRef="#br0" timeOffset="17068.41">16275 10827 1401 0,'-1'0'586'16,"0"0"-342"-16,-1 0-14 16,0 8-41-16,1 2-27 15,4-2-40-15,5-4-9 0,21 8-32 16,29-4-18-16,-22-26-26 15,-2-5-11-15,-9-14-15 16,13 2-5-16,-16-7-2 16,-1 5-2-16,-6 6 1 15,-15-3 0-15,-7 10-1 16,-7 1 0-16,-13 12 0 16,4 7-1-16,-2 14 0 15,2 5 0-15,3 7 2 16,-5 1-1-16,13 7 1 15,1 4 2-15,16 4 3 16,6 2 1-16,1-3 0 16,5-6-2-16,2-4-1 15,3-7-3-15,8-10-1 16,1-3 1-16,4-7-2 16,1-2 1-16,-2-4 0 0,-4 1 13 15,-5-7-83-15,-8-5-87 16,-8 1-329-16,-6-3 296 15</inkml:trace>
  <inkml:trace contextRef="#ctx0" brushRef="#br0" timeOffset="17561.3">16824 10302 1046 0,'8'-25'572'16,"-7"10"-5"-16,-6 4-426 15,-6 1 19-15,-1 8-47 16,-8 2-32-16,2 6-25 16,2 5-5-16,-4 2-16 15,4 1-2-15,3 3 2 16,0 0 2-16,5 4-3 15,4-1-2-15,4 0-2 16,3 3-3-16,8-5-7 16,2-4-4-16,10-4-7 15,2-4-2-15,5-6-4 0,-3-2 0 16,-7-1-2-16,3 2 0 16,-16-1 1-16,-1 2-1 15,-12 0 1-15,-15 0 0 16,0 5-1-16,-3 3 0 15,6 6 0-15,7 4 0 16,6 0-1-16,5 4 0 16,6-1 5-16,2-6 8 0,7 1 12 15,2-8 4-15,2-1-2 16,12 2-6-16,-5-9-10 16,1-1-3-16,-10-11 5 15,0-1-16-15,-5-2-108 16,1 1-71-16,-3 5 101 15</inkml:trace>
  <inkml:trace contextRef="#ctx0" brushRef="#br0" timeOffset="18089.96">15910 11217 1508 0,'-10'-14'574'0,"14"8"-382"15,-1-5-34-15,11 10 28 16,17 5-17-16,-3-2-43 16,13 4-5-16,17-3-19 15,3-3-17-15,31 0-29 16,2-6-11-16,18 2-18 15,4-5-6-15,7-2-5 16,-1 3-1-16,2-5 3 16,0 7 2-16,-6-7-2 15,-1-5-2-15,-10 8-5 16,-5-4-3-16,-23 6-2 16,-5 6 0-16,-20-1-2 15,-9 8 2-15,-24 1-20 0,-15 4-71 16,-26-2-162-16,-12-4 288 15,-8-3-99-15</inkml:trace>
  <inkml:trace contextRef="#ctx0" brushRef="#br0" timeOffset="18405.13">16546 11570 1442 0,'-8'18'546'0,"2"-5"-352"16,7 10-62-16,0 8 10 15,0 5-11-15,7 16-39 16,-1-1-9-16,4 7-4 16,-3-2-12-16,2-5-25 15,-2-1-9-15,-5-14-18 16,5-3-6-16,-5-12-4 0,1-6-75 16,-2-16-160-16,0-6 53 15,-1-21 57-15</inkml:trace>
  <inkml:trace contextRef="#ctx0" brushRef="#br0" timeOffset="18626.06">16672 11877 1325 0,'12'6'637'16,"5"-4"-211"-16,6-3-215 15,5 0-2-15,2-6-67 16,5 0-32-16,2-3-43 15,3 0-11-15,0 2-25 16,-5 2-10-16,-7 1-10 16,-7 3 0-16,-10 2-84 15,-11 0-77-15,-1 1-8 16,2 1 59-16</inkml:trace>
  <inkml:trace contextRef="#ctx0" brushRef="#br0" timeOffset="18823.47">16873 11688 1711 0,'12'11'660'15,"-12"15"-444"-15,-6 4-66 16,5 12-17-16,-1 4-34 16,6 3-48-16,8 0-9 15,1-5-14-15,5-2-6 16,-6-12-14-16,1-6 15 0,-2-10-103 15,2-7-71-15,5-7 98 16</inkml:trace>
  <inkml:trace contextRef="#ctx0" brushRef="#br0" timeOffset="19287.39">17205 11689 1868 0,'0'-12'710'0,"-5"1"-539"16,1 3-17-16,-8 7-42 15,-3 1-47-15,-1 8-47 16,-2 9-8-16,4 2-5 16,3 4-1-16,6-1-2 15,4-1 0-15,5 3-1 16,5-3 1-16,4-1 0 0,0-2 0 15,5-7-1-15,2-2 0 16,9-9 0-16,3-2-1 16,6-9 2-16,-2-3-1 15,-9 1 0-15,-8 3 0 16,-12 6 0-16,-4 5 1 16,-12 8-1-16,-2 6 0 15,-12 12-1-15,-2 4 1 0,3 8-4 16,1-3 6-16,14 1 16 15,0-5 5-15,10-10 8 16,6 2-4-16,11-17-15 16,5 1-1-16,3-10-4 15,9-7 0-15,-6-8-1 16,1-1 2-16,-8-6-77 16,-10-3-77-16,-8 1 18 15,-3-10 37-15</inkml:trace>
  <inkml:trace contextRef="#ctx0" brushRef="#br0" timeOffset="19660.56">16270 11439 1644 0,'-17'14'619'0,"3"3"-461"0,-4 9-91 16,-1 9-4-16,0 11-32 15,-1 5-14-15,-1 12-11 16,5 2-2-16,4 4-1 15,3 1-1-15,12-3 0 16,6 1-1-16,11 2-1 16,6-1 0-16,10-4 0 15,3-4-2-15,21-8 10 16,5 0-39-16,9-18-108 16,2-9-242-16,-3-30 237 15</inkml:trace>
  <inkml:trace contextRef="#ctx0" brushRef="#br0" timeOffset="20010.41">17439 11362 1769 0,'9'0'643'15,"9"7"-500"-15,10 11-61 16,9 10 24-16,7 16 4 16,5 1-19-16,-3 14-22 15,-6 1-12-15,-5 14-27 16,-9 2-6-16,-13 3-6 15,-6-1-3-15,-13-7-5 16,-3 0-4-16,-6-7 4 16,-6-6-14-16,-1-17-86 15,0-11-72-15,0-23 67 16,5-9 15-16</inkml:trace>
  <inkml:trace contextRef="#ctx0" brushRef="#br0" timeOffset="20575.77">17919 11343 1671 0,'-2'-8'641'0,"-10"2"-459"16,1 1-30-16,-4 5-11 16,-3 4-44-16,4 2-50 15,-2 4-8-15,-2 2-15 16,-1-1-6-16,9 6-6 16,6-1-1-16,2 0-3 15,2 1 0-15,6-3-3 16,1-4-2-16,10 0-1 15,7 0-1-15,1-6 0 16,-9-4-1-16,7-2 0 16,-14-8 0-16,2 2 1 15,2 4 0-15,-6 0 1 16,0 4 0-16,-7 1 0 16,-1 0 0-16,-3 3-1 15,3-4 1-15,0 0-1 0,0 0 0 16,-6 9 0-16,-1 8-1 15,-12 26 2-15,12-23 0 16,5-2-1-16,-6-4 1 16,15-2-2-16,16-3 0 15,1-9 0-15,10-3 0 16,10-9 0-16,-4-8 1 16,6 2-12-16,-5 2-55 0,-15-2 47 15</inkml:trace>
  <inkml:trace contextRef="#ctx0" brushRef="#br0" timeOffset="21597.87">15828 10326 1280 0,'-10'6'476'16,"-10"10"-351"-16,-5 7-49 15,-4 15-5-15,-4 8-26 16,0 10-29-16,3 9-2 15,3 7 1-15,-4 2 8 0,12 17 13 16,7 4 3-16,6 14 2 16,11 12-6-16,6 12-19 15,3-1-4-15,11 6-7 16,3-6-1-16,13-10-1 16,4-10-1-16,10-8 1 15,-2-6 0-15,-1-6 0 16,0 0 0-16,-10-13 13 15,4-5-45-15,-3-17 85 16,-3-2-46-16</inkml:trace>
  <inkml:trace contextRef="#ctx0" brushRef="#br0" timeOffset="22165.23">18076 10203 1625 0,'-5'-4'576'0,"13"3"-457"16,10 8-43-16,-3 3 4 16,0 3-9-16,8 24-26 15,4 3 2-15,11 25 6 16,5 6 0-16,8 19-14 16,-3 9-9-16,-5 18-12 15,0 12-4-15,-20 9-7 16,-4 9-2-16,-9 2-2 15,-16-6-1-15,1 3-2 16,0-4 0-16,-13-21 1 16,10-39 0-1,0 1 1-15,-20 49-1 0,-13-3-6 16,7-18-14-16,2-49-49 16,6-16-45-16,9-24-90 0,1-15 120 15</inkml:trace>
  <inkml:trace contextRef="#ctx0" brushRef="#br0" timeOffset="22945.04">18635 10408 845 0,'-17'49'422'16,"17"-27"-6"-16,0-4-221 15,1 1-4-15,2-5 10 16,2-6-45-16,2 4-13 16,1-15-28-16,0-7-19 15,0-13-39-15,0-17-18 16,4-15-26-16,-1-7-10 15,-2-10-5-15,-2-1-1 16,-5 6 1-16,-2 2 1 0,-5 10 2 16,1 8 3-16,-1 13 1 15,-1 10 0-15,0 11 4 16,1 5 3-16,-1 9 5 16,2 3 3-16,1 13 0 15,-1 4-2-15,2 9-3 16,2 3 0-16,2 3 0 15,4-4-2-15,4-1 0 16,4 1-1-16,1-5-2 16,5-2-1-16,-1-16-4 15,0-7-2-15,4-11-3 16,0-4 0-16,4-7-4 16,-5-7-5-16,-6-8-11 15,-4-8 0-15,-2-1-1 16,1 3 3-16,1 6 15 0,-9 7 2 15,-5 10 2-15,-5 5 5 16,-1 13 4-16,14 7 7 16,-4 13 6-16,2 8 4 15,-1 5 9-15,-7-1-1 16,8 0-1-16,-3-6-5 16,10-2-13-16,-1-1-5 15,0-5 3-15,8 1-31 16,-11-12-137-16,-2-4-55 0,11-13 106 15</inkml:trace>
  <inkml:trace contextRef="#ctx0" brushRef="#br0" timeOffset="26457.69">20139 10890 1031 0,'0'-4'473'0,"1"2"-161"16,3 2-78-16,-4 0-8 15,0 0-31-15,0 0-52 16,-1 0-23-16,-1 5-36 16,-6 6-14-16,-6 6-27 15,-37 30-6-15,18-25-8 16,0 0-4-16,9 1-5 15,-4-3-1-15,19 1-3 16,1-1 3-16,5-3 5 16,3-1 1-16,0-6 5 15,6-3 2 1,2-1 3-16,3 3 1 0,17 3 0 16,2 1-4-16,-2-3-9 15,7 0-5-15,-7-1-8 16,-4-3-3-16,-9 2-5 0,-2 4-41 15,-8-10-156-15,-4-2-41 16,-5 0 118-16</inkml:trace>
  <inkml:trace contextRef="#ctx0" brushRef="#br0" timeOffset="26661.63">19970 11330 1174 0,'-16'1'584'0,"17"7"-27"15,-1-1-311-15,14 1-37 16,7 1 0-16,2-3-68 16,7 0-29-16,1-5-35 15,2 0-16-15,1-3-30 16,-2-3-9-16,-7 2-10 16,-2-1-2-16,-9 3-83 15,-4 2-64-15,-10 0 83 16</inkml:trace>
  <inkml:trace contextRef="#ctx0" brushRef="#br0" timeOffset="27393.29">20192 12073 1333 0,'31'74'541'16,"-27"-61"-324"-16,0-10-4 15,-1 0-15-15,-3-3-18 16,0-1-34-16,0 0-16 15,0 0-38-15,2-12-22 16,-1-17-39-16,-1-40-12 0,-6 27-13 16,-2-7-1-16,-1 5-2 15,-1 2 1-15,3 8-2 16,0 8 0-16,3 15-1 16,-1 10 0-16,1 9 0 15,2 4-1-15,0 7 7 16,3-2-15-16,1-6-102 15,0 1-72-15,0-11-161 16,2-1 193-16</inkml:trace>
  <inkml:trace contextRef="#ctx0" brushRef="#br0" timeOffset="27628.11">20111 11889 1407 0,'-45'50'566'0,"43"-48"-315"16,-4-4-66-16,6-6 3 0,4 0-33 16,2-15-65-16,4-3-20 15,4-9-24-15,2-1-14 16,2 2-5-16,-1 4 1 16,3 12 6-16,1 9 0 15,-1 13 2-15,4 11 0 16,-1 9-2-16,-2 1-2 15,3 3-8-15,0-2-6 16,-3-6-6-16,-5-2-4 0,-7-3-2 16,-7-4 4-16,0-1-66 15,-2-3-69-15,-5-7-349 16,-3-1 306-16</inkml:trace>
  <inkml:trace contextRef="#ctx0" brushRef="#br0" timeOffset="28080.08">19937 12892 1333 0,'4'11'544'15,"-2"-13"-283"-15,-9-12-74 16,14 0-2-16,-5 2-23 0,-6-5-61 15,10 6-25-15,-15-3-33 16,-7 0-14-16,4 6-15 16,-2 6-2-16,-7 12-7 15,0 5-1-15,0 10-1 16,-3 9-1-16,14-1-1 16,10 4 0-16,6-5-1 15,0-7 0-15,15 4-1 16,3-3-5-16,0-4-51 15,4-1-33-15,-3-11-95 16,-3-6-52-16,17-2 150 16</inkml:trace>
  <inkml:trace contextRef="#ctx0" brushRef="#br0" timeOffset="28515.13">20312 12892 1545 0,'0'-6'611'16,"-5"-4"-414"-16,-7-1-12 16,-3 4-51-16,-1 3-34 15,-3 4-51-15,0 1-9 0,2 7-12 16,0 1-12-16,4 9-8 16,2-3-1-16,7 14 5 15,4 1 2-15,2-2 2 16,5 6-1-16,0-15-5 15,3-11-3-15,2-7-4 16,4-5-3-16,3-10 0 16,2-2-2-16,6-3 1 15,-1-6 1-15,-3 2 1 16,6 11 1-16,-24-4 0 16,0 7 2-16,-3 9 16 15,-7-1 13-15,10 16 21 16,-5-4 6-16,6 10-7 15,-4-1-9-15,4-2-21 16,5 6-8-16,-6-12-21 16,4-3-42-16,-2-9-117 0,-8-10-55 15,3-7-151-15,-5-12 218 16</inkml:trace>
  <inkml:trace contextRef="#ctx0" brushRef="#br0" timeOffset="28700.33">20482 12724 1539 0,'-10'-5'636'16,"11"14"-331"-16,-4 8-106 0,1 12-22 15,6 8-37-15,-4 7-60 16,12 10-19-16,-6-4-21 16,5 4-12-16,-2-8-11 15,2-6-18-15,-1-12-108 16,-2-11-73-16,7-8-134 15,-7-8 173-15</inkml:trace>
  <inkml:trace contextRef="#ctx0" brushRef="#br0" timeOffset="29299.54">20747 12958 1208 0,'4'-14'510'16,"-8"3"-223"-16,-4-8-92 15,-2 18-2-15,-1 3-39 16,-6 5-60-16,2 4-21 16,-1 9-15-16,-1 0-5 15,6 6-19-15,8 7-3 16,2-8-5-16,1 0-5 16,8 0-6-16,-3-6-6 15,9-6-6-15,4-1-3 16,-1-11-1-16,1-9-3 0,3-3-12 15,-3-7-13-15,4-6-28 16,4 5-19-16,-11-7-16 16,0 5 4-16,-5 1 28 15,-10-4 20-15,4 15 32 16,-4 1 11-16,-4 6 26 16,6 6 11-16,-7 0 20 15,5 5 11-15,-1 3 7 16,2 5-2-16,1 5 6 15,10 0-3-15,-4-3-12 16,-3-4-8-16,4-4-26 16,-5-5-12-16,7-1-16 15,4-1-2-15,-3-5-9 16,-4-3-28-16,-1-11-77 16,-7-12-44-16,11 0-81 0,-3-8 4 15,1 4 73-15,0 3 45 16,-4 9 97-16,-5 5 48 15,0 15 56-15,5 9 25 16,-9 0 43-16,7 11-1 16,-1-1-8-16,-1 7-5 15,4 2-33-15,5 0-19 16,-3-10-40-16,4 0-19 0,-1-11-14 16,-7-13-16-16,7 1-104 15,2-7-52-15,-1-8 49 16,8 13 21-16</inkml:trace>
  <inkml:trace contextRef="#ctx0" brushRef="#br0" timeOffset="29525.8">21128 12680 1742 0,'-5'12'655'0,"0"20"-419"15,2 6-134-15,2 3-26 16,1 6 3-16,5-4-42 16,3 3-12-16,2-3-7 15,-1-7-2-15,2 3-8 0,-3-11 6 16,-1-8-91-16,2-9-67 16,-2-9 56-16,0-5 5 15</inkml:trace>
  <inkml:trace contextRef="#ctx0" brushRef="#br0" timeOffset="29874.15">21292 12905 1463 0,'0'16'651'16,"-4"4"-358"-16,4 10-75 15,-3-4-18-15,7 11-72 16,4-1-28-16,6-2-31 15,-1-2-11-15,3-12-32 16,-1-7-12-16,-1-18-14 16,2-5-2-16,-5-11-15 15,6-3-6-15,-6-5-4 16,-1-3 3-16,-5 6 13 16,-2 4 8-16,-1 8 11 15,-1 8 8-15,0 8 8 16,-1 5 4-16,-4 8 13 15,1 7 2-15,7 11 2 0,2 4-2 16,-1 2-16 0,8-2-10-16,-6-18-18 0,1-6-36 15,10-14-121-15,-4-12-48 16,3-10 110-16</inkml:trace>
  <inkml:trace contextRef="#ctx0" brushRef="#br0" timeOffset="30144.25">21722 12897 1551 0,'-7'11'680'15,"-8"-9"-367"-15,3 10-121 16,-1 3-6-16,4-1-59 16,4 3-24-16,6-1-23 15,6 2-14-15,7-1-28 16,4 6-8-16,5-6-5 15,2 4 1-15,5-5 4 16,-6-2 0-16,-7 2-5 16,2-4-4-16,-20-1-8 15,-2-3-6-15,-20-2-40 16,-13 0-70-16,-7 3-122 16,-4-1 362-16,10 3-156 15</inkml:trace>
  <inkml:trace contextRef="#ctx0" brushRef="#br0" timeOffset="36004.44">21608 11324 579 0,'-7'2'357'0,"-6"0"17"15,-1 5-106-15,-27 13-38 16,20-22-29-16,9 0-28 15,2-2-10-15,-1 2-9 16,14 2-13-16,2 0-37 16,4 1-15-16,9 2-33 15,-1-3-11-15,10-4-17 16,0-5-9-16,6-6-9 16,1-7-3-16,1-5-3 15,-3-3-1-15,-5 0 0 16,-6 3-1-16,-16 4-1 15,-5 5 3-15,-15 2-1 16,-8 0 2-16,-7 12 1 16,-1 4-2-16,-1 10 0 15,5 16 8-15,4 3 28 0,1 6 10 16,11 6 10-16,5-1-5 16,9 0-22-16,11-2-7 15,6-6-8-15,3-6-1 16,12-3-5-16,2-4 0 15,4-5-4-15,5-1 0 0,-4-6-3 16,-8-4-2-16,-3-1-11 16,-3 0-84-16,-8-13 67 15</inkml:trace>
  <inkml:trace contextRef="#ctx0" brushRef="#br0" timeOffset="36382.9">22100 10546 920 0,'-20'5'531'0,"6"-5"16"15,5 2-255-15,6-1-54 16,-1 0-34-16,4 1-54 15,0-3-25-15,0 1-43 0,0-1-16 16,10-1-30-16,13-4-11 16,34-9-11-16,-29 4-6 15,2-1-9-15,-1 2-70 16,-5 1 284-16,-7 4-179 16</inkml:trace>
  <inkml:trace contextRef="#ctx0" brushRef="#br0" timeOffset="38102.85">22587 10811 1191 0,'-2'19'499'0,"2"-3"-274"0,0-6-92 15,3-7 8-15,1-3-42 16,4-8-27-16,1-16-32 16,3-2-7-16,-1-20-15 15,-1-2-8-15,0-11-6 16,-1 0-1-16,-1 0-1 16,-4-6 0-16,1 11 0 15,-5-5 0-15,0 14 0 16,2 8 0-16,-1 15 0 15,3 10-6-15,-1 14 13 16,-2 7 13-16,0 16 17 16,-1 7 15-16,1 10-4 15,1 5-8-15,1-2-11 16,4-2-3-16,0-11-7 16,5-1-2-16,1-14-7 0,0-5-3 15,4-8-7-15,-1-5-2 16,5-10-6-16,-6-3-15 15,0-9-24-15,5-4-4 16,-14-5 6-16,9-2 15 16,-8 6 25-16,-7-2 6 15,7 13 2-15,-3 7 1 0,-4 8 15 16,0 4 7 0,-3 8 13-16,4 3 8 0,2 10 3 15,-2 4 2-15,-1 3-6 16,0-3-5-16,-1-3-18 15,6-3-9-15,4-9-3 16,-6-2-38-16,7-10-137 16,-3-1 133-16,12-13-31 15</inkml:trace>
  <inkml:trace contextRef="#ctx0" brushRef="#br0" timeOffset="38610.82">23179 10250 1019 0,'0'-11'464'16,"-3"5"-96"-16,-3-1-298 0,0 3 12 16,-5 6 20-16,1 5-10 15,-5 0-2-15,1 2-3 16,-2 2-28-16,2-1-14 15,5-1-18-15,3 0-8 16,5 6 1-16,1 2 2 16,4 0 6-16,0-5 1 0,8 0-11 15,3-2-6-15,3-2-8 16,4 0-2-16,0-7-1 16,-2-1 0-16,-3 0-1 15,-5-2 1-15,-8 1 0 16,-4 1-1-16,-9 3 0 15,-3 2 0-15,-6 4 1 16,1 3 1-16,-1 3-4 16,4 1 7-16,4 0 27 15,1 0 9-15,9 1 21 16,3 0-3-16,9-3-20 16,3-3-8-16,8-2-11 15,4 2-6-15,2-10-6 16,-3-1-3-16,-5-5-30 15,-6-8-60-15,-3-2 57 16</inkml:trace>
  <inkml:trace contextRef="#ctx0" brushRef="#br0" timeOffset="38925.06">23303 9994 1587 0,'15'-4'583'0,"-2"-1"-438"16,10 2-54-1,-7 2 12-15,1 3-30 0,-7 4-46 16,-8-2-9-16,2 6-9 16,-4 4-1-16,-1 3-4 15,1 1-1-15,-8 2 0 16,-6-4-1-16,4 3 0 15,-1-2 1-15,6 0 0 16,3-3 0-16,2-5 6 16,9 3 1-16,1-7 9 15,2-2 2-15,9-3 3 16,-8-7-2-16,10 5-4 16,-2-3-4-16,-2 3 11 15,0 2-36-15,-11-3-42 0,10 6 40 16</inkml:trace>
  <inkml:trace contextRef="#ctx0" brushRef="#br0" timeOffset="39584.16">23674 10436 1084 0,'25'-20'493'0,"-31"27"-200"15,-5 1-29-15,0 3-21 16,-2 1-32-16,-2 6-55 15,0 5-20-15,-9 6-38 16,-5 7-19-16,-8 6-27 16,-5-5-9-16,4 7-18 15,5-1-7-15,4 0-9 16,7 6-4-16,-4-10-4 16,5-3-1-16,-4-10-8 15,6-2-14-15,7-6-9 16,2-4-2-16,6-8-35 15,1-3-25-15,3-7-92 16,2-7-34-16,4-7 132 16</inkml:trace>
  <inkml:trace contextRef="#ctx0" brushRef="#br0" timeOffset="40070.29">23616 10799 1097 0,'1'-2'551'16,"1"2"-50"-16,4 1-404 15,-6-1-8-15,0 0-27 16,3 0-11-16,14 0-10 16,6 2 2-1,-12-1-6-15,1 0-15 0,4 12-12 16,-3-2-2-16,-7 4-2 15,-10-3 0-15,-9 0 1 16,-2 1 0-16,-5-2-3 16,0 0 6-16,6 0 4 15,2 0 2-15,6-2 6 16,3 1-4-16,4-3-2 16,4-2-1-16,4 1-3 15,3-2 0-15,10 2 1 16,2-1 5-16,6 3 9 15,3-1 4-15,-3 4 4 0,-5 0 2 16,-4 0 2-16,-5 2 4 16,-16-2 10-16,-1 5-3 15,-19-5-9-15,-4 1-8 16,-1 1-19-16,-3-1-6 16,4-3-14-16,-1-6-31 15,6-1-101-15,1-5-54 0,6 1-216 16,2-8 250-16</inkml:trace>
  <inkml:trace contextRef="#ctx0" brushRef="#br0" timeOffset="41238.05">25094 11289 1350 0,'-28'-36'522'0,"30"37"-334"16,5 6-29-16,-1 17 7 15,2 9-24-15,-1 11-38 16,1 4-12-16,3-4-14 16,1-1-12-16,2-15-31 15,1-8-11-15,-1-17-16 16,0-6-3-16,0-13-2 15,-1-5 1-15,-1-5 0 16,-2-1-1-16,1 3 0 0,0 7 0 16,-4 11-1-16,0 5 0 15,-2 9 0-15,-2 5 1 16,4 12 12-16,3 5 6 16,0 0 5-16,9 2-1 15,0-9-11-15,-2-7-4 16,2-8-5-16,-5-8-2 15,1-11-2-15,-6-8 1 0,0-7-14 16,-1-4-40-16,-7-7-110 16,5 0-68-16,-5-5 163 15,-4 1-11-15</inkml:trace>
  <inkml:trace contextRef="#ctx0" brushRef="#br0" timeOffset="41610.82">25459 11159 1281 0,'9'21'586'16,"3"3"-282"-16,1 15-80 15,-3 3-1-15,0 9-59 16,0 3-33-16,1-2-35 16,-3-3-15-16,1-5-32 15,-3-8-12-15,-1-14-18 0,-1-7-10 16,-2-15-10-16,-2-8-13 15,-1-10-29-15,-2-11-7 16,3-2-1-16,1-1 12 16,3 9 27-16,5 11 10 15,-3 4 4-15,1 7 2 16,0 8 7-16,-2 2 5 16,3 14 15-16,-1-2 7 15,1 8 3-15,2 4-2 0,6-7-13 16,0-3-7-16,5-11-11 15,0-8-3-15,-2-5-3 16,2 0 2-16,-7-9-36 16,-3-6-56-16,-9-8 58 15</inkml:trace>
  <inkml:trace contextRef="#ctx0" brushRef="#br0" timeOffset="42036.14">25845 11607 1794 0,'6'12'670'0,"-5"-9"-513"0,14 4-25 16,-5-12-24-16,-9-10-43 15,8-3-50-15,-5-8-6 16,2-2-1-16,-1 0-2 15,1 1-2-15,-6 0-1 16,-1 0-2-16,0 7 1 16,-8 3 0-16,0 5-4 15,-3 12 12-15,-3 3 14 0,-1 15 20 16,8 6 10-16,-1 8-1 16,6 5-11-16,-1-1-15 15,-1-4-4-15,10-6-11 16,8-3-4-16,6-10-5 15,1-4 10-15,-2-12-66 16,-10-14-60-16,11-4-137 16,4-1-108-16,-1-5 221 15</inkml:trace>
  <inkml:trace contextRef="#ctx0" brushRef="#br0" timeOffset="42271.06">26079 11431 1008 0,'11'4'550'16,"-2"7"-143"-16,0 9-115 15,-1 4-30-15,-6 4-51 16,-1 0-32-16,-1-4-69 16,0-6-34-16,2-5-57 0,2-3-12 15,-1-13-20-15,0-7-19 16,2-7-29-16,-2-5-8 16,4-3 13-16,2 0 17 15,4-1 31-15,2 2 8 16,3 8 1-16,3 5 8 15,0 6 30-15,1 6 13 16,-3 9 40-16,-3 5 8 0,-1 8-12 16,-8-3-11-16,0 4-34 15,4 1-1-15,-7-13-94 16,15 0-25-16,-19-18 46 16</inkml:trace>
  <inkml:trace contextRef="#ctx0" brushRef="#br0" timeOffset="43450.68">27921 11250 1175 0,'4'-13'504'0,"-7"3"-209"16,-5-4-75-16,-1 4-25 15,-9 4-43-15,-6 8-86 16,3 4-24-16,-16 6-15 15,0 1-4-15,7 6-9 16,3 2 0-16,15-2-1 16,5 4-1-16,7-1-2 15,5-2 0-15,10 1-2 16,8-1 0-16,5-6-1 16,-1-5-2-16,4-4-3 15,-5-3 0-15,-2-2 0 16,-8-1 0-16,-11-2 1 15,-5 1 1-15,-10 2 0 16,-4 2 0-16,-6 8-2 16,-3 5-5-16,0 8 12 0,5 4 11 15,7 0 20-15,10 1 15 16,5-8 2-16,8-6-6 16,7-4-14-16,-9-13-4 15,14-3-10-15,0 0-4 16,1-2-6-16,-5 6 20 15,-3 0-130-15,-16-6-72 16,2 1 108-16</inkml:trace>
  <inkml:trace contextRef="#ctx0" brushRef="#br0" timeOffset="43964.38">27337 11308 1283 0,'78'-44'543'16,"-62"37"-319"-16,-11 0-96 16,-4-1 6-16,-1 8-68 15,0 1-24-15,-5 7 1 16,-4 5 11-16,-4 1 0 16,0 4-7-16,-8-2-11 15,-5-1-6-15,1 0-9 0,-6-3 9 16,13 2 19-16,10 2 9 15,3-1 11-15,5 1-7 16,9 1-17-16,3-2-5 16,4 2-12-16,2-4-3 15,1-2-3-15,-3 0-2 16,-1-4-2-16,-4-1-3 16,-1-3-5-16,-2-1-2 15,1 0-3-15,-2-2-2 0,1 0 12 16,-1 0-21-16,-4-8-134 15,4 2 4-15,-4-10 55 16</inkml:trace>
  <inkml:trace contextRef="#ctx0" brushRef="#br0" timeOffset="44422.81">26956 11362 1227 0,'-11'3'481'16,"4"5"-288"-16,6 5-33 16,-4 6-6-16,5 7-25 15,0 4-46-15,0 1-10 16,12 1-5-16,5 3-9 16,2-11-25-16,4-7-8 0,2-5-9 15,0-5-4-15,1-8-7 16,1 0 0-16,-11-17-3 15,-2-6 1-15,-7-8-2 16,-5-6 0-16,-9 4 0 16,-7-1-1-16,-11 6 2 15,-6 3 1-15,-4 6-2 16,-1 3-1-16,7 14-1 16,7 3-3-16,4 10-20 15,13 6-40-15,-2 3-67 16,15 0 78-16</inkml:trace>
  <inkml:trace contextRef="#ctx0" brushRef="#br0" timeOffset="45074.86">28483 11277 1212 0,'-9'-54'483'0,"3"53"-306"16,-7-4-11-16,-1 7 5 15,3 8-37-15,-10 1-49 16,-1 4-9-16,-7 3-11 15,-9-3-10-15,10 5-11 16,1-4-4-16,14 3-14 16,9-3-6-16,8 1-6 15,7-3-1-15,8 3 1 16,-1-2 3-16,10 0 2 16,4 1 1-16,-3-3 1 15,-4-3-2-15,-5-3-5 16,-4 0-2-16,-8-6-45 15,4 3-67-15,-19-4 66 0</inkml:trace>
  <inkml:trace contextRef="#ctx0" brushRef="#br0" timeOffset="45251.67">28223 11593 1641 0,'4'4'598'0,"10"-1"-486"15,9 8 2-15,8-7 6 16,3 3-28-16,1-3-38 16,-11-9-8-16,2 4-13 15,-7-2-5-15,-2 2-51 16,14 5 20-16</inkml:trace>
  <inkml:trace contextRef="#ctx0" brushRef="#br0" timeOffset="45555.5">28871 11269 1138 0,'11'-7'570'0,"-10"7"29"16,0 7-477-16,10 8 3 15,-3 11 21-15,-5 6-25 16,1 12-38-16,-1 1-6 0,-3 1-25 16,6 3-19-16,-2-4-22 15,5-6-2-15,-5-11-64 16,6-8-58-16,9-10 72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4:00.33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6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62 315 8474,'-5'-1'754,"0"1"0,0-1 1,0 1-1,0 0 1,0 0-1,-1 1 0,1-1 1,0 1-1,0 0 0,0 1 1,0-1-755,13-6 1864,68-20 699,31-3-2563,-9 2 515,263-69 133,-94 36 666,155-9-1314,-332 58 535,-85 9-647,-6 0-403,-11 0-694,-43 2-2829,12 1 2881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8.1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52 9282,'-10'-33'3414,"10"33"-3345,0-1 0,0 1-1,0 0 1,0-1 0,0 1 0,-1 0 0,1-1-1,0 1 1,0 0 0,0-1 0,0 1 0,0 0-1,0-1 1,0 1 0,0 0 0,0-1-1,0 1 1,1 0 0,-1-1 0,0 1 0,0 0-1,0-1 1,0 1 0,0 0 0,1-1 0,-1 1-1,0 0 1,0 0 0,0-1 0,1 1 0,-1 0-1,0 0 1,1-1 0,-1 1 0,0 0 0,0 0-1,1 0 1,-1 0 0,0-1 0,1 1-1,-1 0 1,0 0 0,1 0 0,-1 0 0,0 0-1,1 0-68,2-1 548,3-1-252,-1 1 1,0 0 0,1 0 0,-1 1 0,0-1 0,1 1 0,-1 0-1,1 1 1,-1-1 0,0 1 0,1 0 0,-1 0 0,0 1 0,0 0-1,0 0 1,0 0 0,0 0 0,0 1 0,0 0 0,3 3-297,4 1 352,-3-1-120,-1-1 1,1 1 0,-1 0 0,-1 1 0,1 0 0,-1 0 0,1 2-233,-3-2 59,0 1 0,-1 0 1,1 0-1,-2 1 1,1-1-1,-1 1 1,-1 0-1,1 0 1,-1 0-1,-1 0 1,0 0-1,0 1-59,-1-1 32,1-1 1,-2 1-1,1 0 0,-1-1 0,-1 1 1,1 0-1,-1-1 0,-1 0 0,0 1 0,0-1 1,-1 0-1,-3 6-32,1-5 74,0-1-1,0 0 1,0 0 0,-1-1 0,0 0-1,-1 0 1,0 0 0,0-1 0,0 0-1,-1-1-73,-4 0 186,13-5-160,-1 0 0,1 1 0,-1-1 0,1 0 0,-1 0 0,1 0 0,-1 0 0,0 1 1,1-1-1,-1 0 0,1 0 0,-1 1 0,1-1 0,0 0 0,-1 1 0,1-1 0,-1 0 0,1 1 0,0-1 0,-1 1 0,1-1 0,0 1 0,-1-1 0,1 1 0,0-1 0,0 1 0,-1-1 0,1 1 1,0-1-1,0 1 0,0-1 0,0 1 0,0 0 0,0-1 0,0 1-26,0-1 5,0-1 0,0 1 0,0 0-1,0 0 1,0 0 0,1 0 0,-1-1 0,0 1 0,0 0 0,0 0 0,0 0 0,1 0-1,-1 0 1,0 0 0,0 0 0,0-1 0,1 1 0,-1 0 0,0 0 0,0 0 0,0 0-1,1 0 1,-1 0 0,0 0 0,0 0 0,1 0 0,-1 0 0,0 0 0,0 0-5,2 0 15,124-29-40,-67 17-1232,18-5-4710,-49 8 1635,-5-3 2065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8.5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59 60 8370,'0'0'394,"0"-1"0,0 0 0,0 0 1,0 1-1,-1-1 0,1 1 0,0-1 0,-1 0 1,1 1-1,0-1 0,-1 0 0,1 1 0,-1-1 0,1 1 1,-1-1-1,1 1-394,-1 0 171,1-1-1,0 1 1,-1 0 0,1 0 0,0 0 0,-1 0-1,1 0 1,0 0 0,-1 0 0,1 0-1,0 0 1,-1 1 0,1-1 0,0 0-1,-1 0 1,1 0 0,0 0 0,0 0 0,-1 0-1,1 1 1,0-1 0,0 0 0,-1 0-1,1 0 1,0 1 0,0-1 0,-1 0-1,1 0 1,0 1 0,0-1 0,0 0 0,-1 1-1,1-1-170,0 5 1641,0 12-530,1 1 0,3 15-1111,-3-19 312,0-5-102,1 0 1,0 0 0,0-1 0,1 1 0,0 0 0,0-1 0,1 0 0,0 0 0,3 5-211,-5-10 30,0 0 1,0-1 0,0 1-1,1-1 1,-1 0 0,1 1 0,-1-1-1,1 0 1,0 0 0,0-1-1,0 1 1,0 0 0,0-1 0,0 0-1,0 0 1,0 0 0,1 0-1,-1 0 1,0-1 0,1 1 0,-1-1-1,0 0 1,1 0 0,-1 0-1,3-1-30,-2 0 6,0 0-1,0 0 0,0-1 0,0 1 0,0-1 0,0 0 0,0 0 0,0-1 0,-1 1 0,1-1 0,-1 0 0,0 0 0,0 0 0,0 0 0,0 0 0,0-1 0,-1 1 0,1-1 0,-1 0 0,1-1-5,0-1 3,0 0 1,0 0-1,-1 0 0,0-1 0,0 1 0,-1-1 0,1 1 0,-1-1 0,-1 0 0,1 1 1,-1-1-1,0 0 0,-1-1-3,0 2 6,-1 0 0,0 1 0,0-1 1,0 0-1,-1 1 0,0-1 0,0 1 1,0 0-1,-1 0 0,1 0 0,-1 1 0,-1-1 1,1 1-1,0 0 0,-1 0 0,0 0 0,0 1 1,0-1-1,-6-1-6,5 1-22,0 1-1,0 0 1,0 1 0,-1 0-1,1 0 1,-1 0 0,0 1-1,0 0 1,1 0 0,-1 0-1,0 1 1,0 0 0,0 1-1,0-1 1,1 1 0,-1 1-1,-3 0 23,7-1-142,0 0-1,0 1 1,0-1 0,1 1-1,-1-1 1,1 1-1,-1 0 1,1 0-1,0 0 1,-1 0-1,1 0 1,0 1-1,0-1 1,1 1-1,-1-1 1,0 1-1,1 0 1,-1 0 142,1 2-389,-1-1-1,1 0 1,0 1 0,0-1-1,0 1 1,1-1 0,-1 1 0,1 0-1,1-1 1,-1 1 0,1 3 389,7 21-1126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8.8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12347,'5'1'4753,"2"6"-3057,3 2-104,2 16 9,-11 2-129,6 19-392,-1 4-128,1-1-239,3 1-169,1-12-272,1-5-104,-6-8-56,2-10-96,-5-9-936,1-4-617,2-11-3216,5-8 2977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9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115 254 12251,'3'-4'1278,"-1"0"1,1 0-1,-1 0 1,0 0-1,0-1-1278,2-7 965,0 1-1,1-8-964,-1 0 847,0 4-479,0-1 1,-2 0-1,1-5-368,-3 15 16,1 0 0,-1 1 0,-1-1 1,1 1-1,-1-1 0,0 0 0,0 1 1,0-1-1,-1 1 0,0 0 0,0-2-16,1 5 5,0 0-1,-1 1 0,1-1 1,0 0-1,0 1 0,-1-1 1,1 1-1,-1-1 0,1 1 1,-1 0-1,0-1 0,1 1 1,-1 0-1,-1 0-4,-2-1 21,0 0 0,0 1 1,0-1-1,0 1 0,-2 0-21,5 1 6,0 0-1,0 0 1,0 0 0,0 0-1,0 0 1,0 0 0,0 0-1,0 1 1,0-1 0,0 1-1,0 0 1,0-1 0,0 1 0,-1 0-6,-5 3 20,4-3 1,0 1 0,0 0 0,0 0 0,0 0 0,0 0 0,0 1 0,1-1 0,-1 1 0,-2 2-21,5-3 23,0 0 0,-1 0 0,1 0 0,0 0 0,0 0 0,0 0 0,0 0-1,0 0 1,0 0 0,1 0 0,-1 1 0,1-1 0,-1 0 0,1 1 0,0-1-1,0 0 1,0 0 0,0 1 0,1 1-23,0 1 64,0 1 1,0-1-1,1 0 0,0 0 1,0 0-1,0 0 0,1 0 1,-1 0-65,28 38 570,-3-4 7,-7 1 82,-1 0 1,-2 2 0,7 29-660,-5-16 1052,22 43-1052,-29-73 141,-5-13-80,-1 0 1,-1 0-1,0 0 1,0 1-1,-1 0 1,1 6-62,-5-18-58,0 0 0,0 0 0,0-1 0,0 1 0,0 0 0,0 0 0,0-1 0,0 1 0,0 0 0,0 0 0,0-1 0,-1 1 0,1 0 0,0 0 58,-4-1-1271,-2-5 226,-8-15 38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3.8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230 74 8090,'-7'-2'9500,"0"-9"-7116,-4-5-2012,0 6 64,0 0 0,-3-2-436,12 10 58,1 1 0,-1 0 0,1 0 0,-1 0 0,0 0 0,1 0 0,-1 0 0,0 1 0,0-1 0,1 0 0,-1 1 0,0 0 0,0-1 1,0 1-1,0 0 0,0 0 0,0 0 0,0 0 0,1 0 0,-1 0 0,0 1 0,-2 0-58,0-1 105,-1 2-35,0-1 1,0 1-1,0-1 1,0 2-1,1-1 1,-1 0 0,1 1-1,0 0 1,0 0-1,0 0 1,0 0-1,-2 3-70,1-1 35,0 0-1,1 0 0,0 1 1,0 0-1,0 0 0,0 0 1,1 0-1,-2 5-34,1 1 26,-1 0 1,1 0-1,1 1 0,0-1 0,1 1 1,1 0-1,0 0 0,0-1 1,1 1-1,1 5-26,4 14 128,1-1 0,1 0 0,2 0 0,10 23-128,-10-30 133,2-1 0,0-1 0,2 0 0,0-1 1,2 0-1,6 7-133,-14-20 45,0-1 1,0 0-1,1 0 1,0-1-1,0 0 1,0 0-1,1-1 1,-1 0-1,1-1 1,1 0-1,-1 0 0,5 1-45,-7-3 16,0-1 0,0 1 0,0-1-1,0-1 1,0 1 0,0-1-1,0-1 1,0 1 0,0-1-1,0 0 1,0-1 0,0 0-1,0 0 1,-1 0 0,1-1 0,-1 0-1,1 0 1,-1-1-16,5-3 11,-1 0 0,-1-1 0,1-1 0,-1 1 0,-1-1-1,0-1 1,0 0 0,-1 0 0,0 0 0,-1-1 0,0 0 0,0 0 0,-1-1 0,-1 1 0,1-6-11,1 0 8,-2-1 0,0 0 0,-1-1 0,-1 1 0,-1 0 0,0-1 0,-2 1 0,0-1 0,-1 1 0,-1-2-8,1 10 7,0 0 0,-1 0 0,0 1 1,-1-1-1,0 1 0,-1-1 0,0 1 0,0 1 1,-1-1-1,0 1 0,-1 0 0,1 0 0,-2 1 0,1 0 1,-1 0-1,0 0 0,0 1 0,-1 1 0,1-1 0,-2 1 1,-3-1-8,-4-2 15,-1 2 0,0 0 0,0 0 0,-9 0-15,16 4 6,-1 0 0,0 1 0,1 0 0,-1 1 0,0 1 0,0-1 0,-7 3-6,14-2-119,-1 0 0,1 1-1,0 0 1,0 0 0,0 0 0,0 0-1,1 1 1,-1 0 0,1 0-1,-1 0 1,1 0 0,0 1 0,0-1-1,0 1 1,1 0 0,-1 1-1,1-1 1,0 1 0,1-1 0,-2 3 119,4-7-98,0 1 46,-1-1-1,1 0 0,0 0 0,0 0 1,0 1-1,0-1 0,0 0 0,0 0 0,0 0 1,0 1-1,-1-1 0,1 0 0,0 0 1,0 0-1,0 1 0,0-1 0,0 0 1,0 0-1,0 1 0,0-1 0,1 0 0,-1 0 1,0 0-1,0 1 0,0-1 0,0 0 1,0 0-1,0 1 0,0-1 0,0 0 1,0 0-1,1 0 53,13 4-1036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4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3 10770,'-3'-1'1288,"-1"0"0,0 1 0,1 0 0,-1 0 0,-2 0-1288,4 0 353,0 0 0,0 0 0,-1 1 0,1-1 0,0 1 1,0 0-1,0 0 0,-1 0-353,1 1 169,-1 0 0,0 0 0,1 0 0,-1 0 0,1 0 0,0 1 0,0-1 0,0 1 1,0 0-1,0-1 0,0 1 0,1 0 0,-1 1-169,-3 7 330,1 0-1,0 1 1,0 0 0,1 0 0,0 0-1,2 0 1,-1 0-330,0 15 667,1-1 0,2 22-667,1-21 226,1-1-1,1 0 1,1 0 0,2 0-1,0-1 1,10 20-226,-10-29 61,0 0-1,1-1 1,1 0 0,0-1-1,1 0 1,1 0-1,0-1 1,1 0 0,0-1-1,13 10-60,-21-19-4,0 0-1,1-1 1,-1 1-1,0-1 1,1 0-1,-1 0 1,2-1 4,-6 0-78,1-1 0,0 0 0,-1 1 0,1-1 1,0 0-1,0 0 0,-1 0 0,1 0 0,0 0 0,0 0 0,-1 0 1,1 0-1,0 0 0,0 0 0,-1 0 0,1-1 0,0 1 0,-1 0 0,1 0 1,0-1-1,-1 1 0,1 0 0,0-1 0,-1 1 0,1-1 0,-1 1 1,1-1-1,-1 1 0,1-1 0,-1 1 0,1-1 0,-1 0 0,1 1 1,-1-1-1,0 1 0,1-1 0,-1 0 0,0 0 0,0 1 0,1-1 0,-1 0 1,0 1-1,0-1 0,0 0 0,0 0 0,0 1 0,0-1 0,0-1 78,-1-14-1197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5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31 9162,'0'0'124,"0"0"0,0 0 0,-1 0 0,1 0 0,0 0 0,0-1 0,0 1 0,0 0 0,0 0 0,0 0 0,0 0 0,0-1 0,0 1 0,0 0 0,0 0 0,0 0 0,0 0 0,0-1 0,0 1 0,0 0 0,0 0 0,0 0 0,0-1 0,0 1 0,0 0 0,0 0 0,0 0 0,0 0 0,1 0 0,-1-1 0,0 1 0,0 0 0,0 0 0,0 0 0,0 0 0,0 0-1,0 0 1,1-1 0,-1 1 0,0 0 0,0 0 0,0 0 0,0 0 0,1 0 0,-1 0 0,0 0 0,0 0 0,0 0 0,0 0 0,1 0 0,-1 0 0,0 0 0,0 0 0,0 0 0,0 0 0,1 0 0,-1 0 0,0 0 0,0 0 0,0 0 0,0 0 0,1 0 0,-1 0 0,0 0 0,0 0 0,0 1 0,0-1 0,1 0 0,-1 0-124,0 0 1810,4 13 711,0 1-2080,5 32 821,-2-1 0,0 18-1262,-6-35 587,2 0 0,6 26-587,-7-44 108,2 8 95,-3-13-87,-3-15-72,0-31-64,5 19-45,0 0 1,2 1 0,0-1 0,2 1 0,0 0-1,4-5 65,-6 15-26,0 0 0,1 0 0,0 0 0,2-1 26,-6 9 2,0 1 0,0-1 0,0 1-1,0-1 1,0 1 0,0 0 0,1 0-1,-1 0 1,1 1 0,0-1 0,-1 1 0,1-1-1,0 1 1,0 0 0,0 0 0,0 0-1,0 0 1,2 0-2,-3 1 7,0 0 0,-1 0 0,1 1 0,0-1 0,0 0-1,0 1 1,0-1 0,0 1 0,-1 0 0,1-1 0,0 1 0,-1 0-1,1 0 1,0 0 0,-1 0 0,1 1 0,-1-1 0,0 0 0,1 0-1,0 2-6,2 3 32,0-1-1,0 1 0,-1-1 0,1 1 1,0 3-32,6 18 147,0 0 1,-2 1-1,-1 0 1,0 8-148,2 5 214,-4-23-78,-3-12-99,-1-10-149,-1-19-108,0 0-1,2 0 0,0 0 1,2 1-1,2-9 221,-3 14-104,1 1-1,1 0 0,1-1 1,0 2-1,3-7 105,-7 18 7,1-1 0,-1 1 1,1-1-1,0 1 0,0 0 0,0 1 1,0-1-1,1 0 0,0 1 0,-1 0 1,1 0-1,0 0 0,1 0 0,-1 0 0,1 1 1,-1 0-1,1 0 0,-1 0 0,1 1 1,2-1-8,-5 1 39,1 1 0,0 0 0,-1-1 1,1 1-1,0 0 0,-1 0 1,1 1-1,0-1 0,0 0 0,-1 1 1,1 0-1,-1 0 0,1 0 1,-1 0-1,1 0 0,-1 0 0,0 0 1,1 1-1,-1-1 0,0 1 1,0 0-1,0 0 0,0-1 0,0 1 1,0 0-1,0 2-39,2 4 136,0 1 0,-1-1 0,0 1-1,0 0 1,-1 0 0,0 1-136,-1-7 33,6 40 422,-1 1-1,0 21-454,-4-38 49,-2-26-95,0 0 0,0 0 0,0 1 0,1-1 0,-1 0 0,0 0 0,1 0 0,-1 0 0,0 0 0,1 0 0,-1 0 0,1 0 46,3 0-1279,0-8-567,-2-3-134,-6 0 893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5.6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 12451,'-1'-1'4737,"0"-1"-3089,0 2-160,-1 24 41,1 52-129,1-20-472,0 4-168,1 3-288,2 0-87,3-9-169,2-8-80,3-15-176,1-9-328,1-11-881,0-9-535,0-6-2033,-1-7 2385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6.0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1 105 10314,'8'26'3408,"2"8"1522,2 0-4930,-7-23 706,-1 0 0,2-1 0,-1 1 0,2-1 0,0 0-706,-6-8 88,1 0-1,-1 0 1,1 0-1,0 0 1,0 0-1,0-1 1,0 1-1,0-1 1,0 1-1,0-1 1,0 0-1,1 0 1,-1 0-1,0 0 1,1 0-1,-1 0 1,1-1-1,-1 1 1,1-1-1,-1 0 1,1 1-1,-1-1 1,1 0 0,-1-1-1,1 1 1,-1 0-1,1-1 1,-1 1-1,1-1 1,-1 0-1,0 0 1,1 0-1,-1 0 1,0 0-1,0-1 1,0 1-1,0-1 1,0 1-1,0-1 1,1 0-88,1-3 31,0 0-1,0 1 1,-1-1 0,1-1-1,-1 1 1,0 0 0,0-1 0,-1 0-1,0 1 1,0-1 0,0 0-1,0-4-30,0-3 22,0 0-1,-1 1 1,0-1-1,-1 0 1,0-7-22,-1 14 16,0 0-1,0 0 1,0 0 0,-1 0 0,0 0-1,0 0 1,0 0 0,-1 0 0,0 1-1,0-1 1,0 1 0,-1 0 0,1 0-1,-5-4-15,5 6 7,1 1 0,-1 0 0,1 0 0,-1 0 0,0 0 0,0 1 0,0-1 0,0 1 0,0-1 0,0 1 0,0 0 0,-1 0 0,1 1 0,0-1-1,-1 1 1,1-1 0,0 1 0,-1 0 0,1 0 0,-1 1 0,1-1 0,0 1 0,0-1 0,-1 1 0,1 0 0,0 0 0,0 1 0,-2 0-7,1 0-121,0 0 1,0 0-1,0 1 1,0 0 0,0-1-1,0 1 1,1 1-1,-1-1 1,1 1 0,0-1-1,0 1 1,0 0-1,1 0 1,-1 0 0,1 0-1,0 1 1,0-1-1,1 0 1,-1 1 0,1 0-1,-1 4 121,1 25-1758,2 6 588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6.4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62 276 7642,'6'-3'2517,"-1"0"0,0 0 1,0 0-1,1-2-2517,-3 3 349,-1-1 0,1 1-1,-1-1 1,0 0 0,0 0 0,0 0 0,0 0-1,0 0 1,-1 0 0,1 0 0,-1-1 0,0 0-349,3-11 320,0 0 1,-2-1 0,0 1-1,0-1 1,-2 1 0,0-1-1,-1 0 1,0 1 0,-4-14-321,5 24 40,-1 1 1,0 0-1,-1 0 1,1 0-1,-1 0 1,0 0-1,0 0 1,-1-1-41,2 4 9,1 0-1,-1 0 1,0 0 0,0 0 0,0 0-1,0 1 1,1-1 0,-1 0 0,0 0-1,0 1 1,0-1 0,-1 1 0,1-1-1,0 1 1,0-1 0,0 1 0,0 0-1,0-1 1,-1 1 0,1 0 0,0 0-1,0 0 1,0 0 0,0 0 0,-1 0-1,1 0 1,0 1 0,0-1 0,0 0-1,0 1 1,-1-1 0,1 1-9,-2 0 8,0 0 0,0 1 0,0-1 0,0 1 0,1 0 0,-1 0 0,1 0 0,-1 0 0,1 0 0,0 1 0,-1-1 0,1 1 0,1-1 0,-1 1 0,0 0 0,1 0 0,-1-1 0,0 4-8,1-1 0,-1 0 1,1 0-1,0 0 0,1 0 1,-1 1-1,1-1 0,0 0 1,0 1-1,1-1 0,-1 0 1,2 2-1,8 38 65,2-1 1,2 0-1,1-1 1,8 10-66,17 30 1214,32 47-1214,-69-124 50,3 3 69,-1 0 1,0 0 0,-1 0 0,0 1 0,1 5-120,-4-12 29,-1-1 0,1 1-1,-1 0 1,1 0 0,-1-1-1,0 1 1,0 0 0,-1 0-1,1-1 1,-1 1 0,1 0-1,-1 0 1,0-1 0,0 1 0,0-1-1,0 1 1,0-1 0,-1 1-1,1-1 1,-1 1 0,1-1-1,-3 1-28,0 2 0,0-1 0,-1-1 0,1 1 0,-1-1 0,0 0 1,0 0-1,0 0 0,-1-1 0,1 0 0,-1 0 0,1 0 0,-1 0 0,0-1 0,1 0 0,-1 0 0,0-1 0,0 0 0,0 0 0,0 0-169,0 0 1,0-1-1,0 1 0,0-1 1,1-1-1,-1 1 0,0-1 1,1 0-1,-1 0 0,1-1 1,0 0-1,0 0 0,0 0 1,0 0-1,0-1 0,1 0 1,-1 0-1,1 0 169,-2-3-233,1-1 0,0 0 0,0 0 0,1 0 233,3 7-23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2.5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8 3953,'-9'-7'11677,"8"7"-11501,1 0 0,0 0 0,0 0 0,0-1 0,-1 1 0,1 0 0,0 0 1,0 0-1,-1 0 0,1 0 0,0 0 0,0 0 0,0 0 0,-1 0 1,1 0-1,0 0 0,0 1 0,-1-1 0,1 0 0,0 0 0,0 0 1,0 0-1,-1 0 0,1 0 0,0 0 0,0 1 0,0-1-176,-2 2 94,1 0-1,0 0 0,0 1 1,0-1-1,0 0 0,1 1 1,-1-1-1,0 2-93,0 2 306,-6 18 100,2 0 0,1 0 0,1 4-406,0-3 442,2 0 0,1 0 0,1 0 0,2 13-442,-2-31 107,-1 0 1,1 1-1,-2-1 0,0 6-107,-3-17-494,4 3 1076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6.7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15347,'1'-1'496,"1"-1"-1,0 1 1,0-1 0,0 1-1,0 0 1,0-1-1,0 1 1,0 0 0,1 0-1,-1 1 1,0-1-1,1 0-495,0 1 329,1-1 1,0 1-1,-1 0 0,1 0 0,-1 0 0,1 0 0,2 1-329,4 1 363,0 1-1,0 0 1,0 1-1,0 0 1,0 1-363,-3-2 84,-1 0 0,0 1 0,0-1 0,0 2 0,-1-1 0,1 0 0,-1 1 1,0 0-1,0 1 0,-1-1 0,3 5-84,-4-7 9,-1 1-1,0-1 1,-1 1 0,1 0-1,0 0 1,-1 0 0,0 0-1,0 0 1,0 0 0,-1 0-1,1 0 1,-1 0 0,0 0 0,0 0-1,-1 0 1,1 0 0,-1 0-1,0 1 1,0-1 0,-1 2-9,0 0 12,0-1 0,-1 1 1,0-1-1,0 0 1,-1 0-1,1 0 0,-1 0 1,-3 3-13,-6 4 71,0-1 0,-5 4-71,-13 9 244,31-23-232,0-1 0,-1 0 0,1 0 0,0 0 0,0 0 0,0 0 0,-1 0 0,1 0 0,0 0 1,0 0-1,0 1 0,0-1 0,0 0 0,-1 0 0,1 0 0,0 0 0,0 0 0,0 1 0,0-1 0,0 0 0,0 0 0,0 0 0,0 0 0,0 1 0,-1-1 0,1 0 0,0 0 0,0 0 0,0 1 0,0-1 0,0 0 0,0 0 0,0 0 0,0 1 1,0-1-13,11-2 418,41-14-334,15-5-80,1 6-1911,-48 10 1216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7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56 14195,'2'20'5718,"3"9"-3170,1-4-1107,-2 3-51,-2-1 0,0 21-1390,-12-71-100,8 13 48,1-1 0,0 0 1,0 0-1,1 0 1,0 0-1,1 0 0,1-1 52,-1 4-6,0 0 0,1 1 0,0-1 0,1 1 0,-1-1 0,1 1 0,1 0 0,0 0 0,0 0 0,2-2 6,-4 6 13,2 0 1,-1-1-1,0 1 0,1 0 0,-1 1 0,1-1 0,0 0 1,0 1-1,0 0 0,0 0 0,1 0 0,-1 1 1,0-1-1,3 1-13,-3 0 54,-1 0 0,1 1 0,0-1 0,-1 1 0,1 0 1,-1 0-1,1 1 0,0-1 0,-1 1 0,1-1 0,0 1 0,-1 0 0,1 1 1,-1-1-1,0 0 0,1 1 0,-1 0 0,2 1-54,3 4 138,-1-1 0,-1 1-1,1 0 1,-1 0 0,0 1 0,-1 0-1,1 0 1,-2 0 0,1 2-138,1 1 93,-2 0 0,1 0-1,-1 0 1,-1 0 0,0 1 0,0 0 0,-2 0-93,0-7 24,-1 1 1,0-1-1,0 0 0,0 3-24,0-8-70,0 1-1,-1 0 0,1-1 0,0 1 1,0 0-1,0-1 0,-1 1 1,1 0-1,0-1 0,-1 1 0,1 0 1,0-1-1,-1 1 0,1-1 1,-1 1 70,1-1-126,-1 0 0,1 0 0,0 1-1,-1-1 1,1 0 0,0 0 0,-1 0 0,1 0 0,-1 0 0,1 0 0,0 0 0,-1 0 0,1 0 0,-1 0 0,1 0 0,0 0 0,-1 0 0,1 0 0,-1-1 0,1 1 0,0 0 0,-1 0 0,1 0 0,0 0 0,-1-1 0,1 1 0,0 0 0,0 0 0,-1-1 126,-6-5-1298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0:07.6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15523,'30'8'5778,"3"13"-3986,-3 1-184,-2 11 41,4 0-209,-4 0-640,-1-1-160,-1 5-224,-10 1-72,-5 8-112,-7 5-56,-16 9-95,-12-1-81,-1-5-217,-2-9-199,6-16-920,3-7-432,-12-20 1048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6:07:09.8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6:07:13.605"/>
    </inkml:context>
  </inkml:definitions>
  <inkml:trace contextRef="#ctx0" brushRef="#br0">9675 4216 1313 0,'-34'-3'479'0,"33"-1"-346"0,3 2-27 16,8-5 14-16,5 3 1 16,11 0-33-16,7-2-9 15,14 0-22-15,5 1-7 16,1 0-13-16,-6 0-8 15,-4 3-11-15,-7 2-6 16,-10-2-7-16,4 2-11 16,-14-3-132-16,-1 0-68 0,-4 1 118 15</inkml:trace>
  <inkml:trace contextRef="#ctx0" brushRef="#br0" timeOffset="209.89">9703 4336 1116 0,'-1'13'517'16,"3"2"-105"-16,15-6-296 15,5-1 1-15,13-3 11 16,6-2-7-16,6-3-30 16,5-2-8-16,-11 0-22 15,0 2-13-15,-9 3-28 16,-4 2-3-16,1-2-100 15,-8-3-74-15,-3-2 98 0</inkml:trace>
  <inkml:trace contextRef="#ctx0" brushRef="#br0" timeOffset="787.92">9828 2746 1372 0,'-2'-7'532'0,"2"10"-353"16,4 4-21-16,-1 12-2 15,1 5-10-15,1 11-31 16,-5 4-11-16,1 5-31 15,-2 1-17-15,1-3-26 16,8-2-11-16,2-5-13 16,4 0 0-16,1-10-54 15,-1-5-59-15,-3-12-141 16,4-3-260-16</inkml:trace>
  <inkml:trace contextRef="#ctx0" brushRef="#br0" timeOffset="1232.57">10193 3007 1287 0,'6'-3'500'0,"0"-2"-322"16,-2-1-53-16,-4-2-13 16,1-2-19-16,-3-4-36 15,-4-1-3-15,-7-3-2 16,-2 2-6-16,-5 7-7 15,3 2-6-15,-1 11-7 16,1 6-3-16,2 8-9 16,3 3-2-16,5 0 1 15,2 1 0-15,4-2 1 16,1-2-1-16,7-3-4 16,4-3-2-16,3-4-3 15,0-4 0-15,0-6-2 16,-2-3 1-16,3-4-2 15,-2-5 0-15,-1 0 0 16,-1 0 0-16,-3 2 1 16,0 3 0-16,-2 3 0 0,-3 1 0 15,-2 4-1-15,-1 2 0 16,0-1 3-16,-1 0 5 16,0 13 5-16,0 7 1 15,0 27-3-15,5-32-8 16,3-9-108-16,4-3-70 15,2-8-138-15,-3-6 166 16</inkml:trace>
  <inkml:trace contextRef="#ctx0" brushRef="#br0" timeOffset="1529.36">10272 3004 950 0,'40'-5'464'15,"-27"19"-124"-15,3 6-169 16,0 0-1-16,-4-1-27 15,6 4-23-15,-6-6-25 16,1-2-9-16,-7-4-28 16,-3-3-13-16,-3-5-25 15,0 0-7-15,-6-5-5 16,5 1-1-16,0 0-2 16,0 0-2-16,-9-15-3 15,-18-37-2-15,27 23-2 16,2-2 1-16,7 0 2 0,5 2-1 15,5 5 2 1,-1 4 0-16,-3 5 0 0,-1 4 0 16,-6 6-10-16,0 0-34 15,0 10-110-15,5 1-66 16,0 5 124-16</inkml:trace>
  <inkml:trace contextRef="#ctx0" brushRef="#br0" timeOffset="1955.47">10605 3085 939 0,'9'5'431'15,"2"-5"-172"-15,3-7-121 16,2-5 6-16,0-4-28 16,4-4-22-16,-3-6-32 15,0 1-15-15,-6-1-21 16,-7 1-3-16,-8 6 11 15,-5 2 8-15,-6 4 13 16,-3 5 3-16,-2 5-5 16,-1 2-4-16,4 7-7 15,3 5-4-15,5 9-9 16,3 2-7-16,8 8 0 16,2 2 2-16,10 8 10 15,3 0 6-15,5 3-5 0,4-4-2 16,1-6-5-16,1-2-3 15,-2-4-3-15,-6-3 2 16,-8-1-1-16,-6 0 1 16,-10-8-1-16,-5 2-1 15,-6-9-6-15,-2-4-3 0,-2-4-13 16,0-3-35-16,0-9-112 16,2-1-70-16,5-7-72 15,5 1 155-15</inkml:trace>
  <inkml:trace contextRef="#ctx1" brushRef="#br0">20076 7738 0,'0'0'0,"0"0"16,-38-102-16,24 72 16,-3-11-1,-10 0-15,8 19 16,0 22-16,8-8 16,-3 3-1,-2-1-15,-23 1 31,-15 18-15,-7 1 15</inkml:trace>
  <inkml:trace contextRef="#ctx0" brushRef="#br0" timeOffset="4347.68">10950 3013 1002 0,'-9'2'443'16,"7"1"-240"-16,-2-3-70 15,6 1 5-15,-2-1-37 16,0 0-17-16,11-1-14 16,16-4-17-16,42-9-27 15,-26-1-8-15,-8-10-7 16,-2 1-1-16,-17-4-4 16,-1 5 2-16,-15-1 5 15,-8 2 1-15,-11 4 1 16,-6 0-1-16,-7 16-1 15,-3-2 7-15,0 15 13 16,2 7 4-16,0 2 10 16,5 11 2-16,13 2 9 15,6 4 4-15,4 2-3 16,9-2-10-16,3-8-20 0,9-1-9 16,18-10-10-16,0-7-5 15,6-7-3-15,-1-5 1 16,1-4-59-16,-4-1-47 15,-4-2-74-15,-3-1 92 16</inkml:trace>
  <inkml:trace contextRef="#ctx1" brushRef="#br0" timeOffset="28679.14">31532 13373 0,'0'0'16,"0"0"-16,0 0 31</inkml:trace>
  <inkml:trace contextRef="#ctx0" brushRef="#br0" timeOffset="32994.28">24188 7706 770 0,'-18'3'383'0,"6"-3"-61"15,3-2-111-15,1-1-27 16,2 2-6-16,1-1-29 15,0 1-14-15,9 2-31 16,-4-1-13-16,6 0-37 16,23 2-12-16,78 0-17 15,-26-10-10-15,32-6-10 16,10-4-3-16,9-2 0 0,2 2 1 16,-16 5 0-16,-6 4 0 15,-17 9 0-15,-7 1 1 16,-22 5 3-16,-15 0 0 15,-20 1 1-15,-9-2-17 16,-17 1-109-16,-8-1-69 16,-30 3 105-16</inkml:trace>
  <inkml:trace contextRef="#ctx0" brushRef="#br0" timeOffset="33407.86">24173 7837 1263 0,'-23'19'547'0,"-3"-15"-203"15,4 3-179-15,9-2-56 0,4-4 3 16,14 3-42-16,9-3-10 16,24-2-14-16,20 0-7 15,29-5-15-15,16-4-7 16,19 0-8-16,1-1-3 15,3 5-2-15,-11-2 0 16,-12 6-2-16,-13-1 1 16,-20-1 0-16,-7 6-3 15,-22-1-80-15,-7-1-48 0,-25 0-129 16,-9-3-326-16,-21-5 401 16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8:44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0 9074,'-27'17'5921,"26"-17"-5824,1 1 0,0-1-1,-1 0 1,1 0 0,0 0 0,-1 0-1,1 1 1,0-1 0,-1 0-1,1 0 1,0 1 0,-1-1 0,1 0-1,0 1 1,0-1 0,0 0 0,-1 1-1,1-1 1,0 0 0,0 1-1,0-1 1,0 0 0,-1 1 0,1-1-1,0 1-96,0-1 93,1 1 0,-1 0 0,0-1-1,0 1 1,1-1 0,-1 1-1,0-1 1,1 1 0,-1-1-1,0 1 1,1-1 0,-1 0 0,1 1-1,-1-1 1,1 1 0,-1-1-1,1 0 1,-1 1 0,1-1-93,8 4 254,-1 0 1,1-1-1,0 0 1,1 0-1,-1-1 1,0 0-1,9 0-254,-9 0 84,34 3 372,29 0-456,-4-1 109,19 5 7,17 8-116,-99-16-70,1 0-209,1 0-1,-1 0 1,0 1-1,0 0 0,0 0 1,0 0-1,0 1 1,4 2 279,-3 3-811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8:44.3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9410,'2'0'4150,"7"-4"-2560,2 1-837,7 0 207,0 0 0,0 2 0,1 0 0,16 2-960,6 0 608,17-2-67,128-3 509,-155 2-795,7-3-255,-14 1-27,1 2 0,9 0 27,-33 2-110,-1 0 0,0 0-1,1 0 1,-1 0-1,0 0 1,1 0-1,-1 0 1,1 0 0,-1 0-1,0 0 1,1 0-1,-1 0 1,1 0-1,-1 0 1,0 0-1,1 1 1,-1-1 0,0 0-1,1 0 1,-1 0-1,0 1 1,1-1-1,-1 0 1,0 0 0,0 1-1,1-1 1,-1 0-1,0 1 1,0-1-1,0 0 1,1 1 0,-1-1-1,0 0 1,0 1-1,0-1 1,0 1-1,0-1 1,0 0 0,0 1-1,0-1 1,0 1-1,0-1 1,0 0-1,0 1 1,0-1 0,0 0-1,0 1 1,0-1-1,0 1 1,0-1-1,0 0 1,-1 1-1,1-1 1,0 0 0,0 1-1,0-1 1,-1 0 110,-7 16-2086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8:59.4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22 6873,'-17'-4'5308,"-10"-3"-2374,-2-2-1580,22 8 476,6 2-1261,1 0-455,1-1 1,0 1-1,0-1 0,-1 0 0,1 1 0,0-1 0,0 1 1,-1-1-1,1 0 0,0 0 0,0 1 0,0-1 0,0 0-114,152 20 739,115-4-795,-251-16-723,-17 0 731,1 0-1,-1 0 0,0 0 0,0 0 1,0 0-1,0 0 0,0 0 0,0 0 1,1 0-1,-1 0 0,0 0 1,0 0-1,0 0 0,0 0 0,0 0 1,1 0-1,-1 0 0,0 0 0,0 0 1,0 0-1,0 0 0,0 0 0,0 0 1,0 0-1,1 0 0,-1 0 1,0 0-1,0 0 0,0-1 0,0 1 1,0 0-1,0 0 0,0 0 0,0 0 1,1 0-1,-1 0 0,0 0 0,0-1 1,0 1-1,0 0 0,0 0 1,0 0 48,-4-3-1627,4 2 1424,-11-5-1110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8:59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10666,'-1'3'758,"-1"-1"-191,1 1 1,0-1-1,0 0 0,0 1 1,0-1-1,0 2-567,1-4 70,-1 1 0,1-1-1,0 1 1,0-1 0,0 1 0,0-1 0,0 1-1,0-1 1,0 1 0,0-1 0,1 0 0,-1 1-1,0-1 1,0 1 0,0-1 0,0 1 0,0-1-1,1 0 1,-1 1 0,0-1 0,0 1-1,1-1 1,-1 0 0,0 1 0,1-1 0,-1 0-1,0 1 1,1-1 0,-1 0 0,1 0 0,-1 1-1,0-1 1,1 0 0,-1 0 0,1 0 0,-1 0-1,1 1 1,-1-1 0,1 0 0,-1 0-70,13 2 752,1-1 0,-1-1 0,6 0-752,16 1 660,147 3 983,-144-5-1341,-1 2-1,1 1 1,-1 2-1,27 6-301,41 10 161,-105-20-224,1 0 1,-1 0-1,1 1 0,0-1 0,-1 0 0,1 0 0,-1 0 0,1 1 1,-1-1-1,1 0 0,-1 1 0,1-1 0,-1 0 0,1 1 0,0 0 63,-1-1-66,0 0-1,0 0 0,0 0 1,0 0-1,0 1 0,0-1 1,0 0-1,0 0 0,0 0 1,0 1-1,0-1 1,0 0-1,0 0 0,0 0 1,0 1-1,0-1 0,0 0 1,0 0-1,0 0 0,0 1 1,0-1-1,0 0 1,0 0-1,0 0 0,0 0 1,-1 1-1,1-1 0,0 0 1,0 0-1,0 0 0,0 0 1,0 0-1,-1 1 0,1-1 1,0 0-1,0 0 1,0 0-1,0 0 0,-1 0 1,1 0-1,0 0 67,-9 4-1203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9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2 7274,'-1'-2'3496,"3"2"-1095,11 4-1001,1 6 208,0 11-127,1 7-161,-3 12-208,-5 9-103,-1 8-345,-4-1-152,2 4-248,-3-8-112,2-13-440,-1-2-400,0-21-913,2-2-455,-4-12 1224</inkml:trace>
  <inkml:trace contextRef="#ctx0" brushRef="#br0" timeOffset="1">119 99 8754,'0'-3'4177,"7"2"-1321,-3 4-711,-4-3-321,0 2-335,2 33-553,6 42-208,-5-25-320,1-2-112,0 2-152,0-2-32,0-11-64,0 0 8,0-12-464,0-5-528,-2-15 3128,2-7-2000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0.0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 10506,'3'-8'5433,"3"3"-3307,14 1-1960,-12 2 656,6 0-535,0 0-1,0 0 0,1 1 0,-1 1 0,0 0 1,0 1-1,0 1 0,8 1-286,-15-1 51,0 0 0,1 0 0,-1 1 0,-1 0 0,1 0 0,0 1-1,-1 0 1,1 0 0,-1 0 0,0 1 0,-1 0 0,1 0 0,-1 0 0,0 1 0,0 0 0,-1 0 0,1 0-51,-3-1 23,1 0 1,0 0-1,-1 0 1,0 0-1,0 0 0,0 0 1,-1 1-1,0-1 1,0 1-1,0-1 1,-1 1-1,0 1-23,0-4 13,0 1 0,0 0 0,-1-1 0,1 1 0,-1 0 0,0-1 0,0 1 0,-1-1 0,1 1 0,-1-1 0,1 0 0,-1 1 0,0-1 0,0 0 0,-1 0 0,1 0 0,-1-1 0,-1 3-13,-9 4 45,0-1 0,0 0 0,-1-1 0,0 0 0,0-1 0,-13 4-45,15-6 23,-1 0-1,11-3-9,0-1 0,0 1 0,0-1 0,0 1-1,0 0 1,0 0 0,0-1 0,0 2 0,1-1-1,-1 0 1,0 0 0,-1 2-13,3-3 10,0 1 0,-1-1 1,1 1-1,0-1 0,0 1 0,0-1 1,-1 1-1,1 0 0,0-1 0,0 1 1,0-1-1,0 1 0,0 0 0,0-1 1,0 1-1,0-1 0,0 1 0,1-1 1,-1 1-1,0 0 0,0-1 0,0 1 1,1-1-1,-1 1 0,0-1 0,1 1 1,-1-1-1,0 1 0,1-1-10,13 16 236,-6-8-127,2-1 0,-1 0 0,1 0-1,0-1 1,1-1 0,4 3-109,22 7 373,11 3-373,15 5 235,-50-17-214,5 1 41,0 1-1,-1 1 0,0 1 0,12 8-61,-28-18-115,-1 1-13,1-1-1,-1 0 1,1 1 0,-1-1-1,1 1 1,0-1-1,-1 0 1,0 1 0,1-1-1,-1 1 1,1 0-1,-1-1 1,0 1 0,1-1-1,-1 1 1,0-1 0,1 2 128,-4-1-879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4.6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25 14979,'3'0'352,"0"-1"0,0 1 0,0-1 0,0 0 0,1 0 0,-1 0 0,-1-1 0,1 1 0,0-1 0,0 0-352,20-8 1077,-18 9-951,1 0 0,-1 1 0,0-1 0,1 1 0,-1 1 0,1-1 0,-1 1 0,0 0 0,0 0 0,0 0 0,1 1-1,-1 0 1,0 0 0,-1 0 0,5 3-126,-6-4 35,0 1 0,-1 0-1,1 0 1,-1 0-1,1 1 1,-1-1 0,0 0-1,0 1 1,0 0-1,0-1 1,0 1 0,0 0-35,-1 0 10,0-1 1,0 0-1,-1 0 1,1 1 0,-1-1-1,1 0 1,-1 1-1,0-1 1,0 1 0,0-1-1,0 0 1,0 1-1,0-1 1,-1 0 0,1 1-1,-1-1 1,0 2-11,-1 1 15,-1 0 1,1 0 0,-1 0-1,0 0 1,0-1-1,0 1 1,-1-1 0,0 0-1,0 0 1,0 0 0,0 0-1,0-1 1,-3 2-16,-8 5 41,-1-1 0,0-1 1,-7 3-42,16-8 7,0 0 1,4-2-8,0 0 0,0 1-1,1-1 1,-1 1 0,0 0 0,0 0 0,3-2-2,0 1 0,0-1 0,0 0 0,0 0 0,0 0 0,1 0 0,-1 1 0,0-1 0,0 0 0,0 0 0,0 0 1,0 0-1,1 0 0,-1 0 0,0 1 0,0-1 0,0 0 0,1 0 0,-1 0 0,0 0 0,0 0 0,0 0 0,1 0 0,-1 0 0,0 0 0,0 0 0,0 0 0,1 0 0,-1 0 0,0 0 0,0 0 0,1 0 2,11 1-38,-11-1 32,25 2-17,-3 0 4,13 2 19,-30-2 21,0-1-1,1 1 1,-1 0 0,0 0 0,0 0-1,0 1 1,4 3-21,-8-6 25,-1 1 0,0 0-1,0 0 1,0-1 0,0 1 0,0 0 0,0 0-1,-1 0 1,1 0 0,0 0 0,0 0-1,-1 0 1,1 0 0,0 0 0,-1 0 0,1 0-1,-1 1 1,0-1 0,1 0 0,-1 0 0,0 1-1,0-1 1,0 0 0,0 1-25,0 0 50,0-1-1,-1 1 1,1 0 0,-1-1-1,1 1 1,-1 0-1,0-1 1,0 1 0,1-1-1,-1 0 1,0 1 0,-1-1-1,1 0 1,0 1 0,0-1-1,0 0 1,-2 1-50,-4 3 123,0 0 0,-1 0 0,0 0 0,0-1 0,0 0 0,-1-1 0,1 0 0,-8 2-123,1-2-264,0 0-1,1-1 1,-1-1 0,-14 0 264,27-1-255,1 0 98,0 1-1,1-1 1,-1 0-1,0 0 0,0 0 1,1 0-1,-1 0 1,0-1-1,1 1 0,-1 0 1,0 0-1,1 0 0,-1-1 1,0 1-1,1 0 1,-1-1-1,0 1 0,0-1 158,2-2-932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0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159 388 11010,'-2'-5'1074,"-1"0"0,1 1 0,-1-1 0,0 1 0,-1-3-1074,0 3 306,0-1 0,-1 1 0,1 0 0,-1 0-1,0 0 1,0 1 0,0 0 0,0 0 0,-1 0-1,1 1 1,-5-2-306,8 3 48,0 0 1,1 1-1,-1 0 0,0-1 0,1 1 0,-1 0 0,0 0 0,1 0 1,-1 0-1,0 0 0,1 0 0,-1 0 0,0 1 0,1-1 1,-1 1-1,0-1 0,-1 2-48,1-1 38,-1 0-1,1 1 1,0 0 0,-1-1 0,1 1 0,0 0 0,0 0 0,0 0-1,1 1 1,-2 0-38,0 2 25,0-1 0,1 1 0,-1 0-1,1 0 1,0 0 0,0 0 0,1 0 0,0 1-1,-1-1 1,2 0 0,-1 3-25,1-2 19,0 0 1,0 0-1,1-1 0,0 1 1,0 0-1,0 0 1,1-1-1,0 1 0,0-1 1,0 1-1,1-1 1,0 0-1,0 1-19,0-2 12,13 17 58,-14-20-68,-1 0 1,0 0 0,0 0 0,0 0 0,1 0 0,-1 0 0,1 0-1,-1 0 1,0-1 0,1 1 0,-1-1 0,1 1 0,0-1-3,-1 0-1,0 0 1,0 0 0,0 0 0,-1 0 0,1 0 0,0 0 0,0-1 0,0 1-1,0 0 1,0-1 0,-1 1 0,1-1 0,0 1 0,0-1 0,-1 1 0,1-1-1,0 1 1,-1-1 0,1 0 0,0 1 0,-1-1 0,1 0 0,-1 1 0,1-1-1,-1 0 1,1 0 0,8-21-40,-3-14-71,-1 3-10,3-5-44,-2 0-1,1-22 166,-1-78-28,-4 90 36,-1-27 52,1 62-22,-2 13-36,0 0 0,0 0 0,0 0 0,0 0 0,0 0 0,0 0-1,0 0 1,0 0 0,0 0 0,0 0 0,0 0 0,0-1 0,0 1 0,0 0 0,0 0 0,0 0 0,0 0 0,0 0 0,0 0 0,0 0 0,0 0 0,0 0-1,0 0 1,1 0 0,-1 0 0,0 0 0,0 0 0,0-1 0,0 1 0,0 0 0,0 0 0,0 0 0,0 0 0,0 0 0,0 0 0,0 0 0,1 0 0,-1 0-1,0 0 1,0 0 0,0 0 0,0 0 0,0 0 0,0 0 0,0 0 0,0 0 0,0 0 0,0 0 0,0 0 0,1 0 0,-1 0 0,0 1-2,1 0 28,-1 1 1,1 0-1,0 0 1,-1 0-1,1 0 1,-1-1-1,0 1 1,0 0-1,1 0 1,-1 1-29,2 59 583,-1-19 304,3 14-887,4-8 509,2-1 0,2 0 0,9 20-509,-13-45 159,1 0 0,9 16-159,-15-32-75,1-1-1,-1 0 1,2 0-1,-1 0 1,0 0-1,1-1 1,0 1-1,1-1 1,-1-1-1,1 1 0,1 0 76,-4-3 167,-1-1 0,1 0 0,0 0 0,-1 0 0,1 0 0,0 0 0,1-1-167,18 3 414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5.8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1648,'0'0'713,"0"0"-810,2 0-31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6.4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107 83 4697,'-1'-3'7447,"-1"-3"-3936,2 6-3434,-1 0 0,1 0 1,0-1-1,0 1 1,0 0-1,0 0 1,0 0-1,0 0 1,0-1-1,-1 1 1,1 0-1,0 0 0,0 0 1,0 0-1,0 0 1,-1 0-1,1-1 1,0 1-1,0 0 1,0 0-1,0 0 0,-1 0 1,1 0-1,0 0 1,0 0-1,0 0 1,-1 0-1,1 0 1,0 0-1,0 0 1,0 0-1,-1 0 0,1 0 1,0 0-1,0 0 1,0 0-1,-1 0 1,1 0-1,0 1 1,0-1-1,0 0 0,0 0 1,-1 0-1,1 0 1,0 0-1,0 0 1,0 1-1,0-1 1,0 0-1,0 0 1,-1 0-1,1 0 0,0 1 1,0-1-1,0 0 1,0 0-1,0 0 1,0 0-1,0 1 1,0-1-1,0 0-77,-7 12 310,-4 7 43,1 0-1,1 0 1,1 1-1,-6 21-352,4 0 164,1 1 0,2 1-1,2 0 1,0 33-164,6-62-993,0-12-229,1-7-633,15-60-4760,-11 36 5524</inkml:trace>
  <inkml:trace contextRef="#ctx0" brushRef="#br0" timeOffset="1">103 23 7322,'19'-18'3592,"-3"14"-1223,0 6-393,-3 25-631,-6-14-201,1 1-240,13 45-88,-4 17-136,-1 7-88,-16-31-255,6 2-97,-2-13-216,-4-9-313,0-12-895,0-8-408,0-10 864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6.7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1 217 11106,'-1'-1'4393,"4"1"-3128,10 4-137,3-4-472,7 0-272,3 1-256,-5-3-48,6 2-280,2 1-88,3 11 152</inkml:trace>
  <inkml:trace contextRef="#ctx0" brushRef="#br0" timeOffset="1">397 1 11763,'-11'13'4392,"-2"0"-3247,-1 0-441,-2 14 64,3 0-112,4 7-88,2 4-32,7-1-48,5 0-119,9-2-201,0-5-40,8-6-104,2-4-40,5-9-929,1-3 185,-6-7 336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7.1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1 10298,'-15'12'4129,"9"10"-1992,-5 1-833,-6 9-176,-1 1-168,-2 1-616,4-4-168,-2-10-128,6-7-40,0-7-760,3-5-456,9-6 720</inkml:trace>
  <inkml:trace contextRef="#ctx0" brushRef="#br0" timeOffset="1">18 6 7706,'3'0'3872,"-3"6"-623,4 8-1200,6 5-433,-2 2-216,5 6-576,1-1-199,-10 1-273,10-2-96,-7-8-120,0-1-176,10-5-888,-10-4-233,11-5 601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7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97 11819,'-11'24'4721,"10"2"-2737,-1-2-824,1-1-192,-4-3-311,2-8-641,2 2-425,-3-14-695,6-4 680</inkml:trace>
  <inkml:trace contextRef="#ctx0" brushRef="#br0" timeOffset="1">2 0 10890,'0'2'4673,"-2"0"-2696,14 1-1033,-4-3-88,4 0-1080,-5 0-584,1 0 480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8.0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0 9490,'13'12'4345,"3"2"-2113,3 2-607,-2 6-25,0 1-352,2 9-167,-3 2-233,0 1-104,-7 1-272,-6-4-56,-12 2-136,-6 0-88,-9-3-152,-4 3-232,1-8-776,-3-4-464,6-10 3496,7-7-1976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4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794 166 6953,'-7'-6'1206,"-13"-13"2830,-15-9-4036,29 24 307,1 0 1,-1 1 0,1 0 0,-1 0-1,0 0 1,0 1 0,0 0-1,0 0 1,-1 0 0,1 1 0,-1 0-1,1 0 1,0 1 0,-1 0 0,-1 0-308,-7 1 369,1 1 0,-1 1 0,1 0 0,0 1 0,-10 5-369,-3 1 262,0 2 0,0 1 0,1 2 0,1 0 0,1 2-1,0 0 1,-20 20-262,8-3 105,1 1-1,2 3 1,2 0-1,-8 16-104,20-27 34,3 0 0,0 2-1,1-1 1,2 2 0,1 0 0,2 0 0,0 1-1,3 1 1,-1 2-34,2 5 73,2 0-1,2 1 1,1 23-73,4 6 276,9 44-276,-1-49 106,2-1 0,4 0 0,2-1 0,3-1 0,2-1 0,3-1 0,19 28-106,-24-49 28,1-1 0,2-2 0,2 0 0,1-2 0,1-1-1,14 11-27,-20-23 5,0-1-1,2-1 0,0-1 0,0-2 0,2 0 0,0-2 0,1 0 0,0-2 1,19 4-5,-10-5 0,1-3 0,1-1 1,-1-1-1,18-2 0,5-2 1,-1-3-1,30-6 0,-37 0 6,1-1 0,-1-4-1,-1-1 1,0-3 0,-1-2-1,-1-2 1,6-5-6,-23 7 9,0-1-1,-1-1 1,-1-2-1,0-1 1,-2-2-1,-2-1 1,0-1-1,-2-1 1,0-1-1,-3-1 1,0-1-1,-2-1 1,6-17-9,-6 8 13,-2-1 1,-2 0 0,-2-1-1,-2-1 1,-2 0-1,-2-1 1,-2 0-1,-1 0 1,-3 0 0,-2 0-1,-4-29-13,-4 15 16,-3 0 1,-2 1-1,-3 1 0,-2 0 0,-3 2 1,-19-35-17,24 58 10,-1 0 1,-2 1 0,-1 1-1,-1 1 1,-2 1 0,-1 1-1,-1 2 1,-1 0 0,-1 1-1,-19-12-10,12 14 14,-2 0 0,0 2 0,-1 2 0,-1 2 0,-1 1 0,-14-3-14,9 6-6,0 1-1,-1 3 0,-1 1 1,1 3-1,-33 0 7,46 5-39,0 1 0,0 1 0,0 2 0,-4 2 39,19-2-420,1 0 1,0 1-1,0 0 1,0 2-1,1 0 0,-1 1 1,2 0-1,-9 7 420,19-13-396,1 0 0,0 1-1,1 0 1,-1-1-1,-2 3 397,-3 12-1238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5.4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181 0 7106,'-26'1'10987,"23"3"-9989,-3 15-394,1-3-278,-1 0 0,0 0 0,-1 0 1,-1-1-1,-4 5-326,-25 47 524,-1 7-524,38-73-120,-1 0 0,1 0 0,-1 0 0,0 0 1,1 0-1,-1 0 0,0 0 0,0 0 0,1 0 0,-1 0 0,0 0 0,0 0 0,0 0 1,0-1-1,0 1 0,0 0 0,0-1 0,0 1 0,-1-1 0,1 1 120,-8-2-848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5.9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9370,'19'-1'4073,"-5"1"-1857,-6 1-399,0 9-129,1 3-264,3 4-463,-3 6-193,3 1-296,0 2-144,-1 1-168,4-2-32,-2-3-816,-2-4-584,1-4-1137,3-3 1297</inkml:trace>
  <inkml:trace contextRef="#ctx0" brushRef="#br0" timeOffset="1">324 239 12827,'0'0'4889,"0"0"-3601,0 0-40,1 5-71,3 11-297,-2 0-416,3 35-128,-7-36-216,2-3-72,4-4-808,0-4-576,2-3 807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6.4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975 8 10666,'0'0'186,"0"0"0,0-1 1,0 1-1,0 0 0,0-1 0,0 1 0,0 0 0,0-1 0,0 1 0,0 0 0,0-1 0,0 1 0,-1 0 0,1 0 1,0-1-1,0 1 0,0 0 0,-1 0 0,1-1 0,0 1 0,0 0 0,-1 0 0,1 0 0,0-1 0,0 1 0,-1 0 1,1 0-1,0 0 0,-1 0-186,-11-1 2566,-19 9-1188,22-5-611,-10 3-233,1 1 1,0 1-1,0 0 1,-6 6-535,-68 44 707,51-31-480,-144 84 294,80-50-232,4 4 0,-6 11-289,-71 52-412,167-119-794,11-9 1163,0 0 0,0 0-1,0 0 1,0 0 0,0 0 0,0 0-1,0 1 1,1-1 0,-1 0-1,0 0 1,0 0 0,0 0 0,0 0-1,0 0 1,0 0 0,1 0-1,-1 0 1,0 0 0,0 0 0,0 0-1,0 0 1,0 0 0,1 0-1,-1 0 1,0 0 0,0 0 0,0 0-1,0 0 1,0 0 0,1 0-1,-1 0 1,0 0 0,0 0 0,0-1-1,0 1 1,0 0 0,0 0-1,1 0 1,-1 0 0,0 0 43,5-2-725,0 0 1,0 0-1,0-1 0,1 0 725,22-12-1093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7.2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13 4241,'38'-12'2672,"-37"12"241,-1-1-688,-3 4-249,2-3-208,0 0-367,-3 4-137,-3 21-240,-42 38-144,33-32-352,0-1-135,1-2-241,1-3-128,2-6-537,1-3-487,3-12-1192,3-3 1304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7.5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9170,'-1'0'4145,"6"11"-1585,2 2-759,2 10-337,2 3-264,2 3-471,1-2-137,-2 0-232,-2-2-104,-3-4-704,-1 1-617,0-5-327,-2-4 632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8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9138,'82'34'7598,"-78"-32"-7312,-1-1 1,1 1 0,0 0 0,-1 1 0,0-1 0,1 1 0,-1-1 0,0 1-287,-2-2 26,0 0 0,0 0 0,-1 0 0,1 0 0,0 0 0,-1 0 0,1 0 0,0 0 0,-1 0 0,1 0 0,-1 0-1,0 0 1,1 1 0,-1-1 0,0 0 0,0 0 0,1 0 0,-1 1 0,0-1 0,0 0 0,-1 0 0,1 1 0,0-1 0,0 0 0,-1 0 0,1 0 0,0 1 0,-1-1 0,0 0-26,0 1 10,-1 1-1,0-1 1,1 0 0,-1 0-1,0-1 1,-1 1 0,1 0-1,0-1 1,0 1-1,-1-1 1,1 1 0,-1-1-1,1 0 1,-2 0-10,1 0 4,1 0 0,0 0 0,-1 0 0,1 0 1,0 0-1,0 0 0,0 1 0,0-1 0,0 1 0,0 0 1,0-1-1,1 1 0,-1 0 0,0 0 0,1 0 0,0 0 1,-1 1-5,1-2 1,1 1 1,-1-1 0,1 0 0,0 1-1,-1-1 1,1 0 0,0 1 0,0-1-1,0 1 1,0-1 0,0 0-1,0 1-1,1-1 3,-1 0-1,0-1 1,1 1-1,-1 0 1,0-1-1,1 1 0,-1 0 1,1-1-1,-1 1 1,1-1-1,-1 1 0,1-1 1,-1 1-1,1-1 1,0 1-1,-1-1 1,1 0-1,-1 1 0,1-1 1,0 0-1,0 1 1,-1-1-1,1 0 1,0 0-1,0 0-2,10 3 16,1-1 0,-1-1 0,1 0-1,0-1 1,0 0 0,0 0 0,-1-1 0,1-1 0,0 0 0,9-4-16,-13 4-607,-2 3 276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8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0 5617,'0'1'4278,"-1"5"-2429,-1-4-1352,1 0 0,0 0 1,-1 0-1,0 0 0,1 0 1,-1 0-1,0-1 0,0 1 0,0-1 1,0 1-498,-14 11 1802,14-10-1545,0 0 1,1 1 0,-1-1-1,0 0 1,1 0 0,0 1-1,-1 2-257,-2 7 468,-9 18 272,-2 0 1,-1-1-1,-6 7-740,-30 44-2655,52-81 2488,-1 1-1,1-1 0,0 0 1,0 1-1,0-1 0,0 0 1,-1 1-1,1-1 0,0 0 1,0 1-1,-1-1 0,1 0 1,0 1-1,0-1 0,-1 0 1,1 0-1,0 1 0,-1-1 1,1 0-1,0 0 0,-1 0 1,1 0-1,-1 1 0,1-1 0,0 0 1,-1 0-1,1 0 0,0 0 1,-1 0-1,1 0 0,-1 0 1,1 0-1,0 0 0,-1 0 1,1 0-1,-1 0 0,1-1 168,-4-5-2029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8.8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10394,'7'2'4617,"6"8"-2440,3 4-785,0 5-128,0 5-448,1 0-175,-1 2-201,-1 0-72,-1-6-416,1-3-560,-6-6-1137,3-5 1097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09.1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 11602,'3'22'4977,"-2"-16"-4524,0 1-1,0 0 0,-1-1 0,0 1 0,0 0 0,0-1 0,-1 1 0,0 0 0,-1-1 1,1 1-453,0 2 168,2-8-840,2-7-1974,3-8 2279,0 0 0,2 0 0,-1 1 1,2 0-1,2-3 367,-9 12 37,1 1 1,0-1 0,0 1-1,0 0 1,0 0 0,0 0-1,1 0 1,-1 0 0,1 1-1,0 0 1,-1-1 0,1 1-1,1 1 1,-1-1 0,0 0-38,-2 2 125,1 0 1,-1-1-1,0 1 1,1 0 0,-1 0-1,0 0 1,1 0 0,-1 1-1,0-1 1,1 1 0,-1-1-1,0 1 1,0 0 0,1 0-1,-1 0 1,0 0 0,0 0-1,0 0 1,0 1 0,-1-1-1,1 1 1,0-1 0,0 1-1,-1 0 1,2 1-126,1 2 204,0 1 0,-1-1 0,0 1 0,0-1 0,0 1 0,-1 0 0,0 0 0,0 0-1,0 0 1,-1 0 0,0 1 0,0-1 0,0 1 0,-1-1 0,0 7-204,-3-6-369,3-7 348,0 0 1,0 0-1,-1 0 1,1 0-1,0 0 1,0 0-1,0 0 1,0 1-1,0-1 1,0 0-1,0 0 1,0 0-1,0 0 1,0 0-1,0 0 1,-1 0-1,1 0 1,0 0-1,0 0 1,0 0-1,0 0 1,0 0-1,0 0 0,0 0 1,0 0-1,-1 0 1,1 0-1,0 0 1,0 0-1,0 0 1,0 0-1,0 0 1,0 0-1,0 0 1,-1 0-1,1 0 1,0 0-1,0 0 1,0 0-1,0 0 1,0 0-1,0 0 1,0 0-1,0 0 0,-1 0 1,1 0-1,0 0 1,0 0-1,0-1 1,0 1-1,0 0 1,0 0-1,0 0 1,0 0-1,0 0 1,0 0-1,0 0 21,-2-10-643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3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180 239 7274,'-26'1'1234,"8"-1"120,0 0 0,1 2-1,-3 1-1353,-17 0 2732,34-3-2435,0-1 0,-1 1-1,1 0 1,0-1 0,0 0-1,0 1 1,0-1 0,0 0-1,0-1 1,-2 0-297,5 2 43,-1-1 0,1 1 0,-1 0-1,1 0 1,0 0 0,-1-1 0,1 1 0,-1 0 0,1-1 0,0 1 0,-1 0 0,1-1-1,0 1 1,0 0 0,-1-1 0,1 1 0,0-1 0,0 1 0,0 0 0,-1-1-1,1 1 1,0-1 0,0 1 0,0-1 0,0 1 0,0-1 0,0 1 0,0 0 0,0-1-1,0 1 1,0-1 0,0 1 0,0-1 0,0 1 0,1-1-43,0-1 151,0 0 0,0 0 0,1-1 0,0 1-1,-1 0 1,3-1-151,-3 1 28,10-9 126,1 1 0,0 0 1,1 0-1,0 1 0,0 1 0,1 0 1,0 1-1,0 0 0,5 0-154,20-7 67,1 2 0,0 1 1,2 2-68,126-19 49,-145 25-44,138-20 30,34 6-35,-131 14 25,0 4 1,-1 1-1,1 4 0,37 9-25,9 11 496,47 20-496,-132-38 48,-76-28-5023,19 4 3448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4.0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9274,'11'3'1583,"0"0"0,0 1 0,3 3-1583,15 8 1155,8 6-1155,-25-14 361,7 5 118,0 0-1,0 1 0,-2 1 0,1 1 1,-2 0-1,13 15-478,-23-22 199,0 0 0,0 0-1,0 1 1,-1 0 0,-1 0-1,1 0 1,-2 0 0,1 1 0,-1-1-1,0 1 1,-1 0 0,0 0-1,-1 0 1,0 0 0,-1 0 0,0 3-199,-1-3 96,0 0 1,-1 0-1,0-1 0,-1 1 1,0-1-1,0 1 1,-1-1-1,-2 3-96,-8 13 212,-1 0 0,-4 5-212,7-13 26,0 0 1,-1-1 0,0-1-1,-2 0 1,0 0 0,0-2-1,-9 6-26,21-17-113,0 0 0,0 0 0,0-1 0,0 1 0,-1-1 0,-2 2 113,6-3-69,-1 0 1,0 0 0,1 0-1,-1 0 1,0 0-1,0 1 1,1-1 0,-1-1-1,0 1 1,0 0-1,1 0 1,-1 0 0,0 0-1,1 0 1,-1-1-1,0 1 1,1 0 0,-1 0-1,0-1 1,1 1-1,-1-1 1,0 1-1,1 0 1,-1-1 0,1 1-1,-1-1 1,1 0-1,-1 1 1,1-1 0,-1 1-1,1-1 1,0 0-1,-1 1 1,1-1 0,0 0 68,-3-19-902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4.5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34 413 9770,'-1'8'1881,"2"-5"-1371,-1-1 0,-1 1 0,1-1 1,0 0-1,-1 1 0,1-1 0,-1 0 1,1 0-1,-1 1 0,-1 1-510,2-4 56,0 0 0,0 0 0,0 0-1,-1 0 1,1 1 0,0-1 0,0 0 0,0 0 0,0 0 0,-1 0 0,1 0-1,0 0 1,0 0 0,0 0 0,-1 1 0,1-1 0,0 0 0,0 0 0,0 0-1,-1 0 1,1 0 0,0 0 0,0 0 0,0 0 0,-1 0 0,1 0 0,0 0-1,0-1 1,0 1 0,-1 0 0,1 0 0,0 0 0,0 0 0,0 0 0,-1 0-1,1 0 1,0 0 0,0-1 0,0 1 0,0 0 0,-1 0 0,1 0 0,0 0-1,0-1 1,0 1 0,0 0 0,0 0 0,0 0-56,-7-15 1551,3-5-1359,1 0 0,0-1 0,1-7-192,1 7 35,2 1 1,0 0-1,1-1 0,2 1 1,0 0-1,0 0 0,2 1 1,5-11-36,-5 14 6,0 1 0,1 0 0,1 1 0,1 0 0,0 0 0,0 1 0,2 0 0,-1 0 0,3 0-6,-12 12 7,0-1 0,1 1-1,-1 0 1,0 0-1,1 0 1,-1 0 0,1 1-1,-1-1 1,1 0-1,-1 1 1,1-1 0,-1 1-1,1-1 1,0 1-1,-1 0 1,1-1 0,0 1-1,-1 0 1,2 0-7,-2 1 16,1-1-1,0 1 1,-1-1-1,1 1 1,-1-1 0,1 1-1,-1 0 1,0 0-1,1 0 1,-1 0 0,0 0-1,0 0 1,1 0-1,-1 1 1,0-1 0,0 1-16,4 6 84,0 0 1,-1 0 0,0 0 0,0 1 0,-1-1-1,0 3-84,-2-9 14,57 206 996,-45-155-844,-11-45-215,4 15 316,2 20-267,-7-36-312,0 0 0,-1 0 1,0 0-1,0 0 0,-1 0 0,0 0 0,0 0 1,-1 1 311,-4 7-1794,-4-5 703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4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15 11995,'-1'-1'4593,"9"-2"-3353,3 1 128,3 2-56,5 0-279,3-3-409,5 0-160,0 2-280,3 0-80,2 1-472,-1 2-696,-3 2 704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7.0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218 0 12667,'-4'1'6480,"0"1"-3311,3-1-3044,1 0 0,-1 0 0,0 0 1,1 0-1,-1 1 0,0-1 0,1 0 0,0 0 1,-1 0-1,1 0 0,-1 2-125,0 2 144,0 1-18,0 0-1,-1 0 0,0-1 1,-2 4-126,-14 29 264,3-9-3,2 1 0,-3 8-261,-61 229 555,47-156-908,29-109 291,1 0-100,0-1 0,-1 1 0,1 0 1,-1-1-1,1 1 0,-1 0 0,0-1 1,0 1-1,0-1 0,0 1 0,0-1 1,0 1-1,0-1 0,0 0 0,-1 1 162,2-2-54,0 0 1,0 0-1,0 0 0,0 0 0,0 1 0,-1-1 1,1 0-1,0 0 0,0 0 0,0 0 0,0 0 1,0 0-1,0 0 0,0 0 0,-1 0 0,1 0 1,0 0-1,0 0 0,0 0 0,0 0 0,0 0 1,0 0-1,-1 0 0,1 0 0,0 0 0,0 0 1,0 0-1,0 0 0,0 0 0,0-1 0,0 1 1,-1 0-1,1 0 0,0 0 0,0 0 54,-5-5-1095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6.6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566 40 3729,'-3'-13'10638,"-4"4"-6792,4 7-3725,0 1 0,0-1 0,0 1 0,0-1 0,0 1 0,-1 0 0,1 0 0,-1 1-121,-6-2 172,1 0 0,0 1-1,-6 0-171,13 1 25,0 0 1,0 0-1,0 0 0,0 1 1,0-1-1,0 1 0,0-1 0,0 1 1,0 0-1,1 0 0,-1 0 1,0 0-1,0 0 0,1 0 0,-1 0 1,1 1-1,-1-1 0,1 0 1,-2 2-26,-5 5 73,-80 71 284,46-44-95,2 1 0,0 3-262,24-21 99,1 0-1,0 1 0,2 0 1,0 1-1,-9 20-98,3 1 132,3 1-1,1 0 1,-6 37-132,-22 133 131,34-160-117,3 0 0,2 1 0,2-1 0,3 1 1,7 49-15,-4-70 3,2 1 1,1-1 0,2 0 0,1-1 0,1 0 0,2-1 0,1 0-1,1 0 1,2-2 0,2 1-4,-6-10-6,2-2-1,0 0 0,1 0 1,1-2-1,0 0 1,1-1-1,0 0 1,2-2-1,-1 0 1,20 8 6,0-3-5,1-1 0,0-2 1,1-1-1,1-3 0,0-1 0,0-2 1,1-2-1,-1-2 0,1-1 0,0-3 1,34-4 4,-56 2-4,0 0 0,0-2 0,0 0 0,0-2 0,-1 0 1,0-1-1,0-1 0,-1-1 0,0 0 0,15-13 4,-5 0 1,-1-1 1,-1-2-1,-1 0 0,-1-2 1,-2-1-1,10-16-1,-9 6 10,0-1-1,-3-2 1,-2 0-1,-1 0 1,5-23-10,-15 36 3,-1 0 1,-1-1-1,-2 0 0,-1 0 0,-1 0 1,-1-1-1,-2 1 0,-2-7-3,-2-5-25,-2 0 1,-2 1-1,-2 0 0,-2 1 1,-11-24 24,-13-18-49,-3 2 1,-4 1-1,-10-8 49,16 31 78,-1 2 0,-4 0-78,31 41 49,0-1 0,0 2-1,-2 0 1,-4-3-49,8 8 46,-1 0 0,1 1-1,-1 0 1,0 1 0,0 0 0,-10-2-46,0 1 45,0 1-1,0 1 1,-1 2 0,1 0-1,-1 1 1,1 1 0,-1 0-1,-10 4-44,-10 2-381,1 1 0,0 3 0,-35 13 381,70-21-240,4-2 126,0 0 1,1 0-1,-1 1 0,1-1 0,-1 1 1,1-1-1,-1 1 0,1 0 1,0-1-1,-1 1 0,1 0 0,0 0 1,-1 0-1,1 0 0,0 0 1,0 0-1,0 1 0,0-1 1,0 0-1,0 0 0,0 1 0,0 1 114,0 10-977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7.1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0 5657,'-5'5'2144,"5"-5"-1060,-1 1 0,0-1 0,1 0 0,-1 1 0,0-1 0,0 0 0,1 1 0,-1-1 0,0 0 0,0 0 0,1 0 0,-1 0 0,0 0 0,0 0-1084,-6 0 455,6 0-1217,1 0 769,0 0 1,0 0 1,0 0 5,0 0-5,0 0-1,0 0 0,0 0 0,1 12 40,-1-10-40,0-1 0,0-1 0,0 0-23,0 0-250,2 1 1462,3 3-522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7.7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8594,'47'1'4153,"-45"-2"-673,1 1-1479,0 0-553,-3 0-55,0 0-625,0-1-240,0-1-248,0 1-104,0 0-128,0-1-16,0 1-432,0 0-464,0-1-193,-2 1 481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8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18 12179,'-5'0'4913,"2"-1"-2937,2-7-832,-2 4 49,3 4-257,0 0-216,0 0-264,0 0-64,0 0-168,0 0-16,0 0-984,0-2-592,10 0 840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8.6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127 66 6449,'36'-64'3017,"-36"63"-913,-4 1-591,-8 9 23,-5 6-216,-6 7-295,-2 6-81,-1 3-224,3-3-168,8-4-344,3-7-352,7-10-1040,5-3-2353,8-11 2313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9.0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46 8306,'-11'-45'3609,"13"48"-1297,0 1-648,1 2-223,-3-6-177,0 0-512,5 12-168,7 12-88,17 36-16,-17-37-167,2-5-57,-5-3-128,3-4-424,-4-1-257,-1-2 337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19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5649,'37'3'3321,"-37"-2"-785,0 2-495,-1 1-297,-1-4-672,1 0-263,0 0-473,-1 0-184,1 0-144,0 4-8,-1-3-168,1-1-288,0 0 304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0.3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4905,'0'0'2673,"0"0"-377,0 0-367,0 0-169,0 0-136,0 0-255,5 7-49,5 15-240,3 39-152,-14-30-296,1 0-176,5-7-279,4-3-97,-5-11-200,0-4-353,-4-13-839,2 0 1184,-5-19-248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0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57 7690,'-1'0'411,"0"0"0,0 0 0,0 0 0,-1 0 0,1-1 1,0 1-1,0 0 0,0-1 0,0 1 0,0 0 0,0-1 1,0 0-1,0 1 0,0-1-411,0 0 123,0 1 0,1-1 0,-1 0 0,0 1 0,1-1 0,-1 0 0,1 0 0,-1 0 0,1 0 0,-1 0 0,1 1 0,0-1 0,0 0 0,-1 0 0,1 0 1,0 0-1,0 0 0,0 0 0,0 0 0,0 0 0,0 0 0,0 0 0,0 0 0,0 0 0,1 0 0,-1 0-123,0 0 81,1-1 0,-1 0 0,1 1 0,-1-1 0,1 1 0,0 0 0,0-1 0,0 1-1,0 0 1,0-1 0,0 1 0,0 0 0,0 0 0,0 0 0,0 0 0,1 0 0,-1 0 0,0 0 0,1 0 0,0 0-81,-1 1 20,0 0 1,0-1-1,0 1 0,0 0 1,0 0-1,0 0 0,0 0 1,0 0-1,0 0 0,0 0 1,0 0-1,0 0 0,0 0 1,0 0-1,0 1 0,0-1 1,0 0-1,0 1 0,-1-1 1,1 1-1,0-1 0,0 1 1,0-1-1,0 1 0,-1 0 1,1-1-1,0 1 0,-1 0 1,1 0-1,0-1 0,-1 1 1,1 1-21,2 4 127,0 0 1,0 0 0,0 0-1,-1 0 1,1 7-128,-1-6 117,0 0-1,1 0 1,-1 0 0,1-1-1,1 2-116,-3-7 6,0 0 0,-1-1 0,1 1 0,0 0 0,0 0 0,0-1 0,0 1 0,0 0 0,-1-1 0,1 1 0,0-1 0,0 1 0,0-1 0,1 1 0,-1-1 0,0 0 0,0 0 0,0 1 0,0-1-6,22 0 16,-18 0-15,3-1 171,0-1 1,0 1-1,0-1 1,0-1-1,-1 0 1,1 0-1,-1 0 0,0-1 1,0 0-1,6-4-172,17-14 982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1.5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173 0 8634,'-5'0'3633,"-14"6"-2097,-33 28 0,27-2-431,5 1-289,1 9-488,-2-9-128,13-8-136,4-4-304,10-11-1001,3-5-2095,8-9 2128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5.7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47 5497,'-65'-24'3402,"63"23"-3122,-1 0-1,1 0 1,0 0-1,0 0 1,0-1 0,0 1-1,0 0 1,1-1-280,0 2 93,1 0 1,0 0-1,0-1 1,0 1-1,0 0 1,0 0 0,0 0-1,-1 0 1,1 0-1,0-1 1,0 1-1,0 0 1,0 0-1,0 0 1,0 0-1,0-1 1,0 1 0,0 0-1,0 0 1,0 0-1,0-1 1,0 1-1,0 0 1,0 0-1,0 0 1,0-1-1,0 1 1,0 0 0,0 0-1,0 0 1,0 0-1,0-1 1,0 1-1,1 0 1,-1 0-1,0 0 1,0 0-1,0-1 1,0 1-1,0 0 1,1 0-94,0-1 378,1 1 1,-1-1-1,1 0 1,-1 1-1,1-1 0,0 1 1,-1 0-1,1 0 1,0-1-1,-1 1 0,1 0-378,67 2 1102,-66-2-1058,0 0-1,0 0 1,0 1-1,0-1 1,0 1-1,0 0 1,0 0-1,0 0 1,0 0-1,0 0 1,0 1-1,-1-1 1,1 1-1,-1 0 1,1-1-1,-1 1 1,2 2-44,-2-2 12,-1 0 0,1 1-1,-1-1 1,0 0 0,0 0 0,0 0 0,0 1 0,-1-1 0,1 0 0,-1 1 0,1-1-1,-1 1 1,0-1 0,0 1 0,0-1 0,0 0 0,0 1 0,0-1 0,-1 1 0,1-1-12,-2 6 20,-1-1 0,1 1 1,-1-1-1,0 0 0,-1 0 1,1 0-1,-2 0 0,1-1 1,-4 5-21,-9 9 107,-1-1-1,-6 4-106,3-2 194,14-12 119,6-9-300,1 0 1,0 0 0,0 0-1,0 0 1,0 0-1,0 0 1,0 0-1,-1 0 1,1 0 0,0 1-1,0-1 1,0 0-1,0 0 1,0 0-1,0 0 1,0 0-1,0 0 1,0 1 0,0-1-1,0 0 1,-1 0-1,1 0 1,0 0-1,0 0 1,0 1 0,0-1-1,0 0 1,0 0-1,0 0 1,0 0-1,0 0 1,1 1-1,-1-1 1,0 0 0,0 0-1,0 0 1,0 0-1,0 0 1,0 1-1,0-1 1,0 0 0,0 0-1,0 0 1,0 0-1,1 0 1,-1 0-1,0 0 1,0 1-1,0-1 1,0 0 0,0 0-1,0 0 1,1 0-1,-1 0 1,0 0-1,0 0 1,0 0-14,1 0 201,2 0-50,110 1 122,-92-2-253,-12 0-293,0 1-1,-1 0 1,1 1 0,0-1-1,2 2 274,5 3-3643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2.0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10242,'-2'5'4233,"2"8"-2433,4 0-439,0 10-297,2 1-248,8 3-320,-2 1-64,0-4-112,3-3-88,-1-5-648,0-6-600,-1-3-2209,-1-4 2033</inkml:trace>
  <inkml:trace contextRef="#ctx0" brushRef="#br0" timeOffset="1">155 185 7402,'0'-1'6774,"2"1"-3367,-1 0-3329,0 1-1,0-1 1,0 0-1,0 0 0,-1 0 1,1 1-1,0-1 1,0 0-1,-1 1 1,1-1-1,0 1 1,-1-1-1,1 1 1,0-1-1,-1 1 1,1 0-78,0 0 61,8 19 391,-8-19-441,-1 0 0,0 0 0,0 0 0,1 0 1,-1 0-1,0 0 0,0 0 0,0 0 0,0 0 0,0 0 1,0 0-1,-1 0 0,1 1 0,0-1 0,0 0 1,-1 0-1,1 0 0,-1 0 0,1 0-11,-1-1 2,1 0-1,0 1 0,0-1 1,0 0-1,0 0 0,0 0 1,-1 1-1,1-1 0,0 0 1,0 0-1,0 0 0,0 1 1,0-1-1,0 0 0,0 0 1,0 0-1,0 1 0,0-1 1,0 0-1,0 0 0,0 1 1,0-1-1,0 0 0,0 0 1,0 0-1,0 1 0,0-1 1,0 0-1,1 0 0,-1 0 1,0 1-1,0-1 0,0 0 1,0 0-1,0 0 0,0 0 1,1 1-1,-1-1 0,0 0 1,0 0-1,0 0 0,1 0 1,-1 0-1,0 0 0,0 1 1,0-1-2,17 4-18,-10-3 14,32 6-141,-36-7 212,-1 0 1,1 0-1,-1 0 1,1 0-1,-1 0 1,1-1-1,-1 1 1,1-1-1,-1 1 1,1-1-1,-1 0 1,2-1-68,-3 2 82,10-7 379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2.5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78 6777,'-9'0'1253,"6"0"-647,1 1-1,-1-1 0,0 0 1,1 0-1,-1 0 0,0 0 0,1-1 1,-1 1-1,1-1 0,-1 0 1,0 1-1,0-2-605,3 2 157,0 0-1,0 0 1,-1 0-1,1 0 1,0-1 0,0 1-1,-1 0 1,1 0-1,0-1 1,0 1-1,0 0 1,-1 0 0,1-1-1,0 1 1,0 0-1,0-1 1,0 1 0,0 0-1,-1-1 1,1 1-1,0 0 1,0-1 0,0 1-1,0 0 1,0-1-1,0 1 1,0 0 0,0-1-1,0 1-156,7-10 1324,-5 8-1329,1 1 1,-1-1-1,1 0 0,0 1 1,0-1-1,2 0 5,-1 0 2,-1 1 0,0 0 0,1-1 0,-1 0 0,0 1 1,0-1-1,0 0 0,0-1 0,0 1 0,-1-1 0,1 1 0,1-3-2,4-4 2,-7 8-2,-1 1 0,0 0 0,1-1 0,-1 1 0,0-1 0,1 1 0,-1 0 0,0-1 0,1 1 0,-1 0 0,1-1 0,-1 1 0,1 0 0,-1 0 0,1 0 0,-1-1 0,1 1 0,-1 0 0,1 0 0,-1 0 0,1 0 0,-1 0 0,1 0 0,-1 0 0,1 0 0,-1 0 0,1 0 0,-1 0 0,1 0 0,-1 0 0,1 0 0,-1 1 0,1-1 0,-1 0 0,1 0 0,-1 1 0,0-1 0,1 0 0,-1 0 0,1 1 0,-1-1 0,0 1 0,1-1 0,0 2 0,0 0 0,0 0 0,0 0-1,0 0 1,0 1 0,0-1 0,0 2 0,0-1 0,0 1-58,1-1 1,0 1 0,0 0 0,1-1 0,-1 0-1,1 1 1,0-1 0,0 0 0,0 0 0,0-1-1,0 1 1,1 0 0,-1-1 0,1 0 0,0 0-1,-1 0 1,1-1 0,0 1 0,0-1-1,0 0 1,0 0 0,0 0 0,1 0 0,-1-1-1,0 0 1,0 0 0,0 0 0,1 0 0,-1 0-1,0-1 1,0 0 0,0 0 0,0 0 0,0-1-1,0 1 1,0-1 0,0 0 57,10-8-700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3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35 9354,'20'-35'3937,"-22"36"-1913,-1 1-615,-8 10-129,-1 4-232,-5 8-392,-4 9-96,2-1-64,0 0-95,6-3-161,5-4-80,7-9-536,0-5-425,3-8-927,1-6-793,1-6 1577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3.5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6801,'0'0'3273,"2"0"-840,5 2-609,-7-2-248,0 0-199,15 22-425,36 40-160,-32-31-208,-2 1-112,1-2-184,-4-4-280,-2-10-1096,0-5-712,-5-9 1008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4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8050,'18'-9'3962,"-1"3"-2862,-9 3-369,-5 2-386,0 0 1,0 0-1,0 0 0,0 1 1,0-1-1,0 1 0,1 0 1,-1 0-1,0 0 0,0 0 1,0 0-1,0 1 0,2 0-345,-3-1 60,-1 1 0,1-1 1,0 1-1,-1 0 0,1 0 0,-1 0 0,1 0 0,-1 0 0,1 0 1,-1 1-1,0-1 0,0 0 0,1 1 0,-1-1 0,0 0 0,0 1 0,0 0 1,-1-1-1,1 1 0,0 0-60,-1-1 5,0 0 0,1 0 0,-1 1 0,0-1 0,0 0 0,0 0 0,0 0 0,-1 1 0,1-1 0,0 0 0,0 0 0,-1 0 0,1 1 0,-1-1 0,1 0 0,-1 0 0,1 0 0,-1 0 0,0 0 0,0 0 0,1 0 0,-1 0 0,0 0 0,-1 0-5,-1 2 4,0 1 0,-1-1 0,1-1 0,-1 1 0,-3 1-4,2-1-4,0 0-1,-1-1 1,1 0 0,-1-1-1,0 1 1,1-1 0,-1 0-1,0 0 1,-1 0 4,0-2-10,7 0 5,3-1 12,11 2 3,0 0-1,-1 1 1,1 0 0,-1 2-1,9 1-9,-19-3 8,1 0-1,-1 0 1,0 0-1,0 0 1,0 0-1,0 1 1,-1-1-1,1 1 1,0 0-1,-1 0 1,2 1-8,-3-3 13,-1 1 0,1-1 1,-1 1-1,0 0 0,1-1 0,-1 1 1,1 0-1,-1-1 0,0 1 1,1 0-1,-1-1 0,0 1 1,0 0-1,0 0 0,0-1 1,0 1-1,0 0 0,0 0 0,0 0 1,0-1-1,0 1 0,0 0 1,0 0-1,0-1 0,-1 1 1,1 0-1,0 0 0,-1-1 1,1 1-1,0 0 0,-1-1 1,1 1-1,-1-1 0,1 1 0,-1 0 1,1-1-1,-1 1 0,1-1 1,-1 1-1,0-1 0,1 1-13,-4 1 35,0 1-1,0 0 1,0-1-1,0 0 1,-1 0 0,1 0-1,-1-1 1,1 1-1,-1-1 1,-3 1-35,-1-1-514,0 0 1,0 0-1,0 0 1,-1-1 0,0-1 513,9 1-262,-1 0 1,1 0 0,-1 0 0,1 0-1,-1-1 1,1 1 0,-1-1 0,1 1-1,-1-2 262,-10-9-1336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5.2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1 3401,'-5'26'1983,"4"-25"-1684,1 0 1,-1 0-1,1 0 1,-1-1-1,0 1 1,1 0-1,-1-1 1,0 1-1,0-1 1,1 1-1,-1-1 1,0 1-1,0-1 1,0 1-1,1-1 1,-1 0-1,0 0 1,0 1-1,0-1 1,0 0-1,0 0 1,0 0-1,0 0 1,1 0-1,-1 0 0,0 0 1,-1 0-300,1 0 1162,1 0-245,-12 0 1216,13 0-1482,5 0-500,28 3-127,14 4-24,-19 1 41,-28-8-50,1 1-1,-1-1 1,0 1 0,0 0-1,1-1 1,-1 1-1,0 0 1,0 0-1,0 0 1,0 0 0,0 0-1,0 0 1,-1 0-1,2 1 10,-3 0-2447,0-1 1256,-1-2-241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29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151 22 5001,'1'0'275,"0"0"1,0 0-1,0 0 1,0 0-1,0 0 1,0 0-1,0 0 0,-1 0 1,1-1-1,0 1 1,0 0-1,0-1 0,0 1 1,0 0-1,0-1 1,0 1-1,-1-1 1,1 1-1,0-1 0,0 0 1,-1 1-1,1-1 1,0 0-1,-1 0 0,1 1 1,0-1-1,-1 0 1,1 0-1,-1 0 0,0 0 1,1 0-276,-1 1 72,0 0 1,0-1-1,0 1 0,0 0 1,1-1-1,-1 1 1,0 0-1,0-1 0,0 1 1,1 0-1,-1-1 1,0 1-1,0 0 0,1 0 1,-1-1-1,0 1 0,1 0 1,-1 0-1,0 0 1,1-1-1,-1 1 0,0 0 1,1 0-1,-1 0 1,0 0-1,1 0 0,-1 0 1,0 0-1,1 0 0,-1 0 1,1 0-1,-1 0 1,0 0-1,1 0 0,-1 0 1,0 0-1,1 0 1,-1 0-1,1 0 0,-1 0 1,0 1-1,1-1 0,-1 0 1,0 0-1,0 0 1,1 1-1,-1-1 0,0 0 1,1 0-1,-1 1 1,0-1-1,0 0 0,1 1 1,-1-1-73,-19 1 3188,18 0-3162,-1 0 0,1 1 0,0-1 0,-1 0 0,1 1 0,0-1 0,0 1 0,0 0-1,0-1 1,0 1 0,0 0 0,1-1 0,-1 2-26,-5 9 91,-3 3-22,-1-1-1,0 0 0,-1-1 0,-1 0 0,-1 0-68,8-6 38,-23 23 217,-15 20-255,42-48-66,-5 5-370,6-7 416,0 0 0,0 0-1,0 0 1,0 0 0,0 0-1,0 1 1,0-1 0,0 0 0,0 0-1,0 0 1,0 0 0,0 0-1,0 0 1,0 0 0,0 0-1,0 0 1,0 0 0,0 0-1,-1 0 1,1 0 0,0 0 0,0 0-1,0 1 1,0-1 0,0 0-1,0 0 1,0 0 0,0 0-1,0 0 1,-1 0 0,1 0 0,0 0-1,0 0 1,0 0 0,0 0-1,0 0 1,0 0 0,0 0-1,0 0 1,0-1 0,-1 1-1,1 0 1,0 0 0,0 0 0,0 0-1,0 0 1,0 0 0,0 0-1,0 0 1,0 0 0,0 0-1,0 0 1,0 0 0,0 0 0,0 0-1,-1-1 1,1 1 20,2-7-603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0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11226,'1'17'4153,"3"8"-3273,3 3-239,2 2-185,-1-6-168,6-1-152,2-3-32,1-1-16,4 0-32,-1-6-576,-3 4-472,1 11 607</inkml:trace>
  <inkml:trace contextRef="#ctx0" brushRef="#br0" timeOffset="0.99">274 264 9034,'0'-2'3721,"0"10"-1737,1 2-704,-1 6-287,-4 1-185,-1 2-560,-6-2-152,10-5-464,1 0-392,-3-9-1329,7-3 1281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0.6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10290,'6'0'3993,"6"-1"-3001,-5 0-72,-6 3-391,5 1-185,-6-3-624,0 0 240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1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1 224 4209,'8'20'7253,"-7"-15"-6643,0-1 0,0 1 0,1 0 0,0-1 0,0 1 0,0-1 0,0 1 0,1 0-610,24 34 1804,-18-27-1277,-3-5-303,0 1-1,1-1 1,0 0-1,0-1 1,1 0-1,-1 0 0,7 3-223,11 6 524,24 9-524,-10-4 175,31 18 47,-27-14-44,1-1 0,0-3 1,34 10-179,-26-15 71,2-3 0,-1-2 0,2-2 0,-1-3 1,1-2-1,0-3 0,-1-1 0,32-7-71,16-9 261,65-22-261,-86 20 58,-17 1 62,49-19-120,59-32 80,-119 44-10,26-17-70,-79 41 1,34-16 60,22-7-61,10-5 53,46-31 58,-49 25-23,43-16-88,50-13 103,-112 42-58,-33 15-32,1 1 1,0 1-1,0 0 0,6-2-13,20-1 25,-27 7-13,0-1-1,-1-1 1,1 0-1,-1 0 0,0-1 1,2-2-12,-11 6-204,1-1 0,-1 1 0,1 0 0,-1 0 1,1-1-1,-1 1 0,1 0 0,-1 0 0,1 1 0,-1-1 1,1 0-1,-1 0 0,1 1 0,-1-1 0,1 1 0,-1-1 1,0 1-1,1-1 0,-1 1 0,1 1 204,8 2 173,-2-1-3191,-8-3 1819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6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 19 9730,'-9'-9'10102,"9"9"-9959,-1-1-1,1 0 0,-1 1 0,1-1 0,-1 1 0,1-1 0,-1 0 0,1 1 1,-1-1-1,1 1 0,-1 0 0,0-1 0,1 1 0,-1 0 0,0-1 1,1 1-1,-1 0 0,0-1 0,0 1 0,1 0 0,-1 0 0,0 0 1,1 0-1,-2 0-142,0 0 19,0 0 0,0 1 0,0-1 0,0 0 0,0 1 0,0 0 0,1-1 0,-1 1 0,0 0 1,0 0-1,0 0 0,1 0 0,-1 0 0,1 1 0,-1-1 0,0 1-19,-21 17 93,1 1-1,-3 5-92,15-16 58,8-7-40,0-1 0,1 1-1,-1-1 1,0 1 0,1 0 0,-1 0 0,0 1-18,2-2 4,-1 0 1,1-1-1,0 1 1,0 0-1,0-1 1,0 1-1,0 0 1,0 0-1,0-1 0,0 1 1,0 0-1,0 0 1,0-1-1,0 1 1,0 0-1,0-1 1,1 1-1,-1 0 1,0-1-1,0 1 0,1 0 1,-1-1-1,1 1 1,-1 0-1,1-1 1,-1 1-1,1-1-4,3 5 26,1-2-1,0 1 1,0 0 0,1-1-1,-1 0 1,1 0 0,0-1-1,-1 0 1,5 1-26,1 2 68,-1-1 53,-1 0 1,1 1-1,-1 0 1,0 1-1,6 4-121,-11-7 104,0 1 0,-1-1-1,0 1 1,1-1 0,-1 1-1,0 0 1,-1 0 0,1 1-1,-1-1 1,0 1 0,0-1-1,0 1 1,0 2-104,-1-6 31,-1 1 0,0-1 0,1 0 0,-1 1 0,0-1 0,0 1 1,0-1-1,0 1 0,-1-1 0,1 1 0,0-1 0,0 1 0,-1-1 0,1 0 0,-1 1 0,0-1 0,1 0 1,-1 1-1,0-1 0,0 0 0,1 0 0,-1 0 0,0 0 0,0 1 0,0-1 0,-1-1 0,1 1 0,0 0 1,0 0-1,0 0 0,-1-1 0,1 1 0,0 0 0,-1-1 0,0 1-31,-6 2 44,-1 0-1,0-1 1,0 0-1,0 0 1,-3-1-44,7 0 16,-13 1-558,-1-2 0,-17 0 542,31-1-193,0 1 24,0 0-145,0 0 0,0-1 1,0 1-1,-3-2 314,3 0-180,0 0 0,0 0 1,1 0-1,-1-1 0,0 0 180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1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10 10250,'0'0'99,"-1"0"0,1-1 0,0 1 0,0 0-1,0 0 1,0-1 0,0 1 0,0 0 0,0 0 0,-1-1 0,1 1-1,0 0 1,0 0 0,0-1 0,0 1 0,0 0 0,0 0-1,0-1 1,0 1 0,0 0 0,1 0 0,-1-1 0,0 1 0,0 0-1,0 0 1,0 0 0,0-1 0,0 1 0,0 0 0,0 0-1,1-1 1,-1 1 0,0 0 0,0 0 0,0 0 0,0 0 0,1-1-1,-1 1 1,0 0 0,0 0 0,1 0 0,-1 0 0,0 0 0,0 0-1,0 0 1,1 0 0,-1-1 0,0 1 0,0 0 0,1 0-1,-1 0 1,0 0 0,0 0 0,1 0 0,-1 0 0,0 0 0,0 1-1,1-1-98,-1 0 849,0 0-177,4 1-149,25 15 4,-13-8-389,-1-1 0,1 0 0,0-1-1,2 0-137,0 0 122,-2 0-1,1 1 1,14 9-122,-22-11 70,-1 0 0,0 0 0,0 1 0,0 1 0,-1-1 0,0 1 0,3 5-70,-8-10 33,-1 0 0,1 0 0,-1 0-1,0 0 1,0 0 0,0 0 0,0 0 0,0 1-1,0-1 1,-1 0 0,1 1 0,-1-1 0,1 0-1,-1 1 1,0-1 0,0 1-33,0 1 41,-1-1 0,0 0 0,1 1 0,-1-1 1,0 0-1,-1 0 0,1 0 0,0 0 0,-1 0 0,-2 3-41,-4 4 73,-1 1 0,0-1 0,-1 0 0,0-1 0,-4 3-73,3-3-16,4-3-77,-42 34-1850,47-39 1859,1 0 0,0 0-1,-1 0 1,1 1 0,0-1-1,0 0 1,0 0 0,-1 1 84,2-1-41,0 0 1,-1 0 0,1 0 0,0 1-1,-1-1 1,1 0 0,0 0-1,0 0 1,0 0 0,0 1 40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3.1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0 402 6225,'10'-35'5966,"-6"24"-5403,2-1-1,2-4-562,11-22 1032,18-53 509,-2 3-433,-27 70-777,1 0 0,1 1-1,9-11-330,-18 25 48,2 0-1,-1 0 0,0 0 1,1 0-1,-1 1 1,1-1-1,0 1 1,0 0-1,2-2-47,-4 4 6,-1 0 1,0-1-1,1 1 1,-1 0-1,0 0 1,1 0-1,-1 0 1,0 0-1,1 0 1,-1 0-1,1 0 1,-1 0-1,0 0 1,1 0-1,-1 0 1,0 0-1,1 0 1,-1 0-1,0 0 1,1 0-1,-1 1 1,0-1-1,1 0 1,-1 0-1,0 0 1,1 1-1,-1-1 1,0 0-7,6 10 162,0 6 118,0 1-1,2 15-279,1 5 216,5 12-5,-3 1-1,-2 1 1,0 34-211,-8-83-49,-1 24-497,0-25 388,0 1 0,0-1 1,-1 1-1,1-1 0,-1 1 1,1-1-1,-1 1 0,1-1 0,-1 0 1,0 1-1,1-1 0,-1 0 1,0 0-1,0 1 0,-1-1 158,-8 7-891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3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76 8290,'6'1'3697,"-2"-1"-1505,4 3-832,5 1-239,-3-1-337,8 2-496,-2-5-96,-2 3-80,5-2-344,-2-1-912,6 4-665,5 0 977</inkml:trace>
  <inkml:trace contextRef="#ctx0" brushRef="#br0" timeOffset="1">355 0 10226,'-8'3'4257,"-4"2"-2577,-2 6-183,-3 2-465,-3 4-264,1 2-272,7 5-72,7 4-88,5-3-64,5 5-127,4-7-65,5 0-56,0-2-265,5-3-871,-2-4-376,6-6 768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3.9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31 10938,'-15'15'4289,"-2"5"-3177,-3 0-39,0 6-457,-1 1-296,6-4-280,3-3-16,3-12-608,7-2-408,2-7-273,2-8 561</inkml:trace>
  <inkml:trace contextRef="#ctx0" brushRef="#br0" timeOffset="1">1 1 7370,'2'1'3976,"2"3"-1023,0 3-1177,2 9-223,-1 1-641,0 6-256,2-4-296,1 1-96,1-4-152,2 2-24,-2-5-624,3-2-472,-2-3-1113,-2-6 1185</inkml:trace>
  <inkml:trace contextRef="#ctx0" brushRef="#br0" timeOffset="2">168 178 9746,'39'21'4017,"-39"-4"-2417,0 0-183,-1-1-465,-7-5-328,6-3-472,2-3-368,-1-7 208,1-5-56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4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10346,'3'4'4105,"-1"-4"-2737,6 3-167,-8-3-289,0 0-360,0 0-560,0 0-440,0 0 296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4.7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 9450,'47'-1'4161,"-35"5"-1889,4 2-615,-3 2-193,-5 0-280,1 3-328,1 1-79,-6 9-177,4 7-112,-10 0-200,-10 1-64,2 3-32,-14-4-376,-2-7-1040,2-5 1280,-11-9-456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5.3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5057,'-1'-11'2929,"6"17"343,3 0-1111,0 17-257,0 10-71,-5 19-505,-3 8-216,-7 4-360,2 2-184,0-8-319,5-3-89,0-11-88,1-8-368,2-14-1089,-2-8-263,2-14 792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5.7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6537,'8'-17'3513,"0"16"104,2 1-1873,0 5-479,-2 8 15,-4 11-432,-4 9-80,-3 18-72,-4 2-40,-3 7-71,0 3-89,5-13-192,1-6-120,4-16-400,1-4-472,-1-15-969,0-3-191,-2-16 1008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6.1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50 9378,'5'-4'1014,"0"0"0,-1 0-1,2 0 1,-1 1 0,0-1 0,2 1-1014,1-1 419,0 1 0,0 0 1,0 0-1,4 0-419,1 1 119,1-1 0,0 2 0,0 0 0,0 1 0,8 1-119,-16-1 109,0 1-1,0 0 0,0 0 1,0 1-1,0-1 1,0 2-1,0-1 1,0 0-1,1 2-108,-5-3 34,-1 0-1,1 0 1,-1 0-1,1 0 1,-1 0-1,0 0 1,1 0-1,-1 0 1,0 1 0,0-1-1,0 1 1,0-1-1,0 1 1,0-1-1,0 1 1,-1-1-1,1 1 1,0 0-1,-1-1 1,0 1 0,1 0-1,-1 0 1,0-1-1,0 1 1,0 0-1,0 0 1,0-1-1,0 1 1,0 0-1,-1 0 1,1-1-1,-1 1 1,1 0 0,-1 0-34,-1 1 26,1 1 0,-1-1 0,0 0 0,0-1 0,0 1 0,0 0 1,-1-1-1,1 1 0,-1-1 0,1 1 0,-1-1-26,-8 6 53,0-1 1,-4 2-54,7-5 26,-12 7 69,-18 6-95,18-8 52,0 0-1,-2 3-51,21-12 3,0 1-1,1-1 1,-1 1-1,0-1 1,0 1-1,1-1 1,-1 1-1,0-1 1,1 1-1,-1-1 1,1 1-1,-1 0 1,1-1-1,-1 1 1,1 0-1,-1 0 1,1-1-1,0 1 0,-1 0 1,1 0-1,0 0 1,0 0-1,0-1 1,-1 1-1,1 0 1,0 0-1,0 0 1,0 0-1,0 0 1,1-1-1,-1 1 1,0 0-1,0 0 1,0 0-1,1 0 1,-1-1-1,0 1 1,1 0-1,-1 0-2,3 3 39,1 1 0,-1-1 1,0 0-1,1 0 0,0-1 0,1 2-39,4 3 114,17 16 314,2-1-1,1-2 1,19 11-428,-6-4 581,7 8-581,-44-32 24,0 1-1,0-1 0,0 0 1,0 1-1,-1 0 0,0 0 1,0 1-1,0-1 0,-1 1 1,3 4-24,-4-6-840,-4-8-916,-2-12-1599,3-18 1321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6.4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 9546,'9'-15'3597,"-9"14"-3507,0 1 0,1 0 0,-1 0 1,0 0-1,1 0 0,-1 0 0,0-1 0,1 1 1,-1 0-1,0 0 0,1 0 0,-1 0 0,0 0 1,1 0-1,-1 0 0,0 0 0,1 0 0,-1 0 1,0 0-1,1 0 0,-1 0 0,0 1 0,0-1 1,1 0-1,-1 0 0,0 0 0,1 0 0,-1 1 1,0-1-1,0 0 0,1 0 0,-1 0 0,0 1 1,0-1-1,1 0 0,-1 0 0,0 1 0,0-1 1,0 0-1,1 1 0,-1-1 0,0 0 0,0 1 1,0-1-91,3 5 379,1 1 1,-1-1 0,-1 1 0,1-1 0,-1 1-1,0 0 1,0 0 0,-1 0 0,0 0-1,0 0 1,0 5-380,0 13 701,0 0 0,-3 11-701,1-7 365,-5 47 142,2-36-568,2 11 61,4-38-519,-2-12 463,0 0-1,0 1 0,0-1 1,0 0-1,0 0 0,0 0 1,0 1-1,0-1 0,1 0 1,-1 0-1,0 0 0,0 0 1,0 1-1,0-1 0,0 0 1,1 0-1,-1 0 0,0 0 1,0 0-1,0 1 0,1-1 1,-1 0-1,0 0 0,0 0 1,0 0-1,1 0 0,-1 0 1,0 0-1,0 0 0,1 0 1,-1 0-1,0 0 0,0 0 1,0 0-1,1 0 0,-1 0 1,0 0-1,0 0 0,1 0 1,-1 0-1,0 0 0,0 0 1,0-1-1,1 1 0,-1 0 1,0 0-1,0 0 0,0 0 1,0 0-1,1-1 0,-1 1 1,0 0-1,0 0 1,0 0-1,0 0 0,0-1 1,1 1 56,10-14-2452,1-1 1001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7.0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51 13595,'-2'-14'5441,"18"8"-3705,1-6-399,5 6 7,4 2-392,2-2-264,2 5-144,1 0-359,-2 1-97,-5 2-96,-4 4-489,-8 3-559,-3 0 656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36.8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3 9202,'-9'-1'6364,"8"0"-5905,-1 1 0,0 0 0,0-1 1,0 1-1,0 0 0,0 0 0,0 0 0,0 1-459,-17 1 562,1 0 0,-1 2 0,1 0 0,-18 7-562,33-10 131,0 0-1,0 0 0,0 1 1,0-1-1,0 1 1,1-1-1,-1 1 0,0 0 1,1 0-1,-3 3-130,4-4 27,1-1 0,-1 1 0,0 0 0,1 0 1,-1 1-1,1-1 0,-1 0 0,1 0 0,0 0 0,-1 0 0,1 0 0,0 0 0,0 1 0,0-1 0,0 0 1,0 0-1,0 0 0,0 0 0,0 1 0,0-1 0,1 0 0,-1 0 0,0 0 0,1 0 0,-1 0 0,1 0 0,-1 0 1,1 0-1,-1 0 0,1 0 0,0 0 0,0 0 0,0 0-27,5 7 92,1 0-1,0-1 0,0 0 1,1-1-1,-1 1 1,4 1-92,17 10 265,9 3-265,-12-7 160,22 17-160,-38-26 20,-8-4-103,0 0 0,1-1 0,-1 1 0,0 0 0,0 0 0,0-1 0,0 1 0,1 0 0,-1 0 0,0 0 0,0 0 0,-1 1-1,1-1 1,0 0 0,0 0 0,0 1 83,-2-1 1118,-1-2-717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09:58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86 426 6257,'-2'-2'8364,"-6"0"-6041,3 0-1657,-1 0-530,1-1 0,0 0 0,0 0 0,0 0 0,0 0 0,1-1 0,-1 1 0,-3-5-136,4 5 89,3 1-45,-1 0 0,0 0 0,1 0 1,-1 0-1,1 0 0,-1-1 0,1 1 0,0 0 1,0-1-1,0 1 0,0-1 0,0 1 1,1-1-1,-1 1 0,1-1 0,0 0-44,0-4 84,0 0-1,0 0 1,1 0-1,1-6-83,0 3 44,0 1-20,0 0 0,1 0 0,0 1-1,0-1 1,1 1 0,0-1 0,1 0-24,9-12 68,14-19-68,-27 38 1,19-24 43,10-11-44,-21 28 11,1 0-1,0 0 0,0 1 0,0 1 0,4-3-10,-2 4 73,-1 0 0,1 0-1,1 1 1,-1 1 0,1 0 0,-1 0 0,1 1 0,0 1-1,0 0 1,0 1 0,0 0 0,1 1 0,-1 1-1,0 0 1,10 3-73,77 14 873,35 15-873,97 35 714,-194-56-589,1-3-1,0 0 0,0-3 1,7 0-125,38-1 172,0-3 0,26-5-172,-73 0 35,0-2 0,0-2 0,2-2-35,-16 3 13,0-1 0,-1-2 0,0 0 0,0-1 0,7-6-13,115-71 88,-135 83-66,-9 4-21,0 0 1,1 0-1,-1 0 1,0-1-1,0 1 1,0 0-1,0 0 1,0 0-1,1 0 1,-1 0-1,0 0 0,0 0 1,0 0-1,0 0 1,1 0-1,-1 0 1,0 0-1,0 0 1,0 0-1,0 1 1,0-1-1,1 0 1,-1 0-1,0 0 0,0 0 1,0 0-1,0 0 1,0 0-1,0 0 1,1 0-1,-1 0 1,0 1-1,0-1 1,0 0-1,0 0 1,0 0-1,0 0 0,0 0 1,0 0-1,0 1 1,0-1-1,0 0 1,0 0-1,0 0 1,1 0-1,-1 0 1,0 1-1,0-1 1,0 0-1,0 0 0,0 0-1,0 0 46,-1 0-11,1 1 0,-1-1 0,1 0 1,0 0-1,-1 0 0,1 0 0,0 0 0,-1 0 1,1 0-1,0 0 0,0 0 0,-1 1 1,1-1-1,0 0 0,-1 0 0,1 0 0,0 1 1,0-1-1,-1 0 0,1 1-35,0 0 14,-1 1-1,1 0 1,0-1 0,0 1-1,0 0 1,0-1-1,0 1 1,0 0 0,1-1-1,-1 1 1,1-1 0,-1 1-1,1 0 1,-1-1 0,1 1-1,0-1 1,0 1-1,0-1 1,0 1-14,3 2 14,0 0 0,0-1-1,0 1 1,1-1 0,3 3-14,1 0 8,7 6 2,-10-6-5,0-2 0,1 1-1,-1-1 1,1 0 0,0 0 0,0-1-1,0 0 1,2 1-5,16 3 10,-1-1 0,1 0 0,13-1-10,76 6 26,-87-9-25,180 5 28,54-11-29,-61 0 11,-122 5 2,29 5-13,-61-1 6,0 3 1,44 12-7,-23-1 71,10 7-71,-53-16 102,-1 0 0,0 2 0,0 0 0,17 13-102,45 37 438,-78-55-625,-8-6-95,-5-2 107,-7-4-4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0:02.4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 5417,'-10'-1'4214,"10"1"-4130,0 0 1,-1 0 0,1 0 0,0 0-1,0 0 1,0 0 0,0 0 0,0 0-1,0 0 1,-1 0 0,1 0 0,0 0-1,0 0 1,0 1 0,0-1 0,0 0-1,0 0 1,0 0 0,0 0 0,0 0-1,0 0 1,-1 0 0,1 1 0,0-1-1,0 0 1,0 0 0,0 0 0,0 0-1,0 0 1,0 1 0,0-1 0,0 0-1,0 0 1,0 0 0,0 0 0,0 0-85,1 3 457,0-1 0,0 0 1,0-1-1,0 1 0,0 0 1,0 0-1,1 0-457,3 7 455,9 16 525,0-1 0,2-1-1,0 0 1,7 5-980,-15-18 113,1-1 0,1 0 0,-1-1 0,2 0 0,-1 0-1,1-1 1,0 0 0,0-1 0,1 0 0,5 1-113,-16-7 5,-1 0 1,0 0-1,0 1 0,0-1 1,1 0-1,-1 0 0,0 0 1,0 0-1,1 0 0,-1 0 1,0 0-1,0 0 0,1 0 1,-1 0-1,0 0 0,0 1 1,1-2-1,-1 1 0,0 0 0,0 0 1,1 0-1,-1 0 0,0 0 1,0 0-1,1 0 0,-1 0 1,0 0-1,0 0 0,0 0 1,1-1-1,-1 1 0,0 0 1,0 0-1,1 0-5,-3-9 208,1-2-197,1 7-8,0 1 0,1 0 0,0 0 0,-1-1 1,1 1-1,1-2-3,0 0 1,0 0 0,0-1 1,0 1-1,1 0 0,0 0 1,0 0-1,0 1 0,1-1 1,0 1-1,0-1 0,0 1 1,0 0-1,0 1-1,9-6 1,-1 2 0,1-1 0,0 2 0,0 0 1,1 0-1,0 1 0,0 1 0,0 0 0,1 1 0,13-1-1,14 1 49,0 1 0,0 2-1,11 3-48,11 3 394,2 3-394,-5 0 240,127 25 479,-168-30-614,0 2 1,-1 1-1,1 0 1,7 5-106,-14-5 80,0 0 0,-1 0 0,0 1 0,-1 1 0,0 0 1,9 10-81,-10-9 53,-4-3-21,0-1 0,0 0-1,1 0 1,0-1 0,2 2-32,-8-7 1,-1 1 1,0-1 0,0 0-1,0 0 1,1 0 0,-1 0-1,0 0 1,0 1 0,1-1-1,-1 0 1,0 0 0,0 0-1,0 0 1,1 0 0,-1 0-1,0 0 1,0 0 0,1 0-1,-1 0 1,0 0 0,0 0-1,1 0 1,-1 0 0,0 0-1,0 0 1,1 0 0,-1 0-1,0 0 1,0-1 0,1 1-1,-1 0 1,0 0 0,0 0-1,0 0 1,1 0 0,-1-1-1,0 1 1,0 0 0,0 0-1,0 0 1,1-1 0,-1 1-1,0 0 1,0 0 0,0 0-1,0-1 1,0 1 0,0 0-1,0 0 1,0-1 0,0 1-2,1-16 42,-1 12-44,1-2 5,-1 0 0,1 1 1,0-1-1,0 0 0,0 0 0,2-4-3,1-2 6,-3 10-5,-1 1 1,1-1-1,-1 0 0,1 1 0,0-1 0,0 0 0,0 1 0,0-1 1,0 1-1,0 0 0,0-1 0,0 1 0,1 0 0,-1 0 0,1-1 0,-1 1 1,0 0-1,1 0 0,0 1 0,-1-1 0,2 0-1,2-1 0,0 1 0,1-1 0,0 1 0,-1 0-1,6 1 1,1-2 1,74-4 7,0 3 0,34 6-8,-36 4 21,0 4-1,52 16-20,16 2 46,-98-22 29,46 1-75,-90-7 14,0-1 0,1-1 0,-1 0 0,0 0 0,0-1 1,0 0-1,6-3-14,-10 3-104,0-1 0,0 1 0,-1-1 0,1-1 0,-1 1 0,1-1 0,-1 0 0,-1 0 0,1 0 0,0-1 0,-1 0 0,3-4 104,19-26-1367,3-2 505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29.3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76 9394,'-76'-12'7651,"75"12"-7608,1 0 0,0 0 1,0 0-1,-1 0 0,1 0 0,0 0 1,0 0-1,-1 0 0,1 0 0,0 0 0,0-1 1,0 1-1,-1 0 0,1 0 0,0 0 1,0 0-1,0 0 0,-1 0 0,1 0 1,0-1-1,0 1 0,0 0 0,0 0 0,0 0 1,-1 0-1,1-1 0,0 1 0,0 0 1,0 0-1,0 0 0,0-1 0,0 1 0,0 0 1,0 0-1,0-1 0,0 1 0,0 0 1,0 0-1,0-1-43,0 1 57,0 0-1,1-1 1,-1 1 0,1-1 0,-1 1 0,1 0 0,0-1-1,-1 1 1,1 0 0,-1 0 0,1 0 0,-1-1-1,1 1 1,0 0 0,-1 0 0,1 0 0,0 0 0,0 0-57,127-17 1518,96-8-516,126 13 1573,202 25-2575,26 18 2113,-523-28-1900,-10-1 12,0 1 0,0 3 0,8 3-225,-31-4 43,-1-2-1,2 0 1,15 0-43,-38-3-34,0 0 0,0 0 0,0 0 0,1-1 0,-1 1-1,0 0 1,0 0 0,0 0 0,0 0 0,1 0 0,-1 0 0,0-1 0,0 1 0,0 0 0,0 0 0,0 0-1,0 0 1,0-1 0,1 1 0,-1 0 0,0 0 0,0 0 0,0 0 0,0-1 0,0 1 0,0 0 0,0 0-1,0 0 1,0-1 0,0 1 0,0 0 0,0 0 0,0 0 0,0-1 0,0 1 0,0 0 0,0 0 34,0-2-178,1-9-291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32.4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84 178 7938,'-20'-4'2701,"14"3"-2092,-1 0 1,1 0-1,0-1 0,-1 0 0,1 0 0,0-1 0,0 0 1,0 0-610,6 3 54,-1 0 0,1 0-1,-1-1 1,1 1 0,-1 0 0,1-1 0,0 1 0,-1-1 0,1 1 0,-1 0 0,1-1 0,0 1 0,-1-1 0,1 1 0,0-1 0,0 1 0,0-1 0,-1 1 0,1-1-1,0 1 1,0-1 0,0 1 0,0-1 0,0 0-54,0 0 53,0 1-1,0-1 0,1 1 1,-1-1-1,0 1 1,1-1-1,-1 1 0,0-1 1,1 1-1,-1-1 1,1 1-1,-1 0 0,1-1 1,-1 1-1,1-1 1,-1 1-1,1 0 0,0-1-52,3-1 167,1 0 0,-1 1 0,1-1 0,0 1 0,0 0-167,15-3 349,1 2 0,-1 0 0,12 1-349,64 4 773,-74-2-602,29 2 135,10 1 582,61-5-888,91-18 521,-92 8-361,258-14 407,-84 8-200,21 0-10,423-8 305,-457 16-467,-105 5 110,-132 4-95,1 3-1,20 4-209,26 2 142,41-5-40,61 6 26,190 34 231,-215-32-127,-49-5-88,16 0-13,4-1-33,119 6 35,-185-8-73,8 0 8,76-9 91,-40 1-51,22-2 23,-74 2-60,0 3 1,0 3 0,10 4-72,90 2 222,18-7-222,-28-1 90,114-7 40,-226 6-107,133-12 88,-20 2-9,-85 6-74,24-2-4,-44 6-10,15-1 34,18 4-48,43 1 101,23-6-101,27 1 53,64-6 51,-152 4-53,38-3 24,-90 4-50,-1 1 1,0 2-1,1 1 1,-1 2-1,0 2 1,0 1 0,16 6-26,50 22 94,-79-26-57,13 1-37,10 4 41,-26-8-25,0 0 1,18 0-17,1 2 9,109 19 33,-134-24-17,-1-1 1,1 0 0,11-1-26,7 0 48,66-2 41,-48 0-55,1 2-34,-36 0 12,-1 2 0,0 0 0,1 0 0,-1 2 0,7 2-12,-16-4-8,-5-1 4,0-1 1,0 1 0,0-1 0,0 1-1,0-1 1,1 0 0,-1 1 0,0-1-1,0 0 1,1 0 0,-1 0 0,0 0-1,0 0 1,1 0 0,-1 0 0,0 0 0,0-1-1,0 1 1,1 0 0,-1-1 0,1 0 3,1-1-139,0 0 1,1 1-1,-1-1 1,1 0-1,-1 1 1,1 0-1,0 0 1,-1 0-1,4 0 139,35-3-1653,-35 3 1333,-1 1-377,-12-1-201,-19 2 510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36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7090,'1'-11'3174,"-1"10"-2635,1-1 0,-1 0-1,0 0 1,0 1-1,1-1 1,-1 0-1,1 1 1,0-1-1,-1 0 1,1 1-539,-1 1 60,0 0 0,0 0 0,0 0 0,0 0 0,0 0 0,0 0 0,0 0 0,0 0 0,0 0 1,0 0-1,0 0 0,0 0 0,0 0 0,0 0 0,0 1 0,0-1 0,1 0 0,-1 0 0,0 0 0,0 0 0,0 0 0,0 0 0,0 0 0,0 0 0,0 0 0,0 0 0,0 0 0,0 0 0,0 0 1,0 0-1,0 0 0,0 0 0,0 0 0,0 0 0,0 0 0,0 0 0,1 0 0,-1 0 0,0 0 0,0 0 0,0 0 0,0 0 0,0 0 0,0 0 0,0 0 0,0 0 0,0 0 0,0 0 1,0 0-1,0 0 0,0 0 0,0-1 0,0 1 0,0 0 0,0 0 0,0 0 0,0 0 0,0 0 0,0 0 0,0 0 0,0 0 0,0 0 0,1 0 0,-1 0 0,0 0-60,0 11 2660,-3 118-196,2-107-2050,-1 50 485,3 1-1,6 40-898,-5-99-11,1 0 0,0 0-1,1-1 1,1 3 11,-5-14-129,1 0-1,0 0 1,0 0 0,0 0-1,0 0 1,0-1 0,1 1-1,-1 0 1,2 1 129,-3-3-66,1 1 0,-1-1 0,0 0 0,1 0 0,-1 1 0,1-1 0,-1 0 0,0 0 0,1 0 0,-1 1 0,1-1 0,-1 0 0,1 0 0,-1 0 0,1 0 0,-1 0 0,0 0 0,1 0 0,-1 0 0,1 0 0,-1 0 0,1 0 0,-1 0 0,1-1 0,-1 1 0,0 0 0,1 0 0,-1 0 0,1-1 0,-1 1 0,0 0 0,1 0 0,-1-1 0,0 1 0,1 0 0,-1-1 0,0 1 1,1 0-1,-1-1 0,0 1 0,0-1 0,1 1 66,7-16-1231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36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12395,'9'11'5385,"-9"8"-3065,0 13-863,1 10 183,1 17-552,0 1-160,-4 8-255,-1 2-201,2-5-216,3 0-48,8-11-88,-2-10-32,0-14-136,1-7-464,0-14-1177,-2-5-591,2-8 1224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37.4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14291,'94'12'8112,"-52"-8"-6255,25 7-1857,-52-8 204,-2 1 0,1 0 1,0 1-1,-1 1 0,0 0 0,9 6-204,-18-10 15,0 1-1,0 0 1,1 0-1,-2 1 1,1-1-1,0 1 1,-1 0-1,0 0 1,0 0-1,0 0 1,0 0-1,-1 1 1,1-1-1,-1 1 1,0 0-1,-1 0 1,1 0-1,-1 0 1,0 0-1,0 0 1,0 0-1,-1 0 1,0 0-1,0 0 1,0 0-1,-1 0 1,0 0-1,0 0 1,0 0-1,-1 3-14,0-2-11,0-1 1,0 1-1,0-1 0,-1 0 0,0 0 0,0 0 0,0 0 1,-1 0-1,1-1 0,-1 1 0,0-1 0,0 0 0,-1-1 1,1 1-1,-1-1 0,0 1 0,-3 0 11,-11 5 9,-1-1 0,-9 1-9,-26 11 69,54-19-64,0-1 0,0 1 0,-1-1 1,1 1-1,0 0 0,0-1 0,0 1 0,0 0 1,0 0-1,1 0 0,-1-1 0,0 1 0,0 0 0,0 1-5,1-1 4,0-1 0,0 1 0,0 0 0,0-1 0,0 1 0,0 0-1,0-1 1,0 1 0,0-1 0,0 1 0,0 0 0,0-1 0,1 1-1,-1 0 1,0-1 0,0 1 0,1-1 0,-1 1 0,1-1 0,-1 1-1,0-1 1,1 1 0,-1-1 0,1 1 0,-1-1 0,1 0 0,-1 1-1,1-1 1,-1 0 0,1 1 0,0-1 0,0 0-4,15 9 101,0-1 1,0 0-1,1-1 0,16 3-101,11 5 198,26 11 152,53 19 430,-99-34-536,1 1 0,-1 1-1,16 13-243,-35-23 2,-2-1-18,0 0 0,0 0-1,0 0 1,0 1 0,0-1 0,0 1-1,-1 0 1,0 0 0,1 0 0,-1 0-1,0 0 1,1 3 16,-3-6-50,0 0 0,1 0 0,-1 0 0,0 0 0,0 1 0,0-1 0,0 0 0,0 0 0,0 0 0,0 1 0,0-1 0,0 0 0,0 0 0,0 0 0,0 0 0,0 1 0,0-1 1,0 0-1,0 0 0,0 0 0,0 1 0,0-1 0,0 0 0,0 0 0,0 0 0,0 1 0,0-1 0,-1 0 0,1 0 0,0 0 0,0 0 0,0 1 0,0-1 0,0 0 0,0 0 0,-1 0 0,1 0 0,0 0 0,0 0 0,0 1 0,0-1 0,-1 0 0,1 0 0,0 0 0,0 0 0,0 0 0,-1 0 0,1 0 0,0 0 0,0 0 0,0 0 50,-11-3-2357,-1-5 962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37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218 388 12483,'2'-1'499,"0"-1"-1,0 1 1,0-1 0,0 1 0,-1-1 0,1 0 0,-1 0 0,1 0 0,-1 0-1,0 0 1,0 0 0,0 0 0,0 0 0,0 0 0,0-1 0,0 0-499,-1 0 110,1 1 0,-1-1 1,1 0-1,-1 0 1,0 0-1,0 1 0,0-1 1,0 0-1,0 0 0,-1 1 1,0-1-1,1 0 1,-1 1-1,0-1 0,0 0 1,0 1-1,-1-1 0,1 1 1,0 0-1,-1-1 1,0 1-1,0-1-110,-3-1 106,0 0-1,-1 0 1,1 0 0,-1 1-1,0 0 1,1 0 0,-1 1-1,0-1 1,-1 1 0,-4 0-106,5 0 81,-1 0 1,0 1 0,0 1 0,0-1 0,0 1 0,0 0-1,0 0 1,0 1 0,0 0 0,-1 0-82,4 1 25,0 0 0,0 0 1,0 0-1,0 0 0,0 0 0,1 1 1,-1 0-1,1-1 0,-1 1 0,1 1 1,0-1-1,0 0 0,1 1 1,-1 0-1,1-1 0,-1 1 0,0 2-25,-1 2 19,1 0 0,0 0 0,0 0 0,0 0 0,1 1 0,0-1 0,1 1 0,-1 3-19,2-8 9,0 0-1,0 0 1,0 0-1,1-1 1,-1 1-1,1 0 0,0 0 1,0 0-1,0-1 1,2 3-9,-2-4 2,-1-1 1,1 0-1,0 1 1,0-1-1,0 0 1,0 1 0,0-1-1,0 0 1,0 0-1,1 0 1,-1 0-1,0 0 1,0 0-1,1 0 1,-1-1 0,1 1-1,-1 0 1,1-1-1,-1 1 1,1-1-1,-1 0 1,1 1-1,0-1 1,-1 0-1,2 0-2,1 0 1,-1-1-1,0 1 0,1-1 0,-1 0 0,0 0 0,1 0 0,-1 0 0,0-1 0,0 1 0,0-1 0,0 0 1,-1 0-1,1 0 0,0 0 0,-1-1 0,3-1 0,4-6-15,-1 0 0,0-1 1,6-8 14,-1-2-30,0-1 0,-1 0 0,-2-1 0,0 0 0,-1-1 0,-2 0 0,0 0 0,-2-1 0,0 1 0,-2-1 0,-1 0 0,0-25 30,-2 49 0,-1-4 12,1 0 0,0 1 0,-1-1-1,0 0 1,0-1-12,0 5 6,1 1 1,0-1-1,0 0 0,-1 0 0,1 0 0,-1 1 1,1-1-1,0 0 0,-1 0 0,1 1 0,-1-1 0,0 0 1,1 1-1,-1-1 0,1 1 0,-1-1 0,0 1 1,1-1-1,-1 1 0,0-1 0,0 1 0,0 0 0,1-1 1,-1 1-1,0 0 0,0 0 0,0 0 0,0 0 1,1-1-1,-1 1 0,0 0 0,0 0-6,0 1 12,0-1 0,0 0 0,0 0 0,0 0 0,0 1 0,0-1 0,0 1 0,0-1 0,0 1 0,0-1 0,0 1 0,1-1 0,-1 1 0,0 0 0,0-1 0,1 1 0,-1 0-12,-1 2 45,0-1 0,1 1 0,-1-1 0,1 1 0,0 0 0,-1 1-45,-2 9 178,1 1 1,0-1 0,0 1 0,2-1-1,0 1 1,0 0 0,1 0 0,2 10-179,1 1 282,1 1 1,1 0-1,1-1 1,3 6-283,-1-5 262,2 0 0,1-1-1,13 21-261,-19-36-102,1 0-1,1-1 0,0 1 1,0-2-1,1 1 0,0-1 1,0 0-1,1-1 0,0 0 1,5 4 102,-7-8-648,0 1 0,0-1 0,0 0 0,0-1 0,4 2 648,19 2-1004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42.5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3401,'0'0'2480,"0"0"-73,0 0-441,0 0-283,0 0-314,0 0-209,0 0-204,0 0-116,0 0-109,0 0-82,0 0-88,0 0-73,0 0-84,0 0-47,0 0-41,0 0-29,0 2 212,9 85 765,-9-79-1169,0-1 1,0 0-1,-1 5-95,0 10 154,6 230 665,-4-117-609,-1 32-24,3 184 74,15 1 340,-17-345-588,8 243 222,-4-168-107,6 21-127,3 55 107,-11-76 4,4-1 0,7 24-111,-2-34 186,-4 0-1,-2 1 1,-4 11-186,-3-66-325,1-17 290,0 0 0,0 0 1,0 0-1,0 0 0,0 0 1,0 0-1,0 0 0,0 0 1,0 0-1,0 0 0,0 0 1,0 0-1,0 0 0,-1 0 1,1 0-1,0 0 0,0 0 1,0 0-1,0 0 1,0 0-1,0 0 0,0 0 1,0 0-1,0 0 0,0 0 1,0 0-1,0 0 0,0 0 1,0 0-1,0 0 0,0 0 1,0 0-1,0 0 0,0 0 1,0 0-1,-1 0 0,1 0 1,0 0-1,0 0 0,0 0 1,0 0-1,0 1 0,0-1 1,0 0-1,0 0 0,0 0 1,0 0-1,0 0 0,0 0 1,0 0-1,0 0 0,0 0 35,-1-6-850,0-15-135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7.9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9618,'1'3'5700,"1"1"-3579,5 12-741,-2 7-288,-2 1 0,-1-1 1,-1 13-1093,1-5 1007,3 21-1007,-3-42 114,0 1-1,0-1 0,1 0 0,1 0 0,0 0 0,4 8-113,-6-15 11,-1 0 0,1-1 0,0 1-1,0 0 1,0-1 0,0 1-1,1-1 1,-1 0 0,1 0-1,-1 0 1,1 0 0,0 0 0,-1 0-1,2 0-10,-1-1-1,-1-1-1,1 1 0,0 0 1,-1-1-1,1 1 0,0-1 0,-1 0 1,1 1-1,0-2 0,0 1 1,-1 0-1,1 0 0,0-1 1,0 0-1,-1 1 0,3-2 2,4-2-26,0 0 0,-1-1 0,1 1-1,-1-2 1,0 1 0,-1-1 0,1 0 0,-1-1-1,1-2 27,10-10-97,-1-2-1,10-17 98,-14 23 22,-13 15-20,0 0 0,1-1 0,-1 1 0,0 0 0,0-1 1,1 1-1,-1 0 0,0-1 0,1 1 0,-1 0 0,0 0 0,1 0 0,-1-1 0,0 1 1,1 0-1,-1 0 0,1 0 0,-1 0 0,0 0 0,1-1 0,-1 1 0,1 0 1,-1 0-1,1 0 0,-1 0 0,0 0 0,1 0 0,-1 1 0,1-1 0,-1 0 0,0 0 1,1 0-1,-1 0 0,1 0 0,-1 1 0,0-1 0,1 0 0,-1 0 0,0 0 1,1 1-1,-1-1 0,0 0 0,1 1 0,-1-1-2,2 6 57,0-1 0,0 1-1,-1-1 1,1 1 0,-1 0-1,-1 0 1,1-1 0,-1 5-57,4 22 373,-3-25-226,1 0-1,0 0 1,1 0 0,-1 0 0,1 0 0,1-1-1,-1 1 1,5 5-147,-7-11 24,0 1-1,1-1 1,-1 1 0,0-1-1,1 0 1,-1 1 0,1-1-1,-1 0 1,1 0-1,0 0 1,-1 0 0,1-1-1,0 1 1,0 0-1,0-1 1,-1 1 0,1-1-1,0 1 1,0-1 0,0 0-1,0 0 1,0 0-1,0 0 1,0 0 0,0-1-1,0 1 1,-1-1-1,1 1 1,0-1 0,0 1-1,0-1 1,-1 0-1,1 0 1,0 0 0,-1 0-1,1 0-23,6-5 21,0 1 0,-1-1 0,0-1 0,0 1 0,-1-1 0,0 0 0,0-1 0,2-3-21,1-2 24,-2 1 0,0-1 0,0-1 0,-2 1 0,2-4-24,-5 11 18,0-1 0,-1 1-1,0-1 1,0 1 0,0-1-1,0 0 1,-1 1 0,-1-3-18,1 7-72,0 0 1,0 0 0,0 0-1,-1 0 1,1 0 0,-1 0-1,0 0 1,1 0 0,-1 0-1,0 0 1,0 0 0,0 1-1,0-1 1,-1 0 0,1 1-1,0-1 1,-1 1-1,1-1 1,-1 1 0,1 0-1,-1-1 1,0 1 0,0 0-1,1 0 1,-1 0 0,0 1-1,0-1 1,-1 0 71,-11-1-643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47.8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9 4593,'-34'13'2499,"33"-13"-1770,-8 4 5266,5-5-1430,3 1-3403,1-1-1129,0 1 0,0 0-1,0 0 1,0 0 0,0 0 0,0 0 0,0 0 0,0 0 0,0-1-1,0 1 1,0 0 0,0 0 0,0 0 0,0 0 0,0 0 0,0 0-1,0-1 1,0 1 0,0 0 0,0 0 0,0 0 0,0 0 0,0 0-1,0 0 1,0 0 0,1 0 0,-1-1 0,0 1 0,0 0 0,0 0 0,0 0-1,0 0 1,0 0 0,0 0 0,0 0 0,0 0 0,1 0 0,-1 0-1,0 0 1,0 0 0,0 0 0,0 0 0,0 0 0,0 0 0,1 0-1,-1 0 1,0 0 0,0 0 0,0 0 0,0 0 0,0 0-33,7-3 155,62-12 561,-55 14-556,0 0 0,0 0-1,0 1 1,0 1 0,0 1-1,13 2-159,-5-1 162,118 10 1097,75-4-1259,-143-7 167,-15 2 112,37 8-279,-2 0 153,23 2-25,-2 0 155,43-3-283,257 0 601,-311-11-223,1-5-1,38-9-377,-53 6 195,29 3-195,88 6 188,-14 0-49,193 3 6,-279-2-113,17 0 31,49 9-63,-2 3 225,127-7-225,-204-4 62,53 11-62,-129-12 5,172 13 81,-151-13-71,24 0 24,24-4-39,36 0 17,-37 5-2,43 2 73,71-9-88,-89 1 59,80 9-59,-117-3 23,4-2 16,-30-1 8,3 2-47,-42-2 3,22 3 15,0-1 1,0-1 0,0-2-1,0-1 1,5-2-19,4-2 22,1 2 1,1 2 0,-1 1-1,23 4-22,44 6 42,-74-5-26,-23-2-9,0 0-1,0-1 1,4-1-7,17-1 9,11-2-9,-21 2 9,0 1 0,14 2-9,26 0 15,-13-4 16,41-8-31,-81 9 3,1 0 0,-1 0 0,0 1-1,1 0 1,-1 0 0,0 1 0,1 0 0,-1 0-1,2 1-2,-16-5 117,7 3-117,0 0 0,-1-1 1,1 1-1,-1 0 0,1-1 0,-1 1 0,1 0 1,-1 0-1,1-1 0,-1 1 0,1 0 0,-1 0 1,1 0-1,-1 0 0,1 0 0,-1 0 0,1 0 0,-1 0 1,1 0-1,-1 0 0,1 0 0,-1 0 0,1 0 1,-1 0-1,1 0 0,-1 0 0,1 1 0,-1-1 1,1 0-1,-1 0 0,1 1 0,-1-1 0,1 0 1,-1 1-1,1-1 0,0 0 0,-1 1 0,1-1 1,0 1-1,-1-1 0,1 1 0,0-1 0,0 1 1,-1-1-1,1 1 0,-4 6-1,0 0-1,0 0 1,1 1 0,0 0-1,-1 4 2,3-6 0,0-2-1,0 1 0,0-1-1,0 1 1,1-1 0,0 1-1,0-1 1,0 1 0,0 0 0,1-1-1,0 1 1,1 4 1,-1-5-2,0 0 0,0 0 0,-1 0 0,1 1 0,-1-1 0,0 0 0,-1 0 0,1 1 0,-1 0 2,-7 23-19,5-19 12,0 0 1,1 0-1,0 1 7,-16 149-80,17-124 33,1 2 47,0-4-69,-2 9 69,-1-8-46,0-4-65,0 23 111,19 276-165,-7-259 24,0 3-10,2 70 41,-6-76 98,-1-32-1,-2 16 13,-2 29-17,9 313-37,-4-247 53,-3-62-7,13 79 8,-12-133 0,0 26 0,0 2 1,6 103 21,-13-113-19,0-10 2,1 19-12,3-47-33,0-1 0,1 1 1,0 0-1,0-1 0,3 8 40,-3-9-80,0 9-94,0-17 123,-1 1 1,0-1-1,0 1 1,0-1-1,-1 1 1,1-1-1,0 1 1,0 0 0,0-1-1,0 1 1,0-1-1,-1 1 1,1-1-1,0 0 1,0 1-1,-1-1 1,1 1-1,0-1 1,-1 1-1,1-1 1,0 0 0,-1 1-1,1-1 1,-1 0-1,1 1 1,0-1-1,-1 0 1,1 0-1,-1 1 1,0-1 50,1 0-35,0 0 0,0 0 0,-1 0 0,1 0 0,0 0 0,0 0 0,0 0 0,-1 0 0,1 0 0,0 0 0,0 0 0,0 0 0,-1 0 0,1-1 0,0 1 0,0 0 0,0 0 0,0 0 0,-1 0 0,1 0 1,0 0-1,0-1 0,0 1 0,0 0 0,0 0 0,-1 0 0,1 0 0,0-1 0,0 1 0,0 0 0,0 0 0,0 0 35,-2-10 413,1 5-182,-6-25 10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49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10 8394,'-2'-1'340,"1"1"1,0-1-1,0 0 1,-1 1-1,1 0 0,0-1 1,0 1-1,-1 0 1,1 0-1,0-1 1,-1 1-1,1 0 0,-1 0 1,1 1-1,0-1 1,-1 0-1,1 0 1,0 1-1,0-1 0,-1 1-340,-12 1 3253,14-2-3217,0 0 1,0 0 0,0 0 0,0 0 0,0 0-1,0-1 1,0 1 0,0 0 0,0 0 0,0 0-1,0 0 1,0 0 0,0 0 0,0 0 0,0 0-1,0 0 1,0 0 0,0 0 0,0 0 0,0 0-1,0 0 1,0 0 0,0 0 0,0 0 0,0 0-1,0 0 1,0-1 0,0 1 0,0 0 0,0 0-1,0 0 1,0 0 0,0 0 0,0 0 0,0 0-1,0 0 1,0 0 0,0 0 0,0 0 0,0 0-1,0 0 1,0 0 0,0 0 0,-1 0 0,1 0-1,0 0 1,0 0 0,0 0 0,0 0 0,0 0-37,8-2 451,3 1-303,26-2 656,26 2-804,332 14 2124,116-2-991,-332-21-1028,-33 2-6,16 6-99,63 11 440,32 14-440,-93-9 440,2-7-440,79 5 239,68 27 144,-23-2-80,327 6-24,-232-37-157,-88-4-58,-234 0-48,144 3 24,-109-6-15,12-6-25,-16-1 28,-1 3 0,33 6-28,137 24 48,-251-24-39,0-1-1,0 0 1,0-1 0,0 0 0,11-3-9,-6 1 19,16 0-19,-18 3 57,-14 0-54,-1 0 0,1 0 0,-1 0 0,1 0 0,-1 0 0,1 0 0,-1 1 0,0-1 0,1 0 0,-1 0 0,1 0 0,-1 0 0,1 1 0,-1-1 0,0 0 0,1 0 0,-1 1 1,0-1-1,1 0 0,-1 0 0,0 1 0,1-1 0,-1 1 0,0-1 0,0 0 0,1 1 0,-1-1 0,0 0 0,0 1-3,0 1 384,5-2-160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0.2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4 8642,'-2'-1'2373,"-2"-2"2553,4 3-4821,0 0 0,-1 1 0,1-1 0,0 0 0,0 0 0,0 0 0,-1 0 0,1 1 0,0-1 0,0 0 0,0 0 0,0 0 0,-1 1 0,1-1 0,0 0 0,0 0 0,0 1 0,0-1 0,0 0 0,0 0 0,0 1 0,0-1 0,0 0 1,0 0-1,0 1 0,0-1 0,0 0 0,0 1 0,0-1-105,-1 22 870,0-1 0,3 22-870,1 19 802,-4 86 625,-1-69-942,0-38-156,-5 21-329,1-6-22,1-32-2975,5-35 2018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0.8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11707,'2'1'429,"-1"1"1,1 0-1,-1-1 1,0 1-1,1 0 1,-1 0 0,0-1-1,0 1 1,0 0-1,-1 0 1,1 0-1,0 0 1,-1 0 0,1 1-430,3 32 1800,-2-14-927,1 3-10,2 0 1,1 0 0,5 13-864,-7-25 134,0-1 0,1 0 1,1 0-1,0-1 1,0 1-1,1-1 0,0 0 1,2 0-135,-6-7 8,0 0 0,0 0 1,0 0-1,0 0 0,1-1 1,-1 0-1,1 0 0,0 0 1,0 0-1,-1 0 0,1-1 1,0 0-1,0 1 0,1-2 1,-1 1-1,0 0 0,0-1 1,0 0-1,0 0 0,1 0 1,-1 0-1,0-1 0,0 1 1,0-1-1,4-1-8,-1-1-5,1 0 0,0-1 0,-1 0 1,0 0-1,0 0 0,0-1 0,0 0 0,-1 0 1,2-3 4,12-12-37,-1 0 0,1-4 37,-5 6-4,-2-1 1,0 0 0,9-17 3,-9 16 40,-14 20-39,1 0 0,0 0-1,0 0 1,0 0 0,0 0 0,0 1-1,0-1 1,0 0 0,0 0 0,0 0-1,0 0 1,0 0 0,0 0 0,0 0-1,0 0 1,0 0 0,0 1 0,0-1-1,0 0 1,0 0 0,0 0 0,0 0-1,0 0 1,0 0 0,1 0 0,-1 0-1,0 0 1,0 0 0,0 0 0,0 1-1,0-1 1,0 0 0,0 0 0,0 0-1,0 0 1,0 0 0,0 0 0,0 0-1,0 0 1,1 0 0,-1 0 0,0 0 0,0 0-1,0 0 1,0 0 0,0 0 0,0 0-1,0 0 1,0 0 0,0 0 0,1 0-1,-1 0 1,0 0 0,0 0 0,0 0-1,0 0 1,0 0 0,0 0 0,0 0-1,0 0 1,0 0 0,0 0 0,0 0-1,1 0 1,-1 0 0,0 0 0,0 0-1,0-1 1,0 1 0,0 0-1,0 1 5,2 13 66,-1 0 0,0 9-71,1 17 100,13 75 1032,5-2 1,34 106-1133,-53-218-3,0 3-40,0 0 1,0 0 0,0 0 0,0 0-1,-1 0 1,1 0 0,-1 0 0,0 0 0,0 0-1,-1 2 43,1-6-31,0 0 0,0 0 0,0 0 1,0 0-1,0 0 0,0 0 0,0 0 0,0 0 0,0 0 0,0 0 0,0 0 0,0 0 0,0 0 0,0 0 0,0 0 0,0 1 0,0-1 0,0 0 0,0 0 0,-1 0 0,1 0 1,0 0-1,0 0 0,0 0 0,0 0 0,0 0 0,0 0 0,0 0 0,0 0 0,0 0 0,0 0 0,0 0 0,0 0 0,0 0 0,0 0 0,0 0 0,-1 0 0,1 0 0,0 0 1,0 0-1,0 0 0,0 0 0,0 0 0,0 0 0,0 0 0,0 0 0,0 0 0,0-1 0,0 1 0,0 0 0,0 0 0,0 0 0,0 0 0,0 0 0,0 0 0,0 0 0,-1 0 1,1 0-1,0 0 0,0 0 0,0 0 0,0 0 0,0 0 31,-4-6-875,-7-15-136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1.6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7578,'40'1'3112,"-39"-1"-2823,1 0-1,-1 0 1,0 0 0,1-1-1,-1 1 1,0-1-1,0 1 1,0-1-1,1 1 1,-1-1-1,0 0 1,0 1-289,5-3 2230,-6 4-2135,1-1 1,-1 1-1,1-1 0,-1 0 1,1 1-1,-1-1 0,1 1 0,-1-1 1,0 1-1,1-1 0,-1 1 1,0-1-1,0 1 0,1 0 1,-1-1-1,0 1-95,2 6 516,1 1 1,-1 0-1,-1-1 1,0 1-1,0 0 1,0 1-517,1 13 640,12 61 909,-3-18-648,-2 0 1,-3 9-902,-4 56 329,-2-125-407,0-2-145,0 0 1,0-1 0,0 1-1,0 0 1,1 0 0,-1-1 0,1 1-1,0-1 1,0 2 222,-1-4-28,0 0 0,0 0 1,0 0-1,0 0 0,0 0 0,0 1 1,0-1-1,0 0 0,0 0 0,0 0 1,1 0-1,-1 0 0,0 0 1,0 0-1,0 0 0,0 0 0,0 0 1,0 0-1,0 0 0,0 0 0,0 0 1,0 0-1,0 0 0,1 0 0,-1 0 1,0 0-1,0 0 0,0 0 0,0 0 1,0 0-1,0 0 0,0 0 0,0 0 1,0 0-1,1 0 0,-1 0 0,0 0 1,0 0-1,0 0 0,0 0 0,0 0 1,0 0-1,0 0 0,0 0 0,0 0 1,0 0-1,0 0 0,0 0 0,1-1 1,-1 1-1,0 0 0,0 0 0,0 0 1,0 0-1,0 0 0,0 0 0,0 0 1,0 0-1,0 0 0,0 0 0,0-1 1,0 1 27,12-12-1133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1.9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227 0 11002,'-9'0'4309,"-2"0"-1118,-18 3-1326,6 1-978,0 1 1,-3 2-888,19-5 120,0 1 0,0-1-1,0 2 1,1-1 0,-1 1 0,1 0 0,-1 0 0,-4 5-120,7-5 82,1-1-1,0 1 1,0 0 0,0 1-1,0-1 1,1 0 0,0 1-1,0 0 1,0-1 0,-1 6-82,0 1 181,0 1 1,1-1-1,1 1 1,0 2-182,1-11 45,0 1 1,1 0-1,-1-1 1,1 1-1,0-1 1,0 1-1,0-1 1,1 0-1,-1 1 1,1-1-1,0 0 0,0 0 1,0 0-1,0 0 1,0-1-1,1 1 1,-1 0-1,2 0-45,6 6 161,0 0-1,1-1 1,0 0-1,1-1-160,3 2 193,1-1 0,0 0 0,2 0-193,9 4 247,103 44 837,-135-64-2814,-8-6 1075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3.0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199 400 6617,'1'1'460,"0"-1"-1,1 0 1,-1 1-1,0-1 0,1 0 1,-1 0-1,1 0 1,-1 0-1,0 0 1,1 0-1,-1 0 0,0-1 1,1 1-1,-1 0 1,0-1-1,2 1-459,-2-1 407,-1 0-1,1 0 1,0 0 0,0 0 0,-1 0-1,1-1 1,0 1 0,-1 0-1,1 0 1,-1 0 0,1-1-1,-1 1 1,0 0 0,0 0-1,1-1 1,-1 1 0,0 0 0,0-1-407,0-2 105,0 1 1,0-1 0,-1 1 0,1-1 0,-1 1 0,0-1 0,0 1 0,0-1 0,0 1 0,0 0 0,-1-1-106,-17-27 186,19 31-178,-1-2 8,-1 0 0,0 0 0,1 0 0,-1 0 0,0 0 1,0 1-1,0-1 0,0 1 0,0-1 0,-1 1 1,1 0-1,0 0 0,-1 0 0,1 0 0,-1 0 0,1 1 1,-1-1-1,1 1 0,-2-1-16,-3 0 23,3 0 1,-1 0 0,0 0-1,0 1 1,1 0 0,-1 0-1,0 0 1,0 1 0,0-1-1,1 1 1,-1 0 0,0 1-1,1-1 1,-1 1 0,1 0-1,0 0 1,-1 0 0,-2 2-24,2 0 26,0 0-1,0 0 1,1 1 0,-1-1-1,1 1 1,0 0 0,0 1 0,1-1-1,-1 0 1,1 1 0,0 0 0,-1 3-26,1-1 31,1 0 1,-1-1 0,2 1 0,-1 0 0,1 0-1,0 0 1,0 0 0,1 0 0,1 0-1,-1 3-31,1-5 31,0 0 0,0-1 0,1 1-1,-1 0 1,1-1 0,0 1-1,1-1 1,-1 1 0,1-1-1,0 0 1,1 0 0,-1-1 0,1 1-1,0 0-30,-1-3 19,-1 1-1,1-1 0,0 1 0,0-1 1,0 0-1,0 0 0,0 0 1,1-1-1,-1 1 0,1-1 1,-1 0-1,1 0 0,-1 0 0,1 0 1,0-1-1,-1 1 0,1-1 1,0 0-1,-1 0 0,1-1 1,0 1-1,2-1-18,-1 0 10,-1-1 0,1 1 0,0-1 1,0 0-1,-1 0 0,1-1 0,-1 1 0,0-1 0,0 0 1,0 0-1,0-1 0,0 1 0,-1-1 0,1 0 1,-1 0-1,2-2-10,3-8 8,0 0 0,-1-1 0,0 1 0,-1-1 0,3-14-8,5-22 18,-1-7-18,-6 13 19,-1-1-1,-3 1 0,-1-1 1,-3-3-19,1 43 6,0 0 0,-1 0-1,1 0 1,-1 0 0,0-1 0,-1 1 0,0 1 0,0-1 0,-1-2-6,3 8 2,0 0 0,0 0-1,0 0 1,0 0 0,0-1 0,0 1 0,0 0-1,0 0 1,0 0 0,0 0 0,0 0-1,0 0 1,0-1 0,0 1 0,0 0 0,0 0-1,0 0 1,-1 0 0,1 0 0,0 0-1,0 0 1,0 0 0,0 0 0,0 0 0,0-1-1,0 1 1,0 0 0,-1 0 0,1 0 0,0 0-1,0 0 1,0 0 0,0 0 0,0 0-1,0 0 1,-1 0 0,1 0 0,0 0 0,0 0-1,0 0-1,-1 6 98,1 14 121,11 66 1477,21 77-1696,-29-152 73,4 19 63,2-1 0,2-1 0,0 0 1,2 0-1,1-1 0,15 22-136,-24-40-25,1-1 0,-1 0 0,2 0 0,-1-1 1,1 1-1,0-1 0,0-1 0,1 1 0,1 0 25,-7-6-166,1 1 1,-1-1-1,0 0 0,1 0 1,-1 0-1,1 0 0,-1 0 0,1 0 1,-1-1-1,1 1 0,0-1 1,-1 0-1,1 0 0,0 0 1,-1 0-1,1 0 0,0 0 1,-1-1-1,1 1 0,-1-1 0,1 0 1,-1 0-1,1 0 0,-1 0 1,1 0-1,-1-1 0,0 1 1,0-1-1,1 0 166,19-21-1424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8.0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 4609,'29'-29'3042,"-25"27"2107,-2 3-3380,-3 6-1569,1-6 577,-2 59 5531,4 33-6308,8 61 1600,-8-132-1518,1-1 0,1 0 0,6 20-82,-3-26-723,-3-12-57,-3-3 750,-1-1-1,0 1 0,0 0 0,1 0 0,-1-1 0,0 1 1,0 0-1,0 0 0,0-1 0,1 1 0,-1 0 0,0-1 1,0 1-1,0 0 0,0 0 0,0-1 0,0 1 0,0 0 1,0-1-1,0 1 0,0-1 31,2-16-522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8.3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10546,'1'1'361,"0"0"-1,1 0 1,-1 0-1,0 0 0,0 0 1,0 0-1,0 1 1,0-1-1,0 0 1,0 0-1,0 1 0,-1-1 1,1 1-1,0-1 1,-1 0-1,1 1 1,-1-1-1,0 1 1,1 0-361,0 7 636,0 0 1,0-1 0,-1 3-637,1 9 999,2 1-481,1 0 0,0-1-1,2 1 1,0-1-1,1 0 1,1-1 0,1 0-1,1 2-517,-8-18 11,0 0-1,-1-1 1,1 1-1,0 0 1,0-1-1,1 1 1,-1-1-1,0 0 1,1 0-1,0 0 1,-1 0-1,1 0 1,0 0-1,0-1 1,0 1-1,0-1 1,0 0-1,0 0 1,0 0-1,0 0 1,1-1-1,-1 1 1,0-1-1,1 0 1,-1 0-1,0 0 1,0 0-1,1-1 1,-1 1-1,0-1 1,0 0-1,0 0 1,1 0-1,-1 0 1,0-1-1,0 1 1,-1-1-1,1 0 1,0 0-11,6-4-32,-1 0 1,-1-1 0,1 0 0,-1 0-1,0-1 1,-1 0 0,0 0-1,2-3 32,10-18-48,11-26 48,-29 53 5,-1 7 118,0-1 0,1 0-1,-1 1 1,1-1 0,0 0-1,0 1 1,0 1-123,0-1 37,0 24 298,1 1 0,3 7-335,5 36 526,10 68-221,-18-135-532,2 9-618,-3-14 701,0 0 1,0-1 0,0 1 0,1-1-1,-1 1 1,0-1 0,0 1-1,1 0 1,-1-1 0,0 0-1,1 1 1,-1-1 0,1 1-1,-1-1 1,1 1 0,-1-1 0,1 0-1,-1 1 1,1-1 0,-1 1 143,5-1-1135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8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38 158 11586,'52'4'4729,"-50"18"-2824,1 1-225,-6 4-159,1 2-361,2-5-552,0-4-176,2-8-584,0-6-432,-2-8-976,0-4 103,-2 5 761</inkml:trace>
  <inkml:trace contextRef="#ctx0" brushRef="#br0" timeOffset="1">1 1 11835,'4'0'4705,"-3"2"-3041,6 9-296,-1 0-360,1 5-431,2-2-1442,2 0-551,-2 6 792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8.7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1 8530,'-1'0'431,"-1"0"0,1-1 0,0 1-1,0 0 1,-1 0 0,1 0 0,0 0 0,-1 1 0,1-1 0,0 0 0,0 0 0,-1 1-1,1 0-430,-2 0 319,1 0 0,0 0-1,0 0 1,0 1 0,0-1-1,0 1 1,0-1-319,-3 4 364,1 0-1,-1 0 1,1 1-1,0-1 1,0 1-364,-1 3 284,0 1 1,0-1-1,1 1 1,1 0-1,-1 0 0,1 0 1,1 0-1,0 1 1,0 1-285,1 2 281,0 1 1,1 0-1,1-1 1,0 1 0,1-1-1,2 5-281,3 10 323,2 0-1,1 0 0,1-1 1,2-1-1,0 0 1,5 5-323,-4-10 143,1-1-1,0 0 1,2-1-143,-15-17 4,0-1-1,0 0 1,0 0 0,0 0 0,1 0-1,-1 0 1,0 0 0,1-1 0,0 1-1,-1-1 1,1 0 0,0 1 0,0-1-1,-1 0 1,1-1 0,0 1 0,3 0-4,-3-1-184,0 0 0,0-1 0,0 1 0,1-1 1,-1 1-1,0-1 0,0 0 0,0 0 1,-1 0-1,1-1 0,0 1 0,0-1 0,-1 1 1,1-1-1,-1 0 0,1 0 0,0-1 184,15-12-935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9.3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32 2577,'0'0'656,"1"0"1,0 0 0,0 0-1,-1 0 1,1 0 0,0 0-1,0 0 1,-1 0 0,1 0-1,0 0 1,0-1 0,-1 1-1,1 0 1,0 0 0,0-1-657,-2 0 722,1 1 1,0-1-1,-1 0 1,1 0-1,-1 1 0,1-1 1,-1 0-1,1 0 1,-1 1-1,1-1 1,-1 1-1,0-1 0,1 1 1,-1-1-723,-5-2 3237,3 3-2313,2-7-510,2-2 349,-1 9-757,0 0-1,0 0 0,0 0 0,0 0 0,0 0 0,0 0 1,0 0-1,0 0 0,0 0 0,0 0 0,0-1 0,0 1 0,0 0 1,1 0-1,-1 0 0,0 0 0,0 0 0,0 0 0,0 0 1,0 0-1,0 0 0,0 0 0,0 0 0,0 0 0,0 0 1,0 0-1,0 0 0,0 0 0,0 0 0,0 0 0,0 0 0,0 0 1,0 0-1,1 0 0,-1 0 0,0 0 0,0 0 0,0 0 1,0 0-1,0 0 0,0 0 0,0 0 0,0 0 0,0 0 1,0 0-1,0 0 0,0 0 0,0 0 0,0 0 0,0 1 0,0-1 1,0 0-1,0 0 0,0 0 0,0 0 0,0 0 0,0 0 1,0 0-1,0 0 0,0 0 0,0 0 0,1 0 0,-1 0 1,0 0-1,0 0 0,0 0-5,9 22 66,-4-8-47,-1 0 0,0 0 0,1 13-19,-3-19 23,1 1-1,0-1 0,0 0 0,1 0 1,3 7-23,-3-10 22,-1 0 0,0 1 0,-1 0 1,1 0-1,-1-1 0,0 1 1,-1 1-1,1-1 0,-1 0 1,-1 0-1,1 0 0,-1 3-22,0 8 113,0 0-1,1 0 1,2 7-113,-1-10 58,-1 0 1,0 0 0,-1 0-1,0-1 1,-2 3-59,2-15 2,0 1 0,0 0 0,-1 0 0,1-1 0,-1 1 0,1 0 0,-1-1-1,0 1 1,1-1 0,-1 1 0,0-1 0,0 1 0,0-1 0,0 1 0,0-1 0,-1 0 0,1 0 0,0 0 0,-1 0 0,1 0 0,-2 1-2,1-1-125,0 0 1,-1 0-1,1-1 1,-1 1-1,1-1 1,-1 0-1,1 1 1,-1-1 0,0 0-1,1 0 1,-1-1-1,1 1 1,-2-1 124,-7-2-1189,1 0 0,0 0 0,0-1 1,1-1-1,-1 1 0,-5-5 1189,-15-12-1999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1:59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11731,'36'-3'4729,"-23"4"-2401,-5 3-520,-7-1-231,2-3-113,-3 4-696,0-4-288,0 0-776,0 0-648,0 0 600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0.1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41 112 11506,'-6'3'5999,"-4"1"-3262,10-4-2662,0 0 0,0 0-1,-1 0 1,1 0-1,0 0 1,-1 0 0,1 0-1,0 0 1,-1 0 0,1 0-1,0 0 1,0 0-1,-1 0 1,1-1 0,0 1-1,-1 0 1,1 0-1,0 0 1,0 0 0,-1 0-1,1-1 1,0 1 0,0 0-1,0 0 1,-1 0-1,1-1 1,0 1 0,0 0-1,0 0 1,-1-1-1,1 1-74,-8-22 117,6 11-100,-1 0 0,1 0 1,1-3-18,1 11 2,0 1 0,0-1 0,0 1 0,0-1 0,1 1 0,-1-1 0,1 1 0,0-1 0,0 1 1,0 0-1,0-1 0,0 1 0,1-1-2,1-3-6,-3 6 9,0 0 0,0 0 0,0-1-1,0 1 1,0 0 0,0 0 0,0-1 0,0 1 0,0 0 0,0 0 0,0 0 0,1-1 0,-1 1-1,0 0 1,0 0 0,0 0 0,0 0 0,0-1 0,1 1 0,-1 0 0,0 0 0,0 0-1,0 0 1,1 0 0,-1-1 0,0 1 0,0 0 0,1 0 0,-1 0 0,0 0 0,0 0 0,1 0-1,-1 0 1,0 0 0,0 0 0,0 0 0,1 0 0,-1 0 0,0 0 0,0 0 0,1 0 0,-1 0-1,0 0 1,0 1 0,1-1 0,-1 0 0,0 0 0,0 0 0,0 0 0,1 0 0,-1 0-1,0 1 1,0-1 0,0 0 0,0 0 0,1 0 0,-1 0 0,0 1 0,0-1 0,0 0 0,0 0-1,0 1 1,0-1 0,0 0 0,0 0 0,0 0 0,0 1 0,1-1 0,-1 0-3,7 21 380,-6-17-333,3 9 116,0 0 0,1 0 0,1-1 1,0 1-1,1-2 0,3 5-163,-6-11 50,-1 0 0,1 0 0,0 0 0,0-1 1,1 0-1,0 0 0,-1 0 0,1 0 0,0-1 0,1 0 0,-1 0 0,1 0 0,-1 0 1,1-1-1,2 0-50,-6-1 11,-1-1 1,1 0 0,0 1-1,0-1 1,0 0 0,0 0-1,0 0 1,0-1 0,0 1-1,0 0 1,-1-1 0,1 1-1,0-1 1,0 0 0,0 1-1,-1-1 1,1-1-12,1 1 4,0-1 1,0-1-1,-1 1 0,1 0 1,-1-1-1,0 1 0,0-1 0,0 1 1,1-3-5,1-1-287,-1 1 0,0-1 0,0 0 0,-1 0 0,0-1 0,0 1 0,-1 0 0,1-1 0,-1-4 287,-2 5-728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0.5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40 8922,'-13'-40'4393,"13"46"-1601,-1 4-927,-3 10-9,-2 15-535,4 6-241,-2 8-384,5-2-136,-1-13-240,-4-4-104,6-9-128,-2-4-144,0-10-544,2 0-336,-3-6-793,0-2-279,-1-1 1280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1.0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47 7058,'1'0'591,"1"1"1,-1-1-1,1 0 1,-1 0-1,0 1 1,1-1-1,-1 1 1,0-1-1,1 1 1,-1-1-1,1 1-591,12 12 2553,-9-7-2019,-1 0 1,0 0-1,0 1 1,0 0-535,15 33 1789,-13-26-1166,0-1 0,1 1 0,7 8-623,-6-10 377,2-1 0,0 0 0,0 0 0,1 0-377,-4-5 143,-1-1-1,1 0 1,-1 0 0,1-1 0,1 0 0,-1 0 0,0-1 0,1 0-143,-6-2 30,-1-1-1,1 1 1,0-1-1,-1 0 1,1 1 0,-1-1-1,1 0 1,0 0 0,-1 0-1,1 0 1,-1 0 0,1 0-1,0-1 1,0 1-30,-2-1 15,1 1 0,0 0 0,0-1 0,0 1 0,-1-1-1,1 0 1,0 1 0,-1-1 0,1 1 0,0-1 0,-1 0 0,1 0 0,-1 1 0,1-1 0,-1 0 0,0 0 0,1 0 0,-1 1 0,0-1-1,1 0 1,-1 0 0,0 0 0,0 0 0,0 0 0,0 0-15,2-18 90,-2 0 0,-1 0 0,-1-14-90,0 6 27,0 3-24,0-13-24,-2 0 1,-2-3 20,6 38-101,-1 1 1,1-1-1,-1 0 1,0 1 0,0-1-1,0 0 1,0 1-1,0-1 1,0 1-1,0-1 1,-1 1 100,2 0-71,0 1 0,0 0 0,0 0 0,-1-1 0,1 1 1,0 0-1,-1 0 0,1 0 0,0 0 0,-1-1 0,1 1 0,0 0 1,-1 0-1,1 0 0,0 0 0,-1 0 0,1 0 0,0 0 0,-1 0 0,1 0 1,0 0-1,-1 0 71,1 0-110,-1 0 0,1 1 0,0-1 0,-1 0-1,1 0 1,0 1 0,-1-1 0,1 0 0,0 1 0,0-1 0,-1 1 0,1-1 0,0 0 0,0 1 0,0-1 0,-1 1 0,1-1 0,0 0 0,0 1 0,0-1 0,0 1 0,0-1 110,0 14-1066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1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3 8658,'-4'-3'3953,"-8"10"-1337,1 5-823,-4 4-185,3 5-184,0 14-399,3 2-177,8 15-248,1 4-128,8-9-184,1 0-64,8-16-120,2-6-24,8-9-120,-3-6-264,-4-7-816,3-3-449,-3-7 873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1.9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4 7666,'-2'2'590,"0"1"0,1-1 0,-1 0 1,1 0-1,0 1 0,-1-1 1,1 0-1,0 1 0,1-1 0,-1 1 1,0-1-1,1 1 0,-1 1-590,0 7 1409,0 0 0,2 9-1409,-1-7 842,0-5-455,0 0 0,1-1 0,0 1 0,0 0 0,1-1 1,0 0-1,1 4-387,-2-8 73,0-1 0,0 0 1,0 1-1,0-1 0,1 0 0,-1 0 1,1 0-1,-1 0 0,1 0 1,0 0-1,0 0 0,0-1 0,0 1 1,0 0-1,0-1 0,0 0 1,0 0-1,1 1 0,-1-1 1,0-1-1,1 1 0,-1 0 0,1-1 1,0 1-74,-1-1 27,0 0 1,0 0 0,0 0-1,0 0 1,0-1 0,0 1-1,-1 0 1,1-1-1,0 0 1,0 1 0,0-1-1,-1 0 1,1 0 0,0 0-1,-1 0 1,1 0-1,-1 0 1,1-1 0,-1 1-1,0 0 1,1-1 0,0-1-28,0 1 13,0-1 0,0 0 0,0 0 0,-1 0 0,1 0 0,-1-1 0,0 1 0,1 0 0,-2 0 0,1-1 0,0 1 0,-1-1-13,1-2 12,-2 0 0,1 0 0,-1 0 0,0 0-1,0 0 1,0 1 0,-1-1 0,0 0 0,0 1 0,-3-5-12,1 2 20,0 1 1,0 0-1,-1 0 0,0 0 1,0 0-1,-1 1 0,-3-3-20,8 8-15,0 0-1,-1 0 0,1 0 1,0 0-1,-1 0 0,1 0 1,-1 0-1,1 1 0,-1-1 1,1 0-1,-1 1 0,1-1 1,-1 1-1,1 0 0,-1 0 1,0-1-1,1 1 1,-1 0-1,0 0 0,1 1 1,-1-1-1,0 0 0,1 0 1,-1 1-1,1-1 0,-1 1 1,1-1-1,-1 1 0,1 0 1,-1 0-1,1 0 0,0 0 1,-1 0-1,1 0 0,0 0 1,0 0-1,-1 0 0,1 0 16,-3 4-473,1 0-1,-1-1 0,1 1 1,0 0-1,0 0 0,1 1 1,-1-1-1,0 5 474,2-6-567,0-1 1,0 1-1,1-1 1,-1 0-1,1 1 0,0-1 1,0 1-1,1-1 1,-1 1-1,1-1 567,6 25-2376</inkml:trace>
  <inkml:trace contextRef="#ctx0" brushRef="#br0" timeOffset="1">295 229 12419,'0'6'5449,"-3"2"-2625,-4 2-1351,-2 2-89,-3 3-600,-2-3-312,-2-4-664,0 1-400,0-6-1056,8-2-337,12-5 1153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2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11090,'8'-4'4657,"-5"5"-1984,1 3-841,0 10-199,1 3-129,-2 14-624,-2-1-240,-1 5-304,0-5-96,0-2-144,1-2-24,1-12-248,-4-2-304,2-9-808,-2-3-480,-1-12 1040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02.7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 11803,'15'-8'4967,"-13"6"-4766,0 1 1,0 0-1,-1 0 0,1 0 0,0 0 1,0 0-1,0 0 0,0 1 0,1-1 1,-1 1-1,0-1 0,0 1 0,0 0 1,0 0-1,0 0 0,1 0 0,-1 0 1,0 0-1,0 1 0,0-1 0,1 1-201,5 3 204,1 1-1,-1 0 0,1 0 0,-1 1 0,-1 0 0,1 0 1,-1 1-1,0 0 0,-1 0 0,0 1 0,0 0 0,0 0 0,-1 0 1,0 1-1,-1-1 0,0 1 0,0 0 0,-1 0 0,0 1 1,-1-1-1,1 8-203,-1 11 129,-1 1 1,-1 0 0,-2 0 0,-1 0-1,-1-1 1,-2 0 0,-7 23-130,9-35-25,-2 0 0,0-1 0,-3 6 25,6-16-197,0 1 0,-1-1 0,1 1 0,-1-1 0,0 0 0,0-1-1,0 1 1,-1-1 0,0 1 0,0-1 197,-17 7-704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11.8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10 2377,'-1'0'1392,"-1"-2"-208,1 1-256,0 0-384,-1-1-96,1 1-159,0 0-73,-1-1-144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4:00.715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  <inkml:trace contextRef="#ctx0" brushRef="#br0" timeOffset="1">0 0,'0'0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9.1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28 9754,'-1'-1'636,"1"-1"0,-1 0-1,0 1 1,1-1 0,0 0 0,-1 0 0,1 1-1,0-3-635,-1 4 182,1 0 0,0-1 0,0 1-1,0 0 1,0-1 0,0 1-1,0 0 1,0-1 0,0 1 0,0-1-1,0 1 1,0 0 0,1-1-1,-1 1 1,0 0 0,0-1 0,0 1-1,0 0 1,1-1 0,-1 1-1,0 0 1,0-1 0,0 1 0,1 0-1,-1 0 1,0-1 0,1 1-1,-1 0 1,0 0 0,0 0 0,1-1-1,-1 1 1,0 0 0,1 0-1,-1 0 1,1 0 0,-1 0 0,0-1-1,1 1-181,-4 4 576,-20 28 50,-19 22-626,21-29 107,14-17-90,1 0 1,0 1 0,0 0-1,1 0 1,0 1-1,0-1 1,1 1 0,0 1-18,3-7-1,0 0 0,0 0 0,1 0 1,-1 0-1,1 0 0,0-1 0,0 1 0,0 0 1,1 0-1,-1 0 0,1 0 0,0 0 0,0 0 1,0-1-1,0 1 0,1 0 0,0-1 0,-1 1 1,1-1-1,1 0 0,-1 0 0,0 0 0,2 2 1,4 2-3,0 0 0,1-1 0,-1-1 0,1 1 0,1-1 0,-1-1-1,0 0 1,4 1 3,2 2 1,11 4 15,-4-2 50,-1 1 0,11 7-66,-26-14 51,0 1 1,-1 0-1,0 0 0,0 0 0,0 1 0,0 0 0,-1 0 1,0 0-1,0 0 0,0 1 0,0 0-51,-3-3 47,1 0-1,-1 0 1,0 0 0,0 1-1,0-1 1,0 0 0,-1 0-1,1 1 1,-1-1-1,0 0 1,0 3-47,0-4 29,0 0 0,-1 0 0,1 0 0,-1 0 0,1 1 0,-1-1 1,0 0-1,0-1 0,0 1 0,0 0 0,0 0 0,0 0 0,0 0 0,-1-1 0,1 1 0,-1-1 0,1 1 0,-2 0-29,-1 1 50,-1 0-1,1-1 0,-1 1 0,0-1 1,0 0-1,0 0 0,-5 1-49,-7 1 223,-16 1-223,22-4 37,0 0 0,0 0 0,0-1 0,0-1 0,0 1 0,0-2 0,-10-2-37,17 3 3,0 0 0,0-1 0,0 0 0,0 1-1,0-2 1,0 1 0,1 0 0,-1-1 0,-3-2-3,5 3-8,0-1 1,0 1-1,0 0 0,0-1 1,1 0-1,-1 1 0,1-1 1,-1 0-1,1 0 0,0 0 1,0 0-1,0 0 1,0 0-1,0-2 8,1 3-1,0 0 0,0 0-1,0 0 1,0 0 0,0 0 0,0 0 0,0 1 0,1-1 0,-1 0 0,1 0-1,-1 0 1,1 1 0,0-1 0,-1 0 0,1 1 0,0-1 0,0 0 0,1 0 1,0 0-73,0-1 0,0 1 1,1 1-1,-1-1 1,1 0-1,-1 0 0,1 1 1,-1 0-1,1-1 1,0 1-1,0 0 73,4-1 49,0 0 0,0 0 0,0 1 0,1 0 0,-1 1-1,0-1 1,0 1 0,1 1 0,1-1-49,12 5 462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12.7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50 8618,'-15'-5'3077,"-2"0"199,0-1 0,-1-2-3276,18 8 31,0 0 0,0 0 0,0 0 0,-1 0 0,1 0 1,0 0-1,0 0 0,0 0 0,0 0 0,0 0 0,0 0 1,-1 0-1,1 0 0,0-1 0,0 1 0,0 0 0,0 0 1,0 0-1,0 0 0,0 0 0,0 0 0,0-1 0,0 1 1,-1 0-1,1 0 0,0 0 0,0 0 0,0-1 0,0 1 1,0 0-1,0 0 0,0 0 0,0 0 0,0 0 0,0-1 1,0 1-1,0 0 0,0 0 0,1 0 0,-1 0 0,0 0-31,5-5 746,2 2-534,0 0 0,1 1-1,-1 0 1,0 0 0,1 1 0,-1 0 0,8-1-212,16 1 545,12 2-545,-28 0 124,141 8 438,-4 0-258,377-4 266,78 3-372,-339 7 164,97 3 967,-270-16-1336,-254-3-8937,88 3 6639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13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21 5217,'1'0'441,"0"-1"1,1 0-1,-1 1 0,0-1 1,1 0-1,-1 0 0,0 0 0,1 0-441,-2 0 124,1 1-1,-1 0 0,0-1 0,0 1 0,1 0 1,-1 0-1,0-1 0,0 1 0,0 0 0,0-1 1,1 1-1,-1 0 0,0-1 0,0 1 0,0 0 1,0-1-1,0 1 0,0-1 0,0 1 0,0 0 1,0-1-1,0 1 0,0 0 0,0-1 0,0 1 1,0 0-1,-1-1 0,1 1 0,0 0 0,0-1 1,0 1-1,0 0 0,-1-1 0,1 1 0,0 0 1,0 0-1,-1-1 0,1 1 0,0 0-123,-1 0 133,1-1 0,0 1 0,-1 0 0,1 0 0,0 0 0,-1 0 0,1 0 0,0 0 0,-1 0 0,1 0 0,0 0 0,-1 0 0,1 0 0,0 1 0,-1-1 0,1 0 0,0 0 0,-1 0 0,1 0 0,0 0-1,-1 1 1,1-1 0,0 0 0,-1 0 0,1 1 0,0-1 0,0 0 0,0 0 0,-1 1 0,1-1 0,0 0 0,0 1 0,0-1 0,0 0 0,-1 1 0,1-1 0,0 0 0,0 1 0,0-1 0,0 0 0,0 1 0,0-1 0,0 0 0,0 1 0,0-1 0,0 0 0,0 1-133,-1 51 1259,1-24-241,-2 21-1018,1-45 54,-4 45 570,2 0 0,2 39-624,22 237 835,-19-297-777,24 347 441,-11-10-260,-14-299-191,3-1 0,3 0 0,13 54-48,-16-105-45,-3-10-76,1 0-1,-1 0 0,-1 1 0,1-1 1,-1 0-1,1 0 0,-1 1 1,0-1-1,-1 2 122,1-6-27,0 0 0,0 0 0,0 0 0,0 0 0,0 1 0,0-1 0,0 0 0,0 0 0,0 0 0,0 0 0,0 0 0,0 1 0,0-1 0,0 0 0,0 0 0,0 0 0,0 0 0,0 0 0,0 0 0,0 1 0,0-1 0,0 0 0,-1 0 0,1 0 0,0 0 0,0 0 0,0 0 0,0 0 0,0 0 0,0 1 0,0-1 0,-1 0 0,1 0 0,0 0 0,0 0 0,0 0 0,0 0 0,0 0 0,0 0 0,-1 0 0,1 0 0,0 0 0,0 0 1,0 0-1,0 0 0,0 0 0,-1 0 27,-1-8-791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16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9 556 4185,'0'1'710,"0"0"0,0 0 1,0-1-1,0 1 0,-1 0 0,1 0 0,0 0 1,-1 0-1,1-1 0,0 1 0,-1 0 1,1 0-1,-1-1 0,0 2-710,1-2 195,-1 1 1,1-1-1,0 1 1,-1-1-1,1 1 1,0-1-1,-1 1 1,1 0-1,0-1 0,0 1 1,-1-1-1,1 1 1,0 0-1,0-1 1,0 1-1,0 0 0,0-1 1,0 1-1,0 0 1,0-1-1,0 1 1,0 0-1,1-1 1,-1 1-1,0-1 0,0 1-195,1 0 77,-1 0-1,1 0 0,-1 0 0,1 0 0,-1 0 0,1 0 0,0 0 0,-1 0 0,1 0 0,0 0 1,0 0-1,-1-1 0,1 1 0,0 0 0,0-1 0,0 1 0,0 0 0,0-1 0,0 1 0,0-1 1,0 0-1,1 1-76,21 11 317,-9-2-223,-10-6-61,1 0 0,-1-1-1,1 1 1,0-1 0,0-1-1,1 1 1,-1-1 0,0 1-1,1-2 1,4 2-33,-2-1 62,-1-1 0,0 0 0,1 0 1,-1-1-1,1 0 0,-1 0 0,1-1 0,5 0-62,21-4 115,-22 4-64,1 0 0,6-3-51,-15 3 20,0 0 0,0 0 0,0-1 0,0 0 0,0 0 0,0 0 1,0 0-1,-1-1 0,2 0-20,16-12 121,-16 12-102,-1 0 0,1-1 0,-1 1-1,0-1 1,0 1 0,0-1 0,2-3-19,0-1 14,0 1 0,1 0 0,0 0 0,0 1-1,1 0 1,4-2-14,7-7 23,-14 11-19,0-1 0,0 1 1,0-1-1,-1 0 1,0 0-1,0-1 0,0 1 1,-1-1-1,0 0 1,0 0-1,0 0 0,-1 0 1,0-1-5,4-11 17,0 0 1,4-9-18,8-20 14,-6 2 0,-9 29-6,2 0 0,0 0 0,0 1 0,3-4-8,6 0 8,-11 15-8,0 1 1,-1-1 0,1 0-1,1-3 0,-1 3 14,0 0 1,0-1-1,0 1 0,0 0 0,1 0 1,0 1-1,0-1 0,0 1 0,0 0 1,0 0-1,1 0 0,4-2-14,-2 1 53,1-1 1,-2 0-1,1 0 0,3-3-53,-5 4 25,0 0 0,0 1 0,0-1 0,0 1 0,1 1 0,4-3-25,-4 2 26,0 1-1,0-2 1,-1 1-1,1 0 1,2-3-26,10-12 112,-15 16-101,0-1 16,1 1 0,0-1 0,0 1 0,0 0 0,0 0 0,0 0 0,0 1 0,1-1 0,-1 1 0,0 0 0,1 0 0,-1 1 1,2-1-28,-1 1 25,-1 0 1,1 0 0,-1 0 0,1 1-1,-1 0 1,1 0 0,-1 0 0,0 0-1,1 1 1,-1-1 0,0 1-1,0 0 1,3 2-26,5 5 112,1-2 0,1 1 0,9 3-112,-18-8 24,1 0 0,-1 1 0,0 0 0,-1 0 0,1 0 0,-1 1-1,1-1 1,-2 1 0,1 1-24,19 19 99,-17-20-72,-1 1 0,0 0 1,0 1-1,-1-1 0,0 1 0,0 0 1,1 3-28,5 12 167,5 18-167,-9-20 63,-1 1-1,1 9-62,-4-16 23,1 1 0,0-1 0,1 0 0,1 0 1,5 10-24,-2-12 8,0 0 1,0-1 0,1 0 0,1-1 0,1 2-9,-7-8 2,23 22 22,8 4-24,-8-7 16,10 6 17,-17-15-24,-14-10-6,1 0 0,0 0 1,0 0-1,0-1 0,0 0 1,1 0-1,-1-1 0,1 0 1,-1 0-1,1 0 0,0-1 1,0-1-1,0 1 0,6-2-3,63 2 26,-10-2-9,-25 0 14,0-1-31,-29 0 10,0 0-1,0 0 1,-1-1-1,1 0 1,4-3-10,-9 3-16,-1 0 0,1 0 0,0 1 0,0 0 1,0 1-1,0 0 0,6 0 16,-6 0-468,-9-1-1109,-14 0-187,-3 2 1123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19.0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0 3961,'-6'2'10023,"3"2"-6200,5 12-4815,1-1 1953,-3-10-888,4 22 416,-2 1 0,-1 2-489,3 95 855,-5-123-1129,0-6-780,-3-9-460,1-16 882,1 0 77,0-14 555,-1-15 113,3 50 3613,0 17-3509,0 18 366,1 0 0,3 16-583,-2-29 1,-2-8-249,0 0 0,1 0-1,0 0 1,0-1-1,1 1 1,-1 0 0,1-1-1,3 6 249,0-5-701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0.0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41 2433,'0'-12'10706,"0"-17"-6648,3 39-2862,2 8-851,-1-4-135,0 1-1,-2 0 1,1 0-1,-2 0 1,1 11-210,-2 14 344,0-21-223,1-1 0,0 1 0,1 0 0,3 5-121,-3-17 95,-2-11-1145,-1-13-1036,1 17 2079,-7-104-1091,7 94 1147,1 0 1,0 0 0,1-5-50,-3 15 14,1-1 0,1 1 0,-1 0 0,0-1 0,0 1 0,0 0 0,0-1 0,0 1 0,0 0 0,0-1 0,0 1 0,0 0 0,1 0 0,-1-1 0,0 1 0,0 0 0,0-1-1,1 1 1,-1 0 0,0 0 0,0 0 0,1-1 0,-1 1-14,5 4 664,1 12 471,-4 4-483,-1 1-1,0-1 0,-2 9-651,0 0 396,2 7-396,-1-32-24,0 17 204,0-21-209,0 1 1,0-1-1,0 1 1,0-1-1,0 1 1,-1-1-1,1 1 1,0-1-1,0 0 1,0 1-1,-1-1 1,1 1-1,0-1 1,-1 1-1,1-1 1,0 0-1,-1 1 1,1-1-1,0 0 1,-1 0-1,1 1 1,-1-1-1,1 0 1,-1 0-1,1 1 1,0-1-1,-1 0 1,1 0-1,-1 0 1,1 0-1,-1 0 1,1 0-1,-1 0 1,0 0 28,-1 0-278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0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30 6953,'-12'14'1113,"0"0"3753,-11 11-4866,23-25 51,0 0-1,0 0 1,0 0-1,0 0 0,0 0 1,0 0-1,0 0 1,0-1-1,0 1 1,0 0-1,-1 0 1,1 0-1,0 0 1,0 0-1,0 0 1,0 0-1,0 0 1,0 0-1,0 0 0,0 0 1,0 0-1,0 0 1,0 0-1,0 0 1,0 0-1,0 0 1,0 0-1,0 0 1,0 0-1,0 0 1,0 0-1,-1 0 1,1 0-1,0 0 1,0 0-1,0 0 0,0 0 1,0 0-1,0 0 1,0 0-1,0 0 1,0 0-1,0 0 1,0 0-1,0 0 1,0 0-1,0 0 1,0 0-1,0 0 1,0 0-1,0 0 0,-1 0 1,1 0-1,0 0 1,0 0-51,4-5 2045,16-8-1824,2-1-104,0 0 0,6-8-117,-27 21 24,0 0 0,0 1 0,0-1 0,0 0-1,0 1 1,0-1 0,-1 0 0,1 0 0,0 0 0,0 0 0,-1 0 0,1 0 0,-1 0 0,1 0-24,-1 1 23,-1 1 0,1-1 1,0 1-1,0-1 1,-1 1-1,1-1 1,0 1-1,0-1 0,0 1 1,0 0-1,-1-1 1,1 1-1,0-1 0,0 1 1,0 0-1,0-1-23,0 3 76,-3 28 286,1 0 0,1 0 0,2 2-362,-1-10 165,1 11-753,1-12-3605,0-12 2653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1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19 6825,'-8'-4'3689,"5"3"-480,2-1-1201,0 1-543,-1 0-241,1-1-456,0 1-152,1 0-296,0-1-104,0 1-856,13-2 1336,10 3-680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1.4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32 8098,'-3'2'828,"1"-1"0,-1 1 0,1-1 0,-1 0 0,1 0 0,-1 0 0,0 0 0,1 0 0,-1 0 0,0-1 1,0 1-1,0-1 0,-1 0-828,4 0 45,0 0 1,0 0-1,0 0 1,1 0 0,-1 0-1,0 0 1,0 0-1,0 0 1,0 0-1,0 0 1,0-1 0,0 1-1,0 0 1,0 0-1,0 0 1,0 0 0,0 0-1,0 0 1,0 0-1,0 0 1,0 0-1,0 0 1,0-1 0,0 1-1,0 0 1,0 0-1,0 0 1,0 0-1,0 0 1,0 0 0,0 0-1,0 0 1,0 0-1,0 0 1,0-1-1,0 1 1,0 0 0,0 0-1,0 0 1,0 0-1,-1 0 1,1 0-1,0 0 1,0 0 0,0 0-1,0 0 1,0 0-1,0 0 1,0 0 0,0 0-1,0 0 1,0 0-1,0 0 1,-1 0-1,1 0 1,0 0 0,0-1-1,0 1 1,0 0-1,0 1-45,8-6 164,76-28 21,-74 30-168,-3 3-9,-6 0-8,-1 1 0,1-1 0,-1 1 0,1-1-1,-1 0 1,1 1 0,-1-1 0,1 1-1,-1 0 1,0-1 0,1 1 0,-1-1 0,0 1-1,1 0 1,-1-1 0,0 1 0,0 0 0,1-1-1,-1 1 1,0 0 0,0-1 0,0 1 0,0 0-1,0-1 1,0 1 0,0 0 0,0 0 0,0-1-1,-1 1 1,1 0 0,-6 26 0,3-18 1,2-5 1,1 1 0,0-1 0,-1 1 0,2-1-1,-1 1 1,0-1 0,1 0 0,0 1 0,0-1 0,0 0 0,1 1 0,-1-1-1,1 0 1,2 4-2,7 20-409,-11-28 345,0 1 0,1-1 0,-1 1 0,0-1 0,0 1 0,0 0 0,0-1 0,0 1 0,0-1 0,0 1 0,0-1 0,0 1 0,0 0 0,0-1 0,0 1 0,-1-1 0,1 1 0,0-1 0,0 1 0,0-1 0,-1 1 64,0 0-294,1-1 0,-1 1 0,0-1 0,1 1 0,-1-1 0,0 0 0,1 1 0,-1-1 0,0 0 0,0 0 0,1 1 0,-1-1 0,0 0 0,0 0 0,1 0 0,-1 0 0,0 0 0,0 0 294,-19-1-2056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1.7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19 8402,'-1'0'4337,"0"0"-1457,-1 0-1079,1 0-145,1 0-672,0 0-224,17 3-375,-4-4-145,30-9-825,-22 9-447,-17-8 624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3.8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75 5641,'40'-62'3033,"-36"55"-553,-2 2-535,-2 7-233,-4 5-320,-8 8-471,-6 2-161,-3 12-320,0 3-72,2 8-56,5 3-16,4-6-128,4-3-64,2-7-352,4-4-416,0-5-928,1-7 960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19.7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25 11859,'-1'-4'1705,"1"2"-1056,0 0-1,-1 0 1,0 0-1,1 0 1,-1 0-1,0 0 1,0 0-649,1 1 57,-1 1 0,1-1 0,0 1 0,-1 0 0,1-1 0,0 1 0,-1 0 0,1 0 0,0-1 0,-1 1 0,1 0 0,-1 0 0,1 0 0,-1-1 0,1 1 0,0 0 0,-1 0 0,1 0 0,-1 0 0,1 0 0,-1 0 1,1 0-1,-1 0 0,1 0 0,-1 0 0,1 0 0,0 0 0,-1 0 0,1 1 0,-1-1 0,1 0 0,-1 0 0,1 0 0,-1 1-57,-6 2 144,0 1 0,1 0-1,-1 0 1,1 0 0,0 1 0,0 0 0,0 0-1,0 1 1,1 0 0,0 0 0,0 0-1,1 0 1,0 1 0,0 0 0,0-1 0,1 2-1,-1 1-143,-1 6 194,0 1-1,1-1 1,1 1-1,-1 9-193,4-20 33,-1 0-1,1 0 1,0 0 0,0 0-1,1 0 1,-1 0 0,1 0-1,0 0 1,1 0 0,-1-1-1,1 1 1,0 0 0,0-1-1,1 1 1,-1-1 0,3 4-33,0-3 25,0 0 0,1 0-1,-1 0 1,1-1 0,0 1 0,0-1 0,0-1 0,1 1 0,-1-1 0,1 0 0,0-1-1,6 2-24,-6-2-242,-1 0-1,1-1 1,0 0-1,-1-1 1,1 1-1,0-1 1,-1 0-1,1-1 1,0 0-1,-1 0 1,1 0-1,-1-1 1,1 0-1,1-1 243,10-8-859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4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47 8610,'-42'-47'3873,"35"54"-1521,3 6-671,0 6-281,0 2-256,4 2-472,1 2-136,7-4-232,6 1-88,4-8-80,2-4-24,3-9-39,1-2-33,-2-10-369,1-1-519,1-4 2785,0-3-1745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4.7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130 1 9114,'-3'0'315,"1"0"-1,0 0 1,0 0 0,0 0 0,0 0-1,0 1 1,-1-1 0,1 1-1,0-1 1,0 1 0,0 0 0,0 0-1,0 0 1,1 0 0,-1 0-1,0 1 1,0-1 0,1 0 0,-1 1-315,-6 6 471,1-1 0,0 1 0,-3 5-471,6-8 305,-3 4-134,1 0 1,0 1 0,1 0 0,0 0 0,0 0 0,1 0-1,1 1 1,-1 0 0,2 0 0,-1 0 0,2 0 0,-1 0-1,1 9-171,1-10 54,0 1-1,1-1 1,0 1-1,0-1 1,1 0-1,0 1-53,-1-9 9,0 1-1,0-1 0,0 1 0,0-1 0,0 0 0,0 1 0,0-1 0,1 0 1,-1 0-1,1 0 0,0 0 0,-1 0 0,1 0 0,0-1 0,0 1 0,0 0 0,1-1 1,-1 0-1,0 1 0,0-1 0,1 0 0,-1 0 0,1 0 0,-1-1 0,1 1 1,1 0-9,-3-1-2,0 0 1,1 0 0,-1 0 0,0 0 0,0 0 0,1 0 0,-1 0 0,0-1 0,1 1 0,-1 0-1,0-1 1,0 1 0,0-1 0,1 1 0,-1-1 0,0 0 0,0 1 0,0-1 0,0 0 0,0 0-1,0 0 1,0 0 0,0 1 0,-1-2 0,1 1 0,0 0 0,0 0 0,-1 0 0,1 0 0,-1 0 0,1 0-1,-1-1 2,3-5-6,-1 0-1,-1 0 0,1-1 0,-1 1 1,0-3 6,0-1 4,0 9 5,-1 1-1,-1-1 0,1 1 1,0-1-1,0 1 0,-1-1 1,1 1-1,-1-1 0,1 1 1,-1-1-1,1 1 0,-1 0 1,0-1-1,0 1 0,0 0 1,0 0-1,0 0 0,0-1 1,0 1-1,0 0 0,0 0 1,0 1-1,-1-1 0,1 0 1,0 0-1,-1 0 0,0 0-8,0 1 3,1-1 0,-1 0 0,0 0 0,0 1 0,0-1-1,1 1 1,-1-1 0,0 1 0,0 0 0,0 0 0,0 0 0,0 0 0,0 0 0,0 0-1,0 0 1,1 1 0,-1-1 0,0 1 0,0 0 0,0-1 0,0 1 0,-1 1-3,-2 1-114,3-1-76,-1-1-1,1 1 0,0-1 1,1 1-1,-1-1 0,0 1 0,0 0 1,1 0-1,-1 0 0,0 0 191,-5 10-689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5.2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109 200 7554,'24'-25'9185,"2"-4"-6743,-19 21-2421,-1 0 0,-1 0 1,1 0-1,-1-1 0,-1 0 0,3-6-21,-6 13 9,-1 0 1,1 0-1,-1 0 0,0 0 1,1 0-1,-1 0 0,0 0 1,0 0-1,0 0 0,-1 0 1,1 0-1,0 0 0,-1 0 1,1 0-1,-1 0 0,0 0 1,0-1-10,0 1 13,-1-1 0,0 1 0,1-1 0,-1 1 0,0 0 1,0-1-1,-1 1 0,1 0 0,0 0 0,-1 1 0,0-2-13,0 1 12,-1 0-1,0 0 1,1 0-1,-1 1 1,0-1-1,0 1 1,0 0-1,0 0 1,0 0-1,0 0 1,0 1-1,0 0 1,0 0-1,-1 0 1,1 0-1,0 1 1,-1 0-12,3-1 8,0 1 0,0-1 0,0 1 0,0 0 0,0 0 0,1 0 0,-1 0 0,0 0 0,0 1 0,1-1 1,-1 1-1,1-1 0,-1 1 0,1-1 0,-1 1 0,1 0 0,-1 0-8,1 1 8,0 0 0,0 0 0,0 0 0,0 0 0,0 0 0,0 0 0,1 0 0,0 0 0,-1 0-1,1 0 1,1 1-8,0 7 12,0-1 0,1 0 0,0 0-1,1 0 1,0 0 0,4 8-12,7 12 45,1 0 0,15 20-45,-7-12 30,-20-34-17,-1 1 0,0-1 1,0 0-1,0 1 0,-1-1 1,1 1-1,-1-1 0,0 1 0,0 0 1,-1-1-1,1 5-13,-1-7 30,-1 0 0,1 0-1,0-1 1,-1 1 0,1 0 0,-1 0-1,0 0 1,1-1 0,-1 1-1,0 0 1,0-1 0,0 1 0,0-1-1,-1 1 1,1-1 0,0 0 0,0 1-1,-1-1 1,1 0 0,-1 0 0,1 0-1,-1 0 1,0 0 0,1 0-1,-1-1 1,0 1 0,0 0 0,1-1-1,-1 1 1,0-1 0,0 0-30,-9 3 187,0-2 0,0 1 0,-1-2 0,1 1 0,0-1-1,-2-1-186,7 0 60,1 0-1,-1 0 0,0 0 0,1-1 0,-1 0 0,0-1-59,5 3 8,-1-1-1,1 1 0,0-1 0,-1 0 1,1 0-1,0 0 0,0 0 0,0 0 0,-1 0 1,1 0-1,0 0 0,0 0 0,1 0 1,-1 0-1,0-1 0,0 1 0,1 0 0,-1-1 1,0 1-1,1-1 0,-1 1 0,1 0 1,0-1-1,0 1 0,-1-1 0,1 1-7,0-3-9,1 1 0,-1 0-1,0-1 1,1 1 0,0 0 0,0-1-1,0 1 1,0 0 0,1 0 0,-1 0-1,1 0 1,-1 0 0,2-1 9,1 0-1,-1 0-1,1 0 1,0 0 0,0 0 0,0 1 0,0 0 0,1 0-1,0-1 2,4-1-187,0 1 0,0 0 0,0 0 0,1 1 0,-1 0 0,1 1 0,-1 0 0,1 1 0,1-1 187,39 1-2881,-29-2 2105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5.5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42 3689,'1'-1'359,"0"-1"0,0 0 0,0 1 1,0-1-1,-1 0 0,1 0 0,-1 0 0,0 1 1,1-1-1,-1-2-359,0 4 126,0-1 1,0 1-1,0-1 1,0 1-1,0-1 1,0 0-1,0 1 1,-1-1 0,1 1-1,0-1 1,0 1-1,-1-1 1,1 1-1,0-1 1,0 1-1,-1-1 1,1 1-1,-1-1 1,1 1-1,0-1 1,-1 1-1,1 0 1,-1-1 0,1 1-1,-1 0 1,1 0-1,-1-1 1,1 1-1,-1 0 1,0 0-1,1 0 1,-1-1-1,1 1 1,-1 0-1,1 0 1,-1 0-127,-2 0 405,-1 1 1,1-1-1,0 1 1,0-1-1,0 1 0,0 0 1,0 0-1,0 1 1,-3 0-406,2 2 270,-1 0 0,0 0 0,1 0 0,0 0 0,0 1 1,0-1-1,1 1 0,0 0 0,-1 0 0,2 0 1,-1 1-1,0 0-270,1-2 122,1-1 0,-1 1 0,1 0 0,0 0 1,0 0-1,0 0 0,1 0 0,-1 0 0,1 0 0,0 0 1,0 1-1,0-1 0,1 0-122,-1-3 9,0-1 0,1 1 0,-1 0 0,0-1 0,1 1 0,-1 0 0,0-1 0,1 1 1,-1 0-1,1-1 0,-1 1 0,1-1 0,-1 1 0,1-1 0,0 1 0,-1-1 0,1 0 0,0 1 0,-1-1 0,1 0 0,0 1 0,-1-1 0,1 0 0,0 0 0,0 1 1,-1-1-1,1 0 0,0 0 0,0 0 0,-1 0 0,1 0 0,0 0 0,0-1-9,3 1 3,-1 0 0,1-1 0,-1 0 0,1 0 0,-1 0 0,3-2-3,3-1-18,0 0 1,-1-1-1,0 0 0,0-1 0,0 0 18,-5 3-8,1-1 0,-1 1 0,1 0 0,-1-1 0,0 0 0,0 0 0,-1 0 0,1 0 0,-1 0 0,0 0 0,0-1 8,-1 3 6,-1 0-1,1 0 1,-1 0 0,0 0-1,0 0 1,0 0-1,0 0 1,0 0 0,0 0-1,-1 0 1,1 0 0,-1 0-1,1 0 1,-1 0-1,0 0 1,0 0 0,0 0-1,0 0 1,0 0 0,0 1-1,0-1 1,0 0 0,-1 1-1,1-1 1,-1 1-1,1 0 1,-1-1 0,0 1-1,0 0 1,1 0 0,-1 0-1,0 0 1,0 0-1,0 1 1,0-1 0,-2 0-6,2 1 3,-1-1 1,0 1 0,0 0-1,1 0 1,-1 0 0,0 0-1,1 0 1,-1 1 0,0-1-1,1 1 1,-1 0 0,0 0-1,1 0 1,0 0 0,-1 0-1,1 0 1,-1 1 0,1-1-1,0 1 1,0 0-1,0 0 1,0 0-4,-5 5 70,0 1 0,0 1 0,1-1 0,0 1 0,0 1-70,6-9 36,-1 0-1,1 0 0,-1-1 0,1 1 0,-1 0 0,1 0 1,0 0-1,-1 0 0,1 0 0,0 0 0,0 0 0,0 0 1,-1 0-1,1 0 0,0 0 0,1 0 0,-1 0 0,0 0-35,0 0 12,0-1 0,1 1 0,-1-1 0,0 1-1,1 0 1,-1-1 0,1 1 0,-1-1-1,0 0 1,1 1 0,-1-1 0,1 1 0,0-1-1,-1 0 1,1 1 0,-1-1 0,1 0 0,-1 0-1,1 1 1,0-1-12,4 1-116,-1 0-1,1-1 1,0 1 0,0-1-1,0 0 1,1 0 116,-2-1-176,92-6-6968,-72 7 6104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5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140 3 9474,'-8'-1'2500,"-12"-1"1699,18 2-4062,0 1 1,0-1-1,0 1 0,-1-1 0,1 1 0,0 0 0,0 0 1,0 0-1,0 0 0,0 0 0,0 0 0,1 0 0,-1 1 1,0-1-1,0 1 0,1-1-137,-9 9 228,1 0 0,0 0 0,1 1 0,0 0 0,-2 5-228,9-14 16,-4 5 72,1 0-1,0 0 0,-2 5-87,5-10-39,0 0 0,1 0-1,-1 0 1,0 0 0,1 0-1,0 0 1,-1 0 0,1 0-1,0 0 1,0 0 0,0 0 0,0 1-1,1-1 1,-1 0 0,1 0-1,0 2 40,0-1-38,-1-3-13,0 1 0,0-1 0,0 0 0,0 1 0,0-1 0,0 0 0,1 1 0,-1-1 0,0 1 0,0-1 0,0 0 0,0 0 0,1 1 0,-1-1 0,0 0 0,0 1 0,1-1 0,-1 0 0,0 0 0,0 1 0,1-1 0,-1 0 0,0 0 0,1 0 0,-1 1 0,0-1 0,1 0 0,-1 0 0,0 0 0,1 0 0,-1 0 0,0 0 0,1 0 51,-1-2-2537,0 1 1609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6.5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219 17 5961,'1'-8'2318,"-1"1"1704,0 7-3960,0 0 0,0 0-1,0 0 1,0 0 0,0 0 0,0 0-1,0 0 1,0-1 0,0 1 0,0 0-1,0 0 1,0 0 0,0 0 0,0 0-1,0 0 1,0 0 0,0 0 0,-1 0-1,1 0 1,0 0 0,0 0 0,0 0-1,0 0 1,0 0 0,0-1 0,0 1-1,0 0 1,0 0 0,0 0 0,-1 0-1,1 0 1,0 0 0,0 0 0,0 0-1,0 0 1,0 0 0,0 0 0,0 0-1,0 0 1,0 0 0,-1 1 0,1-1-1,0 0 1,0 0 0,0 0 0,0 0-1,0 0 1,0 0 0,0 0 0,0 0-62,-1 0 115,1 0 1,0 0 0,-1 0 0,1 1-1,0-1 1,0 0 0,-1 0-1,1 0 1,0 1 0,0-1 0,-1 0-1,1 0 1,0 0 0,0 1-1,-1-1 1,1 0 0,0 1 0,0-1-1,0 0 1,0 1 0,0-1 0,-1 0-1,1 0 1,0 1 0,0-1-116,-3 7 381,-9 14 738,-10 15-1119,1-3 376,-17 35 434,18-30-180,-19 25-630,33-53-226,-1 0 0,1 0 0,1 0 0,0 1 1,0 0-1,1 0 0,0 1 0,-1 7 226,3-13-1639,-4-4 731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6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0 11010,'-9'34'4966,"7"-27"-4579,1-1 0,0 1 0,1 0 0,-1-1 0,1 1 1,1 3-388,-1-9 14,0 1-1,1-1 1,-1 0 0,1 1 0,-1-1 0,1 0 0,-1 0 0,1 1 0,0-1 0,0 0 0,0 0 0,-1 0 0,1 0 0,0 0 0,0 0 0,0 0-1,1 0 1,-1-1 0,0 1 0,0 0 0,0-1 0,1 1 0,-1 0 0,0-1 0,0 0 0,1 1 0,-1-1 0,1 0 0,-1 0 0,0 1 0,1-1-1,-1 0 1,1-1-14,1 2 12,0-1 0,0-1 0,-1 1 0,1 0 0,0-1-1,-1 1 1,1-1 0,0 0 0,-1 0 0,1 0 0,-1 0 0,1 0-1,-1-1 1,0 1 0,1-1 0,-1 0-12,1-2 9,0 1 1,0-1-1,0 0 0,-1 1 0,1-1 1,-1 0-1,0-1 0,-1 1 0,1 0 1,-1-1-1,0 1 0,0-1 0,0 1 1,0-1-1,-1-2-9,0 6 7,0 0 1,0 1 0,0-1-1,-1 0 1,1 1-1,0-1 1,0 1 0,-1-1-1,1 0 1,0 1-1,-1-1 1,1 1 0,-1-1-1,1 1 1,-1-1 0,1 1-1,-1-1 1,1 1-1,-1 0 1,1-1 0,-1 1-1,1 0 1,-1-1-1,0 1 1,1 0 0,-1 0-1,0 0 1,1-1 0,-1 1-1,1 0 1,-1 0-1,0 0 1,0 0 0,1 0-1,-1 0 1,0 0-1,0 1-7,-4-1 36,0 1-1,0-1 0,0 1 0,-2 1-35,4-1 13,-2 1-188,0-1 1,0 1 0,1 0 0,-1 1 0,0-1 0,1 1 0,0 0 0,0 0 0,0 0-1,0 1 1,0 0 0,0-1 0,1 1 0,0 0 0,0 1 0,0-1 0,0 1 0,1-1 0,0 1-1,-2 4 175,-1 15-852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7.4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54 2385,'-17'-33'1821,"17"32"-1606,0 0-1,-1 0 0,1 1 0,0-1 1,0 0-1,0 0 0,0 0 1,0 0-1,0 0 0,0 0 0,0 0 1,0 0-1,1 0 0,-1 0-214,0 1 125,0 0 0,0 0 1,1 0-1,-1 0 0,0-1 0,0 1 0,0 0 0,0 0 0,0 0 0,0 0 0,0 0 1,0-1-1,0 1 0,0 0 0,0 0 0,0 0 0,0 0 0,0-1 0,0 1 0,0 0 1,0 0-1,0 0 0,0 0 0,0 0 0,0-1 0,0 1 0,0 0 0,0 0 1,0 0-1,0 0 0,0 0 0,0-1 0,0 1 0,-1 0 0,1 0 0,0 0 0,0 0 1,0 0-1,0 0 0,0 0 0,0-1 0,0 1 0,-1 0 0,1 0 0,0 0 0,0 0 1,0 0-1,0 0 0,0 0 0,-1 0 0,1 0 0,0 0 0,0 0 0,0 0 1,0 0-1,-1 0 0,1 0-125,-2 1 1457,1 4-723,-1 7-339,1 0 0,1-1-1,-1 1 1,3 9-395,-2-10 193,1 11 8,1 0 0,1 0-1,1 0 1,1-1 0,1 1 0,2 3-201,-8-23-169,0-2 103,1 1 0,-1-1 1,0 0-1,0 0 0,0 1 0,0-1 0,0 0 0,0 1 1,0-1-1,0 0 0,1 0 0,-1 1 0,0-1 0,0 0 1,0 0-1,1 1 0,-1-1 0,0 0 0,0 0 1,1 1-1,-1-1 0,0 0 0,0 0 0,1 0 0,-1 0 1,0 0-1,1 1 66,2-2-708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7.7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16 9634,'-4'-2'7059,"4"2"-7023,0 0-1,0 0 1,0 0 0,0 0 0,-1 0 0,1 0 0,0 0-1,0 0 1,0 0 0,0 0 0,0 0 0,0 0 0,0-1-1,0 1 1,0 0 0,0 0 0,0 0 0,0 0 0,0 0 0,0 0-1,0 0 1,0 0 0,0-1 0,0 1 0,0 0 0,0 0-1,0 0 1,0 0 0,0 0 0,0 0 0,0 0 0,0 0 0,0 0-1,0-1 1,0 1 0,0 0 0,0 0 0,0 0 0,0 0-1,0 0 1,1 0 0,-1 0 0,0 0 0,0 0 0,0 0 0,0 0-1,0 0 1,0-1 0,0 1 0,0 0 0,0 0 0,0 0-1,1 0 1,-1 0 0,0 0 0,0 0 0,0 0 0,0 0-1,0 0 1,0 0 0,0 0 0,0 0 0,1 0 0,-1 0-36,8-2 126,0 0 0,0 0 1,0 0-1,0 1 0,0 0 1,0 1-1,6 0-126,-14 0 7,1 0 1,0 0 0,-1 1-1,1-1 1,0 0-1,-1 0 1,1 0-1,-1 1 1,1-1 0,-1 0-1,1 1 1,0-1-1,-1 0 1,1 1-1,-1-1 1,0 1-1,1-1 1,-1 1 0,1-1-1,-1 1 1,0-1-1,1 1 1,-1-1-1,0 1 1,1 0 0,-1-1-1,0 1 1,0-1-1,0 1 1,0 0-1,0-1 1,1 1-1,-1 0 1,0-1 0,0 1-8,-1 2 27,1-1 1,0 1 0,-1-1 0,1 1 0,-1-1 0,0 3-28,-3 4 45,-1 1-1,0-1 1,0 0 0,-4 3-45,1 0 24,-8 10 11,12-17-25,0 0 1,0 1-1,0-1 0,1 1 1,0 0-1,-2 4-10,5-9 0,-1 0 1,1-1-1,0 1 0,0 0 1,0-1-1,-1 1 0,1 0 0,0-1 1,0 1-1,0 0 0,0 0 1,0-1-1,1 1 0,-1 0 0,0-1 0,0 0 0,0 0 0,0 0 1,0 1-1,0-1 0,1 0 0,-1 0 0,0 0 0,0 0 0,0 0 0,0 1 0,1-1 0,-1 0 1,0 0-1,0 0 0,0 0 0,0 0 0,1 0 0,-1 0 0,0 0 0,0 0 0,1 0 0,-1 0 0,0 1 1,0-1-1,0 0 0,1-1 0,1 1 0,1 0 1,-1-1-1,0 0 0,0 1 1,1-1-1,1-1 0,4-1 0,9-2 4,-8 1-28,1 2-1,-1 0 1,4-1 24,0 1-167,21-1-2844,-28 2 1889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8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44 5409,'1'-1'478,"-1"0"-1,1 0 1,0 0 0,-1 0-1,1 0 1,-1 0 0,0 0-1,1 0 1,-1 0-1,0 0 1,0-1 0,0 1-1,0 0 1,1 0 0,-2-1-478,2-1 289,-1 1 1,0-1 0,1 0-1,0 0 1,0 0 0,0 1-1,0-1 1,0 0-290,1 4 1956,-2 6-1526,1 14-321,-2 23 243,-1-7-210,2-1-1,4 19-141,-3-46-668,1-5 271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0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12 7858,'-3'4'2490,"2"-3"2309,2-1-108,9-3-2587,9 0-1833,1-1-158,0 2 0,0 0-1,12 1-112,-24 0-199,25 1-109,-23-1-827,-13 1-1490,2 0 2656,0 0 0,0 0-1,0 0 1,0 0 0,0 0 0,0 0 0,0 1-1,0-1 1,0 0 0,0 1 0,0-1 0,0 0-1,1 1 1,-1-1 0,-1 1-31,-8 15 876,4-5-572,-20 32 508,23-38-648,1 0 0,0 0 0,1 0 0,-1 0 1,1 0-1,0 0 0,0 0 0,0 0 0,1 1 0,0-1 0,0 0 1,0 1-165,0 8 301,0-4-376,0-1 1,1 0-1,0 1 1,0-1-1,1 0 0,0 1 1,0-1-1,1 0 1,1 0-1,-1-1 1,1 1-1,4 5 75,-7-13-591,0 0 0,0 0-1,-1 0 1,1 1 0,1-1-1,-1 0 1,0 0 0,0-1 0,0 1-1,0 0 1,2 1 591,0 0-2247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9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7498,'-1'0'3320,"0"0"-1423,-1 0-473,1 0-88,0 0-231,-1 0-385,1 1-120,1 6-272,4 2-120,5 2-200,15-6-456,36 29-1016,-32-38 959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29.6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7282,'20'-2'1373,"-7"0"778,-1 1 0,9 1-2151,-20 0 230,1 0-1,0 1 1,0-1 0,0 1-1,0 0 1,-1-1-1,1 1 1,0 0-1,0 0 1,-1 0-1,1 0 1,-1 0-1,1 1 1,-1-1-1,0 0 1,1 1-1,-1-1 1,0 1-1,0-1 1,1 3-230,2 1 151,-1 1 0,0-1 1,-1 1-1,1 0 0,0 2-151,-3-5 15,1-1 0,0 1 0,-1 0 0,0-1 1,0 1-1,1-1 0,-2 1 0,1-1 0,0 1 0,0 0 0,-1-1 1,0 2-16,-1 3 27,-1 0 1,0 0 0,-2 4-28,-5 8 52,9-16-45,1-1 0,-1 0 0,0 1 1,0-1-1,-1 0 0,1 0 0,0 0 0,-1 0 0,1 0 0,-1 0 0,1 0 0,-1-1 0,0 1 0,0 0 0,0-1 0,0 0 0,0 1 0,0-1 0,-1 0 0,1 0 0,-1 0-7,3-1 2,-9 3 13,9-3-15,0 0 1,0 0-1,0 0 1,0 1-1,0-1 1,1 0-1,-1 0 1,0 0-1,0 0 1,0 0-1,0 0 1,0 0-1,0 0 1,0 0-1,0 0 1,0 0-1,0 0 1,0 1 0,1-1-1,-1 0 1,0 0-1,0 0 1,0 0-1,0 0 1,0 0-1,0 0 1,0 0-1,0 1 1,0-1-1,0 0 1,0 0-1,0 0 1,0 0-1,0 0 1,0 0-1,0 0 1,0 1 0,0-1-1,0 0 1,0 0-1,-1 0 1,1 0-1,0 0 1,0 0-1,0 0 1,0 0-1,0 1 1,0-1-1,0 0 1,0 0-1,0 0 1,0 0-1,0 0 1,-1 0 0,1 0-1,0 0 1,0 0-1,0 0 1,0 0-1,0 0 1,0 0-1,0 0 1,-1 0-1,4 0 3,-1 0 0,0 0 0,0 0 0,0 0 0,0-1 0,0 1 0,0-1 0,0 0-3,2 0-64,8-2-406,1-1 0,9-5 470,-8 3-1207,-1 1 1,9-2 1206,5 0-1111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0.0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9114,'-1'0'4297,"-1"0"-1825,1 0-1183,0 0 23,1 0-696,0 1-232,10 6-216,8 1-64,31 9-784,-34-18 520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2.5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153 198 3569,'2'-7'9195,"3"-2"-7070,1-1-1869,30-56 384,-35 64-613,0 0 1,0 0-1,0 0 1,0 0-1,-1 0 1,1-1-1,-1 1 1,1 0-1,-1 0 1,0 0-1,0-1 1,0 1-1,0 0 1,0 0-1,-1 0 1,1-1-28,-2 0 30,1-1 0,0 1 0,-1 0 1,0 0-1,0 0 0,0 0 1,-1-2-31,-2-1 43,3 2-30,-1 0 0,0 1 1,0 0-1,0-1 1,-1 1-1,-2-2-13,4 4 4,1 0 0,-1 0-1,0 0 1,1 0 0,-1 0-1,0 0 1,0 1 0,0-1-1,1 1 1,-1-1 0,0 1-1,0 0 1,0 0 0,0 0-1,0 0 1,0 0 0,0 0-1,-1 1-3,-2 0 9,1 1 0,-1-1 0,0 1 0,1 0 0,0 1 1,0-1-1,0 1 0,-4 3-9,-5 5 170,-11 12-170,17-15 73,1-3 14,1 1-1,0 0 0,1 0 0,0 1 1,0-1-1,0 1-86,3-5 34,0 0 0,0 1 0,0-1 0,0 0 0,0 0 0,0 1-1,1-1 1,-1 1 0,1-1 0,0 1 0,-1-1 0,1 1 0,0-1 0,1 1 0,-1-1 0,0 0 0,1 1 0,-1-1 0,1 1 0,0 0-34,0-1 8,1-1 1,-1 1 0,0-1-1,0 0 1,1 1 0,-1-1-1,1 0 1,-1 0 0,1 0 0,0 0-1,-1 0 1,1 0 0,0-1-1,0 1 1,-1 0 0,1-1-1,0 1 1,1-1-9,4 1 12,0 0-1,1 0 1,-1-1-1,1 0-11,4 0 56,-1-1 0,0-1 0,0 0 0,1 0-1,-1-1 1,6-3-56,-13 4 71,-3 2-40,0 0 0,-1-1 0,1 1 0,0 0 0,-1 0-1,1 0 1,0-1 0,0 1 0,-1 0 0,1 0 0,0 0 0,0 0 0,-1 0 0,1 0 0,0 0 0,0 1 0,-1-1 0,1 0 0,0 0 0,0 1 0,-1-1 0,1 0 0,0 1 0,-1-1 0,1 0 0,0 1 0,-1-1 0,1 1 0,-1-1 0,1 1 0,-1 0 0,1-1 0,-1 1 0,1-1 0,-1 1 0,0 0 0,1-1 0,-1 1-1,0 0 1,0 0 0,1-1 0,-1 2-31,1 3 132,-1 0-1,1 0 0,-1 0 0,0 0 0,0 0 0,-1 2-131,0-1 88,-2 20 905,-5 19-993,2-12 340,3-18 123,2-11-1370,0-8-4111,1 3 3900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3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20 5337,'0'0'230,"0"0"-1,1-1 1,-1 1-1,0-1 1,1 1 0,-1-1-1,0 1 1,1-1-1,-1 1 1,0-1 0,0 1-1,0-1 1,1 1-1,-1-1 1,0 1-1,0-1 1,0 1 0,0-1-1,0 1 1,0-1-1,0 1 1,0-1-1,0 0 1,0 1 0,-1-1-1,1 1 1,0-1-1,0 1 1,0-1 0,-1 1-1,1-1 1,0 1-230,-1 0 298,1-1 1,0 1-1,0 0 1,-1-1-1,1 1 1,0 0 0,-1 0-1,1 0 1,0-1-1,-1 1 1,1 0-1,0 0 1,-1 0-1,1 0 1,-1 0-1,1 0 1,0-1 0,-1 1-1,1 0 1,-1 0-299,-1 3 270,-41 44 259,26-29-439,15-17-78,1 0 0,0 0 0,0 0 0,1 1 0,-1-1 0,0 0 1,0 0-1,1 1 0,-1-1 0,0 1 0,1-1 0,0 1 0,-1-1 0,1 0 0,0 1 0,0-1 0,-1 1 0,1 0 0,0-1 0,1 1 0,-1-1 0,0 1 0,0-1 0,1 1 0,-1 0-12,2 1 11,0 0 0,0 0 0,0 1 0,0-2 0,0 1 0,0 0 0,1 0 0,0 0-11,-2-2 6,6 5 11,0 0 0,-1-1 0,2 0 0,2 1-17,-2-1 6,0 0 1,-1 1-1,0 0 0,2 1-6,-7-5 18,0 0-1,0 0 0,-1 0 0,1 1 0,-1-1 0,1 0 0,-1 1 0,0-1 0,0 1 0,0-1 0,0 1 0,0-1 0,-1 1 1,1 0-1,-1-1 0,0 2-17,1-2 47,-1 0 1,0 0 0,0 0-1,0 1 1,-1-1 0,1 0 0,0 0-1,-1 0 1,1 0 0,-1 0-1,0 0 1,1 0 0,-1 0-1,0-1 1,-1 2-48,0-1 32,0 0 0,0 0 0,0-1-1,0 0 1,0 1 0,0-1 0,0 0 0,0 0 0,-1 0 0,1 0 0,0 0-1,-1-1 1,-1 1-32,1 0-105,0 0 0,0 0-1,-1-1 1,1 1-1,0-1 1,-1 0 0,1 0-1,0 0 1,-1-1 0,1 1-1,0-1 1,-1 0 0,1 1-1,0-2 1,0 1 0,0 0-1,0-1 1,-2 0 105,-7-10-543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3.7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 8402,'5'-4'4081,"5"0"-1753,6 2-687,-10-4-241,12-2-616,-4 8-216,-5-4-336,5 4-144,-5 2-992,4-2-632,3 2 920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4.1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88 61 9442,'-4'-2'7510,"-4"5"-6891,5-2 105,3-1-678,-12 6 927,-1 11-404,-12 23-102,24-39-443,0 1 0,0-1 1,1 1-1,-1-1 1,0 1-1,1-1 0,-1 1 1,1 0-1,0-1 0,-1 1 1,1 0-1,0-1 1,0 1-1,0 0 0,0-1 1,1 1-1,-1 1-24,0-2 8,1 0 1,-1 0-1,1 0 0,-1 0 0,1 0 1,0-1-1,-1 1 0,1 0 0,0 0 1,-1 0-1,1 0 0,0-1 0,0 1 1,0 0-1,0-1 0,0 1 1,0-1-1,0 1 0,0-1-8,1 1 1,0 0 1,1 0-1,-1-1 0,0 0 1,0 1-1,0-1 0,0 0 1,0 0-1,1 0 0,-1 0 0,0 0 1,0-1-1,0 1 0,0-1 1,0 1-1,0-1 0,0 0 1,0 1-1,0-1 0,0-1 0,1 1-1,-1-1 1,0-1 0,1 0 0,-1 1-1,0-1 1,0 0 0,-1 0 0,1 0-1,-1 0 1,1 0 0,-1 0 0,0-1-1,0 1 1,0 0 0,-1-1 0,1 1-1,-1 0 1,0-1 0,0-1-1,0-3 8,0 1 0,-1-1 0,0 0 1,0 0-1,-1 1 0,0-1 0,-2-4-8,3 9 5,0 0 0,-1 0 0,1 0 0,-1 0 0,0 0 0,1 1 1,-1-1-1,0 1 0,-1-1 0,1 1 0,0 0 0,-1-1-5,2 3 3,-1-1 0,1 0 1,0 0-1,0 1 0,-1-1 1,1 1-1,0-1 0,-1 1 1,1 0-1,-1-1 0,1 1 1,-1 0-1,1 0 0,0 0 0,-1 0 1,1 0-1,-1 1 0,1-1 1,-1 0-1,1 1 0,0-1 1,-1 0-1,1 1 0,0 0 1,-1-1-1,1 1 0,0 0 1,-1 0-4,0 1 5,-1 0 1,1 0 0,0 0 0,0 1 0,0-1 0,0 0 0,0 1 0,1 0 0,-1-1-1,1 1 1,0 0 0,0 0 0,0 0 0,0 0 0,0 0 0,0 0 0,1 0 0,-1 0-1,1 0 1,0 0 0,0 0 0,0 0 0,1 0 0,-1 1-6,1-3-29,-1 0 1,1 0-1,-1 0 1,1 0-1,-1 0 0,1-1 1,0 1-1,-1 0 1,1 0-1,0 0 1,0-1-1,0 1 0,0-1 1,0 1-1,0 0 1,-1-1-1,1 0 1,0 1-1,0-1 0,1 1 1,-1-1-1,0 0 1,0 0-1,0 0 29,30 3-2015,-25-2 1385,18-1-2019,0 0 1022</inkml:trace>
  <inkml:trace contextRef="#ctx0" brushRef="#br0" timeOffset="1">148 90 6593,'4'8'3321,"1"14"-992,-5 37-369,-10-28-616,-1 4-159,2 3-329,1-2-160,4-7-312,1-3-160,4-7-264,3-6-192,2-6-624,0-7-456,4-7 775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34.6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8994,'4'6'10250,"5"1"-8407,-7-6-1892,-1-1 1,0 1-1,1 0 0,-1-1 0,1 1 1,-1-1-1,1 1 0,0-1 1,-1 0-1,1 1 0,-1-1 0,1 0 1,0 0 48,-2-1 38,1 1 1,-1 0-1,1 0 1,-1-1-1,0 1 1,0 0 0,1 0-1,-1-1 1,0 1-1,1 0 1,-1-1-1,0 1 1,0 0-1,0-1 1,1 1 0,-1-1-1,0 1 1,0 0-1,0-1 1,0 1-1,0-1 1,0 1-1,0-1 1,0 1 0,0 0-1,0-1 1,0 1-1,0-1 1,0 1-1,0 0 1,0-1-39,-2-13 315,1 14-289,1-1-146,0 0 0,0-1-1,-1 1 1,1 0 0,-1 0 0,1 0-1,-1 0 1,1 0 0,-1 1 0,0-1 0,0 0-1,1 0 1,-1 0 120,-1 0-399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51.9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1 6153,'-92'7'9362,"79"-5"-7345,13-2-1977,0 0 0,0 0 1,0 1-1,-1-1 0,1 0 0,0 0 1,0 0-1,0 0 0,-1 1 1,1-1-1,0 0 0,0 0 0,0 0 1,0 0-1,0 1 0,-1-1 0,1 0 1,0 0-1,0 1 0,0-1 0,0 0 1,0 0-1,0 1 0,0-1 1,0 0-1,0 0 0,0 1 0,0-1 1,0 0-1,0 0 0,0 1 0,0-1 1,0 0-1,0 0 0,0 0 0,0 1 1,0-1-1,0 0 0,1 0 1,-1 1-1,0-1 0,0 0 0,0 0 1,0 0-1,1 1 0,-1-1 0,0 0 1,0 0-1,0 0 0,0 0 1,1 0-1,-1 0 0,0 1 0,0-1 1,1 0-1,-1 0-40,3 2 142,0 0 0,0 0 0,0 0 0,0 0 0,0 0 0,0-1 0,1 0 0,-1 0 0,1 1-142,33 6 524,-31-7-440,24 3 146,-1 0 0,1-3 0,-1 0 0,7-2-230,117-14 339,-137 14-490,0-1 1,0 2-1,0 0 1,14 2 150,-29-1-109,1-1 0,-1 0 1,1 1-1,-1-1 0,1 1 0,-1-1 0,0 1 1,0 0-1,1-1 0,-1 1 109,7 8-638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2:52.2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10570,'6'1'6372,"31"-2"-4067,165-17 1285,-62 4-2543,-125 13-848,0 0 0,1 1 0,4 1-199,-13 0 11,-1 0 0,1 0-1,-1 1 1,0 0 0,1 0-1,-1 0 1,0 1 0,3 1-11,-9-4-80,0 0 1,0 1 0,-1-1-1,1 0 1,0 0 0,0 1-1,0-1 1,0 0 0,0 0 0,0 0-1,0 1 1,0-1 0,-1 0-1,1 0 1,0 0 0,0 1 0,0-1-1,0 0 1,-1 0 0,1 0-1,0 0 1,0 0 0,0 0-1,-1 1 1,1-1 0,0 0 0,0 0-1,-1 0 80,1 0-125,-10 5-739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0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81 10 13179,'0'-1'381,"0"0"0,0 1-1,0-1 1,0 1 0,-1-1 0,1 1 0,0-1 0,0 1-1,0-1 1,-1 1 0,1-1 0,0 1 0,-1-1 0,1 1-1,0-1 1,-1 1-381,1 0 84,0-1-1,0 1 0,-1 0 1,1 0-1,0 0 0,0 0 0,0 0 1,-1 0-1,1 0 0,0 1 1,0-1-1,0 0 0,0 0 1,-1 0-1,1 0 0,0 0 1,0 0-1,0 0 0,0 0 0,-1 0 1,1 0-1,0 1 0,0-1 1,0 0-1,0 0 0,0 0 1,-1 0-1,1 0 0,0 1 1,0-1-84,-10 19 612,7-13 22,-11 24 11,1 1-1,1 0 1,2 1-645,8-23 58,-1 0-1,2 1 1,-1-1-1,1 0 1,1 1 0,0-1-1,0 1 1,1-1-1,0 0 1,1 1-1,0-1 1,0 0-58,0-3-54,0 0 1,0-1-1,0 0 1,1 1-1,0-1 1,0 0-1,1 0 0,-1 0 1,1-1-1,0 1 1,0-1-1,1 0 1,-1 0-1,1-1 1,0 1-1,0-1 0,0 0 1,0 0-1,3 0 54,0 1-156,1-1-1,0 0 0,0-1 1,0 0-1,0-1 0,0 0 1,1 0-1,-1-1 1,0 0-1,0 0 0,6-2 157,-2-1 248,0 0-1,3-2-247</inkml:trace>
  <inkml:trace contextRef="#ctx0" brushRef="#br0" timeOffset="1">465 51 11618,'-2'-3'641,"1"1"0,-2 0-1,1 0 1,0 0 0,0 0-1,-1 0 1,1 0-1,-1 1 1,1-1 0,-1 1-1,0 0 1,0-1-1,1 1 1,-4 0-641,1 0 290,1 0-1,-1 1 1,0-1-1,1 1 1,-1 0-1,0 1 1,0-1-1,1 1 1,-3 0-290,0 1 22,1 0 1,-1 0-1,1 0 0,-1 1 1,1 0-1,0 0 1,0 1-1,0 0 0,1 0 1,-1 0-1,1 0 0,0 1 1,-1 2-23,4-6 5,1 1 1,0 0 0,-1 0 0,1 0-1,0 0 1,0 0 0,0 0 0,0 1-1,1-1 1,-1 0 0,0 0 0,1 0-1,0 1 1,-1-1 0,1 0 0,0 1-1,0-1 1,1 0 0,-1 1-1,0-1 1,1 0 0,-1 0 0,1 1-1,0-1 1,0 0 0,0 0 0,0 0-1,0 0 1,0 0 0,1 1-6,3 4 57,1-1 0,-1 1 0,1-2 1,0 1-1,0-1 0,1 1 0,-1-2 0,2 1-57,13 8 753,16 6-753,-21-11 366,0 0-1,-1 1 1,14 11-366,-28-19 32,0 0 0,1 0 1,-1 0-1,0 1 0,0-1 0,0 0 1,0 1-1,0-1 0,0 1 0,0-1 1,0 1-1,-1 0-32,1-1 16,-1 0 0,0-1 0,0 1 0,0 0 0,0 0 0,0-1 0,0 1 1,0 0-1,0 0 0,0 0 0,0-1 0,-1 1 0,1 0 0,0 0 0,0-1 0,-1 1 0,1 0 0,-1-1 1,1 1-1,0 0 0,-1-1 0,1 1 0,-1 0 0,0-1 0,1 1 0,-1-1 0,1 1 0,-1-1 0,0 1-16,-5 3 97,-1 0 1,0 0-1,-1 0 0,1-1 0,-6 2-97,-42 12-112,36-12-327,16-4 379,-17 3-1615,19-4 1551,0 1 1,1-1-1,-1 0 0,0 0 1,0 0-1,1 0 0,-1 0 0,0-1 1,1 1-1,-1 0 0,0 0 1,1 0-1,-1-1 0,0 1 0,1 0 1,-1-1-1,0 1 0,1 0 1,-1-1-1,1 1 0,-1-1 0,1 1 1,-1-1-1,1 1 0,-1-1 124,-1-11-1063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0.3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34 6065,'-1'-2'552,"0"1"0,1-1 0,-1 0 0,0 1 0,0-1 0,1 0 0,-1 1 0,1-2-552,-6-9 2254,6 11-2226,0 1 1,0 0-1,0 0 1,0 0 0,0 0-1,0 0 1,0 0-1,0 0 1,0 0 0,0 0-1,0-1 1,0 1-1,0 0 1,0 0 0,0 0-1,0 0 1,0 0-1,0 0 1,0 0 0,0 0-1,0-1 1,0 1-1,0 0 1,0 0-1,0 0 1,0 0 0,0 0-1,0 0 1,0 0-1,0 0 1,1 0 0,-1-1-1,0 1 1,0 0-1,0 0 1,0 0 0,0 0-1,0 0 1,0 0-1,0 0 1,0 0-1,1 0 1,-1 0-29,7-2 963,-7 2-925,1 0 0,-1 0 0,0 0 0,1 0 1,-1 0-1,1 0 0,-1 0 0,1 0 0,-1 0 0,0 1 0,1-1 1,-1 0-1,1 0 0,-1 0 0,0 0 0,1 1 0,-1-1 1,0 0-1,1 0 0,-1 1 0,0-1 0,1 0 0,-1 0 0,0 1 1,1-1-1,-1 0 0,0 1 0,0-1 0,0 0 0,1 1 1,-1-1-1,0 1 0,0-1 0,0 0 0,0 1-38,0 3 230,-1-1-1,1 1 1,-1 0 0,0-1 0,-1 1-1,1-1-229,-2 7 254,-4 15 192,1 1 0,2 0 0,-1 19-446,-1 82 507,5-62-307,-4 44 44,-4 358 409,15-300-532,6 299 83,-2 381-56,-2-645-131,7 250 15,-3 344 29,-14-629-43,1 32 14,2-172-29,7 200 32,-8-166-38,-1-44-64,1 0 0,1 0-1,0 1 1,1-1 0,1 0 0,1 1 67,-3-17-102,-1 0 1,0 0 0,1 0-1,-1 0 1,1 0 0,-1 0 0,1 0-1,0 0 1,-1 0 0,1 0 0,1 1 101,-2-2-57,0 0 1,1 0 0,-1 0 0,0 0 0,1 1-1,-1-1 1,0 0 0,1 0 0,-1 0 0,0 0-1,1 0 1,-1 0 0,0 0 0,1 0-1,-1 0 1,0 0 0,1 0 0,-1 0 0,0-1-1,1 1 1,-1 0 0,0 0 0,1 0 0,-1 0-1,0 0 1,1-1 0,-1 1 0,0 0 0,0 0-1,1-1 1,-1 1 0,0 0 0,0 0 0,1-1-1,-1 1 1,0 0 0,0-1 0,0 1-1,1 0 57,14-30-1246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1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7 7802,'-10'-1'1398,"-4"-1"234,-1 1-1,1 0 1,0 1 0,-1 1 0,1 0 0,-4 1-1632,18-2 35,0 0 1,0 0 0,0 0-1,0 1 1,1-1-1,-1 0 1,0 0 0,0 0-1,0 0 1,0 0-1,0 0 1,0 0 0,0 0-1,0 0 1,0 0-1,0 0 1,0 0-1,0 0 1,0 0 0,0 0-1,0 1 1,0-1-1,0 0 1,0 0 0,0 0-1,0 0 1,0 0-1,0 0 1,0 0 0,0 0-1,0 0 1,0 0-1,0 1 1,0-1 0,0 0-1,0 0 1,0 0-1,0 0 1,0 0 0,0 0-1,0 0 1,0 0-1,0 0 1,0 0 0,0 0-1,0 0 1,0 0-1,0 1 1,0-1 0,0 0-1,0 0 1,0 0-1,-1 0-35,11 2 306,15 0-243,0-2 0,0 0 0,19-4-63,-23 3 29,206-7 66,-168 8-76,-57 0-19,74 1 19,-61 0-14,-1 0 0,0 1 1,1 1-1,2 2-5,-14-5 13,-1 1-1,1 0 0,-1 0 1,1 0-1,-1 0 1,0 1-1,0-1 0,0 1 1,1-1-1,-2 1 1,1 0-1,1 0-12,-2-1 39,0 1 0,0-1 1,-1 0-1,1 1 0,0-1 0,-1 1 1,1-1-1,-1 1 0,1-1 0,-1 1 1,0-1-1,1 1 0,-1-1 0,0 1 1,0 0-1,0-1 0,0 1 0,-1-1 1,1 1-1,-1 1-39,-4 17 407,3-13-313,0 0 0,1-1 0,0 1 0,-1 6-94,2 589 237,35 190-133,-28-510-83,-4-138-10,1 338 4,-5-347-14,-7 176 9,1 29-20,0-48-36,5-236 32,0 8-18,-4 71-95,-5 252-670,10-284 582,0 20 159,6 17 56,0 12 10,-2-26-104,-3-55-2393,2-72 1020,8-5 631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1.8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19 11050,'-8'-1'4329,"14"7"-2488,13-3-665,14 0-144,4-3-56,11-6-376,3-2-159,3 0-153,2 2-72,2 4-104,-7 2-32,-12 0 24,-10 2-488,-11-2-2953,17 5 2425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3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20 100 5257,'-8'-24'2852,"5"18"-1656,1-1 0,0 1 0,-1-5-1196,2 9 319,1 0 0,0-1 0,0 1 0,0 0 0,0-1 0,0 1 0,0 0 0,1 0 0,-1-1 0,1 1 0,-1 0 0,2-2-319,-1 3 118,-1 0-1,1 0 1,0 0 0,0 0 0,0 0 0,0 1 0,0-1 0,0 0 0,0 1 0,0-1 0,1 0-1,-1 1 1,0-1 0,0 1 0,0 0 0,1-1 0,-1 1 0,0 0 0,1 0-118,29-2 887,-25 2-797,0 1-1,1-1 1,-1 1-1,0 0 1,0 1-1,0 0 1,0 0-1,3 1-89,-1 1 51,1 0 1,-1 1-1,0 0 0,-1 1 0,6 4-51,-9-7 32,-1 1 0,1-1 0,-1 1-1,0 0 1,0 0 0,-1 0 0,1 0-1,-1 0 1,0 1 0,0-1 0,0 1 0,0 1-32,0 4 91,0-1 1,-1 1 0,0-1 0,0 1-1,-1 6-91,-2 10 320,-2 12-320,0-11 116,-2 22 45,-38 416 673,42-326-667,9 33-167,17 139 79,-22-290-73,16 122 50,16 55-56,-31-183 0,-1-1-5,1 0 0,1-1-1,4 12 6,-8-25 0,0 0-1,1 1 0,-1-1 1,0 1-1,0-1 0,0 0 1,0 1-1,0-1 0,1 0 0,-1 1 1,0-1-1,0 0 0,0 0 1,1 1-1,-1-1 0,0 0 1,1 0-1,-1 1 0,0-1 1,1 0-1,-1 0 0,0 0 0,1 0 1,-1 1 0,3-5-24,-2 1 3,-4 13 12,-8 33 7,3-14-1,2 0 0,-1 12 3,-5 80 0,4 44 0,8-77 8,7 47-8,17 88 15,-9-99-8,56 862 83,-68-839 4,-9 65-94,3-176 37,-6 29-37,7-55 5,-1 1 0,0-1 0,0 1 0,-1-1 0,0 0 0,-1 0 0,-6 8-5,10-15-46,-1 0-1,-1-1 1,1 1 0,0 0-1,-1-1 1,1 1-1,-1-1 1,0 0-1,0 0 1,0 0-1,0 0 1,0 0-1,0-1 1,0 0-1,-1 1 1,1-1-1,0 0 1,-1-1-1,1 1 1,-1 0-1,1-1 1,-1 0-1,1 0 1,-1 0-1,1 0 1,-1-1 0,-2 0 46,-19-10-433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3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176 338 7794,'2'-34'4002,"-1"27"-3482,-1 0-1,1 1 1,-1-1-1,-1 0 1,1 0-1,-1 0-519,0 5 79,1 0-1,-1 0 0,1 1 0,-1-1 0,0 0 1,0 0-1,0 1 0,0-1 0,0 1 1,0-1-1,0 1 0,-1-1 0,1 1 1,0-1-1,-1 1 0,1 0 0,-1 0 1,0 0-1,1 0 0,-1 0 0,0 0 1,0 1-1,0-1-78,-3-1 74,0 1-1,0 0 1,0 1 0,0-1 0,0 1-1,0 0 1,0 0 0,0 1 0,0-1-1,0 1 1,0 0 0,0 1 0,1-1-1,-1 1 1,0 0 0,1 0 0,-1 0-1,1 1 1,0 0 0,0-1 0,0 1-1,0 1 1,0-1 0,0 1 0,1-1-1,0 1 1,-3 4-74,4-4 82,0 1 0,-1 0 0,2 0 0,-1 0 0,1 0 0,-1 1 0,1 3-82,-3 40 367,4-33-293,-1 5 88,1 0 0,2 13-162,-1-28 34,0 1 1,0 0-1,1 0 0,-1 0 1,2-1-1,-1 1 1,1-1-1,0 0 0,3 6-34,-5-11 5,0 0 0,-1 0 0,1 0 0,0 0 0,0 0 0,0 0 0,0 0 0,-1 0 0,1 0 0,1 0 0,-1 0 0,0-1 0,0 1 0,0 0 0,0-1 0,0 1 0,1-1 0,-1 1 0,0-1 0,0 0 0,1 0 0,-1 1 0,0-1 0,1 0-1,-1 0 1,0 0 0,1 0 0,-1-1 0,0 1 0,1 0 0,-1 0 0,0-1 0,0 1 0,1-1 0,-1 1 0,0-1 0,0 1 0,0-1 0,1-1-5,3-1 4,-1 0-1,0-1 1,0 0 0,0 0-1,-1 0 1,1 0 0,-1-1-1,0 1 1,1-2-4,5-14-2,-1 0 0,0 0-1,-1-1 1,-1 1 0,-2-1 0,1-3 2,4-29 11,-3-1 0,-1-18-11,-3 48 16,-2 0 0,-1 0 0,0 0 0,-5-20-16,0 22 38,1 15 66,1 10 22,-1 13 92,5-14-195,-2 11 128,0 0 1,1 1 0,0-1-1,1 0 1,2 13-152,11 67 518,-11-85-472,27 140 705,-20-113-578,2 0-1,0-1 1,4 2-173,-14-34-29,2 5-150,0 0 0,1 0 0,3 4 179,-6-9-149,0-1-1,0 1 0,0-1 0,1 1 0,-1-1 0,0 0 0,1 0 0,-1 0 0,1 0 0,-1 0 0,1 0 0,0 0 0,-1 0 1,1-1-1,0 1 0,-1-1 0,2 1 150,14 0-1074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4.9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 6833,'86'0'3233,"-80"-1"-848,3 1-625,-5 2 8,-1 5-119,-7 9-353,-7 6-184,-6 16-280,-6 0-119,-6 10-201,0-1-96,2-2-192,2 0-80,7-9-240,4-4-328,1-11-977,3-6-415,8-11 1008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5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10122,'8'4'4313,"7"0"-2040,1 4-529,4 13-120,1 6-119,2 8-393,1 0-208,1-3-376,-1 3-184,-4-6-232,-4-1 24,-2-7-984,0-2-680,-1-7 952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9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9962,'-9'10'3985,"8"-2"-2129,6 1-543,3 0 23,7 3-72,8-1-360,4 0-151,13-6-273,0-5-112,1-5-192,4-3-64,-3 0-40,-8 1-200,-4 2-1096,-11 2-457,-16 0 889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09.6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11450,'0'20'4417,"5"-14"-2784,4 4-409,11-5 136,-1-5-135,10 3-361,-1-6-184,0 2-288,-1 1-120,-7 0-360,-2 6-592,-7 5 464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1.5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58 116 4417,'-30'-55'2258,"28"52"-1885,1 0 1,0 0-1,0-1 0,0 1 1,0 0-1,0-1 0,1 1 1,-1-1-1,1 1 1,0-1-1,0 1 0,0 0 1,1-2-374,0-8 3006,-2 14-1631,1-1-1287,-1 1 1,1-1 0,0 0-1,-1 0 1,1 0-1,0 1 1,0-1 0,-1 0-1,1 1 1,0-1 0,0 0-1,-1 0 1,1 1-1,0-1 1,0 0 0,0 1-1,0-1 1,0 0 0,-1 1-1,1-1 1,0 1-1,0-1 1,0 0 0,0 1-1,0-1 1,0 0 0,0 1-89,-6 39 598,2-1 0,1 34-598,2 193 1826,13 39-1826,-9-258 69,31 397 515,18-4 380,-31-312-722,21 159 143,-34-202-250,-4 24-135,-6 84 87,1-139-58,4 51 43,-4-99-235,0-8-531,-2-15-470,0-23 482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0.8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10442,'7'0'1366,"0"-1"-1,0 1 1,-1 0-1,1 1 0,3 0-1365,-5 0 365,1 1-1,-2-1 1,1 1 0,0 0-1,0 0 1,-1 0-1,1 1 1,-1 0-1,1-1 1,-1 2-1,3 2-364,3 3 351,-1 1 0,0 0 0,-1 0-1,-1 1 1,1 0 0,-2 0 0,3 6-351,-4-8 184,-1 1 0,0-1 0,0 1 0,-1 0 0,-1 1 0,0-1 0,0 0 0,-1 1 0,0 2-184,-1-2 232,0 17 132,-1 1 0,-3 18-364,0-27 54,-1 0 0,-1 1 0,-1-2 0,-7 17-54,11-29-44,0-1-1,0-1 1,-1 1-1,-1 2 45,4-6-105,0-1-1,0 0 1,0 0 0,0 0-1,-1 0 1,1 0-1,0 0 1,0 0 0,-1 0-1,1-1 1,0 1-1,-1 0 1,1-1 0,-1 1-1,1-1 1,-1 0-1,0 1 106,1-1-92,1 0 0,-1 0 0,1 0 0,-1 0-1,1 0 1,-1 0 0,1 0 0,-1 0 0,1 0 0,-1 0-1,1 0 1,-1-1 0,1 1 0,0 0 0,-1 0 0,1 0-1,-1-1 1,1 1 92,-5-9-997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2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34 137 8074,'-2'-2'455,"-1"1"0,1-1 0,0 0 0,0 0 1,0 0-1,0 0 0,0 0 0,0 0 0,0 0 1,1-1-1,-1 1 0,1 0 0,-1-1 0,1 0 1,0 1-1,0-1 0,0 0 0,1 1 0,-1-1 0,1 0 1,-1 0-1,1-2-455,0 1 196,0-1 1,0 0-1,0 0 0,1 1 1,0-1-1,0 1 1,0-1-1,0 0 0,2-1-196,-3 4 30,1 0 0,0 0 0,0 1 0,0-1 0,1 0 0,-1 0 0,0 1 0,1-1 0,-1 1 0,1-1 0,-1 1 0,1 0 0,0 0 0,0 0 0,-1 0 0,1 0 0,0 0 0,0 0-1,0 0 1,0 1 0,2-1-30,7-1 136,1 1-1,0 1 1,-1 0-1,1 0 1,0 1-136,24 1 227,187-1 237,-222-1-462,18 0 55,14 3-57,-28-3 58,-1 1 1,0 0-1,0 0 0,0 0 0,0 0 0,0 1 0,0 0 0,0-1 0,0 1 0,1 2-58,-3-3 55,-1 0 0,0 1 1,0-1-1,0 1 0,0-1 1,0 1-1,0-1 1,0 1-1,-1-1 0,1 1 1,0 1-56,1 2 120,0 1 8,0 1 0,0 0 0,-1 0-1,0 0 1,0 0 0,0 0 0,-1 0-1,0 2-127,-1 0 84,2 0-1,-1 0 1,2 0 0,1 8-84,1 3 36,-1 0 1,-1 0-1,-1 1 1,-1 19-37,1 7 58,0 54 267,-7 39-325,4-39 69,1-30-41,1-50-20,-1 49 14,8 24-4,-3-6-2,1 25 6,12 218 21,2 10 3,-15-287-45,43 366 31,-26-290-28,14 74-132,-24-161-2203,-13-43-700,1 0 2036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2.7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39 9714,'-15'4'4185,"6"-4"-1817,5 0-743,7-2-97,6-3-200,14 0-455,3-4-57,16 1-184,0 0-104,1 2-136,-2 8-88,-10 2-144,-2 4-32,-3-6-72,1 4-16,-8-1-304,-2 0-528,-5 4 528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3.9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5121,'7'1'2819,"-6"-5"1535,1-2-1018,-3 8 2438,2 4-5651,15 52 1185,11 55-37,-8 15-280,-10-65-663,-7-43-307,1 2 362,4 12-383,-5-27-115,0 0 1,0 0-1,1-1 0,0 1 1,0-1-1,4 6 115,-7-12-43,0 1 0,0-1 0,1 0 0,-1 1 0,0-1 0,0 0 0,0 0 0,1 1 0,-1-1 0,0 0 0,0 0 0,1 1 0,-1-1 0,0 0 0,1 0 0,-1 0 0,0 1-1,1-1 1,-1 0 0,0 0 0,1 0 0,-1 0 0,0 0 0,1 0 0,-1 0 43,13-5-620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4.6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229 1 12195,'-58'30'6394,"-29"9"-4021,44-20-1022,41-18-1308,-3 1 102,1 0 0,0 0-1,0 0 1,0 1 0,0 0 0,0 0-146,3-3 27,0 1 0,0 0-1,1 0 1,-1-1 0,0 1-1,1 0 1,-1 0 0,1 0-1,-1-1 1,1 1 0,-1 0-1,1 0 1,0 0 0,-1 0-1,1 0 1,0 0 0,0 0-1,0 0 1,0 0 0,0 0-1,0 0 1,0 0 0,0 0-1,0 0 1,0 0 0,1 0-1,-1 0 1,0 0 0,1 0-1,-1 0 1,1 0-26,2 6 78,2 0 1,-1-1-1,1 0 1,0 0-1,0 0 1,1 0-1,0-1 1,0 0-1,0 0 0,0-1 1,4 2-79,11 7 287,0-2 1,1 0 0,2-1-288,-12-5 76,1 0 1,-1 0 0,1-2 0,0 1-1,1-2 1,-1 0 0,10 1-77,-22-3 219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5.2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68 6897,'5'-19'1617,"1"-11"2036,-3 12 2968,-21 248-1511,11 112-4091,8-311-1641,2 7 622,-3-36-199,1 4-1043,-1-11-778,1-13 766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5.6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9666,'9'-4'4137,"9"4"-1929,0 2-319,6 10-305,5 7-88,7 11-431,2 6-209,3 6-288,-4 5-72,-9-1-120,-5 0-88,-13 2-136,-3-4-48,-6-8-288,1-3-512,-4-15-1128,-2-8 3776,-9-7-1936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6.0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1 303 12987,'4'0'4921,"11"2"-3393,1-2-152,6 4-95,2-2-225,1-5-536,2 3-200,1-4-64,-4-1-432,1 5-1240,-2 1 2096,1 4-1024</inkml:trace>
  <inkml:trace contextRef="#ctx0" brushRef="#br0" timeOffset="1">504 1 12427,'-21'0'4889,"7"9"-2921,1 6-576,0 12-215,1 7-57,-2 8-384,4 4-192,7 3-216,4 4-64,13 2-104,4 0-40,5-7-56,4-5-16,2-14 40,3-9-184,0-12-1120,-2-8 520,-3-9 144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6.4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219 0 13707,'-5'16'5257,"-5"5"-3593,-7 6-263,-2 12-225,1 3-248,-1 11-512,4-1-168,2-4-168,1-5-16,2-18-752,3-5-520,0-16 2040,3-8-1112</inkml:trace>
  <inkml:trace contextRef="#ctx0" brushRef="#br0" timeOffset="1">1 77 10186,'5'3'4601,"10"6"-1736,5 5-601,9 3-559,1 3 7,9 4-448,2 5-312,-3 3-463,1 5-161,-8-2-184,-11-7 40,-4-6-768,-4-7-593,-7-14-3096,2-3 2673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16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13539,'29'13'5217,"8"3"-3169,2 4-439,6 11 135,-5 8-151,-9 11-561,-5 6-232,-10 16-288,-9 2-136,-12 1-96,-6-2-168,-9-13-1288,1-7 2176,5-25-1112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7.0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 10418,'-3'-3'4185,"7"5"-2505,2 6-239,8 18 15,-4 4-120,-6 14-263,1 7-153,-5 4-288,3 4-136,2 3-216,0-6-72,5-5-112,-1-8-32,2-11-376,-2-8-472,-3-12-1112,-2-4 279,-1-14 793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1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10562,'0'2'6060,"3"1"-3380,7 5-2295,-5-4 296,3 5-281,0 0-1,-1 1 0,0-1 1,0 2-1,-1-1 0,5 10-399,-1-1 297,66 130 1180,-58-107-956,-1 2 0,6 29-521,-19-58 76,0 0-1,-2 1 1,1 0 0,-2-1-1,0 1 1,-1 0 0,-1 0-1,0-1 1,-1 1-1,-1 0 1,0-1 0,-1 0-1,-1 1 1,-3 4-76,-7 13 23,-1-1 0,-2-2 0,-1 1 0,-11 12-23,25-37-231,-1 0 0,1 0-1,-1-1 1,0 1 0,-4 2 231,8-7-245,0 1 0,-1-1-1,1 0 1,0 1 0,-1-1 0,1 0 0,-1-1 0,-1 2 245,2-2-200,1 0 1,0 0-1,0 0 1,0 0-1,0 0 1,0 0-1,0 0 1,0 0 0,0-1-1,0 1 1,0 0-1,0-1 1,0 1-1,0 0 1,0-1 0,0 0-1,0 1 1,0-1-1,-1 0 200,1-1-876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7.4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1 9058,'-3'3'1027,"0"0"1,-1 1 0,1-2-1,-1 1 1,0 0-1,-3 0-1027,7-2 45,0-1 0,0 0 0,0 0 0,-1 0-1,1 0 1,0 0 0,0 0 0,-1 0 0,1 0-1,0 0 1,0 0 0,0 0 0,-1 1 0,1-1 0,0 0-1,0 0 1,0 0 0,-1 0 0,1 0 0,0 1 0,0-1-1,0 0 1,0 0 0,0 0 0,0 1 0,-1-1-1,1 0 1,0 0 0,0 1 0,0-1 0,0 0 0,0 0-1,0 1 1,0-1 0,0 0 0,0 0 0,0 0-1,0 1 1,0-1 0,0 0 0,0 0 0,0 1 0,0-1-1,1 0 1,-1 0 0,0 1 0,0-1 0,0 0 0,0 0-1,0 0 1,0 1 0,1-1 0,-1 0 0,0 0-1,0 0 1,0 0 0,0 0 0,1 1 0,-1-1 0,0 0-1,0 0 1,1 0 0,-1 0 0,0 0-45,21 7 1400,16 2-600,0-2-1,1-2 1,0-2 0,30 0-800,159-13 732,-203 9-669,16-2-10,285-10 190,-320 13-259,1 0-124,-1 0 0,1 0-1,0 1 1,0 0-1,0 0 1,-1 0 0,1 1 140,-5-2-56,-1 0 0,0 0 0,1 1 0,-1-1 1,0 0-1,1 0 0,-1 1 0,0-1 1,1 0-1,-1 0 0,0 1 0,0-1 0,1 0 1,-1 1-1,0-1 0,0 1 0,0-1 1,1 0-1,-1 1 0,0-1 0,0 0 0,0 1 1,0 0 55,1 10-785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7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1 148 9226,'-1'7'1720,"1"-3"-990,0-1 0,0 1 1,0 0-1,1-1 0,-1 1 0,1-1 0,0 1 1,1 2-731,8 14 1185,1-1 1,0 0 0,2-1 0,12 15-1186,-5-7 772,1 2-331,1-1 0,1 0 0,1-2-1,2-1 1,0-2 0,14 9-441,-35-28 32,-1 0 0,1 0 0,0 0 0,1-1-1,-1 0 1,0 0 0,1 0 0,-1-1-32,-3-1 4,-1 1 0,1-1 0,-1 0 0,1 0 0,-1 1 0,1-1 0,-1 0 0,1-1 0,-1 1 0,1 0-1,-1 0 1,1-1 0,-1 1 0,1-1 0,-1 1 0,1-1 0,-1 0 0,0 1 0,1-1 0,-1 0 0,0 0 0,0 0 0,1 0 0,-1 0 0,0 0 0,0 0 0,0-1-1,0 1 1,0-1-4,1-3-4,0 1 1,-1 0-1,1-1 0,-1 1 0,0-1 0,-1 1 0,1-1 0,-1 1 0,0-1 0,0 0 0,0 1 0,0-1 0,-1 0 4,-1-8-63,-1 0 0,0 0 0,-1 1-1,-1-2 64,-3-5-161,-1 0-1,0 0 1,-10-12 161,-37-52-335,37 57 290,-76-109 44,93 132 11,0 1 11,0-1 0,1 1 0,-1-1 0,1 0 0,-1 1 0,1-1 0,0 0 0,0 0 0,0 0 0,0 0 0,1 0 0,-1 0 0,1 0-21,0 2 10,0 1 1,0-1-1,0 1 1,0-1-1,0 1 1,1-1-1,-1 1 1,0-1 0,0 1-1,0 0 1,1-1-1,-1 1 1,0 0-1,1-1 1,-1 1-1,0 0 1,1-1 0,-1 1-1,0 0 1,1-1-1,-1 1 1,1 0-1,-1 0 1,0 0-1,1-1 1,-1 1 0,1 0-1,-1 0 1,1 0-1,-1 0 1,1 0-1,-1 0 1,0 0-1,1 0 1,-1 0 0,1 0-1,0 0-10,19 3 258,-18-2-221,40 7 312,-1-2-1,1-1 1,38-1-349,126-11 371,-26 1-212,-157 6-85,13 2-74,-30-1-83,1 0-1,-1 0 1,1 1 0,-1 0-1,0 0 1,0 0 0,4 2 83,-9-3-86,-1-1 1,1 0-1,-1 1 1,1-1-1,0 1 1,-1-1-1,1 1 1,-1 0-1,1-1 1,-1 1 0,1-1-1,-1 1 1,1 0-1,-1-1 1,0 1-1,1 0 1,-1 0-1,0-1 1,0 1-1,0 0 1,0 0-1,1-1 1,-1 1-1,0 0 1,0 0-1,0 0 1,0-1-1,-1 1 1,1 0-1,0 0 1,0-1-1,0 1 1,-1 0-1,1 0 1,0-1-1,-1 1 1,1 0-1,-1-1 86,-11 22-1193</inkml:trace>
  <inkml:trace contextRef="#ctx0" brushRef="#br0" timeOffset="1">496 209 9898,'2'14'4217,"3"-4"-1912,3 0-681,10 6-48,-2 0-95,0 3-313,2 5-192,-7 2-384,4 6-176,-5 6-256,0-2-64,0-3-256,-3-3-432,0-7-1112,-2-11-449,1-5 1193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8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125 9 9658,'-1'0'411,"0"0"0,1 0 0,-1 0 0,0-1-1,1 1 1,-1 0 0,1 0 0,-1 0 0,0-1 0,1 1 0,-1 0 0,1-1-1,-1 1 1,1 0 0,-1-1 0,1 1-411,-1-1 191,1 1-1,-1-1 1,1 1-1,-1 0 1,0-1-1,1 1 1,-1 0-1,1-1 1,-1 1-1,0 0 1,1 0-1,-1 0 0,1-1 1,-1 1-1,0 0 1,1 0-1,-1 0 1,0 0-1,1 0 1,-1 0-1,0 0 1,1 1-1,-1-1 1,1 0-1,-1 0 1,0 0-1,1 1 1,-1-1-191,-6 3 137,1 0 0,0 0-1,-1 0 1,1 1 0,1 0 0,-1 0 0,0 1-137,-5 4 178,7-7-97,1 1-1,0-1 1,0 1 0,0 0-1,1 0 1,-1 0 0,1 0-1,-1 1 1,1-1-1,0 1-80,1-1 49,0-1 0,0 1 0,0-1 0,0 1 0,1 0 0,-1-1 0,1 1 0,0 0 0,0-1 0,0 1 0,0 0 0,0-1 0,1 1-49,-1-1 31,0-1-1,1 1 0,-1-1 1,1 1-1,-1-1 0,1 1 1,0-1-1,-1 1 0,1-1 1,0 0-1,0 0 1,0 1-1,0-1 0,1 0 1,-1 0-1,1 1-30,3 1 72,-1 0 1,1-1-1,-1 1 1,3 0-73,2 1 108,2 1-40,0 0 0,0-1 0,1 0 0,-1-1 0,1-1 0,0 0 0,0 0 0,0-1 0,4 0-68,-14-1 29,4-1-494,1 1 1,-1 0 0,1 1-1,-1 0 1,0 0-1,1 0 1,-1 1-1,0-1 1,5 3 464,15 15-1526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8.6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0 6793,'-11'3'4690,"-6"2"838,16-4-5350,0-1-1,0 1 0,-1 0 1,1 0-1,0 0 1,0 0-1,0 0 0,0 0 1,0 0-1,1 0 1,-1 0-1,0 1-177,-3 6 307,0 0-1,1 0 1,0 0 0,1 1-1,0-1 1,0 1 0,1-1-1,0 1 1,1 0 0,-1 4-307,2 9 291,0-1 1,2 1 0,3 14-292,-1-12 149,1 1 0,1-1-1,1-1 1,3 5-149,-5-17 57,-1 0 1,1 0-1,1 0 0,0-1 0,1 0 0,0 0 0,0-1 1,1 0-1,5 3-57,-2-1 120,2-1 0,10 6-120,-18-13-71,0 0-1,0 0 1,0 0 0,1-1-1,-1 0 1,0 0-1,1 0 1,0-1 71,6-2-933,-13 1 917,0 0 0,0 0 0,0 0 0,0 0 0,0 0 0,0-1 1,1 1-1,-1 0 0,0 0 0,0 0 0,0 0 0,0-1 1,0 1-1,0 0 0,0 0 0,0 0 0,0-1 0,0 1 0,-1 0 1,1 0-1,0 0 0,0 0 0,0-1 0,0 1 0,0 0 1,0 0-1,0 0 0,0 0 0,0 0 0,0-1 0,-1 1 0,1 0 1,0 0-1,0 0 16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3:29.0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69 12675,'10'21'4993,"12"2"-2961,0-1-463,5-3 199,5 1-232,4-7-536,2-5-191,3-8-377,1-8-144,-4-12-168,-2-8 8,-3-12-512,-3-8-520,-1-2 592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03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65 6185,'-6'-3'2628,"5"3"-2270,0-1-1,0 1 1,1 0-1,-1-1 0,0 1 1,1-1-1,-1 1 1,0-1-1,1 1 0,-1-1 1,1 1-1,-1-1 0,1 1-357,-2-10 5956,2 9-5805,1 0 1,0 0-1,0 0 1,1 0-1,-1-1 0,0 2 1,0-1-1,0 0 1,1 0-1,-1 0 0,0 1 1,1-1-1,-1 0-151,2 0 231,8-6 320,1 0 0,12-6-551,-22 12 63,0 1 1,0-1 0,0 0-1,0 1 1,0 0 0,0-1-1,0 1 1,0 0 0,0 0-1,0 0 1,0 0 0,0 0-1,0 1 1,0-1 0,0 0-1,0 1 1,0 0 0,0-1-1,0 1 1,0 0 0,0 0-1,-1 0 1,3 1-64,-2 0 119,1-1 1,0 1-1,0-1 1,0 0-1,2 1-119,18 2 504,-13-3-303,0 1 0,0 1 0,2 0-201,-7-1 102,1 0 0,-1-1 0,0 1 0,1-1-1,-1-1 1,1 1 0,0-1 0,4 0-102,1 0 134,1-1-3,0 0 0,-1 0 0,1-1 0,4-1-131,-1 0 95,0 0 0,1 1 0,-1 1 1,0 0-1,14 2-95,27-1 132,-20 0-40,1 2 0,21 4-92,35 1 176,-69-4-122,1 0 0,0 1-1,17 7-53,-13-4 64,0-1 0,10 0-64,3-4 124,13-2-124,21 1 79,201 12 342,-211-8-205,59 13-216,4 1 127,-108-18-91,0 0-1,0-2 1,19-3-36,-19 1 31,-1 1 0,1 2 1,0 0-1,3 1-31,40 7 44,99 9 71,-126-15-80,0-1 1,0-3-1,15-2-35,7-5 42,85-7 83,-126 15-106,1 2 0,0 0 1,3 2-20,22 1 38,-29-3-29,27 1 26,0-1 0,1-2-1,9-3-34,43-9 129,-98 13 158,1 0-401,1 0 0,0 0 0,-1 0 0,1 0 0,0 0 0,-1 0-1,1 0 1,0 0 0,-1 1 0,1-1 0,0 1 0,-1-1 0,1 1 0,-1 0 114,-26 15-635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08.9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230 1 3809,'-86'4'2551,"75"-3"-868,0 0 0,0 0 0,-1 2-1683,-3-1 1734,9 0-886,0-1 1,0 1 0,1 0-1,-1 1 1,-3 1-849,3-1 766,0 0 0,0 0 0,0-1 0,0 0 1,-2 0-767,1 0 701,7-2-684,0 0 1,0 0-1,0 0 0,0 0 1,0 0-1,0 0 0,0 0 1,0 0-1,0 0 0,-1 0 1,1 1-1,0-1 0,0 0 1,0 0-1,0 0 0,0 0 1,0 0-1,0 0 0,0 0 1,0 0-1,0 0 0,0 0 1,0 0-1,0 0 0,0 0 1,0 1-1,0-1 0,0 0 1,0 0-1,0 0 0,0 0 1,0 0-1,0 0 0,0 0 1,1 0-1,-1 0 1,0 0-1,0 0 0,0 0 1,0 0-1,0 0 0,0 1 1,0-1-1,0 0 0,0 0 1,0 0-1,0 0-17,1 0 106,1 1-1,-1 0 1,0-1 0,0 1 0,1-1 0,-1 0-1,1 1 1,-1-1 0,1 0-106,26 1 966,-23-1-814,1 0 0,0 0 1,-1 0-1,1 1 0,-1 0-152,30 8 1710,20 2-1710,6-3 747,-47-6-623,0-1 1,0 0 0,0-1-1,5-1-124,30 1 260,-10 2-133,0-2 0,0-2 0,-1-1 0,1-2 0,16-5-127,-28 5 61,0 2 0,0 0 0,0 2 0,5 0-61,109 10 245,-72-4-135,-32-2-63,17 1 67,0-2 0,29-4-114,-72 1 13,18-2 74,1 1-1,-1 2 0,1 1 1,7 2-87,-31-2 13,127 17 238,-101-16-187,0 0 0,0-3 0,6-1-64,133-18 253,-155 18-210,1 1 0,-1 1 0,1 1 0,-1 0-1,1 1 1,9 2-43,-10-2 70,-16-2-66,1 0 0,-1 0 0,0 0 0,0 0 0,1 0 0,-1 0 0,0 0 1,0 0-1,1 0 0,-1 0 0,0 0 0,0 0 0,0 0 0,1 0 0,-1-1 0,0 1 0,0 0 0,1 0 0,-1 0 0,0 0 0,0 0 0,0 0 0,1-1 0,-1 1 0,0 0 0,0 0 1,0 0-1,0-1 0,0 1 0,1 0 0,-1 0 0,0-1 0,0 1 0,0 0 0,0 0 0,0-1 0,0 1 0,0 0 0,0 0 0,0-1 0,0 1 0,0 0 0,0 0 0,0-1 0,0 1-4,-3-5-930,-7 3-4015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2.5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91 106 4833,'30'-37'3114,"-29"36"-2843,-1 0 1,1-1-1,0 1 0,0 0 0,-1-1 1,1 1-1,-1-1 0,0 1 0,1-1 1,-1 1-1,0-1 0,0 0 1,0 1-1,0-1 0,0 1 0,0-1 1,0 1-1,-1-2-271,0-7 2040,2 5-1106,0-10 1052,-1 14-1828,0 1 0,0-1 1,0 1-1,0 0 0,0-1 1,0 1-1,0-1 0,0 1 1,0 0-1,0-1 0,0 1 1,1-1-1,-1 1 0,0 0 1,0-1-1,0 1 0,1 0 1,-1-1-1,0 1 0,0 0 1,1-1-1,-1 1 0,1 0-158,-1 0 955,0 0-168,0 0-136,-9 36 217,-35 142 204,27-112-628,2 1 0,4 1 0,2 0 1,2 36-445,5-61 12,-1-35-624,0-10-499,-2-11-1143,2-6-93,1-11 1026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2.8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 9418,'14'-15'4390,"-14"15"-4270,1 0 0,-1 0 0,0-1-1,0 1 1,1 0 0,-1 0 0,0 0-1,1-1 1,-1 1 0,0 0 0,1 0-1,-1 0 1,0 0 0,1 0 0,-1 0-1,1 0 1,-1 0 0,0 0 0,1 0-1,-1 0 1,0 0 0,1 0 0,-1 0-1,0 0 1,1 0 0,-1 1 0,0-1-1,1 0 1,-1 0 0,0 0 0,1 0-1,-1 1 1,0-1 0,0 0 0,1 0 0,-1 1-1,0-1 1,0 0 0,1 1 0,-1-1-1,0 0 1,0 1-120,2 0 527,3 5 79,0 0 0,0-1 0,-1 2 0,1-1 0,-1 1 0,-1-1 0,2 5-606,3 6 872,-2 0 0,3 14-872,12 57 1206,-13-49-797,2 1 0,2-2-1,6 13-408,-4-20 129,-3-7-145,-2-1 1,0 1-1,-1 2 16,-8-26-66,0 1 1,0-1-1,0 0 1,0 1-1,0-1 1,0 0-1,0 1 1,0-1-1,0 1 1,0-1-1,0 0 1,0 1-1,0-1 1,0 0-1,0 1 1,0-1-1,-1 1 1,1-1-1,0 0 1,0 1-1,0-1 1,0 0 0,-1 1-1,1-1 1,0 0-1,0 0 1,-1 1-1,1-1 1,0 0-1,-1 0 1,1 1-1,0-1 1,-1 0-1,1 0 66,-14 2-1898,-2-3 915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3.3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12091,'9'13'5289,"8"-6"-2681,5-5-743,13 5-193,3-7-384,-2 4-303,4-3-217,-15-1-424,0 4-88,-10-1-288,-7 0-728,4 1 1480,-2 2-784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3.6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46 119 7826,'-44'-42'3480,"43"39"-1327,2 3-545,7-3-191,-8 2-201,0 0-488,24-9-112,40-14-168,-28 12-120,0 4-152,-5 6-32,-4-6-528,-8 4-512,-13 8 560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3.7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32 9506,'8'-20'4076,"-8"19"-3998,1 1 1,-1 0 0,0-1 0,0 1-1,0 0 1,0 0 0,0-1-1,0 1 1,0 0 0,0-1 0,0 1-1,0 0 1,0-1 0,0 1 0,0 0-1,0-1 1,0 1 0,0 0 0,0-1-1,0 1 1,0 0 0,0 0-1,0-1 1,-1 1 0,1 0 0,0-1-1,0 1 1,0 0 0,0 0 0,-1 0-1,1-1 1,0 1 0,0 0 0,-1 0-1,1 0 1,0-1 0,0 1-1,-1 0 1,1 0 0,0 0 0,-1 0-1,1 0 1,0 0 0,0-1 0,-1 1-1,1 0 1,0 0 0,-1 0 0,1 0-1,0 0 1,-1 0 0,1 0 0,0 1-1,-1-1 1,1 0 0,0 0-1,-1 0 1,1 0 0,0 0 0,-1 0-79,-16 8 1784,9-3-1452,1 0 0,-1 1 0,1 0 1,1 0-1,-1 0 0,1 1 0,0 0 1,1 1-1,-1-1 0,0 4-332,-2 3 247,0 1 1,2-1-1,-1 1 0,2 1 0,-2 5-247,3-4 201,1-1 1,0 1-1,1-1 1,1 1 0,1 0-1,0 1-201,1-6 95,0-1 0,0 0 0,2 0 0,-1 0-1,1 0 1,1 0 0,0-1 0,0 1 0,4 5-95,2 0 133,0-1-1,1 1 1,13 13-133,-17-22 10,0 1 0,1-1-1,0 0 1,0-1 0,1 1 0,-1-2 0,9 4-10,-14-7-237,1 0 0,0-1 1,-1 0-1,1 0 0,0 0 1,0-1-1,0 1 0,0-1 1,0 0-1,0 0 0,0 0 1,-1 0-1,1-1 0,0 0 1,3 0 236,9-5-1095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4.0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233 1 14715,'-4'9'5825,"-5"16"-4184,-3 9 111,-8 7-824,1 7-184,-2 1-239,0-2-225,5-6-176,1-3-40,8-11-88,-2-7-376,8-9-889,-7-6-511,1-9-4785,6-3 4480</inkml:trace>
  <inkml:trace contextRef="#ctx0" brushRef="#br0" timeOffset="1">0 146 8986,'8'-1'4905,"-1"3"-504,5 6-1801,5 4-399,7 4-425,3 7-583,-10-2-193,7 4-464,-4-1-152,-6-4-184,4 3-16,-8-10-304,2 3-344,0-4-992,0-8-577,-1-4-223,1-7 1151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4.4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15371,'9'0'6010,"4"-2"-4610,2 0 264,9-1-728,-1-1-207,3 0-137,1 0-168,-11 2-1208,-6 0-625,-10 2 857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4.7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13075,'1'4'5796,"-1"8"-4900,-1-7-132,1 14 167,-1 112 2762,1-123-3543,1-1 1,-1 0-1,1 1 1,1-1 0,0 0-1,0 0 1,2 5-151,-3-10 21,0 0 0,0 0 0,0 0 0,0 0 0,1 0 1,-1 0-1,0-1 0,1 1 0,-1 0 0,1-1 0,0 1 0,0-1 0,-1 0 1,1 0-1,0 1 0,0-1 0,0 0 0,0-1 0,0 1 0,0 0 0,0-1 0,1 1 1,-1-1-1,0 1 0,0-1 0,0 0 0,3 0-21,-2-1-29,0 1-1,0-1 1,0 1 0,-1-1-1,1 0 1,0-1 0,0 1-1,-1 0 1,1-1 0,-1 1-1,1-1 1,-1 0 0,1 0-1,-1 0 1,0 0 0,0 0-1,0 0 1,0-1 0,-1 1-1,2-2 30,4-7-617,0-1-1,-1 0 1,4-13 617,1 1-696,-6 13 577,0 0 0,0-1 0,-1 0-1,-1 0 1,0-1 0,0-4 119,-3 17 6,0 0 0,0 0-1,0 0 1,0 0 0,0 0 0,0 0 0,0 0 0,0 0 0,0 0-1,0 0 1,0 0 0,0 0 0,-1 0 0,1 0 0,0 0 0,0 0-1,0 0 1,0 0 0,0 0 0,0 0 0,0 0 0,0 0 0,0 0-1,0 0 1,0 0 0,0 0 0,0 0 0,0 0 0,0 0 0,0 0-1,0 0 1,0 0 0,0 0 0,0 0 0,0 0 0,0-1 0,0 1-1,0 0 1,0 0 0,0 0 0,0 0 0,0 0 0,0 0 0,0 0-1,0 0 1,0 0 0,0 0 0,0 0 0,0 0 0,0 0 0,0 0-1,0 0 1,0 0 0,0 0 0,0-1 0,0 1 0,0 0 0,0 0-6,-3 5 183,1 0-53,-1 0-1,2 1 1,-1-1 0,1 1 0,-1-1 0,1 1 0,1 0 0,-1-1 0,1 2-130,0 9 428,1 0 0,2 13-428,2 5 583,2-1 0,10 27-583,27 65 801,1 5 58,-44-127-831,3 11 110,0-1-1,-1 1 1,0 6-138,-2-17 26,-1 0 0,0-1 0,0 1 1,0 0-1,0-1 0,0 1 0,0 0 0,-1-1 1,1 1-1,-1 0 0,0-1 0,1 1 0,-1-1 0,-1 1 1,1-1-1,0 0 0,-1 1 0,1-1 0,-1 0 1,-1 2-27,1-3 20,-1 1 1,1-1 0,-1 1 0,0-1-1,1 0 1,-1 0 0,0-1 0,0 1-1,1 0 1,-1-1 0,0 0 0,0 0-1,0 1 1,0-2 0,0 1-1,0 0 1,1-1 0,-1 1 0,-2-1-21,-7-3 36,-1 1 0,0-2 0,-5-2-36,9 3-115,0 0 0,1-1 0,-1 0-1,1 0 1,0-1 0,0 0 0,-5-5 115,9 7-344,0 0 0,1-1 0,-1 1 0,1-1 0,0 0 0,0 1 0,1-1 0,-1 0 1,1-1-1,0 1 0,0 0 0,1-1 0,0 1 0,0-1 344,0 0-308,1 0 0,0 0 0,0 0 0,1 0 308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5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12011,'2'-1'786,"1"0"1,0 1 0,0 0 0,-1 0 0,1 0-1,0 0 1,-1 0 0,3 1-787,-1 0 540,1 0-1,-1 0 0,0 1 1,1 0-1,-1 0-539,8 4 707,-1 1 0,0 0-1,2 2-706,7 7 684,-1 1 0,-1 1 0,0 0 0,-1 2 0,7 10-684,-16-17 165,1-1 0,-2 2 1,1-1-1,-2 1 1,0 0-1,-1 0 0,0 1 1,-1-1-1,-1 1 0,0 0 1,-1 1-1,-1-1 0,0 9-165,-1-16 25,-1-1-1,1 0 0,-2 1 1,1-1-1,-1 0 0,0 0 1,-1 1-1,1-2 0,-1 1 1,-1 0-1,1-1 0,-1 1 1,0-1-1,-1 0 0,-2 2-24,3-3-278,0-1 0,0 0 0,-1 0 0,1 0 0,-1-1 0,0 0-1,0 0 1,0 0 0,-1 0 0,1-1 0,-1 0 0,0 0 0,1 0-1,-1-1 1,0 0 0,0 0 0,0-1 0,0 1 0,-5-1 278,-14-4-1071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5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8930,'1'0'4265,"6"5"-2105,6 8-295,-5 5 79,8 22-496,-12 0-111,1 18-337,-6 5-224,-7 3-264,7 6-104,-3-9-208,5-10-72,6-11-160,3-4-248,-4-18-768,0-3-568,-6-17-2681,-2-10 2768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5.9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11290,'5'12'1828,"-1"-1"-1,0 1 1,-1 0-1,0 0-1827,0 6 1751,0-1 1,-1 10-1752,-2 20 1669,-3 31-1669,0-15 1277,2 21-48,3 0 0,8 34-1229,-9-106-243,1 0 1,1 0-1,-1-1 0,2 1 1,0 0-1,0-1 0,2 2 243,-4-10-2013,-2-7 986,-1 0 333,3-10-328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6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16 10610,'-9'-15'7978,"14"179"-2691,-3-47-4379,-1-105-896,9 171 1045,-3-102-2702,8 19 1645,-14-94-1315,-1-6 1275,0 0 0,0 0 0,0 0 0,0 0-1,0 0 1,0 0 0,0 0 0,0 0 0,0 0-1,0 0 1,0 0 0,1 0 0,-1 0 0,0 0-1,0 0 1,0 0 0,0 0 0,0 0 0,0 0 0,0 0-1,0 0 1,0 0 0,0 0 0,0 0 0,0 0-1,0 0 1,0 0 0,0 0 0,0 0 0,0 0-1,1 0 1,-1 0 0,0 0 0,0 0 0,0 0-1,0 0 1,0 0 0,0 0 0,0 0 0,0 0-1,0 0 1,0 0 0,0 1 0,0-1 0,0 0-1,0 0 1,0 0 0,0 0 0,0 0 0,0 0-1,0 0 1,0 0 0,0 0 0,0 0 0,0 0 0,0 0-1,0 0 1,0 0 0,0 0 0,0 0 0,0 0-1,0 1 1,0-1 0,0 0 0,0 0 0,0 0-1,0 0 1,0 0 0,0 0 40,3-12-1203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7.0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12435,'9'20'5305,"0"9"-2833,1 14-839,-5 13-65,-4 12-432,-1 10-400,-1 1-127,2-6-409,4-7-72,5-18-64,0-4 24,2-17-432,0-6-441,-2-8-375,-2-6 552</inkml:trace>
  <inkml:trace contextRef="#ctx0" brushRef="#br0" timeOffset="1">268 599 12915,'7'1'1626,"-1"-1"-453,-1 1 0,1 0 1,-1 0-1,1 0 0,1 2-1173,-5-3 122,-1 1-1,0 0 1,1-1 0,-1 1-1,0 0 1,1 0-1,-1 0 1,0 0 0,0 0-1,0 0 1,0 0-1,0 1 1,0-1 0,0 0-1,0 1 1,0-1-1,-1 0 1,1 1 0,0-1-1,-1 1 1,1-1-122,-1 4 135,1-1 1,-1 1-1,0-1 0,0 1 0,0 0 1,0 1-136,-1 5 133,0 2 16,-1 0 0,0-1-1,-1 1 1,-1 0-149,3-8 52,0-3-22,0 0 0,0 0-1,0 0 1,0 0-1,-1 0 1,1 0 0,0 0-1,-1 0 1,0-1 0,1 1-1,-1 0 1,0-1 0,0 1-1,0-1 1,-2 1-30,2 0 23,-1-1 1,1 0-1,-1 1 0,0-1 1,1 0-1,-1-1 1,0 1-1,0 0 1,0-1-1,0 1 0,0-1 1,0 0-24,-1-1 88,5 0 39,10 1 48,0 1-40,0-1-1,0 0 1,0-1-1,0 0 0,6-2-134,26-3 166,-36 6-281,0-1 0,-1 0 1,1 0-1,-1-1 0,1 1 0,-1-1 0,0-1 0,0 1 1,0-1-1,2-1 115,8-12-26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7.6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13715,'11'-3'4920,"-10"2"-4692,1 0-1,-1 0 1,1 1-1,0-1 0,-1 1 1,1-1-1,0 1 1,0 0-1,0-1 1,-1 1-1,1 0 0,0 0 1,0 1-1,-1-1 1,1 0-1,0 1 0,0-1 1,0 1-228,0 0 88,0 0 1,1 0 0,-1 0-1,0 1 1,0-1 0,0 1-1,0-1 1,0 1 0,-1 0-1,1 0 1,0 0-1,-1 0 1,1 0 0,-1 0-1,0 0 1,0 0 0,0 0-1,1 2-88,-1-1 33,0 1 1,0-1-1,0 1 0,-1 0 0,1-1 0,-1 1 1,0 0-1,0 0 0,0-1 0,-1 1 0,1 0 1,-1 1-34,0 1 27,-1-1 0,1 1 1,-1 0-1,0-1 0,0 1 1,-1-1-1,0 0 0,-1 2-27,2-4 36,0 0 0,0 0-1,0 0 1,1 0 0,-1 0 0,0 3-36,1-5 14,1 0 0,0-1 0,0 1 0,0 0 0,-1 0 0,1-1 0,0 1 0,0 0 0,0 0 0,0 0 0,0-1 0,1 1 0,-1 0 0,0 0 0,0-1 0,0 1 0,1 0 0,-1 0 0,0-1 0,1 1 0,-1 0 0,1-1 0,-1 1 0,1 0 1,-1-1-1,1 1 0,-1-1 0,1 1 0,-1-1 0,1 1 0,0-1 0,-1 0 0,1 1-14,5 1 73,0 0 1,-1-1 0,1 1-1,0-1 1,0-1-1,0 1 1,0-1 0,0 0-1,0 0 1,2-1-74,10 1 115,12 0-13,7-1-220,1 2 0,6 3 118,-31 0-1109,-5 3 439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4.0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9410,'2'9'3825,"20"-3"-2513,0-6 64,7-3-127,3 0-169,-1-1-192,-2 0-184,1 3-368,-6 1-176,-6 0-592,-5 0-408,-7 0-1152,-4 0-385,-8 1 1425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8.1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57 9698,'-4'-2'1644,"-16"-7"1978,19 9-3516,1-1 0,-1 1 0,1 0 0,-1 0-1,1 0 1,-1-1 0,1 1 0,-1 0 0,1-1 0,0 1-1,-1 0 1,1-1 0,-1 1 0,1-1 0,0 1-1,0-1 1,-1 1 0,1-1 0,0 1 0,0-1 0,-1 1-1,1-1 1,0 1 0,0-1 0,0 1 0,0-1 0,0 1-1,0-1 1,0 1 0,0-1 0,0 1 0,0-1-106,1 0 128,0 0 0,0 1 1,-1-1-1,1 0 1,0 1-1,0-1 1,0 1-1,0-1 1,0 1-1,0-1 0,1 1 1,-1 0-1,0-1 1,0 1-1,0 0-128,1 0 151,28-7 833,0 3-1,0 0 0,22 1-983,-35 2 202,369-3 1606,-275 5-1497,1460 20 2375,-1237-16-2273,529 19 674,-750-15-475,105 23-612,-161-24-42,-55-8-564,-5-3 167,-8-3-545,-19-7-968,-15-4 755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9.0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9338,'3'-8'4113,"5"8"-2161,-4 8 81,3 15-433,-3 7-160,5 18-151,-1 4-105,0 13-280,-4 1-104,1-3-296,-2-3-168,2-12-176,-1-5-80,-4-13-472,4-7-376,0-12-1032,-4-10-289,7-10 1257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9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11402,'12'0'5074,"0"12"-2866,-5 15-512,1 12 177,-4 17-553,-1 4-136,2 4-216,0-2-231,3-9-265,0-2-96,0-11-208,0-7-56,-2-10-72,-1-3-192,-4-11-888,-1-4-537,-2-5 2850,2-1-1465</inkml:trace>
  <inkml:trace contextRef="#ctx0" brushRef="#br0" timeOffset="1">638 155 9634,'0'1'4729,"-2"6"-2144,-2 9-617,-6 5-16,-8 15-679,3 3-153,-4 9-216,0 1-208,1 1-280,2 0-96,4-11-264,4-8-352,8-15-920,-4-8-584,-4-16 984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19.7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10938,'16'-2'4849,"-6"3"-2264,6 6-569,0 11-39,-1 8-361,-2 6-456,1-1-143,4 1-425,1-1-184,2-4-96,-7-5-192,-3-4-936,0-4-537,-2-2-687,5 0 1000</inkml:trace>
  <inkml:trace contextRef="#ctx0" brushRef="#br0" timeOffset="1">282 222 9290,'41'-66'5513,"-29"61"-16,8-3-3760,2 3 159,9 3-728,0 1-263,3 1-289,-1 4-216,-10 0-416,1 5-752,-19-2-4482,-2 9 3682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0.2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14323,'4'13'2480,"0"0"0,-1 0 1,-1 1-2481,0 0 566,-1 1 0,-1 0 0,0 0 0,-2 6-566,2-13 145,-2 9 249,1 1 0,1 0 0,1 4-394,-1-19 57,0 1 0,1 0 1,-1 0-1,1 0 1,0-1-1,0 1 1,1-1-1,-1 1 0,1-1 1,-1 1-1,1-1 1,0 0-1,0 0 1,1 1-1,-1-2 1,1 1-1,1 2-57,-3-4 10,0 0 0,1-1 0,-1 1 0,0 0 0,0 0-1,0-1 1,1 1 0,-1 0 0,1-1 0,-1 0 0,0 1 0,1-1 0,-1 0 0,1 0 0,-1 1 0,0-1 0,1 0 0,-1 0-1,1-1 1,-1 1 0,1 0 0,-1 0 0,0-1 0,1 1 0,-1-1 0,0 1 0,1-1 0,-1 0 0,0 1 0,1-1 0,-1 0 0,0 0-11,3-3-20,0 0 0,-1 1 0,1-1 0,-1 0 0,0-1 0,-1 1 0,1 0 0,0-3 21,6-12-192,-1 0-1,-1-1 1,0 0-1,-1-3 193,5-27-230,-2-4 230,-9 52 3,0 1 1,0-1-1,1 1 1,-1-1 0,0 1 0,1-1 0,-1 1-1,0 0 1,1-1 0,0 1 0,-1-1-1,1 1 1,0 0 0,0-1 0,0 1-1,0 0 1,0 0 0,0 0 0,0 0-4,-1 1 2,0 0 1,0-1-1,0 1 1,0 0-1,1 0 1,-1 0-1,0 0 1,0 0-1,0 0 1,0 0-1,0 0 0,1 0 1,-1 0-1,0 0 1,0 0-1,0 0 1,0 0-1,0 0 1,1 0-1,-1 0 1,0 0-1,0 0 1,0 0-1,0 0 1,0 1-1,0-1 1,1 0-1,-1 0 1,0 0-1,0 0 0,0 0 1,0 0-1,0 0 1,0 0-1,0 0 1,0 1-1,1-1 1,-1 0-1,0 0-2,3 8 70,1 11 49,22 160 1548,17 44-1667,-39-205 68,13 72 324,-14-73-242,-2 1-1,0 0 1,-1 0 0,-1 1-150,1-15 30,-1-1 0,1 1 0,-1 0 0,0 0 0,0-1 0,-1 1 0,1-1 0,-1 1 0,0-1-1,1 1 1,-1-1 0,-1 0 0,1 0 0,0 0 0,-1 0 0,0-1 0,1 1 0,-1-1 0,0 1 0,-1-1 0,1 0 0,0 0 0,0 0-1,-1-1 1,1 1 0,-1-1 0,-3 1-30,0 0 11,1-1-1,-1 0 1,0 0-1,0-1 1,1 0-1,-1 0 1,0-1-1,0 1 1,1-2 0,-1 1-1,0-1 1,1 1-1,0-2 1,-1 1-1,1-1 1,0 0-1,-1-1-10,0 0-319,0-1 0,0 1 1,0-2-1,1 1 0,-1-1 0,1 1 0,1-2 0,-1 1 1,1-1-1,0 0 0,1 0 0,0 0 0,-3-5 319,6 8-444,0 0 0,0 0 1,0 1-1,0-1 0,0 0 0,1 0 0,0 0 0,0 0 1,0 0-1,0 0 0,0 0 0,1 0 0,0 0 0,0 0 1,1-1 443,1-2-494,0 0 0,1 0 0,0 0 1,2-1 493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0.5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69 11923,'7'-6'4985,"3"0"-2801,1 6-704,1 14 329,-2 11-329,-3 16-368,0 11-63,-3 5-473,1 2-128,3-1-104,1-4-72,2-8-144,0-10-16,-1-21-424,-4-13-488,-4-18-1177,0-13-271,-4-20 1264</inkml:trace>
  <inkml:trace contextRef="#ctx0" brushRef="#br0" timeOffset="1">199 0 11386,'24'11'5242,"-11"18"-1978,6 7-935,-14 15-361,5 8-415,-10 13-681,-6 3-208,6-3-416,0-7-40,-2-20-536,3-14-544,3-19-1105,-1-8 3153,-7-6-1288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1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13763,'23'-1'8438,"-17"0"-7698,-1 0 0,1 1-1,0 0 1,1 0-740,-5 1 110,0-1 0,0 1 0,0-1 0,0 1 0,0 0 0,0-1 0,0 1 0,0 0 0,0 0 0,0 1 0,0-1 0,0 0 0,0 1-110,1 1 49,1 1 0,-1 0 0,0-1 0,0 1 1,0 1-1,-1-1 0,1 0 0,-1 1 0,0-1 0,0 1 1,-1 0-1,0-1 0,1 1 0,-1 0 0,-1 0 0,1 0 1,-1 0-1,0 2-49,0 4 19,-1 0 0,0-1 1,0 1-1,-1 0 0,-1-1 1,0 1-1,-4 9-19,-4-3 116,10-16-69,0 1 0,-1 0 0,1-1-1,0 1 1,0 0 0,0-1 0,0 1 0,1 0-1,-1 0 1,0 1-47,1-3 6,0 0 1,0 1-1,0-1 1,0 0-1,0 1 0,0-1 1,0 0-1,0 0 1,1 1-1,-1-1 0,0 0 1,0 1-1,0-1 1,0 0-1,1 0 0,-1 1 1,0-1-1,0 0 1,0 0-1,1 1 0,-1-1 1,0 0-1,0 0 1,1 0-1,-1 0 0,0 1 1,1-1-1,-1 0 1,0 0-1,0 0 0,1 0 1,-1 0-1,0 0 1,1 0-1,-1 0 0,0 0 1,1 0-1,-1 0 1,0 0-1,1 0-6,14-1 29,23-8-35,7-3 6,0-1-1290,-40 12 986,-3 1 114,0-1 0,0 1-1,0-1 1,0 1 0,-1-1 0,1 0 0,0 1-1,0-1 1,-1 0 0,1 0 0,0-1-1,-1 1 1,1 0 0,-1-1 190,3-7-1043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1.4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9306,'1'-1'499,"0"0"0,1 0 1,-1 0-1,0 0 0,1 1 0,-1-1 0,0 1 1,1-1-1,-1 1 0,1-1 0,-1 1 0,1 0 0,-1 0 1,1 0-1,-1 0-499,27 1 2291,-18-1-1277,-1 1-389,0-1 0,0 1-1,-1 1 1,1 0 0,0 0 0,-1 0 0,5 3-625,-11-4 78,0-1 1,0 1 0,0 0-1,-1 0 1,1 1 0,0-1-1,-1 0 1,1 0-1,-1 1 1,1-1 0,-1 1-1,0-1 1,0 1-1,0 0 1,1 0 0,-1-1-1,-1 1 1,1 0 0,0 0-1,0 0 1,-1 0-1,1 0 1,-1 0 0,0 0-1,1 0 1,-1 0 0,0 0-1,0 0 1,-1 0-1,1 0 1,0 0 0,-1 0-1,1 0 1,-1 0 0,0 1-80,-2 6 129,0 0-1,-2 0 1,0 2-128,2-5 38,0 0 1,0 0-1,0 1 0,1-1 1,0 1-1,1 0 0,-1 1-38,2-6 14,-1-1-1,1 0 1,0 1-1,0-1 1,0 1 0,1-1-1,-1 1 1,0-1-1,0 0 1,1 1-1,-1-1 1,1 0-1,-1 1 1,1-1-1,-1 0 1,1 1 0,0-1-1,0 0 1,0 0-1,0 0 1,-1 0-1,2 0 1,-1 0-1,0 0 1,0 0-1,0 0 1,0 0-1,0-1 1,1 1 0,-1 0-1,0-1 1,1 1-1,-1-1 1,0 0-1,1 1 1,-1-1-1,1 0 1,-1 0-1,1 0-13,7 1 35,0-1-1,0 0 1,0-1-1,0 0 0,6-2-34,-13 3-1,13-3-29,6 0-69,-1-1-1,0-1 1,0 0 0,0-2-1,1-1 100,-2-4-362,-5-2 19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1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250 15 10178,'0'0'236,"0"-1"0,1 1 0,-1 0 0,0 0-1,1-1 1,-1 1 0,0 0 0,0-1 0,1 1 0,-1 0 0,0-1 0,0 1-1,0 0 1,0-1 0,1 1 0,-1-1 0,0 1 0,0 0 0,0-1-1,0 1 1,0-1 0,0 1 0,0 0 0,0-1 0,0 1 0,0-1-1,0 1 1,-1 0 0,1-1 0,0 1 0,0-1 0,0 1 0,0 0-236,-1-1 195,0 1 0,0 0 0,0 0 0,1-1 0,-1 1 0,0 0 0,0 0 0,0 0 0,0 0 0,1 0 0,-1 0 0,0 0 0,0 0 0,0 0 0,0 1 0,1-1 0,-1 0 0,0 0 0,0 1 0,0-1-195,-11 5 690,0 0 0,0 1 1,0 1-1,-6 4-690,-45 34 993,58-41-913,-4 2 34,-4 4 149,0 0-1,0 0 1,1 1 0,1 1-1,-8 10-262,17-21 42,1 1-1,0-1 1,0 1-1,0-1 1,1 1-1,-1 0 1,0-1 0,1 1-1,-1 0 1,1 0-1,-1-1 1,1 1-1,0 1-41,0-2 27,0 0-1,0 1 1,0-1-1,1 0 1,-1 0-1,0 1 1,1-1 0,-1 0-1,1 0 1,0 0-1,-1 0 1,1 1-1,0-1 1,0 0-1,0 0 1,0 0-1,-1-1 1,2 2-27,5 3 68,0 0 0,1-1 1,-1 0-1,1 0 1,0-1-1,0 0 0,0 0 1,5 0-69,1 2 57,47 12-609,20 2 552,-75-18-342,-4-1 160,0 0 0,0 1 0,0-1 0,0 1 0,0 0 0,0-1 0,0 1 0,0 0 0,0 0 0,0 0 0,0 0 0,0 1 182,4 8-958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2.1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 8754,'-10'6'4825,"7"12"-384,7 2-1697,11-10-423,5 2-273,7-6-727,1-1-233,4 0-448,6-1-400,-5 0-1224,-3-2-3481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4.9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13 7378,'-11'-10'4024,"11"10"-3881,0 0 0,-1-1 0,1 1 0,0 0 0,0 0 0,0 0 0,-1 0 0,1 0 0,0-1 0,0 1 0,-1 0 0,1 0 0,0 0 0,0 0 0,-1 0 0,1 0 0,0 0 0,-1 0 0,1 0 0,0 0 0,0 0 0,-1 0 0,1 0 0,0 0 0,-1 0 0,1 0 0,0 0 0,0 0 0,-1 0 0,1 0 0,0 1 0,0-1 0,-1 0 0,1 0 0,0 0 0,0 0 0,-1 1 0,1-1 0,0 0 0,0 0 0,0 1-143,-6 10 1033,5-9-563,1-1-422,-21 53 3907,-13 54-3955,29-91 128,2 0 0,0-1 0,1 2 0,1-1 0,0 0 1,1 0-1,1 0 0,3 15-128,-3-27-30,0 0 1,1 0 0,0-1-1,0 1 1,0 0-1,0-1 1,0 1 0,1-1-1,2 3 30,-5-6-125,1 0 1,0 0-1,0 0 0,0-1 0,-1 1 0,1 0 1,0 0-1,0 0 0,0-1 0,0 1 1,0 0-1,0-1 0,1 1 0,-1-1 0,0 1 1,0-1-1,0 0 0,0 1 0,1-1 1,-1 0-1,0 0 0,0 0 0,0 0 0,1 0 1,-1 0-1,0 0 0,0 0 0,1-1 1,-1 1-1,0 0 0,0-1 0,0 1 0,0-1 1,0 1-1,0-1 0,1 0 0,-1 1 1,-1-1-1,1 0 0,1 0 125,12-14-3978,0-3 1683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2.5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11851,'15'7'5409,"-3"8"-2689,-4 17-1135,4 6 151,-4 18-576,-4 1-224,7 2-287,-5-5-209,1-11-536,3-6-520,-3-14-393,0-6-4880,10-5 4153</inkml:trace>
  <inkml:trace contextRef="#ctx0" brushRef="#br0" timeOffset="1">285 273 14523,'19'-4'6521,"6"-1"-3616,7-5-1177,1 4-199,4 3-961,1 0-168,-5-2-152,-2 5-184,-10 0-1056,-4 1-600,-9 9-633,-9-13 1049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2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14003,'0'36'5841,"0"0"-3432,4 0-1009,-1 8-304,-1 6-504,2-2-376,3-3 17,1-5-674,4-10-471,5-12-392,5-4 608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3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141 11 13571,'-21'-5'6775,"16"4"-5931,-1-1 0,1 1 0,0 0 0,0 1 0,-1-1-844,3 1 121,0 0 0,1 1 0,-1-1 1,1 1-1,-1-1 0,0 1 0,1 0 0,-1 0 1,1 0-1,0 0 0,-1 0 0,-1 2-121,0 0 53,0 0-1,0 1 1,0-1 0,0 1-1,1 0 1,-1 0-1,1 0 1,0 1 0,0-1-1,1 1 1,-1 0 0,1 0-1,0 0 1,0 0-1,-1 5-52,3-7 3,-1 1 1,0-1-1,1 1 0,-1-1 0,1 1 0,0-1 0,0 1 0,1-1 0,-1 1 0,1-1 1,0 1-1,0-1 0,0 0 0,0 1 0,0-1 0,1 0 0,-1 0 0,1 0 0,0 0 1,0 0-1,0 0 0,1 0 0,-1-1 0,0 1 0,2 0-3,-2-1 5,1-1-1,-1 1 1,1-1-1,0 1 1,0-1-1,-1 0 1,1 0-1,0 0 1,0 0-1,0-1 1,0 1-1,0-1 1,0 0-1,0 0 1,0 0-5,10 0 11,0-2-1,-1 1 1,3-2-11,-5 1 8,0 0 0,0 1 0,0 0 0,2 1-8,-12 0 3,0 0-1,1 0 1,-1 0 0,0 0 0,1 0-1,-1 0 1,0 0 0,0 0-1,1 0 1,-1 0 0,0 0-1,0 0 1,1 0 0,-1 1-1,0-1 1,0 0 0,0 0 0,1 0-1,-1 0 1,0 0 0,0 1-1,0-1 1,1 0 0,-1 0-1,0 0 1,0 1 0,0-1-1,0 0 1,0 0 0,0 1-1,1-1 1,-1 0 0,0 0 0,0 1-1,0-1 1,0 0 0,0 0-1,0 1 1,0-1 0,0 0-1,0 0 1,0 1 0,0-1-1,0 0 1,0 0 0,0 1 0,-1-1-1,1 0 1,0 0 0,0 1-1,0-1 1,0 0 0,0 0-1,0 0 1,-1 1-3,-10 16 62,6-11-28,1-1-7,1 1 0,-1 0 0,1-1 0,1 2 0,-1-1 0,1 0 0,-1 4-27,2-7 13,1-1 0,-1 1 0,1 0 0,0-1 1,0 1-1,0 0 0,0 0 0,0-1 0,1 1 1,0 0-1,-1-1 0,1 1 0,0-1 0,0 1 0,0-1 1,0 1-1,1-1 0,-1 0 0,1 0 0,0 1-13,1 1 11,1 0 1,-1-1-1,1 0 0,0 0 0,0 0 1,0 0-1,1-1 0,-1 0 0,1 1 1,-1-1-1,1-1 0,0 1 0,-1-1 0,1 0 1,5 1-12,-5-2-153,0 1 1,0-1 0,1 0 0,-1 0 0,0 0-1,0-1 1,0 0 0,0 0 0,0 0-1,0 0 1,0-1 0,0 0 0,0 0-1,-1 0 1,2-2 152,3-3-563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3.7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0 9570,'-5'5'5418,"-8"1"-3359,4-3-937,-18 11 74,0 0 0,1 2-1,1 1 1,0 1 0,1 1-1196,19-15 185,1 0 1,0 1-1,0-1 1,1 1-1,-1 0 0,1 0 1,-2 3-186,4-6 50,0 0 0,0 1 0,0-1 0,1 0 0,-1 0 0,0 0 0,1 0 1,-1 1-1,1-1 0,0 0 0,0 1 0,0-1 0,0 0 0,0 0 0,0 1 0,1-1 0,-1 0 0,1 0 0,0 1 1,-1-1-1,1 0-50,1 1 36,1 0 0,-1 0 0,0 0 0,1 0 0,-1-1 0,1 1 0,0-1 0,0 0 0,0 0 0,0 0 0,2 2-36,9 2 154,-1 0 0,6 2-154,-11-5 57,70 24 425,14 6-260,-86-31-341,-5-1 130,0-1 1,0 0 0,0 0 0,0 0 0,0 1 0,0-1 0,0 0-1,0 1 1,-1-1 0,1 1 0,0-1 0,0 1 0,-1 0-1,1-1 1,0 1 0,0 0 0,-1-1 0,1 1 0,0 1-12,-2 1 129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4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13931,'17'15'5737,"19"-11"-3280,0 0-953,-4 0-136,-1 1-511,-3 1-529,-6-6-392,-2 0-1049,-8-10 2706,-16-10-1545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4.7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10754,'4'-10'4537,"5"18"-2360,-1 4-409,7 18 57,-7 4-257,2 10-408,6 5-144,-12 1-408,7 0-191,-6-3-185,-5-7-392,0-10-953,-1-6-551,4-12 864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25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0 307 13595,'20'16'5409,"2"-12"-3401,0 0-375,-2-1-241,-3-2-384,-2 1-528,0 0-488,-5-4-1360,5-1 3137,-8-10-1809</inkml:trace>
  <inkml:trace contextRef="#ctx0" brushRef="#br0" timeOffset="1">485 31 11763,'-1'-3'998,"0"0"42,0 0 0,0 0-1,0 1 1,-1-1-1,1 0 1,-1 0-1040,1 2 111,1 1 0,-1-1 1,1 1-1,-1-1 0,1 0 0,-1 1 0,0 0 0,1-1 0,-1 1 0,0-1 1,1 1-1,-1 0 0,0-1 0,1 1 0,-1 0 0,0 0 0,0 0 1,1 0-1,-1 0 0,0-1 0,0 1 0,1 0 0,-1 1 0,0-1 1,0 0-1,0 0-111,-3 1 123,0 0 1,0 1 0,0-1-1,1 1 1,-1 0 0,1 0 0,-1 0-1,1 0 1,-1 1 0,1-1-1,0 1 1,0 0 0,1 0-1,-1 0 1,0 0 0,0 2-124,-6 8 150,1 1 0,1 0 0,-4 9-150,9-19 54,-4 10 63,1 0 1,1 0 0,0 0-1,1 1 1,0 0-1,0 10-117,3-21 44,0 0-1,-1 0 1,1 0-1,1 0 0,-1 0 1,1 0-1,-1 0 1,1 0-1,0 0 1,1 0-1,-1 0 0,2 3-43,-1-5 29,-1 0 0,1 1 0,-1-1 0,1 0 0,0 0 0,0 0-1,0-1 1,0 1 0,0 0 0,1-1 0,-1 1 0,0-1 0,1 0 0,-1 0-1,1 0 1,-1 0 0,1 0 0,0 0 0,1-1-29,5 2 38,0-1-1,0-1 1,0 1 0,0-1 0,-1-1-1,3 0-37,15-3 121,10-4-121,-6 1 82,-30 7-79,0 0 0,1 0 0,-1 0 0,0 0 0,0 0 0,1 0 1,-1-1-1,0 1 0,0 0 0,1 0 0,-1 0 0,0 0 0,1 0 0,-1 0 0,0 0 0,0 0 0,1 0 0,-1 0 0,0 0 0,0 0 0,1 1 0,-1-1 0,0 0 0,0 0 0,1 0 0,-1 0 0,0 0 0,0 0 0,1 1 0,-1-1 0,0 0 0,0 0 0,0 0 0,1 0 0,-1 1 0,0-1 0,0 0 0,0 0 0,0 1 0,0-1 0,0 0 0,1 0 0,-1 1 0,0-1 0,0 0 1,0 0-1,0 1 0,0-1 0,0 0 0,0 1 0,0-1 0,0 0 0,0 0 0,0 1 0,0-1 0,0 0 0,0 0 0,-1 1 0,1-1-3,-9 19 100,6-13-71,1-1-20,-6 8 50,2 1 0,0 0 0,1 0 0,0 1 0,0 4-59,4-15 33,0-1 0,1 1 0,-1 0 0,1 0 0,0 0 0,0-1 0,1 1 0,-1 0 0,1 0 1,-1-1-1,1 1 0,0 0 0,1-1 0,-1 1 0,1-1 0,-1 1 0,1-1 0,0 0 0,0 0 1,1 0-1,-1 0 0,1 0 0,-1 0 0,2 0-33,-1-1 17,-1 0-1,1 0 1,0 0 0,0 0-1,0-1 1,0 1 0,0-1-1,1 0 1,-1 0-1,0 0 1,1 0 0,-1-1-1,0 1 1,1-1 0,-1 0-1,1 0 1,-1 0 0,1 0-1,-1-1 1,1 1-17,5-3-108,0 1 0,0-1-1,0 0 1,0-1 0,0 0 0,4-4 108,-13 8-5,11-6-366,0 0 0,8-7 371,-4 0-445,9-11 445,-21 22-28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33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12 7858,'-38'-1'8031,"-9"-3"-8031,45 4 236,-1 0 1,1 0 0,0 0-1,0 0 1,-1 1 0,1-1 0,0 1-1,0-1 1,0 1 0,-2 0-237,3 0 55,1-1 0,-1 0 0,1 0 0,-1 1 0,1-1 0,-1 0 0,1 1 0,-1-1 0,1 0 0,0 1 0,-1-1 0,1 1 0,0-1 0,-1 1 0,1-1 0,0 1 0,0-1 0,-1 1 0,1-1 1,0 1-1,0-1 0,0 1 0,0-1 0,0 1 0,0-1 0,-1 1 0,1-1 0,0 1 0,1-1 0,-1 1 0,0-1 0,0 1 0,0 0 0,0-1 0,0 1 0,0-1 0,1 1 0,-1-1 0,0 1 1,0-1-1,1 0 0,-1 1 0,0-1 0,1 1-55,2 2 104,-1 1 0,1-1 0,0 0 0,0 0 0,1-1 0,-1 1 0,1-1 0,-1 1 0,1-1 0,0 0 0,-1-1 0,1 1 0,0-1 0,0 1 0,4 0-104,8 1 109,0 0 1,1-1-1,11 0-109,29-2 94,1-2-1,17-5-93,148-16 145,166-13 386,-183 26 269,1 9 0,43 11-800,131 13 838,-351-23-470,0 0 0,24-4-368,-48 3 60,-1 0 1,1 0-1,-1 0 0,1-1 1,-1 0-1,0 0 0,1 0 0,-1-1 1,3-1-61,-8 4-8,0 0 0,0 0 0,-1 0 0,1 0 0,0 0 0,0 0 0,0 0 0,0 0 0,0 0 0,0 0 0,0-1 0,0 1 0,0 0 0,0 0 0,0 0 0,0 0 0,0 0 0,0 0 0,0 0 0,0 0 0,0 0 0,0 0 0,0 0 0,0 0 0,0 0 0,0 0 0,0-1 0,0 1 0,0 0 0,0 0 0,0 0 0,0 0 0,0 0 0,0 0 0,0 0 0,0 0 0,0 0 0,0 0 0,0 0 1,0 0-1,0 0 0,0 0 0,0-1 0,0 1 0,0 0 0,0 0 0,0 0 0,0 0 0,0 0 0,0 0 0,0 0 0,0 0 0,1 0 0,-1 0 0,0 0 0,0 0 0,0 0 0,0 0 0,0 0 0,0 0 0,0 0 0,0 0 0,0 0 0,0 0 0,0 0 0,0 0 0,0 0 0,1 0 8,-9 0-1659,3 0 1235,-16 0-491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34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213 0 8698,'-8'1'649,"-79"6"4748,73-5-4662,-1 1 0,1 0 0,1 1 0,-1 0 0,0 1-735,13-4 61,-1-1 75,0 1 0,0 0 0,0 0 0,1-1-1,-1 1 1,0 0 0,0 0 0,0 1 0,1-1 0,-1 0 0,0 1 0,1-1 0,0 1-1,-1-1 1,1 1 0,0-1 0,0 1 0,-1 0 0,1 1-136,1-3 31,0 1 1,0-1-1,-1 1 0,1-1 1,0 0-1,0 1 1,0-1-1,0 1 0,0-1 1,0 1-1,0-1 1,0 0-1,0 1 1,1-1-1,-1 1 0,0-1 1,0 1-1,0-1 1,0 0-1,1 1 0,-1-1 1,0 1-1,0-1 1,1 0-1,-1 1 0,0-1 1,0 0-1,1 1 1,-1-1-1,0 0 0,1 1-31,8 3 214,0 1 0,0-2-1,0 1 1,0-1-1,1 0 1,0-1-1,3 1-213,36 5 408,-1-1 0,9-2-408,100 1 334,-151-6-323,518-10 425,-58-20-269,-168 9-33,-291 21-135,118-10 103,-94 6-119,-1-1 0,30-10 17,-59 15-6,16-4-343,-12 5-46,-9 5-187,-16 9 1514,-15 16-630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35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4 9338,'-15'0'4273,"13"-1"-2678,4 1-319,22-1 1268,-8 0-2383,24 1 678,0 1 1,34 6-840,80 18 537,156 29-277,-250-44-240,126 17 20,1-9-1,32-6-39,-177-11-537,27-4 537,-51 1-299,-25 1 81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5.8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13 7322,'0'0'198,"0"0"0,0 0 0,0 0 1,0 0-1,0 0 0,0-1 0,0 1 0,0 0 1,0 0-1,0 0 0,0 0 0,0 0 1,0 0-1,-1 0 0,1 0 0,0 0 1,0 0-1,0 0 0,0-1 0,0 1 0,0 0 1,0 0-1,0 0 0,0 0 0,1 0 1,-1 0-1,0 0 0,0 0 0,0 0 1,0 0-1,0-1 0,0 1 0,0 0 1,0 0-1,0 0 0,0 0 0,0 0 0,0 0 1,0 0-1,0 0 0,0 0 0,0 0 1,0 0-1,0 0 0,1 0 0,-1 0 1,0 0-199,-11-4 5282,11 0-4373,0 2-839,0 5-1955,0-2 1194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35.9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79 11210,'20'-21'4417,"21"4"-2600,8 2-513,15 3 352,7 3-359,11 9-553,11-4-152,18 5-256,6 6-144,4 4-120,-8 6-16,-23-4-360,-7-1-336,-26-3-552,-13-1 647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5:49.0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583 125 6265,'-2'-15'2827,"2"11"-2217,-1 1 0,1-1 0,-1 0 1,0 0-1,0 0 0,0 0-610,-1-1 475,-1-1 1,0 1-1,0 0 0,0-1 0,-1 1 0,1 0 0,-1 1 0,0-1 0,-1 1 0,1 0 0,-1 0 0,-4-3-475,6 5 122,-1 0 0,0 0 0,0 0-1,0 0 1,0 0 0,0 1 0,0 0-1,-1 0 1,1 0 0,0 0 0,-1 1-1,1 0 1,0 0 0,-1 0 0,1 0-1,-1 0 1,1 1 0,-3 1-122,-8 2 106,1 1 0,0 1 0,0 1-1,1 0 1,0 0 0,0 1 0,0 1 0,1 0 0,1 1 0,-1 0 0,1 1 0,1 0 0,0 1 0,1 0-106,3-4 49,1 0-1,0 0 1,1 0 0,-1 0 0,2 1 0,-1-1-1,1 1 1,0 0 0,1 0 0,0 0-1,1 1 1,0-1 0,0 0 0,1 1 0,0-1-1,1 0 1,0 2-49,5 23 119,2-1 1,2 0-1,1-1 0,4 6-119,-2-1 107,94 274 516,-74-200-147,14 96-476,-42-175 54,17 109 188,-20-117-181,-1 0-1,-1 0 1,-1 1 0,-3 18-61,1-31 25,1 1-1,-2 0 0,0-1 1,0 1-1,-1-1 1,-1 0-1,0-1 1,-6 9-25,2-5 29,-1-1 0,-1 0 0,0-1 1,-1 0-1,-13 10-29,-1-2 52,-1 0 0,-22 10-52,-62 30 70,71-39-51,25-13-15,9-5-8,1 0 0,-1-1 0,0 0 0,0 0 0,0 0 0,0-1 0,0 0 0,-1 0 0,0 0 4,7-2-3,1 0 0,-1 0 0,1 0 0,-1 0 0,0 0 0,1 0 0,-1 0 0,1 0 0,-1 0 0,1 0 0,-1-1 0,1 1 0,-1 0 0,1 0 0,-1 0 0,1-1 1,-1 1-1,1 0 0,-1-1 0,1 1 0,0 0 0,-1-1 0,1 1 0,0 0 0,-1-1 0,1 1 0,0-1 0,-1 1 0,1-1 3,0 1-3,0-1 0,0 1 1,0-1-1,0 1 0,1-1 0,-1 1 0,0 0 1,0-1-1,0 1 0,1-1 0,-1 1 0,0 0 0,1-1 1,-1 1-1,0 0 0,1-1 0,-1 1 0,0 0 1,1-1-1,-1 1 0,0 0 0,1 0 0,-1 0 1,1-1-1,-1 1 0,1 0 0,-1 0 0,1 0 1,-1 0-1,0 0 0,1 0 0,-1 0 0,1 0 1,-1 0-1,1 0 3,5-1-3,-1 1 1,1-1-1,0 1 0,-1 1 1,1-1-1,-1 1 1,1 0-1,-1 0 0,1 0 1,-1 1-1,1 0 0,-1 0 1,1 1 2,0 0 12,0 1 1,0 0-1,-1 0 1,1 0 0,-1 1-1,0-1 1,-1 1-1,1 1 1,-1-1-1,0 1 1,1 0-13,6 14 64,0 0 1,-1 0-1,-1 1 1,-1 0 0,-1 1-1,-1 0 1,1 5-65,3 27 230,-3 0 0,0 27-230,-2 161 410,-1 3-36,0-196-273,1-2 0,3 1 0,2-1 0,3 3-101,4 5 96,6 10-96,-12-39 15,1-2 0,1 1 1,9 13-16,-17-31-43,1 1 1,0-1 0,0 0 0,2 1 42,-6-6-76,1 1 1,-1-1 0,1 0 0,0 0 0,0 0 0,0-1 0,0 1 0,0-1 0,0 1-1,0-1 1,1 0 0,-1 0 0,2 0 75,0-1 103,-1 0 1,0 0-1,1 0 0,-1-1 1,0 0-1,3 0-103,30-11 135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00.9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528 19 7330,'-3'-2'329,"0"0"0,0 0 1,0 0-1,0 1 1,0-1-1,-1 1 1,1-1-1,0 1 1,-1 0-1,1 1 1,-1-1-1,1 0 1,-1 1-1,1 0 0,-1 0 1,1 0-1,-1 0 1,1 1-1,-1-1 1,1 1-1,-1 0 1,1 0-1,0 0 1,-1 0-1,-1 2-329,-5 2 240,0 1 0,0 1 0,0 0 1,1 0-1,0 1 0,0 0 0,-5 7-240,-14 13 283,-88 87 393,94-90-576,1 0 0,1 2 0,1 0 1,1 3-101,1 3 144,0 1 1,3 1-1,0 1 1,3 0 0,-7 36-145,9-29 215,3-1 0,2 1 0,1 0 0,3 0 1,1 8-216,1-25 126,1 0 1,1-1 0,2 1-1,3 9-126,-4-19 54,1 0 0,1 0 0,0 0 0,1-1 0,1 0 0,0-1 0,3 3-54,0-2 40,1 0 0,1-1 0,0 0 0,1-1 0,1-1 0,0 0 0,1-1 0,0-1 0,13 6-40,-8-6 21,0-1 0,1-1 0,0-1 0,1-1 0,-1-1 0,1-1 0,20 0-21,-18-3 9,0-1 1,0-1-1,0-1 0,-1-1 1,1-2-1,-1 0 0,0-2 1,0 0-1,0-2 0,-1-1 1,-1-1-1,0-1 0,0-1 0,-1 0 1,9-9-10,-15 8 21,0-1 0,-1 0 0,-1-1 0,0-1 0,-2 0 0,1 0 0,-2-1 0,0-1 0,-2 0 0,0-1 0,-1 0 0,3-12-21,-4 9 33,-1-1 0,-1 1 0,-2-1 0,0 0 0,-1 0 0,-1 0 0,-2 0 0,0 0 0,-2 0 0,0 0-1,-3-4-32,-5-13 55,-3 0 0,0 2-1,-3 0 1,-1 0-1,-2 2 1,-2 0-1,-1 1 1,-2 2-1,-11-12-54,21 28 12,-1 1 0,-1 1-1,0 1 1,-1 0 0,-1 1 0,0 1-1,-1 1 1,0 1 0,-13-5-12,21 11-3,1 0 0,-1 1 0,-1 1 1,1 0-1,0 1 0,-1 0 0,1 1 1,-1 0-1,0 1 0,1 0 0,-1 1 1,1 1-1,-1 0 0,1 1 1,0 0-1,0 0 0,0 2 0,-1-1 3,4 0-97,0 1-1,0 0 0,0 0 1,1 1-1,0 0 0,0 0 1,0 0-1,1 1 1,0 1-1,0-1 0,0 1 1,1 0-1,1 1 0,-5 8 98,6-7 441,0-1 0,1 1 0,-1 2-441,4-9 72,-12 38 447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02.8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131 74 4865,'-24'-2'2849,"0"0"0,0 2 0,-1 1 0,-4 1-2849,25-1 962,5-1-283,-1 0-610,1 0-1,-1 0 0,0 0 1,0 0-1,0 0 1,1 0-1,-1 0 0,0 0 1,0 0-1,1 0 0,-1 0 1,0-1-1,0 1 0,1 0 1,-1 0-1,0 0 0,0 0 1,0-1-1,0 1 0,1 0 1,-1 0-1,0 0 0,0-1 1,0 1-69,0 0 47,1-1 0,-1 1 0,0 0 0,1-1 0,-1 1 0,1 0 1,-1-1-1,0 1 0,1 0 0,-1 0 0,1-1 0,-1 1 0,1 0 0,-1 0 0,1 0 1,-1-1-1,1 1 0,-1 0-47,4-1 173,8-5 74,6-2 68,1 1 0,0 0 0,0 1 0,8 0-315,7-2 608,0 3 0,0 1 0,8 0-608,106 1 1447,-86 3-1122,187 1 882,-76 0-548,-13 5-323,0 0-104,7-3 6,48-1-30,-170-3-178,2-1 30,0 3 0,-1 1 0,11 4-60,-6 2 101,0-2 1,45-1-102,-45-5 90,0 2 1,27 5-91,23 4 254,87-2-254,-40-4 106,-32 0-35,-10-1 93,16 7-164,230 25 268,-330-34-251,185 16 64,-133-13 24,37-3-105,-47-2 88,0 3-1,17 5-87,58 8 118,-106-14-56,1-1-1,-1-2 1,6-1-62,-31 0 122,-7-1 85,-10-3 203,5 3-345,-11-8 197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09.6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168 253 4121,'-35'1'4749,"-7"-6"-2893,30 2-278,0 0-1,-9-4-1577,-8-2 2824,28 9-2644,0-1 0,0 1 0,-1-1 0,1 1 0,1-1 0,-1 0 0,0 1 0,0-1 0,0 0-1,0 0 1,0 0 0,1 1 0,-1-1 0,0-1-180,1 2 40,0 0-1,-1 0 1,1 0-1,0-1 1,0 1-1,0 0 1,0 0-1,0-1 0,-1 1 1,1 0-1,0 0 1,0-1-1,0 1 1,0 0-1,0 0 1,0-1-1,0 1 1,0 0-1,0-1 0,0 1 1,0 0-1,0 0 1,0-1-1,0 1 1,0 0-1,0 0 1,0-1-1,1 1 1,-1 0-1,0 0 0,0-1 1,0 1-1,0 0 1,0 0-1,1 0 1,-1-1-1,0 1 1,0 0-1,0 0 1,1 0-1,-1-1 0,0 1 1,0 0-1,1 0 1,-1 0-1,0 0 1,0 0-1,1 0 1,-1 0-1,0 0 1,0 0-1,1 0 0,-1 0 1,0-1-1,0 2 1,1-1-40,9-2 600,-1 0-7,-1 1 0,0 1 0,8-1-593,26 2 428,9-1 280,0-1-1,38-7-707,-38 1 382,0 2-1,16 2-381,229-17 693,-175 9-482,133-13 93,32-2-144,5 13 100,-278 13-243,218-6 326,-178 2-178,-1-3-1,0-1 1,18-8-165,-66 15 17,-1 0 1,1 0-1,0-1 0,0 1 1,0-1-18,-4 2-4,0-1 1,1 1-1,-1 0 1,0 0-1,1 0 0,-1-1 1,0 1-1,0 0 1,1-1-1,-1 1 1,0 0-1,0 0 1,1-1-1,-1 1 0,0 0 1,0-1-1,0 1 1,0 0-1,0-1 1,0 1-1,1-1 4,-1 1-17,-1-1-1,1 1 1,0-1 0,0 1-1,0-1 1,-1 1 0,1-1-1,0 1 1,0 0 0,-1-1-1,1 1 1,0-1 0,-1 1-1,1 0 1,-1-1 0,1 1-1,0 0 1,-1 0-1,1-1 1,-1 1 0,1 0 17,-5-3-689,-1 1-1,1-1 1,-1 1 0,1 0 0,-1 1 0,0 0 0,1-1 0,-6 1 689,-5 0-1863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10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55 7810,'-3'-7'1267,"0"1"0,-1-1 0,0 1 0,-1 0 0,1 0 0,-1 0 1,-4-3-1268,9 9 39,0 0 1,0-1 0,0 1 0,0 0-1,0 0 1,0 0 0,-1 0 0,1 0-1,0 0 1,0 0 0,0-1 0,0 1-1,-1 0 1,1 0 0,0 0 0,0 0-1,0 0 1,0 0 0,-1 0 0,1 0-1,0 0 1,0 0 0,0 0 0,0 0-1,-1 0 1,1 0 0,0 0 0,0 0-1,0 0 1,0 0 0,-1 0 0,1 0-1,0 0 1,0 1 0,0-1 0,0 0-1,-1 0 1,1 0 0,0 0 0,0 0-1,0 0 1,0 1 0,0-1 0,0 0-1,0 0 1,-1 0 0,1 0 0,0 0-1,0 1 1,0-1 0,0 0 0,0 0-1,0 0 1,0 0 0,0 1 0,0-1-1,0 0 1,0 0 0,0 0 0,0 0-1,0 1 1,0-1 0,0 0 0,0 0-40,0 19 836,8 49 738,9 33-1574,-1-9 352,28 251 278,-8-50-345,-36-290-305,2 11-357,0 0-1,1 0 0,1-1 0,3 10 378,-7-22-83,0-1-1,1 1 1,-1 0 0,0-1 0,0 1 0,1-1-1,-1 1 1,0 0 0,1-1 0,-1 1-1,0-1 1,1 1 0,-1-1 0,1 1 0,-1-1-1,1 1 1,-1-1 0,1 0 0,0 1-1,-1-1 1,1 0 0,-1 1 0,1-1-1,0 0 1,-1 0 0,1 1 0,0-1 0,-1 0-1,1 0 1,0 0 0,-1 0 0,1 0 83,5-3-839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10.9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45 7506,'-1'-1'171,"-8"-5"2402,-1 0 0,1-2-1,-7-6-2572,14 13 406,0-3 1331,14 3 1532,14 1-2848,218-3 1072,523 4-1017,-226 29-347,-438-23 20,0 5 0,-1 5 0,74 22-149,-131-30 288,-30-6-64,0 0 0,2 1-224,-9-1 111,1 1 66,-8-4-66,-6-3 18,5 3-120,-1 0-1,1 0 0,0 0 1,0-1-1,-1 1 0,1 0 0,0 0 1,0 0-1,-1 0 0,1 0 1,0 0-1,-1 0 0,1 0 1,0 0-1,0 0 0,-1 0 1,1 0-1,0 0 0,0 0 0,-1 0 1,1 0-1,0 0 0,0 1 1,-1-1-1,1 0 0,0 0 1,0 0-1,-1 0 0,1 0 0,0 1 1,0-1-1,0 0 0,-1 0 1,1 1-9,-4 9 88,2-4-75,-3 4 11,-2 4 5,1 0 0,1 0 0,0 0 0,1 1 0,1-1-1,0 1 1,1 0 0,0 4-29,-4 34 84,-4 31 28,9-36-64,2-1 0,2 1-1,5 19-47,29 141 69,2 7 62,-37-192-185,-2-16-199,1 0 0,0 0-1,0 0 1,1 0 0,0 0-1,1 5 254,-2-10-449,1 0-1,-1-1 0,0 1 1,0 0-1,1 0 1,-1-1-1,2 2 450,-3-3-1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16.3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34 7546,'-1'-1'159,"1"1"1,0 0 0,-1 0 0,1 0-1,0 0 1,-1 0 0,1 0 0,0-1 0,-1 1-1,1 0 1,0 0 0,-1-1 0,1 1-1,0 0 1,0 0 0,-1-1 0,1 1 0,0 0-1,0-1 1,0 1 0,-1 0 0,1-1-1,0 1-159,0-4 6556,0 3-4976,2 1-477,25 3-50,0-1 0,0-2 0,22-2-1053,52-10 1102,-58 6-588,1 2 0,11 1-514,16 6 629,-1 4-1,41 9-628,-19-2 466,3-4-466,180-5 322,-127-4-130,0 5-192,208 16 308,-244-21-180,0-5 0,18-6-128,-10-4 57,110-12 71,-137 20 2,45 4-130,51 12 138,-49-1-4,371 11 280,-475-19-385,18 0 120,38 6-149,-80-5 30,0-1 0,0 0 0,0-1 0,3 0-30,-15-1-19,-1 1 0,1-1 0,0 0 1,-1 1-1,1-1 0,-1 1 1,1-1-1,0 1 0,-1-1 0,1 1 1,-1-1-1,1 1 0,-1-1 0,0 1 1,1 0-1,-1-1 0,1 1 0,-1 0 1,0 0 18,-63-29-4048,17 6 2473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17.3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94 73 8362,'-79'6'7941,"79"-6"-7866,-1 0-1,1 0 0,-1 0 1,1 0-1,-1 0 0,1 0 1,-1 0-1,1 0 1,-1 0-1,0 0 0,1 0 1,-1-1-1,1 1 0,-1 0 1,1 0-1,-1 0 0,1-1 1,0 1-1,-1 0 0,1-1 1,-1 1-1,1 0 0,-1-1 1,1 1-1,0 0 0,-1-1 1,1 1-1,0-1 0,-1 1 1,1-1-1,0 1 0,0-1-74,0 1 60,0-1-1,0 0 0,0 1 0,0-1 1,1 1-1,-1-1 0,0 1 1,0-1-1,1 1 0,-1-1 1,0 1-1,1-1 0,-1 1 1,1 0-1,-1-1 0,0 1 1,1 0-1,-1-1 0,1 1 0,-1 0 1,1-1-1,-1 1 0,1 0 1,-1 0-1,1 0 0,0-1 1,-1 1-1,1 0-59,4-1 152,-1 1-1,0-1 1,0 1 0,1-1-1,-1 1 1,1 1-1,-1-1 1,4 1-152,37 10 647,-34-8-516,37 8 313,1-1 0,0-3 0,3-2-444,35 0 742,30-5-742,189-1 797,-212 1-501,95 0 291,324 1 338,-2 15-268,-156-6 587,226-28-1244,-491 14 102,2-1 61,-1-3 0,33-9-163,-123 17 1,198-36 196,-130 25-140,35-5 31,-19 5-15,-85 11-72,6 0 9,1 0 0,-1-1 0,0 0 0,0 0 0,3-2-10,-4 2-214,-1 0-1,0 0 1,0 0-1,1 0 1,0 1 214,-5 0-576,0 0 1016,-1 0-291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25.4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 8586,'-3'0'772,"1"1"-1,0-1 1,-1 1 0,1 0-1,0 0 1,-1 0 0,1 0-1,-1 0-771,3 0 88,0-1 0,-1 0 0,1 0-1,0 0 1,0 0 0,0 0 0,0 1-1,-1-1 1,1 0 0,0 0 0,0 0-1,0 1 1,0-1 0,0 0 0,0 0-1,-1 1 1,1-1 0,0 0 0,0 0-1,0 0 1,0 1 0,0-1-1,0 0 1,0 0 0,0 1 0,0-1-1,0 0 1,0 0 0,0 1 0,1-1-1,-1 0-87,0 1 89,1 0 0,-1 0 0,1-1 0,0 1 0,0 0 0,-1 0 0,1-1 0,0 1 0,0-1 0,0 1 0,-1-1 0,1 1 0,1-1-89,8 4 388,0 0 0,0-1-1,0-1 1,1 1 0,0-2 0,-1 1-1,1-2-387,7 2 337,307 27 2559,-278-26-2623,192 17 606,181 8-279,-160-27-257,147 5 418,-403-6-759,9 1-127,1-1 0,-1 0 0,11-2 125,-15 0-530,-8-2 135,-11-4-85,8 7 455,-18-13-542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4:01.217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0,'0'2,"0"1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26.2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51 7450,'12'-35'3235,"-7"20"5233,-7 22-5346,1 9-3754,0 9 1160,-1 1 0,-2-1-1,-1 6-527,-2 1 302,2 1 0,1 0-1,2-1 1,1 1-1,1 0 1,4 22-302,0-34 146,-4-19-242,0-1 0,1 0 0,-1 1-1,0-1 1,1 0 0,-1 0 0,1 1 0,0-1 0,-1 0-1,1 0 1,0 0 0,0 0 0,1 1 96,-2-7-4421,0-6 3482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26.4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67 9674,'-8'3'1329,"5"-2"-673,-1 0 0,1 0 0,0 0 0,0 0 0,-1 0 0,1-1 0,0 0 0,-2 1-656,65 8 2552,-20-2-1553,-1-2-1,2-2-998,56-1 1811,44-7-1811,103-15 976,-94 6-459,356-6 929,-3 30 126,-410-5-1277,122 1 331,-198-7-564,0 0-1,0-1 0,8-3-61,-24 5 8,0 0-1,0 0 1,0 0-1,1-1 1,-1 1-1,0-1 1,0 1-1,0-1 0,0 1 1,0-1-1,0 0 1,0 1-1,0-1 1,0 0-1,0 0-7,-1 0-15,0 1-1,1 0 1,-1-1-1,0 1 1,0-1-1,0 1 1,0 0-1,0-1 1,0 1 0,0 0-1,0-1 1,0 1-1,0-1 1,0 1-1,0 0 1,0-1-1,0 1 1,-1-1-1,1 1 1,0 0 0,0-1-1,0 1 1,0 0-1,-1-1 1,1 1-1,0 0 1,0 0-1,-1-1 1,1 1 15,-3-3-180,-1 0 0,1 1-1,0-1 1,-1 1 0,0 0 0,1 0 0,-4-1 180,-35-14-608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2.9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46 4129,'-4'-12'1789,"3"9"-1180,1 0-1,-1 0 0,0 0 1,0 0-1,-1 1 0,1-1 0,0 1 1,-1-1-1,0 1 0,-1-3-608,3 5 92,0 0 0,0 0-1,-1 0 1,1 0 0,0-1-1,0 1 1,0 0 0,0 0-1,0 0 1,-1 0 0,1 0-1,0 0 1,0 0 0,0 0-1,0 0 1,0 0 0,-1 0-1,1 0 1,0 0 0,0 0-1,0 0 1,0 0 0,-1 0-1,1 0 1,0 0 0,0 0-1,0 0 1,0 0 0,0 0-1,-1 0-91,1 1 129,0-1 0,-1 1-1,1-1 1,0 1-1,-1-1 1,1 1 0,0 0-1,0-1 1,-1 1-1,1-1 1,0 1 0,0-1-1,0 1 1,0 0-1,0-1 1,0 1-129,-3 54 972,3-1 1,3 15-973,0 10 422,-3 163 97,0-4-306,4-130 3,6 19-216,6-8 188,6-1-1,17 49-187,-35-150 11,-3-13-34,0 1-1,0-1 1,0 0-1,1 0 1,-1 0 0,1 1 23,0-5-804,-2-4 273,0 2 272,2-11-369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3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76 8826,'-4'0'433,"0"0"-1,-1 0 1,1-1-1,0 1 1,0-1 0,0 0-1,0 0 1,0 0 0,0 0-1,0-1 1,0 0 0,0 0-433,4 2 43,-1 0 0,1 0 0,0 0 1,0 0-1,0 0 0,-1 0 0,1-1 1,0 1-1,0 0 0,0 0 0,0 0 0,-1 0 1,1-1-1,0 1 0,0 0 0,0 0 1,0 0-1,0-1 0,-1 1 0,1 0 1,0 0-1,0 0 0,0-1 0,0 1 1,0 0-1,0 0 0,0-1 0,0 1 0,0 0 1,0 0-1,0-1 0,0 1 0,0 0 1,0 0-1,0-1 0,0 1 0,0 0 1,0 0-1,1 0 0,-1-1 0,0 1 0,0 0 1,0 0-1,0 0 0,0-1 0,0 1 1,1 0-1,-1 0 0,0 0 0,0 0 1,0-1-1,1 1 0,-1 0 0,0 0 1,0 0-1,0 0 0,1 0 0,-1 0-43,17-7 872,-13 5-617,15-5 177,1 1 1,0 1-1,0 0 1,18 0-433,85-5 234,-84 8-143,552-2 144,-314 7-187,-71 3 38,54 15-86,80 6 170,-184-28 12,-77-1 40,13 4-222,-88-2 66,0 1 1,0-1-1,0 1 1,-1 0-1,1 0 1,0 0-1,2 1-66,-8-2 112,0 1 0,-1 0 0,1-1 0,0 1 0,-1 0 0,1 0 0,0 0 0,0 0 0,0 1 0,0-1 0,0 1-112,-2 4 65,-7 7 24,8-10-68,0 0 0,0 0 1,0 0-1,0 1 0,1-1 1,0 1-1,-1-1 1,1 1-1,0 0 0,1 0 1,-1 0-1,1 0 0,0 1 1,0-1-1,0 0 0,0 0 1,1 1-1,0-1 0,0 1 1,0-1-1,0 0 0,1 1 1,-1-1-1,1 0 0,0 0 1,1 1-22,3 8 23,1-1 0,0 1 1,1-1-1,3 3-23,-7-10 4,-1-1-1,1 0 1,-1 1-1,0-1 1,-1 1 0,1 0-1,-1 0 1,0 0 0,0-1-1,0 1 1,-1 0 0,1 2-4,-1 11 18,-1-1 0,-3 16-18,3-17 7,-3 12 0,-2 28 10,3 32 17,6 41-34,12 77 38,0-37 49,12 24-87,-17-123 9,-1 9-6,-4-31-64,4 12 61,12 39-1131,-20-81-324,-1-11 637,0-8 831,0 1 0,0 0 0,0 0 0,0 0 0,0 0 0,0 0 0,0 0 1,0 0-1,0 0 0,0 0 0,0 0 0,0 0 0,0 0 0,0 0 0,0 0 0,0 0 0,0 0 0,0 0 0,0 0 0,0 0 0,0 0 0,0 0 0,0 0 0,0 0 0,0 0 0,-1 0 0,1 0 0,0 0 0,0 0 0,0 0 0,0-1 0,0 1 0,0 0 0,0 0 1,0 0-1,0 0 0,0 0 0,0 0 0,0 0 0,0 0 0,0 0 0,0 0 0,0 0 0,0 0 0,0 0 0,0 0 0,0 0 0,0 0 0,0 0 0,0 0 0,0 1-13,-1-12 526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4.5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1 7482,'-5'4'682,"0"-1"0,-1 1-1,1-1 1,-1 0 0,0 0 0,0-1 0,0 0 0,0 0 0,0 0 0,-1-1 0,0 0-682,13-2 362,-1 0 0,1 1 0,-1-1-1,1 1 1,-1 1 0,1-1-362,7 0 251,65 6 1019,40 8-1270,-90-9 129,73 11 384,0-4 0,40-2-513,179-16 425,0-12-102,277-6 1240,-382 30-172,38 14-1391,-212-17-290,-41-3 241,0 0 0,0 0 0,0-1 0,0 1 0,0 0 0,0 0 0,0 0 0,0 0 0,0 0 0,0 0 0,0 0 0,0 0 0,0 0 0,0 0 0,0 0 0,0 0 0,0 0 1,0 0-1,0-1 0,0 1 0,0 0 0,0 0 0,0 0 0,0 0 0,0 0 0,0 0 0,0 0 0,0 0 0,0 0 0,0 0 0,0 0 0,0 0 0,0 0 0,0 0 0,0 0 0,0-1 0,0 1 0,0 0 0,0 0 0,0 0 0,1 0 0,-1 0 49,-3-1-501,-9-10-443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6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11 7130,'-16'-7'10855,"10"3"-6170,5 4-4506,1 0-161,0 0 1,0 0 0,0 0-1,0 0 1,0 0-1,0 0 1,0 0-1,-1 0 1,1 0-1,0 0 1,0 0-1,0 0 1,0 0-1,0 0 1,0 0-1,0 0 1,-1 0 0,1 0-1,0 0 1,0 0-1,0 1 1,0-1-1,0 0 1,0 0-1,0 0 1,0 0-1,0 0 1,-1 0-1,1 0 1,0 0 0,0 0-1,0 0 1,0 1-1,0-1 1,0 0-1,0 0 1,0 0-1,0 0 1,0 0-1,0 0 1,0 0-1,0 0 1,0 1-1,0-1 1,0 0 0,0 0-1,0 0 1,0 0-1,0 0-18,-2 4 79,1 0 0,0 0 0,0-1 0,0 1 0,0 3-79,-3 17 170,2 0-1,0 1 1,2-1 0,1 9-170,6 53 625,16 69-625,-13-102 99,25 114 160,-33-160-474,0 1 0,1-1 0,0 0 0,0-1 0,1 3 215,-2-9-1169,-1-3 962,0-6 298,2-13-452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7.1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12203,'1'-1'698,"0"0"1,1 1-1,-1-1 1,1 0-1,0 1 1,-1-1-1,1 1 1,1-1-699,24 0 3526,-16 0-2616,7 1-345,0 1 0,1 0 0,-1 1 0,0 1 0,0 1 0,17 6-565,-26-7 66,0 0 1,0 1 0,0 0-1,0 1 1,-1-1-1,0 2 1,0-1 0,0 1-1,-1 0 1,0 1 0,0 0-1,0 0 1,3 7-67,-8-13 12,-1 1 0,0 0 0,-1 0 0,1-1 0,0 1 1,0 0-1,-1 0 0,1 0 0,-1 0 0,0 0 0,1 0 0,-1 0 0,0 0 0,0 0 0,0 0 1,-1 2-13,0-1 15,0 1 1,0-1 0,0 1 0,0-1 0,-1 0 0,0 1 0,1-1-1,-1 0 1,-1 1-16,-4 4 26,0 0 0,0 0-1,-1-1 1,0 0 0,-1 0 0,-1 0-26,-94 64-986,99-68 710,3-1-29,0 0 0,0-1 0,0 1 0,-1-1 0,1 0 0,0 1 1,-1-1-1,1 0 0,0-1 0,-1 1 0,0 0 305,-8 0-1354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7.6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9546,'2'1'886,"1"1"1,0 0-1,-1 1 0,0-1 0,1 0 1,-1 1-1,0-1-886,11 21 2907,-8-10-1737,-1 0 0,3 13-1170,-7-23 193,15 66 1986,-6-22-524,2 1-1655,-7-34 159,1 0-1,0-1 0,1 1 1,0-1-1,5 6-158,-3-5 124,-48-87-138,34 59 18,0 1 0,1-2 0,0 1 0,-1-10-4,4 15 5,2 1 0,-1-1 1,1 0-1,0 0 0,1 1 1,0-1-1,0 0 0,1 1 1,0-1-1,0 1 0,1-1 1,0 1-1,1 0 0,3-6-5,-2 6 14,0 0 0,0 0-1,1 1 1,-1 0 0,1 0 0,1 0-1,0 1 1,0 0 0,0 0 0,0 1-1,1 0 1,0 0 0,6-2-14,-14 6-37,1 1 0,0-1 1,0 1-1,0-1 0,1 1 0,-1 0 1,0-1-1,0 1 0,0 0 0,0 0 1,0 0-1,0 0 0,0-1 0,0 2 0,1-1 1,-1 0-1,0 0 0,0 0 0,0 0 1,0 1 36,1 0-42,-1 0 1,0 1 0,1-1 0,-1 0-1,0 1 1,0-1 0,0 1 0,0-1-1,-1 1 1,1 0 0,0 0 41,1 1 326,11 22-109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7.9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 11658,'0'1'4059,"-2"4"-3202,1 1 0,-1-1 0,-1 0 0,1 0 0,-1 1-857,-5 10 812,-3 8 54,2 0 0,1 1 1,0 3-867,5-13 237,0 0 0,1 0 1,1 0-1,0 0 1,2 16-238,1-9 160,1 0 1,1 0-1,1-1 1,1 0-1,1 1 1,0-2-1,7 11-160,-1-4 143,2-2-1,0 1 0,2-2 1,1 0-1,9 8-142,-11-12 56,2 1 171,13 12-227,-26-29-10,0 1 0,0-1 1,0 0-1,1 0 1,-1-1-1,1 1 0,0-1 1,0-1-1,2 2 10,-7-4-50,-1 0-1,1 0 1,0 0-1,0 0 1,-1 1-1,1-1 1,0 0 0,0 0-1,-1 0 1,1 0-1,0 0 1,0-1-1,-1 1 1,1 0 0,0 0-1,-1 0 1,1-1-1,0 1 1,-1 0-1,1-1 51,1 0-141,-1 0 0,0 0-1,0 0 1,1-1 0,-1 1 0,0-1-1,0 1 1,0-1 141,14-25-775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8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56 9186,'-7'-17'1786,"-4"-19"3944,11 36-5671,0 0-1,0 0 1,0-1-1,-1 1 1,1 0-1,0 0 1,0 0 0,0 0-1,0 0 1,0 0-1,0 0 1,0 0-1,0 0 1,0-1-1,0 1 1,0 0-1,0 0 1,-1 0-1,1 0 1,0 0 0,0 0-1,0 0 1,0 0-1,0 0 1,0 0-1,0 0 1,-1 0-1,1 0 1,0 0-1,0 0 1,0 0-1,0 0 1,0 0 0,0 0-1,0 0 1,-1 0-1,1 0 1,0 0-1,0 0 1,0 0-1,0 0 1,0 0-1,0 0 1,0 0-1,-1 0 1,1 0-1,0 0 1,0 0 0,0 1-1,0-1 1,0 0-1,0 0 1,0 0-1,0 0 1,0 0-1,0 0 1,0 0-1,0 0 1,-1 1-1,1-1 1,0 0 0,0 0-1,0 0 1,0 0-1,0 0 1,0 0-1,0 1-58,-5 7 963,-1 6-516,0 0 1,1 1-1,0 0 0,2-1 0,-1 1 1,1 4-448,3-12 66,-1-1 1,1 1-1,0-1 1,1 1-1,-1-1 1,1 1-1,1-1 1,-1 1-1,1-1 1,0 0-1,0 0 1,1 1-1,0-2 1,0 1-1,3 4-66,-4-8 13,0 1 1,-1-1-1,1 0 0,0 0 0,1 0 1,-1 0-1,0 0 0,0 0 0,1 0 1,-1-1-1,1 1 0,0-1 0,-1 0 1,1 0-1,0 0 0,0 0 1,0 0-1,0-1 0,-1 1 0,1-1 1,0 0-1,0 0 0,0 0 0,0 0-13,2-1-1,-1 1 0,1-1-1,-1-1 1,1 1 0,-1-1 0,0 1-1,0-1 1,0 0 0,0-1-1,0 1 1,0-1 0,-1 0-1,1 0 1,-1 0 0,1-1 1,-2 2-19,0 0 0,1-1 1,-2 1-1,1-1 0,0 0 0,0 0 1,-1 0-1,0 1 0,1-1 0,-1 0 1,0-1-1,-1 1 0,1 0 0,0 0 1,-1 0-1,0 0 0,0-1 0,0-1 19,0 1-19,-1 0-1,0 0 0,0 0 1,0 0-1,0 1 0,-1-1 1,1 0-1,-1 1 1,0-1-1,0 0 0,-1 1 1,1 0-1,-1 0 0,0 0 1,0-1 19,-9-8-6,-2-1 0,-7-4 6,17 14 3,0 0 0,0 0-1,-1 0 1,1 0 0,-1 1 0,0 0-1,0 0 1,0 0 0,0 1 0,0 0-1,-1 0-2,5 0-10,-1 1 0,0 0 0,1 1 0,-1-1-1,0 0 1,1 0 0,-1 1 0,0-1 0,1 1-1,-1 0 1,1-1 0,-1 1 0,1 0-1,-1 0 11,1-1-84,1 1-1,-1-1 0,0 1 0,1-1 0,-1 1 1,0 0-1,1-1 0,-1 1 0,1 0 0,-1-1 1,1 1-1,-1 0 0,1-1 0,0 1 0,-1 0 1,1 0-1,0 0 0,0-1 0,-1 1 0,1 0 0,0 0 1,0 0-1,0 0 0,0 0 0,0 0 85,0-1-85,1 0 0,-1 1 0,0-1 0,0 0 0,1 1 0,-1-1 0,0 0 0,1 0 0,-1 1 0,0-1-1,1 0 1,-1 0 0,0 1 0,1-1 0,-1 0 0,0 0 0,1 0 0,-1 0 0,1 0 0,-1 0 0,0 1 0,1-1 0,-1 0 0,1 0 0,-1 0 0,1 0-1,-1-1 1,0 1 0,1 0 85,15-1-1495,-3-3-6,1 0 0,3-2 1501,11-3-1148,-2 1 354,24-6 214,-32 8 894,8-1 1728,-25 7-1813,1 0 0,-1 0 0,0 0 0,1 0 0,-1 0-1,1 0 1,-1 0 0,1 1 0,-1-1 0,1 0 0,-1 1 0,0-1 0,1 1 0,-1 0 0,0 0 0,2 0-229,0 2 375,0 0 1,0 0 0,0 0-1,0 1 1,0-1 0,0 1 0,-1 0-1,0 0 1,0-1 0,0 2-1,1 1-375,2 10 836,0 1 0,1 7-836,0-2 453,-2-6-227,-2-7-133,0-1 1,0 1 0,1-1 0,0 0 0,1 0-1,2 4-93,-2-9 26,-2-5-22,-1-7-22,-1-8-49,0-10-84,1 1 1,1-3 150,-1 21-14,1 0 1,-1 0 0,1 0-1,1 0 1,0 1-1,0-1 1,0 1-1,1 0 1,0-1 13,-3 6 1,0 0 1,1 0-1,-1 1 0,1-1 1,-1 0-1,1 0 1,0 1-1,-1-1 0,1 1 1,0 0-1,0 0 1,0-1-1,0 1 0,0 0 1,0 1-1,1-1-1,-1 0 7,-1 1 0,1 0 0,0 0-1,0 0 1,0 0 0,0 0 0,0 0 0,-1 0 0,1 1-1,0-1 1,0 1 0,0-1 0,-1 1 0,1-1-1,0 1 1,-1 0 0,1 0 0,-1 0 0,1 0 0,0 1-7,3 2 34,-1 0 1,0 0 0,0 0-1,0 1 1,0 0 0,0 0 0,-1 0-1,0 0 1,2 5-35,3 9 155,0 1-1,0 4-154,-1-3 88,-3-5-31,-2-11-70,-1 0 0,1-1 0,-1 1 1,2 0-1,-1 0 0,2 2 13,-2-3-319,-2-3 246,0-1 0,0 0 0,0 1 0,0-1 0,1 0 0,-1 1 0,0-1 0,0 0 0,0 1 0,0-1 0,1 0 0,-1 1 0,0-1 0,0 0 1,1 0-1,-1 1 0,0-1 0,0 0 0,1 0 0,-1 0 0,0 1 0,1-1 0,-1 0 0,0 0 0,1 0 73,10-1-795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9.1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28 237 11923,'17'-1'6655,"-12"0"-6073,-1 0 1,0-1 0,0 1-1,4-3-582,-4 1 240,1 0-1,0 0 0,-1 0 1,0-1-1,0 0 0,0 0 1,0 0-1,-1 0 0,1-1 1,-1 1-1,0-1 0,0 0 1,0-2-240,1-1 80,0-1 0,-1 0 0,0 0 0,-1-1 0,1 1 0,-2-1 0,1-4-80,-2 10-2,0-1 1,0 0-1,0 1 1,0-1-1,-1 0 1,0 1-1,0-1 1,0 1 0,0-1-1,-1 1 1,0-1-1,-1 0 2,2 2-6,0 1 1,0 0-1,-1 0 0,1 0 1,-1 1-1,0-1 1,0 0-1,1 1 0,-1-1 1,0 1-1,0-1 0,0 1 1,-1 0-1,1 0 0,0 0 1,0 0-1,-1 0 0,1 1 1,0-1-1,-1 1 0,1-1 1,-1 1-1,1 0 1,-2 0 5,1 0 7,0 1 0,0-1 0,0 1 1,0 0-1,0-1 0,1 1 1,-1 1-1,0-1 0,1 0 1,-1 1-1,0-1 0,1 1 0,0 0 1,-1 0-1,1 0 0,0 0 1,0 0-1,0 1 0,0-1 1,1 1-1,-1-1 0,0 1 1,1-1-1,0 1-7,-3 5 108,0 0 0,1 0 1,0 0-1,1 0 0,0 0 1,0 1-1,1-1 0,0 1-108,0 0 154,1 0 0,0 0 0,0 0 0,1 0 0,0-1 0,1 1 0,0 0 0,0-1 0,1 2-154,-1-5 60,0-1-1,0 1 1,0-1 0,1 0-1,0 0 1,0 1-1,0-2 1,0 1 0,0 0-1,1-1 1,0 1-1,-1-1 1,1 0 0,0 0-1,1-1 1,-1 1-1,1-1-59,6 2-47,-1 0 0,1-1 0,0-1 0,0 0 0,0-1 0,1 0-1,-1 0 1,0-1 0,5-1 47,27-1-197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45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101 197 6465,'-39'-2'5373,"28"1"-4027,0 0 1,0 0 0,0 2 0,-3 0-1347,10 1 1697,12-1 543,24 0-1653,-15-1-370,0 0 0,1-1 1,12-3-218,43-7 493,15-3 873,69-2-1366,206-1 1520,-267 10-1296,0-4 0,-1-5 0,4-5-224,-60 14 81,1 0-1,0 3 0,0 1 1,15 3-81,10 1 96,-5 2 44,-1-4 0,41-5-140,-46 1 149,39 2-149,16 0 91,22-4 30,-37 4 53,10-6-174,-16 0 160,0 5 1,66 5-161,-13-1 177,30-8-177,-67 2 166,50 7-166,-19-1 39,-60 0-13,17 4-26,-44 1 26,4 4-26,-19-3 12,0-1 1,0-2-1,2-1-12,380 8 73,-384-6-43,14 3-30,19 2 17,132 1 14,-98-6-21,-25-2-5,57 4 21,12-1 11,14 1 2,-24 0 142,7-5-181,-106-1 39,75 6 46,-3-1 37,-102-5-117,1 0 0,0 0 0,0 0 0,0 1 1,0 0-1,0-1 0,0 1 0,0 1 0,-1-1 1,1 1-6,-3-2 6,-1 0 20,0 0 54,0 0 101,0 0 451,0 0-278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9.5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54 11506,'-1'-8'1216,"1"4"-536,0 0 1,0-1 0,0 1-1,1 0 1,0-1-1,-1 1 1,1 0 0,1-1-681,-2 4 41,0 1 1,0 0-1,0 0 0,0 0 1,0-1-1,0 1 1,0 0-1,0 0 1,0-1-1,0 1 1,0 0-1,0 0 1,1 0-1,-1-1 1,0 1-1,0 0 1,0 0-1,0 0 1,0 0-1,1-1 1,-1 1-1,0 0 1,0 0-1,0 0 1,0 0-1,1 0 0,-1-1 1,0 1-1,0 0 1,0 0-1,1 0 1,-1 0-1,0 0 1,0 0-1,1 0 1,-1 0-1,0 0 1,0 0-1,0 0 1,1 0-1,-1 0 1,0 0-1,0 0 1,1 0-1,-1 0 1,0 0-42,1 1 129,-1 0 0,1 0 0,-1 0 0,1 0 0,-1-1 1,1 1-1,-1 0 0,1 0 0,-1 0 0,0 0 0,0 1-129,3 11 727,0 1 0,-1 0-1,-1 4-726,2 7 465,9 70 240,5-2-1,4 0 1,4-1 0,9 16-705,-12-45-439,-19-53-628,-3-10 1033,0 0 1,0 0-1,0 0 0,0 0 1,-1 0-1,1 0 0,0 0 1,0 0-1,0 1 1,0-1-1,0 0 0,0 0 1,0 0-1,0 0 0,0 0 1,0 0-1,0 0 0,0 0 1,0 0-1,0 0 1,0 0-1,0 0 0,0 0 1,0 0-1,0 0 0,0 0 1,0 0-1,0 1 0,-1-1 1,1 0-1,0 0 1,0 0-1,0 0 0,0 0 1,0 0-1,0 0 0,0 0 1,0 0-1,0 0 0,0 0 1,0 0-1,0 0 1,-1 0-1,1 0 0,0 0 1,0 0-1,0 0 0,0-1 1,0 1-1,0 0 0,0 0 1,0 0 33,-11-10-2713,-6-10 291,-3-5 1161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6:59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 10370,'0'-2'326,"0"0"1,0 0-1,1 1 0,-1-1 0,0 0 1,1 0-1,0 0 0,-1 1 0,1-1 0,0 0 1,0 1-1,0-1 0,0 1 0,0-1 0,0 1 1,1 0-1,-1-1 0,1 1-326,1-1 390,0 0-1,1 0 0,-1 0 1,0 1-1,1-1 1,0 1-1,-1 0 0,1 0 1,2 0-390,5 0 462,0 0 0,0 0 1,0 1-1,0 0 0,0 1 1,0 0-1,0 1 0,0 0 1,0 1-1,3 2-462,-2-1 223,1 0 1,-1 2-1,-1-1 0,1 2 0,-1-1 1,0 2-1,0-1 0,5 7-223,-10-9 77,0 1-1,-1 0 0,0 0 1,0 0-1,-1 1 1,0 0-1,3 6-76,-5-11 18,-1 1 0,0 1 0,0-1 0,0 0 0,0 0 0,0 0 0,0 0 0,-1 1 0,0-1 0,0 0 0,0 1 0,0-1 1,0 0-1,-1 1 0,1-1 0,-1 0 0,0 0 0,0 0 0,-1 3-18,-1-1 18,0 0 0,-1 0 0,1-1 1,-1 1-1,0-1 0,0 0 0,-1 0 1,1 0-1,-1-1 0,0 0 0,-2 1-18,-11 7-8,-2-1 0,-6 2 8,-3-1-56,1-1 1,-4 0 55,12-3 251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0.2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180 140 13059,'-1'-1'360,"1"1"0,0 0 1,-1-1-1,1 1 0,0-1 1,0 1-1,-1 0 0,1-1 1,0 1-1,0-1 0,0 1 1,-1-1-1,1 1 0,0-1 0,0 1 1,0-1-1,0 1 0,0 0 1,0-1-1,0 1 0,0-1 1,0 1-361,0-1 174,0 0-1,0 0 1,0 1 0,0-1 0,0 0 0,0 0-1,0 1 1,0-1 0,-1 0 0,1 0 0,0 1 0,0-1-1,-1 0 1,1 1 0,-1-2-174,-19-31 1774,16 24-1678,-1 1 1,0-1-1,0 1 0,-1 0 0,0 0 0,0 1 0,-1 0 0,-3-3-96,8 9 2,1 0 0,-1 0 0,1 0 0,-1 0 0,1 0-1,-1 0 1,0 1 0,1-1 0,-1 1 0,0-1 0,1 1 0,-1 0-1,0-1 1,0 1 0,0 0 0,1 0 0,-1 0 0,0 1 0,0-1-1,1 0 1,-1 1 0,0-1 0,1 1 0,-1-1 0,0 1 0,1 0-1,-1 0 1,0 0-2,-1 2-1,0 0-1,0 0 1,0 0-1,1 0 1,-1 1-1,1-1 0,0 1 1,0-1-1,0 1 1,0 1 1,-2 5 1,0 0 1,1 1 0,-1 4-2,1-3 18,1 0 0,1 0 1,-1 10-19,2-17 11,0 0 1,0 0 0,1 0-1,0-1 1,-1 1 0,2 0 0,-1-1-1,0 1 1,1-1 0,0 1 0,1 1-12,-2-5 1,-1 0 0,1 0 0,0 0 0,0 0 0,-1 0 0,1 0 0,0 0 0,0 0 0,0 0 0,0 0 0,0 0 0,1-1 0,-1 1 0,0-1 0,0 1 0,0 0 1,1-1-1,-1 0 0,0 1 0,0-1 0,1 0 0,-1 0 0,0 0 0,1 0 0,-1 0 0,0 0 0,1 0 0,-1 0 0,0 0 0,1-1 0,-1 1 0,0 0 0,0-1 0,1 1 0,-1-1 1,0 0-1,1 0-1,3-2-4,1-1 0,-1 1 0,1-2 0,-1 1 0,0 0 0,-1-1 1,1 0 3,-1 1-2,5-7 12,2 0-1,-1 1 1,2 0 0,-1 0-1,8-3-9,-18 12 10,-1 1-1,1 0 0,0-1 1,-1 1-1,1 0 0,0 0 1,0 0-1,-1-1 0,1 1 1,0 0-1,0 0 0,-1 0 1,1 0-1,0 0 1,-1 1-1,1-1 0,0 0 1,0 0-1,-1 0 0,1 1 1,0-1-1,-1 0 0,1 1 1,0-1-1,-1 0 0,1 1 1,0-1-1,-1 1 0,1-1 1,-1 1-1,1-1 0,-1 1 1,1 0-1,-1-1 0,0 1 1,1-1-1,-1 1 1,0 0-1,1 0 0,-1-1-9,2 5 86,0 0 1,0 0-1,0 0 0,-1 0 0,1 0-86,-2-4 23,3 22 185,-2-18-519,-1-1 0,1 1 0,0 0 0,0-1 1,2 4 310,-3-8 8,0 0 0,0 0 0,0 1 0,0-1 1,0 0-1,0 0 0,1 1 0,-1-1 0,0 0 1,0 0-1,0 0 0,0 1 0,1-1 0,-1 0 1,0 0-1,0 0 0,0 1 0,1-1 0,-1 0 1,0 0-1,0 0 0,1 0 0,-1 0 0,0 0 1,0 0-1,1 0 0,-1 1-8,11-6-61</inkml:trace>
  <inkml:trace contextRef="#ctx0" brushRef="#br0" timeOffset="1">322 132 12755,'43'-24'5297,"-33"44"-2393,0 1-855,-2-4-385,-3 0-311,-2-7-865,-1-4-296,-2-6-1225,-1-6-615,0 4 936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0.6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9394,'6'5'4833,"4"2"-664,3-2-3217,3 3-336,-1 0-1160,2 6 872,2 14-504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0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0 119 12043,'5'35'5586,"12"74"1172,-16-106-6627,0 0 0,0-1 0,0 1 0,0 0 1,0 0-1,1 0-131,4 9 355,-18-50-208,0-12-147,11 44-2,0 1-1,0 0 0,1-1 1,0 1-1,0-1 1,0 1-1,0-1 0,1 1 1,0-1-1,0 1 1,2-4 2,-1 1-4,0 0 6,1-1 0,0 1 0,1 0-1,0 0 1,0 0 0,0 1 0,1-1 0,0 1-1,3-2-1,-4 4-113,0 1 0,0-1 0,1 1 0,0 0-1,-1 0 1,1 1 0,1 0 0,-1 0 0,0 0 0,1 0-1,-1 1 1,1 0 0,0 0 0,0 0 113,-4 2-156,1 0-1,-1-1 1,0 1 0,1 0 0,-1 0 0,0 0 0,1 1-1,-1-1 1,1 0 156,1 2-220,0 0-1,0-1 1,1 1 0,2 2 220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1.2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3 128 9186,'6'0'4969,"3"11"-784,0 7-1857,3 8-143,-1 8-553,-3-6-327,1 7-625,1-2-184,-4-4-264,2-3-32,-2-13-824,-2-12-673,-4-7 201,-2-8 272</inkml:trace>
  <inkml:trace contextRef="#ctx0" brushRef="#br0" timeOffset="1">1 0 10362,'10'3'3625,"4"-2"-3041,2 2-616,4 1 48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1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0 11883,'-32'18'6592,"19"-10"-4497,0 0 0,-5 6-2095,16-12 104,0-1 0,0 1 0,1 0 0,-1 1 0,0-1 0,1 0 1,0 0-1,-1 1 0,1-1 0,0 1 0,0-1 0,0 1 0,1-1 0,-1 1 0,1 0 0,-1-1 0,1 1 1,0 0-1,0-1 0,0 1 0,0 0 0,1-1 0,-1 2-104,1 1 53,1 0 1,-1 0-1,1 0 0,0 0 1,0 0-1,0 0 0,1 0 1,-1 0-1,1-1 0,0 1 0,2 1-53,13 13 50,1-1-1,4 2-49,-6-6 212,-1 1 0,-1 1 0,8 10-212,-21-24 53,-1 0 0,1 0 0,-1 0 0,0 0 0,0 1 1,0-1-1,0 0 0,0 0 0,0 1 0,-1-1 0,1 0 0,-1 1 0,1 1-53,-2-3 24,1 0 1,0 1-1,0-1 1,0 0-1,-1 1 1,1-1 0,-1 0-1,1 0 1,-1 1-1,1-1 1,-1 0-1,0 0 1,0 0-1,0 0 1,1 0-1,-1 0 1,0 0-1,0 0 1,0 0 0,0 0-1,-1-1 1,1 1-1,0 0 1,0-1-1,0 1-24,-8 3 33,1-1-1,-1 0 0,0 0 0,0-1 1,0 0-1,0-1 0,-2 1-32,-23 1-2141,-7-2 2141,39-1-115,-17 0-1588,19 0 1678,-1 0 0,1 0 0,0 0-1,0 0 1,0 0 0,0 0 0,0 0 0,0 0-1,-1 0 1,1 0 0,0 0 0,0 0-1,0 0 1,0-1 0,0 1 0,0 0-1,-1 0 1,1 0 0,0 0 0,0 0-1,0 0 1,0 0 0,0 0 0,0 0-1,0-1 1,0 1 0,0 0 0,-1 0 0,1 0-1,0 0 1,0 0 0,0 0 0,0 0-1,0-1 1,0 1 0,0 0 0,0 0-1,0 0 1,0 0 0,0-1 25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2.1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13947,'7'11'2280,"0"0"-1,0 0 1,-1 1-2280,8 19 2187,2 9-2187,2 5 1434,-7-21-895,1 0 1,1-1 0,0-1 0,2 0 0,14 15-540,-27-34 28,0-1 0,0 0 0,0 0 0,0 0 0,1-1 0,-1 1 0,1 0 1,-1-1-29,-1 0 6,-1-1 1,1 0-1,0 0 1,0 1 0,-1-1-1,1 0 1,0 0-1,-1 0 1,1 0 0,0 0-1,0 0 1,-1 0-1,1 0 1,0 0 0,0 0-1,-1 0 1,1-1-1,0 1 1,-1 0 0,1 0-1,0-1 1,-1 1-1,1 0 1,0-1 0,-1 1-1,1-1 1,-1 1-1,1-1 1,-1 1 0,1-1-1,-1 1 1,1-1-7,4-6 29,-1 1 1,0-1 0,0 0-1,0 0 1,-1-1 0,1-2-30,7-16 51,6-9-71,-2-1-1,-1-4 21,-11 29-476,-1 0 1,0 0 0,0-9 475,-2 15-294,3-9-668,4 5 303</inkml:trace>
  <inkml:trace contextRef="#ctx0" brushRef="#br0" timeOffset="1">425 149 12331,'0'2'5097,"2"2"-2769,2 5-855,-4 2 199,0 7-320,2 5-368,6 5-479,-1 1-121,2-1-152,2-5-280,-3-14-1113,1-5-551,-2-12 880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2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9 7882,'-9'-4'4249,"18"0"-505,6 4-2359,-1 4-1417,9 1 2128,8 6-1664</inkml:trace>
  <inkml:trace contextRef="#ctx0" brushRef="#br0" timeOffset="1">409 208 12139,'-14'-1'5396,"-8"3"-3143,11-1-1262,7 0-757,1-1-1,-1 0 1,1 1-1,-1 0 1,1 0-1,0 0 1,0 0-1,0 1 1,-1-1-1,1 1 1,0 0-1,1 0 1,-1 0-1,0 0 1,-1 2-234,2-2 64,1 0 1,-1 0-1,1 0 0,-1 0 0,1 1 1,0-1-1,0 1 0,0-1 1,0 1-1,0-1 0,1 1 1,-1 0-1,1-1 0,0 1 1,0-1-1,0 1 0,0 0 1,0-1-1,0 1 0,1 2-64,0 1 14,0-1 1,1 1-1,0-1 0,-1 1 1,2-1-1,-1 0 0,0 0 0,1 0 1,0 0-1,0 0 0,1-1 0,0 1 1,-1-1-1,1 0 0,0 0 1,1 0-1,-1-1 0,1 1 0,0-1 1,0 0-1,0-1 0,0 1 1,0-1-1,0 0 0,1 0 0,-1-1 1,1 1-1,-1-1 0,1 0 0,0-1 1,-1 0-1,1 0 0,0 0 1,2 0-15,-2-1 4,0 0 0,-1 0 0,1 0 0,-1-1 1,1 0-1,-1 0 0,0 0 0,0-1 1,0 1-1,0-1 0,1-1-4,-3 2 2,0-1 1,0 0-1,0 0 0,-1 0 0,1 0 1,-1 0-1,0 0 0,1 0 0,-2-1 1,1 1-1,0-1 0,-1 0 0,1 0 1,-1 1-1,0-1 0,0-2-2,0 0 10,0 0 0,-1 1 0,0-1 0,0 0 0,-1 1 0,1-1 0,-1 0 0,0 1 0,-1-1 0,0 1 0,1 0 0,-3-4-10,2 4 11,0 1 0,0 0 0,-1 0 0,0 0 0,1 1 1,-1-1-1,0 1 0,-1-1 0,1 1 0,-1 0 0,1 0 0,-1 0 1,0 1-1,0 0 0,-3-2-11,0 1-25,0 1-1,0 0 1,1 0 0,-1 1-1,0 0 1,0 0 0,-3 0 25,5 1-123,1 0-1,-1 0 1,1 1 0,-1-1 0,1 1 0,-1 0-1,1 0 1,-1 1 0,1-1 0,0 1 0,-3 2 123,5-3 84,0 0-1,0 0 1,1 0 0,-1 0 0,1 1 0,-1-1 0,1 0 0,0 1 0,-1-1 0,1 1-84,-1 2 64,0 0 1,0 0 0,1 1 0,0-1 0,-1 1-65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2.9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1 13587,'-17'22'5193,"9"8"-3025,4 12-1471,2 10 95,0 13 224,2-1-136,8-5-248,2-5-128,10-13-199,-1-7-257,1-12-1001,4-10-415,-2-9 720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49.9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4 4953,'-30'-3'2367,"26"3"890,4 0-3196,0 1 0,0-1 0,0 0-1,0 0 1,-1 1 0,1-1 0,0 0 0,0 1-1,0-1 1,0 0 0,0 1 0,0-1-1,0 0 1,0 0 0,0 1 0,0-1 0,0 0-1,0 1 1,0-1 0,0 0 0,1 1 0,-1-1-1,0 0-60,1 6 4219,9 95-1732,-8-9-529,-7 56-1958,0-53 235,2-14-113,-1 172 244,4-243-336,2 38 183,-2-1 0,-5 39-213,3-71 43,-1-3 33,2 1 0,0-1 0,0 0 0,1 1 0,0-1 0,1 0 0,2 6-76,-3-42 2158,3 21-1928,7-4-130,1 2-1,-1-1 0,1 1 1,0 1-1,0 0 0,4-1-99,-7 3 41,0 1 1,0-1-1,0 1 0,0 0 0,2 1-41,7-1 53,101-7 113,1 6 1,0 4-1,112 18-166,560 75 591,-701-83-440,-42-5 40,0-2 0,1-2 0,22-2-191,1-7 163,-18 2 39,4 1-202,-54 4 7,-5-1-183,-9-1-630,1-1-37,-1-1-1,1 0 0,0-1 0,-4-2 844,-17-14-1140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3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73 12051,'-23'-19'7421,"-17"-3"-5854,28 16-729,5 2-605,-1 0 1,1 1 0,-1 0-1,0 0 1,0 1 0,0 0-1,0 0 1,-7 0-234,12 2 27,1 0 1,-1 0-1,1 0 1,0 0-1,-1 0 1,1 1-1,-1-1 1,1 1-1,0 0 1,-1-1-1,1 1 1,0 0-1,0 1 1,0-1 0,-1 0-1,1 0 1,0 1-1,1 0 1,-1-1-1,0 1 1,0 0-1,1 0 1,-1 0-1,1 0 1,0 0-1,-1 0 1,1 0-1,0 0 1,0 0-1,0 1 1,0 0-28,-1 5 64,0 1 0,1-1 1,0 0-1,0 1 1,0-1-1,1 1 1,1 0-1,0-1 0,0 1 1,0-1-1,1 0 1,0 1-1,1-1 1,0 0-1,0 0 0,2 2-64,-5-9 14,1 1-1,0-1 1,0 1-1,0-1 0,0 0 1,0 0-1,0 0 1,0 1-1,1-1 0,-1 0 1,0-1-1,1 1 1,-1 0-1,1 0 1,-1 0-1,0-1 0,1 1 1,0-1-1,-1 1 1,1-1-1,-1 0 0,1 1 1,-1-1-1,1 0 1,0 0-1,-1 0 0,1 0 1,0-1-1,-1 1 1,1 0-1,-1-1 0,1 1 1,-1-1-1,2 0-13,4-2-2,0 0-1,0-1 0,-1 0 1,1 0-1,-1-1 1,4-3 2,0-1-61,-1-1 1,0 0-1,-1 0 1,6-9 60,10-12-120,-23 30 121,-1 0-1,1 0 1,-1 1 0,1-1-1,0 0 1,0 1-1,-1-1 1,1 1 0,0-1-1,0 1 1,0-1-1,-1 1 1,1 0 0,0-1-1,0 1 1,1 0-1,-2 0 2,1 0 0,-1 0 0,1 0 0,-1 0 0,1 0 1,-1 0-1,1 0 0,-1 0 0,1 1 0,-1-1 0,0 0 0,1 0 1,-1 1-1,1-1 0,-1 0 0,0 1 0,1-1 0,-1 0 0,1 1 0,-1-1 1,0 0-1,1 1-2,1 3 26,0 0 1,0-1-1,-1 1 0,1 0 1,-1 1-1,1 1-26,-1-1 29,7 21 273,-2 1 0,-1 0-1,-1 0 1,0 20-302,-4-46-13,2 22 93,-2-23-104,0 0 0,0 1 0,0-1 0,0 0 0,0 1 0,0-1 0,0 0 0,0 0 0,0 1 0,0-1 0,1 0 0,-1 0 0,0 1 0,0-1 0,0 0 0,0 0 0,0 0 0,1 1 0,-1-1-1,0 0 1,0 0 0,0 0 0,0 1 0,1-1 0,-1 0 0,0 0 0,0 0 0,1 0 0,-1 0 0,0 1 0,0-1 0,1 0 0,-1 0 0,0 0 0,0 0 0,1 0 0,-1 0 0,0 0 0,0 0 0,1 0 0,-1 0 0,0 0 0,0 0 0,1 0 0,-1 0 0,0 0 0,0-1 0,1 1 0,-1 0 0,0 0 0,0 0 0,1 0 0,-1 0 0,0 0-1,0-1 1,0 1 0,1 0 0,-1 0 0,0 0 0,0-1 0,0 1 0,0 0 0,1 0 0,-1-1 0,0 1 0,0 0 24,9-14-1535,7-10 603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3.8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 13547,'3'14'5465,"1"14"-3408,3 7-185,-6 11-344,-1 2-312,5 0-567,1-3-161,4-10-240,8-6-280,-1-13-1072,-1-6-537,1-13 905</inkml:trace>
  <inkml:trace contextRef="#ctx0" brushRef="#br0" timeOffset="1">8 107 12515,'-7'7'5313,"17"-3"-2369,10 4-751,0-4-513,6-4-223,4-3-801,1-4-216,-2 1-576,-1 3-768,-4 3 608</inkml:trace>
  <inkml:trace contextRef="#ctx0" brushRef="#br0" timeOffset="2">403 332 14547,'6'0'1176,"0"-1"1,-1 0-1,1 0 1,0-1-1,0 0-1176,-1 1 390,0-1 1,0 0-1,-1-1 1,0 1-1,1-1 0,-1 0-390,-1 1 112,0-1 0,0 1 0,0-1 0,0 0 1,-1 0-1,1 0 0,-1 0 0,0 0 0,0-1 0,0 1 0,0-1 0,-1 1 0,1-1 0,-1 1 0,0-1 0,0 0 0,0-3-112,1-17 787,-1-19-787,-1 41 13,0 0 0,0-1 1,0 1-1,-1 0 0,1 0 1,-1-1-1,1 1 1,-1 0-1,0 0 0,0 0 1,0-1-1,0 1 0,0 0 1,-1 1-1,1-1 0,-1 0 1,1 0-1,-1 0 0,0 1 1,1-1-1,-1 1 0,0 0 1,0-1-1,0 1 0,0 0 1,0 0-1,0 0 0,-1 0 1,1 1-1,0-1 0,0 0 1,-1 1-1,1 0 0,-2-1-13,0 1 10,0 0-1,1 0 1,-1 0 0,0 0-1,1 0 1,-1 1-1,1 0 1,-1-1 0,0 1-1,1 1 1,-1-1-1,1 0 1,0 1-1,0 0 1,-1 0 0,1 0-1,0 0 1,0 0-1,1 1 1,-1-1-1,0 1 1,1 0-10,-3 4 26,0 2 1,0-1-1,1 1 0,0 0 0,0 0 1,1 0-1,0 0 0,1 0 1,0 1-1,1-1 0,-1 1 0,2-1 1,0 1-1,0 8-26,1-15-5,-1 1 1,1-1-1,-1 1 1,1-1-1,0 0 1,0 0-1,1 0 0,-1 0 1,1 0-1,-1 0 1,1 0-1,0 0 1,0 0-1,0-1 0,1 1 1,-1-1-1,1 1 1,-1-1-1,1 0 1,0 0-1,-1 0 1,1-1-1,0 1 0,0-1 1,1 1-1,-1-1 1,0 0-1,0 0 1,1 0-1,-1-1 0,0 1 1,1-1-1,2 0 5,8 0-409,1 0 1,-1-1-1,0-1 0,1 0 0,12-5 409,19-6-4956,6-5 4956,-22 7-2338,2 0 1151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4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126 307 9778,'-1'-1'306,"0"0"0,0 0-1,0 0 1,0 0 0,0 1 0,-1-1 0,1 0-1,0 1 1,0-1 0,-1 1 0,1-1 0,0 1-1,0-1 1,-1 1 0,1 0 0,-1 0 0,1 0-1,0 0 1,-1 0 0,1 0 0,0 0 0,-1 0-1,1 0 1,0 1 0,-1-1 0,1 1 0,0-1-1,0 1 1,-1-1 0,1 1 0,0 0-306,-5 2 622,0 1 0,0 0 0,0 0 0,1 0-1,-4 3-621,5-2 253,0 0 0,0 0 0,0 0-1,0 0 1,1 0 0,0 1 0,0 0-1,0-1 1,1 1 0,0 0-1,-1 4-252,1-1 151,0 0 0,0 0 0,1 0 0,0 1 0,1-1 0,0 0 0,0 6-151,1-11 11,-1-1-1,1 1 1,0-1 0,0 0-1,0 1 1,0-1-1,0 0 1,1 1-1,-1-1 1,1 0 0,2 2-11,-3-4-4,0 0 1,0 0 0,0 0 0,0 0 0,0 0 0,0 0 0,0 0 0,1 0-1,-1-1 1,0 1 0,0 0 0,1-1 0,-1 0 0,1 1 0,-1-1-1,0 0 1,1 1 0,-1-1 0,1 0 0,-1 0 0,0 0 0,1 0-1,-1 0 1,1-1 0,-1 1 0,1 0 0,-1-1 0,0 1 0,1-1 3,2-1-32,-1 0 1,1 0 0,-1 0-1,1-1 1,-1 1-1,0-1 1,0 0 0,0 0-1,0 0 1,-1-1 0,3-2 31,-5 5-9,8-9-206,-2-1 0,1 0-1,-1 0 1,-1-1 0,0 1-1,-1-1 1,0 0 215,3-14-673,-1 0-1,2-23 674,-4 18-90,-3 0 1,0 0-1,-4-20 90,-2-1 473,-9-37-473,14 88 39,0 1-1,0-1 1,0 0-1,0 0 1,0 1-1,0-1 1,-1 0-1,1 0 1,0 1-1,0-1 1,-1 0-1,1 0 1,0 1-1,-1-1 1,1 0-1,-1 1 1,1-1-1,-1 1 1,1-1-1,-1 1 1,0-1-39,0 1 44,1 0-1,-1 1 1,1 0-1,-1-1 1,1 1 0,0-1-1,-1 1 1,1-1-1,-1 1 1,1 0 0,0-1-1,0 1 1,-1 0-1,1-1 1,0 1 0,0 0-1,0-1 1,0 1-1,0 0 1,0 0 0,0 0-44,-4 27 405,2 0 0,1 0 0,1 1 1,2-1-1,0 0 0,2 2-405,5 15 183,1-1 0,1 0 0,10 18-183,-15-44-243,2 0-1,3 7 244,-8-20-233,0 0-1,0 0 1,1 0 0,-1 0-1,1-1 1,0 1 0,0-1-1,1 0 1,-1 0 0,2 0 233,0-1-326,0 1 0,0-2 0,6 3 326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4.6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13923,'13'2'1844,"1"0"-1,0 1 1,7 3-1844,-10-3 310,0 1 1,0 1-1,-1 0 0,1 0 1,-1 1-1,0 0 0,-1 1 1,0 0-1,0 1 0,0 0 1,1 3-311,8 9 764,-2 2 1,0 0 0,5 12-765,-9-14 314,9 15 164,-1 1 0,-1 0-1,-2 2 1,-2 0 0,-1 4-478,-8-20 118,-2 0 0,0 0 0,-2 0 0,0 0 1,-2 1-1,0-1 0,-3 13-118,-1 0 78,-2-1 0,-1-1 0,-2 1 0,-6 15-78,4-24-386,0 0 1,-1-1-1,-2 0 1,0-1-1,-1 0 1,-2-2 0,-3 4 385,14-19 20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5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27 11602,'0'-2'755,"0"1"-1,0-1 0,0 0 0,-1 1 0,1-1 0,0 0 0,-1 1 0,1-1 1,-1 0-1,1 1 0,-1-1 0,0 0-754,0 2 84,1-1 0,0 1 0,-1 0 0,0-1 0,1 1 1,-1-1-1,1 1 0,-1 0 0,1-1 0,-1 1 0,0 0 0,1 0 0,-1 0 0,0-1 1,1 1-1,-1 0 0,0 0 0,1 0 0,-1 0 0,0 0 0,1 0 0,-1 0 1,0 1-1,1-1 0,-1 0 0,0 0 0,1 0 0,-1 1 0,0-1 0,1 0 0,-1 1 1,1-1-1,-1 0-84,-8 6 228,1-1 1,0 1-1,0 0 1,1 0-1,0 1 1,0 0-1,0 1 1,0 0-229,-8 9 109,9-11-72,0 0-1,0 0 1,1 1-1,0 0 0,0 0 1,1 0-1,0 0 1,0 1-1,1 0 0,-2 6-36,4-11 17,1 0 0,-1-1-1,1 1 1,0 0 0,0 0-1,1-1 1,-1 1 0,1 0-1,-1-1 1,1 1 0,0 0-1,0-1 1,0 1-1,0-1 1,0 1 0,1-1-1,-1 0 1,1 1 0,-1-1-1,1 0 1,0 0 0,1 1-17,1 2 33,1-1 0,1 1 1,-1-1-1,1 0 1,-1-1-1,1 1 1,0-1-1,2 0-33,0 0 13,0 0 0,1-1-1,-1 0 1,1-1 0,-1 0 0,1 0 0,0-1-13,25 3-757,-8 1-139,-3 3 309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5.5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13155,'4'19'5689,"15"1"-2936,9-2-1025,-4 1 160,12 0-527,-2-3-377,6-3-472,3 0-80,-10-5-720,-1-4-760,-11 0 728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7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75 8738,'-46'-72'3857,"38"69"-1377,6 3-615,3 10-113,-4 7-208,3 12-455,-1 6-129,0 1-208,6 4-72,3-4-176,3-3-120,3 2-128,-2-4-64,2-4-104,-6-3-200,-1 0-800,-3-9-552,-4-5 816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8.2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38 12155,'0'1'212,"0"0"0,0-1 0,0 1 1,0 0-1,0 0 0,0-1 0,0 1 1,0 0-1,0 0 0,0-1 1,0 1-1,1 0 0,-1-1 0,0 1 1,1 0-1,-1-1 0,0 1 0,1 0 1,-1-1-1,1 1 0,-1-1 1,1 1-1,-1 0 0,1-1 0,-1 1 1,1-1-1,0 0 0,-1 1 0,1-1 1,-1 0-1,1 1 0,0-1 1,0 0-1,-1 0 0,1 1 0,0-1 1,0 0-213,5 1 346,0 1 0,0-2 1,0 1-1,3-1-346,-5 1 345,46 0 1228,1-2 0,10-3-1573,101-14 1123,-26 1-455,206-7 247,-330 24-1074,1 0 0,0 1 0,0 0 0,0 1 0,3 1 159,-15-3-194,6 3-824,-7-3 961,0 0 1,1 0-1,-1 0 1,0 1 0,0-1-1,0 0 1,0 0-1,0 0 1,0 0 0,0 1-1,0-1 1,0 0-1,0 0 1,0 0 0,0 1-1,0-1 1,0 0-1,0 0 1,0 0 0,0 0-1,-1 1 1,1-1-1,0 0 1,0 0 0,0 0-1,0 0 1,0 1-1,0-1 1,0 0 0,-1 0-1,1 0 1,0 0-1,0 0 1,0 0 0,0 1-1,0-1 1,-1 0-1,1 0 1,0 0 0,0 0 56,-14 11-1163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8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12099,'19'26'6007,"-15"-21"-5611,-1 0 0,1 0 0,-1 0 0,0 0 0,0 1 0,0 1-396,1 7 807,0-1 0,-2 1 0,1-1 0,-1 9-807,2 9 887,15 93 942,-20-135-1935,-3-8-55,1 0 0,1 1 1,1-1-1,0 0 0,2-10 161,1 20 6,0 0-1,0 0 1,1 1-1,0-1 0,1 1 1,0 0-1,0 0 1,1 0-1,0 0 1,0 1-1,0 0 1,1 0-1,0 0 1,1 1-1,0 0 1,-1 0-1,2 1 1,-1 0-1,9-5-5,-13 9 32,0 0-1,0 0 1,0-1 0,0 2-1,0-1 1,0 0-1,1 1 1,-1-1 0,0 1-1,0 0 1,1 0 0,-1 0-1,0 1 1,1-1-1,-1 1 1,0 0 0,0 0-1,0 0 1,0 0 0,0 0-1,0 1 1,0-1-1,0 1 1,0 0 0,-1 0-1,1 0 1,-1 0-1,1 0 1,0 2-32,4 4 121,0 0 0,0 1 0,-1 0 0,0 0 1,-1 1-1,0-1 0,0 1 0,0 4-121,15 40 1097,8 41-1097,-26-88 14,5 26 146,-6-30-188,-1-1 0,0 0 1,0 1-1,0-1 0,0 0 1,-1 0-1,1 1 0,0-1 1,-1 0-1,0 0 0,1 1 1,-2 0 27,2-2-75,-1 0 1,1 0 0,-1-1-1,1 1 1,-1 0-1,1-1 1,-1 1 0,1-1-1,-1 1 1,0-1-1,1 1 1,-1-1 0,0 1-1,1-1 1,-1 0-1,0 1 1,0-1-1,0 0 1,1 1 0,-1-1-1,0 0 1,0 0 74,-17-2-2608,15 1 2330,-7 0-839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08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12747,'19'-17'7180,"1"5"-4090,-18 11-2913,1 1-1,0-1 1,0 0 0,-1 1-1,1-1 1,0 1-1,0 0 1,0 0-1,-1 0 1,1 0-1,0 1 1,0-1-1,0 1 1,-1-1-1,4 2-176,-4-1 50,0 0-1,1 0 0,-1 0 1,0 1-1,0-1 0,0 1 1,0-1-1,0 1 0,0 0 1,0 0-1,-1 0 0,1 0 1,-1 0-1,1 0 0,0 2-49,0-1 15,-1 1 1,1-1-1,-1 1 0,0 0 0,0-1 1,0 1-1,0 0 0,0 0 0,-1 0 1,0 2-16,0-2 13,-1 0 1,0 0 0,0 1-1,0-1 1,0 0 0,-1 0-1,1 0 1,-1 0 0,0-1-1,-1 1 1,1 0-1,-1-1 1,1 1 0,-1-1-1,-1 1-13,-5 8 41,8-11-31,0 0-1,0 0 1,0 0-1,1 0 0,-1 0 1,0 0-1,1 0 1,-1 0-1,1 0 1,-1 1-1,1-1 1,0 0-1,-1 0 1,1 1-1,0-1 1,0 0-1,0 0 1,0 1-1,0-1 1,0 1-10,1-2 22,-1 1 1,0 0-1,1-1 0,-1 1 1,1 0-1,-1-1 1,1 1-1,-1-1 0,1 1 1,0 0-1,-1-1 1,1 0-1,0 1 1,-1-1-1,1 1 0,0-1 1,0 0-1,-1 1 1,1-1-1,0 0 0,0 0 1,0 0-23,4 1 92,0-1 0,0 1 0,-1-1 1,1-1-1,0 1 0,0-1 0,-1 1 0,1-1 0,0-1-92,100-29 547,-100 30-815,0-1 1,-1 0-1,1 0 0,-1 0 0,3-2 268,6-2-477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50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75 44 7458,'-9'0'1662,"1"0"-473,1 0 0,0 0 0,0-1 1,0 0-1,0 0 0,0 0 0,-3-2-1189,9 3 76,1 0-1,0 0 1,0 0 0,-1 0 0,1 0 0,0 0-1,0 0 1,0-1 0,-1 1 0,1 0 0,0 0-1,0 0 1,0 0 0,-1 0 0,1-1 0,0 1 0,0 0-1,0 0 1,0 0 0,0 0 0,-1-1 0,1 1-1,0 0 1,0 0 0,0 0 0,0-1 0,0 1 0,0 0-1,0 0 1,0-1 0,0 1 0,0 0 0,0 0-1,0-1 1,0 1-76,6-6 1589,15-5-370,-19 10-1135,5-2 66,0 1 1,0 0-1,0 1 1,0-1-1,0 1 1,0 1-1,2-1-150,15 1 312,11 1-312,-32-1 18,396 9 269,-301-12-279,228-5 26,-187 10 5,48 11-39,-127-7 7,310 26 19,-300-29 11,-1 4 0,37 9-37,-88-12 32,1-1 1,-1-1-1,1 0 1,0-2 0,-1 0-1,1-1 1,11-2-33,-24 2-4,22-2-56,-26 3 56,-1 0-1,0 0 0,1 0 0,-1 0 0,0 0 0,0 1 0,1-1 1,-1 0-1,0 1 0,0-1 0,1 1 0,-1-1 0,0 1 0,0-1 1,0 1-1,0 0 0,0 0 0,1 0 5,-2-1-5,0 0 0,0 1 1,1-1-1,-1 0 0,0 0 0,0 0 0,0 0 1,0 0-1,0 0 0,0 1 0,0-1 1,0 0-1,1 0 0,-1 0 0,0 0 0,0 1 1,0-1-1,0 0 0,0 0 0,0 0 0,0 0 1,0 1-1,0-1 0,0 0 0,0 0 0,0 0 1,0 1-1,0-1 0,0 0 0,0 0 0,0 0 1,-1 0-1,1 1 0,0-1 0,0 0 5,-6 2-169,-9-3 109,8 0 63,-30-5 48,34 6-60,-1 0 0,1 0 1,-1 0-1,0 1 0,1-1 1,-1 1-1,1 0 0,-1 0 1,1 0 8,2-1-4,0 1 1,0-1 0,0 1 0,0 0 0,0 0 0,0 0 0,0-1 0,0 1 0,0 0 0,1 0 0,-1 0 0,0 0 0,1 0-1,-1 1 1,0-1 0,1 0 0,0 0 0,-1 0 0,1 1 3,-10 19-5,-1-7 4,8-10 1,0 1 0,0-1 0,0 0 0,0 1 0,1 0 0,0-1 0,0 1 0,0 0 0,1 0 0,-1 0 1,0 5-1,-20 182 89,19-158-84,1 6 16,1 0 0,2-1 1,1 1-1,2-1 0,2 1 0,8 25-21,16 46 57,4-2-1,12 16-56,-43-117-20,-1-4-23,0 0 0,-1-1 0,1 1 1,-1 0-1,0 0 0,0 0 0,0 0 1,-1 0-1,0 0 0,1 1 1,-1-1-1,-1 3 43,1-7-96,0 1-1,0-1 1,-1 1 0,1-1 0,0 1-1,0-1 1,-1 1 0,1-1 0,0 1-1,-1-1 1,1 1 0,-1-1-1,1 1 1,-1-1 0,1 0 0,0 1-1,-1-1 1,0 0 0,1 0 0,-1 1-1,1-1 1,-1 0 0,1 0 0,-1 0-1,1 0 1,-1 0 0,1 1 0,-1-1 96,-7-1-949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18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86 10698,'-14'-27'1530,"7"15"-7,0-1 0,1 0 0,-1-5-1523,7 18 146,-1-3 615,0 3 383,0 4 2474,1 10-3160,0 13 57,1-1 1,1 0-1,1 1 0,1-1-515,-1-12 196,0 0 0,1 1 0,0-2 0,1 1 0,0 0 0,7 10-196,-9-20 26,0 1 0,0-1 0,0 0 0,0 0 0,1 0 1,-1 0-1,1 0 0,0-1 0,0 0 0,1 0 1,-1 0-1,1 0 0,-1-1 0,1 1 0,0-1 1,0 0-1,0-1 0,0 1 0,0-1 0,2 0-26,-1 0-13,-1-1 0,0 0-1,1 0 1,-1-1-1,1 0 1,-1 1-1,0-2 1,1 1-1,-1-1 1,0 1 0,0-1-1,0-1 1,0 1-1,0-1 1,-1 0-1,1 0 1,-1 0 0,0-1-1,0 1 1,0-1-1,3-4 14,0 0-69,-1 1 0,-1-1 1,1 0-1,-1-1 0,-1 1 0,0-1 0,0 0 0,0 0 0,-1-1 0,-1 1 0,2-9 69,0-8 8,-1-1 0,-1 0 0,-2 1 0,-2-18-8,3 40 340,2 13-134,4 12 38,3 11 113,0 0 0,-2 1 0,2 25-357,0-6 285,-9-47-315,1-1 1,-1 1-1,1-1 1,-1 1-1,1-1 1,1 0 0,-1 1-1,0-1 1,3 2 29,-4-5 0,-1 0 0,1 0 0,0-1 1,0 1-1,-1 0 0,1 0 1,0-1-1,0 1 0,0-1 1,0 1-1,-1-1 0,1 1 0,0-1 1,0 0-1,0 1 0,0-1 1,0 0-1,0 0 0,0 0 1,0 0-1,0 0 0,0 0 0,0 0 1,0 0-1,0 0 0,0 0 1,0 0-1,0-1 0,0 1 1,0 0-1,1-1 0,25-9 80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18.7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 10666,'1'9'4962,"2"1"-2694,1 1-743,3 28 4639,1 29-6164,-3-27 2260,5 18-2260,-8-50 71,-2-9-72,0 0 1,0 0-1,0 0 1,0 0 0,0-1-1,0 1 1,0 0-1,0 0 1,0 0-1,0 0 1,0 0-1,0 0 1,0 0-1,0 0 1,0 0-1,0 0 1,0 0-1,0 0 1,0 0-1,0 0 1,0 0-1,0 0 1,0 0-1,0 0 1,0 0-1,1 0 1,-1 0-1,0 0 1,0 0-1,0 0 1,0 0-1,0 0 1,0 0 0,0 0-1,0 0 1,0-1-1,0 1 1,0 0-1,0 0 1,0 0-1,0 0 1,0 0-1,0 0 1,0 0-1,0 0 1,0 0-1,0 0 1,0 0-1,0 0 1,0 0-1,0 0 1,0 0-1,0 0 1,1 0-1,-1 1 1,0-1-1,0 0 1,0 0-1,0 0 1,0 0-1,0 0 1,0 0 0,0 0-1,0 0 1,0 0 0,1-16-206,-1 15 193,3-30-348,1 1-1,1 0 1,2 0-1,2-3 362,-7 25-9,1 0 0,0 0-1,0 1 1,1-1 0,-1 1-1,2 0 1,1-3 9,-4 8 24,-1 0-1,1 0 1,0 0-1,0 0 1,0 0 0,0 0-1,0 0 1,0 1-1,1-1 1,-1 1 0,1-1-1,-1 1 1,1 0-1,-1 0 1,1 0 0,0 0-1,0 1 1,-1-1-1,1 1 1,0-1 0,0 1-1,0 0 1,0 0-24,0 1 53,0 0 0,0 0 1,0 0-1,0 0 0,0 1 1,0-1-1,0 1 0,0-1 1,0 1-1,-1 0 0,1 0 1,-1 1-1,0-1 0,1 0 1,-1 1-1,0 0 0,0-1 1,0 1-1,0 1-53,5 8 238,0 0 1,-1 1-1,4 12-238,2 7 761,3 13-761,-12-32-100,0 1-1,0-1 0,-1 0 0,-1 1 0,0 0 101,-2-10-1411,-1-5-414,-1-5-1296,2 3 1695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19.1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80 209 8282,'16'12'4777,"-8"10"0,-3 6-2641,2 2-63,2-3-401,0-3-376,-3-10-696,-2-4-151,0-6-705,-3-6-497,-5-7-1071,4-7-609,-9-8 1449</inkml:trace>
  <inkml:trace contextRef="#ctx0" brushRef="#br0" timeOffset="1">0 2 8498,'7'-2'3553,"3"10"-2089,-2 11-648,4 2-656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19.6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61 10082,'-2'2'473,"1"-1"0,-1 1 0,1-1-1,0 1 1,-1-1 0,1 1 0,0 0-1,0 0 1,0 0 0,0-1 0,0 1 0,0 0-1,1 0 1,-1 0 0,1 0 0,-1 1 0,1-1-1,0 0 1,0 0-473,-1 9 1173,0 1 1,1-1-1,1 1-1173,-1-9 287,1 7 281,-1 0 0,2 0 0,0 0 0,0 0-1,1 0 1,0 0 0,0 0 0,6 8-568,-8-14 48,1-1-1,0 1 0,0-1 0,0 0 0,1 0 0,-1 0 0,1 0 0,0-1 0,0 1 0,0 0 0,0-1 0,0 0 0,0 0 0,1 0 0,-1 0 0,1-1 0,-1 1 0,1-1 1,0 0-1,-1 0 0,1 0 0,0 0 0,0-1 0,4 0-47,-3 0-7,0 0-1,-1-1 1,1 0 0,0 0 0,0-1 0,-1 1-1,1-1 1,0 0 0,-1 0 0,0-1 0,1 1 0,-1-1-1,0 0 1,-1 0 0,4-3 7,-1 1-87,-1-1 1,0 0-1,0 0 1,0-1-1,0 1 1,-1-1-1,0 0 0,-1 0 1,2-4 86,-4 7-71,1 0-1,-1-1 1,0 1 0,0-1 0,-1 1-1,1-1 1,-1 1 0,0-1 0,0 1-1,-1-1 1,1 1 0,-1-1 0,-1-3 71,0 2-57,0 0 0,0 0 0,-1 1 0,0-1 0,0 1 1,-1-1-1,1 1 0,-1 0 0,-2-2 57,-2-1-28,1 1-1,-1 0 1,0 1 0,-1-1-1,0 2 1,0-1 0,0 1-1,0 1 1,-1 0 0,1 0-1,-11-2 29,14 4 4,1 1 1,-1 1-1,0-1 0,1 1 0,-1 0 0,0 0 1,0 0-1,1 1 0,-1 0 0,0 0 1,1 1-1,-3 0-4,4-1-109,0 1 1,1 0-1,-1 0 1,0 0-1,1 0 1,0 0-1,-1 1 1,1-1-1,0 1 1,0 0-1,1 0 1,-1 0-1,0 0 1,1 1-1,0-1 1,0 1-1,-1 1 109,2-3-188,0 0 0,0 1 0,1-1 0,-1 0-1,1 0 1,-1 0 0,1 1 0,-1 0 188,5 15-908,-3-17 852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19.9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10818,'3'0'559,"-1"0"0,1 1 0,0-1-1,-1 1 1,1 0 0,-1 0 0,1 0-1,-1 0 1,1 0 0,-1 1 0,0-1-1,1 1 1,-1 0-559,1 1 564,1 0-1,-1 0 1,0 1-1,-1-1 1,1 1-1,-1-1 1,2 5-564,1 1 636,-1 0 1,0 1 0,-1-1-1,0 1 1,-1 0 0,1 8-637,2 47 1864,-5-65-1861,0 0 0,0 0 0,0 0 0,0 1 0,0-1 0,0 0 0,0 0 0,0 1 0,0-1-1,0 0 1,0 0 0,0 0 0,0 1 0,0-1 0,0 0 0,0 0 0,0 0 0,0 1 0,0-1 0,0 0 0,1 0 0,-1 0-1,0 1 1,0-1 0,0 0 0,0 0 0,0 0 0,1 0 0,-1 0 0,0 1 0,0-1 0,0 0 0,0 0 0,1 0 0,-1 0-1,0 0 1,0 0 0,0 0 0,1 0 0,-1 0 0,0 1 0,0-1 0,0 0 0,1 0 0,-1 0 0,0 0-3,1-1-7,-1 1 0,1-1 0,-1 1 0,1-1 0,-1 1 1,1-1-1,-1 1 0,1-1 0,-1 1 0,1-1 0,-1 1 1,0-1-1,1 0 0,-1 0 7,3-6-128,-1-1 0,0 1 0,0-1 0,0-2 128,6-21-378,12-24-63,-17 47 425,0 1 1,1 0-1,0 0 1,1 0-1,0 0 1,1 0 15,-5 6 10,0-1 0,0 1 1,0 0-1,0 0 0,0 0 0,0 0 1,0 1-1,1-1 0,-1 0 1,0 0-1,1 1 0,-1-1 1,1 1-1,-1-1 0,0 1 0,1-1 1,-1 1-1,1 0 0,-1 0 1,1 0-1,0 0-10,0 0 37,0 1 0,0-1 0,0 1 0,0 0-1,-1-1 1,1 1 0,0 0 0,-1 0 0,1 0 0,-1 0 0,1 1 0,-1-1 0,1 0 0,0 2-37,3 2 118,-1 0 1,-1 0 0,1 1 0,-1 0-1,0-1 1,0 1 0,-1 0 0,0 1-1,1-1-118,1 15 466,-1 0-1,1 13-465,1 11 387,-4-44-453,-1 1 1,0-1-1,0 1 1,1-1-1,-1 1 0,1-1 1,-1 1-1,1-1 1,0 1-1,0-1 1,-1 0-1,1 1 0,0-1 1,0 0-1,0 0 1,0 0-1,2 1 66,-2-1-40,0-1-1,0 0 1,0 0 0,0 0-1,0 0 1,0 0-1,0 0 1,0 0 0,0 0-1,0-1 1,0 1 40,-1 0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0.3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10018,'7'3'5701,"2"7"-3965,-9-9-1366,6 9 451,0 1-1,-1 0 1,0 0 0,-1 0-1,-1 1 1,2 7-821,4 24 1997,-1 9-1997,-4-24 533,2 12-34,18 108 872,-14-102-991,1-2 0,6 11-380,-17-51 5,-4-11-41,-6-13-75,7 10 68,0-1 0,0 0 1,1 0-1,1 0 0,-1 0 0,2 0 0,-1 0 0,2 0 0,0 0 0,0 0 0,0 1 0,2-1 1,-1 0-1,1 0 0,1 1 0,0 0 0,1 0 0,2-6 43,-4 12 18,-1 1 0,0-1 0,1 0-1,0 1 1,0-1 0,0 1 0,0 0 0,0 0-1,1 0 1,0 1 0,-1-1 0,1 1 0,0 0-1,0 0 1,0 0 0,0 0 0,0 1 0,1-1-1,-1 1 1,1 0 0,-1 1 0,0-1 0,1 1-1,-1 0 1,1 0 0,-1 0 0,1 1 0,-1-1 0,1 1-1,-1 0 1,0 0 0,0 1 0,1-1 0,2 3-18,1 0 97,-1 0 0,1 1 1,-1 0-1,0 0 0,-1 1 1,1 0-1,-1 0 1,-1 0-1,6 8-97,-9-11 38,1 0-1,-1 0 1,0 0 0,-1 0-1,1 1 1,0-1 0,-1 1-1,0 0 1,0-1 0,0 1-1,0 0 1,-1-1 0,1 1-1,-1 0 1,0 0 0,0 0 0,0 0-1,-1-1 1,1 1 0,-1 0-1,0 0 1,0-1 0,-1 3-38,-2 1 30,0-1 0,0 1 0,-1-1 0,0 1 0,0-1 0,-1-1 0,1 1 1,-1-1-1,-1 0 0,-3 3-30,-4 2-8,-1-1 0,-1-1 0,1 0 0,-5 1 8,9-4-457,0-2-1,-1 1 1,-7 1 457,2-4-1604,17-1 1525,-1-1 1,1 1 0,-1 0 0,1 0 0,-1 0-1,0 0 1,1-1 0,-1 1 0,1 0 0,-1 0-1,1-1 1,0 1 0,-1 0 0,1-1 0,-1 1-1,1 0 1,-1-1 0,1 1 0,0-1 0,-1 1 0,1-1-1,0 1 1,0-1 0,-1 1 78,1-15-1019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0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23 11931,'6'24'6300,"-5"12"-3754,-1-18-1284,0 9 244,-1-14-857,1-1 0,0 1 1,1-1-1,1 1 0,0 2-649,-1-12 75,0 0 0,0 0 0,0 0 0,0 0 1,0-1-1,0 1 0,1 0 0,-1-1 0,1 1 0,0-1 1,0 0-1,0 1 0,0-1 0,0 0 0,0 0 0,1 0 0,-1-1 1,1 1-1,-1 0 0,1-1 0,0 0 0,-1 0 0,4 1-75,-2-1 10,-1 0 0,1 0 0,0-1 0,-1 0 0,1 0 0,0 0 0,-1 0 0,1 0 0,0-1 0,-1 0 0,1 0-1,0 0 1,-1 0 0,1 0 0,-1-1 0,0 1 0,1-1 0,-1 0 0,0 0 0,0 0 0,0-1 0,-1 1 0,1-1-1,0 1 1,1-3-10,-1 1-22,0 0-1,0 0 0,0 0 1,0-1-1,0 1 0,-1-1 1,0 0-1,0 1 0,0-1 1,-1 0-1,1 0 0,-1 0 1,0-1-1,-1 1 0,1 0 1,-1 0-1,0 0 0,0-1 23,-2-2-14,0 0-1,-1 0 0,0 0 0,0 0 1,0 1-1,-1-1 0,0 1 0,-1 0 1,1 0-1,-1 0 0,-1 1 0,1 0 1,-1 0-1,0 0 0,-1 1 0,1-1 1,-7-2 14,10 6-1,0 0 1,-1 1 0,1-1-1,0 1 1,0 0 0,-1 0 0,1 0-1,-1 0 1,1 1 0,-2-1 0,3 1-5,-1 0 0,1 0-1,0 0 1,0 1 0,0-1 0,0 1 0,0-1 0,0 1 0,0 0 0,0-1 0,0 1 0,1 0-1,-1 0 1,0 1 0,0-1 0,1 0 0,-1 0 0,1 1 5,-3 2-203,0 1-1,0 0 1,1 0 0,0 0-1,0 0 1,0 0-1,1 0 1,0 1 0,0-1-1,-1 6 204,-1 4-1182,1 0 0,1 0 0,0 9 1182,2 1-997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1.3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10242,'0'24'5735,"0"10"-622,2 16-2152,-1-34-2287,1-1 1,0-1-1,1 1 0,3 7-674,-5-18 73,1 0 0,0 0 0,-1 0-1,1-1 1,1 1 0,-1 0-1,0-1 1,1 0 0,0 1 0,0-1-1,0 0 1,0 0 0,0-1 0,1 1-1,-1-1 1,1 0 0,3 2-73,-4-3 3,-1 0 0,0 0 0,1 0 0,-1-1 0,1 1 0,-1-1 0,1 0 0,0 1 0,-1-1 0,1 0 0,-1-1 0,1 1 0,-1 0 0,1-1 0,-1 0 0,1 1 0,-1-1-1,0 0 1,1 0 0,-1 0 0,0-1 0,0 1 0,1 0 0,-1-1 0,0 1 0,-1-1 0,1 0 0,0 0 0,1-2-3,3-3-138,0-1-1,-1 0 1,0 0-1,-1-1 0,0 1 1,0-1-1,0 0 1,-1 0-1,1-7 139,0-3-218,-1 1 1,-1-1-1,0 1 1,-2-11 217,0 24 49,-2 9 33,-1 12 120,2-1 57,0 1 0,2-1-1,-1 0 1,2 1 0,1 3-259,-2-11 102,1-1 1,0 1-1,0-1 1,0 1-1,1-1 0,1 0 1,-1 0-1,1 0 1,0-1-1,0 1 0,4 2-102,-7-8-47,0 1 0,0-1 0,1 0 0,-1 0-1,1 0 1,-1 0 0,1 0 0,-1 0 0,1 0-1,0 0 48,-1-1-63,0 0-1,-1 0 0,1 0 0,-1 1 1,1-1-1,0 0 0,-1 0 0,1 0 1,0 0-1,-1 0 0,1 0 0,-1-1 1,1 1-1,0 0 0,-1 0 0,1 0 1,-1-1-1,1 1 0,0 0 0,-1 0 1,1-1-1,-1 1 0,1-1 0,-1 1 0,1 0 1,-1-1-1,0 1 0,1-1 0,-1 1 1,1-1-1,-1 0 64,5-15-854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1.7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0 325 13491,'7'33'7793,"-4"0"-3670,-2-18-2254,0 0 0,2 3-1869,-4-24-50,2 1 0,-1-1-1,0 0 1,1 1 0,0-1 0,0 1 0,1 0 0,0-2 50,5-13-1566,7-17 1566,-5 18-358,1 2 0,1-1 1,0 1-1,1 0 358,-10 15-8,-1 0 0,1 1 0,-1-1-1,1 1 1,-1-1 0,1 1 0,0-1 0,0 1 0,0 0 0,0 0 8,-2 1 6,1-1-1,0 1 1,-1 0 0,1 0 0,-1 0 0,1 0 0,-1 0-1,1 0 1,-1 0 0,1 0 0,0 0 0,-1 0 0,1 0 0,-1 0-1,1 0 1,-1 0 0,1 0 0,0 0 0,-1 1 0,1-1-1,-1 0 1,1 0 0,-1 1 0,1-1 0,-1 0 0,1 1 0,-1-1-1,0 1 1,1-1 0,-1 0 0,0 1 0,1-1 0,-1 1-1,0-1 1,1 1 0,-1 0-6,4 7 155,-1 0 0,-1 1 0,1-1 1,-1 1-1,-1 0 0,1 0 0,-2-1 0,1 6-155,3 24 444,-2-29-353,0 1 0,0-1 0,0 0 0,2-1 0,-1 1 0,4 6-91,-6-13-107,0 0-1,0 0 0,1 0 0,-1 0 1,1 0-1,-1 0 0,1-1 0,-1 1 1,1 0-1,0-1 0,0 0 0,0 1 1,0-1-1,0 0 0,0 0 0,0 0 1,0 0-1,1-1 0,-1 1 0,0 0 1,0-1-1,1 0 0,-1 1 0,0-1 1,1 0-1,-1 0 0,0 0 0,1-1 1,1 0 107,26-8-1891,2-6 588</inkml:trace>
  <inkml:trace contextRef="#ctx0" brushRef="#br0" timeOffset="1">539 219 12499,'-4'-1'749,"0"0"1,0 0-1,-1 1 1,1 0-1,0 0 1,-1 0-1,1 0 1,0 0 0,-1 1-1,1 0-749,-2 1 594,0 0 1,0 0-1,0 0 1,0 1-1,0 0 0,-3 2-594,0 1 421,1 0 0,0 0-1,1 1 1,0 0 0,0 0-1,0 1 1,1 0 0,-4 5-421,7-7 150,0-1 1,0 1-1,0 0 0,1 0 1,0 0-1,0 0 1,1 0-1,-1 0 0,1 0 1,1 1-1,-1-1 1,1 3-151,0-6 15,0-1 1,1 1 0,-1-1 0,0 1-1,1-1 1,-1 1 0,1-1-1,0 0 1,0 1 0,0-1 0,0 0-1,0 0 1,0 1 0,1-1 0,-1 0-1,1 0 1,0-1 0,-1 1 0,1 0-1,0 0 1,0-1 0,0 1 0,0-1-1,0 0 1,0 0 0,1 1 0,-1-2-1,0 1 1,1 0 0,-1 0-1,0-1 1,2 1-16,1 0-15,0-1-1,0 0 1,0 0-1,0 0 0,0 0 1,0-1-1,0 0 1,-1 0-1,1 0 1,0-1-1,-1 1 0,1-1 1,-1 0-1,1-1 1,-1 1-1,0-1 1,0 0-1,0 0 1,0 0-1,3-3 16,-1-1-179,1 0-1,-1-1 1,0 0-1,-1 0 1,0 0-1,0 0 1,0-1-1,-1 1 1,-1-1-1,2-4 180,0-8-366,0 0 0,-1-1 0,0 0 0,-2 0 0,-1-21 366,-1 25 12,-1-1-1,-1 1 1,-1 0-1,0 0 1,-1 0-1,-1 0 1,-3-4-12,8 20 40,-1 1 0,0-1 0,0 0 0,1 1 0,-1-1 0,0 1 0,0-1 0,0 1 0,-1-1 0,1 1-40,1 1 10,0-1-1,-1 1 1,1 0 0,0 0-1,0 0 1,0 0 0,0 0-1,0 0 1,-1 0 0,1 0-1,0 0 1,0 0 0,0 0-1,0 0 1,0 0-1,0 0 1,-1 0 0,1 0-1,0 0 1,0 0 0,0 0-1,0 0 1,0 0 0,-1 0-1,1 0 1,0 0-1,0 0 1,0 1 0,0-1-1,0 0 1,0 0 0,0 0-1,-1 0 1,1 0 0,0 0-1,0 0 1,0 1-10,-4 9 358,4-3-199,0 0 1,0 0 0,0 0-1,1 0 1,0 0-1,1 4-159,1 7 244,35 225 1639,-35-226-1766,1-1-1,1 1 0,5 13-116,-9-26-85,1-1-1,0 1 1,-1 0-1,1-1 1,0 0-1,1 1 1,-1-1 0,1 0-1,-1 0 1,1 0-1,0-1 1,0 1-1,0 0 1,1-1-1,-1 0 1,0 0-1,1 0 1,0 0-1,1 0 86,28 4-3538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2.1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7770,'21'-16'4553,"-12"21"328,1 6-2401,6 31-799,-6 17 87,4 22-224,-4 12-223,2-10-473,3-5-176,-2-18-328,2-8-144,-6-12-240,-1-11-288,-4-16-872,-3-6-513,-3-19 777,-4-11 224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55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34 4505,'-12'-2'1950,"4"0"35,0 1 0,0 0 1,-3 0-1986,3-2 3097,8 3-3035,0 0 0,0-1 0,0 1 1,0 0-1,0 0 0,0 0 0,-1 0 0,1 0 0,0 0 0,0 0 0,0 0 1,0 0-1,0 0 0,0-1 0,0 1 0,0 0 0,0 0 0,0 0 0,0 0 1,-1 0-1,1 0 0,0-1 0,0 1 0,0 0 0,0 0 0,0 0 1,0 0-1,0 0 0,0 0 0,0-1 0,0 1 0,0 0 0,0 0 0,0 0 1,1 0-1,-1 0 0,0 0 0,0-1 0,0 1 0,0 0 0,0 0 1,0 0-1,0 0 0,0 0 0,0 0 0,0 0 0,0-1 0,1 1 0,-1 0 1,0 0-1,0 0 0,0 0 0,0 0 0,0 0 0,0 0 0,0 0 0,1 0 1,-1 0-1,0 0 0,0 0 0,0 0 0,0 0-62,13-3 352,0 1-1,0 0 0,0 1 1,11 0-352,-14 1 273,-1 0 1,0 1 0,0 0-1,0 1 1,0 0-1,7 2-273,-13-3 73,0 0-1,0-1 1,0 1-1,0-1 0,0 0 1,0 0-1,0 0 1,0 0-1,0-1 0,2 0-72,8-1 106,39 1 231,29 2-337,-57 1 187,17 4-187,-6 0 184,15 2 137,-17-2 74,11-1-395,-32-5 54,1 1 1,-1-2-1,0 0 0,0 0 0,7-2-54,-9 1 32,12-3 59,0 1-1,1 1-90,-14 3 48,0 0 0,0 0-1,0 0 1,1 1-1,-1 1 1,7 1-48,-10-1 20,26 6 242,8 0-262,-28-6 47,-1-1 0,1-1 0,0 1 0,0-2 0,5 0-47,6-2 50,-9 0-7,0 1 1,0 1 0,0 0-1,1 1 1,-1 1-1,0 0 1,9 2-44,-1 3 77,1-2 1,-1-1 0,1 0-1,0-2 1,-1-1-1,1 0 1,3-2-78,-14 1 49,0 1 0,0 0-1,0 1 1,0 0 0,1 1-49,-9-1 10,4-1 27,0 1 0,1-2 0,-1 1 0,0-1 0,8-1-37,-8 0 36,1 1 0,0 0 1,-1 1-1,10 0-36,21 2 113,1-1-1,5-3-112,-36 2 23,27-5 69,-30 3-77,0 1 1,1 0 0,-1 1 0,0 0-1,0-1 1,0 2 0,1-1-1,0 1-15,7 2 29,-7-1-10,0-1 1,0 0-1,0 0 0,1-1 1,-1 1-20,24-4 153,16-3-153,-7 1 64,-10-1-18,-24 4-35,1 1 0,-1 0 0,1 0 0,-1 0 0,1 1 0,4 0-11,-2 1 19,0 0 1,0-1-1,0 0 0,0-1 0,0 0 1,0 0-1,4-2-19,1 1 20,0 0 1,0 1 0,0 0-1,8 2-20,-14-2 10,1 1 0,-1-1 0,0 0 0,3-2-10,-3 2 14,0-1 0,0 1 0,0 1 0,3-1-14,-5 2 18,1 0-1,-1 0 1,1 1-1,1 0-17,-1 0 25,0 0 0,0-1 0,1 1 0,0-1-25,25 0 87,1-2-1,-1-1 1,6-2-87,20 1 57,-31 2 33,26 4-90,6-1 94,-55-2-82,12 0 37,0 0 0,0 2 0,16 2-49,-24-2 26,0-1 0,0 0 0,0-1 0,0 0 0,0 0 0,0-1 0,0 0 0,8-2-26,-11 2 18,0 1 1,0 0-1,0 0 0,0 0 0,3 1-18,-3 0 16,-1 0-1,1-1 0,-1 0 1,1 0-1,-1-1 0,1 0 1,0 0-16,6-2 20,-9 2-14,0 0 0,-1 0 0,1 0 0,0 1 0,0-1 0,0 1 0,-1 0 0,1 0 0,0 0 0,0 0 0,0 0 0,0 1 0,2 0-6,-4-1 3,0 1-1,1-1 0,-1 1 0,0-1 1,0 1-1,0-1 0,1 0 0,-1 0 0,0 0 1,1 0-1,-1 0 0,0 0 0,0 0 1,1 0-1,-1 0 0,0-1 0,0 1 0,1 0 1,-1-1-1,0 1 0,0-1 0,0 1 1,0-1-1,1 0-2,-1 0 2,0 0 0,0 0 0,0 0 0,1 0 1,-1 0-1,0 1 0,1-1 0,-1 0 0,0 1 0,1-1 1,-1 1-1,1 0 0,-1-1 0,1 1 0,-1 0 0,1 0 1,-1 0-1,1 0 0,-1 0 0,1 0 0,-1 1 0,1-1 1,-1 0-1,1 1-2,-1-1 13,-1 0-4,0 0-1,0 0 85,0 0-156,0 0 0,0-1 0,0 1 0,0 0 0,0-1-1,-1 1 1,1 0 0,0-1 0,0 1 0,0 0 0,0-1 0,-1 1-1,1 0 1,0 0 0,0-1 0,0 1 0,-1 0 0,1 0 0,0-1 0,0 1-1,-1 0 1,1 0 0,0 0 0,-1 0 0,1-1 0,0 1 0,-1 0-1,1 0 1,0 0 0,-1 0 0,1 0 63,-24-11-704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2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 12947,'10'-2'1938,"-1"0"1,1 1-1,3 0-1938,13 0 3835,12 1-3835,-18 1 1087,-8 0-782,1 0 1,-1 1 0,0 0-1,-1 1 1,1 0 0,0 1-1,-1 0 1,0 1 0,0 0-1,0 1 1,-1 0 0,0 1-1,0 0 1,0 1 0,2 3-306,-8-7 35,-1 0 0,1 1 0,-1-1 0,0 1 0,-1 0 0,1 0 0,-1 0 0,0 0 0,0 0 0,0 0 0,-1 1 0,0-1 0,0 1 0,0-1 0,-1 1 0,0-1 0,0 1 0,0-1 0,-1 1-35,0 1 15,0 0 0,0 0 0,-1 0 0,0 0 0,0-1 0,-1 1 0,0-1 0,0 1 0,0-1 1,-1 0-1,0 0 0,0-1 0,-1 1 0,-2 2-15,-3 1-56,0-1-1,0-1 1,-1 1-1,0-2 1,0 0 0,0 0-1,-1-1 1,0 0 0,-1 0 56,-8 1-3233,-21 5 3233,-21-2-9643,62-9 7132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3.2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0 155 10906,'36'46'10472,"1"6"-10472,-2-2 3802,-33-48-3596,5 9 1189,-9-10-977,-6-4-381,5 0-21,-1 1 0,0-1 0,1 0 0,-1 0 0,1 0 0,0 0 0,0-1 0,0 1 0,0-1 0,1 0 0,0 1 0,-1-1 0,1 0 0,1-1 0,-1 1 0,0-2-16,-2-5-11,1 0 0,1-1 0,0 1 0,0-1 0,1-9 11,1 14-16,0-1 0,0 1 0,1 0 1,0-1-1,0 1 0,1 0 1,0 0-1,0 0 0,1 0 0,0 1 1,0-1-1,1 1 0,-1-1 1,1 1-1,1 0 0,-1 1 0,1-1 1,0 1-1,0 0 0,1 0 1,-1 0-1,1 1 0,0 0 0,1 0 1,-1 1-1,1-1 0,-1 1 1,1 1-1,0-1 0,0 1 0,0 1 1,3-1 15,-8 1-24,1 1-1,-1 0 1,1-1 0,-1 1 0,1 1 0,-1-1-1,3 0 25,19 9-142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3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35 7650,'2'-7'1695,"-2"5"-927,1 0-1,-1 0 1,1 0 0,-1 0-1,0 0 1,0 0 0,0 0-1,0 0 1,0 0 0,-1 0 0,1 0-1,-1-2-767,1 9 2379,-1 14-101,-1 1 0,-4 14-2278,2-7 1404,-1 14-1404,4-4 313,1 1 0,2 0 0,2 0 0,1-1 0,2 0 0,2 1-313,-5-24 40,0 0 0,1-1 0,0 0 0,1 0 0,1 0 0,0-1 0,8 10-40,-9-13-114,1-1 1,0-1 0,0 1-1,1-1 1,0-1 0,0 0 0,1 0-1,0 0 1,0-1 0,8 4 113,-10-6-304,0-1 1,0 1-1,0-1 1,5 1 303,33 0-789</inkml:trace>
  <inkml:trace contextRef="#ctx0" brushRef="#br0" timeOffset="1">895 259 10290,'-8'-20'3467,"5"9"-2076,-2 1 0,1-1 1,-1 1-1,-3-2-1391,6 9 224,1 0 0,-2 1-1,1-1 1,0 1 0,0-1 0,-1 1 0,1 0 0,-1 0 0,0 0-1,1 0 1,-1 1 0,0-1 0,0 1 0,0 0 0,0 0 0,-3-1-224,-1 1 153,1 0 0,-1 1 0,1-1 0,-1 1 0,1 1 0,-1-1 0,1 1 0,-1 0 0,1 1 0,-1 0 0,1 0 0,0 0 0,0 1 0,-4 2-153,6-3 58,0 0 0,1 0 0,-1 1 0,1 0-1,0 0 1,-1 0 0,1 0 0,1 0 0,-1 0 0,-2 4-58,4-4 41,-1-1 1,1 1 0,0 0-1,0 0 1,0 0-1,0 0 1,0 0-1,1 0 1,-1 0-1,1 0 1,0 1 0,0-1-1,0 0 1,0 0-1,1 2-41,0 2 41,1 0 0,1 0 1,-1 0-1,1 0 0,0-1 0,1 1 0,-1-1 0,1 0 0,0 0 0,1 0 0,0-1 0,-1 0 1,2 1-1,-1-2 0,2 2-41,9 7 135,1-1 1,0-1 0,1-1-1,15 7-135,2-2 243,-21-9-34,1 1 0,-1 0-1,-1 1 1,1 0 0,6 7-209,-18-14 44,0 1 0,0 0 0,-1-1 0,1 1 0,-1 0-1,1 0 1,-1 0 0,0 0 0,1 0 0,-1 0 0,1 3-44,-2-4 16,0 0 0,0 0 0,0 0 1,0 0-1,0 0 0,0 0 0,0 0 1,0 0-1,0 0 0,0 0 0,0 0 0,-1 0 1,1 0-1,0 0 0,-1 0 0,1 0 1,-1 0-1,1 0 0,-1 0 0,0 0 0,1 0 1,-1 0-1,0 0 0,1-1 0,-2 2-16,-1 0 8,0 0-1,0 0 1,0 0 0,0-1-1,0 1 1,0-1-1,0 0 1,-1 1-1,1-1 1,0-1 0,-1 1-1,1 0 1,-1-1-8,-11 1-398,1 0 1,-9-2 397,6 1-701,-22 0-2931,39 0 3523,0 0 0,-1 0 0,1 0 0,-1 0-1,1 0 1,-1-1 0,1 1 0,-1 0 0,1 0 0,0 0 0,-1 0-1,1-1 1,-1 1 0,1 0 0,0 0 0,-1-1 0,1 1-1,-1 0 1,1 0 0,0-1 109,-1 0-88,1 0-1,0 1 1,0-1-1,0 0 1,0 0 0,0 1-1,1-1 1,-1 0-1,0 1 1,0-1-1,0 0 1,1 0 0,-1 1 88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4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11947,'3'4'611,"-1"-1"1,1 0 0,-1 1-1,0-1 1,0 1 0,0 0-1,0-1 1,-1 1 0,0 0-1,0 0 1,0 0 0,0 2-612,1 7 1254,-1-1 1,-1 1 0,-1 5-1255,1-3 1004,0-1-1,1 7-1003,0-16 251,0 0 0,0-1-1,0 1 1,0-1-1,1 1 1,-1-1 0,1 1-1,1-1 1,0 2-251,-2-4 51,1 0 0,-1 0 0,1 0 0,-1-1 0,1 1 0,0 0 0,0-1 0,-1 1 0,1-1 0,0 0 0,0 0 0,0 0 0,2 1-51,-2-1 6,-1-1 0,0 0 1,1 1-1,-1-1 0,1 0 0,-1 0 1,1 0-1,-1 0 0,1 0 0,-1 0 0,1 0 1,-1-1-1,0 1 0,1 0 0,-1-1 1,1 1-1,-1-1 0,0 0 0,1 1 1,-1-1-1,0 0 0,1 0-6,1-2-30,1 0 0,-1 0 0,0 0-1,0 0 1,0 0 0,-1-1 0,1 1 0,-1-1 0,0 0 0,0 1 0,2-5 30,-3 5-46,0 1 0,0-1 0,-1 0 1,1 0-1,-1 0 0,0 0 0,1 0 1,-1 0-1,0 0 0,-1 0 0,1 0 1,-1 0-1,1 0 0,-1 1 0,0-1 1,0 0-1,0 0 0,0 0 46,-4-6-147,-1 0 1,0 0-1,0 1 1,0-1-1,-1 1 0,-6-4 147,-1-2-83,-1 2-1,0 0 0,-4-1 84,29 12 266,15 2-217,-1 0 30,0 1 1,8 3-80,-24-4 73,0 0 1,0 1 0,0 1 0,0-1 0,0 1-1,-1 0 1,1 1 0,-1 0 0,0 0-1,1 1-73,-4-2 63,0 1 0,0 0-1,0-1 1,0 1 0,-1 1-1,1-1 1,-1 0 0,0 1-1,-1 0 1,1-1 0,-1 1-1,0 0 1,0 0 0,0 1-1,0 3-62,-1-4 37,0 0 0,0 1 0,-1-1 0,0 0 1,0 0-1,0 0 0,-1 1 0,0-1 0,0 0 0,0 0 0,0 0 0,-1 0 0,0 0 0,0 0 0,0-1 0,-1 1 0,1 0 0,-1-1-37,3-4 1,0 0-1,0 0 1,0 0-1,0 0 1,0 0-1,0 0 1,0 0-1,0 0 1,0 1-1,0-1 1,0 0-1,0 0 1,0 0-1,0 0 1,0 0-1,0 0 1,0 0-1,0 0 1,0 0-1,0 0 1,-1 0-1,1 0 1,0 0-1,0 0 1,0 0-1,0 0 1,0 0-1,0 0 1,0 0-1,0 1 1,0-1-1,0 0 1,0 0-1,0 0 1,0 0-1,0 0 1,0 0-1,0 0 1,0 0-1,0 0 1,0 0-1,-1 0 1,1 0-1,0 0 1,0 0-1,0 0 1,0 0-1,0 0 1,0 0-1,0 0 1,0 0-1,0 0 1,0 0-1,0 0 1,0 0-1,0 0 1,0-1-1,0 1 1,0 0-1,0 0 1,-1 0-1,1 0 1,0 0-1,0 0 1,0 0-1,0 0 1,0 0-1,0 0 1,0 0-1,1-6-44,5-10-147,0 4 5,0 0-1,1 1 1,0 0 0,1 0-1,1 0 1,-1 1 0,7-5 186,-14 14 1,0 0 0,0 0-1,0 0 1,0 0 0,1 0 0,-1 1 0,0-1 0,1 0-1,-1 1 1,0-1 0,1 1 0,-1-1 0,1 1 0,-1 0 0,1-1-1,-1 1 1,1 0 0,-1 0 0,1 0 0,1 0-1,-2 1 20,1 0 0,0-1 0,-1 1 0,1 0 0,0 0 0,-1-1-1,1 1 1,-1 1 0,1-1 0,-1 0 0,0 0 0,0 0 0,1 1 0,-1-1 0,0 1 0,0-1 0,0 1-20,3 6 144,-1-1 0,0 1 0,0-1 0,-1 1 0,0 0 0,-1 0 0,1 3-144,3 33 839,-5-50-915,1-1 1,0 1-1,1 0 1,0 0-1,0 0 1,0 0-1,1 0 1,-1 0-1,2 0 1,-1 1-1,3-4 76,-4 6 1,-1 1 0,1 0-1,0 0 1,-1 0 0,1 0 0,0 0-1,0 0 1,0 1 0,0-1 0,1 1 0,-1-1-1,0 1 1,1 0 0,-1 0 0,1 0-1,-1 0 1,1 0 0,-1 0 0,1 1-1,0 0 1,-1-1 0,1 1 0,0 0 0,-1 0-1,1 0 1,0 1 0,0-1-1,0 1 37,0 0 0,0 0 0,0 0 1,0 0-1,0 1 0,0-1 0,-1 1 0,1 0 0,0 0 1,-1 0-1,1 0 0,-1 0 0,0 0 0,0 1 0,0-1 1,0 1-1,0-1 0,0 1 0,-1 0 0,2 2-37,5 16 313,2 13-313,-5-20-458,-4-9-7,-2-4-841,1-2-3316,-5-6 2006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4.8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11 239 13851,'5'0'953,"0"0"0,0-1 0,-1 0-1,1 0 1,0 0 0,0 0 0,-1-1 0,1 1 0,3-3-953,-4 2 477,0-1 1,1 1 0,-1-1-1,0-1 1,0 1-1,-1 0 1,1-1-1,2-2-477,-2 0 167,0 0 0,-1 0 0,1 0-1,-1 0 1,0-1 0,0 1 0,-1-1 0,0 0-1,0 1 1,-1-1 0,0 0 0,0 0-1,0-4-166,-1 6 27,-1 0-1,1 0 1,-1-1-1,0 1 0,0 0 1,0 0-1,-1 0 1,0 1-1,0-1 0,0 0 1,-1 1-1,1-1 1,-2 0-27,3 2 3,-1 1 1,0 0 0,0-1-1,1 1 1,-1 0-1,-1 0 1,1 0 0,0 1-1,0-1 1,-1 0 0,1 1-1,-1 0 1,1-1 0,-1 1-1,0 0 1,1 0-1,-1 0 1,0 1 0,0-1-1,0 1 1,0 0 0,1-1-1,-4 2-3,5-1-1,-1 0 0,0 1 0,1-1 0,-1 1 0,0-1 0,1 1 0,-1 0 0,1-1 0,-1 1 0,1 0 0,-1 0 0,1 0 0,0 1 0,0-1 0,-1 0 1,1 0-1,0 1 0,0-1 0,0 0 0,0 1 0,0-1 0,0 1 1,-1 4-3,0-1 0,0 1 1,0-1-1,0 1 0,1 2 3,-2 4 12,0 0 0,1 1 0,1-1 0,0 0 0,1 1 0,0-1 0,1 1 0,1-1-1,-1 0 1,2 0 0,3 10-12,-6-19-18,1 0 0,1 0 0,-1 0 0,0 0 0,1 0 0,-1 0 0,1-1 0,0 1 0,0 0 0,0-1 0,0 0 0,1 1 0,-1-1 0,0 0 0,1 0 0,0 0 0,-1-1 0,1 1 0,0-1 0,0 1 0,0-1 0,0 0 0,0 0 0,0 0 0,0 0 0,1-1 0,-1 1 0,0-1 0,0 0 0,1 0 18,3 0 98,0-1 0,0 0 0,-1 0 0,1 0 0,6-3-98,39-16 110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5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 8394,'10'-21'4489,"3"18"-560,3 5-1193,0 23-807,0 14-41,-2 19-416,1 13-215,0 9-401,-1 1-192,2-1-288,3-6-128,-3-15-200,-4-16-240,-8-23-912,-2-14-601,-6-25-1111,2-9 1592</inkml:trace>
  <inkml:trace contextRef="#ctx0" brushRef="#br0" timeOffset="1">26 52 9146,'2'-2'504,"0"1"0,0-1-1,1 0 1,-1 1 0,1-1 0,0 1 0,-1 0 0,1 0 0,0 0-1,0 0 1,0 0 0,0 1 0,0-1 0,-1 1 0,1 0-1,0 0 1,0 0 0,3 0-504,7 2 1375,0 0-1,1 1 0,8 3-1374,-9-2 599,6 1 836,0 1 0,16 8-1435,-28-11 241,-1 0 0,0 1 0,0-1-1,0 1 1,0 0 0,-1 1-1,0 0 1,0-1 0,5 7-241,-9-9 67,1 1 1,0 0-1,-1 0 1,1 0-1,-1 0 1,0 1 0,0-1-1,0 0 1,-1 0-1,1 1 1,-1-1-1,0 0 1,1 1-1,-2-1 1,1 1-68,0 3 66,-1 1 0,-1-1 1,1 1-1,-1-1 1,-1 0-1,0 2-66,1-6-11,1-1-1,-1 1 1,0 0 0,0-1-1,0 1 1,0-1 0,0 0-1,-1 0 1,1 0 0,-1 0-1,1 0 1,-1 0 0,0 0 0,0-1-1,1 0 1,-1 1 0,0-1-1,0 0 1,-1-1 0,1 1-1,0 0 1,0-1 0,0 0-1,-2 1 12,1-1-267,0 0-1,0 0 1,0 0-1,1 0 0,-1-1 1,0 1-1,0-1 0,0 0 1,0 0-1,1 0 1,-1-1-1,1 1 0,-1-1 1,1 0-1,-1 0 1,1 0-1,0-1 0,0 1 1,0-1-1,0 0 268,-7-11-1268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5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143 157 12091,'2'-1'486,"0"1"0,-1 0 0,1-1 0,0 0-1,0 1 1,-1-1 0,1 0 0,-1 0 0,1 0 0,0 0 0,-1 0 0,0 0 0,1 0 0,-1-1 0,1 0-486,-1 1 174,-1 0-1,1 0 0,-1 0 0,1 0 1,-1 0-1,0 0 0,1 0 0,-1 0 1,0-1-1,0 1 0,0 0 0,0 0 1,0 0-1,0 0 0,0-1 0,0 1 1,0 0-1,-1 0 0,1 0 0,0 0 1,-1 0-1,1-1 0,-1 1 0,0-1-173,-4-7 237,0-1 0,-1 1-1,0 0 1,-1 1-1,0-1 1,0 1 0,-1 0-1,0 1 1,0 0-1,0 0 1,-1 1 0,-2-1-237,9 6 3,-1 0-1,1 0 1,-1 0 0,1 0 0,-1 0 0,0 0 0,1 1 0,-1-1 0,0 1-1,1 0 1,-1 0 0,0 0 0,0 0 0,-1 1-3,3-1 0,-1 0 0,1 1 1,-1-1-1,1 1 0,-1 0 1,1-1-1,0 1 0,-1 0 0,1 0 1,0 0-1,0 0 0,0 0 0,-1 0 1,1 0-1,0 1 0,0-1 0,1 0 1,-1 0-1,0 1 0,0-1 0,1 1 1,-1-1-1,1 1 0,-1-1 0,1 1 0,-2 5 50,1 0 0,0 0 0,0 0 0,1 0 0,0 0 0,0 0 0,1 0 0,0 0 0,0 0 0,1 0 0,-1 0 0,1 0 0,1-1 0,0 1 0,0-1 0,0 1 0,0-1 0,1 0 0,0 0 0,1-1 0,-1 1 0,1-1 0,4 4-50,-7-8 31,0 1 1,0-1 0,0 0-1,0 0 1,0 1-1,0-2 1,0 1 0,1 0-1,-1 0 1,0 0-1,0-1 1,1 0-1,-1 1 1,3-1-32,-4 0 12,1 0 0,0 0 0,-1-1-1,1 1 1,0-1 0,-1 1 0,1-1 0,-1 1 0,1-1-1,-1 0 1,1 0 0,-1 0 0,0 0 0,1 0 0,-1 0-1,0 0 1,0 0 0,1 0 0,-1-1 0,0 0-12,0 1 5,0 0 0,-1 0 0,1 0 0,0 1 0,0-1 0,-1 0 0,1 1 1,0-1-1,0 0 0,0 1 0,0-1 0,0 1 0,0-1 0,0 1 0,0 0 1,0-1-1,0 1 0,0 0 0,0 0 0,0 0 0,0 0 0,0-1 0,0 2 0,1-1-5,0 0 26,0 1 0,0-1 0,0 1 0,0-1 0,0 1 0,0 0 0,0 0 0,0 0-1,-1 0 1,1 1 0,0-1 0,0 1-26,9 11 305,-9-9-3989,-2-5 3614</inkml:trace>
  <inkml:trace contextRef="#ctx0" brushRef="#br0" timeOffset="1">352 123 11130,'20'15'4697,"-7"4"-2056,-4-1-641,2-2 121,-4-2-321,-5-6-784,1-6-375,-6-2-817,2 0-465,0-1-1175,-1 0 3456,1-1-1608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6.0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9178,'8'2'1795,"-1"1"1,1 0-1,-1 0 1,0 0-1,5 4-1795,-3 0 1586,1-1 0,-1 1 0,7 8-1586,-7-6 697,0 1-1,0 1 1,-1-1 0,0 1 0,-1 1 0,0-1 0,-1 3-697,4 8 588,-6-12-471,1 0 0,0 0 0,4 6-117,-4-10 13,-1 1 0,0 0 0,-1 0 1,1 0-1,0 4-13,-3-9 7,-1 1 1,1-1-1,0 1 0,-1-1 1,0 1-1,1 0 1,-1-1-1,0 1 1,0-1-1,-1 1 1,1 0-1,0-1 0,-1 1 1,0-1-1,1 1 1,-1-1-1,-1 3-7,2-5 5,-1 1-1,1-1 1,0 0 0,0 1-1,0-1 1,-1 1-1,1-1 1,0 0 0,-1 1-1,1-1 1,0 0 0,-1 0-1,1 1 1,0-1-1,-1 0 1,1 0 0,-1 1-1,1-1 1,0 0-1,-1 0 1,1 0 0,-1 0-1,1 1 1,-1-1 0,1 0-1,0 0 1,-1 0-1,1 0 1,-1 0 0,1 0-1,-1 0 1,1-1-1,-1 1 1,1 0-5,-1 0 3,1 0 1,-1-1-1,1 1 0,-1 0 0,1-1 1,-1 1-1,1-1 0,-1 1 1,1-1-1,-1 1 0,1-1 0,0 1 1,-1-1-1,1 1 0,0-1 0,0 0 1,-1 1-1,1-1 0,0 1 1,0-1-1,0 0 0,0 1 0,0-1 1,0 0-1,0 1-3,-1-12-147,1 0 0,1 1 0,0-1 0,1 0 0,0 1 0,0-1 0,2 1 0,-1 0 0,1 0 0,1 0 0,0 1 0,0-1 0,1 1 0,1 1 0,0-1 0,0 1 1,0 0-1,1 0 0,1 1 0,1-1 147,-7 6-15,1 1 1,0-1 0,0 0 0,0 1 0,3-2 14,24-4-185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6.4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10666,'7'5'5161,"2"10"-1768,2 13-1296,-2 7-49,-1 5-464,-1-2-335,1-7-593,-1-5-152,-2-11-1240,0-11-609,-1-16 793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6.7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14363,'4'11'5665,"6"3"-3968,6-5-505,3 3-440,2 0-504,4 1-1024,2-1-592,8 2-1545,3-8 1713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17.8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7354,'16'31'2747,"-15"-23"3580,0-1-3051,0-1-3907,3 5 924,0-1 0,1 1 0,0 0 0,2 0-293,0 2 186,2 3 121,1 0-1,1-1 1,0 0-1,6 4-306,-14-15 32,-1-2-9,0 0 1,-1 0 0,1 0-1,0 0 1,0-1 0,0 1-1,0-1 1,1 0 0,-1 1 0,0-1-1,0 0 1,1 0 0,1 0-24,-3-1 12,0 0 1,1 1-1,-1-1 1,0 0-1,1 0 1,-1 0-1,1-1 1,-1 1-1,0 0 1,1 0-1,-1-1 1,0 1-1,0-1 1,1 1-1,-1-1 1,0 0-1,0 1 1,0-1-1,1 0 1,-1 0-1,0 0 1,0 0-1,0 0 1,0 0-13,4-6 14,0 0 1,0 0-1,0 0 1,-1-1-1,0 0 1,-1 0-15,0 2 1,-1 0 0,1 0 0,0 1-1,1-1 1,-1 1 0,1 0 0,0 0 0,1 0 0,-1 0-1,1 0 1,0 1 0,2-1-1,-2 2-2,1 0 0,0 0-1,0 1 1,0 0 0,1 1 0,-1-1-1,0 1 1,1 0 0,-1 1-1,1-1 1,-1 1 0,3 1 2,13 0 3,0 1 1,0 2-1,1 0-3,218 53 307,-229-54-265,21 6 344,13 6-386,-38-12 102,0 0-1,1 1 0,-2 0 0,1 1 1,0 0-1,-1 0 0,5 5-101,-11-10 7,27 29 397,-26-26-370,0 0 1,1 0-1,-1 1 0,0-1 1,-1 1-1,1 0 0,-1-1 1,1 3-35,2 8 97,-2-9-41,0 1-1,-1-1 1,0 0 0,0 1 0,0-1 0,0 2-56,-2-15 37,1 4-42,0 0 0,0 1 0,1-1-1,-1 0 1,1 1 0,0-1 0,1-3 5,10-29-31,-10 33 28,-1 0-1,1 1 0,-1-1 0,1 1 0,0-1 1,0 1-1,0 0 0,0-1 0,0 1 0,0 0 1,1 0-1,-1 1 0,1-1 0,0 0 4,3-1-3,0 1 0,0 0-1,0 0 1,0 0 0,2 0 3,-3 1-3,5-1 1,0 0 0,0 1 0,1 0 0,-1 1 0,0 0-1,1 1 1,-1 0 2,26 4-1,14 4 1,-12-1 0,307 56 206,-323-59-143,1-2 0,-1 0 0,0-2 0,1 0 0,2-2-63,-17 0 11,1 0-1,0 0 1,0-1 0,-1 0-1,1 0 1,-1-1 0,1 0 0,-1-1-1,0 0 1,0 0 0,-1-1 0,1 0-1,-1 0 1,2-2-11,-6 5-167,-1-1 1,1 0-1,0 0 0,-1 1 1,1-2-1,-1 1 0,0 0 0,0 0 1,0-1-1,-1 1 0,1-1 1,-1 0-1,0 1 0,0-1 1,0 0-1,0 0 0,-1 1 0,1-1 1,-1 0-1,0-4 167,-4-13-1073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7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1 7794,'1'0'4094,"-2"0"-816,0 0-2419,0 1-1,-1-1 0,1 0 1,0 1-1,0-1 1,0 1-1,0-1 1,0 1-1,0 0 0,-1 0-858,-13 18 1429,-11 22-262,25-39-1082,0 0 0,0 0 0,0 0 1,1 0-1,-1 0 0,0 0 1,1 1-1,0-1 0,-1 0 1,1 0-1,0 0 0,0 1 0,0-1 1,1 0-1,-1 0 0,0 1 1,1-1-1,0 0 0,-1 0 0,1 0 1,0 1-86,2 2 142,1 1 1,-1-1-1,1 0 1,0 0-1,0 0 1,2 0-143,4 6 189,14 15 906,21 18-1095,-44-44 7,-1 1-1,0-1 1,1 0 0,-1 0 0,1 1-1,-1-1 1,0 0 0,1 1 0,-1-1 0,0 1-1,1-1 1,-1 0 0,0 1 0,1-1 0,-1 1-1,0-1 1,0 1 0,0-1 0,0 1-1,1-1 1,-1 1 0,0-1 0,0 1 0,0-1-1,0 1 1,0-1 0,0 1 0,0-1 0,0 1-1,0-1 1,-1 1 0,1-1 0,0 1-1,0-1 1,0 0 0,0 1 0,-1-1 0,1 1-1,0-1 1,-1 1 0,1-1 0,0 0-1,-1 1 1,1-1 0,0 0 0,-1 1 0,1-1-1,0 0 1,-1 1 0,1-1 0,-1 0 0,1 0-1,-1 0-6,-2 2-8,-1 0-1,0-1 1,1 0-1,-1 0 0,0 0 1,-3 0 8,-20 1-1420,0 0 1,0-2 0,-11-2 1419,17-1-1089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7.5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39 111 9970,'-17'-20'1822,"13"15"31,-1 0-1,0 0 1,-3-3-1853,11 11 543,0 1 0,0-1 0,-1 1 0,1-1 0,-1 1 0,0 0 0,0 0 0,0 0 0,-1 0 0,1 2-543,3 6 829,-2-6-462,2 7 352,1 0 0,1 0 1,0-1-1,5 6-719,-10-14 139,1-1-1,0 0 0,0 0 0,0-1 1,0 1-1,0-1 0,0 1 0,2 0-138,-3-2 69,1 0 0,-1 0 0,0 0 0,0-1-1,1 1 1,-1 0 0,0-1 0,1 0-1,-1 1 1,0-1 0,1 0 0,-1 0-1,0-1 1,3 1-69,-3-1 32,0 0 0,0 1-1,0-1 1,0 0 0,0 0 0,0 0-1,0-1 1,0 1 0,0 0 0,-1-1 0,1 0-1,0 1 1,-1-1 0,1 0 0,-1 1-1,0-1 1,0 0 0,1 0 0,-1 0-1,-1 0 1,2-3-32,1-1 45,-1-1-1,0 0 1,0 0 0,-1 0-1,0 0 1,0-2-45,0-30 219,-1 29-705,0 0 0,0 0-1,1 1 1,1-1 0,-1 0 0,2 0-1,2-8 487,6 0-987</inkml:trace>
  <inkml:trace contextRef="#ctx0" brushRef="#br0" timeOffset="1">439 99 9786,'17'7'5321,"-16"17"-304,3-3-2024,0 3-1105,3-4-63,-2-2-769,-2-5-384,-2-9-408,-1 0-264,4-7-1288,-4 2-392,-1-1 839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8.1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12851,'10'4'5209,"3"6"-3225,-1 1-591,-1-4-745,3 3-912,6 2-8</inkml:trace>
  <inkml:trace contextRef="#ctx0" brushRef="#br0" timeOffset="1">321 95 11987,'-2'1'597,"-1"0"0,1 0 1,0 0-1,-1 0 1,1 0-1,0 0 0,0 0 1,0 1-1,0-1 1,0 1-1,0 0 1,0 0-1,0-1 0,1 1 1,-1 0-1,0 2-597,0 0 464,-1 0-1,2 0 1,-1 0-1,0 0 1,1 1-1,0-1 1,0 0-1,0 1 1,0 1-464,1 2 255,-1-1 0,1 1 1,0-1-1,1 1 0,0-1 0,0 1 1,1-1-1,0 0 0,0 0 0,1 1 1,1 3-256,-2-8 48,0 0 1,0 1 0,1-1 0,-1 0-1,0 0 1,1-1 0,0 1 0,0 0-1,0-1 1,0 0 0,0 1-1,0-1 1,1 0 0,-1-1 0,1 1-1,-1-1 1,1 1 0,2-1-49,-3 0 7,0-1 0,0 1 0,0-1 0,1 0 0,-1 0 0,0 0 0,0 0 0,0-1 0,0 1 0,0-1 0,0 0 0,0 0 1,0 0-1,0 0 0,0 0 0,0-1 0,0 0 0,-1 1 0,1-1 0,-1 0 0,1 0 0,1-2-7,-1 0 1,1 0 1,-1 1 0,0-2-1,0 1 1,-1 0-1,1-1 1,-1 1-1,0-1 1,0 1-1,0-1 1,-1 0-1,0 0 1,0 0-1,0 0 1,-1 0-1,1 0 1,-1 0-1,0 0 1,-1 0-1,0-4-1,0 2-23,0 1 0,-1 0 0,0-1 0,0 1 1,-1 0-1,0 0 0,0 0 0,0 1 0,0-1 0,-1 1 0,0-1 0,0 1 0,-1 0 0,0 1 1,-3-3 22,3 2-163,-1 1 0,-1-1 1,1 1-1,0 1 1,-1 0-1,0-1 163,4 3-127,1 1 1,0-1 0,-1 0-1,1 1 1,0 0-1,-1-1 1,1 1-1,-1 0 1,-1 0 126,3 0-117,0 1 0,-1-1 0,1 0 1,0 1-1,0-1 0,-1 1 0,1-1 1,0 1-1,0-1 0,0 1 0,0 0 1,0 0-1,0 0 0,0-1 0,0 1 1,0 0-1,0 0 0,0 1 117,0 0-267,-1 1-1,1-1 1,0 1 0,0 0-1,0-1 1,0 1 0,0 0-1,1 0 1,-1 0 0,1 0-1,0 0 1,0-1 0,0 1-1,0 0 1,1 3 267,8 28-1030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8.4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 14595,'0'13'5473,"-4"18"-3624,2 10-625,-2 15 16,1 5-200,4 8-527,3-2-129,4-11-64,4-6-96,3-26-888,0-9-561,-3-17 705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8.7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109 247 12331,'2'-1'487,"-1"0"1,1 0 0,-1 0 0,0 0-1,1 0 1,-1 0 0,0 0 0,0 0-1,0-1 1,0 1 0,0 0 0,0-1-1,-1 1 1,1-1 0,0 1 0,-1-1-1,1 1 1,0-2-488,-1 0 303,0 0 0,1 0 1,-1 0-1,0 0 0,0 0 0,-1 0 0,1 0 0,-1 1 0,1-1 0,-2-1-303,0-3 109,0 1-1,-1 0 1,0 0-1,0 1 1,0-1-1,-1 1 0,0-1 1,0 1-1,-2-2-108,5 6 8,-1-1-1,0 1 1,0-1-1,0 1 1,0-1-1,0 1 1,0 0 0,0 0-1,0 0 1,-1 0-1,1 1 1,0-1-1,0 1 1,-1-1-1,1 1 1,-1 0-1,1-1-7,0 2 2,0-1 1,0 0-1,1 0 0,-1 1 1,0-1-1,0 1 0,1-1 1,-1 1-1,0 0 0,1-1 1,-1 1-1,1 0 0,-1 0 1,1 0-1,-1 1 0,1-1 0,0 0 1,-1 0-1,1 1 0,0-1 1,0 1-1,0 0-2,-2 3 16,1 0 0,-1 0 0,1 0 1,1 0-1,-1 0 0,1 0 0,0 0 0,0 1 0,0 0-16,0 14 342,1 17-342,0-13 248,0-17-114,0 0 1,0-1-1,1 1 0,0-1 0,0 1 1,1-1-1,0 0 0,0 1 1,1 1-135,-2-6 39,0 0 0,0-1 0,0 1 0,0-1 0,0 1 0,0-1 0,0 1 0,0-1 0,1 1 0,-1-1 0,1 0 0,-1 0 0,1 0 0,-1 0 0,1 0 0,-1 0 0,1 0 0,0 0 0,0-1 0,-1 1 0,1-1 0,0 1 0,0-1 0,0 0 0,0 0 0,-1 1 0,1-1 0,0-1 0,0 1 0,0 0 0,0 0 0,0-1 0,-1 1 0,2-1-39,1 0 23,-1-1 0,0 1 0,0-1 0,0 1-1,0-1 1,0 0 0,0 0 0,-1 0 0,1-1 0,-1 1 0,1-1-1,-1 1 1,0-1-23,6-7 31,-2 0-1,1-1 1,-1-1-31,12-19 54,-17 30-48,0 1 0,-1-1 0,1 0-1,-1 0 1,1 0 0,0 1 0,-1-1 0,1 0 0,0 1 0,0-1 0,0 0 0,0 1 0,0-1-1,-1 1 1,1 0 0,1-1-6,-2 1 10,1 0 0,-1 0 0,1 0 0,-1 0 1,0 0-1,1 0 0,-1 0 0,1 1 0,-1-1 0,1 0 0,-1 0 0,0 0 0,1 0 0,-1 1 0,1-1 0,-1 0 0,0 0 0,1 1 0,-1-1 0,0 0 1,1 1-1,-1-1 0,0 0 0,0 1 0,1-1-10,0 3 49,1 0-1,-1 1 1,1-1 0,-1 0 0,0 1-1,0-1 1,-1 0 0,1 3-49,8 104-580,-9-110 489,0 0 0,0 1 0,1-1 0,-1 1 1,0-1-1,0 1 0,0-1 0,0 1 0,1-1 0,-1 1 0,0-1 0,0 0 1,1 1-1,-1-1 0,0 0 0,1 1 91,-1-1-38,0 0 0,1 0 0,-1 0-1,0 0 1,0 0 0,0 0 0,1 0 0,-1 0 0,0 0-1,0 0 1,1 0 0,-1 0 0,0 0 0,0 0 0,1 0-1,-1 0 1,0 0 0,0 0 0,1 0 0,-1 0 0,0-1 0,0 1-1,0 0 1,1 0 0,-1 0 0,0 0 0,0-1 0,0 1-1,0 0 1,0 0 0,1 0 0,-1-1 0,0 1 0,0 0 38,10-17-849</inkml:trace>
  <inkml:trace contextRef="#ctx0" brushRef="#br0" timeOffset="1">298 1 11690,'12'24'5170,"-2"0"-1890,-1 10-783,-1 17-705,-3 4-119,3 8-721,-1-1-344,2-12-240,6-9-72,0-18-744,-1-11-584,-2-16-48,-8-11 383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9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 10018,'9'3'5297,"2"2"-784,7 2-2224,1 0-193,9-7-776,0 0-487,1-7-833,-2 0-536,-6-1-1009,0 2 265,2 12 528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29.7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3 444 7354,'11'-3'4209,"-8"2"-3611,-1 1 1,0-1-1,0 1 0,1-1 0,-1 0 1,0 0-1,0 0 0,0 0 0,0 0 0,0-1 1,-1 1-1,1 0 0,0-1 0,0 0 1,-1 1-1,1-1 0,-1 0 0,2-1-598,13-23 2332,-8 14-1630,0-1-1,0-2-701,-7 12 44,1-1 0,0 0 0,-1 1 0,0-1 0,0 0 0,0 0 0,-1 0 0,1 0 0,-1 0 0,0 0-44,0 2 7,0 1 0,0 0 1,0-1-1,-1 1 0,1-1 0,0 1 1,-1-1-1,1 1 0,-1 0 1,0-1-1,1 1 0,-1 0 0,0 0 1,0 0-1,0-1 0,0 1 1,0 0-1,0 0 0,0 0 1,-1 0-8,0-1 7,0 1 1,0 0 0,0 0 0,0 0 0,-1 1 0,1-1-1,0 0 1,0 1 0,-1-1 0,1 1 0,0 0 0,-3 0-8,3 0 2,-1 0 1,1 0 0,0 0 0,-1 0-1,1 1 1,-1-1 0,1 1-1,0-1 1,0 1 0,-1 0 0,1 0-1,0 0 1,0 0 0,0 1-1,0-1 1,0 1 0,0-1 0,0 1-1,1-1 1,-1 1 0,0 0 0,1 0-1,-1 0 1,1 0 0,0 0-1,-1 2-2,1 1 12,0 0-1,1 0 0,0 0 0,0 0 0,0 0 0,0-1 0,1 6-11,0 1 32,0-3-7,0 0 0,1-1 0,-1 1 0,1-1 0,1 0-1,0 1 1,0-1 0,0 0 0,1 0 0,-1-1 0,2 1-25,-2-3 5,0 1 0,1-1 0,-1 0-1,1 0 1,0-1 0,1 1 0,-1-1 0,0 0 0,1 0-1,0 0 1,0-1 0,0 0 0,0 0 0,0 0-1,5 1-4,-2-1-81,0-2-1,0 1 0,1-1 0,-1 0 0,0 0 0,0-1 0,0 0 0,0-1 0,0 0 0,1 0 82,15-6-823,1-1 1,10-6 822,-21 9-353,15-7-766,-1-1 0,7-5 1119,-27 14-121,-2 1 0,1-1 0,0 0 0,-1-1 0,0 1 0,0-1 0,-1-1 0,1 1 0,-2-1 0,1 0 0,0 0 121,-4 5 7,0-1 0,0 1 0,0-1 1,0 1-1,0-1 0,0 0 0,-1 1 0,1-1 0,-1 0 1,0 0-1,0 0 0,0 1 0,0-1 0,0 0 1,-1 0-1,1 1 0,-1-1 0,0-1-7,0 1 32,0 1 1,0 0-1,0 0 0,-1 0 0,1 0 1,-1 0-1,1 1 0,-1-1 0,0 0 1,1 1-1,-1-1 0,0 1 0,0 0 1,0-1-1,0 1 0,0 0 0,-1 0 1,1 1-1,0-1 0,0 0 0,-1 1 1,1-1-33,-2 0 111,-1 1 0,1-1 1,0 1-1,0 0 1,-1 0-1,1 0 1,0 1-1,0-1 1,-1 1-1,1 0 0,0 0 1,-1 1-112,3-1 84,0 0 0,-1 0 0,1 0 0,0 0 1,0 0-1,0 1 0,0-1 0,0 1 0,0 0 0,1-1 1,-1 1-1,0 0 0,1 0 0,-1 0 0,1 0 0,0 0 1,0 1-1,0-1 0,0 0 0,0 0 0,0 1 0,0 0-84,0 4 180,0 1 1,1-1-1,-1 1 0,1-1 0,1 0 0,0 1 0,0-1 1,0 0-1,2 7-180,-1-7 88,0-1 0,1 0 1,-1 0-1,1 0 0,0 0 0,0 0 1,1-1-1,0 1 0,0-1 1,0 0-1,2 1-88,-5-5 5,1 1 0,-1-1 0,1 1 0,0-1 1,0 0-1,0 1 0,0-1 0,0 0 0,0 0 0,0-1 0,0 1 1,0 0-1,0-1 0,0 1 0,1-1 0,-1 0 0,0 1 0,0-1 1,1 0-1,-1 0 0,0-1 0,0 1 0,0 0 0,1-1 0,-1 0 1,0 1-1,0-1 0,0 0 0,0 0 0,0 0 0,2-1-5,1-2-86,-1 0 0,1 0 0,0 0 0,-1 0 0,0-1 1,0 0-1,0 0 0,-1 0 0,0 0 0,3-6 86,0-1-327,-1-1 0,0 0 0,-1 0 0,-1 0 0,0-1 0,0 1 1,-2-1-1,1-4 327,-1-13-466,-2 0 0,-1 0 0,-1-3 466,2 29-10,-1-10 20,1 0 1,0 0 0,1-1 0,0 1 0,3-14-11,1 13 221,-4 16-215,0 0 0,0 1 0,0-1 0,0 0 0,0 0 0,0 0 0,0 0 0,0 0 0,0 0 0,0 0 0,0 0 0,0 0 0,0 0 0,0 0 0,0 1 0,0-1 0,1 0 0,-1 0 0,0 0 0,0 0 0,0 0 0,0 0 0,0 0 0,0 0 0,0 0 0,0 0 0,0 0 0,0 0 0,0 0 0,0 0 0,1 0 0,-1 0 0,0 0 0,0 0 0,0 0 0,0 0 0,0 0 0,0 0 0,0 0 0,0 0 0,0 0 0,0 0 0,0 0 0,1 0 0,-1 0 0,0 0 0,0 0 0,0 0 0,0 0 0,0 0 0,0 0 0,0 0 0,0 0 0,0 0 0,0 0 0,0 0 0,0 0 0,0-1 0,1 1 0,-1 0 0,0 0 0,0 0 0,0 0 0,0 0 0,0 0 0,0 0 0,0 0 0,0 0 0,0 0 0,0 0-6,1 2 102,-1 1-1,1-1 0,-1 1 1,1-1-1,-1 1 0,0-1 1,0 1-1,0 0 0,0-1 0,0 1 1,-1 1-102,-1 11 388,2 39 664,3 0-1,1-1 0,3 3-1051,33 156 596,-38-204-829,0 0-1,0 0 1,2 4 233,-3-10 27,0 1 0,1-1 0,-1 0 0,0 0 0,1 0 0,0 0 0,-1 0-1,1 0 1,0 0 0,0 0 0,2 1-27,1 0-6,0-1-1,0 1 1,0-1-1,0 0 0,2 0 7,-7-2 0</inkml:trace>
  <inkml:trace contextRef="#ctx0" brushRef="#br0" timeOffset="1">943 1 15187,'53'23'5978,"-1"4"-3498,2 11-1344,-8 4 225,-13 9-145,-1 6-280,-16 7-336,0 5-104,-14 7-224,-8-4-88,-13-3-168,-3-8-280,-9-12-1296,-5-9 848,-7-13 112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0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5 9266,'13'-5'5847,"-12"5"-1879,-10 3-2195,-4 1-1336,-1 2-1,1 0 1,0 0 0,0 1 0,0 1-1,1 0 1,0 1 0,1 0 0,0 0-1,0 2 1,1-1 0,-4 7-437,10-13 61,1 1 0,0-1 0,0 0 0,0 1 0,1 0-1,0 0 1,-1-1 0,2 1 0,-1 1 0,1-1 0,-1 0 0,1 0 0,1 0 0,-1 6-61,1-7 31,0-1 1,1 1-1,-1-1 1,1 1-1,0-1 0,0 1 1,0-1-1,0 1 1,1-1-1,0 0 1,-1 0-1,1 0 0,0 0 1,0 0-1,1 0 1,-1 0-1,1-1 1,-1 1-1,1-1 0,0 0 1,0 0-1,1 1-31,3 1 34,1 0 0,-1 0-1,1-1 1,0 0 0,0-1 0,0 0-1,0 0 1,5 0-34,13 1 353,24 0-353,-50-3 7,11 1 833,-7 1-375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1.0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15059,'1'21'5585,"3"-11"-3504,4-4-777,5 1 264,6-6-199,5-1-673,-2-5-328,10-3-1376,0 4 816,0-7-216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1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18 10306,'0'-1'330,"0"0"1,0 0-1,0 0 0,0 0 0,0 0 1,0 0-1,0 0 0,0 1 1,-1-1-1,1 0 0,0 0 0,-1 0 1,1 0-1,0 0 0,-1 0 0,1 1 1,-1-2-331,0 2 106,0 0 1,1 0-1,-1-1 1,0 1-1,0 0 1,1 0-1,-1 0 1,0 0-1,1 0 1,-1 0-1,0 0 1,0 0-1,1 1 1,-1-1-1,0 0 1,1 0-1,-1 1 1,0-1 0,1 0-1,-1 1 1,0-1-1,1 0 1,-1 1-107,-5 3 292,0 0 0,0 0 1,0 1-1,1 0 0,0 0 1,0 0-1,0 1 0,1-1 1,0 1-1,0 0 0,-1 3-292,-8 15 654,0 1 0,-1 9-654,3-5 289,2 0 0,1 1-1,1-1 1,2 2 0,1-1-1,1 1 1,2 12-289,2 31 395,3-1-1,7 35-394,3-12 343,12 34-343,-13-76 48,3-1 1,2 0-1,5 4-48,-11-30 26,2 0 0,1 0 0,6 6-26,-13-21-146,0-1-1,1 0 1,0 0-1,1-1 1,1 0 0,-1-1-1,12 7 147,-18-13-185,-1-1-1,1 0 0,0 0 0,0-1 1,2 1 185,-5-1 6,1-1 0,-1 1 0,0-1 0,0 0 0,1 0 0,-1 0 0,0 0 0,1 0 0,-1 0 0,0 0 0,1 0 1,-1 0-1,0-1 0,1 1 0,-1 0 0,0-1 0,1 1-6,-1-2-2,1 1 1,-1 0-1,0-1 1,1 1 0,-1-1-1,0 1 1,0-1-1,0 0 1,0 1-1,0-2 2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13.1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136 14 4857,'-43'4'2482,"38"-3"-1919,0-2 0,0 1 0,-1-1 0,1 0 0,0 0 1,0 0-1,0 0 0,-2-2-563,1 1 1067,1 0 0,-1 1 1,0 0-1,-2-1-1067,2 1 857,-1 1 4142,15 3-3506,6 0-803,1 0 0,7 1-690,25 4 346,-28-4-240,1-1 0,0-1 1,5-1-107,-4 1 25,2-1 46,131 15 306,18 7 166,-146-20-504,-17-3-23,0 0-1,0 2 1,0-1-1,0 1 1,-1 0-1,4 1-15,-1 2 18,1-2-1,-1 0 1,1 0 0,0-1-1,10 0-17,18 0 164,4-1-164,-32-1 32,129 5 185,-49-3-148,30 0 56,-68-5-57,30 1 47,141-5 239,-217 7-330,-2-1 9,0 1 0,1-1 0,5-2-33,-10 3 9,0-1 1,0 0-1,0 0 0,0 0 1,0 0-1,0 0 1,0 0-1,0 0 1,0 0-1,-1-1 1,1 1-1,1-2-9,-3 3-2,0-1 0,0 1-1,0 0 1,0 0 0,0 0 0,0 0-1,0-1 1,1 1 0,-1 0-1,0 0 1,0 0 0,0-1-1,0 1 1,0 0 0,0 0-1,0 0 1,0-1 0,0 1 0,0 0-1,0 0 1,0 0 0,0-1-1,0 1 1,0 0 0,0 0-1,0 0 1,-1-1 0,1 1 0,0 0-1,0 0 1,0 0 0,0 0-1,0-1 1,0 1 0,-1 0-1,1 0 1,0 0 0,0 0 0,0 0-1,0-1 1,-1 1 0,1 0-1,0 0 1,0 0 0,0 0-1,0 0 1,-1 0 2,-12-4-2684,-2 3 2014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1.9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10258,'3'0'523,"-1"0"-1,0 0 1,1 1-1,-1-1 1,1 0-1,-1 1 1,1 0-1,-1-1 0,0 1 1,0 0-1,1 0 1,-1 0-1,0 1 1,0-1-1,0 0 1,2 2-523,-1 1 460,1 1 0,-1-1 0,0 0 0,0 1 0,0 0 0,-1-1 0,2 4-460,6 15 929,-1 1-1,-1 1 1,0-1 0,0 15-929,15 102 1831,-19-112-1636,-4-27-176,0 1 4,1 0 0,-1 0 0,1 0 0,-1-1 0,1 1 1,0 0-1,0-1 0,0 1 0,0-1 0,2 3-23,-3-5 1,0 0 0,0 0 0,0 0 0,0 0 0,0 0 0,0 0 0,0 0-1,0 0 1,0 1 0,0-1 0,0 0 0,0 0 0,0 0 0,0 0 0,0 0 0,0 0 0,0 0 0,0 0 0,0 0 0,0 0 0,0 0 0,0 0 0,0 0 0,0 0 0,1 0 0,-1 0 0,0 0 0,0 0 0,0 0 0,0 0 0,0 0 0,0 0 0,0 0 0,0 0 0,0 0 0,0 0 0,0 0 0,0 0 0,0 0 0,0 0 0,1 0 0,-1 0 0,0 0 0,0 0 0,0 0 0,0 0 0,0 0 0,0 0 0,0 0 0,0 0 0,0 0 0,0 0 0,0 0 0,0 0 0,0 0 0,0 0 0,0 0 0,0 0 0,0 0 0,0 0 0,0 0 0,1 0 0,-1 0 0,0 0 0,0 0 0,0-1 0,0 1-1,0-7 24,-2-13-10,-13-28-6,4 9-27,1-3 19,7 29-4,1 0 0,1 0 0,0-1 0,1 1 0,0-5 4,1 12 0,0 0 1,0 1-1,0-1 0,0 0 0,1 1 1,0-1-1,1 1 0,-1 0 1,1 0-1,0 0 0,0 0 0,0 0 1,1 0-1,0 1 0,1-1 0,-3 2 17,0 1 0,1 0-1,-1 1 1,1-1 0,-1 0-1,1 1 1,-1-1 0,1 1-1,0 0 1,0 0 0,0 0-1,0 0 1,0 1 0,0-1 0,0 1-1,0 0 1,0 0 0,0 0-1,0 0 1,0 0 0,0 0-1,0 1 1,0 0 0,0 0-1,0-1 1,0 2 0,-1-1-1,1 0 1,1 1-17,6 4 109,-1 0-1,0 1 1,0 0-1,-1 0 1,1 1 0,-2 0-1,1 1 1,-1-1-1,-1 1 1,1 1 0,2 5-109,-2-1 109,0-1 0,-1 1 1,0 1-1,-1-1 1,-1 1-1,-1 0 0,0 0 1,0 4-110,-2-10-401,0-1 0,-1 0 1,0 1-1,-1-1 0,0 1 0,-2 7 401,1-1-1640,6 4 566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2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10 12091,'-6'-7'2741,"5"5"-226,14 2 1203,1 1-2722,19 0 747,-4-1-691,0 2-1,0 1-1051,-20-2 92,-1 1-1,0 0 1,0 0 0,0 1 0,0-1-1,-1 2 1,1-1 0,-1 1-1,2 2-91,-6-5 13,-1 1-1,0 0 0,0-1 0,0 1 0,0 0 1,0 0-1,0 0 0,0 1 0,-1-1 0,1 0 1,-1 1-1,0-1 0,0 1 0,1-1 0,-2 1 0,1 0 1,0-1-1,0 1 0,-1 0 0,0 0 0,1-1 1,-1 1-1,0 0 0,0 0 0,-1-1 0,1 1 1,-1 0-1,0 2-12,-1 3 30,-1-1 1,0 1 0,0-1 0,-1 1-1,1-1 1,-5 4-31,-8 12 172,-6 5-172,8-10 57,-7 6 39,13-14 100,-1 0-1,-4 8-195,12-17 39,1 1 0,-1-1 0,0 0 0,1 1 0,-1-1 0,1 0 1,-1 1-1,1-1 0,-1 0 0,1 1 0,0 1-39,0-3 16,0 1-1,0 0 1,0-1 0,0 1-1,1-1 1,-1 1 0,0 0 0,0-1-1,1 1 1,-1-1 0,0 1-1,1-1 1,-1 1 0,1-1 0,-1 1-1,0-1 1,1 1 0,-1-1-1,1 0 1,-1 1 0,1-1 0,0 0-1,-1 1 1,1-1 0,-1 0-1,1 0 1,0 1 0,-1-1 0,1 0-16,5 2 55,0-1 0,1 0 1,-1 0-1,0 0 1,1-1-1,1 0-55,42-2 154,-27 0-90,19 0 116,52-4-1747,-70 3 1406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2.6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12635,'18'6'2188,"-1"0"0,0 2 0,5 2-2188,-8-2 473,1 1 0,-2 0 0,1 1 0,-1 1 0,-1 0 0,2 2-473,19 22 896,-2 1 1,-1 1-1,-2 1 1,-1 2-1,-2 1 1,11 27-897,-22-37 178,-1 1 1,-1 0 0,-2 1 0,-1 0 0,-2 1-1,-1 0 1,-2 0 0,-1 1 0,-1 18-179,-4-13 107,-1 0 1,-3-1-1,0 0 0,-9 24-107,0-12 33,-3 0 0,-1-1 0,-7 8-33,26-57-2,-9 18-140,-1-1 1,-2 2 141,9-16-155,0 1 0,0-1 1,-1 0-1,1 0 1,-1 0-1,0 0 1,0-1-1,-1 1 0,1-1 1,-2 0 154,5-2-156,0 0 0,-1-1 0,1 1 1,0-1-1,-1 1 0,1-1 0,-1 0 0,1 0 0,-1 1 1,1-1-1,-2 0 156,3 0-60,-1 0 1,1 0 0,-1 0-1,1-1 1,-1 1 0,1 0-1,-1 0 1,1 0 0,-1 0-1,1-1 1,-1 1 0,1 0-1,-1 0 1,1-1-1,-1 1 1,1 0 0,0-1-1,-1 1 1,1 0 0,0-1-1,-1 1 1,1-1 0,0 1-1,-1-1 1,1 1 0,0-1-1,0 1 60,-1-3-115,1 0 0,0 1 0,0-1 0,0 1 0,1-1 0,-1 1 0,0-1 0,1 0 115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3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13523,'18'13'5297,"1"16"-3409,-2 5-111,-5 8 7,-3 6-199,-3-1-553,-1 3-256,0-2-376,1-5-168,-2-7-592,0-3-560,-4-9-1233,-6-2-375,-4-3 1464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3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10330,'0'3'526,"0"-2"-247,0 0-1,0 0 1,0-1 0,0 1 0,0 0 0,1 0 0,-1 0 0,0 0-1,0 0 1,1-1 0,-1 1 0,0 0 0,1 0 0,-1 0-1,1-1 1,-1 1 0,1 0 0,-1-1 0,1 1 0,0 0 0,-1-1-1,1 1 1,0-1 0,-1 1 0,1-1 0,0 1 0,0-1-1,-1 0 1,1 1 0,0-1 0,0 0 0,0 0-279,14 6 968,0-2 1,0 0-1,1-1 0,-1 0 1,1-1-1,9-1-968,25-1 1695,22-3-1695,-64 2 103,120-8 699,108-5-25,-153 13-709,70 7-68,-134-4-771,-1 1 0,1 0-1,2 2 772,-5 2-1643,-16-7 1629,1 1-1,-1-1 1,1 0-1,-1 1 1,1-1 0,-1 0-1,0 1 1,1-1-1,-1 1 1,0-1 0,1 1-1,-1-1 1,0 1-1,0-1 1,1 1-1,-1-1 1,0 1 0,0-1-1,0 1 1,0 0-1,0-1 1,0 1 14,-4 11-123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3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12115,'28'69'7556,"-18"-41"-5327,-2 0 0,4 22-2229,9 57 3159,-20-105-2956,-2-2-90,-2-7-74,-3-14-164,2 2-33,2 0 1,0 0-1,1-1 0,2 1 0,0-4 158,0 11-43,0-1-1,1 1 0,1 0 0,0-1 0,1 1 1,0 1-1,0-1 0,4-5 44,-6 13 3,1 0 1,0-1-1,0 1 1,0 0-1,0 0 0,0 1 1,1-1-1,0 1 1,0 0-1,0 0 0,0 0 1,0 0-1,1 1 1,-1-1-1,2 1-3,-2 0 44,0 1 0,1 0 0,-1 0 0,0 0 0,0 1 0,1 0 0,-1 0 0,0 0 0,1 0 0,-1 1 0,0-1 0,1 1 0,-1 0 0,0 0 0,0 1 0,0-1 0,2 2-44,1 1 104,0 0-1,0 0 1,0 0 0,-1 1 0,0 0 0,0 1 0,0-1-1,0 1 1,-1 0 0,0 0 0,-1 1 0,1 0 0,1 4-104,-1-2 107,-1 0 1,0 0-1,0 1 0,-1 0 1,-1 0-1,1 0 1,-2 0-1,1 0 1,-1 0-1,-1 5-107,0-4 38,0 0 0,-1 0 0,-1 0 0,0-1 0,0 1 0,-1-1 0,-2 5-38,-1 3-2014,6-28 1270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4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9482,'2'0'959,"1"-1"0,-1 1 0,1 0 1,-1 0-1,1-1 0,-1 2 0,2-1-959,28 6 3515,-23-3-2438,-6-2-758,1 0-1,0 0 0,-1 0 0,1 1 1,-1-1-1,1 1 0,-1 0 0,0 0 0,0 1 1,0-1-1,3 3-318,-5-4 77,0 1 0,1 0 0,-1-1 1,0 1-1,0 0 0,0 0 0,0 0 0,0 0 1,-1-1-1,1 1 0,0 0 0,-1 0 0,0 1 0,1-1 1,-1 0-1,0 0 0,0 0 0,0 0 0,0 0 1,-1 0-1,1 0 0,-1 2-77,-1 2 23,0-1 0,0 1 1,-1 0-1,0-1 0,0 0 0,0 0 1,-1 0-1,0 0 0,1 0 0,-2-1 0,1 0 1,-1 0-1,1 0 0,-1 0 0,0-1 1,0 1-1,-1-1 0,1 0 0,-1-1-23,6-2 9,-1 0-1,1 1 1,-1-1 0,1 0-1,0 0 1,-1 1-1,1-1 1,-1 0-1,1 0 1,0 1-1,-1-1 1,1 0 0,0 1-1,-1-1 1,1 1-1,0-1 1,0 0-1,-1 1-8,1-1 16,0 0-1,1 0 0,-1 1 1,0-1-1,0 0 0,0 0 1,0 0-1,0 0 0,0 1 0,0-1 1,1 0-1,-1 0 0,0 0 1,0 0-1,0 0 0,0 0 1,1 1-1,-1-1 0,0 0 1,0 0-1,0 0 0,1 0 1,-1 0-1,0 0 0,0 0 1,0 0-1,1 0 0,-1 0-15,20 2 814,-16-2-777,11 0 230,0 0-1,12-2-266,-21 2-144,0-1 0,0-1-1,0 1 1,-1-1 0,1 0-1,0-1 1,-1 1-1,4-3 145,12-11-458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4.6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248 13 11186,'0'0'239,"1"0"-1,-1-1 1,0 1 0,0 0-1,1-1 1,-1 1-1,0 0 1,0-1-1,0 1 1,0 0-1,1-1 1,-1 1-1,0-1 1,0 1-1,0 0 1,0-1-1,0 1 1,0 0-1,0-1 1,0 1-1,0-1 1,0 1 0,0 0-1,-1-1 1,1 1-1,0 0 1,0-1-1,0 1 1,0 0-239,-1-1 136,1 1 0,-1 0 0,1-1 1,-1 1-1,1 0 0,-1 0 0,1 0 0,-1-1 1,0 1-1,1 0 0,-1 0 0,1 0 0,-1 0 1,1 0-1,-1 0 0,0 0 0,0 0-136,-3 1 269,0 0 1,0 0-1,0 0 1,0 0-1,0 1 0,0 0-269,-14 7 653,1 1-1,0 1 0,-6 5-652,-47 40 633,63-50-563,0 0 0,0 0 0,1 0 1,-1 0-1,1 1 0,1 0 1,-1 1-1,0 0-70,5-5 20,0-1 1,-1 0-1,1 1 0,0-1 0,1 1 0,-1 0 1,0-1-1,1 1 0,-1 0 0,1-1 0,0 1 1,0 0-1,0-1 0,0 1 0,1 0 0,-1-1 0,1 1 1,-1 0-1,1-1 0,0 1 0,0-1 0,0 1 1,0-1-1,1 0 0,-1 1 0,1-1-20,3 4 43,-1 0-1,2-1 1,-1 1 0,1-1-1,0 0 1,0-1 0,0 1-1,0-1 1,7 2-43,2 2 130,1-1 1,0-1-1,13 4-130,-10-6-26,0 0 1,0-1-1,2-1 26,2 1-1506,-15-3 799</inkml:trace>
  <inkml:trace contextRef="#ctx0" brushRef="#br0" timeOffset="1">13 507 12691,'8'8'4865,"6"8"-2753,8-3-623,6-6-185,9 3 112,-3-4-568,6-4-272,2-2-1040,-8-1-432,17 9 544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5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12131,'12'-2'4857,"4"7"-2609,1 10-552,-3 15-31,-4 8-25,-4 13-464,-5 5-271,-1 7-417,1 1-176,1-8-280,2-7-392,0-15-1185,2-7-647,-3-10 1200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5.4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91 11875,'9'1'4937,"6"2"-2585,15-3-768,17-3 153,10-6-137,11-3-264,8-4-543,5-3-225,-6 4-288,-4 5-40,-15 2-696,-10 5-536,-11 7-1033,-7 4 3321,-5 16-1328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14.0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47 4233,'-3'-2'930,"-1"0"1,0 0-1,-1 0 0,1 1 1,0 0-1,0 0 0,0 0 1,-1 0-1,1 0 0,-1 1-930,-23-5 6258,28 3-4361,5 0-1586,14-3-139,-1 2 1,1 0-1,0 1 1,17 1-173,40-4 376,14 0-12,28 11-32,5 0-139,10-8-50,-21-1 189,92 11-332,-44 13 183,31 3 14,-129-19-150,-8 1 51,1-3 1,35-3-99,-66-1 133,0 1 0,0 0 0,21 5-133,-42-5-56,10 2-146,-13-2 162,1 0 1,-1 0 0,0 0-1,1 0 1,-1 0 0,0 0 0,1 0-1,-1-1 1,0 1 0,1 0-1,-1 0 1,0 0 0,1 0-1,-1 0 1,0-1 0,0 1-1,1 0 1,-1 0 0,0-1-1,0 1 1,1 0 0,-1 0-1,0-1 1,0 1 0,0 0-1,1-1 1,-1 1 0,0 0-1,0 0 1,0-1 0,0 1-1,0-1 40,-2-5 737,-9-8-455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7:35.8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7586,'1'3'1206,"1"-1"0,-1 0-1,1 0 1,-1 0 0,1 0 0,0 0 0,1 0-1206,15 10 3915,-9-9-3212,0 0 1,0-1-1,6 2-703,-5-2 702,12 3 74,-2-1-82,0 1-1,-1 0 0,7 4-693,-21-7 80,-1 0-1,1 0 1,-1 0-1,0 1 1,0 0-1,0 0 0,0 0 1,0 0-1,0 0 1,-1 1-1,0 0 0,1-1 1,-1 1-1,-1 0 1,3 5-80,-3-5 23,0 1 1,0 0-1,-1 0 0,0 0 1,0 0-1,0 0 1,0 0-1,-1 1 0,0-1 1,0 0-1,-1 0 1,0 5-24,-2 6 47,-1 0 1,-1-1 0,-3 7-48,-2 5 65,4-11-22,0 0 1,-2-1-1,-3 6-43,-10 19 112,18-27-24,3-13-80,0 0 0,0 1 0,0-1 0,0 1 0,0-1 0,0 0 0,0 1 0,0-1 0,0 0 0,0 1 0,1-1 1,-1 0-1,0 1 0,0-1 0,0 0 0,1 1 0,-1-1 0,0 0 0,1 0 0,-1 1 0,0-1-8,2 1 30,0-1 0,0 1 0,-1-1 0,1 1 0,0-1 1,0 0-1,0 0 0,-1 0 0,1 0 0,0 0 0,0 0 0,0 0 0,0 0-30,67-10 752,7-3-752,22-4-2206,-68 14 795,-2 2 404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4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7898,'0'0'118,"0"0"1,0 0-1,0 0 1,0 0-1,0 0 1,0 0-1,0 0 1,0-1-1,0 1 1,1 0-1,-1 0 1,0 0-1,0 0 1,0 0-1,0 0 1,0 0-1,0 0 1,0 0-1,0 0 1,0 0-1,0 0 1,1 0-1,-1 0 1,0 0-1,0 0 1,0 0-1,0 0 1,0 0-1,0 0 1,0 0-1,0 0 1,1 0-1,-1 0 1,0 0-1,0 0 1,0 0-1,0 0 1,0 0-1,0 0 1,0 0-1,0 0-118,5 4 1759,2 8-551,33 73 3085,-27-53-3484,2 0 1,1-2-1,3 2-809,-14-24 57,1 1-1,1-1 1,-1 0-1,1 0 0,1-1 1,-1 0-1,1-1 0,1 1 1,-1-2-1,1 1 1,0-1-1,3 1-56,-11-5 3,0-1-1,1 1 1,-1 0 0,1-1 0,-1 1-1,1-1 1,-1 0 0,1 1 0,-1-1-1,1 0 1,-1 0 0,1 0-1,-1 0 1,1 0 0,-1-1 0,1 1-1,-1 0 1,1-1 0,-1 1 0,0-1-1,1 1 1,-1-1 0,0 0-1,2 0-2,-1-1-1,0 0 0,0 0 0,-1 0 0,1 0 0,0-1 0,-1 1 0,0 0 0,1-1 0,-1 1 0,0-1 0,0 0 0,0 1 0,-1-2 1,4-10-26,-1 0 0,1-15 26,1-9-35,-3 24 25,-1 8 7,0 1 1,0-1-1,0 1 0,1-1 0,-1 1 0,1 0 0,1 0 0,-1 0 1,1 0-1,0 0 0,0-1 3,-3 6 0,1 0 0,-1-1 0,1 1 1,-1-1-1,0 1 0,1-1 0,-1 1 0,1 0 1,-1-1-1,1 1 0,-1 0 0,1 0 0,-1-1 0,1 1 1,-1 0-1,1 0 0,-1 0 0,1 0 0,-1-1 0,1 1 1,0 0-1,-1 0 0,1 0 0,0 0 0,0 1 1,0-1 0,0 0 0,0 1 0,0-1 0,0 1 0,0-1 0,0 1 0,0 0-1,0-1 1,0 1 0,0 0 0,0 0-1,4 4 6,-1 1 0,0 0 0,0-1 1,1 3-7,-4-7 0,20 35 33,-11-18 294,0 0 0,2-1 0,0-1-1,11 13-326,-22-28 32,0 0-1,0-1 1,0 1-1,0 0 1,0 0-1,0-1 1,0 1 0,0 0-1,0-1 1,0 1-1,0-1 1,1 1-32,-1-1 11,-1 0 1,1 0-1,-1 0 0,1 0 1,-1 0-1,1 0 1,-1 0-1,1 0 1,-1-1-1,1 1 1,-1 0-1,1 0 1,-1 0-1,1 0 0,-1-1 1,1 1-1,-1 0 1,1-1-1,-1 1 1,1 0-12,0-2 12,1 0 0,-1 0 0,0-1 1,1 1-1,-1 0 0,0 0 0,0 0 0,0-1 1,-1 1-1,1-2-12,4-13-113,-1 0 1,-1-1 0,0 1-1,-1-9 113,1-13 1201,3-2-677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4.6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71 10882,'0'0'127,"0"0"0,0 0 0,0 0-1,0 0 1,0 1 0,0-1 0,0 0-1,0 0 1,0 0 0,0 0 0,-1 1-1,1-1 1,0 0 0,0 0 0,0 0-1,0 0 1,0 0 0,0 0 0,0 1-1,0-1 1,-1 0 0,1 0 0,0 0-1,0 0 1,0 0 0,0 0 0,0 0-1,-1 0 1,1 0 0,0 0 0,0 0-1,0 0 1,0 0 0,-1 0 0,1 1-1,0-1 1,0 0 0,0-1 0,0 1-127,-9-4 2115,-9-15-1476,12 13 122,0 0-410,-1 0-1,1 1 0,-1-1 0,-7-2-350,11 6 43,0 0 1,0 1-1,-1-1 0,1 1 1,0 0-1,-1 0 1,1 0-1,0 0 0,-1 0 1,0 1-1,1 0 1,-1 0-1,-1 0-43,3 0 4,1 1 1,-1-1-1,1 1 0,0-1 1,-1 1-1,1 0 0,0 0 1,0-1-1,0 1 0,-1 0 1,1 0-1,0 0 0,0 1 1,0-1-1,0 0 0,1 0 1,-1 0-1,0 1 0,0-1 1,1 0-1,-1 1 0,1-1 1,-1 1-1,1-1 0,0 0 1,-1 1-1,1 0-4,-1 6 17,-1 0 0,2 0-1,-1 0 1,1 5-17,1 6 102,0 0-1,1 0-101,-1-13 52,0-1 0,0 1 0,1-1 1,0 0-1,-1 1 0,2-1 0,-1 0 0,0 0 0,2 0-52,-3-4 8,-1 0 1,1 0-1,0 0 1,0 0-1,-1 0 0,1 0 1,0 0-1,0 0 0,0 0 1,0-1-1,0 1 1,0-1-1,0 1 0,1 0-8,-2-1 6,1 0 0,-1 0 0,1 0 0,-1 0 0,1 0 0,-1 0-1,1 0 1,-1 0 0,1 0 0,-1 0 0,1 0 0,-1-1 0,1 1 0,-1 0-1,0 0 1,1 0 0,-1-1 0,1 1 0,-1 0 0,1 0 0,-1-1 0,0 1-1,1-1-5,1-2 27,0 0-1,1 0 0,-1 0 0,-1 0 0,1 0 1,0-1-1,0-2-26,0 2 4,7-18-21,-3 6-15,1 0-1,0 1 1,1 0 0,1 0-1,1 1 33,-10 13 1,0 1 0,1-1 0,-1 1 0,1-1 0,-1 0 0,1 1 0,-1-1 0,1 1 0,-1-1 0,1 1 0,-1 0 0,1-1 0,0 1 0,-1 0 0,1-1 0,0 1 0,-1 0 0,1 0 0,0-1 0,-1 1 0,1 0 0,0 0 0,0 0-1,0 0 2,-1 1 1,1-1-1,0 0 0,-1 1 1,1-1-1,-1 1 1,1-1-1,-1 1 0,1-1 1,-1 1-1,0-1 1,1 1-1,-1-1 0,0 1 1,1 0-1,-1-1 1,0 1-1,1 0 0,-1-1 1,0 1-1,0 0 1,0-1-1,0 1 0,0 0-2,5 30 306,1 31-306,-6-59-85,0-3 34,0 0 0,0 1 0,-1-1 0,1 0 0,0 1 0,0-1 0,0 0 0,0 1 0,1-1 0,-1 0 0,0 1 0,0-1 0,0 0-1,0 1 1,0-1 0,0 0 0,0 0 0,1 1 0,-1-1 0,0 0 0,0 1 0,0-1 0,0 0 0,1 0 0,-1 0 0,0 1 0,0-1 0,1 0 51,3-1-587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5.0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8698,'5'5'998,"1"0"0,-1 1 0,-1 0 0,1 0 0,-1 0 0,0 0 0,0 0 0,-1 1 0,0 0 0,0 0 0,2 6-998,-2-4 653,-1 0 1,0-1-1,-1 1 0,0 0 0,0 0 1,-1 8-654,0-17 5,0 0 0,0 0 0,0 0 0,0 0 0,0 0 0,0 0 0,0 0 0,0 0 0,0 0 0,0 0 0,0 0 0,0 0 0,0 0 0,0 0 0,1 0 0,-1 0 0,0 0-1,0 0 1,0 0 0,0 0 0,0 0 0,0 0 0,0 0 0,0 0 0,0 0 0,0 0 0,0 0 0,0 0 0,0 0 0,0 0 0,0 0 0,0 0 0,0 0 0,0 0 0,0 0 0,0 0 0,0 0 0,0 0 0,0 0 0,0 0 0,0 0 0,0 0 0,0 0 0,0 0 0,0 0 0,0 0 0,0 0-5,2-5-71,2-8-234,3-10-370,9-22 675,1-3-264,-16 46 269,-1 1 0,0 0-1,1-1 1,0 1 0,-1-1-1,1 1 1,0 0 0,0-1-1,0 1 1,0 0 0,0 0-1,0 0 1,0-1-5,0 2 5,-1 0 0,0 0 1,1 0-1,-1 0 0,0-1 1,0 1-1,1 0 0,-1 0 0,0 0 1,1 0-1,-1 0 0,0 0 1,1 0-1,-1 0 0,0 0 0,1 0 1,-1 0-1,0 0 0,1 0 0,-1 0 1,0 1-1,1-1 0,-1 0-5,1 0 13,-1 1-1,1-1 1,0 1-1,0 0 0,-1-1 1,1 1-1,0 0 1,-1 0-1,1-1 0,-1 1 1,1 0-1,-1 0-12,4 7 134,-1 1 0,0-1-1,0 1 1,-1 0 0,0 0-1,0 3-133,0 3 202,2 13 203,-4-22-316,1 0 0,-1-1 0,1 1 1,0-1-1,1 1 0,-1-1 0,1 1 0,0-1 1,1 0-1,0 1-89,-3-6-18,0 1 1,0-1 0,0 0 0,0 1 0,1-1-1,-1 0 1,0 0 0,0 1 0,0-1 0,1 0-1,-1 0 1,0 1 0,0-1 0,1 0-1,-1 0 1,0 0 0,1 0 0,-1 1 0,0-1-1,1 0 1,-1 0 0,0 0 0,1 0-1,-1 0 1,0 0 0,1 0 0,-1 0 0,0 0-1,1 0 1,-1 0 0,0 0 0,1 0-1,-1 0 1,0 0 0,1 0 0,-1 0 0,0-1-1,1 1 1,-1 0 0,0 0 0,1 0-1,-1 0 1,0-1 0,0 1 0,1 0 0,-1 0-1,0-1 1,0 1 0,1 0 17,1-3-175,0-1 0,0 1 1,0 0-1,0-1 0,0-1 175,15-33-544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5.3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1 13347,'0'57'5161,"0"17"-3513,3 6-439,1 1-41,2-2-224,10-19-368,2-12-96,4-19-328,4-9-24,-2-12-536,-1-9-448,-9-22 696,-2-4-232</inkml:trace>
  <inkml:trace contextRef="#ctx0" brushRef="#br0" timeOffset="1">11 144 11707,'-10'-1'4977,"20"4"-2209,8-1-919,10 4-553,5 2 16,4-4-448,2-2-248,2 0-263,6-2 63,-5 2-937,1 4 682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5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13 11482,'-8'0'4914,"3"-6"-2066,3 1-1760,1 4-127,1 1-273,0 0-208,0 0-960,0 0 376</inkml:trace>
  <inkml:trace contextRef="#ctx0" brushRef="#br0" timeOffset="1">34 74 12651,'19'78'4929,"-19"-75"-2897,1-3-752,-1 1-183,0-1-185,0 0 1752,0-1-1983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6.6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9994,'5'-4'4185,"1"8"-2033,2 7-711,5 13-57,3 6-56,-5 13-223,1 6-105,-6 4-248,4 2-144,-1-3-256,2-2-112,-1-10-144,-2-4 8,-2-17-1080,-6-10-520,4-10 888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6.9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15 11835,'16'-4'4729,"-3"-4"-3009,10 7-64,-2 0-143,-1 1-233,5 2-456,-2 0-200,-2-1-360,-2-1 8,-6 1-1376,-1 5 3152,-5 4-1799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7.3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257 17 13827,'-6'-3'1216,"-1"1"0,1-1 0,0 1 0,-1 0 0,1 1 0,-2-1-1216,3 2 150,-1-1 1,0 1-1,0 0 0,0 0 1,0 1-1,1-1 0,-1 1 1,0 1-1,1-1 1,-1 1-1,0 0-150,-7 3 167,1 1 0,-1 1-1,1-1 1,1 2 0,-9 6-167,14-10 35,1 1 0,-1 0 0,1 0 0,0 1 0,0-1 0,1 1 0,-1 0 0,1 1 0,1-1 0,-1 1 0,0 2-35,3-7 7,0 0 0,0 1 0,1-1 0,-1 0 1,1 1-1,0-1 0,-1 0 0,1 1 0,0-1 0,0 1 0,1-1 1,-1 0-1,1 1 0,-1 0-7,1-1 2,0-1 1,-1 0-1,1 1 1,0-1-1,0 0 0,0 1 1,0-1-1,0 0 1,0 0-1,0 0 0,1 0 1,-1 0-1,0 0 1,0 0-1,1 0 1,-1 0-1,1-1 0,-1 1 1,1-1-1,-1 1 1,1-1-1,-1 1-2,10 1 10,0-1-1,1 0 0,-1 0 1,0-1-1,0-1 1,0 0-1,1 0 0,5-2-9,26-3 29,-42 6-28,12 1 21,-11 2-2,-4 5 5,-3-1 37,0 0 0,1 1 0,0-1 0,1 1 0,0 0 0,0 0 0,0 0 0,1 0 0,1 0 0,-1 2-62,1-1 155,1 0-1,1 0 0,-1 0 0,1 0 0,1 0 1,0-1-1,0 1 0,0 0-154,-1-8 12,0 0 1,-1 0-1,1 0 0,0 0 1,0 0-1,-1 0 1,1 0-1,0 0 0,0 0 1,0 0-1,0-1 1,0 1-1,0 0 0,0-1 1,0 1-1,1-1 0,-1 1 1,0-1-1,0 1 1,0-1-1,1 0 0,-1 0 1,0 0-1,0 0 0,1 1 1,-1-2-13,2 2 11,0-1-1,0 0 1,0 0 0,0-1 0,0 1-1,-1-1 1,1 1 0,0-1 0,0 0-1,0 0-10,1-1 39,0 0 0,0 1 0,1 0 1,-1 0-1,0 0 0,0 0 0,0 1 0,1 0 0,-1 0 0,0 0 0,3 0-39,14 2 380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7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210 1 14627,'-35'10'6126,"-8"4"-5096,29-8-640,-41 18 892,47-20-1093,1 0 0,0 1 0,0 0 0,0 0 0,0 1 0,1 0-189,4-5 38,1 0 0,0 1 0,0-1 0,0 1 0,0-1 0,0 1-1,0 0 1,0-1 0,0 1 0,1 0 0,-1 0 0,0 0 0,1-1 0,0 1 0,-1 1-38,1-3 10,0 1 1,0 0 0,0 0 0,1 0 0,-1 0-1,0 0 1,0 0 0,0-1 0,1 1-1,-1 0 1,1 0 0,-1 0 0,0-1 0,1 1-1,-1 0 1,1 0 0,0-1 0,-1 1 0,1 0-1,-1-1 1,1 1 0,0-1 0,0 1-1,-1-1 1,1 1 0,0-1 0,0 0 0,-1 1-1,1-1 1,0 0 0,0 1 0,0-1-11,20 4 121,-1 0 0,18 1-121,-3-1 74,-15-2 122,15-1-196,13 2-1922,-48-3 1931,0 0 13,0 0 1,0 0-1,0 0 1,0 0-1,0 0 0,0 1 1,0-1-1,0 0 1,0 0-1,0 0 1,0 0-1,0 0 1,0 0-1,0 0 0,0 0 1,0 0-1,0 0 1,0 0-1,0 0 1,0 0-1,0 0 1,0 0-1,1 0 0,-1 0 1,0 0-1,0 0 1,0 0-1,0 0 1,0 0-1,0 0 1,0 0-1,0 0 0,0 0 1,0 0-1,0 0 1,0 0-1,0 0 1,0 0-23,-8 3 282</inkml:trace>
  <inkml:trace contextRef="#ctx0" brushRef="#br0" timeOffset="1">77 280 12227,'11'13'4865,"5"-7"-2881,5 5-312,4-4 33,2-2-185,1 3-584,0-2-200,-6 3-239,-3 2-449,-7-3 1664,7 4-1248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19.0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25 9514,'-1'2'374,"0"-1"0,0 0 0,1 1 0,-1-1 1,1 0-1,-1 1 0,1-1 0,-1 1 0,1-1 0,0 0 0,0 1 0,0-1 0,-1 1 1,2-1-1,-1 2-374,0-1 193,1 0 1,0 0 0,0 1-1,0-1 1,0 0 0,1 0 0,-1 0-1,0 0 1,2 1-194,2 3 422,1 1 1,0-1-1,0-1 1,1 1-1,-1-1 1,6 3-423,12 7 1234,8 2-1234,-11-6 376,27 17 286,25 12 3,-72-39-656,0 0 0,0-1 0,0 1 0,1-1 0,-1 1 1,0-1-1,1 0 0,-1 1 0,0-1 0,1 0 0,-1 0 0,0 0 0,1 0 1,-1 0-1,0 0 0,1 0 0,-1-1 0,0 1-9,0 0 6,0-1-1,0 1 1,-1-1 0,1 1-1,0-1 1,-1 0-1,1 1 1,-1-1 0,1 0-1,-1 1 1,1-1 0,-1 0-1,1 1 1,-1-1 0,0 0-1,1 0 1,-1 0-1,0 1 1,0-1 0,1 0-1,-1 0 1,0 0 0,0 0-1,0 1 1,0-1 0,0 0-6,0-4 19,0-1 1,-1 1 0,1 0-1,-2-2-19,1 3 7,1 0 0,-1 0 0,1 0 0,0 0 0,0 0 1,0-1-1,1-2-7,0-1 3,1-1 0,0 1 0,1 0 1,0 0-1,0 0 0,1 1 0,0-1 1,0 1-1,1 0 0,0-2-3,-1 5-2,0-1-1,1 1 0,-1 0 1,1 0-1,0 0 1,-1 0-1,2 1 0,-1 0 1,0 0-1,1 0 0,-1 1 1,1 0-1,0 0 1,4-1 2,8 0 3,0 0 0,1 1 0,-1 1 0,0 1 0,1 1 0,7 1-3,31 6 375,24 7-375,-69-13 72,19 5 297,0 0 0,8 5-369,-31-9 86,0 0 1,0 0-1,0 1 1,-1 0-1,1 1 1,-1 0-1,0 0 1,0 0-1,-1 1 1,5 5-87,-5-4 80,-1 1 1,0 0-1,0 0 0,-1 1 1,0 0-1,0 0 1,-1 0-1,0 0 0,0 0 1,-1 0-1,-1 1-80,-1-9 4,0-1-1,0 1 1,0-1-1,0 1 1,0-1-1,0 1 0,0 0 1,0-1-1,0 1 1,0-1-1,0 1 1,0-1-1,-1 1 1,1-1-1,0 1 1,0 0-1,-1-1 1,1 0-1,0 1 1,-1-1-1,1 1 0,0-1 1,-1 1-1,1-1 1,-1 0-1,1 1 1,-1-1-1,1 0 1,-1 1-1,1-1 1,-1 0-1,0 0-3,-4 4 28,0-3 6,4-2-27,4 0 1,-1-3 0,-2 0-14,2-4 4,0 0 0,0 1 0,1-1 0,0 1 0,1 0 0,0 0 0,0 0 0,4-5 2,-7 10 0,1 0 0,0 0 0,0-1 0,0 2 0,1-1 0,-1 0 0,0 0 0,1 1 0,-1-1 0,1 1 0,0 0 0,-1 0 0,1 0 0,0 0 0,0 0 0,0 0 0,-1 1 0,1 0 0,0-1 0,1 1 0,6-1 1,5-1 9,-1 1 0,1 0-1,-1 1 1,7 1-10,57 9 106,-31-4-8,11 2 52,-24-2 27,0-2 0,20-1-177,-42-3 21,1-1 1,-1 0-1,0-1 0,0 0 1,0-1-1,-1 0 0,1-1 0,-1 0 1,4-2-22,8-6-279,0-1 1,-1-1 0,19-15 278,-12 3-314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8.5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11530,'0'-2'4761,"0"1"-2408,0 1-681,4 9-15,10 25-145,7 39-464,-16-33-184,0 1-383,1 3-185,-2-2-160,-2-3 24,-2-8-624,0-7-577,-1-4-455,0-6 672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8.8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59 11827,'36'-11'4921,"-1"3"-2505,-7-2-536,4 2-55,1-2-217,-4 5-600,4 1-207,-2 1-417,-3 3-184,-11 3-160,-2 2-520,-14-2-1233,-1 2 3154,-2-5-1625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9.3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12603,'8'12'5137,"-2"3"-3137,4 9-87,0 9-193,-7 0-280,-2 6-520,6-2-223,-3-4-457,1-1-80,6-10-424,-3-6-721,3-10 2466,9-2-1465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9.6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23 10554,'0'0'189,"1"0"-1,-1 0 0,0 0 1,1-1-1,-1 1 0,0 0 0,1 0 1,-1-1-1,0 1 0,1 0 1,-1 0-1,0-1 0,1 1 1,-1 0-1,0-1 0,0 1 1,1 0-1,-1-1 0,0 1 0,0 0 1,0-1-1,0 1 0,1-1 1,-1 1-1,0 0 0,0-1 1,0 1-1,0-1 0,0 1 1,0 0-1,0-1 0,0 1 1,0-1-1,0 1 0,0 0 0,-1-1 1,1 1-1,0-1 0,0 1 1,0 0-1,0-1 0,-1 1 1,1 0-1,0-1 0,0 1 1,-1-1-189,0 1 196,0-1-1,1 0 1,-1 1 0,0-1 0,0 1 0,0-1 0,0 1 0,0-1 0,0 1 0,0-1 0,0 1 0,-1 0 0,1 0 0,0 0 0,0-1 0,0 1 0,0 0 0,0 0 0,-1 1-196,-2 0 240,0 0 1,0 0 0,0 0-1,0 1 1,0 0-1,1 0 1,-1 0 0,1 0-1,-1 0 1,1 1 0,-2 1-241,-3 3 248,0 1 1,0 0-1,-5 8-248,8-9 42,0 0 0,0 0-1,1 0 1,0 0-1,0 1 1,1 0 0,-2 5-42,4-11 3,1 0 1,-1 0-1,1 0 1,0 0-1,-1 0 1,1 0-1,0 0 1,0 0-1,1-1 1,-1 1-1,0 0 1,0 0-1,1 0 1,0 0-1,-1 0 1,1 0-1,0-1 1,0 1-1,-1 0 1,1-1-1,1 1 1,-1 0-1,0-1 1,0 0-1,1 1 1,-1-1-1,0 0 1,1 1-1,0-1 1,-1 0-1,1 0 1,0 0-1,-1 0 1,1-1-1,0 1 1,1 0-4,2 1 3,0 0 0,1-1 0,-1 0 0,1 0 1,-1 0-1,1-1 0,0 1 0,3-2-3,8 0 9,-1-1 1,5-2-10,27-3 26,-47 7-25,1 0 0,-1 0 0,1 0 0,-1 0 0,0 0 0,1 0 0,-1 0 0,0 0 0,1 0 0,-1 1 0,1-1 0,-1 1 0,0-1 0,0 1 0,1-1 0,-1 1 0,1 0-1,-2 0 2,1 0-1,-1 0 0,1 0 1,-1 0-1,0 0 0,0-1 0,1 1 1,-1 0-1,0 0 0,0 0 1,0 0-1,0 0 0,0 0 0,0 0 1,0 0-1,0 0 0,-1-1 1,1 1-1,0 0 0,0 0 1,-1 0-1,1 0 0,-1 0 0,1-1 1,0 1-1,-1 0-1,-4 11 47,0-1-1,1 1 1,0 0-1,-1 12-46,4-20 35,0-1-1,1 1 0,0-1 0,-1 1 1,1 0-1,1 0 0,-1-1 1,0 1-1,1-1 0,0 1 0,0 0 1,0-1-1,0 1 0,1-1 0,-1 0 1,1 1-1,0-1 0,0 0 1,0 1-35,0-3 20,-1 0 0,0 0 0,1 0 0,-1 0 0,1 0 0,-1 0 0,1 0 0,0-1 0,-1 1 0,1-1 0,0 1 0,0-1 0,-1 1 0,1-1 1,0 0-1,0 0 0,-1 0 0,1 0 0,0 0 0,0 0 0,-1-1 0,3 0-20,2 0 33,0-1 0,-1 0 0,1 0 0,0 0 1,-1-1-1,3-1-33,-1 0-140,1-1-356,-1 1 0,1 1 1,2-2 495,18-4-572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6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32 533 5985,'-1'1'708,"0"1"618,-1 0 0,0 0 0,1 0 0,-1 0 0,0-1 0,-1 2-1326,3-3 167,-1 0 0,1 0-1,0 1 1,0-1 0,-1 0 0,1 0 0,0 0 0,0 0-1,-1 0 1,1 0 0,0 0 0,0 0 0,-1 0-1,1 0 1,0 0 0,0 0 0,-1 0 0,1 0 0,0 0-1,0 0 1,-1 0 0,1 0 0,0 0 0,0 0-1,-1 0 1,1-1 0,0 1-167,-1 0 216,1-1 0,0 0 1,-1 1-1,1-1 0,-1 0 0,1 1 0,0-1 0,0 0 0,-1 1 1,1-1-1,0 0 0,0 1 0,0-1 0,0 0 0,0 0-216,-4-29 341,2-1 0,1 0 0,2 1-1,3-16-340,5-68 302,11-30-302,-18 130 5,1 1 1,1 0 0,0 1-1,1-1 1,6-11-6,-10 22-2,-1 1 1,1-1-1,0 1 0,0-1 1,0 1-1,0 0 0,0 0 1,0-1-1,0 1 0,0 0 1,1 0-1,-1 0 0,0 0 1,1 1-1,-1-1 0,1 0 1,0 0 1,-1 1 2,0 0 0,0 0 1,0 0-1,0 0 1,0 0-1,0 0 0,0 0 1,0 0-1,0 1 1,0-1-1,0 0 0,-1 0 1,1 1-1,0-1 1,0 1-1,0-1 0,0 1 1,0-1-1,-1 1 1,1 0-1,0-1-2,3 5 44,1 0 1,-1 0-1,-1 0 1,1 0-1,-1 1 1,0-1-1,2 6-44,22 51 923,-2 3-923,21 52 608,47 59-183,-65-127-724,-26-44 144,5 8-386,-7-12 515,0-1-1,0 0 1,0 1 0,0-1-1,0 0 1,0 1 0,0-1-1,0 1 1,0-1 0,0 0-1,0 1 1,0-1-1,0 0 1,-1 1 0,1-1-1,0 1 1,0-1 0,0 0-1,0 1 1,-1-1 0,1 0-1,0 0 1,0 1-1,-1-1 1,1 0 0,0 0-1,-1 1 1,1-1 0,0 0-1,-1 0 1,1 0 0,-1 1 26,-11 2-550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6.5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40 10890,'-15'0'4689,"22"-8"-2376,3 3-401,10 3-159,3 0-201,6 1-408,4-3-168,5 0-504,-2 1-183,-3 2-1,-3 1-544,-3-3-1385,-2 1 1705,-9-2-680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7.1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1 11402,'-24'1'5466,"5"7"-1914,2 12-2295,0 7 31,-2 9-592,6 3-136,8 8-184,5-2-104,5-1-144,8 0-40,6-9-40,6-1-24,12-4 8,-3-8-400,2-5-1104,-7-6 56,-3-7 584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7.4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17 336 7946,'0'0'286,"0"1"-1,0-1 1,0 0 0,0 0 0,0 1 0,0-1 0,0 0-1,0 1 1,0-1 0,0 0 0,1 0 0,-1 1 0,0-1-1,0 0 1,0 0 0,0 1 0,1-1 0,-1 0-1,0 0 1,0 0 0,0 1 0,1-1 0,-1 0 0,0 0-1,0 0 1,0 0 0,1 1 0,-1-1 0,0 0 0,1 0-1,-1 0 1,0 0-286,13-1 3408,16-10-2230,-26 10-334,9-4-465,-1-1 0,1 0 0,-1-1-1,-1 0 1,1-1 0,-1 0 0,3-3-379,-9 7 12,-1 0 1,1 0-1,-1 0 1,1-1-1,-1 1 0,-1-1 1,1 1-1,-1-1 1,1 0-1,-1 0 1,-1 0-1,1-1 0,-1 1 1,0 0-1,0-1 1,0 1-1,-1 0 0,0-4-12,0 5 3,-1 1 0,0-1 0,1 1 0,-2-1 0,1 1-1,0 0 1,-1-1 0,1 1 0,-1 0 0,0 0 0,0 0 0,0 0-1,0 0 1,-1 1 0,1-1 0,-1 0 0,1 1 0,-1 0-1,0 0 1,0 0 0,0 0 0,-1 0 0,1 1 0,0-1-1,0 1 1,-1 0-3,0-1 7,0 1 0,0 0 0,0 0 0,0 0 0,0 0 0,-1 1 0,1 0 0,0 0 0,0 0 0,0 0 0,0 1 0,-1-1 0,1 1 0,0 0 0,0 0 0,0 1 0,0-1 0,1 1 0,-1 0 0,0 0 0,1 0 0,-3 3-7,1-1 43,1 0-1,0 0 0,1 1 0,-1 0 0,1 0 0,0 0 0,0 0 0,0 0 0,1 0 0,0 1 1,0 0-1,0-1 0,1 1 0,-1 0 0,2 0 0,-1 0 0,1-1 0,-1 1 0,2 1-42,-1 1 36,0-1 0,1 1 0,0-1 0,1 1 0,0-1-1,0 0 1,0 0 0,1 0 0,0 0 0,0 0 0,1-1 0,0 1-1,0-1 1,1 0 0,0 0-36,2 2-81,1 0-1,1 0 1,-1-1-1,1-1 1,0 1-1,1-1 1,-1-1 0,1 0-1,0 0 1,1-1-1,-1 0 1,1-1-1,0 0 1,-1 0 0,1-1-1,9 0 82,24 0-503</inkml:trace>
  <inkml:trace contextRef="#ctx0" brushRef="#br0" timeOffset="1">388 293 14795,'0'14'5945,"4"3"-3968,-2 2 39,7 19-599,-4 1-265,7 7-480,-5 2-200,-3-12-296,4-6-40,-3-15-352,6-11-608,-3-14-1273,-3-11 3050,-1-9-1249</inkml:trace>
  <inkml:trace contextRef="#ctx0" brushRef="#br0" timeOffset="2">452 1 13395,'4'0'1078,"-1"0"0,1 1 0,-1-1 0,1 1 0,-1 0 0,0 0 0,4 1-1078,-2 1 680,1 0 1,-1 0 0,1 0 0,1 2-681,4 4 687,-1 0-1,0 1 1,7 7-687,-5-3 332,0 1-1,-1 0 1,-1 0-1,0 1 1,-1 1-1,-1 0 1,0 0-1,3 13-331,-8-21 29,-1-1-1,0 1 0,0 0 0,-1 0 0,0 0 0,-1 0 1,1 1-1,-2-1 0,1 0 0,-1 0 0,-1 0 0,0 0 1,0 0-1,-1-1 0,0 1 0,0-1 0,-1 1 0,-3 5-27,-1-2-111,-1 0 1,1-1 0,-2 0 0,0 0 0,0-1 109,4-4-170,0-1 0,-1 0 0,1 0 0,-1-1 0,0 1 0,0-1 0,0-1 0,-1 0 0,-1 1 170,3-1-90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8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1 13947,'-10'6'5905,"5"0"-3664,1-5-841,5 3-40,-1-4-568,0 0-87,22 4-297,42 8-160,-36-12-160,5-2 72,-5 2-576,-4 0-592,-8-1-769,-6 1 897</inkml:trace>
  <inkml:trace contextRef="#ctx0" brushRef="#br0" timeOffset="1">15 139 11578,'10'13'5186,"-3"-11"-2442,2-5-1127,13-1 247,0 1-368,4-2-183,8 5-473,-5 4-272,-1 0-296,-1 7 24,-8-9-1184,-1 1-2209,1-11 2089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8.3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10842,'4'-4'4649,"-2"0"-2424,6 4-561,-4 9 113,-2 14-225,2 19-144,-2 3-192,-1 13-431,2 3-169,-2-7-256,4 6-96,6-9-136,-8-14 24,3-9-624,-2-9-624,-10-10 1096,12-2-449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24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1164 203 4769,'2'-14'3453,"-1"12"-3100,-1 0 0,1 0 0,-1 1 0,0-1 0,0 0 0,0 0 0,0 0 0,0 0 0,0 0 0,0 0 0,-1 1 0,1-1 0,-1 0 0,1 0 0,-1 0 0,0 1 0,0-1 0,0 0-353,-1-1 262,-1 0-1,0 0 0,0 0 0,0 1 0,0 0 0,-1-1 1,1 1-1,0 0 0,-2 0-261,-34-14 1154,26 13-988,0 0 0,0 0-1,-1 1 1,1 1 0,0 0-1,-1 1 1,1 0 0,-1 1-1,1 1 1,0 0 0,-10 3-166,-20 7 323,0 1 0,-35 17-323,3 1 262,1 4 1,2 2-1,-29 23-262,67-37 74,0 1 0,2 2 1,1 2-1,1 0 0,1 2 0,2 1 1,-18 27-75,24-28 47,2 1 1,1 1-1,2 1 0,1 0 1,2 1-1,1 1 1,-6 29-48,3 4 331,-4 47-331,15-72 78,1 0 0,3 0 0,2 16-78,2-13 13,2 0 0,2 0 0,2 0 0,2-1 1,2-1-1,13 27-13,-14-41-5,2 0 0,1-1 0,1-1 0,2 0 0,1-1 0,1-2 0,1 0 0,1-1 0,19 15 5,-9-13-8,1-1 0,1-2 0,1-1 0,1-2 0,15 5 8,-4-5-19,0-2 0,1-3 1,0-1-1,16 0 19,-5-4-8,0-3 1,0-2 0,1-3-1,-1-3 1,0-2-1,1-3 1,54-13 7,-53 5 65,0-3 0,-1-2 0,-1-3 0,-2-3-1,42-24-64,-59 26 54,-1-2-1,-1-1 1,-2-2-1,-1-2 1,-1-1-1,-1-2 1,-2-1-1,3-8-53,-13 14 37,-2-2 0,-1-1 0,-1 0 0,-2-1 0,-1-1 0,-2 0 0,-1-1 0,-1 0 0,-2-1 0,-2 0 0,-1-1 0,1-28-37,-4 12 9,-3 0 1,-1 0-1,-3-1 0,-3 2 1,-1-1-1,-3 1 0,-9-24-9,6 31 3,-2 2 1,-2 0-1,-2 1 1,-1 1-1,-2 1 0,-2 1 1,-1 2-1,-26-28-3,20 29-2,-2 1-1,0 3 0,-3 0 1,-6-2 2,13 13-4,0 1 0,-1 1 0,-1 1 0,-1 2-1,-26-7 5,12 7-25,-2 3 0,-41-5 25,-98-6-106,159 20 85,-53-5-71,8 2-684,-70-16 776,118 17-884,25 5 847,0 0 1,0 0-1,1 0 0,-1 0 1,0 0-1,0 0 1,0 0-1,1 0 0,-1 1 1,0-1-1,0 0 1,1 1-1,-1-1 1,0 1 36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8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26 13083,'-1'1'572,"-1"0"-1,1 0 1,0 1 0,0-1 0,0 0 0,0 0 0,0 1 0,0-1-1,0 0 1,1 1 0,-1 0-572,1-1 98,0-1-1,0 1 1,0 0 0,0-1-1,0 1 1,0-1 0,0 1-1,0 0 1,0-1 0,0 1-1,1 0 1,-1-1 0,0 1-1,0-1 1,1 1 0,-1-1-1,0 1 1,1-1 0,-1 1-1,1-1 1,-1 1 0,0-1-1,1 1 1,-1-1 0,1 0-1,0 1 1,-1-1 0,1 0-1,-1 1 1,1-1 0,0 0-98,5 3 369,0 0 1,1-1 0,0 0 0,-1 0-1,1 0 1,0-1 0,5 1-370,-8-2 122,34 5 464,0-3 0,-1 0 0,1-3 0,6-2-586,150-21 718,-144 16-600,156-23 158,-125 22-150,40 2-126,-118 7-3,5 0-164,-1 0 0,0 0 0,1 0 0,-1 1-1,0 0 1,1 1 167,-8-2-39,1 0-1,-1-1 1,0 2-1,0-1 1,0 0-1,1 0 1,-1 0-1,0 0 0,0 0 1,0 0-1,1 0 1,-1 0-1,0 0 1,0 0-1,0 0 1,1 0-1,-1 1 1,0-1-1,0 0 1,0 0-1,0 0 1,1 0-1,-1 0 1,0 1-1,0-1 0,0 0 1,0 0-1,0 0 1,0 1-1,0-1 1,1 0-1,-1 0 1,0 0-1,0 1 1,0-1-1,0 0 1,0 0-1,0 0 1,0 1-1,0-1 1,0 0-1,0 0 0,0 1 1,0-1-1,0 0 1,-1 0-1,1 0 1,0 1-1,0-1 1,0 0-1,0 0 1,0 0-1,0 1 1,0-1-1,-1 0 1,1 0-1,0 0 1,0 0 39,-13 9-1475,-18 5 192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9.3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1 206 10634,'0'0'303,"1"1"0,-1-1 0,1 0-1,0 1 1,-1-1 0,1 0 0,-1 1-1,0-1 1,1 1 0,-1-1 0,1 1-1,-1-1 1,0 1 0,1-1 0,-1 1-1,0-1 1,1 1 0,-1-1 0,0 1-1,0 0-302,3 15 2049,1 1-613,14 29-131,2 0 0,3-2 1,1-1-1,2 0 0,25 29-1305,-47-66 74,0 0-1,1-1 1,0 0-1,4 3-73,-8-7 10,0 0-1,1 0 0,-1 0 0,0 0 0,1 0 1,-1-1-1,0 1 0,1-1 0,-1 1 0,1-1 1,0 1-10,-1-1 0,0 0 1,-1 0 0,1 0 0,0 0-1,-1-1 1,1 1 0,0 0 0,-1 0-1,1 0 1,0-1 0,-1 1 0,1 0-1,-1 0 1,1-1 0,-1 1 0,1-1-1,-1 1 1,1-1 0,-1 1 0,1 0-1,-1-1 1,1 0 0,-1 1 0,0-1-1,1 1 1,-1-1-1,1-2-8,0 0 0,0 0 0,0 0 0,-1 0 0,1 1 0,-1-1 0,0 0 0,0-1 0,0 1-1,0 0 1,-1-2 8,0-4-39,0-4-47,-1-1 0,-1 1 0,0-1 1,-1 1-1,0 0 0,-4-8 86,0 0-121,-62-156-759,2 12 740,65 160 199,1 0-1,0 0 1,1-1 0,-1 1 0,1-1 0,0 1 0,0-6-59,1 10 14,0 1 0,0 0 0,1-1 0,-1 1 0,0 0 0,0-1 0,0 1 0,0 0 0,1-1 1,-1 1-1,0 0 0,0-1 0,0 1 0,1 0 0,-1 0 0,0-1 0,1 1 0,-1 0 0,0 0 0,0 0 0,1-1 0,-1 1 1,0 0-1,1 0 0,-1 0 0,0 0 0,1 0 0,-1 0 0,1-1-14,12 1 321,-12 0-273,20 2 479,-1 0 0,10 4-527,-12-3 230,0 0 1,0-1-1,0-1 0,1 0-230,97-6 551,61-2-191,-130 7-449,0-3 0,30-6 89,-69 8-1507,-11 0-1200,-12 2-1134,-16 5 1160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19.6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11578,'0'6'4962,"11"20"-2354,1 4-824,-3 15-31,2 6-233,-6 1-440,3-2-183,-3-14-465,-2 2-160,0-14-128,-1-9-504,1-3-1273,-3-16 3074,-1-15-1633</inkml:trace>
  <inkml:trace contextRef="#ctx0" brushRef="#br0" timeOffset="1">282 39 12923,'1'0'148,"-1"0"1,0 0 0,1 0 0,-1 0-1,1 0 1,-1 0 0,0 0-1,1 0 1,-1 0 0,1 1 0,-1-1-1,0 0 1,1 0 0,-1 0-1,0 0 1,1 1 0,-1-1-1,0 0 1,1 0 0,-1 1 0,0-1-1,1 0 1,-1 1 0,0-1-1,0 0 1,0 0 0,1 1 0,-1-1-1,0 1 1,0-1 0,0 0-1,0 1 1,1-1 0,-1 0-1,0 1 1,0-1 0,0 1 0,0-1-1,0 0 1,0 1 0,0-1-1,0 1 1,0-1-149,-1 2 209,0 0-1,0 0 0,-1-1 1,1 1-1,0 0 1,-1-1-1,1 1 1,-1-1-1,1 0 1,-1 1-1,-1 0-208,-32 21 1655,-1-1 0,-7 2-1655,-24 14 1390,54-31-1117,6-3 27,1 0-1,0 0 1,-6 4-300,12-8 7,0 0 0,0 0 1,0 0-1,0 1 0,0-1 0,-1 0 1,1 0-1,0 0 0,0 0 0,0 0 1,0 1-1,0-1 0,0 0 0,0 0 1,0 0-1,0 0 0,0 1 1,-1-1-1,1 0 0,0 0 0,0 0 1,0 1-1,0-1 0,0 0 0,0 0 1,1 0-1,-1 1 0,0-1 0,0 0 1,0 0-1,0 0 0,0 0 0,0 1 1,0-1-1,0 0 0,0 0 0,0 0 1,0 0-1,1 0 0,-1 1 0,0-1 1,0 0-1,0 0 0,0 0 0,0 0 1,1 0-1,-1 0 0,0 0 1,0 1-1,0-1 0,0 0-7,12 5 99,-9-4-57,107 38 748,-60-23-427,-1 3 0,-1 1-363,-45-18 17,1-1 1,-1 1-1,-1 0 1,1 0-1,0 0 0,0 0 1,-1 0-1,1 0 0,-1 1 1,0-1-1,1 1-17,10 11 20,-8-11 442,-1-8-230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0.3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24 7322,'-3'-10'4385,"2"-1"-513,1 9-1607,3 3-65,2 20-503,-4 8-161,3 22-312,-4 9-160,3 2-359,2 0-145,7-7-272,0-11-88,3-12 0,-1-10-312,-10-22-1392,3-4-681,-6-18 1121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0.6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10810,'2'0'487,"0"-1"1,0 1-1,0 1 0,-1-1 0,1 0 0,0 0 0,0 1 0,0-1 1,-1 1-1,1 0 0,0-1 0,0 1 0,-1 0 0,1 0-487,1 1 376,-1 0 0,0-1-1,0 1 1,0 0-1,0 1 1,0-1 0,0 0-1,1 2-375,2 6 442,-1-1 0,1 1-1,-2 0 1,3 8-442,-2-7 731,12 42 729,-9-29-844,0 0 0,2-1 0,1 0-1,9 16-615,-16-33 76,1-1-1,0 1 0,1-1 1,-1 0-1,1-1 0,0 1 1,0-1-1,0 0 0,4 3-75,-6-6 10,-1 1-1,1-1 0,-1 0 0,1 1 0,-1-1 0,1 0 0,0-1 1,0 1-1,-1 0 0,1-1 0,0 0 0,0 1 0,0-1 0,-1 0 1,1-1-1,0 1 0,0 0 0,0-1 0,-1 1 0,1-1 1,0 0-1,-1 0 0,1 0 0,0-1-9,2-1-9,-1 0 0,1-1 1,-1 0-1,0 0 0,0 0 0,0 0 1,-1-1-1,1 1 0,-1-1 0,0 0 1,0-1 8,6-13-181,0-1 1,1-6 180,5-18-554,-2-2 554,1-3-97,-14 48 100,1 0 0,-1 0 0,0 0 0,0 0 0,1 0 0,-1 0 0,1 0 0,-1 0 0,1 1 0,-1-1-1,1 0 1,-1 0 0,1 0-3,-1 1 4,1 0-1,-1 1 0,0-1 0,0 0 1,0 0-1,1 0 0,-1 0 0,0 0 1,0 1-1,0-1 0,1 0 0,-1 0 0,0 0 1,0 1-1,0-1 0,0 0 0,0 0 1,0 0-1,0 1 0,0-1 0,0 0 1,1 0-1,-1 1 0,0-1 0,0 0 0,0 0 1,0 1-1,0-1 0,0 0 0,0 0-3,1 28 217,-1 21 202,2 0 0,2 0 0,2 0 0,2-1 0,8 21-419,-9-44 149,-2-3-14,2-1 0,1 1 1,4 6-136,-7-19 22,-5-9-43,0 0 1,1 0-1,-1 0 1,0 0 0,0 0-1,0 0 1,0 0-1,0 0 1,1 0 0,-1 0-1,0 1 1,0-1-1,0 0 1,0 0-1,0 0 1,1 0 0,-1 0-1,0 0 1,0 0-1,0 0 1,0 0-1,1 0 1,-1 0 0,0 0-1,0-1 1,0 1-1,0 0 1,0 0-1,1 0 1,-1 0 20,1-1-180,0 0-1,0 0 1,0-1-1,-1 1 1,1 0-1,0-1 1,0 1-1,-1-1 1,1 0 180,8-17-811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1.3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64 236 11330,'-50'34'4268,"38"-24"-2015,12-10-2175,0 0-1,0 0 1,-1 0 0,1 0-1,0 1 1,0-1-1,0 0 1,0 0-1,0 0 1,0 1-1,-1-1 1,1 0-1,0 0 1,0 1 0,0-1-1,0 0 1,0 0-1,0 0 1,0 1-1,0-1 1,0 0-1,0 0 1,0 1-1,0-1 1,0 0 0,0 0-1,0 1-77,1-1 161,0 1-1,0-1 1,-1 1-1,1-1 1,0 0 0,0 1-1,0-1 1,0 0 0,0 1-1,0-1 1,-1 0-1,1 0 1,0 0 0,0 0-1,1 0-160,5 1 253,0-1 0,-1-1 0,1 1 0,0-1 0,0 0 0,0-1 0,0 1 0,-1-1-1,1-1 1,5-2-253,-2 0 100,0 0 1,-1 0-1,1-1 0,-2 0 0,1-1 0,6-6-100,-3 2 52,-1-1-1,0-1 1,-1 0-1,5-9-51,-10 14 14,0-1-1,-1 1 1,0-1 0,0-1-1,-1 1 1,0 0-1,-1-1 1,1-3-14,-3 10 6,1 1 0,-1 0 0,0-1 1,0 1-1,0-1 0,-1 1 0,1-1 1,0 1-1,-1 0 0,0-1 0,1 1 0,-1 0 1,0-1-1,0 1 0,0 0 0,-1 0 0,1 0 1,0 0-1,-1 0 0,0 0 0,1 0-6,-2 0 9,0 0 0,1 0 0,-1 0 0,0 0 0,0 0 0,0 1-1,0-1 1,0 1 0,-1 0 0,1 0 0,0 0 0,-1 0 0,1 1 0,-3-1-9,0 1 48,0 0 0,1 0 0,-1 0 0,0 1 0,1 0 1,-1 0-1,0 1 0,1-1 0,-1 1 0,1 0 0,0 1 1,0-1-1,0 1 0,0 0 0,0 0 0,1 1 0,-1-1 0,1 1 1,0 0-1,0 0 0,0 0 0,0 1 0,1 0 0,0-1 1,0 1-1,0 0 0,1 0 0,-1 1 0,1-1 0,1 1 1,-1-1-1,1 1 0,0-1 0,0 1 0,0 4-48,0 1 67,2 0-1,-1-1 1,1 1-1,0-1 1,1 1-1,1-1 0,0 1 1,0-1-1,1 0 1,0 0-1,0-1 1,1 1-1,1-1 1,-1 0-1,2-1 1,-1 1-1,1-1 1,0 0-1,1-1 0,0 0 1,0 0-1,0 0 1,1-1-1,2 0-66,-2-1-53,0 0 0,0-1 0,1 0 0,-1-1 0,1 0 0,8 1 53,-12-3-48,-1 0 0,1-1 0,0 1 0,0-1 0,-1-1 0,1 1 0,0-1 0,-1 0 0,1 0-1,-1-1 1,1 0 0,3-2 48,21-9-105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1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11979,'-3'26'5321,"8"-10"-2153,3 7-951,-2 8-185,-8 0-255,4 14-585,0-3-200,-2-2-520,8 0-200,-1-14-136,-6-9 40,9-16-856,-5-10-744,-5-18-553,11 2 873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7.3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7 9018,'-1'-2'3961,"-1"1"-1745,1 0-439,0-1-137,-1 1-240,1 1-311,-11 35-121,0 65-176,16-34-104,1-1-280,2-2-104,0-17-152,1-10-160,1-17-712,0-10-400,-1-21-945,-3-10-447,2-14 1632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7.6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10570,'1'5'4800,"3"1"-3644,-1-2-329,26 49 2798,-9-14-959,14 17-2666,-29-50 117,-1 1 0,1-2 0,0 1 0,1 0 0,-1-1 0,1 0 0,0-1 0,1 1 1,-1-1-1,6 2-117,-8-4 11,0 0 0,-1-1 1,1 1-1,0-1 0,0 0 0,0 0 1,0-1-1,0 1 0,0-1 1,0 0-1,0 0 0,0 0 1,0-1-1,0 1 0,0-1 1,0 0-1,0 0 0,0 0 0,0-1 1,-1 1-1,2-1-11,1-2-29,0-1 0,0 1 0,0-1 0,0 0 1,-1-1-1,0 1 0,0-1 0,0 0 0,-1 0 0,2-4 29,9-15-181,-2 0 0,1-5 181,-7 14-50,-5 13 50,0-1 0,-1 1 1,1 0-1,-1-1 0,0 0 1,0 1-1,0-1 0,-1 1 1,1-1-1,-1 0 1,0-3-1,-2 2 55,0 5-10,-5 8 37,5-4-57,0 0-1,1 0 1,-1 0-1,1 1 1,0-1 0,0 0-1,0 1 1,0-1-1,1 4-24,-2 7 53,-3 29 210,1 0 0,3 0 0,1 0 0,2 1 0,3-1 1,8 37-264,0-31 241,-12-44-261,1-1-1,0 0 1,1 0-1,-1 0 1,1 0-1,0 0 1,0-1-1,1 1 21,-4-5 7,1 1 0,0 0-1,-1-1 1,1 1 0,0-1 0,-1 1 0,1-1-1,0 1 1,0-1 0,-1 0 0,1 1-1,0-1 1,0 0 0,0 0 0,0 0 0,-1 1-1,1-1 1,0 0 0,0 0 0,0 0 0,0 0-1,0-1 1,-1 1 0,1 0 0,0 0 0,0 0-1,0-1 1,0 1 0,-1 0 0,1-1 0,0 1-1,0-1-6,25-11 226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8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7 227 10314,'-1'0'170,"1"0"0,0 0 0,-1 0 1,1 0-1,0 1 0,0-1 0,-1 0 0,1 0 0,0 0 0,-1 0 0,1 1 0,0-1 0,0 0 0,-1 0 0,1 1 1,0-1-1,0 0 0,0 0 0,-1 1 0,1-1 0,0 0 0,0 1 0,0-1 0,0 0 0,0 1 0,-1-1 0,1 0 0,0 1 1,0-1-1,0 0 0,0 1 0,0-1 0,0 0 0,0 1 0,0-1 0,0 0 0,0 1 0,1-1 0,-1 0 0,0 1 1,0-1-1,0 0 0,0 1 0,0-1 0,1 0-170,-1 1 148,1 0 0,-1 0 0,1-1 0,0 1 0,0 0 0,-1-1 0,1 1-1,0 0 1,0-1 0,0 1 0,0-1 0,0 1 0,-1-1 0,1 0 0,0 1 0,1-1-148,2 1 160,1-1 0,0 0-1,-1 0 1,1 0 0,-1 0 0,1-1 0,-1 0-1,1 0 1,-1 0 0,1 0 0,-1-1 0,0 0-1,0 0-159,8-3 90,-1-1 0,0-1 0,-1 0 0,1 0-90,3-4 64,0 1 0,-1-2 1,8-9-65,-17 17 7,-1 0 1,0 0 0,0 0 0,0 0-1,0-1 1,-1 1 0,0-1-1,1 1 1,-2-1 0,1 0 0,-1 0-1,1 0 1,-2 0 0,2-3-8,-2 6 8,0-1-1,0 0 1,0 0 0,-1 1 0,1-1-1,0 1 1,-1-1 0,0 0 0,0 1-1,0-1 1,0 1 0,0-1 0,0 1-1,0 0 1,-1 0 0,1-1 0,-1 1 0,0 0-1,0 0 1,0 0 0,0 1 0,0-1-1,0 0 1,0 1 0,0-1 0,-1 1-1,-1-1-7,-1-1 29,-1 0 0,1 1-1,-1-1 1,0 1 0,0 0-1,0 1 1,0 0 0,0 0 0,0 0-1,-1 0 1,1 1 0,0 0-1,-6 1-28,7 0 61,1 0-1,-1 0 1,1 0-1,0 1 1,-1-1-1,1 1 1,0 0-1,0 1 1,0-1 0,1 1-1,-1-1 1,0 1-1,1 0 1,0 0-1,0 1 1,0-1-1,0 1 1,0-1-1,-1 4-60,0 1 88,0 0 0,0 1 0,1-1-1,1 1 1,-1-1 0,1 1 0,1 0 0,0 0-1,0 0 1,0 0 0,1 4-88,1 0 59,0 0 0,0-1-1,1 1 1,1 0 0,0-1 0,1 1 0,4 8-59,-6-15 4,0-1 0,1 0 1,0 0-1,0 0 0,0-1 1,0 1-1,1-1 0,0 0 0,0 0 1,0 0-1,1 0 0,-1-1 0,1 1 1,-1-1-1,1 0 0,0-1 0,1 1 1,-1-1-1,0 0 0,1 0-4,3 0-169,-1 0 0,1-1 0,0 0 1,0 0-1,0-1 0,0 0 0,8-1 169,11-3-1845,25-7 1845,-38 8-89,36-7-314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4:01.57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25.4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381 9 9282,'0'0'41,"1"-1"147,-1 1 0,0 0-1,1 0 1,-1 0 0,1 0 0,-1 0 0,0-1-1,1 1 1,-1 0 0,0 0 0,1-1 0,-1 1 0,0 0-1,1 0 1,-1-1 0,0 1 0,0 0 0,1-1-1,-1 1 1,0 0 0,0-1 0,0 1 0,0-1 0,1 1-1,-1 0 1,0-1 0,0 1 0,0-1-188,-4 2 996,-63 46-140,2 4 0,-49 47-856,98-81 224,1 0 0,0 0 0,1 2-1,-6 10-223,12-15 126,0 0-1,1 1 1,1-1 0,0 1-1,1 1 1,-2 13-126,3-10 70,1 0 1,1 0-1,0 0 1,1 1-1,2-1 1,1 18-71,-1-28 7,1-1 1,-1 0-1,2 0 0,-1 0 1,1 0-1,0 0 0,0-1 1,1 1-1,0-1 0,0 0 1,1 0-1,0-1 0,0 1 1,1-1-1,0 0 0,0 0 1,3 1-8,0-1 11,-1-1 0,2 0 1,-1 0-1,0-1 0,1-1 1,0 0-1,0 0 0,0 0 1,0-2-1,0 1 0,0-1 0,1-1 1,-1 1-1,0-2 0,0 0 1,1 0-1,8-2-11,-8 1-13,-1-1-1,1 0 1,-1 0 0,0-1 0,0-1-1,0 1 1,-1-2 0,1 1 0,-1-1-1,0-1 1,-1 0 0,0 0 0,0 0-1,0-1 1,-1 0 0,0-1-1,0 0 14,-4 4-245,0-1-1,-1 1 1,1-1-1,-1 0 1,0 0-1,0 0 1,-1 0-1,0 0 1,0 0-1,0 0 1,-1-1-1,0 1 1,0 0-1,0 0 1,-1-1-1,0 1 1,-1 0-1,1 0 1,-1 0-1,0 0 1,0 1-1,-2-4 246,1 3-274,0 1 0,0-1 0,-1 1 0,0-1-1,0 1 1,0 0 0,0 1 0,-1-1 0,0 1 0,0 0 0,0 0-1,0 0 1,-1 1 0,1-1 0,-1 2 0,0-1 0,0 0 0,0 1-1,0 0 1,-1 1 0,-3-1 274,3 1 80,-1 0 0,1 1-1,0 0 1,-1 1 0,1 0-1,0 0 1,0 0 0,0 1 0,-2 0-80,-4 3 688,-1 1 1,1 0 0,0 0 0,-2 3-689,-6 4 1490,20-13-1416,1 1 1,-1-1-1,1 0 1,0 1-1,-1-1 1,1 0-1,-1 1 1,1-1-1,0 1 1,0-1-1,-1 1 1,1-1-1,0 1 1,0-1-1,-1 1 1,1-1-1,0 1 1,0-1-1,0 1 1,0-1 0,0 1-1,0-1 1,0 1-1,0-1 1,0 1-1,0-1 1,0 1-1,0 0-74,1 0 82,-1-1 1,0 1-1,1-1 0,-1 1 0,1 0 0,-1-1 0,1 1 1,0-1-1,-1 1 0,1-1 0,-1 1 0,1-1 0,0 0 1,-1 1-1,1-1 0,0 0 0,-1 0 0,1 1 0,0-1 1,0 0-83,7 2 416,1-1-1,0 0 1,0-1 0,0 0 0,4 0-416,49-6 1186,-38 3-901,186-27 881,-122 17-1043,-13 0-1,-73 13-115,-1-1 0,1 1 0,-1 0 0,1 0 0,0 0 0,-1 0 0,1 0 0,-1 0 0,1 0 0,-1 0 0,1 1 0,-1-1 0,1 1 0,-1-1 0,0 1-1,1-1 1,-1 1-7,0 0 8,0 0-1,0 0 0,-1 0 0,1 0 1,0 0-1,-1 0 0,1 0 0,-1 0 0,1 0 1,-1 0-1,1 0 0,-1 0 0,0 0 0,0 1 1,0-1-1,1 0 0,-1 0 0,0 0 0,0 0 1,-1 1-1,1-1 0,0 0-7,-6 32 151,0-10-49,-11 47 150,7-31-5,-3 22-247,12-53 2,1-1 0,0 1 0,0 0 0,1 0 0,-1 0 0,2 0 0,0 2-2,3 10-513,1 0 0,2 2 513,-7-16-516,1 0-1,-1 0 1,0 0-1,0 1 517,1 4-721,4 12-126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1.3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 9330,'-3'-1'10180,"3"1"-10093,0 0 1,0 0-1,0 0 1,0 0-1,-1 0 1,1 0-1,0 0 1,0 0-1,0 0 1,0 0-1,-1 0 1,1 0 0,0 0-1,0 0 1,0 0-1,0 0 1,-1 0-1,1 0 1,0 1-1,0-1 1,0 0-1,0 0 1,0 0-1,0 0 1,-1 0-1,1 1 1,0-1-1,0 0 1,0 0-1,0 0 1,0 0-1,0 1 1,0-1-1,0 0 1,0 0-1,0 0 1,0 0-1,0 1 1,0-1-1,0 0 1,0 0-1,0 0 1,0 0 0,0 1-1,0-1 1,0 0-1,0 0 1,0 0-1,0 0 1,0 1-1,0-1-87,4 50 1161,-2-10-329,-1 1-832,-1-13 200,1-1-137,-2 0-1,-3 21-62,2-42-1135,1-10-1568,1 2 1703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1.6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38 10778,'-15'-6'4329,"10"6"-2480,4-3-761,3 4 40,-2-1-144,0-1-232,11 0-63,20-2-193,35-5-128,-33 3-176,-2-2-64,-7 6-688,-7-2-737,-13 12-3288,-9 11 2961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2.2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15 9178,'-4'6'4241,"4"0"-1721,9-4-1071,5-2-105,3-1-344,1-3-248,2-3-376,0-1-7,-1 3-986,-4 1-2743,-13 4 2391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7.1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10010,'4'23'4785,"0"11"-3600,-1-11-435,3 57 1566,-3 27-2316,-2-23 566,53 722 3352,-51-762-3796,13 119 174,-9-109-147,14 51-149,-18-93 7,0-1 0,1 0 0,0 0 0,1 0 0,0 0 0,1-1 0,2 4-7,-7-12-33,1 0-1,-1 0 0,0-1 1,1 1-1,-1 0 0,1-1 1,0 1-1,0-1 0,-1 0 1,1 0-1,0 0 0,0 1 1,1-1 33,-2-1-43,-1 0-1,1 0 1,-1 0 0,1 0 0,0 0 0,-1 0 0,1 0 0,-1 0-1,1 0 1,0 0 0,-1 0 0,1 0 0,-1 0 0,1-1 0,0 1-1,-1 0 1,1 0 0,-1-1 0,1 1 0,-1 0 43,1-1-107,1 0 0,-1 0 0,0-1 0,-1 1 0,1 0 0,0 0 0,0 0 0,0-1 0,-1 1 0,1 0 0,-1-1 0,1 0 107,2-7-679,-1 0 0,0-1 1,0 0 678,6-41-1306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7.8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53 164 8058,'-4'-3'1017,"-1"1"1,1-1-1,0 0 1,0 0-1,-2-2-1017,5 4 365,0-1 0,-1 0 0,1 0 0,0 0 0,-1 0 0,1 1 0,0-2 0,1 1 0,-1 0 0,0 0 0,1 0 0,-1 0 0,1 0 0,-1-2-365,1 2 153,0-1 218,-1 0 1,1 0 0,-1 0 0,0 0 0,1 0 0,-1 0-1,-1 0 1,1 0 0,-1-1-372,2 4 28,-1 0 0,1-1-1,0 1 1,0 0 0,0 0 0,0 0-1,0 0 1,0 0 0,-1 0 0,1 0-1,0-1 1,0 1 0,0 0 0,0 0 0,0 0-1,0 0 1,0 0 0,0-1 0,0 1-1,0 0 1,0 0 0,0 0 0,0 0 0,0-1-1,0 1 1,0 0 0,0 0 0,0 0-1,0 0 1,0-1 0,0 1 0,0 0-1,0 0 1,0 0 0,0 0 0,0 0 0,0-1-1,0 1 1,1 0 0,-1 0 0,0 0-1,0 0 1,0 0 0,0 0 0,0 0 0,0-1-1,1 1 1,-1 0 0,0 0 0,0 0-1,0 0 1,0 0 0,0 0 0,1 0-1,-1 0 1,0 0 0,0 0-28,12 0 350,-7 1-252,297 2 592,-218-5-648,637 25 32,-7 0-37,-436-32-36,13-13-1,70-19 17,-23 3 8,-331 37-24,126-9 40,-110 10-23,-1 1 1,1 0 0,-1 2 0,18 4-19,-33-6 7,9 2 7,-15-3-12,-1 0-1,1 1 1,-1-1-1,1 0 1,-1 0 0,1 0-1,0 1 1,-1-1-1,1 0 1,-1 0-1,1 1 1,-1-1 0,1 1-1,-1-1 1,0 0-1,1 1 1,-1-1-1,1 1-1,-1-1 1,0 0 0,0 0 0,0 1 0,0-1 0,0 0 0,0 0 0,0 0-1,0 1 1,0-1 0,0 0 0,0 0 0,0 0 0,0 1 0,0-1 0,-1 0-1,1 0 1,0 0 0,0 0 0,0 1 0,0-1 0,0 0 0,0 0 0,0 0 0,-1 0-1,1 0 1,0 1 0,0-1 0,0 0 0,0 0 0,0 0 0,-1 0 0,1 0 0,0 0-1,0 0 1,0 0 0,-1 0 0,1 0 0,0 0 0,0 0 0,0 0 0,0 0-1,-1 0 1,1 0-1,-13 1 51,1 1-84,12-2 32,-1 1 0,0 0-1,1 0 1,-1 0 0,1 0 0,-1 0-1,1 0 1,-1-1 0,1 1-1,0 0 1,0 0 0,-1 0-1,1 0 1,0 0 0,0 1 1,-6 18-6,0-4 2,2-8 2,0 0 0,1 1-1,0-1 1,0 1 0,1 0 0,0 0-1,1 0 1,0 0 0,0 6 2,5 124-14,6 1 0,20 90 14,20 15 22,14-3 0,-34-131-14,-9-41-7,2-1-1,4 1 0,-18-51-49,0 0 1,2-1-1,0 0 0,0 0 0,2-2 0,3 4 49,-13-17-60,-1 0-94,0 0 0,1 0 1,-1 0-1,0 0 0,0 1 154,-1-3-82,-1 0 0,0-1-1,0 1 1,1 0 0,-1-1-1,0 1 1,0 0-1,0-1 1,0 1 0,0 0-1,0-1 1,0 1 0,0 0-1,0 0 1,0-1 0,0 1-1,0 0 1,0-1 0,-1 1-1,1 0 1,0-1 0,-1 1-1,1 0 1,0-1 0,-1 1-1,1-1 1,-1 1 0,1-1-1,-1 1 83,-5 4-811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8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79 7218,'-1'-1'609,"0"-1"0,0 0 1,0 1-1,0-1 0,0 0 1,0 1-1,0-1 0,0 0 1,1 0-1,-1 0 0,1 0 1,-1-1-610,1 2 79,0 0 1,1 0-1,-1 0 0,0 0 1,1 0-1,-1 0 0,1 0 1,-1 0-1,1 0 0,-1 0 1,1 0-1,0 0 0,-1 1 1,1-1-1,0 0 0,0 0 1,0 1-1,-1-1 0,1 0 1,0 1-1,0-1 0,0 1 1,0-1-1,0 1 1,0 0-1,1-1-79,5-2 282,1 0 0,0 1 1,-1 0-1,1 0 0,0 1 0,7-1-282,15 0 981,7 2-981,-36 0 6,172 6 1168,-20-1-727,390-18 72,-37-2-443,-77 32 108,1 18 321,-123-13-170,-2-19-160,-261-4-373,1-3 1,27-5 197,-66 8-92,-1 0 0,1-1 0,0 1 0,-1-1 0,2-1 92,-7 3-4,0 0 0,1 0 1,-1 0-1,0 0 0,0 0 0,0-1 1,0 1-1,0 0 0,0 0 0,0 0 1,0 0-1,1 0 0,-1 0 1,0 0-1,0 0 0,0 0 0,0 0 1,0-1-1,0 1 0,0 0 1,0 0-1,0 0 0,0 0 0,0 0 1,0 0-1,0 0 0,0-1 0,0 1 1,0 0-1,0 0 0,0 0 1,0 0-1,0 0 0,0 0 0,0-1 1,0 1-1,0 0 0,0 0 1,0 0-1,0 0 0,0 0 0,0 0 1,0 0 3,-6-4-128,6 3 124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8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8210,'29'-4'3625,"-14"4"-1345,2 1-616,2 6-207,1 9-41,-6 14-352,-2 9-120,-12 18-303,2 4-177,0-1-264,2 1-88,8-11-88,0-8-400,-1-19-1121,5-9 449,4-15 320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9.2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275 1 10474,'-23'8'6358,"3"-2"-4849,-24 8-1453,7 1 161,-9 8-217,31-15 112,0 0-1,1 2 1,0 0-1,-5 4-111,17-12 71,-1 1 1,0-1-1,1 1 1,-1-1-1,1 1 0,0 0 1,0 0-1,0 0 1,0 0-1,1 0 0,-1 2-71,1-3 39,1 0 0,0-1 0,0 1-1,0 0 1,0 0 0,0 0 0,0 0-1,0 0 1,0 0 0,1-1 0,-1 1-1,1 0 1,-1 0 0,1 0 0,0-1-1,0 1 1,0 0 0,0-1 0,0 1-1,0-1 1,1 2-39,4 4 50,1 0 1,0 0-1,0 0 1,0-1-1,1 0 0,0-1 1,0 0-1,0 0 1,1-1-1,0 0 0,0 0 1,4 1-51,15 3 137,0-1-1,0-1 1,16 1-137,-1-2 1015,1-3 0,5-1-1015,-38-1 869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29.8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210 528 9298,'4'-3'663,"-1"1"-1,1-1 1,-1 0 0,0 0-1,0 0 1,0-1 0,0 1-1,-1-1 1,1 0 0,-1 0-1,2-2-662,-3 3 122,-1 1-1,1 0 1,-1 0-1,1 0 1,-1 0-1,0-1 1,0 1-1,0 0 1,0 0-1,0 0 1,0-1-1,-1 1 1,1 0-1,-1 0 1,1 0-1,-1 0 0,0 0 1,0 0-1,0 0 1,0 0-1,0 0 1,0 0-1,-1 0 1,-1-1-122,-4-5 167,-1 0-1,0 1 1,-1 0 0,0 0-1,0 1 1,-1 0 0,1 1-1,-1 0 1,0 0 0,0 1 0,-10-3-167,16 7 22,1-1 0,-1 0 0,0 1 0,0 0 0,1 0 0,-1 0 0,0 0 0,0 0 0,1 1 0,-1 0 0,0 0 1,1 0-1,-1 0 0,0 0 0,1 1 0,-3 1-22,3-1 16,-1 1 0,1-1 0,-1 1 0,1 0 0,0 0 1,0 1-1,1-1 0,-1 1 0,1-1 0,-1 1 0,1 0 0,0 0 0,0 0 0,0 1-16,0 3 10,0 0 0,0 0 0,0 1-1,1-1 1,0 1 0,1-1-1,0 0 1,0 1 0,1-1 0,0 1-1,0-1 1,1 0 0,0 1 0,1-1-1,-1 0 1,2-1 0,-1 1-1,1 0-9,-1-2 3,1 0-1,-1-1 1,1 0-1,0 0 1,0 0-1,1 0 1,0-1-1,-1 1 1,1-1-1,1 0 1,0 0-3,-2-2 0,0 0 0,1 1 1,-1-2-1,1 1 1,0 0-1,0-1 0,0 0 1,-1 0-1,1 0 0,0-1 1,0 0-1,0 0 1,0 0-1,0 0 0,1-1 0,2-1-2,0 0-1,-1 0 0,1-1 0,-1 0 0,1 0 0,-1 0 1,0-1-1,0 0 0,0-1 0,-1 0 0,0 0 0,0 0 0,0-1 1,0 0-1,-1 0 0,0 0 0,2-4 3,3-5-5,-1 0 0,0-1-1,-1-1 1,0 1 0,-2-1-1,0 0 1,0-6 5,1-3 6,-2 0 1,-2 0-1,0-5-6,2-81 43,-3 54-8,5-32-35,2 33 39,-8 53-21,0 5-4,0 9 27,-3 129 662,1 73 97,4-140-454,11 66-346,-10-114-36,0-1 1,2 0-1,6 14 36,-9-27-207,1 0 0,1-1-1,-1 0 1,2 0 0,-1 0-1,1-1 1,0 1 0,1-2-1,4 5 208,-2-4-316,1-1-1,7 5 317,-15-11-21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0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43 6905,'-2'-1'364,"1"0"-1,-1 0 1,1-1-1,0 1 0,0-1 1,-1 1-1,1-1 0,0 1 1,0-1-1,1 1 0,-1-1 1,0 0-1,0 0 0,1 1 1,-1-1-1,1 0 1,0 0-1,-1 0 0,1 1 1,0-1-1,0 0 0,0 0 1,0 0-1,1 0-363,-1 2 24,0 0 0,0 0 0,0 0 0,0 0 0,0-1 0,0 1 0,0 0 0,0 0 0,0 0 0,0 0 0,0 0 0,0 0 0,0 0 0,0 0 0,0 0 0,0 0 0,1 0 0,-1 0 0,0 0 0,0 0 0,0 0 0,0 0 0,0 0 0,0 0 0,0 0 0,0 0 0,0 0 0,0 0 0,0 0 0,0 0 0,1 0 0,-1 0 0,0 0 0,0 0 0,0 0 0,0 0 0,0 0 0,0 0 0,0 0 0,0 0 0,0 0 0,0 0 0,0 0 0,0 0 0,0 0 0,0 0 0,0 0 0,1 0 0,-1 0 0,0 1 0,0-1 0,0 0 0,0 0 0,0 0 0,0 0 0,0 0 0,0 0 0,0 0 0,0 0 0,0 0 0,0 0-24,4 8 682,1 6-112,-1 1 0,-1 0 1,2 12-571,29 250 1743,-21-152-1430,144 1138 869,-116-871-1005,-34-314-157,3 1 5,-5-41-4,-1 0 0,-1 26-21,-3-44 1,-2 23-520,1-37-252,1-8 62,1-11-1249,7-20-2226,5-18 1878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25.8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13 9074,'-3'-10'3528,"3"9"-3481,0 1-1,0 0 1,0 0 0,0 0-1,1 0 1,-1 0 0,0 0-1,0 0 1,0 0 0,0 0-1,0 0 1,0-1-1,0 1 1,0 0 0,0 0-1,0 0 1,0 0 0,1 0-1,-1 0 1,0 0 0,0 0-1,0 0 1,0 0 0,0 0-1,0 0 1,0 0-1,0 0 1,1 0 0,-1 0-1,0 0 1,0 0 0,0 0-1,0 0 1,0 0 0,0 0-1,0 0 1,0 0-1,1 0 1,-1 0 0,0 0-1,0 0 1,0 0 0,0 1-1,0-1 1,0 0 0,0 0-1,0 0-46,3 2 295,1 0-1,-1 1 0,-1-1 1,1 1-1,1 1-294,59 67 834,-4 2-1,-3 3 1,41 73-834,-69-99 176,-3 1 0,-2 1 0,-2 1 0,11 48-176,-7 0 433,-4 1 1,-1 25-434,-10-43 380,-3 1 1,-5 58-381,-5-76 266,-2-1 0,-4 1 0,-12 42-266,-10 7 820,-31 68-820,52-156 56,4-12-70,1-4-63,1 1 1,0 0 0,1 0-1,0 0 1,1 0 0,0 8 76,1-20-18,1 0 1,0 0 0,0-1-1,0 1 1,0 0 0,0 0-1,0 0 1,0-1-1,0 1 1,1 0 0,-1 0-1,0-1 1,0 1-1,1 0 1,-1-1 0,1 1 17,-1-1 67,1 0 0,-1 0 0,1 0 0,0-1 0,-1 1-1,1 0 1,-1-1 0,1 1 0,-1 0 0,1-1 0,-1 1 0,1-1 0,-1 1 0,1-1 0,-1 1 0,0-1 0,1 1 0,-1-1 0,0 1 0,1-1 0,-1 1 0,0-1-67,18-26 605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1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8 185 5401,'-2'-2'587,"1"0"0,1 0-1,-1 0 1,0-1 0,0 1-1,1 0 1,-1-1 0,1 1 0,0 0-1,0-1 1,0 1 0,0-1-587,0-1 408,1 0 0,0 0 1,0 0-1,0 0 1,0 0-1,1 0 0,0 0-408,3-6 324,0 1-1,1-1 0,0 2 1,1-1-1,2-2-323,-3 4 162,1 0 0,0 1 0,0 0 0,0 0 0,0 0-1,1 1 1,3-2-162,-6 5 118,0-1 0,0 1 0,0 0 0,1 1 0,-1-1 0,0 1 0,1 0-1,-1 0 1,1 1 0,-1-1 0,1 1 0,-1 1 0,4-1-118,69 15 516,6 0-345,-27-8-129,7 0 16,16 7-58,-66-11 10,0 1 0,0 0 1,8 5-11,-17-7 32,1 1 0,-1-1 0,0 1 0,0 1 0,0-1 0,0 1 0,-1 0-1,0 0 1,4 4-32,-7-7 26,-1 0-1,1 0 0,0 0 0,0 1 1,0-1-1,-1 0 0,1 1 0,-1-1 1,1 0-1,-1 1 0,1-1 0,-1 1 1,0-1-1,0 1 0,0-1 0,0 1 1,0-1-1,0 0 0,0 1 0,0-1 1,-1 1-1,1-1 0,0 1 0,-1-1 1,1 0-1,-1 1-25,-2 4 114,0-1 0,0-1 0,-1 1 0,0 0 0,0-1-1,0 1-113,-8 8 307,5-3-225,1-1 0,0 1 0,1 0 0,0 0 0,1 1 0,0-1 0,0 1 0,1 0 0,1 0 0,-2 11-82,0 15 48,2 0 0,2 26-48,0-63 2,7 183 254,14 55-256,37 180 103,-4-97-52,8 49 18,-37-161-32,-18-139-21,12 100-224,-18-161 97,1 3-250,-1 1 0,0 10 361,-1-20-222,0 0 0,0-1 0,-1 1 1,1 0-1,-1 0 0,1-1 0,-1 1 1,0 0-1,0-1 0,0 1 0,0-1 0,-1 1 1,1-1-1,-2 3 222,2-4-287,0 0-1,0-1 1,0 1-1,0 0 1,0 0 0,0 0-1,0-1 1,0 1 0,0-1-1,0 1 1,-1 0 0,1-1-1,0 0 288,-27 3-1964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1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13235,'2'10'4913,"2"-3"-3497,28-6-816,10 1 40,9-2 113,13 0-73,9-3-128,3-1-64,4 1-216,-12 2-88,-20 1-1048,-11-1-408,-24-2 727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2.3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56 8618,'-28'-6'3898,"23"4"-3616,0-1 1,0 1-1,0-1 1,-1 0-283,2 0 370,-19-13 1282,21 14-1524,1 1 0,-1-1 0,0 1 0,0-1 0,0 1 0,0 0 0,0 0 0,0 0 0,0 0 0,0 1 0,-2-2-128,0 2 132,1-1 0,0 0 1,-1 1-1,1 0 0,0 0 0,-1 0 1,1 0-1,-3 1-132,5-1 21,0 0 1,0 0-1,0 1 1,0-1-1,0 0 1,1 1-1,-1-1 0,0 1 1,0-1-1,0 1 1,1-1-1,-1 1 1,0 0-1,1-1 1,-1 1-1,0 0 0,1 0 1,-1-1-1,1 1 1,-1 0-1,1 0 1,0 0-1,-1-1 0,1 1 1,0 0-1,0 0 1,-1 0-1,1 0 1,0 0-1,0 0 1,0 0-1,0 0 0,0 0-21,1 6 77,0 1 0,0-1 1,0 0-1,1 0 0,0 0 0,0 0 0,3 4-77,6 12 303,6 10-303,27 49 383,-42-79-371,0 0 0,0 0 1,0 0-1,1 0 0,-1 0 0,1 0 0,1 0-12,-3-2 1,-1-1-1,0 1 1,1-1-1,-1 0 1,1 1-1,-1-1 1,1 0-1,-1 1 1,1-1-1,0 0 1,-1 0-1,1 1 1,-1-1-1,1 0 1,-1 0-1,1 0 1,0 0-1,-1 0 1,1 0-1,-1 0 1,1 0-1,0 0 1,-1 0-1,1 0 1,-1-1-1,1 1 1,0 0-1,-1 0 1,1 0-1,-1-1 1,1 1-1,-1 0 1,1-1-1,-1 1 1,1 0-1,-1-1 1,1 1-1,-1-1 1,0 1-1,1-1 1,-1 1-1,0-1 1,1 1-1,-1-1 1,0 1-1,0-1 1,1 1-1,-1-1 0,0-1-10,1 1 0,-1-1 0,1 0 0,-1 1 0,0-1-1,0 0 1,0 1 0,0-3 10,1-9-120,-1 10 91,3-19-229,-3 21 241,0 0 1,0-1-1,0 1 0,-1 0 1,1 0-1,0 0 0,0 0 1,-1 0-1,1 0 0,0 0 1,-1 0-1,0 0 1,1 0-1,-1 0 0,1 0 1,-1 0-1,0 0 0,0 0 17,-9-6 2199,4 2-1101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3.0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70 8650,'-18'-14'4026,"4"-2"-2804,7 8-394,-2 0 4357,9 8-5119,0 0-1,0 0 1,0 0-1,-1 0 0,1 0 1,0 0-1,0 0 1,0 0-1,0 0 0,-1 0 1,1 0-1,0 0 0,0 0 1,0 0-1,0 0 1,-1 0-1,1 0 0,0 0 1,0 0-1,0 0 1,0 0-1,0 0 0,-1 1 1,1-1-1,0 0 0,0 0 1,0 0-1,0 0 1,0 0-1,0 0 0,0 0 1,-1 1-66,1 0 37,-1 0-1,1 1 1,0-1 0,-1 1 0,1-1 0,0 1-1,0-1 1,0 1 0,0-1-37,0 2 277,-1 19 5,0-1 0,2 0 1,1 1-1,1 1-282,1 3 629,8 25-629,-5-22 197,-3-9-119,1-1 0,1 0 0,0 0 0,2 0 0,0-1 0,4 4-78,-11-19 4,1 0 1,0-1 0,0 1 0,0 0 0,1-1-1,1 2-4,-3-4 0,-1 1 0,0-1 0,0 0-1,1 0 1,-1 0 0,0 1-1,0-1 1,1 0 0,-1 0-1,0 0 1,1 0 0,-1 0-1,0 0 1,1 0 0,-1 0-1,0 0 1,1 0 0,-1 0-1,0 0 1,1 0 0,-1 0 0,0 0-1,1 0 1,-1 0 0,0 0-1,1 0 1,-1-1-2,1 1 0,-1-1 0,1 0 0,-1 1 0,1-1 0,-1 0 0,0 1 0,1-1 0,-1 0 0,0 1 0,1-1 0,-1 0 0,0 1 0,0-1 0,0 0 0,0 0 0,0 0 2,2-10-51,-2-1-1,1 0 0,-1 0 0,-1 1 1,0-1-1,-1 0 0,-1-3 52,-7-25-344,-7-17 344,4 14-140,6 15 55,5 18 67,-1-1 1,0 1 0,-1-1 0,-1-1 17,1 6 42,4 7 38,2 9 34,5 8 2,0 1-1,-2-1 0,0 1 1,0 6-116,16 75 338,-5-22-75,-12-55-178,-2-13-35,-2-16-22,1-78-91,1 22 42,-3 22 11,-2-1 1,-2 1 0,-1 0-1,-10-32 10,14 58 43,4 16 10,0 7-13,0 13 25,-1 1 0,-1 0 0,-2 7-65,1-8 51,1 8 19,0-9-97,-1 1 0,-2 4 27,2-20-368,0 0 0,1 0 0,0 0 0,0 0-1,1 3 369,0 1-1593,12 3 601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3.9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86 8066,'-9'-5'1146,"1"1"0,0-1 0,0-1-1,-3-2-1145,-9-6 927,18 13-801,1 0-1,-1 0 1,0 1-1,0-1 1,1 0-1,-1 1 1,0-1-1,0 1 1,0 0 0,0 0-1,0-1 1,0 1-1,0 0 1,0 1-1,0-1 1,1 0-1,-1 1 1,0-1-1,0 1 1,0-1-1,0 1 1,1 0-1,-2 0-125,0 1 175,0 0 0,0 0 0,0 0-1,1 1 1,-1-1 0,1 1-1,-1 0 1,1-1 0,0 1 0,0 2-175,-3 4 247,1 0 0,0 0 1,1 0-1,0 1 0,1 0 1,0-1-1,0 1 1,1 0-1,0 0 0,1 6-247,0-12 17,0 0 1,0 0-1,1 1 0,-1-1 0,1 0 0,0 0 0,0 0 0,0 0 0,1 0 0,-1 0 0,1 0 0,0-1 0,0 1 0,1-1 0,-1 1 0,1-1 0,-1 0 0,1 0 0,0 0 0,0 0 0,0 0 0,1-1 0,-1 1 0,1-1 0,-1 0 0,1 0 1,4 1-18,-4-1-2,-1-1 0,1 0 0,0-1 0,0 1 0,0-1 0,0 1 0,0-1 0,0 0 0,0-1 0,0 1 0,0-1 0,0 1 1,0-1-1,-1-1 0,1 1 0,0 0 0,-1-1 0,1 0 0,-1 0 0,1 0 0,-1 0 0,0 0 0,0-1 0,0 1 0,2-2 2,-2 0 2,0 0 0,1 0-1,-1 0 1,-1 0-1,1 0 1,-1 0 0,1-1-1,-1 1 1,-1-1-1,1 0 1,0 1 0,-1-1-1,0 0 1,0 0 0,-1 0-1,0 0 1,1 0-1,-1 0 1,-1 0 0,1-1-2,-2-1 16,1 0 0,-1 0 1,0 0-1,-1 0 1,0 0-1,0 1 0,0-1 1,-1 1-1,0 0 1,0 0-1,0 0 0,-1 1 1,0-1-17,-9-7-106,0 0 0,-1 1 0,0 1 0,-7-4 106,12 10-698,6 5-347,5 6-720,8 10 975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4.4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55 8666,'-29'-8'5626,"-29"-2"-4303,55 9-1224,0 1 0,0 0 0,0 0-1,1 0 1,-1 0 0,0 1 0,0-1-1,0 1 1,1-1 0,-1 1-1,0 0 1,1 0 0,-1 0 0,0 1-99,1-1 82,1 0 1,-1 1-1,0-1 0,1 1 1,-1-1-1,1 1 1,-1-1-1,1 1 1,0 0-1,-1 0 1,1 0-1,0 0 0,0 0 1,0 1-83,0 1 51,0-1 0,0 1 0,1-1 0,-1 1 0,1-1 0,0 1 1,0 0-1,0-1 0,1 1 0,-1-1 0,1 1 0,0-1 0,0 1 0,0-1 0,0 0 0,0 1 1,1-1-1,0 0 0,0 1-51,0-2 9,0 1 1,0 0 0,0-1-1,0 1 1,0-1 0,1 0 0,0 0-1,-1 0 1,1 0 0,0 0-1,0 0 1,0-1 0,0 1-1,0-1 1,0 0 0,0 0-1,0 0 1,1-1 0,-1 1-1,0-1 1,0 1 0,1-1-1,-1 0 1,0-1 0,1 1-1,1-1-9,-1 1 8,-1-1 0,1 0 0,0-1 0,-1 1 0,1-1 0,-1 1 0,0-1 0,1 0 0,-1 0-1,0-1 1,0 1 0,0-1 0,0 1 0,-1-1 0,1 0 0,-1 0 0,0 0 0,0 0-1,0-1 1,0 1 0,0 0 0,1-4-8,-2 3 48,0 0 1,0 0-1,-1 0 0,0 1 0,1-1 1,-1 0-1,0 0 0,-1 0 0,1 0 1,-1 1-1,1-1 0,-1 0 1,0 0-1,-1 1 0,1-1 0,-1 1 1,1-1-1,-1 1 0,0-1 0,0 1 1,-1 0-1,1 0 0,-3-2-48,3 3 46,0-1 0,-1 1 1,1 0-1,-1-1 0,0 1 0,1 0 0,-1 1 0,0-1 0,0 0 1,0 1-1,-1 0 0,1 0 0,0 0 0,0 0 0,-1 0 0,1 1 1,-1-1-1,1 1 0,0 0 0,-1 0 0,1 0 0,-1 0 1,1 1-1,0 0 0,-1-1 0,-1 2-46,2-1-90,-1 1-1,0-1 1,1 1 0,0 0 0,-1 0-1,1 0 1,0 1 0,-1 1 90,3-3-150,0 0 1,0 0-1,0 0 0,0 0 1,0 1-1,0-1 0,0 0 1,1 1-1,-1-1 1,1 0-1,-1 1 0,1-1 1,-1 1-1,1-1 0,0 1 1,0-1-1,0 1 1,0-1-1,0 1 0,0-1 1,0 1-1,0-1 0,0 1 150,7 17-1202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4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38 10410,'-17'4'3279,"10"-2"-2764,-1 0 0,1 0 1,0 0-1,-1 1-515,6-2 50,0 0 0,1 0 0,-1 0 0,1 0 0,-1 0 0,1 0 0,-1 0 1,1 0-1,-1 1 0,1-1 0,0 0 0,0 1 0,0-1 0,0 1 0,0 0 0,0-1 0,0 1 1,0 1-51,0 2 61,0 0 1,1 1 0,-1-1 0,1 0 0,0 0-1,1 0 1,-1 0 0,1 1 0,0-1 0,0 0-1,1 0 1,-1 0 0,1-1 0,0 1 0,1 0-1,-1-1 1,1 1 0,2 3-62,-3-5 4,0-1 1,1 1-1,-1-1 0,0 1 1,1-1-1,0 0 0,-1 0 1,1 0-1,0 0 0,0-1 1,0 1-1,0-1 0,2 1-4,-3-1-1,1-1 1,-1 1-1,1-1 0,-1 0 0,1 1 0,0-1 0,-1-1 0,1 1 0,-1 0 0,1-1 0,0 1 0,-1-1 0,1 0 0,-1 1 1,0-1-1,1-1 0,-1 1 0,2-1 1,0-1 13,0 0 0,0 0 0,-1 0 0,0 0 0,1 0 0,-1-1 0,0 0 0,-1 1 0,1-1 0,-1 0 0,1 0 0,-1-1 0,0 1 0,-1 0 0,1-1 0,-1 1 0,0-1 0,0 0 0,0 1 0,-1-1 0,1 1 0,-1-1 0,-1 0 0,1-3-13,-1 4 63,1 0 0,-1-1 0,0 1 0,0 0 0,0 0 0,0 0 0,-1 0 0,1 1 0,-1-1 0,0 0 1,0 1-1,-1-1 0,1 1 0,-1 0 0,0-1 0,0 1 0,0 1 0,0-1 0,0 0 0,-1 1 0,1-1 0,-1 1 1,1 0-1,-1 1 0,0-1 0,0 0 0,-3 0-63,-1 0 119,1 0 1,-1 1-1,0 0 0,-2 0-119,8 1-5,-1 0-1,0 1 0,1-1 0,-1 0 1,1 1-1,-1-1 0,0 1 1,1 0-1,0 0 0,-1 0 0,1 0 1,0 0-1,-1 1 0,0 0 6,2-1-58,0-1-1,1 1 1,-1 0-1,0 0 1,0 0-1,1 0 1,-1 0-1,0-1 1,1 1-1,-1 1 1,1-1-1,-1 0 1,1 0-1,0 0 1,-1 0-1,1 0 1,0 0-1,0 1 59,0 0-55,-1 1 0,2-1-1,-1 0 1,0 1 0,0-1-1,1 1 1,0-1 0,-1 0-1,1 1 56,11 22-173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35.2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1 11114,'-5'0'526,"0"1"0,0 1 0,0-1 0,0 1-1,1 0 1,-1 0 0,0 0 0,1 0 0,-1 1-1,-2 2-525,5-3 60,-1 0 0,1 1 0,-1-1-1,1 1 1,0 0 0,0 0-1,0 0 1,1 0 0,-1 0-1,1 0 1,-1 0 0,1 0 0,0 0-1,0 1 1,1-1 0,-1 2-60,0 2 113,1-1 1,0 0-1,0 1 1,0-1-1,1 1 1,0-1-1,0 0 1,1 1-1,0-1 1,1 4-114,-2-7 9,0 0 1,1 0-1,-1 0 0,1 0 1,-1-1-1,1 1 1,0 0-1,0-1 0,0 0 1,0 1-1,0-1 1,1 0-1,-1 0 0,1 0 1,0 0-1,-1-1 0,1 1 1,0-1-1,0 1 1,0-1-1,2 1-9,-1-1-1,-1-1 1,1 1-1,0-1 0,-1 0 0,1 1 1,0-1-1,0-1 0,-1 1 1,1-1-1,0 1 0,-1-1 1,1 0-1,0-1 0,-1 1 0,0 0 1,1-1-1,-1 0 0,0 0 1,3-2 0,-5 3 29,0-1 0,1 1 1,-1 0-1,-1-1 1,1 1-1,0-1 1,0 0-1,-1 1 0,1-1 1,-1 0-1,1 1 1,-1-1-1,1 0 0,-1 0 1,0 1-1,0-1 1,0 0-1,0 0 1,0 1-1,-1-1 0,1 0 1,-1 0-1,1 1 1,-1-1-1,1 0 0,-1 1 1,-1-2-30,1-1 75,0 1 0,-1 0 1,1 1-1,-1-1 0,0 0 1,0 0-1,0 1 0,-1-1 1,1 1-1,-1 0 0,1-1 0,-1 1 1,0 0-1,-1-1-75,-2 1 153,0 0 0,0 0-1,1 1 1,-1 0 0,0 0 0,0 0-1,0 1 1,-6-1-153,9 1-315,-1 1-1,0-1 0,0 1 1,0-1-1,1 1 0,-1 0 1,1 1-1,-4 0 316,6 0-748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3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159 1438 6249,'5'31'9990,"-4"-31"-8924,-1 0-91,0 0-64,0 0-54,10-40 1024,-7 11-1614,-1-1 1,-1-20-268,-5-74 382,0 40-202,-6-111 443,-34-184-623,23 233 81,-3-23-18,2 29-46,19 125 50,-1 1-1,0 0 0,-5-11-66,9 24 28,0 1 0,-1-1 1,1 0-1,0 0 0,-1 0 0,1 0 0,-1 1 1,1-1-1,-1 0 0,0 0 0,1 1 0,-1-1 0,1 0 1,-1 1-1,0-1 0,0 1 0,1-1 0,-1 1 1,0-1-1,0 1 0,0-1-28,0 1 22,0 0 1,1 0-1,-1 1 0,0-1 1,1 0-1,-1 0 0,0 0 1,1 0-1,-1 1 0,0-1 1,1 0-1,-1 1 0,1-1 1,-1 0-1,1 1 1,-1-1-1,1 1 0,-1-1 1,1 1-1,-1-1 0,1 1 1,-1-1-1,1 1 0,0-1 1,-1 1-1,1 0 0,0-1 1,-1 1-23,1-1 254,-2 6-1236,1 3-3301,4 4 1076,-1 5 1465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3.6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38 370 8410,'-6'8'2918,"4"-6"-2138,0 1-1,-1 0 1,1-1-1,0 1 1,-1-1-1,0 0 1,1 0-1,-1 0 1,-1 0-780,4-2 38,0 1 0,0-1 0,0 0 0,0 0 0,0 0 1,-1 0-1,1 0 0,0 0 0,0 0 0,0 0 0,0 0 0,0 0 0,0 0 0,-1 0 1,1 0-1,0 0 0,0 0 0,0 0 0,0 0 0,0 0 0,0 0 0,-1 0 0,1 0 1,0 0-1,0 0 0,0 0 0,0 0 0,0 0 0,0 0 0,-1 0 0,1 0 1,0-1-1,0 1 0,0 0 0,0 0 0,0 0 0,0 0 0,0 0 0,0 0 0,0 0 1,-1 0-1,1-1 0,0 1 0,0 0 0,0 0 0,0 0 0,0 0 0,0 0-38,0-13 898,0 12-892,0-23 77,2 0 1,0 0 0,2 1 0,0-1-1,6-14-83,1-2 91,13-25-91,-16 46 118,1-1 1,1 2 0,1-1 0,3-2-119,-13 19 69,1-1 0,0 1 0,0 0 1,0-1-1,0 1 0,1 0 0,-1 0 1,1 0-1,-1 1 0,1-1 0,-1 1 1,2-1-70,-3 2 37,0-1 1,-1 1-1,1 0 1,-1 0-1,1 0 1,0 0-1,-1 0 1,1 0-1,0 0 1,-1 1-1,1-1 1,-1 0 0,1 0-1,-1 0 1,1 1-1,0-1 1,-1 0-1,1 1 1,-1-1-1,1 0 1,-1 1-1,1-1 1,-1 1 0,0-1-1,1 0 1,0 1-38,9 16 537,-7-13-357,11 17 383,2 0-1,0-2 1,3 2-563,1 1 346,-15-17-349,0 0-1,-1-1 1,2 0 0,-1 0-1,0 0 1,1-1 0,0 0-1,-1 0 1,1 0 0,1-1 3,6 5-2740,1-8 1731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26.9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12 180 12323,'0'0'71,"-11"-1"4402,12-1-2671,10-2-289,115-34-649,-72 20-704,35-5-47,78-11-113,-61 14-2,-1-5 2,-47 10-4,-89 29-63,-85 42 58,2 4-1,-9 14 10,66-39 171,2 2 0,-39 36-171,87-67 44,0 0 0,0 1 1,-1 3-45,7-8 11,-1 0-1,1 0 1,-1 0 0,1 0-1,0 1 1,0-1 0,0 0-1,0 1 1,0-1 0,0 1-1,1-1 1,-1 1-11,1-2 0,0 0 0,0 0 0,1 1 0,-1-1 0,0 0 0,0 0 0,0-1 0,1 1 0,-1 0 0,1 0 0,-1 0 0,1 0 0,-1 0 0,1 0 0,-1 0 0,1-1 0,0 1 0,-1 0 0,1 0 0,0-1 0,0 1 0,2 1-9,0 0 0,0 0-1,0 0 1,0-1-1,0 1 1,2-1 9,6 3-19,0-1-1,0-1 1,0 0-1,0 0 1,4-1 19,59 0-53,-54-1 43,57-2 16,0-3 0,-1-3-1,60-16-5,-127 22 13,15-2 45,-24 4-57,0 0 0,0-1 0,0 1 0,0 0 0,1 0 0,-1 0 0,0 0-1,0 0 1,0 0 0,0 0 0,0 0 0,0 0 0,0 0 0,0 0 0,0 0-1,1 0 1,-1 0 0,0 0 0,0 0 0,0 0 0,0 0 0,0 0 0,0 0-1,0 0 1,0 0 0,0 1 0,0-1 0,1 0 0,-1 0 0,0 0 0,0 0-1,0 0 1,0 0 0,0 0 0,0 0 0,0 0 0,0 0 0,0 0 0,0 0 0,0 0-1,0 1 1,0-1 0,0 0 0,0 0 0,0 0 0,0 0 0,0 0 0,0 0-1,-7 7 52,-44 22 37,-1-2 0,-21 7-89,-23 11 38,-5 8 402,-23 20-440,111-65 72,-16 11 89,27-17-136,-1 0 0,1 0 1,0 0-1,0 0 0,1 0 0,-1 0 0,0 1 0,1-1 0,-1 1 0,0 0-25,2-3 3,0 1 0,0-1-1,0 1 1,-1-1 0,1 1 0,0-1 0,0 1-1,0-1 1,0 0 0,0 1 0,0-1 0,0 1 0,0-1-1,0 1 1,0-1 0,0 1 0,0-1 0,0 1 0,0-1-1,1 0 1,-1 1 0,0-1 0,0 1 0,0-1-1,1 1 1,-1-1 0,0 0 0,1 1 0,-1-1 0,0 0-1,1 1 1,-1-1 0,0 0 0,1 0 0,-1 1 0,0-1-1,1 0 1,-1 0 0,1 1 0,-1-1-3,4 1-6,-1 0 1,0 0 0,0-1-1,0 1 1,3-1 5,-1 1-3,10 0-17,1 0 1,-1-1 0,1 0 0,5-2 19,59-12-34,-41 7 21,61-10 13,2 5 1,62 1-1,-134 10 10,11 0 51,3 2-61,-22 2 37,-22-3-35,0 0 0,1 0 0,-1 0 0,1 0 0,-1 1 0,0-1 0,1 0 0,-1 0 0,0 0 0,1 0 0,-1 0 0,0 1 0,1-1-1,-1 0 1,0 0 0,1 0 0,-1 1 0,0-1 0,0 0 0,1 1 0,-1-1 0,0 0 0,0 0 0,1 1 0,-1-1 0,0 0 0,0 1 0,0-1 0,0 1 0,0-1 0,1 0 0,-1 1 0,0-1 0,0 0 0,0 1 0,0-1 0,0 1 0,0-1 0,0 0 0,0 1 0,0-1 0,-1 1-2,0 1 9,0 0-1,-1 1 1,0-1 0,1 0 0,-1 0 0,0 0 0,0 0 0,0-1 0,-1 1 0,-1 1-9,-30 17 57,33-19-55,-109 59 97,-82 47 34,124-65 523,-46 36-656,108-73 44,-12 10 70,18-14-112,-1-1 0,0 1 0,1 0 0,-1 0 0,1-1 0,-1 1 0,1 0 0,0 0 1,-1 0-1,1 0 0,0-1 0,-1 1 0,1 0 0,0 0 0,0 0 0,0 0 0,0 0 0,0 0 0,0 0 0,0 0 0,0 0-2,0-1-2,0 1 0,0-1 0,1 1 0,-1-1 0,0 1 0,1-1 0,-1 1 0,0-1 0,1 1 0,-1-1 0,0 1 0,1-1 0,-1 1 0,1-1 0,-1 0 0,1 1 0,-1-1 0,1 0 0,-1 1 0,1-1 0,-1 0 0,1 0 0,-1 0 0,1 1 2,10 1-28,0 0 0,-1-1 0,1 0-1,0-1 1,0 0 0,2-1 28,62-4-112,69-14 112,-69 7 76,74-1-76,-146 13 7,14 1 23,-17-1-28,1 0-1,-1 0 1,0 0 0,0 0-1,0 0 1,1 0-1,-1 0 1,0 0 0,0 1-1,0-1 1,1 0-1,-1 0 1,0 0 0,0 0-1,0 1 1,1-1-1,-1 0 1,0 0 0,0 0-1,0 1 1,0-1-1,0 0 1,0 0 0,0 0-1,1 1 1,-1-1-1,0 0 1,0 0 0,0 1-1,0-1 1,0 0-1,0 0 1,0 1 0,0-1-1,0 0 1,0 0-1,0 1 1,-1-1 0,1 0-1,0 0 1,0 1-1,0-1 1,0 0 0,0 0-1,0 0 1,0 1-1,-1-1 1,1 0 0,0 0-1,0 0 1,0 0-1,0 1 1,-1-1 0,1 0-1,0 0-1,-4 4 14,0 0 1,0-1-1,0 0 0,0 0 0,0 0 1,-1 0-1,1 0 0,-1-1 0,0 0-14,-13 8 30,-169 98 116,167-97-134,-34 18 74,2 3 0,0 2-86,48-30 10,-20 15 41,23-18-48,-1 1 0,1 0 0,-1-1 1,1 1-1,0 0 0,0-1 1,0 1-1,0 0 0,0 0 1,0 0-1,0 0 0,0 1-3,1-3 0,0 1 0,0-1 0,0 1 0,0-1 0,0 1 0,0-1-1,0 1 1,0-1 0,0 0 0,0 1 0,0-1 0,0 1 0,1-1 0,-1 1-1,0-1 1,0 1 0,0-1 0,1 1 0,-1-1 0,0 0 0,1 1-1,-1-1 1,0 1 0,1-1 0,-1 0 0,0 1 0,1-1 0,-1 0 0,1 0-1,-1 1 1,0-1 0,1 0 0,-1 0 0,1 0 0,0 1 0,18 2-23,-16-3 20,11 0-15,1 0 0,-1-1 1,1 0-1,11-4 18,57-15-23,-51 11 17,10-2 30,-1 2 1,4 1-25,-30 8 55,-15 0-54,0 0 0,0 0 1,0 0-1,1 0 0,-1 0 1,0 0-1,0 0 0,0 0 0,0 0 1,0 0-1,0 0 0,0 0 1,0 0-1,0 0 0,0 0 1,1 1-1,-1-1 0,0 0 1,0 0-1,0 0 0,0 0 1,0 0-1,0 0 0,0 0 1,0 0-1,0 0 0,0 0 1,0 0-1,0 1 0,0-1 1,0 0-1,0 0 0,0 0 0,0 0 1,0 0-1,0 0 0,0 0 1,0 0-1,0 1 0,0-1 1,0 0-1,0 0 0,0 0 1,0 0-1,0 0 0,0 0 1,0 0-1,0 0 0,0 0 1,0 1-1,0-1 0,0 0 1,0 0-1,0 0-1,-3 2 26,1 0 0,0 0 1,-1 0-1,0 0 0,-2 1-26,1 0 19,-42 26 76,-14 5-95,58-33-49,-16 9-365,18-10 401,-1 0 0,1 0 1,-1 1-1,1-1 0,-1 0 0,1 1 1,-1-1-1,1 0 0,0 1 0,-1-1 0,1 1 1,-1-1-1,1 1 0,0-1 0,0 0 0,-1 1 1,1-1-1,0 1 0,0 0 0,-1-1 1,1 1-1,0-1 0,0 1 0,0-1 13,0 1-13,1-1-1,0 1 0,-1-1 1,1 0-1,-1 1 1,1-1-1,0 0 0,-1 1 1,1-1-1,0 0 1,-1 0-1,1 0 0,0 0 1,-1 0-1,1 0 14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4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14 4793,'1'-2'703,"2"-6"4891,-4 8-5305,1 0 1,0-1 0,0 1-1,0 0 1,0 0 0,-1-1 0,1 1-1,0 0 1,0 0 0,-1 0 0,1 0-1,0-1 1,0 1 0,-1 0 0,1 0-1,0 0 1,0 0 0,-1 0 0,1 0-1,0 0 1,-1 0 0,1 0-1,0 0 1,0 0 0,-1 0 0,1 0-1,0 0 1,-1 0 0,1 0 0,0 0-290,-3 2 802,2 2-660,-1 0-1,1 1 1,0-1-1,-1 0 1,2 0-1,-1 1 1,1-1-1,-1 0 1,1 1-1,0 0-141,5 122 1112,-1-58-701,14 158 667,13 16-1078,-10-52 364,-7-56-168,3 113 26,-14-183-187,-1-5-7,-2-32-18,2-1 1,0 1-1,4 11-10,-5-35-32,0 0-1,0 1 0,0-1 1,1 0-1,0 1 33,-2-5-17,0 1-1,0-1 1,1 0-1,-1 1 0,0-1 1,0 0-1,0 1 0,0-1 1,1 0-1,-1 0 1,0 1-1,0-1 0,0 0 1,1 0-1,-1 1 0,0-1 1,1 0-1,-1 0 1,0 0-1,0 0 0,1 1 1,-1-1-1,0 0 1,1 0-1,-1 0 0,0 0 1,1 0-1,-1 0 0,0 0 1,1 0-1,-1 0 1,0 0-1,1 0 0,-1 0 1,0 0-1,1 0 0,-1 0 1,0 0-1,1 0 1,-1 0-1,0-1 18,2 0-102,-1 0 0,0 0 0,0 0 0,0 0 0,0 0 0,-1 0 0,1-1 0,0 1-1,0 0 1,0-2 102,13-36-1411,0-16 505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4.8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83 441 7650,'-28'-8'3416,"14"6"-1415,-6 1-521,5-6-248,10 2-175,5-8-305,12-5-40,12-8-144,2-10-88,17-9-152,6-5-56,3-7-128,0 1-32,-2 11-56,-3 7-104,-8 16-816,-9 10-432,-23 14 736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5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0 382 9210,'0'12'4081,"5"-12"-2185,11-11-615,7-7-33,8-21-568,3-9-224,13-8-288,-1 0-72,10 7-64,-1 4-16,-5 13 8,-7 7-336,-18 13-704,-11 9-497,-21 16 785</inkml:trace>
  <inkml:trace contextRef="#ctx0" brushRef="#br0" timeOffset="1">36 697 9978,'-5'18'4041,"11"-18"-2745,9-10-63,5-12-505,1-8-192,11-7-192,3-9-64,9-2-120,6-2-48,3 5-408,-2 13-544,-20 8 544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45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42 169 9458,'-20'60'4145,"6"-29"-1849,6-8-871,8-13-313,3-8-72,10-2-264,5-11-96,14-18-271,9-6-177,9-21-144,5 2-224,-6 6-1097,-8 10-527,-17 20-1377,-16 12 1745</inkml:trace>
  <inkml:trace contextRef="#ctx0" brushRef="#br0" timeOffset="1">200 219 6377,'-11'22'3513,"7"-6"-680,2-4-585,0-1-615,2-2-201,0 1-256,3-5-120,5-9-416,4-3-175,14-18-449,6-7-609,16-24 393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8:58.0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4161,'1'-8'5844,"4"-3"-2183,0-1 18,-5 6 2440,25 98-4433,-9-36-1392,-11-32-117,-1 0 1,-1 1-1,-1 0 0,-1 5-177,3 41 270,17 95 122,-20-158-373,0-1 1,-1 1-1,1-1 0,-1 1 0,-1-1 1,0 1-1,0-1 0,0 0 0,-2 6-19,2-12-51,1 0 0,-1 1 0,0-1-1,1 0 1,-1 0 0,0-1-1,0 1 1,1 0 0,-1 0 0,0 0-1,0 0 1,0-1 0,0 1 0,-1 0 51,2-1-67,0 0 0,0 0 0,-1 0 0,1 1 1,0-1-1,0 0 0,0 0 0,-1 0 1,1 0-1,0 0 0,0 0 0,0 0 0,-1 0 1,1 0-1,0 0 0,0 0 0,-1 0 1,1 0-1,0 0 0,0 0 0,0 0 0,-1 0 1,1 0-1,0 0 0,0 0 0,-1 0 1,1-1-1,0 1 0,0 0 0,0 0 0,0 0 1,-1 0-1,1 0 0,0 0 0,0-1 0,0 1 1,0 0-1,-1 0 0,1 0 0,0-1 1,0 1-1,0 0 0,0 0 0,0 0 0,0-1 1,0 1-1,0 0 0,0 0 0,0-1 1,0 1-1,0 0 0,0 0 0,0 0 0,0-1 1,0 1-1,0 0 0,0 0 0,0-1 1,0 1-1,0 0 0,0 0 0,0 0 0,0-1 1,0 1 66,1-12-2431,-1-7 1133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8:58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10 7890,'-7'-9'4140,"7"9"-4048,0 0 0,0 0 0,0 0 0,0-1 0,0 1 0,-1 0 0,1 0 0,0 0 0,0 0 0,0 0 0,0 0 1,0 0-1,0 0 0,0 0 0,-1 1 0,1-1 0,0 0 0,0 0 0,0 0 0,0 0 0,0 0 0,0 0 0,0 0 0,0 0 0,-1 0 0,1 0 0,0 0 0,0 0 0,0 0 0,0 0 0,0 1 0,0-1 0,0 0 0,0 0 0,0 0 0,0 0 0,0 0 0,0 0 0,0 0 0,0 0 0,0 1 0,0-1 0,0 0 0,0 0 0,0 0-92,-3 24 4092,3-21-4228,0 77 2734,1-21-1523,-1 13-106,-1 51 144,1-98-863,0 0 1,5 20-251,-3-23 76,-2-19-64,3 24 97,0 0-1,5 15-108,-4-27 33,-2 1-1,0-1 0,0 3-32,0 4 22,0-13-903,-2-8 802,1-1-1,-1 0 0,0 0 0,1 0 0,-1 0 0,0 0 1,1 0-1,-1 0 0,0 0 0,1 0 0,-1 0 0,0 0 0,1 0 1,-1 0-1,0 0 0,1 0 0,-1 0 0,0 0 0,1-1 1,-1 1-1,0 0 0,1 0 0,-1 0 0,0 0 0,0-1 1,1 1-1,-1 0 0,0 0 0,0-1 0,1 1 0,-1 0 0,0 0 1,0-1 79,10-9-1159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8:58.8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0 12051,'-1'7'6423,"-3"4"-4612,1-4-1049,-42 132 3768,36-106-4191,2 0 1,1 1-1,1 10-339,-17 164-196,22-205-1095,0-5 213,0-3 105,0-19-231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8:59.2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6 10610,'4'-1'744,"-1"0"0,1 0 0,-1 0 0,1 0-1,-1 1 1,1-1 0,-1 1 0,1 0 0,0 0 0,-1 0-1,1 1-743,-2-1 236,1 1 0,-1 0-1,1 0 1,-1 0-1,0 0 1,1 0 0,-1 0-1,0 1 1,0-1-1,0 1 1,0-1 0,0 1-1,0 0 1,-1 0 0,1 0-1,1 1-235,3 7 587,1 1 0,-1-1 0,-1 1-1,0 1 1,2 5-587,18 64 1374,-16-49-1014,9 36 575,0 19-935,-13-57 241,-1 25-241,0-8-296,-4-45 174,1-1 1,-1 1-1,0 0 1,1-1-1,-1 1 1,1-1-1,0 1 1,0 1 121,4 2-4048,-12-9 2755</inkml:trace>
  <inkml:trace contextRef="#ctx0" brushRef="#br0" timeOffset="1">6 239 11418,'-5'-4'4841,"9"-2"-2536,7 6-281,5 3-295,5-2-217,5 2-464,1-4-200,-2-3-383,2 4-137,-7 1-152,-4 2 72,1 3-1384,-2 0-553,1-6 1001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8:59.9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92 23 9490,'1'-5'4679,"2"-8"-925,-3 13-3636,0 0 0,0 0 0,0-1 0,0 1 1,0 0-1,-1 0 0,1 0 0,0-1 0,0 1 0,0 0 1,0 0-1,0 0 0,0 0 0,0-1 0,0 1 0,0 0 1,0 0-1,-1 0 0,1 0 0,0-1 0,0 1 0,0 0 0,0 0 1,0 0-1,-1 0 0,1 0 0,0 0 0,0-1 0,0 1 1,-1 0-1,1 0 0,0 0 0,0 0 0,0 0 0,-1 0 0,1 0 1,0 0-1,0 0 0,0 0 0,-1 0 0,1 0 0,0 0 1,0 0-1,0 0 0,-1 0 0,1 0 0,0 0 0,0 0 1,0 1-1,0-1 0,-1 0 0,1 0 0,0 0-118,-1 1 60,-1-1 0,1 1 1,0-1-1,0 1 0,-1 0 0,1-1 0,0 1 0,0 0 1,0 0-1,0 0 0,0 0 0,0 0 0,0 0 0,0 0-60,-12 24 386,7-12-243,-2 3-22,1-3-23,0 0 0,2 0 1,-1 1-1,2-1 0,-1 1 0,2 0 1,0 1-1,0 2-98,3 5 91,0 1 0,1-1 1,1 1-1,1-1 0,1 0 0,1 0 1,1 0-1,1-1 0,1 0 0,1 0 1,0-1-1,5 6-91,-8-15 47,1 0 1,0-1-1,2 1-47,-7-8-33,1 0 0,-1 0 0,1 0 0,0-1-1,0 1 1,1-1 0,-1 0 0,0 0 0,1 0-1,-1 0 1,2 0 33,-4-2-91,-1 1 0,1-1 0,0 0 0,-1 0 0,1 0 0,-1 0 0,1 0 0,0 0 0,-1 0 0,1 0 0,-1 0 1,1 0-1,-1 0 0,1 0 0,0 0 0,-1 0 0,1-1 0,-1 1 0,1 0 0,-1 0 0,1-1 0,-1 1 0,1 0 0,-1-1 0,1 1 0,-1 0 0,1-1 0,-1 1 91,4-8-919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0.6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0 274 13155,'3'0'633,"-1"-1"0,0 0 1,0 1-1,0-1 0,0 0 0,0-1 1,1 1-634,10-7 1005,-9 4-734,1 2 0,-1-1 0,1 0 0,0 1 0,0 0 0,0 0 0,0 1 0,0-1 0,2 1-271,5-2 646,0-1 0,0 0-1,0 0 1,-1-1 0,8-5-646,-13 7 78,0-1 0,0-1 0,0 1 0,0-1 0,0 0 0,-1-1 0,0 1 0,0-1 0,-1 0 0,1 0-78,6-12 124,6-13-124,-15 26 7,1 0 0,-1-1 0,0 1 0,-1 0 0,0-1-1,1 1 1,-2-1 0,1-4-7,-1 8 3,0-1 0,0 1 1,-1 0-1,1 0 0,-1 0 0,0 0 0,0 0 0,1 0 0,-1 0 1,-1 1-1,1-1 0,0 0 0,0 0 0,-1 1 0,1-1 1,-1 1-1,1-1 0,-1 1 0,1-1 0,-1 1 0,-1 0-3,1-1 6,0 1 0,0 0-1,0 0 1,0 0 0,0 0-1,-1 0 1,1 1-1,0-1 1,0 1 0,-1-1-1,1 1 1,0 0 0,-1 0-1,1 0 1,-1 0 0,1 0-1,0 1 1,-1-1-1,-1 1-5,-2 2 55,1 0 0,-1 0 0,1 0 0,0 0 0,0 1-1,0 0 1,0 0 0,0 1 0,1-1 0,0 1 0,0 0-1,0 0 1,1 0 0,0 1 0,0-1 0,0 1 0,0 0-1,1-1 1,0 1 0,0 0 0,1 1 0,0-1 0,0 0-1,0 0 1,1 1 0,0-1 0,0 0 0,0 0 0,1 1-1,0-1 1,0 0 0,1 0 0,0 0 0,0 1-55,4 5 72,0 0 0,1 0 0,0-1 0,1 0 1,0 0-1,1 0 0,0-1 0,0-1 0,1 0 0,1 0 0,1 0-72,-11-7-1,1-1-1,0 0 0,0 0 0,-1 0 1,1-1-1,0 1 0,0 0 0,0-1 1,0 1-1,0-1 0,-1 1 0,1-1 1,0 0-1,0 0 0,0 0 0,0 0 0,0 0 1,0-1-1,0 1 0,0 0 0,0-1 1,1 0 1,3-2-407,0 0 1,-1 0 0,1-1-1,-1 1 1,0-1 0,1-2 406,6-4-1474,8-2 242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28.3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403 157 10562,'-7'-10'5143,"6"7"-4918,0 0 1,0 0-1,1 0 1,-1 0-1,1 0 1,0 0-1,0 0 1,0 0-1,0 0 1,1-3-226,1-6 284,-1 5 2,0 0-1,0 0 1,-1 0-1,1-6-285,-2 11 68,1 0-1,0-1 0,0 1 0,-1 0 0,0-1 1,1 1-1,-1 0 0,0 0 0,0 0 1,0 0-1,0 0 0,-1 0 0,1 0 1,0 0-1,-1 0 0,1 0 0,-1 1 0,0-1-67,-1 0 42,-1-1 0,1 1 0,-1 0 0,1 1 0,-1-1 0,0 1 0,0-1 0,0 1 0,0 0 0,0 0 0,0 1 0,0-1 0,0 1 0,0 0 0,0 0 0,0 1 0,-1-1-42,-4 1 25,-1 1-1,1 0 0,-1 1 1,1-1-1,0 2 1,-8 3-25,9-3 9,0 0 1,1 1-1,-1-1 1,1 2-1,0-1 0,1 1 1,-1 0-1,1 0 1,-5 6-10,9-9 0,0 0 0,0 0 0,0 0 1,0 1-1,1-1 0,-1 1 0,1-1 0,0 1 0,0-1 1,0 1-1,0-1 0,1 1 0,-1 0 0,1-1 0,0 1 1,0 0-1,1 0 0,-1-1 0,1 1 0,-1 0 0,1-1 1,1 1-1,-1-1 0,1 2 0,5 10-16,2-1 1,0 0 0,0-1-1,11 12 16,5 6-7,103 125 155,-117-143 6,-1 0 0,2 3-154,-9-11 79,0-1 0,-1 1 0,1 0 0,-1 0 1,0 0-1,0 0 0,-1 0 0,1 2-79,-2-6 31,0 0 0,0 1-1,0-1 1,0 1 0,0-1-1,0 0 1,0 1 0,0-1-1,0 1 1,-1-1 0,1 0 0,-1 1-1,1-1 1,-1 0 0,1 1-1,-1-1 1,0 0 0,0 0-1,0 0 1,0 1 0,1-1 0,-1 0-1,-1 0 1,1 0 0,0-1-1,0 1 1,0 0 0,0 0-1,-1-1 1,1 1 0,0 0-1,-1-1 1,1 1 0,0-1 0,-2 0-31,-4 2 117,-1 0 1,0-1 0,0 0-1,0 0 1,-7-1-118,-5-1 148,0-1 0,0 0 0,1-2 1,-17-5-149,-77-27-511,69 21-392,11 3 257,9 4 97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0.9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1 430 10802,'1'4'5169,"5"4"-1688,0 5-1512,-2 6-17,3 8-360,-1 3-343,-4 1-465,4-2-240,-4-2-336,-2-6-96,0-8 0,-4-2-408,0-11-1296,0-3-537,4-9 1073</inkml:trace>
  <inkml:trace contextRef="#ctx0" brushRef="#br0" timeOffset="1">20 8 10514,'-1'0'273,"3"-6"4657,-2 5-4760,0 1 0,1 0 0,-1 0 0,0 0 0,1 0 0,-1 0 0,0 0 0,1 0 0,-1 0 0,0 0 0,1 0-1,-1 0 1,0 0 0,1 0 0,-1 0 0,0 0 0,1 0 0,-1 1 0,0-1 0,1 0 0,-1 0 0,0 0 0,0 1 0,1-1 0,-1 0-170,17 11 1248,-1 0 1,0 2-1,0 0 1,-2 0 0,10 12-1249,6 4 698,-11-10-342,0 0 0,-1 1 0,11 17-356,-24-30 51,0 1 0,0 0-1,0 1 1,-1-1-1,-1 1 1,0-1-1,0 1 1,0 0-1,-1 0 1,0 0 0,-1 1-1,0 8-50,-1-4 41,-2 0 0,1 0 0,-2 0 0,0-1 0,0 1 0,-1-1 0,-1 0 0,-3 6-41,-1 0-41,-1 0 0,0-1 0,-2-1 1,0 0-1,-6 6 41,11-14-22,-1-1 1,0 0-1,0-1 0,0 0 0,-1 0 0,-5 2 22,-18 8 23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1.6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30 6737,'0'-2'414,"-1"0"368,0 0 1,1 0 0,0 0 0,-1-1-1,1 1 1,0 0 0,0 0 0,0-1-1,1 1 1,-1 0 0,1-1-783,-1 3 43,0 0-1,0 0 1,0 0 0,0 0 0,0 0 0,0 0 0,0 0 0,0 0 0,0 0 0,0 0 0,0 0-1,0 0 1,0 0 0,0 0 0,0 0 0,0 0 0,0 0 0,0 0 0,0 0 0,0 0-1,0 0 1,0 1 0,0-1 0,0 0 0,0 0 0,0 0 0,0 0 0,0 0 0,0 0-1,0 0 1,1 0 0,-1 0 0,0 0 0,0 0 0,0 0 0,0 0 0,0 0 0,0 0 0,0 0-1,0 0 1,0 0 0,0 0 0,0 0 0,0 0 0,0 0 0,0 0 0,0 0 0,0 0-1,0 0 1,0 0 0,0 0 0,0 0 0,1 0 0,-1 0 0,0-1 0,0 1 0,0 0 0,0 0-44,1 8 1130,1 43 3381,-2 18-4510,1 30 1333,13 64 513,23 90-1846,-30-207 34,-7-35-968,-2-22-1923,2-11 1681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1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12275,'2'1'378,"-1"-1"1,1 1 0,-1 0 0,0-1 0,1 1-1,-1 0 1,0 0 0,1 0 0,-1 0-1,0 0 1,0 0 0,0 0 0,0 0 0,0 1-1,0-1 1,-1 0 0,1 0 0,0 1-1,-1-1 1,1 1-379,2 6 620,0 0-1,0 0 0,-1 3-619,1-2 747,5 27 1263,-1 1-1,1 25-2009,2 78 1698,-9-120-1549,1 223 878,-3-139-1153,1-97-309,-1-6-481,-4-13 567,-2-8 281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2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30 7458,'5'-2'365,"48"-12"2401,-13 1 2884,-36 13-2920,-6 3-1238,-7 5-268,-46 30 1355,27-19-1669,0 1-1,-13 14-909,38-31 70,1-1 0,-1 1 1,0 0-1,1 0 0,0 0 0,-1 1 1,0 2-71,2-5 17,1 0 1,-1 0 0,1 1 0,0-1-1,-1 0 1,1 0 0,0 0-1,0 1 1,0-1 0,0 0 0,0 1-1,0-1 1,0 0 0,1 0 0,-1 0-1,0 1 1,1-1 0,-1 0-1,0 0 1,1 0 0,0 0 0,-1 1-1,1-1 1,0 0 0,0 0-18,3 4 37,0-1 1,0-1 0,0 1-1,1-1 1,-1 1-1,1-1 1,0-1 0,0 1-1,0-1 1,5 2-38,3 1 60,1-1 0,0 0 0,10 0-60,-5-2 208,17 0-208,10 1-1924,-43-1 1263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02.8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13195,'3'9'5257,"10"-2"-3401,3-3-95,3 2-105,5 0-256,-2-2-495,0 0-233,-2-2-216,-6 1-720,-2 1 1712,-4 7-1104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3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6 5521,'-29'0'12542,"27"-1"-11160,6-1-273,8 1-864,-1 0 0,1 0 0,-1 1 0,4 1-245,-12-1 32,0 0 0,0 0 0,-1 1 0,1-1-1,0 1 1,0 0 0,-1 0 0,1 0 0,-1 0 0,1 0 0,-1 1 0,1-1 0,-1 1-1,0 0 1,0-1 0,0 1 0,0 0 0,0 0 0,0 0 0,0 1 0,0-1 0,-1 0 0,1 1-1,0 1-31,-1-1 10,0-1-1,0 0 1,-1 1-1,1-1 1,-1 0-1,1 1 1,-1-1-1,0 1 0,0-1 1,0 0-1,0 1 1,0-1-1,0 1 1,-1-1-1,1 0 1,-1 1-1,0-1 0,0 0 1,0 0-1,0 1 1,0-1-1,-1 1-9,-5 8 37,0 0 0,-1 0 0,-9 8-37,3-1 25,-15 12 6,24-25 24,-1 1 0,1 0-1,0 0 1,0 0 0,0 0-1,1 1 1,-3 4-55,7-10 24,0-1-1,0 1 1,0-1 0,-1 1-1,1-1 1,0 1 0,0-1 0,0 1-1,0-1 1,0 1 0,0-1-1,0 1 1,0-1 0,0 1 0,0-1-1,0 1 1,0-1 0,0 1-1,1-1 1,-1 1 0,0-1 0,0 1-1,0-1 1,1 1 0,-1-1-1,0 1 1,1-1 0,-1 1-24,1-1 45,0 1-1,0 0 1,1 0 0,-1 0-1,0-1 1,0 1 0,1-1-1,-1 1 1,0-1 0,1 1-1,0-1-44,4 1 137,1 0 0,0 0 0,1-1 0,-1 0-137,0 0 79,1-1 1,-1 0-1,1 0 1,-1-1-1,0 0 1,0 0-1,0-1 1,0 0-1,2-1-79,-3 2 29,-3 1-116,-1 0 1,0-1-1,0 1 0,1 0 0,-1-1 0,0 1 0,0-1 1,0 0-1,-1 0 0,1 1 0,0-2 87,9-7-352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4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10698,'-12'1'5132,"12"-1"-5053,0 0-1,-1 0 1,1 1 0,0-1 0,0 0 0,0 0 0,0 0 0,0 0 0,0 0 0,-1 0 0,1 0 0,0 1 0,0-1 0,0 0 0,0 0 0,0 0-1,0 0 1,0 0 0,0 1 0,0-1 0,0 0 0,0 0 0,0 0 0,0 0 0,0 1 0,0-1 0,0 0 0,0 0 0,0 0 0,0 0 0,0 1-1,0-1 1,0 0 0,0 0 0,0 0 0,0 0 0,0 1 0,0-1 0,0 0 0,0 0 0,0 0 0,0 0 0,0 0 0,1 0 0,-1 1 0,0-1-1,0 0 1,0 0 0,0 0 0,0 0 0,1 0 0,-1 0 0,0 0 0,0 0 0,0 0-79,8 2 2103,26 5-1346,-5-1 204,24 1-961,-49-6 40,0-1 0,-1 1 1,1 0-1,-1 0 0,1 1 1,-1-1-1,1 0 0,-1 1 1,0 0-1,0 0 0,0 0 0,0 0 1,0 1-1,0-1 0,0 1-40,-2-1 9,1-1 0,-1 1 0,0 0-1,1 0 1,-1 0 0,0 0-1,0 0 1,0 0 0,-1 0 0,1 0-1,0 0 1,-1 0 0,1 1 0,-1-1-1,0 0 1,0 0 0,0 1 0,0-1-1,0 0 1,0 0 0,-1 0-1,1 1 1,-1-1 0,1 0 0,-2 2-9,0 1 16,-1 0 0,0 0 0,0-1 0,0 1 1,0-1-1,-1 1 0,1-1 0,-1 0 0,0-1 1,0 1-1,-1-1 0,-3 3-16,-1 0 22,0-1 0,-1 0 0,1-1-1,-1 0 1,0-1 0,-2 1-22,-2 1 33,14-5-32,0 0 0,0 0 0,0 0-1,0 0 1,0 0 0,0 0 0,0 0-1,-1 0 1,1 0 0,0 0 0,0 1-1,0-1 1,0 0 0,0 0 0,0 0-1,0 0 1,0 0 0,0 0 0,0 0-1,0 0 1,0 0 0,0 0 0,0 0 0,0 0-1,-1 0 1,1 1 0,0-1 0,0 0-1,0 0 1,0 0 0,0 0 0,0 0-1,0 0 1,0 0 0,0 0 0,0 0-1,0 1 1,0-1 0,0 0 0,0 0-1,0 0 1,1 0 0,-1 0 0,0 0-1,0 0 1,0 0 0,0 0 0,0 0-1,0 1 1,0-1 0,0 0 0,0 0-1,0 0 1,0 0 0,0 0 0,0 0-1,0 0 0,6 3 15,-6-3-15,6 2 12,1 0 1,-1-1 0,1 0 0,0 0-1,-1 0 1,1-1 0,0 0-1,0 0 1,0-1-13,7 0 38,0-2 1,-1 1-1,0-1 1,4-2-39,28-14 233,-32 13-843,1 0 0,0 1 0,4 0 610,6-1-5066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7.2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39 8690,'-46'14'3878,"25"-8"91,30-4-838,14-1-2072,1-1 1,-1-1-1,16-4-1059,-14 3 420,284-37 1413,-298 38-1844,-8 1-75,1 0 0,-1 0-1,0-1 1,1 1 0,-1-1-1,0 0 1,0 0 0,0 0-1,0 0 1,1-1 86,-18-2-3529,-5 3 2325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7.7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8114,'-2'19'5678,"1"-15"-5137,1-1 1,-1 0 0,1 1 0,0-1-1,0 1 1,0-1 0,1 2-542,40 204 6642,6 33-4837,-45-230-1757,4 20 104,0-1 0,8 20-152,-14-49-109,1 0 0,0 0 1,0-1-1,0 1 0,0 0 1,0 0-1,0 0 0,0-1 0,1 1 1,-1-1-1,0 1 0,1-1 0,0 1 109,-2-3-44,0 0 0,1 1-1,-1-1 1,0 0 0,0 0-1,0 1 1,1-1-1,-1 0 1,0 0 0,0 1-1,0-1 1,0 0 0,0 0-1,0 1 1,-1-2 44,-3-17 197</inkml:trace>
  <inkml:trace contextRef="#ctx0" brushRef="#br0" timeOffset="1">1 433 9938,'13'-12'4289,"3"8"-1832,3 0-577,7 3-312,6-1-63,-5 4-417,-1-1-256,10-1-344,-4 0-152,5-1-176,1-1-160,-13 2-1240,-2 4-456,-9 11 903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8.0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11074,'-9'8'4753,"5"0"-2512,7-1-673,10 1-15,7-6-185,5 0-216,14-4-376,-3-4-192,5 4-328,-1 0-8,-11 2-936,-2 1 1304,-7-6-616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0.4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1488 105 4801,'-11'-13'4109,"0"1"0,-1 0-4109,5 6 443,0 1 1,0-1-1,0 1 1,-1 1-1,0-1 1,1 1-1,-5-1-443,-5-1 225,-1 1 0,0 0 0,0 1 0,-1 1 0,1 1 0,-1 0-1,-2 1-224,-27 1 190,0 3-1,-9 2-189,-21 7 247,-65 19-247,139-30 2,-42 11 54,0 2 0,1 1 0,1 3 0,-20 12-56,31-13 25,1 2 1,1 2-1,0 0 0,2 3 0,-26 24-25,-12 23 0,3 2 1,-52 79-1,90-114-2,1 1 0,2 1 2,10-15-3,2 0-1,0 0 1,2 1 0,0 2 3,-1 13-15,2 0 0,1 0 0,1 23 15,2 8-3,5 46 3,2-68 38,2-1 1,2 0 0,5 12-39,-3-23 59,2-2 1,2 1 0,1-2-1,10 19-59,9 6 57,2-1-1,3-2 1,3-1-1,1-2 1,3-3-1,12 9-56,-22-27 0,1-2 0,2-1 0,0-2 0,3-1 0,0-3 0,1-1 0,1-2 0,1-2 0,1-2 0,36 9 0,-28-13 10,1-2 0,0-2-1,1-3 1,0-2 0,0-2 0,0-3 0,0-2-1,-1-3 1,16-4-10,-2-4 79,0-2-1,0-4 0,-2-2 1,0-3-1,-2-3 1,43-27-79,-61 29 67,-3-3 0,0-1 1,-2-2-1,-1-1 0,-1-3 0,-3-1 1,-1-1-1,-1-3 0,8-15-67,-24 29 49,-1 0-1,-1-1 0,-1-1 0,-2-1 0,-1 0 0,-1 0 0,-2-1 1,-1 0-1,2-18-48,-6 11-51,-2-1 1,-1 1-1,-2-1 1,-2 1-1,-1 0 1,-2 0-1,-2 0 0,-1 0 1,-2 2-1,-11-25 51,0 8-81,-3 1 0,-1 1 0,-3 1 0,-2 2 0,-2 1 0,-34-36 81,33 46 94,-2 2 1,-1 1 0,-28-18-95,-127-83 216,72 53-218,93 63-14,-86-58-211,83 58-100,-2 2 0,-27-11 327,46 22-207,-1 1 1,-1 1-1,-7-2 207,16 5-155,0 0-1,0 0 1,0 1-1,1-1 1,-1 1 0,0 1-1,0-1 1,0 1-1,0 0 1,-3 2 155,4-2-99,1 1 1,0 0-1,0 1 0,0-1 1,-1 2 98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8.5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286 42 7554,'-2'-2'1388,"0"-1"0,1 1 0,-1-1 0,1 0 0,0 0 0,-1-3-1388,-2-3 2829,4 8-2722,-1 1 1,1-1 0,-1 0 0,1 0-1,-1 1 1,1-1 0,-1 1 0,1-1-1,-1 0 1,0 1 0,1-1 0,-1 1 0,0 0-1,1-1 1,-1 1 0,0-1 0,0 1-1,1 0 1,-1 0 0,0-1 0,0 1-1,0 0 1,1 0 0,-1 0 0,0 0-1,0 0 1,0 0 0,0 0 0,1 0-1,-1 0 1,0 1 0,0-1 0,0 0-1,1 0 1,-1 1 0,0-1-108,-4 2 264,1 0 0,-1 0 0,1 0 0,-1 1 0,-2 2-264,-24 19 552,2 1-1,-3 5-551,-27 23 127,3-3-71,55-49-56,1-1 1,-1 1-1,0 0 0,1-1 0,-1 1 1,1 0-1,-1 0 0,1-1 0,0 1 1,-1 0-1,1 0 0,0 0 1,-1-1-1,1 1 0,0 0 0,0 0 1,0 0-1,0 0 0,0 0 0,0-1 1,0 1-1,0 0 0,0 0 1,0 0-1,1 0 0,-1 0 0,0-1 1,0 1-1,1 0 0,-1 0 0,1 0 1,-1-1-1,1 1 0,-1 0 1,1-1-1,-1 1 0,1 0 0,0-1 0,3 5 7,0-1-1,1 0 0,-1 0 1,1-1-1,2 2-6,0 0 13,3 3 19,0 0 0,0 0-1,-1 1 1,-1 1 0,1-1 0,-1 2 0,-1-1 0,0 1 0,-1 0 0,0 0 0,0 1 0,-1-1 0,-1 1 0,0 1 0,0-1-1,-1 6-30,7 46 268,-3 0 1,-3 11-270,1 5 158,-2-30-24,-1-19 142,0-1 0,2 1 0,8 27-276,-12-57 12,0-1 1,0 1-1,1-1 1,-1 1-1,0-1 1,0 0-1,0 1 1,1-1-1,-1 1 1,0-1-1,1 0 1,-1 1-1,0-1 1,1 0-1,-1 1 1,1-1-1,-1 0 1,0 1-1,1-1 1,-1 0-1,1 0 1,-1 0-1,1 1 1,-1-1-1,1 0 1,-1 0-1,1 0 1,-1 0-1,1 0 1,-1 0-1,1 0 1,-1 0-1,1 0 1,-1 0-13,21-6 108,-12 3-68,13-2 51,1 1 0,13 0-91,25-5-1380,-36 5 910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9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 8866,'-1'0'3619,"1"0"-3438,0 0 0,0 0 0,0 0 0,-1 0 0,1 0 0,0 0 0,0 0 0,0 0 0,-1 0 0,1 0 0,0 0 0,0 0 0,0 0 0,-1 0 0,1 0 0,0 0 0,0 0 0,0 0 0,-1 0 0,1 0 0,0 0 0,0 0 0,0 0 0,0 1 0,-1-1 0,1 0 0,0 0 0,0 0 0,0 0 0,0 0 0,0 1 0,0-1 0,-1 0-1,1 0 1,0 0 0,0 1 0,0-1 0,0 0 0,0 0 0,0 0 0,0 1 0,0-1 0,0 0 0,0 0-181,-6 29 1305,1 28-112,3 0-1,3 23-1192,4 30 1183,11 54-1183,-10-131-824,-6-33 770,0 0 0,1 0 0,-1 0 0,0 0 0,0 0 0,0 0 0,0 0 0,0 0 0,0 0 0,0 0 0,0 0 0,0-1-1,0 1 1,0 0 0,0 0 0,0 0 0,1 0 0,-1 0 0,0 0 0,0 0 0,0 0 0,0 0 0,0 0 0,0 0 0,0 0 0,0 0 0,0 0 0,1 0 0,-1 0 0,0 0-1,0 0 1,0 0 0,0 0 0,0 0 0,0 0 0,0 0 0,0 0 0,0 0 0,1 1 0,-1-1 0,0 0 0,0 0 0,0 0 0,0 0 0,0 0 0,0 0 0,0 0 0,0 0-1,0 0 1,0 0 0,0 0 0,0 0 0,0 1 0,0-1 0,0 0 0,0 0 0,0 0 0,0 0 54,2-8-1038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19:59.9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11690,'2'13'4906,"1"6"-2634,0 14-648,-3 6 33,0 11-217,1 2-288,0 7-456,2 2-167,1-1-225,-1-3-48,2-14-112,0-10-56,1-17-48,-1-6-360,-1-11-1073,-1-10-559,-6-9 1032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0.3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10122,'-6'1'4441,"5"3"-1784,1 3-785,0-7-264,0 27-47,-1 59-369,-2-26-224,2 4-320,1 2-160,4-14-239,4-6-81,0-22-32,-2-11-296,1-13-1129,-2-7-567,-3-13 968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0.7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12091,'2'42'7993,"3"-6"-4380,7 22-3613,-10-49 204,1 0-1,-1 0 1,1 0-1,1-1 1,0 0-1,0 0 1,1 0-1,0 0 1,1 0-204,-5-5 20,1-1-1,0 1 1,0-1 0,1 0-1,-1 0 1,0 0 0,1 0 0,-1-1-1,1 1 1,0 0 0,0-1-1,-1 0 1,1 0 0,0 0-1,0 0 1,0 0 0,0 0 0,0-1-1,0 0 1,0 1 0,0-1-1,0 0 1,1-1 0,-1 1-1,0 0 1,0-1 0,0 0 0,0 0-1,0 0-19,4-2 2,-1 0-1,1 0 1,-1-1 0,1-1-1,-1 1 1,0-1-1,-1 0 1,1 0-1,-1 0 1,0-1 0,2-2-2,7-11-96,0-1 0,10-19 96,3-13-163,2-5 97,-21 49 99,-8 8-33,0 0 1,0 0 0,0 0 0,0 0 0,1 0 0,-1 0 0,0 0 0,0 0 0,0 0 0,0 0 0,0 0 0,1 0 0,-1 0 0,0 0 0,0 0 0,0 0 0,0 0 0,0 0 0,1 0 0,-1 1 0,0-1 0,0 0 0,0 0 0,0 0 0,0 0 0,0 0-1,0 0 1,1 1 0,-1-1 0,0 0 0,0 0 0,0 0 0,0 0 0,0 0-1,1 2 11,-1 0-1,0 0 0,1 0 1,-1 0-1,0 0 0,0 0 1,0 1-11,-2 92 426,0-34 56,3 0-1,2 2-481,0-24 172,1 1 227,7 34-399,-7-62 71,-4-12-122,0 0 0,0 0 0,0 0 0,0-1 0,0 1 0,0 0 0,0 0 0,0 0 0,0 0 0,0 0 0,0 0 0,0 0 0,0-1 0,1 1 0,-1 0 1,0 0-1,0 0 0,0 0 0,0 0 0,0 0 0,0 0 0,0 0 0,1 0 0,-1 0 0,0 0 0,0 0 0,0 0 0,0 0 0,0 0 0,0 0 0,1 0 1,-1 0-1,0 0 0,0 0 0,0 0 0,0 0 0,0 0 0,0 0 0,1 0 0,-1 0 0,0 0 0,0 0 0,0 0 0,0 0 0,0 0 0,0 0 0,0 0 1,1 0-1,-1 0 0,0 0 0,0 0 0,0 1 0,0-1 0,0 0 0,0 0 0,0 0 0,0 0 0,0 0 0,0 0 0,1 1 51,3-15-1028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1.2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0 338 12923,'0'0'4126,"2"0"-2406,1-1-1576,0 1-1,0-1 0,-1 0 1,1 0-1,0 0 1,-1 0-1,1-1 0,-1 1 1,0-1-1,1 1 0,-1-1 1,0 0-1,0 0 0,1 0-143,9-9 212,-1 1 1,1-2-1,-2 0 0,0 0 0,0 0 0,0-3-212,-1 0 139,32-51 225,-35 55-336,-1 0 0,0-1 0,-1 1 0,0-1 0,0-2-28,-3 11 3,-1-1 0,1 0 1,-1 0-1,0 0 1,0 1-1,0-1 1,0 0-1,0 0 1,-1 1-1,0-1 1,0 0-1,0-1-3,0 3 0,0 0 0,0 0-1,0 1 1,0-1-1,0 0 1,0 1-1,-1-1 1,1 1 0,0-1-1,-1 1 1,1-1-1,-1 1 1,0 0-1,1 0 1,-1 0 0,0 0-1,0 0 1,0 0-1,0 0 1,1 1-1,-1-1 1,0 1 0,-1-1 0,0 1 42,-1-1 0,0 1 1,0 0-1,1 0 0,-1 0 1,0 0-1,0 1 1,1 0-1,-1-1 0,0 1 1,1 1-1,-1-1 1,1 0-1,-1 1 0,1 0 1,0 0-1,0 0 1,-1 0-1,2 0 0,-1 1 1,0-1-1,0 1 1,1 0-1,-1 0 0,1 0 1,0 0-1,0 0-42,-3 5 205,0 1 0,1-1 0,0 1-1,0 0 1,1 0 0,0 0 0,0 1 0,1-1-1,1 1 1,0 0-205,0 1 138,0 0 0,2 0 0,-1 0 0,1 0-1,1-1 1,0 1 0,0 0 0,1-1 0,1 1-138,-1-2 70,1-1 1,-1 0 0,2 1-1,-1-1 1,1-1 0,0 1-1,1-1 1,0 0 0,0 0-1,5 4-70,-6-8 33,-1 1 0,1-1 1,0 0-1,0-1 0,0 1 0,0-1 0,1 0 0,-1 0 0,1-1 0,-1 1 0,1-1 0,-1-1 0,2 1-33,-3 0-204,1-1-1,-1 0 0,0 0 0,1-1 0,-1 1 0,0-1 1,1 0-1,-1 0 0,0 0 0,0-1 0,0 1 0,0-1 1,0 0-1,0 0 0,0-1 0,2-1 205,6-7-1051</inkml:trace>
  <inkml:trace contextRef="#ctx0" brushRef="#br0" timeOffset="1">477 362 12827,'1'-7'4713,"2"-1"-3281,-3 0-192,1 11 353,-1 5-73,0 13-424,4 8-64,-5 13-295,5 0-129,-2 1-224,-2-7-88,7-11-128,-2-5-40,2-13-816,-6-7-592,1-12-321,-1-8 673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1.5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8834,'-4'15'4833,"4"-1"8,-3 17-3257,2 4-7,0 13-57,-2 3-232,3 7-456,1 4-191,-1-5-385,3-3-88,0-18-80,-2-9-64,0-15-568,-1-8-441,0-9-1087,0-9 47,3-12 1177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2.0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8450,'12'1'4633,"-4"19"-136,-1 7-1841,-5 24-839,-2 4-97,0 19-528,0 4-319,4-1-281,4-1-184,3-17-264,-1-11-24,-3-22-304,-2-6-448,-5-15-1001,-1-5 65,-4-8 784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2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12843,'37'8'4281,"-37"-8"-4200,1 0 0,-1 0 1,0 0-1,1 0 0,-1 0 0,1 0 1,-1 0-1,0 0 0,1 0 0,-1 0 1,1 0-1,-1 0 0,0 0 1,1-1-1,-1 1 0,0 0 0,1 0 1,-1 0-1,0-1 0,1 1 1,-1 0-1,0 0 0,1-1 0,-1 1 1,0 0-1,0-1 0,0 1 0,1 0 1,-1-1-1,0 1 0,0 0 1,0-1-82,4-4 745,2 1-395,-1 1 0,1 1 0,0-1 0,0 1 0,0 0 1,0 0-1,0 1 0,0 0 0,1 0 0,-1 0 0,5 1-350,-6 0 53,0 0 0,1 0-1,-1 0 1,0 1 0,0 0-1,0 0 1,0 1 0,-1-1-1,1 1 1,0 0 0,0 0-1,-1 0 1,1 1 0,2 2-53,-4-2 25,0 0 0,-1 0 0,0 0 0,0 0 0,0 0 0,0 0 1,0 1-1,0-1 0,-1 0 0,0 1 0,0 0 0,0-1 0,0 1 0,0 0 1,-1-1-1,1 1 0,-1 0 0,0 0 0,0-1-25,-1 7 42,0 1-1,0-1 1,-1-1-1,0 1 1,0 0 0,-3 4-42,3-8 52,0 0 1,-1 1-1,0-2 1,-1 1 0,1 0-1,-1-1 1,0 1-1,0-1 1,-1 0 0,1-1-1,-1 1 1,0-1-1,-1 0 1,1 0 0,-1 0-1,0-1 1,1 0 0,-1 0-1,-1 0 1,0-1-53,0 1 273,7-2 27,14-3 54,170-42 191,-180 43-447,33-9-464,-34 9 348,0 0 0,0-1 0,0 1 0,-1-1 0,1 1 0,0-1 0,-1 0 0,1 0-1,-1 0 1,0 0 0,1-1 18,-2 0-9,1 1 0,-1-1 0,1 0 0,-1 0 0,1-3 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2.7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 11162,'31'-7'7117,"-26"5"-6706,1 1 0,0-1 0,-1 1 0,1 0 0,0 0 0,0 1 0,0 0 0,0 0 0,0 0 0,-1 1 0,2 0-411,-4 0 168,0 0 0,1 0 0,-1 0 1,0 0-1,0 1 0,0-1 0,0 1 0,1 1-168,-3-3 21,0 1 0,0 0-1,-1 0 1,1-1 0,0 1-1,0 0 1,-1 0 0,1 0-1,0 0 1,-1 0 0,1 0-1,-1 0 1,1 0 0,-1 1-1,0-1 1,1 0 0,-1 0-1,0 0 1,0 0 0,0 0-1,0 1 1,0-1 0,0 0-1,0 1-20,-2 7 41,-1 0-1,0-1 1,0 1-1,-1-1 1,0 0-1,-4 6-40,-4 10 63,-12 31 22,23-53-70,0-1 0,1 1-1,-1-1 1,0 1 0,1-1 0,-1 1 0,1 0-1,0-1 1,-1 1 0,1 0 0,0 1-15,0-3 9,0 1 0,0-1 0,1 0 0,-1 1 0,0-1 0,0 1 0,0-1 0,0 0 0,1 1 0,-1-1 0,0 0 0,0 1 0,1-1 0,-1 0 0,0 0 0,0 1 0,1-1 0,-1 0 0,0 0 0,1 0 0,-1 1-9,1-1 21,1 1 1,-1-1-1,0 0 1,0 0-1,0 1 1,1-1-1,-1 0 1,0 0-1,0 0 1,2 0-22,13-3 180,1 0 0,0 0 1,-1-2-1,9-3-180,1-1 148,9 0-148,-26 7-245,-1 1 0,1 0 0,-1 0 0,1 1 1,0 0-1,2 0 245,7 4-498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1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9842,'2'-11'4297,"-2"4"-2185,3 7-815,8 11 31,-11 19-336,5 9-168,-8 19-279,-3 6-65,10 7-120,-4-1-48,12-3-136,-7-11-56,0-11-120,-1-8-240,-8-20-856,2-2-489,2-15-879,2-7 1375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03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13387,'-6'1'4591,"7"1"-1698,10 3-259,-6-3-2090,10 5-194,-1-1-190,1 0 0,-1-1 0,1 0 0,0-1 0,1-1-160,-3 0 92,-2-1-33,0 1-1,0 0 1,-1 0 0,9 5-59,-17-7 14,1 0 0,-1 1 1,0-1-1,1 0 0,-1 1 0,0 0 0,0-1 0,0 1 1,0 0-1,-1 0 0,1 0 0,0 1 0,-1-1 0,0 0 0,1 0 1,-1 1-1,0-1 0,0 1 0,0-1 0,-1 1 0,1-1 1,0 3-15,0 15 290,0 0 0,-2 15-290,-1 6 156,17 285 312,1-102 24,-14-148 612,-8 72-1104,5-138 81,0 0 0,-1 0 0,0 0 0,-1 0 1,0 0-1,0 1-81,1-8 10,1 0 1,-1 0-1,1 0 1,-1 0-1,0 0 1,0 0-1,-1 0 1,1-1 0,-1 1-1,1-1 1,-1 0-1,0 0 1,0 0-1,1 0 1,-1 0-1,-1 0 1,1-1-1,0 0 1,-1 1-11,-3 0-45,1-1-1,-1 0 1,0 0 0,0-1-1,1 0 1,-1 0 0,0 0-1,0-1 1,1 0 0,-1 0-1,0-1 1,-3-1 45,-24-14 49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1.4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0 8274,'-16'6'4025,"2"-4"-1417,-28 10-687,35-13 79,7 6-328,1-2-263,-1-3-377,0 0-168,23 1-192,41 4-104,-24-7-192,-2-9-104,-4 4-151,-8 2 111,-10 0-865,-6 5-711,-6 0 2216,-2 3-1272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1.8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10538,'0'5'4353,"3"3"-2176,7-4-561,6-1 24,4-3-95,5-7-329,7-1-136,-1 2-216,0 2-135,-7 4-265,-4 0-96,-7 0-128,-7 2-144,4 1-1184,-4 0-617,5 2 937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4.7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60 0 8106,'-54'83'4233,"48"-70"-505,10-4-2303,6-1 119,10-1-168,8 1-175,10-1-393,7-2-192,5-4-336,0 2-96,3-3-104,-2 0 120,-15 1-1040,-9 1-664,-27 11 951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5.2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12395,'0'16'4841,"8"-5"-3217,8-1-16,5-3-111,5-2-185,9-2-376,6-3-136,1 0-264,-7-3-127,3 3-185,-13 0-64,-6 0-312,-1 0-697,-10-4 585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5.9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31 9026,'-8'-1'9459,"6"1"-8950,0 0 1,0 0 0,0-1 0,0 1-1,1-1 1,-1 1 0,0-1 0,0 0-1,0 0 1,1 0 0,-1 0-510,2 1 234,-2-1 482,6-1-40,23-3-159,82-3 386,13 4-903,-66 3 81,-36 0-71,13 0 43,34 3-53,-49 2-876,-18-4 828,0 0-1,1 0 1,-1 0 0,0 0 0,0 0 0,0 0 0,0 0-1,0 0 1,0 0 0,1 0 0,-1 0 0,0 0 0,0 0 0,0 0-1,0 0 1,0 0 0,0 0 0,0 0 0,1 0 0,-1 0 0,0 1-1,0-1 1,0 0 0,0 0 0,0 0 0,0 0 0,0 0 0,0 0-1,0 0 1,0 1 0,0-1 0,0 0 0,0 0 0,0 0 0,0 0-1,1 0 1,-1 0 0,0 1 0,0-1 0,0 0 0,0 0 0,0 0-1,-1 0 1,1 0 0,0 0 0,0 0 0,0 1 0,0-1 0,0 0-1,0 0 50,-8 5-2003,-14 2-663,-11-1 1193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6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11450,'-1'0'274,"0"1"0,1 0 0,-1-1 0,0 1 0,1 0-1,-1 0 1,1 0 0,-1-1 0,1 1 0,-1 0 0,1 0-1,-1 0 1,1 0 0,0 0 0,-1 0 0,1 0 0,0 0-1,0 0 1,0 0 0,0 0 0,0 0 0,0 0 0,0 1-274,1 0 265,-1 0 0,1 0 1,0 0-1,0 0 0,0 0 1,0 0-1,0 0 0,0-1 1,0 1-1,1 0 0,0 0-265,6 6 575,0-1-1,0 0 0,1-1 0,4 3-574,-11-8 153,46 28 903,2-2 0,1-3-1,15 5-1055,-64-29 13,11 5 104,-1 1-1,0 0 1,0 1-1,9 6-116,-18-11 11,-1 1-1,1-1 1,0 0-1,-1 1 0,0-1 1,1 1-1,-1 0 1,0 0-1,0 0 1,-1 0-1,1 0 1,-1 0-1,1 0 1,-1 1-1,0-1 1,0 0-1,-1 1 1,1-1-1,-1 1 1,1-1-1,-1 2-10,-1 2-11,1-1 0,-1 1 0,-1-1 1,1 0-1,-1 0 0,0 0 0,0 0 0,-1 0 0,0 0 0,0 0 0,0-1 0,-1 1 1,0-1-1,0 0 0,0 0 0,-3 2 11,-11 9-101,0-1 0,-1 0 0,-19 11 101,-19 14-35,48-34 39,1 0 0,1 1 0,-1 0 0,1 0 0,1 1 0,-1 0 0,1 0 0,-2 3-4,8-10 3,-1 0 0,1 0 1,-1 0-1,1 0 0,0 0 0,-1 1 0,1-1 1,0 0-1,0 0 0,0 0 0,0 0 1,0 0-1,0 0 0,0 0 0,0 0 0,0 1 1,0-1-4,1 0 4,-1 0 1,1 0 0,-1-1 0,1 1 0,-1 0-1,1-1 1,-1 1 0,1 0 0,-1-1-1,1 1 1,0-1 0,-1 1 0,1-1 0,0 1-1,0-1 1,0 1 0,0-1-5,4 2 26,0-1-1,0 0 1,1 0-1,-1 0 1,0 0-1,4-1-25,46 0 324,17-3-324,48 0 319,-107 3-288,0 1 0,-1 0 0,1 1 0,-1 0 0,1 1-1,-1 0 1,6 3-31,-17-6-54,0 1-1,0-1 0,0 1 1,0 0-1,1-1 0,-1 1 1,0 0-1,-1-1 0,1 1 1,0 0-1,0 0 1,0 0-1,0 0 0,-1 0 1,1 0-1,0 0 0,-1 0 1,1 0-1,0 1 55,-1-1-109,0 0 0,0 0-1,0 1 1,0-1 0,0 0 0,0 0 0,0 0 0,-1 0-1,1 0 1,0 0 0,-1 0 0,1 0 0,0 0-1,-1 0 1,1 0 0,-1 0 0,0 0 0,1 0-1,-1 0 1,0 0 109,-12 12-1096</inkml:trace>
  <inkml:trace contextRef="#ctx0" brushRef="#br0" timeOffset="1">41 1040 12083,'5'22'4921,"8"14"-2401,-1 3-863,-1 6-65,-3 0-80,-1-7-608,-2-8-279,-3-15-281,2-6-536,-4-9-1201,-2-12-15,-6-24 552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6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12651,'4'-3'5185,"15"14"-2865,0 4-1015,5 2-457,3 0-264,-2-3-1088,0-5 2984,-4 3-2024</inkml:trace>
  <inkml:trace contextRef="#ctx0" brushRef="#br0" timeOffset="1">240 181 14155,'39'55'5313,"-35"-49"-3680,9-2-521,6-1-40,6 1-96,1-3-456,1-1-136,-6 0-136,2 0-632,-7 2-896,-1-1 856</inkml:trace>
  <inkml:trace contextRef="#ctx0" brushRef="#br0" timeOffset="2">303 443 11787,'0'12'5017,"4"-6"-2793,11-2-552,9-4 1,2-2-409,8 1-320,-2-2-464,-2 3-184,0-1-1312,-3 0-1144,15-2 1352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7.2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13715,'1'16'5441,"4"3"-3072,1 4-697,0 10-224,-3 4-271,1 2-721,-1-3-152,-1-7-392,2-6-616,2-11 2208,-2-14-1368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7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6081,'18'-5'3913,"-5"5"624,-1 4-1856,4 14-609,2 6-135,-10 14-433,-2 8-328,-4 3-496,2-1-240,-2-9-464,9-11-520,-10-16-1240,5-8-393,11-8 1145</inkml:trace>
  <inkml:trace contextRef="#ctx0" brushRef="#br0" timeOffset="1">248 38 9194,'-3'9'6800,"-9"2"-5428,7-6-591,-19 16 898,4-4-333,2 1 0,-10 12-1346,27-29 92,-1 1 0,1-1 0,0 0 0,-1 0 0,1 1 0,0-1-1,-1 0 1,0 0 0,0 0-92,-8 6 553,9-7-531,1 0-1,0 0 0,0 1 1,0-1-1,0 0 1,0 0-1,0 0 0,-1 0 1,1 1-1,0-1 0,0 0 1,0 0-1,0 0 0,0 1 1,0-1-1,0 0 0,0 0 1,0 0-1,0 1 0,0-1 1,0 0-1,0 0 0,0 0 1,0 1-1,0-1 0,0 0 1,0 0-1,1 0 1,-1 1-1,0-1 0,0 0 1,0 0-1,0 0 0,0 0 1,0 1-22,9 7 450,16 7 45,-20-12-329,16 11 279,-14-10-315,-1 1 1,1-1 0,0 0-1,0-1 1,3 2-131,-1-3 20,1 0-1,-1 0 1,0 0-1,1-1 1,-1-1-1,1 0 1,-1 0 0,1-1-1,-1 0 1,0 0-1,1-1 1,3-1-20,0 1 759,0 6-410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1.4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8578,'14'-4'4169,"2"0"-961,17-1-1807,6 1 23,2 3-272,7 1-280,3 5-447,5 2-161,7-3-176,-8 2-24,-10 0-216,-6-2-264,-15-2-865,-8 1-263,-16-3 872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9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86 234 11194,'-7'2'2779,"0"1"-1,0 0 0,-3 2-2778,-27 17 2386,32-18-1863,-5 1 888,10-5-1387,0 0 0,0 0 0,0 0 0,0 0 0,0 0 0,-1 0-1,1 0 1,0 0 0,0 0 0,0 0 0,0 0 0,0 0 0,0 0 0,0 0 0,0 0 0,0 0 0,0 0 0,0 0 0,0 0 0,0 0 0,0 0 0,0 0 0,0 0 0,-1 0 0,1 0 0,0 0-1,0 0 1,0 0 0,0 0 0,0 0 0,0 0 0,0 0 0,0 0 0,0 0 0,0 0 0,0 0 0,0 0 0,0-1 0,0 1 0,0 0 0,0 0 0,0 0 0,0 0 0,0 0 0,0 0 0,0 0-1,0 0 1,0 0 0,0 0 0,0 0 0,0 0 0,0 0 0,0 0 0,0 0 0,0 0 0,0-1 0,0 1 0,0 0 0,0 0 0,0 0 0,0 0 0,0 0 0,0 0-24,9-14 1474,-8 12-1540,16-19 215,1 0 1,20-18-150,-28 29 26,12-11 71,11-6-97,-23 19 18,1-1-1,-1 0 1,0-1 0,-1 0-1,0 0 1,4-7-18,-12 15 2,0 0 1,1 0 0,-1 0-1,0 0 1,0 0 0,-1 0 0,1 0-1,0 0 1,-1 0 0,1-1-1,-1 1 1,0 0 0,1 0-1,-1 0 1,0-1 0,-1 1-1,1 0 1,0 0 0,0 0-1,-1-1 1,0 1-3,1 3 3,-1 0-1,1 1 1,-1-1 0,1 0 0,-1 1 0,1-1-1,0 0 1,0 1 0,0-1 0,0 1 0,0-1-3,-5 71-7,3 1 3,1-38 22,1 0 0,2 8-18,15 76 67,-16-115-63,10 47 106,-2-13-402,-5-25-557,1 5-1253,-7-12 995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49.3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11162,'7'12'4753,"-1"-4"-2032,9-4-777,6-4-39,-4-5-49,13 0-496,0 2-215,-8-5-441,14 7-208,-11-7-232,1 1-80,4 7 32,-9-1-88,-5-1-1288,-1 2 1488,1 3-608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1.4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23 6465,'-5'-12'3849,"2"5"168,2 3-1512,-1 7-441,2-3-72,3 13-271,1 22-169,5 62-432,-9-33-263,3 4-425,5-1-136,0-13-176,0-8 0,-1-14-552,-3-11-513,-2-11-1127,-3-13-448,1-14 1487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1.9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11258,'1'1'439,"-1"0"-1,0 0 0,1-1 0,-1 1 0,0 0 1,1 0-1,-1 0 0,1 0 0,0 0 0,-1-1 1,1 1-1,-1 0 0,1 0 0,0 0-438,4 4 1112,0 3-430,0-1 0,-1 1 0,0 0 1,0 1-1,-1-1 0,0 1 0,0 0-682,3 10 869,-2-9-553,4 14 350,1 0-1,1-1 1,1 0-1,2 2-665,-10-21 52,-1 0 1,1 0-1,0-1 0,0 1 1,0-1-1,0 0 0,1 0 1,-1 0-1,2 1-52,-2-3 13,-1 0-1,0 0 0,1 0 1,-1 0-1,0 0 1,1 0-1,-1-1 1,1 1-1,0-1 1,-1 0-1,1 0 1,-1 1-1,1-2 1,-1 1-1,1 0 0,0-1 1,0 1-13,3-2 5,-1 0 1,1 0-1,-1 0 1,0-1-1,0 0 1,0 0-1,0 0 0,0 0 1,1-3-6,10-7-17,-2-1 1,1-1 16,21-27-223,-3-1 0,3-6 223,-31 42-27,-2 3 13,-2 2 12,0 0 0,0 1-1,0-1 1,0 1-1,0-1 1,1 1 0,-1 0-1,1-1 1,-1 1-1,1 0 1,-1 0 0,1 0-1,0 0 1,0 0 2,-1 1 2,-1 0 0,0 0 0,1 0 0,-1 0 0,0 0 1,1 0-1,-1 0 0,0 0 0,1 1 0,-1-1 0,0 0 0,0 0 0,1 0 1,-1 0-1,0 1 0,0-1 0,1 0 0,-1 0 0,0 1 0,0-1 0,0 0 1,0 1-1,1-1 0,-1 0 0,0 0 0,0 1 0,0-1 0,0 0 0,0 1 1,0-1-1,0 0 0,0 1 0,0-1 0,0 1-2,3 14 37,-3-12-23,1 4 7,11 103 842,-2 49-863,-10-134 61,1 1 0,1-1 1,2 0-1,0 0 0,2 0 1,0 0-62,-3-15-254,-3-8 115,1-1 0,-1 0 0,0 1 0,1-1 1,-1 1-1,1-1 0,-1 0 0,1 0 0,0 1 0,-1-1 0,1 0 0,1 1 139,5-5-730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2.2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77 187 15539,'4'20'6202,"1"5"-4194,-2 3-256,-3 5-439,0-5-529,0-7-464,0-7-120,2-10-1000,4-3-656,-4-21-2697,8-11 2512</inkml:trace>
  <inkml:trace contextRef="#ctx0" brushRef="#br0" timeOffset="1">1 8 13787,'4'-4'5553,"-1"2"-3552,5 0-313,-2 5-472,-3 2-264,1 3-1536,9 3 2529,10 0-1617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2.6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0 12675,'38'48'5225,"-38"-37"-2513,0-2-919,-9 8-105,-4 8-256,-10 5-751,-5 0-153,-3-7-632,1-7-528,3-12 2112,11-4-1392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2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11114,'19'8'5225,"-15"-4"-720,-1 5-3600,2 2-1,0 9 256,3 5-176,-5-1-280,5 3-127,-3-3-329,-2 0-64,4-6-368,-3-3-433,-4-8-1007,0-7 3128,-4-18-1504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3.4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0 175 9090,'9'6'2922,"-11"-2"199,2-3-2915,0-1-1,-1 1 1,1-1-1,-1 1 1,1-1 0,0 1-1,0 0 1,-1-1-1,1 1 1,0-1 0,0 1-1,0 0 1,-1-1-1,1 1 1,0-1 0,0 1-206,2 4 1463,-1-3-244,0-3 1829,-1-1-2954,0-1-1,0 1 1,1 0-1,-1 0 1,1-1-1,-1 1 1,1-1-94,3-12 59,19-75 147,-21 79-189,-2 8-13,0-1 0,1 1-1,0 0 1,-1 0 0,1 0 0,1 0-1,-1 0 1,0 0 0,1 0 0,-1 0-1,1 0 1,0 1 0,2-3-4,11-12-2,-14 17 1,-1-1 0,0 1 0,1-1 0,-1 1 0,1 0 0,0-1 0,-1 1 0,1 0 0,-1 0 0,1-1 0,0 1 0,-1 0 0,1 0 0,-1 0 0,1 0 0,0 0 0,-1 0 0,1 0 0,0 0 0,-1 0 0,1 0 0,-1 0 0,1 0 0,0 0 0,-1 0 0,1 1-1,0-1 1,-1 0 0,1 0 0,-1 1 0,1-1 0,-1 0 0,1 1 0,-1-1 0,1 1 0,-1-1 0,1 0 0,-1 1 0,0-1 0,1 1 0,-1 0 0,0-1 0,1 1 1,2 3 2,0 0-1,-1 1 1,1-1 0,-1 1-1,0 0-1,4 13 102,0 1 0,-1 0 0,-1 3-102,1 0 387,1 1 1,6 15-388,-10-32 89,1 0 0,0-1 0,0 1-1,0-1 1,0 0 0,1 1 0,0-2 0,0 1 0,0 0 0,1-1 0,-1 0 0,2 1-89,-4-3 19,1-1 0,-1 1 1,1 0-1,-1-1 1,1 0-1,0 0 1,0 1-1,0-2 0,0 1 1,-1 0-1,1 0 1,0-1-1,0 0 1,0 0-1,0 0 0,0 0 1,0 0-1,0 0 1,0-1-1,0 1 1,0-1-1,0 0 1,0 0-1,0 0 0,0 0 1,-1-1-1,1 1 1,-1-1-1,1 0 1,-1 1-1,1-1 0,-1 0 1,0 0-1,0-1 1,0 1-1,0 0 1,0-1-1,-1 1 1,1-1-1,-1 0-19,4-5-395,-1-2-1,0 1 1,1-5 395,0 2-437,6-15-168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3.9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12955,'1'20'5569,"2"4"-2976,0 21-1233,-7 5 0,4 16-416,0 5-248,4-4-263,0-11-113,2-15-336,-2-13-392,-4-21-1185,6-7-431,-5-24 1088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4.4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81 12883,'11'15'2803,"0"2"0,-1 0-1,3 10-2802,22 55 3843,-18-40-2319,9 15-1524,-19-44 268,1 0 0,0 0-1,1 0 1,0-1 0,1-1 0,2 1-268,-7-6 69,1-1 1,0 0-1,0 0 1,1-1 0,0 0-1,0 0 1,3 1-70,-7-4 18,1 1 0,-1-1 0,1 0 1,-1 0-1,1 0 0,0 0 0,-1-1 1,1 0-1,0 1 0,-1-1 0,1-1 1,0 1-1,-1 0 0,1-1 0,0 0 1,2-1-19,-4 1 5,0 1 1,-1-1-1,1 0 0,-1 0 1,1 0-1,-1 0 1,1-1-1,-1 1 1,0 0-1,1 0 1,-1-1-1,0 1 1,0-1-1,0 1 1,0-1-1,0 0 1,-1 1-1,1-1 1,0 0-1,-1 0 1,1 0-6,0-6 17,1 0 0,-2 0 0,1 1 0,-1-7-17,0 12 3,0-98 88,-5 1 0,-5-10-91,9 102-6,1-1 0,-2 1 0,1 0 0,-1 0 0,0 0 0,0 0 0,-1 0 0,0 0 0,-1-1 6,-4 0-297,8 7 249,0 1 0,0 0 0,-1 0-1,1 0 1,0 0 0,0 0 0,0 0 0,-1 0-1,1 0 1,0 0 0,0 0 0,-1 0-1,1 0 1,0 0 0,0 0 0,-1 0 0,1 0-1,0 0 1,0 0 0,-1 0 0,1 0 0,0 0-1,0 0 1,-1 0 0,1 0 0,0 1 48,-1 0-184,0 0 0,1 0 0,-1 0 0,1 0 0,-1 0 0,1 0 0,-1 0 0,1 0 0,-1 0 0,1 0 0,0 0 0,0 1 0,-1-1 0,1 0 0,0 0 0,0 2 184,2 29-1363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1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5 10138,'-4'-4'4089,"7"18"-2209,4 1-631,3 16-289,0 10 96,-4 13-120,-2 8-103,-2 12-121,-2 2-64,1 0-216,3-4-128,0-10-168,3-7-48,-3-11-120,1-6-256,2-14-752,1-9-489,0-17 857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4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20 11362,'-18'-17'4785,"6"14"-2336,2 3-801,-5 12 137,3 15-201,0 20-400,-1 10-135,10 12-393,3-1-192,9-11-208,11-5-64,3-17-104,5-5-40,1-17-24,2-5-368,-1-12-1136,1-12-521,-4-15 1049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5.1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20 10762,'-2'71'7957,"0"-44"-6575,1 0 1,2 1 0,1-1-1,2 10-1382,-3-32 219,0 0-1,0 1 1,1-1-1,0 0 1,0 0-1,0 0 1,1 0-1,-1-1 1,3 4-219,-3-6 88,0 1-1,1-1 1,-1 1 0,1-1-1,-1 0 1,1 1 0,0-1-1,0-1 1,0 1 0,0 0-1,0-1 1,0 0 0,0 1 0,1-1-1,1 0-87,-4-1 16,0 1 0,1-1-1,-1 0 1,0 0 0,1 0-1,-1 0 1,1 0 0,-1 0-1,0 0 1,1 0 0,-1 0-1,1-1 1,-1 1-1,0 0 1,0-1 0,1 0-1,0 1-15,-1-1 9,0-1 0,1 1-1,-1 0 1,0 0 0,0-1-1,0 1 1,0 0 0,0-1-1,0 1 1,0-1 0,-1 0-1,1 1 1,0-1 0,-1 1-1,1-2-8,2-8 11,-1 1-1,0-1 0,-1 0 0,0 0 0,0 0 1,-1 0-1,-1 0 0,0 0 0,-1 0 1,1 0-1,-2 0 0,0 0 0,0 1 0,-2-3-10,2 5-5,-1 0 0,0-1 0,0 1-1,-1 1 1,0-1 0,-1 1-1,0-1 1,0 2 0,0-1 0,-1 1-1,0 0 1,0 0 0,0 1-1,-1 0 1,0 0 0,0 0 0,-3 0 5,7 3-117,-1 1 1,0-1-1,0 1 1,1 0-1,-1 0 1,0 0-1,0 1 1,0 0-1,0 0 1,0 0-1,0 1 117,3-1-125,0 0-1,0 1 1,1-1 0,-1 1-1,0-1 1,0 1 0,1 0-1,-1-1 1,0 1 0,1 0-1,-1 0 1,1 1-1,-1-1 1,1 0 0,-1 0-1,1 1 1,0-1 0,0 0-1,0 1 1,0 0 0,0-1-1,0 1 1,0 0-1,0-1 1,1 1 0,-1 0-1,1 0 1,-1-1 0,0 3 125,1 2-247,0 0 0,0-1 0,0 1 1,1 2 246</inkml:trace>
  <inkml:trace contextRef="#ctx0" brushRef="#br0" timeOffset="1">511 278 16596,'-1'20'6369,"-4"-4"-4401,-1 3-847,-8 8-65,-6 1-424,0-1-560,-2-7-800,4-10-104,9-4 384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5.6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14475,'19'-10'5569,"-11"16"-3224,2 7-649,2 9-264,-5 9 137,-4 9-585,2 3-208,0 0-328,5-4-144,-5-4-168,3-2-24,-11-15-256,6 1-456,6-10-1320,-5-6 159,3-16 841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55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10722,'18'10'5329,"8"-2"-552,6 8-3552,5 4-1,1 11 136,0 2-151,-6 8-137,0 3-112,-9 8-336,-5 4-96,-8 4-160,-8 4-48,-12 1-128,-4-3-96,-14-2-240,-2-2-696,-6-13 1496,-1 3-736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0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 12635,'-12'0'4633,"16"0"-3297,11 1-376,5 4 240,11-2 25,9 1-273,7-1-136,1 1-296,-5 1-168,-8-1-32,-6-1-464,-11 1-1336,-3 0-280,-15 8 759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0.6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11410,'3'14'4393,"25"-13"-2528,-4 2-569,11-5 248,6 4-103,-1 0-545,2-4-232,1 2-352,-2-6 16,-2 6-1072,-3 2-256,-11-4 584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1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 10906,'22'-15'4617,"-16"14"-2272,5 5-185,0 19-439,-5 10 31,2 25-392,-2 9-247,-4 6-393,8-1-208,-1-10-280,7-3-88,-4-14-136,-4-6-344,3-14-1040,-3-9-721,10-15 1169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1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321 0 10418,'-37'25'6336,"-18"13"-3255,-26 17-1475,56-39-613,1 1 1,-10 9-994,27-19 277,0-1 1,0 1-1,0 1 1,1-1-1,1 1 1,-1 0-1,1 0 1,0 1 0,0 2-278,4-9 40,0-1 0,1 0 0,-1 1 0,1-1 0,0 1 1,-1-1-1,1 0 0,0 1 0,0-1 0,0 1 0,0-1 1,0 1-1,0-1 0,0 1 0,0-1 0,1 1 0,-1-1 1,0 0-1,1 1 0,0-1 0,-1 0 0,1 1 0,0-1 1,-1 0-1,1 0 0,0 1 0,0-1 0,0 0 0,0 0 1,0 0-1,0 0 0,1 0 0,-1 0 0,0-1-40,6 4 54,0 0 0,0-1-1,0 0 1,0 0 0,0-1-1,2 0-53,3 2 76,133 38 631,-16-5 49,-128-36-798,0-1-55,0 0 0,0 0 0,0 1 0,0-1 0,0 0 0,0 1 0,0-1 0,0 1 0,0 0-1,0-1 1,0 1 0,0 0 0,-1-1 0,2 2 97,-2 1-3882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7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 13267,'-10'12'4937,"1"1"-3481,-26 31-368,51-35 169,9-3-169,22-9-344,6-1-104,16-9-152,-4 1-96,-2 5-192,-5 2-7,-18 6-538,-2 7-591,-16 5-1144,-8 2 495,-14 2 745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7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11827,'-5'14'4929,"12"-6"-2849,21 9-688,-4-14 81,6-3-345,5 0-272,7-18-368,9 13-152,-2-6-376,3 3-560,-13 11-1192,-5-2-3962,-10 5 3818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2.3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24 196 7794,'-18'-4'3240,"12"0"-1607,6-4-321,15-4 128,10-4-159,29-4-473,12 0-256,23-4-416,10 2-104,2-1-48,5 2-40,-1 9-456,0 4-416,-13 6-1729,-12 2 1673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8.4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10 12235,'0'0'114,"0"-1"0,0 1 1,0 0-1,-1 0 1,1 0-1,0 0 1,0-1-1,0 1 1,0 0-1,0 0 0,0-1 1,0 1-1,-1 0 1,1 0-1,0-1 1,0 1-1,0 0 1,0 0-1,0 0 0,0-1 1,0 1-1,0 0 1,0 0-1,0-1 1,1 1-1,-1 0 1,0 0-1,0-1 0,0 1 1,0 0-1,0 0 1,0 0-1,0-1 1,0 1-1,1 0 0,-1 0 1,0 0-1,0-1 1,0 1-1,1 0 1,-1 0-1,0 0 1,0 0-1,0 0 0,1 0 1,-1-1-1,0 1 1,0 0-1,0 0 1,1 0-1,-1 0 1,0 0-1,0 0 0,1 0 1,-1 0-1,0 0-114,21 1 1741,-15-1-1342,26 4 754,-1 2 0,0 0 0,15 7-1153,12 5 1162,19 12-1162,-47-18 186,-1 1-1,-1 2 0,0 1 1,-1 1-1,0 2-185,-17-11 53,0 0 1,-1 1-1,1 0 0,-2 1 0,1 0 0,1 4-53,-6-7 29,1 1-1,-1-1 1,-1 1-1,1 0 1,-1 0-1,-1 0 1,1 0-1,-1 1 1,-1-1-1,0 1-28,1 1 36,-2 0-1,1 0 1,-1 0-1,-1 0 1,0 0 0,0 0-1,-1 0 1,-2 6-36,2-10 0,0-1 0,-1 1 1,0 0-1,0-1 0,0 0 1,0 1-1,-1-1 0,0-1 1,0 1-1,0 0 0,-1-1 1,1 0-1,-1 0 0,-3 1 0,-6 4-422,-2-1 0,1 0-1,-1-2 1,-5 2 422,2-1-1670,0 2-1,-12 6 1671,10 0-949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8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 11674,'-4'-3'4553,"6"5"-2840,0 8-121,0 21 89,-2 3-145,-3 24-408,6 3-128,3 5-304,6 6-135,11-11-257,-13-6-72,5-14-64,-2-10-168,-5-14-928,8-8-585,-9-9 841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9.1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13163,'7'5'5641,"2"11"-3048,-4 23-937,-2 7 8,-1 22-487,0 5-273,4-2-320,1-4-88,4-9-216,-1-10-80,1-7-96,-2-5-32,-1-5-24,0-6-64,-1-8-776,-2-5-576,-2-10-513,-3-2 897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9.6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115 613 10474,'-2'0'464,"0"1"0,-1-1 0,1 0 0,0 1-1,-1-1 1,1 0 0,-1 0 0,1-1 0,0 1 0,-1 0-1,1-1 1,0 1 0,-1-1 0,1 0 0,-1 0-464,2 0 152,-1-1 0,0 1 0,1-1 0,-1 0 0,1 1 0,-1-1 1,1 0-1,0 0 0,0 0 0,0 0 0,0 0 0,0 0 0,0 0 0,1 0 0,-1-1 1,1 1-1,-1 0-152,-6-30 291,1 1-1,2-1 1,1 0 0,1 0 0,2 0 0,1 0 0,2 0 0,3-12-291,-3 25 11,7-46 60,16-51-71,-26 114 5,13-36 103,-12 35-72,1 0 1,-1 0 0,1 0 0,0 0 0,0 1 0,0-1 0,0 1 0,1-1 0,-1 1 0,2-1-37,-3 2 31,0 0 1,0 1-1,0-1 0,0 1 1,0-1-1,0 1 0,1-1 1,-1 1-1,0-1 0,0 1 1,0 0-1,1 0 0,-1 0 1,0 0-1,0 0 0,0 0 1,1 0-1,-1 0 0,0 0 1,0 1-1,1-1 0,-1 0 1,0 1-1,0-1 0,0 1 0,0-1 1,0 1-1,0 0 0,0-1 1,0 1-1,0 0 0,0 0 1,1 0-32,1 3 105,1 0 0,0 0 0,-1 1 0,0-1 0,0 1 1,0 0-1,0 1-105,11 26 567,-1 2 0,8 30-567,-8-22 213,14 33 538,7 5-751,21 59-317,-53-133 45,-1-5 235,-1 0-1,1-1 0,-1 1 1,1 0-1,-1 0 0,0 0 1,0 0-1,1 0 0,-1 0 1,0-1-1,0 1 0,0 0 0,0 0 1,0 0-1,0 0 0,0 0 1,0 0-1,-1 0 0,1 0 1,0 0-1,0 0 0,-1-1 1,1 1-1,-1 0 38,-4 8-439</inkml:trace>
  <inkml:trace contextRef="#ctx0" brushRef="#br0" timeOffset="1">1 358 13955,'13'6'5321,"6"-6"-3296,2 0-561,4 0 40,-2 1-256,-4-6-719,11-2-25,9-4-1176,7 2 944,10-4-344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09.9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125 20 9146,'0'-2'1144,"-1"-10"5826,1 11-6783,0 1 0,0 0 0,0 0 1,0-1-1,0 1 0,0 0 0,0 0 0,-1 0 0,1-1 0,0 1 1,0 0-1,0 0 0,0 0 0,0-1 0,-1 1 0,1 0 1,0 0-1,0 0 0,0 0 0,-1-1 0,1 1 0,0 0 0,0 0 1,-1 0-1,1 0 0,0 0 0,0 0 0,0 0 0,-1 0 1,1 0-1,0 0 0,0 0 0,-1 0 0,1 0 0,0 0 1,0 0-1,-1 0 0,1 0 0,0 0 0,0 0 0,-1 0 0,1 0 1,0 0-1,0 0 0,-1 0 0,1 1 0,0-1 0,0 0 1,0 0-1,-1 0-187,-3 3 236,1-1-152,-1 0 1,1 0-1,0 1 1,0-1-1,0 1 1,0 0-1,0 0 0,0 0 1,0 1-85,-29 35 147,28-34-123,0 0 0,1 0 0,0 0 0,0 1 0,1-1 0,-1 1 0,0 3-24,-1 1 26,0 3 1,1-1-1,-1 1 0,2 0 1,0 0-1,0 0 0,2 0 1,-1 0-1,2 0 0,-1 0 1,2 0-1,0 0 0,1 1-26,-1-3 7,1-1 0,0 0 0,1 1 0,0-1 0,1-1 0,0 1 0,0-1 0,1 0 0,0 0 0,1 0 0,0-1 0,0 0 0,1 0 0,7 5-7,-2-3-335,0-1 0,0-1 0,1 0-1,0-1 1,0 0 0,1-1 0,0-1 0,3 1 335,13 2-491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1.4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11 8290,'0'0'4337,"-8"0"56,17-2-3313,10 2-32,10 1 24,7 2-143,4 1-321,1-4-96,7 1-184,2-1-104,-3 0-32,-7-4-344,-14-1-1064,-9 2-481,-21-2 849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1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0 8738,'-3'14'4001,"-1"4"-1457,2 6-615,1 15-217,1 10-208,3 12-391,-3 4-169,6 3-312,-6-5-160,1-10-248,7-2-40,0-13-576,4-5-544,7-14-1169,-10-11 1193</inkml:trace>
  <inkml:trace contextRef="#ctx0" brushRef="#br0" timeOffset="1">1 310 11250,'4'6'4641,"9"-5"-2400,3 0-769,10 2-120,1 2-271,6 1-513,2 2-168,-3-3-184,0 2-112,-6-1-1072,-3 2-625,-12 4-1599,-7-1 1767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2.4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0 8322,'-16'19'4153,"6"-7"-1177,6-7-743,10 1-545,2-5-272,9-1-447,7 1-201,7 1-376,0-2 0,3 4-744,0 0 304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2.8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338 13 10898,'-16'-4'6555,"-4"-1"-2406,15 4-3979,0 0 0,0 0 0,0 1 0,0 0-1,-1 0 1,1 0 0,0 0 0,-5 2-170,-13 4 96,0 1 1,0 1 0,1 1-1,0 1 1,-8 6-97,21-12 7,0 2 0,0-1 1,0 1-1,1 1 0,0-1 1,0 1-1,0 1 0,1-1 1,0 1-1,-1 4-7,6-9 13,0 0 1,0 0-1,0 0 0,0 1 1,1-1-1,-1 1 0,1-1 1,0 1-1,0-1 0,1 1 1,-1 0-1,1 0 0,0-1 1,-1 1-1,2 0 0,-1-1 1,0 1-1,1 0-13,0 3 32,9 87 932,-3 27-964,-6-85 111,2 90 264,9 44-375,-9-148 15,13 92 41,-12-97-46,0 0 0,1 0 0,1 0 0,1-1 0,3 6-10,-6-15 14,0 0 0,1-1 0,0 1 0,0-1 0,0-1 0,1 1 0,0-1-1,0 1 1,0-2 0,1 1 0,-1-1 0,1 0 0,0 0 0,0-1 0,5 2-14,11 2-82,0 0 0,0-1 0,1-1 0,9 0 82,-17-4-2125,3-1 1006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3.7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33 285 10850,'-6'3'2175,"4"-2"-1460,-1 0 0,1 0 0,-1 0 1,0 0-1,1 0 0,-1 0 0,0-1 1,-2 1-716,13-2 395,0 0 1,0 0-1,0-1 0,0 0 1,0 0-1,-1-1 1,1 0-1,-1 0 1,1-1-1,-1 0 0,0 0 1,1-2-396,5-3-4,0-1-1,-1 0 1,0-2 0,-1 1-1,9-11 5,-12 12 12,-1-1 0,0 0-1,0 0 1,3-7-12,-8 14 2,0-1 1,-1 0-1,1 1 1,-1-1-1,1 0 1,-2 1-1,1-1 1,0 0-1,-1 0 1,0 0-1,0 0 1,0 0-1,-1-2-2,0 4 1,0 0 0,0 0 0,0 0 0,0 1 0,0-1 0,-1 0 0,0 1 0,1-1 0,-1 1 0,0-1 0,0 1 0,0 0 0,0 0 0,-1 0 0,1 0 0,-1 0 0,1 0 0,-1 1 0,1-1 0,-1 1 0,0 0 0,0 0 0,0 0 0,0 0 0,0 0 0,0 1 0,-1-1-1,0 0 1,-1 1-1,1 0 1,-1 0 0,1 0 0,-1 0 0,1 0-1,-1 1 1,1 0 0,0 0 0,-1 0 0,1 1-1,0-1 1,0 1 0,0 0 0,0 0 0,0 1 0,0-1-1,0 1 0,0 1 54,-1 1 0,1-1 0,1 1 0,-1 0 1,1 0-1,0 0 0,0 0 0,0 0 0,1 1 0,-1-1 0,1 1 0,1 0 0,-1 0 0,1 0 0,0 1-54,-1 8 203,1 0 1,0 0 0,2 0-1,-1-1 1,3 11-204,-2-16 77,1-1 1,0 1-1,0-1 1,1 0-1,0 1 1,0-1-1,1-1 1,0 1-1,1 0 1,-1-1-1,2 0 1,4 6-78,-6-9-36,-1-1 1,0 0-1,1 0 1,0 0 0,0 0-1,0-1 1,0 1-1,0-1 1,1 0-1,-1 0 1,0-1 0,1 1-1,0-1 1,-1 0-1,1 0 1,0-1 0,-1 1-1,1-1 1,0 0-1,0 0 1,-1-1 0,1 1-1,0-1 1,1-1 35,2 0-111,-1 0 0,0-1 0,0 0 0,1-1 111,29-17-386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2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0 258 7546,'83'-28'3080,"13"-6"-1671,19-2-993,5 0-24,-4 3-184,-4 1-96,-19 7-112,-7 5-2841,-18 6 2129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4.0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13027,'13'28'5177,"-5"2"-3289,-8 1-215,-4 4-33,1-3-328,2-1-520,1-1-255,4-10-481,-1-4-617,-1-10-255,6-4 432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4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8 9570,'-1'0'269,"1"0"0,0-1 1,0 1-1,0 0 0,0 0 0,-1 0 1,1-1-1,0 1 0,0 0 0,0 0 0,0 0 1,0-1-1,0 1 0,0 0 0,0 0 1,0-1-1,0 1 0,0 0 0,0 0 0,0-1 1,0 1-1,0 0 0,0 0 0,0-1 1,0 1-1,0 0 0,0 0 0,0-1 0,0 1 1,0 0-1,0 0-269,8 1 3015,16 11-2681,-18-9 616,20 12-235,-1 0 0,0 1 0,-1 2 0,18 16-715,-35-28 50,-1 1 0,1 0-1,-1 0 1,-1 1 0,1-1 0,-1 1-1,-1 1 1,1-1 0,-1 0-1,-1 1 1,0 0 0,0 0-1,-1 0 1,0 0 0,0 0 0,-1 1-1,0 2-49,-1 2 51,-1 0 0,0-1-1,-1 1 1,0-1-1,-2 1 1,1-1 0,-1 0-1,-6 11-50,5-13-218,0 0-1,-1-1 0,0 0 0,0 0 0,-1-1 0,-1 0 0,1 0 0,-2-1 0,1 0 0,-6 4 219,-13 8-1666,7 0 617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5.1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9506,'2'-6'3993,"0"5"-2049,1 5-239,-3-4 63,3 12-176,5 23-263,16 74-137,-20-36-280,-3 4-152,2-4-288,3-5-144,6-9-184,3-7-56,-6-14 17,-2-3-290,1-14-1095,-11-10-216,11-14 704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5.4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12451,'-8'27'5249,"8"3"-2425,6 10-1055,-1 24-657,-3 7 32,8 13-360,-8 1-151,4-8-249,3-8-104,-1-17-176,1-5-24,-1-18-152,-2-8-248,-5-6-697,-2-7-431,-6-7-464,0-1 1056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6.0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8 803 8090,'-6'-4'3955,"5"3"3191,5 2-2554,1-1-4961,13 3 908,0 0 0,17 6-539,-32-8 30,0 0 1,0 0 0,0 1-1,1-1 1,-1 1-1,0-1 1,-1 1-1,1 0 1,0 0-1,0 0 1,-1 1-1,1-1 1,-1 0-1,0 1 1,0 0-1,0 0 1,0-1 0,0 1-1,-1 0 1,1 0-1,-1 1 1,0-1-1,1 1-30,-1 0 10,-1 0 0,1 1 1,0-1-1,-1 1 0,0-1 0,0 1 0,-1-1 0,1 1 0,-1-1 0,0 0 0,0 1 1,0-1-1,-1 0 0,1 0 0,-1 0 0,-1 1-10,-15 26 137,-1 0-1,-17 20-136,30-44 65,4-3 153,11-7 51,-5 2-219,14-5-38,5-2-53,0-1 1,0-1 0,7-4 40,-6 2-1709,8-7 1709,3-7-5097,-10 3 2601</inkml:trace>
  <inkml:trace contextRef="#ctx0" brushRef="#br0" timeOffset="1">57 1 13555,'0'0'133,"0"0"0,0 1 1,0-1-1,0 0 0,0 0 1,0 0-1,0 0 0,0 1 0,1-1 1,-1 0-1,0 0 0,0 0 1,0 1-1,0-1 0,0 0 0,0 0 1,0 0-1,1 0 0,-1 0 0,0 1 1,0-1-1,0 0 0,0 0 1,0 0-1,1 0 0,-1 0 0,0 0 1,0 0-1,0 0 0,1 1 0,-1-1 1,0 0-1,0 0 0,0 0 1,0 0-1,1 0 0,-1 0 0,0 0 1,0 0-1,0 0 0,1 0 1,-1 0-1,0-1 0,0 1 0,0 0 1,1 0-1,-1 0 0,0 0 0,0 0 1,0 0-1,0 0 0,1 0 1,-1-1-134,10-2 2799,21 2-1329,10 3-1470,-37-2 41,0 0-1,-1 0 1,1 0-1,0 1 1,-1 0-1,1 0 1,-1 0 0,1 0-1,-1 0 1,1 1-1,-1 0 1,0-1 0,0 1-1,0 0 1,0 1-1,0-1 1,0 1-41,-1-1 5,-1 0 0,1 1 0,-1-1 1,0 0-1,0 0 0,0 1 0,0-1 0,0 1 1,0-1-1,-1 1 0,1-1 0,-1 1 0,0-1 1,0 1-1,0 0 0,0-1 0,0 1 0,-1-1 1,1 1-1,-1-1 0,1 1 0,-1 0-5,-1 3 10,0-1-1,0 1 1,-1-1 0,1 0-1,-1 0 1,0 0-1,0 0 1,-3 2-10,-5 6 49,-1-1 1,-4 2-50,12-10 11,3-3-5,0 0 1,0 0 0,1 0-1,-1 0 1,0 0 0,0 1-1,0-1 1,1 0 0,-1 0-1,1 1 1,-1-1-1,0 2-6,1-3 6,0 1-1,0-1 1,0 1-1,0 0 0,0-1 1,0 1-1,0 0 1,0-1-1,0 1 0,1 0 1,-1-1-1,0 1 1,0-1-1,1 1 0,-1 0 1,0-1-1,1 1 1,-1-1-1,0 1 0,1-1 1,-1 1-1,1-1 1,-1 1-1,1-1 0,-1 0 1,1 1-1,-1-1 1,1 1-6,3 1 21,0-1 1,0 1-1,-1-1 1,1 0 0,0 0-1,0 0 1,1 0-1,-1 0 1,3-1-22,3 0 38,1 0 1,-1 0-1,3-1-38,3-2 164,-1 0-1,0-1 1,0-1 0,0 0-1,0-1 1,-1 0 0,4-3-164,20-12 505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7.3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8 10474,'-5'0'8376,"5"0"-8242,0 0-1,-1 0 1,1 0-1,0 0 1,-1 0-1,1 0 1,0 0-1,-1 0 1,1-1 0,0 1-1,-1 0 1,1 0-1,0 0 1,-1 0-1,1-1 1,0 1-1,-1 0 1,1 0 0,0-1-1,0 1 1,-1 0-1,1 0 1,0-1-1,0 1 1,0 0-1,-1-1 1,1 1 0,0 0-1,0-1 1,0 1-1,0 0-133,3-2 291,20 4-60,26 4-42,-42-5-137,1 1 1,-1 0-1,0 0 0,0 0 1,0 1-1,6 3-52,-4-1 71,-5-3-11,0 0 0,0 1-1,-1 0 1,1 0 0,-1 0-1,0 0 1,0 0 0,0 1-1,0-1 1,0 1 0,-1 0-1,0 0 1,1 0 0,-2 0-1,1 0 1,0 0 0,-1 0-1,1 3-59,2 12 204,0 1-1,-1-1 1,0 15-204,0-6-4,16 185 498,8 66 513,-22-241-847,11 80 356,-14-90-328,-1 1-1,-1 0 0,-2 1-187,2-23 54,-1 1 0,0-1 0,-1 1 0,0-1-1,0 0 1,0 0 0,-3 3-54,3-6 27,1-1 0,-2 1 0,1-1 1,0 0-1,-1 1 0,0-1 0,1-1 0,-1 1 0,0 0 0,0-1 0,-1 1 0,1-1 0,-1 0 0,-2 1-27,-1 0 2,-1 0 0,1-1 1,-1 0-1,1-1 0,-1 1 0,0-1 0,-5-1-2,-6 1-836,0-2 0,-12-1 836,-9-5-1686,5-1 652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7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12619,'24'2'5041,"-4"-2"-2793,-1-3-871,5-1-409,0-1-152,2-1-520,4 4-144,4-2-712,0 4 2880,-1 4-1888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8.1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63 12099,'-14'9'4817,"4"-9"-2729,9 0-704,9 0 25,3-1-57,7-3-424,2-5-200,3-3-320,0 2-208,9 0-1256,-1 2 1440,11-10-576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8.5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76 249 11979,'-63'6'4414,"53"-6"-1828,8-1-1672,6-3-675,-3 4 132,104-126 3462,-66 76-3394,-34 44-404,27-31 103,-28 33-124,0 0-1,0 1 0,1-1 0,0 1 0,-1 0 0,1 1 0,3-2-13,-8 3 6,1 1 0,0-1-1,0 1 1,0 0 0,0-1 0,0 1-1,-1 0 1,1 0 0,0-1 0,0 1-1,0 0 1,0 0 0,0 0 0,0 0-1,0 0 1,0 0 0,0 0 0,0 1-1,0-1 1,-1 0 0,1 0 0,0 1 0,0-1-1,0 0 1,0 1 0,0-1 0,-1 1-1,1-1 1,0 1 0,-1 0 0,1-1-1,0 1 1,-1 0 0,1-1 0,0 1-1,-1 0 1,1 0 0,-1 0 0,0-1-1,1 1 1,-1 0 0,1 1-6,0 4 67,1 0-1,-1 0 1,0 0-1,-1 0 1,1 0 0,-1 2-67,0-5 21,1 28 213,1 53 1074,9 46-1308,-7-102 100,2 0 0,0 0 0,2 0 1,1-1-1,1 0 0,8 14-100,8 8-361,-25-47 192,0 0 0,0 0 0,0 0 0,-1 0 1,1 0-1,0 0 0,-1 0 0,0 0 1,1 0-1,-1 1 169,0-2-180,0 0 0,-1 0 0,1 1 0,0-1 1,-1 0-1,1 0 0,-1 0 0,1 0 0,-1 0 0,1 0 0,-1 0 0,0 0 1,0 0-1,1 0 0,-1 0 0,0 0 0,0 0 0,0 0 0,-1 0 180,-19 16-1327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19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50 10570,'-4'0'5593,"4"5"-407,7-4-3402,-7-1-120,0 0-159,20 0-241,42 2-576,-27-8-200,2 1-320,2-4 136,-1-1-1128,2-3 1776,-6-2-888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4:01.999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3.3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1 11370,'-11'1'4337,"-7"-1"-2896,15 1-769,6 6-80,14 0-32,18 3-136,28 1-264,17 1-72,25-5-64,11 1-16,5 1-8,-4-4-16,-2 7-304,-14-2-296,-15-3-968,-4 4 976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4.3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11 7170,'-10'-6'8187,"-10"3"-5573,13 2-837,-6 0 1388,17 3-1017,26 8-936,-25-8-1385,17 4 290,0 0 0,0-1 0,1-2 0,-1 0-1,13-1-116,38-4 345,24-6-345,35-1 125,-102 8-146,52-2-666,-81 2-1170,-3 0 1025,-4-1-233,-15-2-286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4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9322,'0'0'369,"0"0"-1,-1 0 1,1 0-1,0 0 1,-1 0-1,1 0 1,-1 0-1,1 0 1,0 0 0,-1 0-1,1 0 1,0 0-1,-1 0 1,1 0-1,-1 0 1,1 0-1,0 1 1,-1-1 0,1 0-1,0 0 1,-1 0-1,1 1-368,1-1 434,-1 1-1,1 0 1,0-1-1,0 1 1,0-1 0,0 1-1,0-1 1,0 1-1,-1-1 1,1 0-1,0 1 1,1-1-434,26 10 729,-2 1-1,1 1 1,-1 1 0,3 3-729,-12-5 198,-1-1 0,0 2 0,0 0 0,-1 1 0,0 0 0,4 8-198,-13-14 17,0 0-1,0 1 1,0 0 0,-1 0 0,-1 0 0,1 1-1,-2 0 1,1-1 0,-1 2 0,0-1 0,-1 0-1,0 0 1,0 1 0,-1 2-17,-1-5 0,0 0 1,-1 0-1,0 0 0,0 0 0,-1-1 1,-1 6-1,-16 39-59,18-48 53,-3 6-7,0-1 0,-1 0-1,0 0 1,0 0 0,-1 0 0,0-1-1,0 0 1,-1 0 0,0-1-1,-7 6 14,-11 6 20,0-2-1,-21 11-19,5-4 62,40-23-59,1 1 0,-1-1-1,1 0 1,-1 1-1,1-1 1,0 0-1,-1 1 1,1-1 0,-1 1-1,1-1 1,0 0-1,-1 1 1,1-1 0,0 1-1,-1 0-2,1-1 2,0 0 0,0 0 0,0 0 0,0 1-1,0-1 1,0 0 0,0 0 0,0 0 0,0 1 0,0-1 0,0 0-1,1 0 1,-1 0 0,0 0 0,0 1 0,0-1 0,0 0 0,0 0-1,0 0 1,0 0 0,1 0 0,-1 1 0,0-1 0,0 0 0,0 0 0,0 0-1,0 0 1,1 0 0,-1 0 0,0 0-2,2 1 14,0 0 1,1 0-1,-1-1 1,0 1-1,1-1 1,-1 1-1,2-1-14,45 1 234,0-1 0,10-4-234,60-1 382,-106 5-341,14 1 176,14 1-217,-34-1 27,0 0 0,0 1 0,0-1 0,0 1 0,-1 0 0,1 1-1,-1 0 1,3 1-27,-9-4-28,1 0-1,0 1 0,-1-1 0,1 0 1,-1 1-1,1-1 0,0 1 0,-1-1 0,1 1 1,-1-1-1,1 1 0,-1-1 0,1 1 1,-1-1-1,0 1 0,1-1 0,-1 1 1,0 0-1,1-1 0,-1 1 0,0 0 0,0-1 1,0 1-1,1 0 0,-1-1 0,0 2 29,-1-1-139,1 0-1,-1 0 0,1 0 0,-1 1 1,1-1-1,-1 0 0,0 0 0,0 0 1,0 0-1,1 0 0,-2 0 140,-4 6 380,-2 7-336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8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54 7842,'30'-35'3384,"-29"34"-3149,-1 0-1,1 0 1,0 0-1,-1-1 0,1 1 1,-1 0-1,1 0 1,-1-1-1,0 1 0,0 0 1,0-1-235,0-1 2157,0 4 1001,0-1-1872,0 2-178,15 58 1103,-7-27-1019,3 29-1192,-7-35 328,-2-6 142,4 12-470,-5-28 3,0 0-1,0 0 0,1-1 1,0 1-1,0 0 0,0-1 1,1 0-1,-1 1 0,2-1-2,-1-1-324,-3-8 395,0 3-27,-1-14-54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9.0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11650,'7'15'4842,"-3"-8"-2650,1-1-176,9 1-639,-2-1-105,4-2-504,2-2-280,-2-4-144,1 1-424,-6-3-648,-4 3 544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19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135 18 10554,'-88'-11'4194,"84"10"-3653,0 1 0,0-1 0,0 1 0,-1 0 0,1 0 0,0 0 0,-2 1-541,0 0 886,0 1 545,6 0 215,2 3 587,0-5-1603,28 1-75,0-1 0,11-2-555,15-5 210,-35 4-63,17 1-147,-24 1-75,-9 0-150,0 1-1,0-1 1,0 2 0,0-1-1,3 1 226,-7-1-144,0 0-1,-1 0 0,1 0 0,0 1 0,0-1 0,0 0 0,-1 1 0,1-1 1,0 0-1,-1 1 0,1-1 0,0 1 0,-1-1 0,1 1 0,0 0 1,-1-1-1,1 1 0,-1-1 0,1 1 0,-1 0 0,0 0 0,1-1 0,-1 1 1,0 0-1,1 0 0,-1-1 0,0 1 0,0 0 0,0 0 0,1 0 1,-1-1-1,0 1 0,0 1 145,0 14-1666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0.0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44 7890,'-12'6'4473,"8"-2"0,9-3-2801,2-1 16,10 0-87,-3 0-177,2-5-376,9-1-192,0 1-432,9 0-135,-3-2-145,-1-1 128,-6 0-905,-3 3-655,-4 1 2945,-3 2-1865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0.3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10698,'15'2'4633,"-11"1"-1920,-2 2-601,-2 14-255,4 5-65,4 18-568,-2 8-263,3 4-425,-5-3-176,2-10-200,5-8-16,-6-16-296,6-5-576,-11-13 2112,-1-7-1296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0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9642,'5'-12'4265,"2"9"-1680,0 3-633,1 16 88,-3 4-87,-2 19-345,0 5-232,1 2-479,0 3-233,6-6-336,-8-7-88,4-6-112,2-8-96,-7-10-648,3-8-504,1-11-1177,2-6 2969,9-22-872</inkml:trace>
  <inkml:trace contextRef="#ctx0" brushRef="#br0" timeOffset="1">278 57 10618,'-13'5'2811,"2"0"0,-1 1 0,-3 3-2811,-13 9 2583,-13 11-2583,23-16 1018,15-10-889,-6 3 336,0 1-1,1 0 0,0 0 1,-5 7-465,-3 2 716,12-13-472,1 1 0,-1-1 1,1 1-1,0 0 0,-2 4-244,4-8 19,1 1 0,0-1 0,0 1 0,0-1 0,0 1 0,0-1 1,0 1-1,0-1 0,0 1 0,0-1 0,0 1 0,0-1 0,0 1 0,0-1 0,0 1 0,0-1 0,1 1 0,-1-1 0,0 1 0,0-1 0,0 1 0,1-1 0,-1 1 0,0-1 0,1 0 0,-1 1 0,0-1 0,1 0 0,-1 1 0,1-1 0,-1 0-19,17 12 220,-13-10-161,9 6 80,1-2 1,0 1 0,0-2 0,2 1-140,61 16 397,-43-13-261,-10-2-396,0-2 1,10 1 259,-31-4-1100,-3 1 412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1.7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8 5977,'-8'-7'9398,"4"6"-3844,4 3-5188,0 0 1,0-1-1,-1 1 1,1 0-1,0 0 0,1-1 1,-1 1-1,0 0 1,0 0-367,1 10-225,9 169 2321,-6-130-1974,2 0 0,2 0 0,8 20-122,-16-71-36,0 0-1,0 0 0,0 0 0,0 0 0,0 0 1,0 0-1,0 0 0,0 0 0,0 0 0,0 0 1,0 0-1,0 0 0,0-1 0,0 1 0,0 0 1,0 0-1,0 0 0,0 0 0,0 0 1,0 0-1,0 0 0,0 0 0,0 0 0,1 0 1,-1 0-1,0 0 0,0 0 0,0 0 0,0 0 1,0 0-1,0 0 0,0 0 0,0 0 0,0 0 1,0 0-1,0 0 0,0 0 0,0 0 1,0 0-1,0 0 0,0 0 0,0 0 0,0 0 1,0 0-1,0 0 0,1 0 0,-1 1 0,0-1 1,0 0-1,0 0 0,0 0 0,0 0 0,0 0 1,0 0 36,1-8-1620,-2-18-2846,0-8 1813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2.2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10602,'0'0'108,"0"0"-1,0 0 1,-1 0-1,1 0 1,0 0-1,0 0 1,0 0-1,0 0 1,-1 0-1,1 0 0,0 0 1,0 0-1,0 0 1,0 0-1,-1 0 1,1 0-1,0 0 1,0 1-1,0-1 1,0 0-1,0 0 1,0 0-1,-1 0 1,1 0-1,0 0 1,0 1-1,0-1 0,0 0 1,0 0-1,0 0 1,0 0-1,0 0 1,0 1-1,0-1 1,0 0-1,0 0 1,0 0-1,0 0 1,0 1-1,0-1 1,0 0-1,0 0 1,0 0-1,0 0 1,0 1-1,0-1 0,0 0 1,0 0-1,0 0 1,0 0-1,0 0 1,0 1-1,0-1 1,0 0-1,0 0 1,0 0-108,6 16 1607,-2-6-440,0 4 13,-2-1-1,1 1 1,-1 7-1180,-1-5 932,2 0 1,2 12-933,-2-19 143,0-1 0,0 0 0,0 0 0,1-1 0,1 1 0,-1-1 1,1 1-1,0-1 0,1-1 0,-1 1 0,1-1 0,1 0 0,2 2-143,-5-5 17,-1-1-1,1 1 0,-1-1 0,1 0 1,0 0-1,0-1 0,0 1 0,0-1 0,0 0 1,0 0-1,0 0 0,0 0 0,0-1 1,1 0-1,-1 0 0,0 0 0,0 0 1,0-1-1,1 1 0,-1-1 0,0 0 0,0-1 1,0 1-1,0 0 0,-1-1 0,1 0 1,0 0-1,1-2-16,4-2-7,0-1-1,-1 0 1,0 0 0,0-1-1,-1 0 1,0 0 0,0-1 0,-1 0-1,4-7 8,7-15-84,-2-1 0,4-12 84,-16 37 4,0-1 0,-1 1 0,1-1 0,-2 0-1,1 0 1,-1 0-4,0 3 38,1 8-10,0 7 13,8 127 542,-8-87 1,3 1 0,6 31-584,-7-67 112,0 0 1,0 0 0,2 0 0,2 3-113,-2 1 106,-7-12-350,1-7 212,0 0 1,0 1 0,-1-1 0,1 0-1,0 0 1,0 0 0,0 0-1,-1 0 1,1 0 0,0 0-1,0 0 1,-1 0 0,1 0-1,0 0 1,0 0 0,0 0 0,-1 0-1,1 0 1,0 0 0,0 0-1,-1 0 1,1 0 0,0 0-1,0 0 1,0 0 0,-1 0-1,1-1 1,0 1 0,0 0 0,0 0-1,-1 0 1,1 0 0,0 0 31,-1-2-396,-1 1 0,1-1 0,-1 0 0,1 1 0,0-1 0,0 0 0,0 1 0,0-1 0,0 0 1,1 0-1,-1 0 0,0 0 0,1 0 0,-1 0 0,1-2 396,1-13-1186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3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9378,'0'-4'3474,"5"5"-2017,10 8-365,21 18-9,-1 3 0,-2 0 0,3 6-1083,91 107 634,-77-85-371,110 120-78,-79-95-341,9 1 156,2-6-1800,4-4-1,82 47 1801,-122-85-1544,-13-1 708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3.3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44 9362,'-29'-32'3973,"29"31"-3720,-1 1 0,1-1 0,-1 1 0,1-1 0,-1 1-1,1-1 1,-1 1 0,1-1 0,0 1 0,-1-1 0,1 0 0,0 1 0,0-1 0,-1 0 0,1 1 0,0-1 0,0 0 0,0 0-253,0 2 294,1-1 0,-1 1 0,0-1 0,1 1 0,-1-1 0,0 1 0,1-1 0,-1 1 0,0-1 0,0 1 0,1-1 0,-1 1 0,0 0 0,0-1 0,0 1 0,0-1 0,0 1 0,0-1 0,0 2-294,19 146 2985,-14-111-2550,5 33 165,-7-60-542,-1 0-1,1 0 1,0-1-1,1 1 1,3 4-58,-3-10-1099,-3-7 113,0-8-590,-1 11 1501,-1-20-1798,1-6 777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3.6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11971,'-1'1'4753,"1"0"-2921,1 2-264,-1-3 177,0 0-185,0 0-400,8 3-192,4-1-463,2 2-177,30 14-328,-37-16-713,-1-2-4784,-1-2 3889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4.4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0 8266,'50'4'3713,"-45"-4"-1473,6 2-376,-5-1 121,-6 2-97,-2 5-303,-2 0-137,-10 9-424,4 2-216,-10 2-288,-8 2-111,4-5-666,-3-3-615,7-9-5081,3-11 4105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5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76 9258,'-18'-52'3909,"13"30"-733,5 21-1974,0 2 821,0 5 2470,1-1-4310,4 54 2185,-3 22-2368,-1-26 554,2-1 1,3 3-555,-1-17 109,-4-33-2739,-3-17 2133,1-4-41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6.8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86 8906,'0'-4'773,"0"0"0,0 0 1,1 0-1,-1 0 0,1 0 1,0 0-1,0 0 0,1 0 1,-1 0-1,2-3-773,-1 5 219,0-1 0,0 0 1,0 1-1,0 0 1,0-1-1,0 1 0,1 0 1,-1 0-1,0 1 0,1-1 1,0 0-1,0 1 0,-1-1 1,2 1-220,0-1 209,1 1 0,-1-1 1,1 1-1,0 0 0,-1 1 0,1-1 1,0 1-1,0 0 0,-1 0 1,3 1-210,4 0 354,0 1 1,0 0-1,9 4-354,-17-5 29,-1-1 0,1 1 0,-1 0 1,1 0-1,-1 1 0,1-1 0,-1 0 0,0 1 0,0-1 0,0 1 0,0 0 0,0 0 0,0-1 1,0 2-1,0-1 0,-1 0 0,1 0 0,-1 0 0,1 1 0,-1-1 0,0 1 0,0-1 0,0 1 0,0-1 1,-1 1-1,1-1 0,0 3-29,-1 2 25,0 0 1,0 0 0,-1 0 0,1 0-1,-1 0 1,-1 0 0,0-1 0,0 1-1,0 0 1,0-1 0,-1 0 0,-2 4-26,-5 8 51,-1 0 1,-1-1 0,-9 11-52,3-7 79,-1 0 1,-14 9-80,33-29 6,-1-1 1,1 0 0,-1 1 0,1-1 0,0 1 0,-1-1 0,1 1 0,-1-1 0,1 1 0,0-1 0,0 1 0,-1 0 0,1-1 0,0 1 0,0-1 0,-1 1-7,1-1 6,1 1 0,-1-1 1,0 0-1,0 0 0,0 0 1,0 1-1,0-1 0,0 0 1,0 0-1,0 0 0,0 1 1,1-1-1,-1 0 0,0 0 0,0 0 1,0 0-1,0 1 0,0-1 1,1 0-1,-1 0 0,0 0 1,0 0-1,0 0 0,1 0 1,-1 0-1,0 1 0,0-1 1,1 0-7,1 0 48,1 1 0,-1-1 1,1 0-1,-1 0 1,1 0-1,-1 0 0,2 0-48,16-3 304,0-1-1,7-2-303,-4 0 300,13-1-300,-22 6 179,-1-1-233,1 0 0,6-2 54,-16 3 125,0 0 1,-1 0-1,1-1 0,-1 1 0,1-1 0,-1 0 1,0 0-1,0 0 0,1 0 0,-2-1 1,3-1-127,7-11 591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8.1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 10794,'-25'0'4697,"17"2"-2520,6 1-129,9 5-591,6-3-121,9 7-224,3-1-160,11-3-360,6 1-160,-2-8-239,3 2-57,-9-4-56,-4-5 96,-12 2-657,-8-1-527,-10 5-1072,-8 4-809,-11-3 1809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8.6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0 10106,'-6'15'4473,"8"18"-2152,0 10-369,-2 11-296,1 13-247,7 1-353,0-1-160,0 3-400,1-1-136,-9-5-168,4-3-72,-3-17-776,7-10-552,3-16 720</inkml:trace>
  <inkml:trace contextRef="#ctx0" brushRef="#br0" timeOffset="1">1 391 12931,'19'15'5121,"4"-7"-2913,5-5-783,3 2-25,0 2-144,-1-6-520,-2 4-168,-3 2-263,-3-6-65,-8 5-913,-4-1-591,-8 2-1160,-6 2 2672,-9 5-536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9.1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9922,'-8'8'4385,"13"-1"-1848,7-1-681,7-3-200,9 0-87,3-5-289,3 1-192,1 0-456,-7-1-176,-7 2-864,-5-1-632,-3 1 648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9.5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284 39 11546,'1'0'176,"-1"0"-1,1-1 1,-1 1-1,1 0 1,-1-1-1,1 1 1,-1-1-1,1 1 0,-1-1 1,0 1-1,1-1 1,-1 1-1,0-1 1,1 1-1,-1-1 1,0 0-1,0 1 0,1-1 1,-1 0-1,0 1 1,0-1-1,0 1 1,0-1-1,0 0 0,0 1 1,0-1-1,0 0 1,0 1-1,0-1 1,0 0-1,0 1 1,-1-1-1,1 1 0,0-1 1,0 0-1,-1 1 1,1-1-1,0 1 1,-1-1-1,1 1 1,-1-1-1,1 1 0,0-1 1,-1 1-1,1-1 1,-1 1-1,0 0-175,0-2 154,-1 1-1,1 0 0,-1-1 1,0 1-1,1 0 0,-1 0 1,0 1-1,0-1 0,0 0 1,0 1-1,0-1 1,0 1-1,0-1 0,0 1 1,0 0-1,-1 0-153,-10 2 334,1 0 1,-1 1-1,1 0 1,-6 3-335,-10 3 201,-15 1-37,21-5-135,1 1 1,0 0-1,-15 8-29,35-14 0,0 0-1,1 1 1,-1-1-1,0 0 1,0 1-1,1-1 1,-1 0-1,1 1 1,-1-1-1,0 1 1,1-1-1,-1 1 1,1-1-1,-1 1 1,1-1-1,-1 1 1,1 0-1,0-1 1,-1 1-1,1-1 1,0 1-1,-1 0 1,1 0-1,0-1 1,0 1-1,0 0 1,-1-1-1,1 1 1,0 0-1,0 0 1,0-1-1,0 1 1,0 0-1,1 0 1,-1-1-1,0 1 1,0 0-1,0-1 0,1 1 1,-1 0 0,2 2 0,0 0 0,0 0 0,0 0 0,0-1 0,0 1 0,1-1 0,0 1 0,0-1 0,18 15 61,-15-13 8,0 1 0,-1 0 0,1 0 1,-1 0-1,0 1 0,2 2-69,1 5 136,0-1 0,-2 1-1,1 0 1,-2 1 0,0-1-1,0 1 1,-2 0 0,1 0 0,-2 1-1,0-1 1,0 12-136,-1 23 286,-2 0-1,-8 41-285,8-72 33,-12 186 237,9 59-270,-2-95 66,6-164-62,0-1 1,0 1 0,0-1-1,1 1 1,-1-1 0,1 1-1,0-1 1,0 0 0,0 1-1,1-1 1,-1 0 0,3 3-5,-2-4 10,0 1 1,0-1-1,0 0 0,0 0 1,1 0-1,-1 0 0,1 0 1,-1-1-1,1 1 1,0-1-1,0 1 0,0-1 1,0 0-1,2 0-10,16 4 56,1-1 0,-1-2 0,1 0 0,0-1 0,9-1-56,-18-1-416,2 0 191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0:29.9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11522,'8'1'8339,"11"0"-6115,-4-1-1948,1 1 1,-1 0 0,5 2-277,14 2 295,-19-3-131,-9-2-86,-1 0-1,0 0 0,0 1 1,0 0-1,0 0 0,0 1 1,0-1-1,0 1 0,3 2-77,-7-3 36,0 0-1,0 0 0,0 0 0,0 0 0,0 0 0,-1 1 0,1-1 0,0 0 1,-1 1-1,1-1 0,-1 0 0,1 1 0,-1-1 0,0 1 0,1-1 0,-1 1 0,0-1 1,0 0-1,0 1 0,0-1 0,0 1-35,-1 5 80,0 1-1,0 0 1,-2 3-80,2-6 21,-6 39 131,1 0 0,2 0 0,2 1 0,3 36-152,7 20 888,13 58-888,1-8 786,-7 2-1,-5 51-785,-10-187 98,0-1 1,-1 1-1,-1-1 0,-1 0 0,0 0 0,-1 2-98,2-13 26,0 0-1,0 0 1,0 0 0,0 0-1,-1-1 1,0 1 0,0-1-1,-1 1 1,-1 1-26,3-4-20,-1 1 0,0-1 0,0 1-1,0-1 1,-1 0 0,1 0 0,-1 0 0,1-1 0,-1 1-1,1-1 1,-1 0 0,0 0 0,0 0 0,0 0 20,-20 0 517,4-1-333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4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4 962 11298,'-4'-5'4393,"24"-18"-2712,19-10-721,23-29-144,13-11-112,28-19-360,4-11-176,17-3-496,1-2-192,-10 4-520,5 14-264,-17 5-593,-5 8 1145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35.4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537 619 3233,'-4'2'5289,"0"6"-1784,-1 0-1497,5-7-1890,0-1-1,0 0 0,-1 0 1,1 0-1,0 0 0,0 0 1,0 0-1,0 0 0,0 0 1,0 1-1,0-1 0,-1 0 1,1 0-1,0 0 0,0 0 1,0 0-1,0 0 0,0 0 0,-1 0 1,1 0-1,0 0 0,0 0 1,0 0-1,0 0 0,-1 0 1,1 0-1,0 0 0,0 0 1,0 0-1,0 0 0,0 0 1,-1 0-1,1 0 0,0 0 1,0 0-1,0-1 0,0 1 1,0 0-1,0 0 0,-1 0 0,1 0 1,0 0-1,0 0-117,-2-6 400,2 5-382,-2-4 39,0-1 0,0 1 0,-1-1 0,-1-2-57,-11-19 53,-37-70 32,28 49-63,-3 2 0,-2 0 0,-16-18-22,-18-16 93,-26-22-93,69 81 230,-1 0 0,-9-6-230,27 25 63,0 0 0,0-1 0,-1 2-1,1-1 1,0 0 0,-1 0 0,0 1 0,1 0 0,-1 0 0,-2-1-63,-3 1 163,0 0 1,-1 1-1,-4 0-163,9 0-7,5 0-226,0 1-2850,0-1 1984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35.8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46 339 8442,'-15'12'3420,"11"-8"-2404,0-1 0,0 1 0,0 0 0,1 0 0,-1 0 0,1 1-1,-1 1-1015,26-50 1749,-11 24-1707,0-1 1,-2 0 0,4-16-43,11-48 65,-11 38-6,6-11-59,-18 52 9,1 1 0,0 0 1,1 0-1,0 0 0,-1 0 1,5-4-10,-7 8 13,1 0 0,0 0 0,0 0 0,0 0 0,0 1 0,1-1 0,-1 0 1,0 1-1,0-1 0,0 0 0,1 1 0,-1-1 0,0 1 0,0 0 0,1-1 1,-1 1-1,0 0 0,1 0 0,-1 0 0,1 0 0,-1 0 0,0 0 0,1 0 1,-1 0-1,0 1 0,1-1 0,-1 1 0,0-1 0,0 1 0,1 0-13,17 8 359,0 1-1,-1 1 0,14 10-358,-6-3 567,8 3-567,-20-14-98,0 0-1,1-1 1,0 0 0,0-1 0,0-1-1,4 1 99,9-1-334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39.3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288 123 4761,'8'44'2163,"-8"-43"-2035,0 0 0,1 0 1,-1 0-1,0 0 0,1 0 0,-1-1 0,0 1 0,1 0 0,-1 0 1,1-1-1,0 1 0,-1 0 0,1 0 0,0-1 0,-1 1 0,1-1 0,0 1 1,-1-1-1,1 1 0,0-1 0,0 1 0,0-1 0,0 1-128,1-1 417,0 0-1,0 1 0,0-1 1,0 0-1,0 0 0,0 0 1,0 0-1,0-1-416,3 1 1304,-4 0-1150,0 0-1,0 0 1,0 0 0,0-1 0,0 1-1,1 0 1,-1 0 0,0-1 0,0 1 0,0-1-1,0 1 1,0-1 0,0 1 0,0-1 0,0 0-1,0 1 1,0-1 0,0 0 0,-1 0-1,1 0 1,0 0 0,0 0 0,-1 0-154,1 0 140,-1-1 0,1 1 1,-1-1-1,1 0 0,-1 0 1,0 1-1,1-1 0,-1 0 0,0 1 1,0-1-1,0 0 0,-1 0 1,1 1-1,0-1-140,-2-7 244,-1 1-1,0 0 1,0 0-1,0 1 1,-1-1 0,0 0-244,-1 0 89,0 1 0,0-1 0,-1 1-1,0 0 1,0 0 0,0 1 0,-1-1 0,-7-4-89,10 9 14,1-1 0,-1 1 0,0 0-1,0 0 1,0 0 0,0 0 0,0 1 0,-1 0-1,1-1 1,0 2 0,-1-1 0,1 0-1,-1 1 1,1 0 0,0 0 0,-1 0 0,1 1-1,-1-1 1,-2 2-14,0 0 15,0 1 0,-1 0 0,1 0 0,0 1 0,1 0 0,-1 0 0,1 0 0,-1 1-1,-2 3-14,-2 2 24,1 1-1,0 0 0,0 0 0,-3 8-23,5-7 23,0 0 1,1 0-1,0 1 1,1 0-1,0 1 1,1-1 0,1 1-1,0 0 1,1 0-1,0 0 1,1 0-1,1 1 1,0-1-1,2 8-23,0-8 43,1 1 0,1-1 0,0 0 0,1 0-1,1 0 1,0-1 0,1 0 0,0 0 0,1 0 0,0 0 0,1-1-1,1-1 1,0 1 0,0-1 0,5 3-43,-5-5 22,0-1 0,1 0 0,0-1 0,0 0 0,1 0 0,0-1-1,0-1 1,0 0 0,0 0 0,1-1 0,0 0 0,0-1 0,0-1 0,0 0 0,1 0 0,-1-1 0,1-1 0,2 0-22,-3-1-174,-1-1 1,0 0-1,0 0 1,0-1-1,0-1 0,0 1 1,0-2 173,27-15-456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39.6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11811,'8'-13'4279,"-8"13"-4226,0 0 0,0 0 1,0 0-1,0 1 0,0-1 0,0 0 0,0 0 0,0 0 1,0 0-1,0 0 0,0 0 0,0 0 0,0 0 0,0 0 0,0 0 1,0 0-1,0 0 0,0 0 0,0 0 0,0 0 0,0 1 1,0-1-1,0 0 0,0 0 0,0 0 0,0 0 0,0 0 1,0 0-1,0 0 0,0 0 0,0 0 0,0 0 0,1 0 1,-1 0-1,0 0 0,0 0 0,0 0 0,0 0 0,0 0 0,0 0 1,0 0-1,0 0 0,0 0 0,0 0 0,0 0 0,0 0 1,0 0-1,0 0 0,0 0 0,1 0 0,-1 0 0,0 0 1,0 0-1,0 0 0,0 0 0,0 0 0,0 0 0,0 0 0,0 0 1,0 0-1,0 0 0,0 0 0,0 0 0,0 0-53,0 7 894,-1 25 526,-6 162 2318,7-110-3007,6 26-731,4-23 158,2 35-23,-12-122-136,1 1-1,-1-1 0,0 0 1,0 1-1,0-1 0,0 1 0,0-1 1,0 1-1,0-1 0,0 0 1,0 1-1,0-1 0,0 1 0,-1-1 1,1 0-1,0 1 0,0-1 1,0 1-1,0-1 0,-1 0 0,1 1 2,-4-7-84,-5-15-90,6 9 153,1 1 1,0-1-1,1 1 1,0-1-1,1 1 1,0-1 0,1 1-1,0-1 1,1 0 20,-1 8 4,0-1 0,0 1 1,1-1-1,-1 1 0,1 0 0,0-1 1,1 1-1,-1 0 0,1 0 0,2-3-4,-3 5 6,1-1-1,0 1 1,-1 0-1,1 0 0,0 0 1,0 0-1,0 0 1,0 1-1,0-1 1,0 1-1,0 0 0,1 0 1,-1 0-1,0 1 1,1-1-1,-1 1-5,1-1 14,-1 1 0,1 0 0,0 0 0,-1 0 0,1 0-1,-1 1 1,1-1 0,-1 1 0,1 0 0,-1 0 0,1 0 0,-1 1 0,0-1 0,0 1 0,0 0 0,0 0-1,0 0 1,0 0 0,1 1-14,3 4 58,1 2-1,-2-1 1,1 1 0,-1 0-1,5 8-57,9 16-313,3 0-1,9 10 314,-18-28-1272,5-4 533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0.0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1 258 10498,'18'-18'3916,"25"-17"-1312,-19 17-981,-15 10-701,1 0 0,-1 0-1,-1-1 1,1 0-1,4-9-921,-9 13 120,0-1-1,-1 1 1,0-1-1,0 0 0,0 0 1,-1-1-1,0 1 0,0 0 1,0-1-1,-1 1 1,0-3-120,-1 7 7,1 0 1,-1 1 0,0-1 0,0 0-1,0 0 1,0 0 0,-1 0 0,1 0 0,0 1-1,-1-1 1,1 0 0,-1 0 0,0 0-1,0 1 1,1-1 0,-1 0 0,0 1 0,0-1-1,-1 1 1,1-1 0,0 1 0,0 0-1,-1-1 1,1 1 0,-1 0 0,1 0 0,-1 0-1,1 0 1,-1 0 0,0 0 0,1 1-1,-1-1 1,0 1 0,0-1 0,0 1 0,1-1-1,-2 1-7,-1 0 10,-1-1-1,1 1 0,-1 0 1,1 1-1,-1-1 0,1 1 1,-1 0-1,1 0 1,0 0-1,-1 1 0,1-1 1,0 1-1,0 0 0,0 1 1,-1 0-10,1-1 24,0 1 0,1 1 0,-1-1 0,0 1 0,1-1 1,0 1-1,0 0 0,0 0 0,0 1 0,1-1 0,-1 0 1,1 1-1,0 0 0,-1 3-24,2-1 47,-1 0 0,1-1 1,0 1-1,1 0 0,-1 0 0,2 0 1,-1 0-1,1 0 0,0 0 1,1 4-48,-1-4 11,1 0 0,1 0 0,-1 0 1,1-1-1,0 1 0,1-1 0,-1 1 1,1-1-1,1-1 0,-1 1 1,1 0-1,0-1 0,0 0 0,0 0 1,1-1-1,0 1 0,0-1 0,0 0 1,0-1-1,1 0 0,4 2-11,-4-2-424,0-1 0,0 0-1,1 0 1,-1-1 0,1 0-1,0 0 1,-1-1-1,5 0 425,24-3-3758,-2-2 1461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0.3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58 10306,'9'25'7027,"-4"14"-2914,-4-29-3291,1 1-1,-1-1 0,4 9-821,0-7 750,0 0-1,1 0 1,3 3-750,-10-19 20,0-1 0,0 1 0,0-1 0,0 1 0,-1 0-1,1 0 1,-1 0 0,0 0 0,-1 0 0,1 0 0,-1 0-20,-1-2 12,1-1 1,-1 1-1,1-1 0,0 0-12,2 3 3,0 0-1,0 0 1,1-1-1,-1 1 1,1 0 0,0 0-1,0-1 1,0 1-1,1-4-2,1-3 4,1 1 0,0-1 0,2-2-4,-4 10-220,0 1 1,0-1 0,0 1 0,1-1-1,-1 1 1,1-1 0,-1 1-1,1 0 1,0 0 0,0 0 0,0 0-1,0 0 1,1 1 0,-1-1 0,0 1-1,1-1 1,-1 1 0,1 0-1,-1 0 1,1 0 0,0 0 0,1 0 219,7-1-1460,1 0 0,-1 1 0,0 0 0,1 1 0,1 1 1460,0-1-807,9-1-1378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0.6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6041,'0'7'1223,"0"-4"-212,0 0 0,0 0 0,0 0-1,1 0 1,-1 0 0,1 0-1,-1 0 1,1 0 0,1 2-1011,0 0 125,7 20 2569,-1 1 0,-1 0 0,1 8-2694,-5-7 928,1 4 231,3 9-1159,-10-53 40,1 5-82,0-1 0,0 0 0,1 1-1,0-1 1,1-2 42,0 2-19,1 0-1,0 0 0,1 0 1,0 1-1,0-1 0,1 0 0,0 1 1,1-1-1,0 1 0,0 0 1,1 1-1,-1-1 0,2 1 1,-1-1-1,1 2 0,0-1 1,6-4 19,-11 10 7,0-1 1,1 1-1,-1 0 1,0 0-1,1 0 1,-1 0 0,1 1-1,-1-1 1,1 0-1,-1 0 1,1 1 0,0-1-1,-1 1 1,1 0-1,0-1 1,-1 1-1,1 0 1,0 0 0,0 0-1,-1 0 1,1 0-1,0 1 1,-1-1 0,1 0-1,0 1 1,-1-1-1,1 1 1,-1 0-1,1 0 1,-1-1 0,1 1-1,-1 0 1,1 0-1,-1 0 1,1 1-8,2 2 63,0 0 1,0 1-1,0-1 1,-1 1-1,0 0 1,0 0-1,0 0 1,0 0-1,-1 1 1,0-1-1,1 5-63,2 8 302,-1 1 0,1 18-302,-2-14-147,4 14 147,-6-33-106,-1-3 115,0 0 0,0-1 1,0 1-1,1 0 0,-1-1 0,0 1 1,0-1-1,0 1 0,0 0 0,1-1 0,-1 1 1,0-1-1,0 1 0,1-1 0,-1 1 1,1-1-1,-1 1 0,0-1 0,1 1 1,-1-1-1,1 1 0,-1-1 0,1 0 1,-1 1-1,1-1 0,-1 0 0,1 1 0,0-1 1,-1 0-1,1 0 0,-1 1 0,1-1 1,0 0-10,9 1 181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1.0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37 11715,'1'6'1723,"0"0"1,-1-1 0,1 1 0,-1 2-1724,-3 23 3404,2-25-3020,0 0 0,1 1-1,0-1 1,0 1 0,0-1-1,1 0 1,0 1 0,0-1-1,0 0 1,3 6-384,-3-9 116,0-1 0,0 1-1,1 0 1,-1-1 0,1 1 0,0-1 0,0 1 0,1 0-116,-2-2 9,0 0 1,-1-1 0,1 1 0,0-1 0,0 1 0,0-1 0,-1 0 0,1 1-1,0-1 1,0 0 0,0 0 0,0 0 0,0 1 0,0-1 0,0 0 0,-1 0-1,1 0 1,0 0 0,0-1 0,0 1 0,0 0 0,0 0 0,0 0 0,0-1-1,-1 1 1,1 0 0,0-1 0,0 1 0,0-1 0,0 0-10,3-2 6,1 0 0,-1 0 1,0-1-1,-1 0 1,1 0-1,-1 0 0,1 0 1,-1 0-1,0-1 0,-1 1 1,1-1-1,-1 0 0,0 0 1,0 0-1,0 0 0,-1 0 1,0 0-1,0 0 0,0-1 1,-1-1-7,1 3 2,-1 0 0,0-1 1,0 1-1,0 0 0,-1 0 1,0 0-1,1-1 1,-1 1-1,-1 0 0,1 0 1,-1 0-1,1 1 0,-1-1 1,0 0-1,-1 0 0,1 1 1,-1 0-1,1-1 0,-1 1 1,0 0-1,0 0 0,0 1 1,-1-1-1,1 0 0,-1 1 1,0 0-3,1 0-6,0 1 1,0 0 0,0 0-1,0 1 1,0-1-1,0 0 1,0 1 0,0 0-1,0 0 1,0 0-1,0 0 1,0 0 0,0 1-1,0-1 1,0 1-1,0 0 1,0 0 0,1 0-1,-1 0 1,0 0-1,0 1 1,1-1 0,-1 1-1,1 0 1,-1 0-1,1 0 1,0 0 0,0 0-1,0 0 1,0 1-1,0-1 1,0 1 0,0-1-1,1 1 1,0 0-1,-1-1 1,1 1 0,0 0-1,0 0 1,1 0 0,-1 0-1,0 2 6,1-2-243,0 1 0,0-1 0,0 0 0,1 1 0,-1-1 0,1 0 0,0 0 0,0 1 0,0-1 1,0 0-1,0 0 0,1 0 0,-1 0 0,1 0 0,0 0 0,0-1 0,0 1 0,0-1 0,1 1 0,-1-1 0,1 0 0,-1 0 0,1 0 0,0 0 0,0 0 0,0-1 0,0 1 0,0-1 243,36 15-2188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1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2 12987,'-33'4'6182,"9"-3"-2924,0-1-1,-7-2-3257,18 0 739,11 2-692,0-1 0,0 1-1,0-1 1,0 1 0,0 0 0,0 0 0,0 0 0,0 0 0,0 0 0,0 0 0,0 0 0,0 1-47,1 0 15,0 0 0,0 1 0,0-1 0,0 0 0,0 1 0,1-1 0,-1 0 0,0 1 0,1-1 0,0 1 0,-1-1 0,1 2-15,-1-1 20,-1 8 4,1 0 0,0 0 0,1-1 0,0 1 0,0 0 0,1 0 0,1 0 0,1 7-24,-3-14 7,6 23 176,4 12-183,1 7 129,6 39 84,30 139 186,-41-199-361,-1-6 0,0 0 0,-2 0 0,0 0 0,-2 1 0,1 2-38,-2-19-48,0-1 0,0 1 0,0 0 1,-1-1-1,1 1 0,0 0 0,-1-1 0,1 1 1,-1 0-1,1-1 0,-1 1 0,0-1 0,0 1 0,1-1 1,-1 0-1,0 1 0,0-1 0,-1 0 0,1 1 1,0-1-1,0 0 0,-1 0 48,1 0-180,0-1 1,-1 1-1,1-1 1,0 0-1,-1 1 1,1-1-1,-1 0 1,1 0-1,0 0 1,-1 0-1,1 0 0,-1 0 1,1-1-1,0 1 1,-1 0-1,1-1 1,0 1-1,-1-1 1,1 1-1,0-1 1,0 0-1,-1 1 1,1-1-1,0 0 0,0 0 1,0 0 179,-20-20-3730,-1-2 1527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1.7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1 449 11058,'16'-10'5265,"-3"0"-2008,11 2-1296,0 2-329,5 2-672,7 4 56,-1 5 1081,5 7-1481</inkml:trace>
  <inkml:trace contextRef="#ctx0" brushRef="#br0" timeOffset="1">713 6 13803,'-19'-2'2825,"10"0"-853,0 1 1,-1 0 0,-8 1-1973,16 0 187,0 1-1,-1-1 1,1 0-1,0 1 1,-1-1-1,1 1 0,0 0 1,0 0-1,0 0 1,-1 0-1,1 0 1,0 0-1,0 1 1,1-1-1,-1 0 1,0 1-1,-1 1-186,0 2 107,-1 0 0,1 0 0,0 0-1,0 0 1,1 1 0,-1-1 0,1 1 0,1 0-1,-1 0 1,1 0 0,0-1 0,0 1 0,1 0-1,-1 0 1,2 4-107,0 12 56,1 1 0,2 0 0,2 11-56,-5-30 28,25 127 131,25 119 46,-29-155-582,-22-92 231,1 0 1,-1 0-1,0 0 1,0-1-1,0 1 1,0 0-1,0 0 1,-1 0 0,0 1 145,1-3-139,0 0 0,-1-1 0,1 1 0,0 0 1,-1 0-1,1-1 0,-1 1 0,1 0 0,-1-1 1,1 1-1,-1 0 0,1-1 0,-1 1 1,0-1-1,1 1 0,-1-1 0,0 1 0,0-1 1,1 0-1,-1 1 0,0-1 0,0 0 0,1 0 1,-1 1-1,0-1 0,0 0 0,0 0 1,0 0-1,1 0 0,-1 0 0,0 0 0,0 0 1,0 0-1,1-1 0,-1 1 0,0 0 139,-2-1-513,1 1-1,-1-1 0,1 0 1,0 0-1,-1 0 1,1 0-1,0 0 0,0-1 514,-19-15-2339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6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32 4217,'-9'-8'1770,"5"5"-790,1 0-1,-1 0 0,1 0 1,-1 1-1,0-1 0,0 1 1,-5-2-980,9 4 71,0 0-1,0 0 1,0 0 0,0 0 0,0 0 0,-1 0 0,1 0-1,0 0 1,0 0 0,0 0 0,0 0 0,0 0 0,-1 0-1,1 0 1,0 0 0,0 0 0,0 0 0,0 0 0,-1 0-1,1 0 1,0 0 0,0 0 0,0 0 0,0 0 0,0 0 0,0 0-1,-1 0 1,1 0 0,0 0 0,0 0 0,0 1 0,0-1-1,0 0 1,0 0 0,-1 0 0,1 0 0,0 0 0,0 0-1,0 1 1,0-1-71,2 7 1097,6 9-232,16 15-200,2-1-1,0-1 1,10 6-665,32 36 150,-28-24-105,-2 2 0,8 16-45,-25-33 11,-2 1 0,-2 1-1,-1 0 1,4 15-11,1 17 23,-2 1-1,0 21-22,20 138 59,-30-169-43,24 142 32,17 110 35,-41-244-30,-4 0 0,-2 1 0,-3-1 0,-3 0 0,-9 43-53,-5-11 184,-4-2-1,-8 11-183,-67 181 252,75-225-832,16-49 284,5-13 324,0 0 0,0 0 1,0 0-1,0 0 0,0 0 1,0 0-1,0 0 0,0 0 0,0 1 1,0-1-1,0 0 0,0 0 1,0 0-1,-1 0 0,1 0 1,0 0-1,0 0 0,0 0 1,0 0-1,0 0 0,0 0 1,0 0-1,0 0 0,0 0 0,0 1 1,0-1-1,0 0 0,0 0 1,0 0-1,0 0 0,0 0 1,0 0-1,-1 0 0,1 0 1,0 0-1,0 0 0,0 0 1,0 0-1,0 0 0,0 0 1,0 0-1,0 0 0,0 0 0,0 0 1,0 0-1,0 0 0,-1 0 1,1 0-1,0 0 0,0 0 1,0 0-1,0 0 0,0 0 1,0 0-1,0 0 0,0-1 1,0 1-1,0 0 0,0 0 0,0 0 1,0 0-1,0 0 0,0 0 1,0 0-1,-1 0-28,3-9 879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2.2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98 6705,'2'-30'4689,"10"6"361,17 8-2114,6 3-279,4 6-633,-3 0-384,7 6-735,1 1-25,10 4-1736,10 1 2272,7 11-1216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2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17 12195,'-2'-13'4479,"2"13"-4417,0 0 0,0 0 0,0 0 0,0-1-1,0 1 1,0 0 0,0 0 0,0 0 0,0 0 0,0 0-1,0-1 1,0 1 0,0 0 0,0 0 0,0 0-1,0 0 1,0 0 0,1-1 0,-1 1 0,0 0 0,0 0-1,0 0 1,0 0 0,0 0 0,0 0 0,0 0 0,1 0-1,-1 0 1,0-1 0,0 1 0,0 0 0,0 0 0,0 0-1,1 0 1,-1 0 0,0 0 0,0 0 0,0 0 0,0 0-1,1 0 1,-1 0 0,0 0 0,0 0 0,0 0 0,0 0-1,0 0 1,1 0 0,-1 0 0,0 1 0,0-1-1,0 0 1,0 0 0,0 0 0,0 0 0,1 0 0,-1 0-62,8 6 1126,-3 2-627,-1-1 0,0 1 0,0 0 0,0 0 0,-1 1 0,0-1 0,-1 1-499,-2-9 13,46 174 2387,-19-63-1884,-14-64-377,34 141 191,-45-182-314,-1 0 1,0 1-1,-1-1 0,1 5-16,-1-11 1,0 0-1,-1 0 0,1 0 0,0 0 1,0 0-1,0 0 0,0 0 0,0 0 1,0 1-1,0-1 0,0 0 0,0 0 0,0 0 1,0 0-1,0 0 0,0 0 0,-1 0 1,1 0-1,0 0 0,0 0 0,0 0 1,0 0-1,0 0 0,0 0 0,0 0 1,0 0-1,-1 0 0,1 0 0,0 0 1,0 0-1,0 0 0,0 0 0,0 0 0,0 0 1,0 0-1,0 0 0,0 0 0,-1 0 1,1 0-1,0 0 0,0 0 0,0 0 1,0 0-1,0 0 0,0 0 0,0 0 1,0 0-1,0-1 0,0 1 0,0 0 1,-1 0-1,1 0 0,0 0 0,0 0 0,0 0 1,0 0-1,0 0 0,0 0 0,0-1 1,0 1-1,-5-7-33,1-1-55,1-1 1,0 1 0,1-1-1,0 0 1,0 0 0,1 0-1,-1-7 88,1-13-570,2-24 570,0 39-37,1 1-1,-1-1 1,2 1 0,0 0-1,1-1 1,0 2 0,1-1-1,0 0 1,2-1 37,-5 10 6,1 0 1,0 0-1,0 0 0,0 0 1,0 0-1,0 1 0,1-1 1,0 1-1,0 0 0,0 0 1,0 1-1,1-1-6,-1 1 19,-1 0 0,1 1 0,0 0 1,0 0-1,0 0 0,0 0 0,0 1 0,0 0 0,0-1 0,0 1 0,0 1 0,0-1 0,0 1 0,0-1 0,0 1 0,2 1-19,-1 0 56,-1 0-1,1 0 0,0 0 0,-1 1 0,0 0 0,1 0 0,-1 0 0,0 0 0,-1 1 0,1-1 0,0 1 0,-1 0 0,0 0 0,0 0 0,0 1 0,-1-1 0,3 5-55,0 2 99,-1 0 0,0 0-1,0 0 1,-1 0 0,-1 1 0,1-1-1,-2 5-98,0-7 48,0 0 0,-1 0 0,0 0 0,-1 0 0,0 1 0,-1-1-1,0 0 1,0-1 0,-1 1 0,0 0 0,-1 2-48,0-5 10,1 1 0,0-2 1,-1 1-1,0 0 0,-1-1 0,1 0 1,-1 0-1,0 0 0,0 0 0,-1-1 1,1 0-1,-1 0 0,0-1 0,0 1 1,-1-1-11,4-2-83,0 1 0,0-1 1,0-1-1,0 1 0,-1 0 1,1-1-1,0 0 0,0 0 1,0 0-1,-1 0 83,2 0-213,0 0 0,0 0-1,1-1 1,-1 1 0,0 0 0,0-1 0,1 1 0,-1-1 0,1 0-1,-1 0 1,0 1 0,1-1 0,0 0 0,-1 0 0,1 0-1,-1-1 1,0 0 213,2 1-42,-1 1 0,1-1 0,0 0 0,-1 1 0,1-1 0,0 0 0,0 1 0,0-1 0,-1 0 0,1 1 0,0-1 0,0 0 0,0 0 0,0 1 0,0-1 0,0 0 0,1 0 42,3-13-610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2.9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12 12315,'2'9'2464,"0"0"1,0 0-1,0 8-2464,0 8 2906,-3 17-2906,1-4 1383,0-20-797,0 0-1,2-1 1,0 1 0,1 0-1,2 3-585,-3-16 120,0 1 0,0-1 0,0 0 0,1 0 0,-1 0 0,1 0-1,1 0 1,1 2-120,-3-4 38,1-1-1,0 0 1,-1 1-1,1-1 1,0 0-1,0 0 1,0 0-1,0 0 0,0-1 1,1 0-1,-1 1 1,0-1-1,1 0 1,0 0-38,1 0 12,-1-1 0,1 0 0,0 0 1,-1 0-1,1 0 0,-1 0 0,1-1 0,0 0 0,-1 0 1,0 0-1,1-1 0,-1 0 0,0 1 0,1-1 1,-1-1-1,2-1-12,3-2-6,-1 0-1,1-1 1,-2 0 0,1 0-1,-1-1 1,5-7 6,-6 9-33,-2-1 0,1 0-1,-1 0 1,0 0 0,0-1-1,-1 0 1,0 1 0,-1-1-1,1 0 1,0-7 33,-2 9-29,-1 0 0,0 0 0,0 0 0,0 0 0,0 1 1,-1-1-1,0 0 0,0 0 0,-1 1 0,0-1 0,0 0 0,0 1 0,0 0 0,-1-1 0,-2-2 29,0 1-19,-1-1 0,0 1 0,0 0 0,0 1 0,-1 0 0,0 0 0,0 0 0,-1 1 0,0 0 0,0 0 0,0 1 0,-4-2 19,7 4-11,0-1 0,0 2 0,-1-1-1,1 1 1,0-1 0,-1 1 0,1 1-1,-1-1 1,1 1 0,-1 0 0,1 0-1,-1 1 1,1 0 0,-1 0 0,1 0-1,-1 0 1,1 1 0,0 0 0,0 0-1,0 0 1,-1 2 11,2-2-232,0 0 0,0 1 0,0-1 0,1 1 0,-1 0-1,1 0 1,0 1 0,0-1 0,0 1 0,0 0 0,1-1 0,-1 1 0,1 0-1,0 0 1,0 1 0,1-1 0,-2 5 232,2 18-1104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3.9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13979,'4'7'1211,"0"-1"-1,-1 1 1,0 0-1,0 0 1,-1 0-1,0 0 1,0 1-1,-1-1-1210,2 15 976,-1-1-1,-1 3-975,1 10 1262,5 50 13,-7-81-1248,0 0 0,1 0-1,-1 0 1,1 0 0,0 0-1,0 0 1,0 0-1,0 0 1,0 0 0,1-1-1,-1 1 1,1 0-27,-1-2 3,0 0 0,0 0 0,0 0 0,0 0 0,0-1 0,0 1 0,0 0 0,0-1 0,0 1 0,0-1 0,1 1-1,-1-1 1,0 1 0,0-1 0,0 0 0,1 0 0,-1 1 0,0-1 0,1 0 0,-1 0 0,0 0 0,0-1 0,1 1 0,-1 0 0,0 0 0,0-1 0,1 1 0,-1-1 0,0 1-3,3-2-84,-1 0 0,1 0 0,-1 0 0,0 0 0,0 0 0,0-1 0,0 1 0,0-1 0,0 0 0,-1 0 0,0 0 0,1 0 0,1-4 84,5-8-1184,-1-1 1,3-8 1183,-10 20-174,11-27-2176,-1 0 0,1-14 2350,1-1-1636,-13 44 1629,1 0 0,-1 1 0,1-1 0,0 0 0,0 1 0,-1-1 0,1 0 0,0 1 0,0-1 1,1 0 6,-1 2 22,-1 0-1,0 0 1,0 0 0,0 0 0,0-1 0,0 1 0,0 0 0,1 0 0,-1 0 0,0 0 0,0 0 0,0 0 0,0 0 0,0 0 0,1 0 0,-1 0 0,0 0 0,0 0 0,0 0 0,0 0 0,0 0 0,1 0 0,-1 0 0,0 0 0,0 0 0,0 0 0,0 0 0,0 0 0,1 1 0,-1-1 0,0 0 0,0 0 0,0 0 0,0 0 0,0 0-1,0 0 1,0 0-22,5 11 1024,1 24 3342,1 33-4366,-5-39 905,2-1-1,0 0 1,4 9-905,-7-35 46,0 1 1,0 0-1,0 0 0,0-1 0,0 1 1,1-1-1,-1 1 0,1-1 0,-1 0 1,1 1-1,0-1 0,1 0-46,-3-1-23,0-1 0,1 0 0,0 1 0,-1-1 0,1 0 0,-1 1 0,1-1-1,-1 0 1,1 0 0,-1 0 0,1 0 0,0 1 0,-1-1 0,1 0 0,-1 0 0,1 0 0,0 0 0,-1 0 0,1 0 0,0-1 0,-1 1 0,1 0 23,0 0-93,0-1 1,0 0 0,0 1 0,0-1 0,1 0 0,-1 0-1,-1 0 1,1 0 0,0 0 0,0 0 0,0 0 0,0 0-1,-1 0 1,2-1 92,10-23 376,1-6-618</inkml:trace>
  <inkml:trace contextRef="#ctx0" brushRef="#br0" timeOffset="1">433 41 11899,'3'2'652,"1"-1"1,-1 1-1,0 0 1,0 0-1,1 0 0,-1 0 1,-1 0-1,1 1 1,0-1-1,-1 1 1,1 0-1,-1 0 1,0 0-1,0 0 1,0 0-653,5 9 1214,0-1 0,-1 2 0,2 5-1214,-3-2 793,0 0-1,-1-1 0,0 1 1,-1 1-1,0 12-792,1-6 404,-3-18-326,-1 0 1,1 0-1,0 0 1,-1 0-1,0 2-78,-2-4 49,-1-7-54,-1-10-108,3 4-75,0 0 0,1 0 0,0-1 0,1 1 0,0 0 0,2-8 188,5-15-721,6-13 721,-2 4-79,-10 36 74,0 0 0,0 0 0,0 1 0,3-4 5,-5 8 4,0 0 0,1 0 1,-1 0-1,0 1 0,1-1 0,-1 0 0,1 0 1,0 1-1,-1-1 0,1 0 0,0 1 0,-1-1 0,1 0 1,0 1-1,-1-1 0,1 1 0,0-1 0,0 1 1,0 0-1,0-1 0,-1 1 0,1 0 0,0 0 1,0-1-1,0 1 0,0 0 0,0 0 0,0 0 1,0 0-1,0 0 0,0 0 0,-1 0 0,1 1-4,0-1 16,0 1-1,0-1 1,0 1-1,-1 0 1,1-1-1,0 1 1,0 0-1,-1 0 0,1-1 1,-1 1-1,1 0 1,-1 0-1,1 0 1,-1 0-1,1 0 1,-1 0-1,0 0 1,0 0-1,1 0 0,-1 0 1,0 0-1,0 0 1,0 0-1,0 0 1,0 0-1,0 0 1,-1 0-16,2 5 72,1 23 195,-2-6-132,2-1 0,1 0 0,1 1 0,5 15-135,-9-35-74,1-1 0,0 0 0,0 1 0,0-1 0,0 0 0,0 0 0,0 0 0,0 0 0,1 0 0,-1 0 0,1 0 0,0 0 74,0-1-145,-1 0 0,1 0 0,-1 0 0,1-1 0,-1 1 0,1-1 0,0 1 0,-1-1 0,1 0 0,0 0-1,-1 0 1,1 0 0,0 0 0,-1 0 0,1 0 0,0 0 0,-1 0 0,1-1 0,-1 1 0,2-1 145,34-10-1270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4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120 325 6897,'52'-9'3515,"-34"9"-1375,0-1 614,-18 1-2675,0-1 0,1 1 1,-1 0-1,0 0 0,0 0 1,1 0-1,-1-1 0,0 1 1,0 0-1,0 0 0,1-1 1,-1 1-1,0 0 0,0 0 1,0-1-1,0 1 1,1 0-1,-1 0 0,0-1 1,0 1-1,0 0 0,0-1 1,0 1-1,0 0 0,0-1 1,0 1-1,0 0 0,0-1 1,0 1-1,0 0 0,0 0 1,0-1-1,0 1 0,0 0 1,0-1-1,-1 1 0,1 0 1,0 0-1,0-1 0,0 1 1,0 0-1,-1-1 0,1 1-79,-2-3 202,0-1 0,-1 1 0,1 0 0,-1-1 0,0 1 0,0 1 0,0-1 0,0 0 0,-1 1-1,-2-2-201,-6-4 174,-1 1-1,-5-2-173,14 7 37,-1 0 0,1 0 0,0 1 0,-1 0 0,1 0 0,-1 0 1,1 0-1,-1 0 0,1 1 0,-1 0 0,1 0 0,-1 0 0,1 1 0,-2 0-37,3 0 37,0 0 0,0 0 0,0 0 0,0 0-1,1 1 1,-1-1 0,0 1 0,1 0 0,0 0 0,-1 0 0,1 0 0,0 0 0,0 1-1,0-1 1,0 0 0,0 1 0,1 0 0,-1-1 0,1 1 0,0 0 0,-1 2-37,-2 5 107,1 0 1,1 0-1,0 0 1,0 0-1,1 0 1,0 5-108,1 3 203,0 0 0,1 0-1,2 6-202,-2-16 74,1 0 0,0 0 0,0 0-1,0-1 1,1 1 0,1-1 0,-1 1 0,1-1-1,3 5-73,-4-9 28,-1 1-1,1-1 1,0 0-1,0 0 0,0 0 1,0 0-1,1-1 0,-1 0 1,1 1-1,-1-1 1,1 0-1,0 0 0,0-1 1,0 1-1,0-1 0,0 0 1,0 0-1,0-1 1,3 1-28,-1-1 14,-1 0 0,1 0 0,-1 0 0,1-1 0,-1 0 0,1 0 0,-1-1 0,0 1 1,1-1-1,-1 0 0,0-1 0,0 1 0,0-1 0,-1 0 0,1 0 0,-1 0 0,0-1 0,3-2-14,1-2 4,-1 0 0,0-1 0,0 0 0,-1 0 0,0 0 0,0-1 0,-1 0 0,2-7-4,2-6-63,-1-1 0,-2 0 0,0 0 0,-2 0 0,0-1-1,-1-7 64,-1-14-113,-2 1 0,-6-46 113,5 85 10,1 0 0,-1 0 0,0 0 0,-1-1 0,1 1 0,-1 0 0,-1 1 0,1-1 0,-1 0 0,0 0-10,3 6 3,0 0 0,0-1 0,0 1 1,-1 0-1,1-1 0,0 1 0,0 0 1,0-1-1,-1 1 0,1 0 1,0-1-1,0 1 0,-1 0 0,1 0 1,0-1-1,0 1 0,-1 0 0,1 0 1,0 0-1,-1 0 0,1-1 1,0 1-1,-1 0 0,1 0 0,0 0 1,-1 0-1,1 0 0,0 0 0,-1 0 1,1 0-1,-1 0 0,1 0 0,0 0 1,-1 0-1,1 0 0,0 0 1,-1 0-4,0 1 14,0 0 1,0 0-1,1 0 1,-1 0-1,0 0 1,0 1-1,1-1 1,-1 0-1,0 1-14,0 1 29,-2 4 80,-1 1-1,1 0 1,1 1 0,0-1 0,0 0 0,-1 9-109,1 10 643,1 17-643,1-29 145,1 35 254,2 0-1,2 0 1,2-1-1,3 1 1,1-1-1,14 33-398,-23-78 40,0 3-15,1 0 1,-1 0-1,4 4-25,-5-9-22,0-1 0,0 1 0,0-1 0,1 1 0,-1-1 0,0 0 0,1 1 0,-1-1 0,1 0 0,-1 0-1,1 0 1,-1 0 0,1 0 0,0 0 0,0 0 0,-1-1 22,3 1 139,-1 0 0,1-1 0,0 1 0,-1-1 0,4 0-139,-7 0 1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5.3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8834,'9'-4'3865,"-5"4"-1505,4 4-367,3 16-17,-2 11-120,2 33-367,-6 16-153,9 17-248,0 6-152,5-17-311,3-8-177,-8-17-232,2-10-80,-7-7-56,3-6 96,0-16-960,-8-12-681,0-27 921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5.9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13131,'0'0'80,"0"0"0,0 0-1,0 0 1,0 0 0,0 0 0,0 0 0,0 0 0,0 0 0,0 0 0,0-1 0,0 1 0,0 0-1,0 0 1,0 0 0,0 0 0,0 0 0,0 0 0,0 0 0,0 0 0,0 0 0,0 0-1,0 0 1,0-1 0,0 1 0,0 0 0,0 0 0,0 0 0,0 0 0,0 0 0,0 0-1,0 0 1,0 0 0,1 0 0,-1 0 0,0 0 0,0 0 0,0 0 0,0 0 0,0 0-1,0 0 1,0 0 0,0 0 0,0 0 0,0 0 0,0 0 0,1 0 0,-1 0 0,0 0 0,0 0-1,0 0 1,0 0 0,0 0 0,0 0 0,0 0 0,0 0 0,0 0 0,0 0 0,0 0-1,1 0 1,-1 0 0,0 0 0,0 0 0,0 0 0,0 0-80,14 0 2462,1 1 0,7 1-2462,15 3 2883,8 3-2883,-28-5 319,0 1-1,0 1 1,-1 1 0,1 0 0,-1 1-1,6 5-318,-17-10 25,0 1 1,-1 1-1,1-1 0,-1 0 0,1 1 0,-1 0 0,-1 0 0,1 0 1,0 1-1,-1-1 0,0 1 0,0 0 0,-1 0 0,1 0 1,-1 0-1,0 0 0,0 0 0,-1 1 0,1-1 0,-1 1 0,0 3-25,-1-2 9,0 0 0,0 0 0,0 0 0,-1 0-1,0 0 1,-1 0 0,1 0 0,-1 0 0,-1-1-1,1 1 1,-2 0-9,-1 3 14,0-1-1,-1 1 0,0-1 1,-1-1-1,0 1 1,-8 6-14,-2 0-23,0 0 1,-1-1-1,-1-2 1,0 0 0,-1 0-1,-14 4 23,15-8-2128,-18 5 2128,34-12-124,-11 4-705</inkml:trace>
  <inkml:trace contextRef="#ctx0" brushRef="#br0" timeOffset="1">517 425 13315,'11'16'3004,"-1"0"1,8 16-3005,-8-10 1413,-1 1 0,-1 0 1,3 15-1414,-5-15 809,-4-12-450,0-1 0,1 0 0,1 0 0,-1 0 0,3 2-359,-1-4 282,-5-8-279,0 0 1,0 0-1,0 0 1,1 0 0,-1 0-1,0 0 1,0 0-1,0 0 1,0 0 0,0 0-1,0 0 1,0 0-1,0 0 1,0 0 0,0 1-1,0-1 1,0 0 0,0 0-1,0 0 1,0 0-1,0 0 1,1 0 0,-1 0-1,0 0 1,0 0-1,0-1 1,0 1 0,0 0-1,0 0 1,0 0 0,0 0-1,0 0 1,0 0-1,0 0 1,0 0 0,0 0-1,0 0 1,0 0-1,0 0 1,0 0 0,0 0-1,1 0 1,-1 0-1,0 0 1,0 0 0,0 0-1,0 0 1,0 0 0,0 0-1,0 0 1,0-1-1,0 1 1,0 0 0,0 0-1,0 0 1,0 0-1,0 0 1,0 0 0,0 0-4,0-2 18,0 0 0,0 0 0,-1 0-1,1 0 1,0 1 0,-1-1 0,0-2-18,-2-5 20,-7-23 56,-4-8-76,9 29 6,1 0-1,1 0 1,0 0-1,0 0 1,2-1-1,-1 1 0,1-1 1,1 1-1,0-1 1,0 1-1,1-1 0,1 1 1,0-1-1,0 1 1,2-3-6,-2 8 3,3-9 9,0 1 0,4-6-12,-7 16 3,0 0-1,1 0 1,-1 0 0,1 0 0,0 1-1,0-1 1,0 1 0,0 0 0,1 0-1,0-1-2,-3 4-14,0-1-1,0 0 0,0 1 0,1-1 0,-1 1 1,0-1-1,0 1 0,0 0 0,1-1 0,-1 1 1,0 0-1,0 0 0,1 0 0,-1 0 0,0 0 1,0 0-1,1 0 0,-1 0 15,4 2 150,-1-1 0,1 0 0,-1 1-1,3 2-149,-6-4 100,24 11 245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0.7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36 10682,'-100'57'5097,"91"-51"-1664,6-4-816,10-6-969,7 0 16,17 2-343,5-2-217,11-4-352,-1-2-160,5 0-264,-5-2-96,-4 4-136,1 1-32,-13 3 72,-8-1-224,-12 4-1360,-12-3 2216,-23-14-1040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6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141 1 12395,'0'0'231,"-1"0"-1,0-1 1,0 1 0,1 0 0,-1 0 0,0 0 0,1 0 0,-1 1 0,0-1 0,0 0 0,1 0-1,-1 0 1,0 1 0,1-1 0,-1 0 0,0 1 0,1-1 0,-1 0 0,0 1 0,1-1 0,-1 1 0,1-1-1,-1 1 1,1-1 0,-1 1 0,1-1 0,-1 1 0,1 0-231,-15 22 517,12-18-31,-12 23 175,1 1 0,1 1 0,2 0 0,0 0 0,-3 24-661,5-13 434,2 1 1,2-1 0,2 2 0,1 5-435,2-6 240,3 0 0,1 0 0,2 0 0,1 0 0,3-1 0,1-1 0,5 7-240,14 29 335,3-1 0,3-1 1,37 53-336,-70-123 10,42 62 95,-36-55-75,0-1 1,0 0-1,1 0 1,6 4-31,-13-12-2,0 1 1,0-1-1,1 0 0,-1 0 1,0 0-1,2 0 2,-4-2-40,-1 0-1,1 1 1,0-1 0,-1 0 0,1 0-1,0 1 1,0-1 0,-1 0-1,1 0 1,0 0 0,0 0 0,-1 0-1,1 0 1,0 0 0,0-1 0,-1 1-1,1 0 1,0 0 0,-1 0-1,1-1 1,0 1 0,0 0 0,-1-1-1,1 1 1,-1-1 0,1 1 0,0-1-1,-1 1 1,1-1 0,-1 1 0,1-1-1,-1 1 1,1-1 0,-1 0-1,0 1 1,1-1 0,-1 0 0,0 1 40,1-4-110,0 1 0,0-1 1,0 1-1,-1-1 0,0-1 111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7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11538,'4'8'4721,"6"33"-2488,-1 11-537,4 24-151,-5 5-121,4 5-400,0-1-168,-5-5-288,2-1-143,-1-17-233,-2-10-72,0-27-256,-2-14-633,0-23-111,4-13 416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4:37.4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257 122 10066,'18'-6'1670,"-1"-2"0,3-1-1670,-19 9 87,0-1 1,0 0-1,0 0 1,0 1 0,0-1-1,0 0 1,0 0-1,0 0 1,0 0 0,0 0-1,0 0 1,-1 0-1,1-1 1,0 1 0,-1 0-1,1 0 1,-1 0 0,1-1-1,-1 1 1,0 0-1,1-1 1,-1 1 0,0 0-1,0-1 1,0 1-1,0 0 1,0-1 0,0 1-1,-1 0 1,1-1-1,0 1 1,-1-1-88,0-1 141,0 0 1,0 1-1,-1-1 1,1 1-1,-1-1 1,1 1-1,-1-1 1,0 1-1,0 0 1,0 0-1,0 0 0,0 0 1,-1 0-142,-3-2 179,-1 1 0,1-1 1,-1 1-1,0 1 0,0-1 0,0 1 1,0 0-1,0 1 0,0 0 0,-1 0 1,1 0-1,-4 1-179,-3 0 215,-15 0 645,-11 2-860,30-1 117,1 0 1,-1 1 0,1 1-1,-1-1 1,1 1-1,-2 1-117,9-2 21,-1-1-1,0 0 0,1 1 0,-1-1 1,1 1-1,0 0 0,-1 0 1,1 0-1,0 0 0,0 0 0,0 0 1,0 1-1,1-1 0,-1 0 0,1 1 1,-1 0-1,1-1 0,0 1 1,0 0-1,-1 2-20,2-1 5,-1 1 0,1-1 0,0 0 0,0 0 0,0 0 0,0 0 0,1 0 0,-1 0 0,1 0 0,0 0 0,1 0 0,-1 0 0,1 0-1,-1-1 1,2 2-5,5 9-1,1 0 0,0 0 0,1-1 0,1 0 0,0-1-1,8 6 2,22 18 16,17 10-16,-16-13 137,11 12-137,-45-37 69,0 0-1,-1 0 1,0 1 0,0 0 0,-1 0 0,3 7-69,-7-12 87,0 0 1,0 0-1,0 0 1,-1 0 0,0 1-1,0-1 1,0 0-1,0 1 1,-1-1 0,1 0-1,-1 1 1,0-1 0,-1 0-1,1 1 1,-1-1-1,0 1 1,0-1 0,-1 3-88,1-5 45,-1 1 1,1-1-1,-1 0 1,1 0-1,-1 0 1,0 0-1,0 0 1,0-1-1,0 1 1,0-1-1,0 1 1,0-1-1,-1 1 1,1-1-1,-1 0 1,1 0-1,-1-1 0,1 1 1,-2 0-46,-8 2 112,-1 0 0,0-1 0,-4 0-112,16-2 4,-36 3 63,-1-2 1,-29-3-68,56 1-146,1-1 1,-1 1-1,1-2 1,-1 1 0,1-2-1,0 1 1,0-1 145,7 3-168,1 0 1,-1-1-1,1 1 0,0-1 0,0 1 1,0-1-1,0 1 0,0-1 1,0 0-1,0 0 0,0 0 0,1 0 1,-1 0-1,0-1 168,1 1-220,1 0 1,-1 0-1,0 0 0,1 0 1,-1-1-1,1 1 0,0 0 1,-1 0-1,1 0 0,0 0 1,0 0-1,1-1 0,-1 1 1,0 0-1,1 0 0,0-1 220,11-26-1529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7.7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0 9226,'4'16'5033,"-5"32"80,-5 7-2792,4 9-961,-4 1 104,6-1-496,4-6-287,6-7-409,0-1-96,4-7-72,-5-7-64,-2-17-856,-5-10-561,-2-13-887,-2-8 1888,-5-5 8</inkml:trace>
  <inkml:trace contextRef="#ctx0" brushRef="#br0" timeOffset="1">273 16 13363,'2'6'5193,"-2"8"-3193,2 13-407,0 18 15,-4 7-240,2 8-599,2-3-225,3-8-304,6-2-72,-3-11-104,-2-8 48,-1-15-496,2-10-609,-2-15 537,-2-4-56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8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14667,'5'39'8504,"-1"3"-8504,-2-18 1165,0 0 0,2-1 0,6 21-1165,-9-40 104,0 0 0,1 1-1,0-1 1,-1-1 0,2 1 0,-1 0 0,0 0 0,1-1 0,-1 1 0,1-1 0,0 0 0,0 0 0,2 1-104,-3-2 27,1-1 0,-1 1 0,1-1-1,-1 0 1,1 0 0,0 0 0,0 0 0,-1 0 0,1-1 0,0 1 0,0-1 0,0 0 0,0 0 0,0 0 0,0 0 0,-1 0 0,1-1 0,0 1 0,0-1-1,1 0-26,4-2-1,0 0 0,0 0 0,-1-1 0,1 0-1,-1-1 1,0 1 0,0-1 0,0-1-1,-1 1 1,0-1 0,0 0 0,0-1 0,-1 1-1,0-2 2,6-7-111,-1-1-1,-1 0 1,0-1-1,-1 0 1,4-14 111,-8 21-71,-1-1 1,-1 1 0,2-9 70,-4 15 1,-2 6 6,-2 8 13,-2 9 35,2 0-1,0 1 1,1-1 0,1 1 0,1 3-55,0 22 417,4 35-417,0-46 111,1 0 1,2 0-1,1-1 1,1 0-1,6 12-111,-12-41-84,0 1-1,0 0 1,0-1 0,1 0-1,0 1 1,1 0 84,-3-4-25,-1 0-1,1 0 1,0 0 0,0 0 0,0 0 0,0 0 0,0 0 0,0-1 0,0 1-1,1 0 1,-1-1 0,0 1 0,0-1 0,0 0 0,1 1 0,-1-1-1,0 0 1,0 0 0,1 1 0,-1-1 0,0 0 0,0 0 0,1-1-1,-1 1 1,1 0 25,16-7-305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8.5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0 251 14027,'75'-6'4780,"-49"2"-2412,-14-3-1309,-7 3-690,-1 1-110,1-1 0,-1 0 0,0 0 0,0 0 0,-1-1 0,1 1 0,-1-1 0,0 0 0,0-1-259,5-11 337,0 0-1,0-3-336,-4 10 50,0-1 0,-1 1 0,-1-1 1,1 0-1,-1-6-50,-2 14 5,0-1 1,0 1 0,0-1-1,0 1 1,-1-1 0,1 1-1,-1-1 1,0 1-1,0-1-5,0 2 2,0 1 1,1-1-1,-1 1 0,0-1 0,0 1 0,0-1 0,-1 1 0,1-1 0,0 1 0,0 0 0,-1 0 0,1 0 0,-1 0 0,1 0 0,-1 0 0,1 0 0,-2 0-2,1 0 0,1 0 1,-1 1 0,0-1-1,1 1 1,-1 0-1,0-1 1,1 1-1,-1 0 1,0 0 0,0 0-1,1 0 1,-1 1-1,0-1 1,1 0 0,-1 1-1,-1 0 0,0 0 11,1 0 0,-1 0 0,0 1 0,1 0 0,-1-1 0,1 1 0,-1 0 0,1 0 0,-1 1-11,-1 3 69,-1-1 0,1 1-1,0 0 1,0 0 0,0 0 0,1 1-1,-2 4-68,3-4 87,0 0-1,1-1 0,-1 1 0,1 0 0,1 0 1,0 0-1,0 0 0,0 0 0,0 0 0,1-1 0,0 1 1,1 0-1,1 5-86,0-3 81,0 0 0,1 0 0,0-1 0,0 1 0,1-1 0,0 0 0,1 0 0,-1-1 0,6 6-81,-8-11 5,0 1 0,-1-1 0,1 0 0,0 0 0,0 0 0,0 0 0,0-1 0,1 1 0,-1-1 0,0 0 0,1 0 0,-1 0 0,1 0 0,-1-1 0,1 1 0,-1-1 0,1 0 0,-1 0 0,4-1-5,5 0-468,-1-1 1,1-1 0,-1 0 0,0-1-1,5-1 468,18-9-903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8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12859,'-1'9'5425,"1"12"-2448,4 4-689,1 13-464,0 6-175,2 4-777,-3-6-296,1-3-368,-1-7-80,2-11-64,-1-8-416,-2-14-1384,0-8-369,3-10 1033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9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56 11771,'1'-18'4929,"-4"3"-2529,3 16-984,4 15 177,-4 29-97,-1 15-192,-3 15-455,-3-1-153,9-3-288,3-5-88,0-14-160,9-4-56,-1-16 0,-10-9-120,-2-13-864,2-4-649,-2-6 473,7-6 248</inkml:trace>
  <inkml:trace contextRef="#ctx0" brushRef="#br0" timeOffset="1">148 7 12227,'0'-7'5241,"13"34"-2441,-2 10-471,-8 19-785,-1 9-136,-2 7-583,0 0-257,2-14-232,4-3-72,4-10-168,-1-4 40,2-6-512,-1-10-496,0-9-1137,2-5 1281,2-4 144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49.8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38 13547,'-4'-5'9133,"4"0"-6326,1 4-2740,0 0 1,0 0-1,0 1 1,0-1-1,0 0 0,0 0 1,0 1-1,0-1 1,0 0-1,0 1 0,1-1-67,7-2 129,-1-1 0,1 2 0,0-1 1,0 1-1,0 0 0,0 1 0,1 0 0,-1 1 0,3 0-129,-8 0 22,0 0 1,0 1-1,0 0 1,-1-1-1,1 2 1,0-1-1,0 0 1,-1 1-1,1-1 1,-1 1-1,1 0 0,-1 0 1,0 1-1,0-1 1,0 1-1,0 0 1,0-1-1,0 1 1,1 3-23,-1-2 9,0 1 1,0 0 0,0 0-1,-1 0 1,0 0 0,0 0-1,0 1 1,0-1 0,-1 1-1,0-1 1,0 1 0,-1 2-10,0 2 7,0-1 1,-1 0 0,0 0 0,-1 1 0,0-1-1,0 0 1,-1-1 0,0 1 0,-1 0-1,0-1 1,0 0 0,-3 5-8,-4 2 20,0 1 0,0-1 0,-2-1 0,0-1 0,-10 9-20,10-13 226,12-9 29,7-5-57,122-64 311,-112 60-470,-4 1 15,0 1-1,0 1 1,0 0-1,1 1 1,0 0-1,2 0-53,11 1-46,-18 3-163,0 0 1,0-1-1,6-2 209,1-3-156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0.1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12947,'15'11'4235,"1"-1"1,8 4-4236,21 15 2634,-41-26-2427,0 1 1,0-1-1,0 1 0,-1 0 1,0 0-1,0 0 0,0 1 1,0-1-1,1 4-207,-2-4 26,-1-1 0,1 1 1,-1-1-1,0 1 0,0 0 0,0-1 1,-1 1-1,1 0 0,-1 0 0,0 0 1,0-1-1,0 1 0,-1 0-26,0 1 4,0 0 0,0 0 0,-1 0 0,1 0 0,-1 0 0,-1 0 0,1-1 0,-1 1 0,1-1 0,-1 0 0,0 0 0,-1 0 0,1 0 0,-1 0 0,1-1 0,-1 1 0,0-1 0,-1 0 0,1 0 0,0-1 0,-1 1 0,0-1 0,0 0-4,4-2 26,1 1 0,-1-1 0,0 0 1,1 1-1,-1-1 0,0 0 0,1 0 0,-1 0 0,0 0 1,0 0-1,1 0 0,-1 0 0,0 0 0,0 0-26,1 0 25,1 0-1,-1-1 1,0 1-1,0 0 1,1-1-1,-1 1 1,0 0-1,0-1 0,1 1 1,-1 0-1,0 0 1,1-1-1,-1 1 1,1 0-1,-1 0 1,0 0-1,1-1 1,-1 1-1,1 0 1,-1 0-1,0 0 1,1 0-1,-1 0 0,1 0-23,50-21 445,-28 10-48,1 2 0,23-6-398,-38 13-311,-1 0 0,0 1 0,1 0 1,-1 1-1,0 0 0,1 0 0,-1 0 0,1 1 1,-1 1-1,0-1 0,1 1 311,28 13-1275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2.6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67 4777,'0'-11'1208,"0"-19"1457,0 28-2382,0 0-1,0 1 1,1-1-1,-1 1 1,0-1-1,1 0 1,-1 1-1,1-1 1,0 1-1,-1-1 1,1 1-1,0 0 1,0-1 0,0 1-1,0-1-282,-1 2 35,0 0 0,0 0 0,1 0 1,-1 0-1,0 0 0,0 0 0,0 0 0,0 0 0,0 0 0,0 0 0,0 0 1,0 0-1,1-1 0,-1 1 0,0 0 0,0 0 0,0 0 0,0 0 0,0 0 0,0 0 1,1 0-1,-1 0 0,0 0 0,0 0 0,0 0 0,0 1 0,0-1 0,0 0 1,1 0-1,-1 0 0,0 0 0,0 0 0,0 0 0,0 0 0,0 0 0,0 0 0,0 0 1,0 0-1,1 0 0,-1 0 0,0 1 0,0-1 0,0 0 0,0 0 0,0 0 1,0 0-1,0 0 0,0 0 0,0 1 0,0-1 0,0 0 0,0 0 0,0 0 1,0 0-1,0 0 0,0 0 0,0 0 0,0 1 0,0-1 0,0 0 0,0 0 0,0 0 1,0 0-36,2 12 972,-1 0 1,-1-1 0,0 10-973,0-6 405,-1 90 1238,5 186 677,41 154-318,21-3-989,-38-260-760,70 441 102,-63-355-1041,-33-258-654,-3-21-185,-2-26 575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1.4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10834,'8'-3'4441,"-1"18"-2296,1 9-873,0 26 80,-2 11-7,2 23-105,4 5-80,-1-1-312,1 0-208,2-11-352,-2-9-23,3-19-754,-3-13-583,-5-28-272,3-11 528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1.7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184 1 11939,'-28'36'7942,"18"-25"-7184,0-1 0,0 0 0,-10 5-758,-59 46 2156,76-59-2069,0 0 35,0 1 1,0-1-1,0 1 0,0-1 1,-1 3-123,3-4 25,1 0 1,-1-1 0,1 1 0,0-1-1,-1 1 1,1 0 0,0-1-1,-1 1 1,1 0 0,0 0-1,0-1 1,-1 1 0,1 0 0,0 0-1,0-1 1,0 1 0,0 0-1,0 0 1,0-1 0,0 1-1,0 0 1,1 0 0,-1-1 0,0 1-1,0 0 1,1 0 0,-1-1-1,0 1 1,1 0 0,-1-1-1,1 1 1,-1 0-26,4 2 78,-1 0 0,0-1 0,1 1 0,0-1 0,-1 0 0,1 0 0,0 0 0,0 0 0,1 0-78,4 2 116,19 9 168,0-1 1,0-2-1,1-1 1,1-1 0,9 1-285,6-1 212,-21-3-277,0-2-1,11 1 66,-32-4-161,5 0-292,-7 0 453,-1 0-1,0 0 1,0 0-1,0-1 1,0 1 0,0 0-1,0 0 1,1 0 0,-1 0-1,0 0 1,0 0 0,0 0-1,0 0 1,0-1 0,0 1-1,0 0 1,0 0 0,0 0-1,0 0 1,1 0 0,-1 0-1,0-1 1,0 1 0,0 0-1,0 0 1,0 0-1,0 0 1,0 0 0,0-1-1,0 1 1,0 0 0,0 0-1,0 0 1,0 0 0,-1 0-1,1-1 1,0 1 0,0 0-1,0 0 1,0 0 0,0 0-1,0 0 1,0 0 0,0-1 0,-4-4-215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07:01.61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25249 5718 560 0,'30'-36'313'0,"-25"34"30"16,-1-3-142-16,-1-1-14 16,5 2 5-16,-9-4-35 15,0 3-8-15,-9-2-28 16,-3 1-24-16,-5 6-37 16,-3 2-14-16,0 13-21 15,1 5-5-15,6 8-3 16,4 2-2-16,10 1-3 0,7-1-3 15,9-7-7 1,3-4-2-16,8-11-2 0,1-6-1 16,6-11 2-16,1-4 1 15,-3-12 1-15,-6-5 5 16,-14-2 6-16,-7-4 8 16,-6 9 13-16,-7-1 4 15,-5 10 3-15,0 0-5 0,-14 5-10 16,1 9-5-16,0 2-11 15,0 5-6-15,6 2-60 16,3-1-46-16,9 4-113 16,0 3-65-16,6 15 174 15</inkml:trace>
  <inkml:trace contextRef="#ctx0" brushRef="#br0" timeOffset="452.66">25352 6366 1274 0,'-18'-20'475'0,"-1"6"-383"16,-1-2-10-16,-2 13 26 16,-1 3-23-16,3 14-7 15,2 6-4-15,2 5-24 16,6 7-6-16,7 2-9 16,4 1-7-16,11-3-16 0,4-2-7 15,10-11-5-15,2-7-3 16,8-10 1-16,0-7 2 15,-4-13 1-15,-1-3 3 16,-10-6 6-16,-12-6 2 16,-6 1 6-16,-3 3 1 15,-16 4 6-15,5 6 3 16,-11 7 1-16,-6 4 0 0,-4 8-12 16,-2 2-7-16,6 6-63 15,6 1-59-15,11 4-120 16,10 4 133-16</inkml:trace>
  <inkml:trace contextRef="#ctx0" brushRef="#br0" timeOffset="884.88">25274 7147 1184 0,'-9'-6'469'16,"-5"1"-268"-16,2 5-75 16,3 5 4-16,0 5-20 15,6 4-41-15,1 2-1 16,6 6-9-16,5-1-13 15,10-1-20-15,6-2-7 16,8-12-10-16,-1-5-3 16,2-9-4-16,-4-7 0 0,-7-8 4 15,-1-4 1-15,-8-6 7 16,-3 1 3-16,-13 0 12 16,-4 3 4-16,-10 5 3 15,-4 2-2-15,-3 6-13 16,2 7-4-16,-4 9-8 15,-3 3-4-15,7 7-22 16,-1 0-38-16,20 0-107 16,6 3 343-16,19 2-176 15</inkml:trace>
  <inkml:trace contextRef="#ctx0" brushRef="#br0" timeOffset="1377.92">26515 5756 520 0,'7'-22'343'16,"2"-3"-46"-16,-5 3-80 15,-3 4-15-15,-7 7-39 16,-3 6-6-16,-4 11-10 0,-1 8-9 15,-3 11-31-15,0 7-8 16,6 3-16-16,2 1-13 16,14-2-23-16,10-3-14 15,3-6-18-15,8-9-5 16,1-7-7-16,-2-10-2 16,5-13 1-16,-4-5 1 15,-5-13 4-15,-4-3 2 16,-8 0 5-16,-9 0 2 15,-8 10 1-15,-5 4-1 0,-10 9-6 16,-1 7-5-16,-7 12-10 16,-2 4-11-16,5 13-64 15,1 0-58-15,14 7 84 16</inkml:trace>
  <inkml:trace contextRef="#ctx0" brushRef="#br0" timeOffset="1839.45">26555 6447 1135 0,'-15'-28'489'0,"-5"2"-290"16,0 10-75-16,-5 5 22 16,2 17-45-16,2 10-7 15,3 11-10-15,7 4-17 16,5 0-28-16,6 1-11 0,12-3-17 16,-1-6-7-16,9-6-4 15,4-7 0-15,4-6-2 16,4-6 1-16,-3-8 4 15,-4-4 4-15,-11-10 9 16,-3-3 7-16,-10-6 19 16,-5 2 7-16,-8 5 9 15,-5 3-1-15,-4 12-14 16,-1 3-7-16,-1 5-19 16,2 4-7-16,5 3-67 15,4 3-43-15,7 3-95 16,0 3 410-16,17 12-190 15</inkml:trace>
  <inkml:trace contextRef="#ctx0" brushRef="#br0" timeOffset="2234.44">26439 7122 1091 0,'-1'0'442'0,"-8"6"-265"16,1 2-87-16,2 8 1 16,-4 1-19-16,4 9 4 15,4 0 13-15,-5 2 15 16,8 3-10-16,10-2-25 15,1-2-13-15,8-8-32 16,1-8-10-16,8-11-10 16,-1-7-1-16,4-16 3 15,-5-5 3-15,-8-8 11 16,-4-2 5-16,-11 2 20 16,-6 2 9-16,-11 6 5 15,-6 8-2-15,-10 8-19 16,-4 3-13-16,-1 7-17 15,4-2-11-15,9 4-62 16,1 0-44-16,8-3-92 0,1-3 100 16,-6-5 45-16</inkml:trace>
  <inkml:trace contextRef="#ctx0" brushRef="#br0" timeOffset="3098.57">25581 5726 994 0,'-37'-2'496'15,"9"2"-167"-15,11 1-137 16,2 1-17-16,14 3-70 15,1 2-27-15,19 1-34 16,16 1-12-16,18-1-13 16,16-2-3-16,22-4-7 15,8 2-3-15,11-3-3 16,1-1-1-16,-5 4 1 16,-6-1 0-16,-22 2 1 0,-5 2 0 15,-31-1 0-15,-4-1 1 16,-14 2-2-16,-8-3 0 15,-6-2-1-15,-4 2 2 16,-9-2 7-16,-4 1 3 16,-14 2 6-16,-7 1-1 15,-12 4-5-15,-5 3-1 16,-18 8-7-16,-10 3 0 16,-15 13-3-16,-5 8 0 0,-2 8 2 15,3 1 4-15,9 3 15 16,1-4 2-16,17-5 2 15,5-2-2-15,15-10-12 16,9-5-2-16,11-9 0 16,5-5-2-16,13-6 0 15,-1-2-1-15,9-4-2 16,6-5 0-16,12-4 4 16,11-1 2-16,14-9 2 15,6 2-2-15,11 0-4 16,6 0-2-16,-2 9-3 15,-6 3 1-15,-6 1-1 16,-2 5 1-16,2 1 0 16,3 3 0-16,6-2-1 15,-1 2-1-15,3-5-2 16,-3 0-1-16,-7 0 0 0,-2-4 0 16,-5 8 0-16,-2-3-14 15,-10 2-58-15,-11 0-32 16,-15-5-71-16,-8 5-38 15,-14 2-31-15,-8-1-16 16,-15-1 166-16</inkml:trace>
  <inkml:trace contextRef="#ctx0" brushRef="#br0" timeOffset="3614.81">26361 6552 892 0,'8'-3'409'0,"-1"0"-198"15,-1 3-69-15,0 0-54 16,-1 3-24-16,-1 5 22 16,-2-1 27-16,-9 5 35 15,-2 2-2-15,-17 7-34 16,-12 2-23-16,-18 9-44 16,-18 5-16-16,-16 12-20 15,-1 4 6-15,-4 7 28 16,10-1 7-16,14-1 5 0,5-2-10 15,20-9-31-15,7-4-8 16,11-15-5-16,8-5-1 16,11-10 0-16,0-5 0 15,6-5 1-15,1-2 1 16,4-1 1-16,-2 0 1 16,0 0-1-16,0 0-1 15,0 0 2-15,0 0-1 16,0 0 6-16,0 0 3 15,0 0 6-15,0 0 2 0,0 0-4 16,0 0-3-16,2 1-6 16,16 7-1-16,42 5-2 15,-21-15 0-15,20 0-1 16,11 0 0-16,20-3 1 16,7 0 0-16,7-1 0 15,6 3 0-15,-10 3-2 16,-7 1 1-16,-22 5 0 15,-17 1 0-15,-16 5-10 16,-11-1-20-16,-17-2-76 16,-8-2-47-16,-10-13 88 15</inkml:trace>
  <inkml:trace contextRef="#ctx0" brushRef="#br0" timeOffset="4156.52">25494 6488 839 0,'10'20'420'15,"11"6"-136"-15,7 9-38 16,14 11-86-16,10 3-28 15,17 9-54-15,7 2-27 16,13 1-36-16,6-2-8 16,-8-5-3-16,0-5-1 15,-5-5 1-15,-11-4 1 16,-15-5 0-16,-4-4 1 0,-27-10-29 16,-8-5-41-16,2-9 41 15</inkml:trace>
  <inkml:trace contextRef="#ctx0" brushRef="#br0" timeOffset="4781.95">25376 5719 57 0,'6'0'28'0,"1"-4"-16"16,4 4 5-16,-8 0 30 15,-1-1 48-15,-2 3 30 16,0-2 61-16,0 0-1 15,0 0 3-15,0 0-1 0,0 0-2 16,0 0 2 0,0 0-3-16,0 0-5 0,0 0-29 15,0 0-18-15,3 6-38 16,11 8-18-16,49 36-22 16,-19-21-4-16,19 17-8 15,6 8-2-15,17 11-12 16,-2 5-7-16,12 6-9 15,-1-2-4-15,-7-5-2 16,5-3-1-16,-14-13-2 16,-7-7 2-16,-18-9 1 15,-10-3-9-15,-22-8-83 16,-10-1-29-16,-7-5 61 16</inkml:trace>
  <inkml:trace contextRef="#ctx0" brushRef="#br0" timeOffset="5292.06">25391 5711 592 0,'3'-6'383'15,"3"6"29"-15,5 16-249 16,5 7-6-16,10 21-46 16,9 11-19-16,15 22-18 15,3 12-11-15,13 18-29 16,7 6-13-16,7 13-15 15,6 0-2-15,4-4-1 16,-9-5 5-16,-2-9 17 16,0-6 10-16,-12-9 6 15,-7-7-5-15,-14-15-16 16,-3-4-9-16,-16-18-16 0,1-5-29 16,-11-18-73-16,-8-10 36 15,1-18 25-15</inkml:trace>
  <inkml:trace contextRef="#ctx0" brushRef="#br0" timeOffset="5842.7">25609 7165 1289 0,'-25'15'557'0,"3"1"-300"16,4-9-142-16,5-2-5 15,9-8-68-15,0-4-24 16,8-15-11-16,8-9-1 15,12-21-2-15,13-14-2 0,32-26 0 16,12-12-2-16,17-24-1 16,10-7-2-16,-3-1 3 15,-4 4 3-15,-2 20 3 16,-13 9 0-16,-13 23-1 16,-8 9-1-16,-18 14-3 15,-2 11-7-15,-17 16-55 16,-6 10-20-16,-15 10-39 15,-8 6-37-15,-13 5 111 16</inkml:trace>
  <inkml:trace contextRef="#ctx0" brushRef="#br0" timeOffset="7635.06">28911 5885 611 0,'0'0'381'16,"0"0"-5"-16,0 0-193 16,0-1-3-16,-1 0-46 0,0 0-23 15,0-1-19-15,0-1-8 16,-7-2-22-16,-7 3-6 15,-25 18-12-15,27 9-6 16,11 6-18-16,1-4-8 16,10-6-11-16,4-3-2 15,5-8-1-15,5-6 0 16,-5-7 2-16,3-6 1 16,-6-11 3-16,-2-4 2 0,-5-6 3 15,0 0 3-15,-15 1 2 16,-3 5 3-16,-3 7 5 15,-5 5 0-15,2 12-7 16,2 3-6-16,-9 10-52 16,1 2-61-16,7 5-271 15,5 4 246-15</inkml:trace>
  <inkml:trace contextRef="#ctx0" brushRef="#br0" timeOffset="8188.73">28915 6559 443 0,'4'-9'307'15,"1"3"90"-15,1-3-148 16,-6 1-30-16,0 4-21 16,-1 0-61-16,-4 5-11 0,4-1-23 15,0 0-17-15,-2 1-21 16,-18 16-13-16,-16 36-23 16,30-25-10-16,8 0-14 15,10-3-4-15,5-6-2 16,4-5-2-16,2-11 1 15,0-4 2-15,-4-12 0 16,1-4 4-16,-5-6 7 16,-6 0 1-16,-8-1 11 15,-2 3 6-15,-8 1 6 16,-7-2-1-16,0 5-11 16,0 0-8-16,0 7-15 15,9 8-3-15,-3 3-61 16,-4 8-49-16,12 16 69 15</inkml:trace>
  <inkml:trace contextRef="#ctx0" brushRef="#br0" timeOffset="8690.45">28966 7244 912 0,'-13'-3'426'16,"1"4"-199"-16,4 3-71 15,4 7 8 1,1-6-41-16,2 2-15 0,1 23-21 16,5 2-14-16,3 3-31 15,8-17-13-15,5-8-15 16,4-7-4-16,1-12-3 15,-1-7 2-15,-5-11 4 16,-6-4 5-16,-8-4 24 16,-7 2 10-16,-8 6 18 15,-4 1 1-15,-8 9-21 16,-4 4-11-16,-4 5-25 16,5 4-9-16,0 4-28 15,2 0-34-15,12 3-103 0,2 1-42 16,17 4 115-16</inkml:trace>
  <inkml:trace contextRef="#ctx0" brushRef="#br0" timeOffset="9256.81">30174 5978 806 0,'-10'-14'435'16,"1"-3"-29"-16,-1 11-280 15,-3 1 6-15,-1 13-17 16,-4 14-10-16,0 1-5 15,2 4-7-15,6 0-29 16,3-8-16-16,9 1-29 16,3 1-10-16,9-8-9 15,4-2-1-15,3-11-1 16,1-9 2-16,-2-7 6 16,-5-8 2-16,-4 2 7 15,-5-3 1-15,-6 4 3 16,-3 3 3-16,-10 2 5 15,0 10 2-15,-5-1 2 16,-1 2-2-16,-1 5-9 16,0 0-8-16,6 6-23 0,2 5-34 15,5 1-95-15,6 3-57 16,5 8 114-16</inkml:trace>
  <inkml:trace contextRef="#ctx0" brushRef="#br0" timeOffset="9717.35">30223 6639 1481 0,'-12'-17'547'0,"-5"-3"-441"16,1 4-25-16,-4 4-28 16,0 5-22-16,3 10-7 15,2 6 6-15,4 4 16 16,4 6 0-16,8 4-14 0,7 0-9 15,7 2-17-15,4-2-5 16,5-8-2-16,2-5-1 16,2-10 2-16,-3-6 1 15,-3-9 7-15,-9-5 5 16,-11-7 12-16,-2-1 5 16,-8-2 8-16,-4 2 3 15,-4 7 2-15,-4 4-4 16,-3 8-13-16,5 9-9 0,-1 4-63 15,4 5-41-15,3 7-94 16,0 6 146-16,8 13-2 16</inkml:trace>
  <inkml:trace contextRef="#ctx0" brushRef="#br0" timeOffset="10200.67">30154 7357 1154 0,'0'-18'453'0,"0"2"-300"15,-6 0-106-15,0 4 14 0,-4 8 6 16,-2 4 10-16,3 4 22 16,0 7-9-16,6 7-26 15,1 0-11-15,4 8-22 16,7-3-7-16,4-4-10 15,8-1-4-15,9-7-3 16,5-6 4-16,7-7 18 16,1-2 12-16,-10-12 17 15,-14-1 3-15,-9 0 0 16,-9 0-5-16,-18-1-8 16,-3 1-7-16,-16 3-17 15,-8 0-10-15,4 12-35 16,1 2-32-16,6 0-84 15,8 0 75-15,15-7 18 16</inkml:trace>
  <inkml:trace contextRef="#ctx0" brushRef="#br0" timeOffset="11548.19">29253 5949 636 0,'-27'0'426'0,"3"0"15"0,7-3-213 15,5 2-25-15,4-2-56 16,7 3-24-16,7 0-22 16,7 5-7-16,14 1-19 15,11 0-6-15,17 3-23 16,6-2-14-16,18 4-19 15,0-5-4-15,11 2-6 16,5-1-1-16,-14 0 1 16,-4 2 0-16,-30-2 0 15,-10 2-1-15,-14-1-31 16,-9 1-31-16,-9-4-84 16,-9-1-44-16,-10-3-351 15,0 0 360-15</inkml:trace>
  <inkml:trace contextRef="#ctx0" brushRef="#br0" timeOffset="12631.91">29589 5477 855 0,'-9'-4'423'0,"6"2"-119"16,2 1-85-16,0 0-43 16,0 0-23-16,-1 0-34 15,2 0-10-15,0 0-26 16,10 0-17-16,10 4-28 15,24 16-9-15,-34-3-14 16,-2 2-6-16,-10 2-3 16,-8 3-2-16,-8 0 2 15,-4 0-1-15,-6-1 0 16,4-3 1-16,1-5 0 16,5-2 0-16,9-4-1 15,2-3 1-15,9-3 10 16,5-2 8-16,7-1 14 15,4-3 1-15,9 4-8 16,1-1-8-16,2 0-13 16,1 1-11-16,-1 2-102 0,-3 4-63 15,-7 11 97-15</inkml:trace>
  <inkml:trace contextRef="#ctx0" brushRef="#br0" timeOffset="13354.94">29910 6221 1069 0,'-3'0'450'0,"-4"5"-254"16,-7 0-25-16,-16 6-34 15,-9 2-17-15,-17 9-29 16,-6 5 0-16,-9 10-3 16,-5 3-4-16,2 4-1 15,-1 5-11-15,2 1-22 16,9-2-8-16,8-9-19 16,11-6-5-16,18-10-8 0,6-4-6 15,9-5-5-15,3-3-3 16,9-8-6-16,0-3-2 15,9-1-36-15,1-4-37 16,7-3-95-16,2-6-48 16,9 1 137-16</inkml:trace>
  <inkml:trace contextRef="#ctx0" brushRef="#br0" timeOffset="13978.43">29626 6564 1375 0,'-9'-2'530'0,"6"1"-367"16,2-1-43-16,0 1-13 16,0 0-24-16,0 0-28 15,1 0-3-15,2 0-6 16,13 1-12-16,26 11-12 15,-34-2-3-15,-6 4-9 16,-5 3 0-16,-11 2-1 16,-6 3 0-16,-9-2-2 15,1 0 1-15,5-4-3 16,2-2 1-16,9-3 0 16,5-1 1-16,8-6 0 15,5 2 1-15,14-5 2 16,4 0 2-16,9 0 0 15,4-4 1-15,-1 2-8 16,2-1-42-16,-6 0-111 0,-7 2 482 16,-15 2-297-1</inkml:trace>
  <inkml:trace contextRef="#ctx0" brushRef="#br0" timeOffset="14500.59">29205 6729 1078 0,'-7'0'457'0,"6"1"-210"0,3 4-90 15,9 5 2-15,5 3-18 16,9 7-38-16,10 8-16 16,4 9-26-16,9 7-12 15,15 5-14-15,1 3-2 16,15-1-7-16,6 3-6 16,4-2-5-16,1-1 0 15,-10-4 6-15,-8-7 4 16,-13 1 3-16,-12-4 1 0,-8-6-7 15,-12-4-4-15,-11-7-17 16,-5-3-26-16,-11-8-76 16,-2-4-44-16,-9-10-111 15,-4-4 152-15</inkml:trace>
  <inkml:trace contextRef="#ctx0" brushRef="#br0" timeOffset="15478.43">29651 7414 888 0,'-1'-2'457'15,"0"1"-163"-15,1 0-80 16,0 0-17-16,0 0-56 15,16-6-23-15,32 5-40 16,-28 10-24-16,-4 0-29 16,-1 5-9-16,-11-5-7 15,-4 3-2-15,-9 3 0 16,-10-5 1-16,-3 6 1 16,1 0-2-16,0-3 0 15,3 3-2-15,5-5 0 16,3-1-1-16,7-5-3 15,3 0-1-15,7 0 0 0,3-3 0 16,4 4 0-16,6-1 2 16,4 5-1-16,0 3 2 15,-1 1 6-15,-4 2 12 16,-13-2 20-16,-6 0 9 16,-12-3 10-16,-8-1-6 15,-3-1-11-15,-4-4-6 16,2 0-14-16,2-1-7 0,1-3-14 15,4 0-22-15,4-1-82 16,5-2-52-16,9 3 88 16</inkml:trace>
  <inkml:trace contextRef="#ctx0" brushRef="#br0" timeOffset="16089.55">29245 7363 817 0,'-8'0'451'15,"3"2"-124"-15,1-1-87 16,0-1-30-16,4-1-56 15,0 0-20-15,0 0-34 16,21-10-18-16,51-32-32 16,-18 4-16-16,24-19-22 15,6-3-8-15,19-6-24 0,3 0-14 16,-7 6-11-16,-6 4-8 16,-26 12-14-16,-14 9 4 15,-25 16 0-15,-10 6 5 16,-15 12-3-16,-3 3-26 15,-7 8-111-15,-5 2-65 16,-5 4 158-16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3.3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9562,'0'0'92,"0"0"0,0-1 0,0 1 1,0 0-1,0 0 0,0 0 0,0 0 0,0 0 0,0 0 0,0 0 1,0 0-1,1 0 0,-1 0 0,0 0 0,0 0 0,0 0 0,0 0 1,0 0-1,0 0 0,0 0 0,0 0 0,1 0 0,-1 0 0,0 0 0,0 0 1,0 0-1,0 0 0,0 0 0,0 0 0,0 0 0,0 0 0,0 0 1,1 0-1,-1 0 0,0 0 0,0 0 0,0 0 0,0 1 0,0-1 1,0 0-1,0 0 0,0 0 0,0 0 0,0 0 0,0 0 0,0 0 1,0 0-1,0 0 0,0 0 0,0 1 0,0-1 0,0 0 0,0 0-92,5 7 1058,-2 3-310,0-1 0,0 1 0,-1 0 0,0 5-748,-1-7 274,18 117 2268,-3-7-1224,-2-31-637,81 575 1964,-80-519-2387,52 415 245,-55-489-1139,-3 0-1,-2 55 637,-6-134-1485,2-19 524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4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10986,'4'-1'6729,"-1"-1"-6176,7 3 2864,19 7-2435,-12-2-617,0-2 0,0 0-1,1-1 1,-1-1 0,5 0-365,20 0 560,-13-1-293,-1 1 0,1 1 0,-1 1 0,11 4-267,-36-7 14,-1-1 1,0 1 0,0 0-1,0 0 1,1 0-1,-1 0 1,0 0 0,0 1-1,-1-1 1,1 1-1,0-1 1,0 1-1,1 1-14,-3-2 13,1 0-1,-1 0 0,1 0 0,-1 0 0,1 1 0,-1-1 0,0 0 1,1 0-1,-1 0 0,0 0 0,0 1 0,0-1 0,0 0 1,0 0-1,0 0 0,-1 1 0,1-1 0,0 0 0,0 0 0,-1 0 1,1 0-1,-1 0 0,1 0 0,-1 1 0,0-1 0,0 0-12,-2 5 65,-1-1 0,0 0 0,0 0-1,-1-1 1,0 1 0,1-1-1,-5 3-64,-11 6 272,-9 6-272,7-6 77,-121 74 116,95-58-231,47-29 20,1 0 0,0 0 1,0 0-1,0 0 1,0 0-1,-1 0 1,1 1-1,0-1 1,0 0-1,0 0 0,0 0 1,0 0-1,-1 0 1,1 0-1,0 0 1,0 0-1,0 0 0,0 1 1,0-1-1,0 0 1,0 0-1,-1 0 1,1 0-1,0 0 1,0 1-1,0-1 0,0 0 1,0 0-1,0 0 1,0 0-1,0 1 1,0-1-1,0 0 0,0 0 1,0 0-1,0 0 1,0 1-1,0-1 18,7 0-917,5-4-901,1 0-1,11-6 1819,20-11-1018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5.0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250 37 9866,'-2'-4'1390,"0"0"0,-1 0 0,1 1 0,-1-1-1,-1-1-1389,3 4 231,1 0 0,-1 0 0,0 0-1,0 0 1,0 0 0,0 1 0,0-1-1,0 0 1,0 1 0,0-1-1,0 0 1,0 1 0,0 0 0,0-1-1,-1 1 1,1-1 0,0 1-1,0 0 1,0 0 0,-1 0 0,1 0-1,-1 0-230,-10 3 505,1 0 0,0 1 0,0 0 1,0 1-1,0 1 0,-6 3-505,5-1 52,0 0 0,0 1 0,1 1 0,0 0 0,0 0 0,1 1 1,1 0-1,-4 6-52,10-12 9,0-1 0,0 1 1,1 0-1,0 0 0,0 0 1,0 0-1,0 0 0,1 0 1,0 1-1,0-1 0,0 0 1,1 4-10,0-6 3,0 0 0,0-1 0,0 1 0,1 0 1,0-1-1,-1 1 0,1 0 0,0-1 1,0 1-1,0-1 0,1 1 0,-1-1 0,1 1 1,-1-1-1,1 0 0,0 0 0,0 0 0,0 0 1,0 0-1,0 0 0,0-1 0,0 1 0,1-1 1,-1 1-1,2 0-3,2 0 2,0 0 0,0 0 0,-1-1 0,1 1 0,1-1 0,-1 0 0,0-1 0,0 0 0,0 0 0,0 0 0,0-1 0,0 1 0,5-3-2,7-1 1,1-1-1,-1-1 1,12-6-1,-3-1 45,-35 21-4,-1 1 0,1 1 0,1-1 1,0 1-1,0 0 0,1 1 0,0 0 0,1 0 0,0 0 0,0 0 0,2 1 1,-1 2-42,3-10 66,0 1 1,0-1-1,1 1 1,0-1-1,-1 1 1,2-1-1,-1 1 1,1-1 0,-1 1-1,1-1 1,0 1-67,0-3 28,0 0 0,0 0 1,0 0-1,0 0 0,0 0 1,0 0-1,1 0 0,-1 0 0,1 0 1,-1-1-1,1 1 0,0 0 1,-1-1-1,1 0 0,0 1 1,0-1-1,0 0 0,0 0 1,0 0-1,0 0 0,1 0 1,-1-1-29,9 2 51,0 0 1,0-1 0,0-1-1,-1 0 1,5 0-52,2 0 20,5 0 68,1-1 0,3-2-88,-17 2-184,-1-1 1,0 0 0,0 0 0,0-1 0,0 0 0,0 0-1,2-2 184,-8 4-30,0 0 0,0 0 1,0-1-1,0 1 0,0-1 0,-1 1 0,1-1 0,0 1 0,0-1 30,0-2-84,0 1-1,-1-1 1,1 0 0,0 1 0,-1-3 84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5.3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15043,'0'15'5489,"2"14"-3904,-6 10-449,-2 29 248,2 8-159,-3 11-481,7 2-168,7-10-200,-1-6-112,9-14-160,0-7-48,-6-19 72,-2-8-144,-3-17-976,2-9-545,2-18-1151,4-7 1672,8-25 472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5.7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269 1 13363,'-24'9'5574,"-11"7"-3221,-9 3-1448,15-7-323,10-6-35,0 2 0,0 1 0,1 0 0,0 1 0,-11 10-547,28-20 56,0 1 0,-1 0 0,1 0-1,0 0 1,1-1 0,-1 1 0,0 0 0,0 0-1,0 0 1,0 1 0,1-1 0,-1 0 0,1 0 0,-1 0-1,1 0 1,-1 1 0,1 0-56,0-1 34,0 0 1,0 0-1,1 0 0,-1 0 0,1 0 1,-1 0-1,1 0 0,-1 0 0,1 0 1,0 0-1,-1-1 0,1 1 0,0 0 1,0 0-1,0-1 0,0 1 0,-1 0 1,1-1-1,0 1 0,0-1 0,0 1 1,0-1-1,0 0 0,1 1-34,29 13 451,1-1 1,13 2-452,-7-2 221,154 45 453,-67-22-586,-122-35-186,-2-1 124,0 0 0,0 0 0,0 0 1,0 1-1,0-1 0,0 0 0,-1 0 0,1 1 1,0-1-1,0 1 0,0-1 0,-1 1 0,1-1 0,0 1 1,-1 0-27,-4-1 174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1:56.5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6057,'0'1'232,"0"0"1,0 0-1,0 0 0,0 0 0,0 0 0,1 0 1,-1 0-1,0 0 0,1 0 0,-1 0 0,1 0 1,-1 0-1,1 0 0,0-1 0,-1 1 0,1 0 1,0 0-1,-1-1 0,1 1 0,0 0 0,0-1 1,0 1-1,0-1 0,-1 1 0,1-1 0,0 1 1,0-1-1,0 0 0,0 1-232,4 1 681,43 29 1425,-2 1 0,-1 3 0,4 6-2106,-21-17 625,0 0 18,-1 1 0,-2 1-1,23 29-642,-34-36 230,-1 0-1,0 1 1,-2 0-1,0 1 0,-2 0 1,8 21-230,-7-5 271,-1 1 0,-2 0 1,-1 1-1,0 36-271,-4 38 600,-5 4-600,-1-36 365,-4 0 0,-13 54-365,11-86 164,-3 1-1,-2-2 1,-2 0 0,-20 39-164,17-47 79,-1-1 0,-2-1 0,-6 5-79,29-43 1,-20 29-499,-2 0 1,-2-2-1,0 0 0,-12 9 498,2-10-720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2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255 165 9330,'11'4'2339,"-5"-2"-1334,1 1 0,0-1 1,-1 0-1,1-1-1005,-4-1 262,0 1 1,0-1-1,0 0 0,0 0 1,0-1-1,0 1 0,-1-1 1,1 1-1,0-1 1,0 0-1,1-1-262,1 0 243,0 0-1,0-1 1,0 0 0,-1 0-1,1-1 1,-1 1-1,0-1 1,0 0 0,0 0-1,-1 0 1,1 0 0,-1-1-1,0 1 1,0-1 0,-1 0-1,1 0 1,0-2-243,-3 5 28,4-8 234,-1 0 1,1-8-263,-4 16 26,1-1 1,-1 1-1,0-1 1,0 0-1,0 1 1,0-1-1,0 1 1,0-1-1,-1 1 1,1-1-1,-1 1 1,0-1-1,-1-1-26,2 3 11,-1-1-1,0 1 0,0-1 0,0 1 0,0 0 0,0 0 0,0-1 1,-1 1-1,1 0 0,0 0 0,-1 0 0,1 0 0,-1 0 0,1 1 1,-2-2-11,-1 1 21,-1 0 0,0 0 1,0 0-1,0 0 0,-1 0-21,-8 0 21,-1 1-1,0 0 1,0 1-1,0 1 1,1 0-1,-1 1 1,1 1-1,-1 0 1,1 0-1,0 2 1,1 0-1,-1 0 1,1 1-1,1 1 1,-5 3-21,7-3 21,-1 0 0,1 0 0,1 1 0,-1 0 0,2 1 0,-1 0 0,1 1 0,1-1 0,0 1 0,0 1 0,1-1 0,1 1 0,0 0 0,0 1 0,2-1 1,-1 1-1,0 9-21,2-10 49,1 0 1,1 0 0,0 1-1,0-1 1,1 0 0,1 0-1,2 7-49,-2-11 34,0 0 0,1-1 0,0 0 0,0 1-1,0-1 1,1 0 0,1 0 0,-1-1 0,1 0-1,0 1 1,0-1 0,2 1-34,3 1 64,-1-1 0,1 0 0,0 0 0,0-1 0,12 5-64,13 5 327,8 0-327,-15-6 125,-18-6-76,163 67 788,-164-68-785,-7-2-42,-1-1 0,0 0 0,0 1 0,1 0-1,-1-1 1,0 1 0,0-1 0,0 1 0,1 0-1,-1 0 1,0 0 0,0 0 0,0 0 0,0 0-1,-1 0 1,2 1-10,-2-2 3,0 0 0,0 1 0,0-1 0,1 0 0,-1 0 0,0 1 0,0-1 0,0 0 1,0 0-1,0 1 0,0-1 0,0 0 0,0 1 0,0-1 0,0 0 0,0 0 0,0 1 0,0-1 0,0 0 0,-1 1 0,1-1 0,0 0 0,0 0 0,0 1 0,0-1 0,0 0 0,0 0 0,-1 1 0,1-1 0,0 0 0,0 0 1,0 0-1,-1 0 0,1 1 0,0-1 0,0 0 0,-1 0 0,1 0 0,0 0 0,0 0 0,-1 1 0,1-1 0,0 0 0,-1 0 0,1 0 0,0 0 0,0 0 0,-1 0-3,-18 3-182,18-3 150,-30 2-1900,0-2 0,0-1 0,-23-4 1932,22 0-619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2.7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0 325 8394,'33'-6'2938,"0"-1"1,0-2 0,6-3-2939,-1 0 1481,-17 5-654,1 0-1,-2-1 1,1-1 0,1-2-827,-14 7 108,-1-1-1,1 0 1,-1 0 0,-1-1-1,1 0 1,-1 0 0,0-1-1,0 1 1,-1-1 0,0 0-1,4-7-107,-6 7 13,1 0 0,-1-1 0,-1 1 0,1-1-1,-1 1 1,-1-1 0,1 0 0,-1 1 0,-1-1 0,0-8-13,0 13 0,0-1 0,-1 0 1,1 1-1,-1-1 1,0 1-1,0-1 1,0 1-1,-1 0 0,1-1 1,-1 1-1,-1-1 0,2 2 1,-1 0 1,1 0-1,-1 0 0,0 0 0,0 0 0,0 1 1,0-1-1,0 1 0,-1-1 0,1 1 0,0 0 1,-1 0-1,1 0 0,0 0 0,-1 0 0,-2 0-1,2 1 2,-1 0-1,1-1 1,0 1-1,-1 0 1,1 1 0,-1-1-1,1 1 1,-1-1-1,1 1 1,0 0-1,0 0 1,-1 1-1,1-1 1,0 1-1,0-1 1,0 1-1,0 0 1,1 0 0,-1 0-1,0 1 1,1-1-1,0 1 1,-1-1-1,-1 3-1,-1 2 29,1-1-1,-1 1 0,1 0 0,1 0 1,-1 1-1,1-1 0,0 1 1,1 0-1,0 0 0,0 1-28,0 3 135,1 1 0,0-1 0,1 0 0,1 1 0,0-1-1,0 0 1,2 0 0,-1 0 0,1 0 0,5 11-135,-4-13 78,0 0 0,0-1 0,1 0 0,1 0 0,-1 0 0,1-1-1,1 1 1,-1-1 0,1-1 0,1 0 0,0 0 0,0 0 0,2 1-78,-3-4-135,0 0 0,1-1 0,-1 0 0,1 0 0,0-1 0,0 0 0,0 0 0,0 0 0,0-1 0,0-1 0,0 1 0,0-1 0,0-1 0,3 0 135,35-6-673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3.1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0 16556,'0'20'6145,"0"28"-4641,0 17-184,0 32-207,3 8-313,12 2-520,2-10-104,11-23-64,3-11-8,1-22-472,2-2-480,1-23-1217,-6-8 257,-10-15 944</inkml:trace>
  <inkml:trace contextRef="#ctx0" brushRef="#br0" timeOffset="1">7 321 14723,'-6'-14'6049,"6"3"-3456,8 1-1025,10 4-127,14 0-369,8 4-336,12 2-432,3 0-32,7 1-552,3 6-800,18 5 744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3.5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12227,'4'9'5105,"5"3"-2913,6 7-151,-3 23-577,-3 13 16,1 25-272,-2 6-295,4 5-465,2-9-144,6-17-80,-3-14-240,2-18-952,-2-8-673,-3-21-2520,6-9 2553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08:19.874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3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08:35.856"/>
    </inkml:context>
  </inkml:definitions>
  <inkml:trace contextRef="#ctx0" brushRef="#br0">10857 6753 580 0,'-8'-1'343'0,"3"-1"-49"16,2 0-93-16,-2 0-15 16,5 1-37-16,-1-1-18 0,1 1-22 15,0 0-12-15,0 0-14 16,0 0-5-16,0 0-14 16,8 0-6-16,2-1-15 15,5-2-8-15,30-5-6 16,-30 4 0-16,6-1 3 15,-2 0 3-15,6 2 1 16,-2-1-1-16,8 3-3 16,-3 0-4-16,-7 0-7 15,3 0-4-15,1 2-5 16,-1-4-1-16,5 2-1 16,-2 1-1-16,1-2 0 15,2 2 2-15,2 1-2 16,-5 1 2-16,1 1-1 15,2 1 0-15,-8-2 0 0,0 0-1 16,-2 0-1-16,-4-1-1 16,5 4-2-16,2-2 0 15,2-1-1-15,-2 1 1 16,2 0-1-16,-1 1 1 16,-1-1 0-16,3 1 1 15,-1 0-1-15,1 2 0 16,2-1 0-16,0-1 0 15,3 2 1-15,0-2-1 16,4 0 0-16,-4 1 0 0,-5-1-1 16,3-1 1-16,-4-1 1 15,3 0 0-15,4-1 0 16,-1 3 0-16,1 1-1 16,0 0 0-16,0 2 0 15,-1-2 0-15,2 2-1 16,-1-2 1-16,1-2 0 15,7 3 1-15,-3-2 1 16,-4 0 0-16,2 0-1 16,-7-3 1-16,1-1-2 15,6 0 2-15,0-1-2 16,0 2 1-16,-3 2-1 16,3-1 0-16,-2 4-1 15,2-3 0-15,6-1-1 16,-4 0 0-16,6-1-1 15,-2 0 1-15,-12 0-1 0,1-1 1 16,-4-4 0-16,2 0-1 16,6 1 0-16,5 0 0 15,-5 4 0-15,-1 0 1 16,-2 4-1-16,1 0 0 16,-2 1 1-16,2 1-1 0,0-3-1 15,-1 2 0-15,5 0-1 16,-8-3 1-16,5 1 1 15,2-2-1-15,-8-2 1 16,7-2-1-16,-2 2 1 16,-1-1 0-16,6 2 0 15,-2 2-1-15,-2 1 0 16,0-1 0-16,2-2 1 16,1-1-1-16,4 0 0 15,-1-3-1-15,-6 1 1 16,-1-1 0-16,-1-2 1 15,8 3 0-15,1-2 0 16,2 3 0-16,-5 2 0 16,-6 0 0-16,-3 0 0 15,-2 1 1-15,-4-1 0 0,-5 1 0 16,-2-1-1-16,-3 0 0 16,0 2 0-16,0-2 0 15,-4 1-1-15,3 1 1 16,-2-2-1-16,-3 0 1 15,0 1 5-15,-6-2-73 16,-18-7 51-16</inkml:trace>
  <inkml:trace contextRef="#ctx0" brushRef="#br0" timeOffset="1927.61">12769 5389 568 0,'0'0'297'0,"0"0"-70"16,0 0-17-16,0 0-25 16,0 0-15-16,0 0-22 15,0 0-5-15,0 0-10 16,0 0-5-16,0 0-13 16,0 0-13-16,0 0-26 15,0 0-11-15,-1 0-12 16,-1 15-3-16,-10 37-9 0,1-26-2 15,-3 5-2-15,0 6 2 16,0 2 2-16,1 2 1 16,1 5-8-16,2-4-4 15,1-4-9-15,4-2-5 16,1-11-5-16,2-3-5 16,2-11-5-16,0-4-21 15,2-7-80-15,-1-6-54 0,3-6-119 16,-2-1-23-1,1-6 185-15</inkml:trace>
  <inkml:trace contextRef="#ctx0" brushRef="#br0" timeOffset="2316.96">12604 5381 1185 0,'-11'4'483'0,"6"-5"-251"16,5-4-60-16,3-5-32 16,2-1-11-16,7-2-47 0,1-2-17 15,7-3-16-15,1 0-8 16,3-1-16-16,2 2-3 15,-1 2-10-15,1 8 0 16,-2 7 12-16,-1 5 12 16,-1 12 21-16,0 0 6 15,2 6 0-15,-6 1-7 16,0 4-6-16,-2-3-4 16,-10-1-11-16,9 0-6 0,-11-4-12 15,-2-6-5-15,1 2 5 16,2-6-29-16,-4-8-135 15,-4-2-26-15,3-12 81 16</inkml:trace>
  <inkml:trace contextRef="#ctx0" brushRef="#br0" timeOffset="4145.09">12864 4757 954 0,'50'-39'451'16,"-42"26"-159"-16,-5-5-51 15,-1 3-26-15,-4 1-25 16,-7 3-47-16,4 7-13 16,-15 3-38-16,-3 2-20 15,-4 11-21-15,-5 4-10 16,7 12-15-16,4 4-3 0,12 6-6 15,1 2-3-15,8-2-3 16,5-3 0-16,11-5-5 16,6-7-2-16,6-6-4 15,3-6 2-15,-3-8-69 16,8-3-73-16,-6-11-111 16,3-5 136-16</inkml:trace>
  <inkml:trace contextRef="#ctx0" brushRef="#br0" timeOffset="4756.27">13126 4745 1151 0,'-8'0'582'15,"-2"9"-141"-15,0 9-254 16,1 6 2-16,-2 6-44 16,4-1-21-16,6-2-29 15,4-2-12-15,8-5-39 16,3-1-11-16,5-6-18 0,-1-6-7 15,2-7-6-15,0-3-2 16,-2-9-1-16,0-2-5 16,-7-4-17-16,-4 0-9 15,-11-3-5-15,-5 3 6 16,-10-1 17-16,-2 2 10 16,-2 6 5-16,0 3 1 15,6 4 1-15,0 1 0 0,6 1-3 16,6 1 0-16,7 0-2 15,6 0-2-15,7-6-4 16,2-1 1-16,3-4 1 16,3 2 1-16,5 3 3 15,-1 1 2-15,-2 12 0 16,-1 1 0-16,-5 10 14 16,-4 5 7-16,-2 4 12 15,-5 1 6-15,-3 4-5 16,3-5-4-16,0-2-9 15,-3-4-5-15,1-6-6 16,-6-4-3-16,1-9-5 16,3-2-1-16,1-10-1 15,4-5-7-15,1-9-17 16,-1-4-7-16,0-5-5 16,1 4 6-16,-2 1 18 0,6 8 8 15,-5 10 6-15,-1 7 1 16,-2 7 8-16,-2 8 5 15,2 8 11-15,-2 2 3 16,0 5-2-16,4-1-5 16,-2-5-11-16,-3-4-3 15,5-7-5-15,-5-4-32 16,2-5-132-16,6 0-70 0,-3-7 125 16</inkml:trace>
  <inkml:trace contextRef="#ctx0" brushRef="#br0" timeOffset="5044.92">13597 4742 1264 0,'-2'1'578'0,"7"15"-211"16,1 5-114-16,0 8-44 16,2 1-30-16,3 3-64 15,3-2-21-15,3-5-32 16,1-3-13-16,-2-6-9 15,0-5-6-15,-4-8-8 16,0-3-5-16,0-7-9 0,0-5-2 16,0-10-3-1,2-4-3-15,2-4 5 0,0-1-14 16,-3 1-81-16,-1 4-55 16,-3 7-123-16,-5 6 462 15,-5 14-184-15</inkml:trace>
  <inkml:trace contextRef="#ctx0" brushRef="#br0" timeOffset="5346.11">13886 4975 1321 0,'19'6'530'0,"-2"-10"-331"16,-1-3-21-16,-3-8-21 15,-1-2-30-15,-2-6-54 16,8-4-21-16,-3-3-33 15,-4 0-9-15,-10 4-4 16,-5 4-1-16,-7 8-5 16,-1 7 8-16,3 11 24 15,-3 9 10-15,3 10 25 16,2 4-2-16,0 5-10 16,4-1-4-16,2-4-3 15,-1-2-3-15,8-4-11 16,-3-8-6-16,9 1-18 15,1-4-4-15,4-10-33 0,4 1-57 16,-4-8-142-16,2-5-21 16,3-6 130-16</inkml:trace>
  <inkml:trace contextRef="#ctx0" brushRef="#br0" timeOffset="5682.55">14156 4843 1438 0,'1'11'607'0,"2"4"-330"15,1 1-36-15,-3 2-34 16,1 1-30-16,0-3-58 16,-1-1-24-16,3-2-52 15,-1-2-17-15,3-3-16 16,-4-5-3-16,0-2-6 16,-1-1-1-16,-1-1-2 15,0 0-10-15,0 0-17 16,2-3-4-16,2-15-2 15,34-30 9-15,-29 27 20 16,1 3 4-16,3 4 4 16,3 4 0-16,-2 9 10 15,-3 2 10-15,0 12 16 16,-3 3 13-16,0 10 14 16,3 2-4-16,-3 1-9 15,0-4-11-15,-3-5-22 0,5 0 3 16,0-14-112-16,0-1-84 15,0-6 110-15</inkml:trace>
  <inkml:trace contextRef="#ctx0" brushRef="#br0" timeOffset="5931.87">14521 4894 1797 0,'-7'14'706'0,"12"4"-449"15,-5 1-101-15,0 5-24 16,-3 0-31-16,3-2-54 16,4-3-13-16,0-7-18 15,1-3-9-15,0-8-99 16,-5 0-79-16,3-11-152 15,0-3 176-15</inkml:trace>
  <inkml:trace contextRef="#ctx0" brushRef="#br0" timeOffset="6135.26">14451 4776 1259 0,'-3'-6'592'0,"6"4"-243"15,2 1-141-15,-5 0-14 16,0 1-72-16,0 0-35 15,6 0-59-15,10 3-95 16,32 15 45-16</inkml:trace>
  <inkml:trace contextRef="#ctx0" brushRef="#br0" timeOffset="6437.39">14679 5005 1583 0,'10'4'620'0,"6"-4"-457"16,1-3-17-16,3-9-73 15,4-5-31-15,-1-6-31 16,-1-4-3-16,-7 1-3 16,-10 2-1-16,-12 7-2 15,-6 5 9-15,-8 5 22 16,-1 2 8-16,-2 5 19 15,2 3-2-15,7 7 1 16,2 1 0-16,5 8 2 0,4 6 0 16,3 1-13-16,4 6-7 15,6-1-12-15,2-4-6 16,5-3-8-16,3-6-3 16,4-8 0-16,2-3-14 15,3-9-131-15,-1-1-79 16,2-10 120-16</inkml:trace>
  <inkml:trace contextRef="#ctx0" brushRef="#br0" timeOffset="6771.4">14983 4915 1285 0,'-2'9'605'0,"2"-1"-204"16,-2 6-120-16,4 2-50 15,-1 0-36-15,1 3-71 16,-2 2-28-16,-1-6-50 15,0 2-20-15,1-6-17 16,3-7-3-16,1-1-6 16,-3-7-1-16,1-6-15 15,1-2-6-15,1-7-5 16,2 1-2-16,-2-2 15 16,0-1 8-16,3 3 6 15,2 2 1-15,5 6 0 16,-2 3 1-16,0 6 5 0,0 1 5 15,1 7 16-15,-5 4 7 16,1 10 16-16,-3 4-1 16,-2 6-7-16,1 2-9 15,-1-8-18-15,3-3 0 16,0-11-59-16,0-10-80 16,5-5 276-16,1-5-162 15</inkml:trace>
  <inkml:trace contextRef="#ctx0" brushRef="#br0" timeOffset="7201.33">15408 4849 1430 0,'6'1'632'0,"-11"7"-291"15,-10 1-115-15,-6 5-45 16,-7 1-34-16,3 5-46 15,12 2-13-15,6 2-28 16,6 2-12-16,12 0-12 16,4 0-4-16,4-11-13 15,12 3-3-15,-4-9-8 16,2-6-2-16,7-2-3 0,-8-9-1 16,2-8-2-1,1-2 0-15,-5-7-2 0,-3-3-3 16,-10 0-7-16,-9-1-2 15,-7 4 4-15,-8 5 1 16,-5 7 11-16,-3 4 3 16,-3 10 5-16,4 7 6 15,1 7 14-15,7 8 14 16,7 3 12-16,3 2 4 16,10 0-9-16,2-4-9 0,12-1-16 15,2-3-6-15,9-5-12 16,-2-6 6-16,2-5-24 15,2-5-89-15,6-13-206 16,-5-11 195-16</inkml:trace>
  <inkml:trace contextRef="#ctx1" brushRef="#br0">26837 9426 0,'0'0'16,"0"0"-1,-14-254-15</inkml:trace>
  <inkml:trace contextRef="#ctx0" brushRef="#br0" timeOffset="18878.45">16744 6743 813 0,'-10'3'388'0,"2"-2"-143"16,3 0-32-16,2-2-28 15,2 1-21-15,1-1-28 16,0 0-14-16,0-1-28 15,0 1-7-15,0 0-8 16,0 1-2-16,3 0-14 16,11 0-9-16,2 1-12 15,30 4-1-15,-27-5-2 16,2 2-2-16,7-2-2 16,-10-1-3-16,2 0 1 15,-1-4 0-15,-9 1 0 16,10-2-1-16,1 1-3 15,1 1-3-15,3 0-4 16,-5 0-2-16,-2 2-2 16,0 2-1-16,1 0-1 15,0 0-1-15,4 0-3 16,-4 0 0-16,1-1-3 0,-1-2-1 16,2 2-2-16,2 0 0 15,1-1 0-15,4 1-1 16,-3-1-1-16,4 1 0 15,-2 0 0-15,-4 0 0 16,-1-1 0-16,-5 0 0 16,-2 3 1-16,3 2 0 0,1-1 0 15,-7 0 0-15,7-1 0 16,0 1-1-16,1-1 0 16,4 1 0-16,-5 0-1 15,2-2 1-15,-2 0-1 16,2 1-1-16,-2-1 1 15,2 0 0-15,1-1 1 16,1-2 1-16,-1 2 0 16,0 0 2-16,1 0-1 15,0 0 0-15,3 2 1 16,-4 0 0-16,-4 1-2 16,-3 1 1-16,0-2-2 15,-2 1-1-15,3 0 1 16,8 0-1-16,-4 0 0 15,4 1 1-15,2 1-1 0,-4-2-1 16,1 1 0-16,1 1 0 16,1-2 0-16,-1 1-1 15,-1-2 1-15,1-1 0 16,-1 0 0-16,2 0 0 16,3 0-1-16,0 3 1 15,0-3-1-15,-8 1 1 16,1 1 0-16,-3-2-1 15,-3-1 1-15,5 1 0 16,-4-2 1-16,6 2-1 0,-1-2 1 16,1 2 0-16,1 3-1 15,0 0 1-15,0 1 0 16,1 0 0-16,-1-2 0 16,-2 0 0-16,2-1 0 15,-3-1-1-15,3 2 1 16,2-2 0-16,4 1-1 15,-2-1 1-15,5 0 0 16,-4 0-2-16,-4 0 1 16,1 0 0-16,-4-2 0 15,3 1 0-15,-8-2 1 16,4 1-1-16,0 3 0 16,4 0-1-16,4 5 1 15,-2 0 0-15,0-2 0 16,-4 2 0-16,3-4-1 15,-1 1 0-15,1-1 0 0,0-1 0 16,-2-1 1-16,3 2 0 16,0-2-1-16,-2 0 0 15,-8 0 0-15,4 2 0 16,-3-1 3-16,3 3-1 16,1-1 1-16,-11-3-1 15,5-3-1-15,-5 1 1 0,5-1 0 16,5 3 0-16,-3 1 0 15,3 0-1-15,-1 0 0 16,-1-1 1-16,-3 0-1 16,2 0 2-16,-2 0-2 15,1 2-1-15,2-2 2 16,1 1-1-16,2 0 0 16,-1-2 1-16,-1 1-2 15,1 0 1-15,0 0-2 16,0 0 2-16,0 2 0 15,1-2-1-15,-1 3 1 16,-4-2 0-16,2 0-1 16,-1 0 1-16,-4 1 1 15,-2 0-1-15,-1-1 0 16,2 1 1-16,2-1-2 0,7 1 1 16,2 0 0-16,-1 2 0 15,-2 0 0-15,-2-2 0 16,-2-2 0-16,0-2 0 15,3 2 0-15,-3-1 0 16,1 1 1-16,1 0-1 16,-1 0 1-16,0 3-1 15,2 0 0-15,-1 1-1 0,6-1 1 16,-1-1 0 0,6 0-2-16,-3-1 0 0,-2 0 1 15,0 0-1-15,-5-1 1 16,0 3 0-16,0 1 0 15,-1-3-1-15,5 1 1 16,2 0-1-16,0-2 1 16,0 0 0-16,1 0 0 15,-6-2 0-15,3 3 0 16,1 3-1-16,-1-3 1 16,0 4 0-16,-3-3-1 15,2-1 1-15,0 2 1 16,1-2-2-16,2 1 1 15,-3-2-1-15,-3-2 0 16,4 2 0-16,-7-5 1 16,3 2 1-16,-4 0-1 15,-5-1-1-15,-1 4 1 0,0 4-1 16,6-3 0-16,-7-2 1 16,12 1 0-16,-1 0 0 15,2 2 0-15,5 1 0 16,-2-1-1-16,0 0 0 15,0-2 1-15,-1-2-1 0,0 4 1 16,-1-1-1-16,0 0 0 16,2 3 0-16,-3-5 0 15,2 1 0-15,-6-2 1 16,5-3 0-16,-1 3 0 16,-4-2 1-16,3 4-1 15,-11-2 0-15,5 2 0 16,4 2-1-16,0-2 0 15,9 1 0-15,0-1 0 16,-3-1 2-16,2 0-1 16,1-3 0-16,-5 3 0 15,1 1-1-15,1 0 1 16,1 3 0-16,0 0 0 16,1-2-1-16,-1 0 0 15,1 3 0-15,3-2 0 16,3 2 1-16,-12 0 1 15,7-4-1-15,-11-3 0 0,-4 0 1 16,6 1-2-16,-3 3 3 16,2 2-1-16,-4 0 0 15,7-3 1-15,-6-4-1 16,2 2 0-16,5-1 0 16,-5 1 0-16,0-1 0 15,-5 0 0-15,-1-3 0 16,-5 3-1-16,2 2 0 0,0 2 0 15,-1 0-1-15,0 0 1 16,2 0 1-16,-6 0 0 16,-1-1 7-16,-6 0 13 15,4-1-12-15,0 0-2 16</inkml:trace>
  <inkml:trace contextRef="#ctx1" brushRef="#br0" timeOffset="3855.62">32813 10417 0,'0'0'0,"-52"85"16,-8-5-1,-1-15-15,-2 28 16,11-30-16,11-30 15,77 129 1,109 193-16</inkml:trace>
  <inkml:trace contextRef="#ctx1" brushRef="#br0" timeOffset="3938.86">32148 10614 0,'0'0'15,"0"0"1,0 0-16,0 0 16,57 91-1,-51-83 1</inkml:trace>
  <inkml:trace contextRef="#ctx0" brushRef="#br0" timeOffset="20939.91">22718 6833 812 0,'-19'-2'430'0,"1"1"-144"16,4-3-62-16,0 1-3 16,3 2-54-16,2-1-21 0,5 2-16 15,1-2-14-15,3 2-33 16,0-1-9-16,0 1-23 16,0 0-6-16,11 0-9 15,9 2-8-15,33 7-4 16,-29-6 1-1,-12-2 6-15,1 1 5 0,37 5 0 16,3-3-1-16,-5 3-3 16,-22-6-1-16,3 0-1 15,-2 3-2-15,8-1 0 16,-1 0-3-16,0 2-2 16,2-2-2-16,1-2-2 15,5 2-3-15,1-1-1 16,1-1-1-16,-1 4-1 15,-1 1 1-15,-2-4 0 16,0 4-2-16,1-6-1 16,0 0-1-16,0-1 0 15,2-3-1-15,3 4 0 0,-1-2 0 16,8 2-1-16,1 6 1 16,-8-3-1-16,4 8 1 15,-4-3 0-15,-2-4-1 16,10 4 0-16,-2-8 0 15,2 3-2-15,4 1 1 16,1 0 0-16,3 1 1 0,-7-2 0 16,-7-2 0-16,3-1 0 15,2 5 0-15,3-3-1 16,5 5-1-16,5 1-1 16,-11-8-1-16,7 3 0 15,-3-5-1-15,-7-2 1 16,10 2-1-16,-3-5-1 15,3 3 1-15,4-4-1 16,0 3 1-16,-10 2-1 16,-3-1 0-16,-15 0 1 15,-11-3 1-15,-11 3 0 16,-10-3 15-16,-10 2-64 16,-4-1-96-16,1-6-151 15,-6-1-82-15,9 3 212 16</inkml:trace>
  <inkml:trace contextRef="#ctx0" brushRef="#br0" timeOffset="21677.99">22602 5757 651 0,'-6'-9'332'15,"5"4"-51"-15,-1 1-76 16,0 4-25-16,1 0-19 16,0 0-52-16,0 3-11 15,1 22-11-15,3 31-7 16,8-9 2-16,2 9 5 0,2 16-9 16,0 10-6-16,-4 15-19 15,-2 6-11-15,-3 7-18 16,-1-3-2-16,0-14 1 15,3-10 2-15,-3-18 0 16,2-11-4-16,-2-15-11 16,1-5-4-16,-2-15-4 15,-1-5-11-15,-3-14-71 16,0-6-55-16,-3-14 79 16</inkml:trace>
  <inkml:trace contextRef="#ctx0" brushRef="#br0" timeOffset="22638.76">22515 5611 1305 0,'-14'-5'546'0,"4"-2"-364"0,10 3-21 15,-3-2-10-15,6-1-48 16,5-1-14-16,10 2-13 16,10-3-8-16,17 4-19 15,7 0-7-15,18 5-13 16,11 2-7-16,3-2-5 15,5 3-2-15,-2-4 1 16,2-1 4-16,12 2-1 16,1 0 1-16,7 1-1 15,-3-2-2-15,8 2-2 16,1 0-1-16,3 4-5 16,4 1-2-16,-1-1-1 15,2 2-1-15,-4 0-1 16,0 1 1-16,-12 2-1 15,0-2-1-15,-10 3 0 0,-8 1 0 16,-6-1 3-16,-9 4 1 16,-8-4 3-16,0 0-2 15,-4-4-1-15,-11-3-2 16,-7-2-1-16,-6 0 0 16,-16-2 0-16,2 1 0 15,-6 0-1-15,-3 0 0 16,-6-1-1-16,-5 0 1 15,-4 0 3-15,-2 0 1 16,1 0 0-16,0 0-1 0,0 0-4 16,0 0-2-16,0 0-1 15,0 0-1-15,-1 0 2 16,1 0 0-16,0 0 0 16,1 0 0-16,0 0 1 15,0 0 0-15,0 0-1 16,0 0 0-16,0 0 0 15,0 0 0-15,0 0 0 16,0 0 0-16,0 0 1 16,0 0 0-16,0 0 1 15,0 0 0-15,0 0 1 16,0 2-2-16,1 2 1 16,0 2 0-16,-1-2-1 15,0 3-1-15,0-1 0 0,2 2 0 16,0 2 0-16,0 1 0 15,7 35 0-15,-9-22 0 16,0 12 0-16,0 7 0 16,-4 8 2-16,3 6 0 15,-3 6 0-15,1 3 1 16,5 10 0-16,1 1-1 16,0 6-1-16,5-2 0 0,0 4 1 15,4-6 1-15,4-6 3 16,2-3 1-16,-4-14 1 15,-2-6-2-15,-3-18-2 16,-3-10-1-16,-3-12-3 16,-3-5-22-16,-4-4-92 15,-5-4-50-15,4-6 89 16</inkml:trace>
  <inkml:trace contextRef="#ctx1" brushRef="#br0" timeOffset="66288.98">24376 17668 0,'0'0'0,"0"0"16,0 0-1</inkml:trace>
  <inkml:trace contextRef="#ctx0" brushRef="#br0" timeOffset="83349.17">15590 14716 523 0,'0'0'355'16,"0"0"-4"-16,0 0-100 15,0 0 1-15,0-1-40 16,0 0-17-16,0 0-23 16,0 0-11-16,-1 0-30 15,0 0-15-15,-18-8-30 16,-36-6-14-16,22 16-22 16,-4 2-7-16,-10 5-13 15,-6 2-3-15,-5 5-3 16,-3 4 1-16,4 4-1 15,3 2-1-15,3 4-5 16,4 2-1-16,4 3-4 0,-5 3-2 16,0 9-1-16,-5 3-1 15,4 4-2-15,8 1-1 16,7-1-3-16,7 1-2 16,9 4 0-16,2 4-1 15,8 8 0-15,5 5 0 16,3 3-3-16,4-4-1 15,8 1 0-15,4 1 0 16,6 2 0-16,4 2-1 0,8-2 2 16,10-5 0-16,10-5 2 15,6 1 0-15,3 4 0 16,-2-2 1-16,3-2 0 16,4-10 0-16,14-10 1 15,5-3-1-15,13-8 0 16,4-1 0-16,8-3-1 15,6-9 0-15,5-14-2 16,0-8 0-16,0-19 0 16,-1-9-1-16,-5-12 1 15,-2-7 0-15,-7-9 3 16,-3-11 0-16,-6-21 6 16,-15-10 1-16,-13-11 0 15,-11-4-1-15,-19-7 0 16,-8-6-1-16,-27-9 2 15,-12-2 0-15,-28 3 2 16,-10 4 0-16,-17 9 1 16,-13 7-1-16,-13 16-1 0,-7 10 0 15,-6 15-1-15,1 12 1 16,-8 13-1-16,2 6-2 16,-4 9-3-16,3-1-2 15,13 3-6-15,-2-2-5 0,15 5-3 16,7 3-2-16,20 8-14 15,19 6-21-15,16 7-78 16,7 1-52-16,13 9 415 16,9 5-224-16</inkml:trace>
  <inkml:trace contextRef="#ctx0" brushRef="#br0" timeOffset="84010.65">14179 14113 1162 0,'8'-54'496'15,"-5"25"-273"-15,-1-1-43 16,-2 2 10-16,-6 2-27 15,-5 2-25-15,-9 8-34 16,-4 4-11-16,-8 15-26 16,-3 11-9-16,-3 10-23 15,3 11-9-15,3 12-10 16,8 6-4-16,9 10-4 0,3 0-3 16,12 2-2-16,8 0 2 15,14-2-2-15,12-6 0 16,9-4 1-16,-4-7-1 15,6-13 1-15,-4-5-1 16,1-18-3-16,1-9-2 16,-4-13-26-16,-3-8-41 0,-9-7-90 15,-8-3-55 1,-17 2-118-16,-6-4-62 0,-12 3 255 16</inkml:trace>
  <inkml:trace contextRef="#ctx0" brushRef="#br0" timeOffset="84224.25">14162 14328 464 0,'-25'-6'339'0,"7"3"54"16,1-1-46-16,10 3-69 16,5-2-36-16,6 2-47 15,9 1-27-15,10 0-50 16,2 2-23-16,10 3-49 16,3-4-15-16,10-2-17 15,2-7-5-15,0 3-4 16,-2-2 0-16,-15 4-4 15,-10 0-28-15,-10-1-101 16,-4 3-66-16,-6 1-172 16,-3 1-84-16,-9 4 286 0</inkml:trace>
  <inkml:trace contextRef="#ctx0" brushRef="#br0" timeOffset="84390.18">14443 14316 991 0,'-47'35'478'15,"47"-24"-155"-15,1 0-49 16,8 9-50-16,-2 5-14 15,-2 8-34-15,2 11-19 0,0 2-46 16,2 4-22-16,0-2-39 16,-1-7-14-16,0-8-20 15,1-2-3-15,-1-14-87 16,7 1-71-16,1-8-487 16,6-7 416-16</inkml:trace>
  <inkml:trace contextRef="#ctx0" brushRef="#br0" timeOffset="85037.33">15411 15330 1561 0,'-24'12'611'0,"8"-6"-373"15,10 0-53-15,10-6-18 0,8-1-23 16,17-5-57-16,3-3-19 15,17-6-16-15,4-5-7 16,11-2-10-16,4-3-7 16,5 2-9-16,-2 2-3 15,-13 6-6-15,-4 1-1 0,-25 3-15 16,-7 3-53 0,-7 6-130-16,-9 4 391 0,5 7-205 15</inkml:trace>
  <inkml:trace contextRef="#ctx0" brushRef="#br0" timeOffset="85775.26">15512 15886 1414 0,'-5'-6'615'0,"4"0"-307"16,8 0-126-16,3-3-8 16,17-5-42-16,8 1-27 15,13-5-29-15,8-1-11 0,10 0-22 16,-1 0-11-16,-2 4-15 15,-2 7-3-15,-18 2-1 16,-5 2-15-16,-9 2-114 16,-11-1-65-16,-1 3 100 15</inkml:trace>
  <inkml:trace contextRef="#ctx0" brushRef="#br0" timeOffset="86197.01">15967 16103 1643 0,'-34'18'596'0,"21"-7"-409"16,5 0-54-16,9-1-5 16,8-1 21-16,14-3-32 15,9 0-18-15,16-5-12 16,9-1-8-16,5-2-22 16,4-5-11-16,-1 0-20 15,-7-1-6-15,-12 1-7 16,-8 1 8-16,-18 1-73 15,-5 1-75-15,-8-1-432 16,-10-3 364-16</inkml:trace>
  <inkml:trace contextRef="#ctx0" brushRef="#br0" timeOffset="88226.89">19763 14511 460 0,'29'-32'304'16,"-31"26"45"-16,1-5-65 0,-3 2-26 16,0-1-22-16,0 1-49 15,0 1-16-15,-3 2-24 16,1 1-13-16,-6 5-26 15,-1-1-13-15,-6 1-29 16,-2 2-13-16,-4 3-14 16,-1 7-5-16,-5 4-2 15,2 1 1-15,-4 5-4 16,2 3-4-16,0 12-11 16,0 2-4-16,-4 7-3 15,-2 1-1-15,-1 4 0 16,0-2-1-16,3 6-2 15,0 2-1-15,3 5-2 16,4 6 0-16,0 3-1 0,1 2 0 16,5-6 0-1,3 3-1-15,4 1 0 0,6-1-1 16,9 2 0-16,1-4 1 16,11-3-1-16,4-1-1 15,6 4 0-15,4 1-1 16,11-1 3-16,4 3-1 15,12-9 2-15,6-4 1 16,-3-3 0-16,9-1 0 0,-3 4 1 16,1 2 1-16,8-3-1 15,-3-7 0-15,4-10 0 16,-1-6 1-16,-2-11 1 16,2-4 0-16,-8-8-2 15,9-4 1-15,7-7-2 16,1-5 0-16,0-9-1 15,2-7 1-15,-5-9 7 16,0-11 5-16,10-12 8 16,-9-4 4-16,-7-5 1 15,-5 2-2-15,-13 1-6 16,-3-2-2-16,-3-7-4 16,-3-7-1-16,-9-6-1 15,-9-5-1-15,-15-13-1 16,-6-6-1-16,-11-9 1 0,-5 0-1 15,-9 8 2-15,-7 10 1 16,-9 10 5-16,-7 5 4 16,-7 14 2-16,-8 2 1 15,-20 8-2-15,-8 2-2 16,-13 3-6-16,1-1-3 16,16 8-6-16,-1 4-2 15,7 9-1-15,2 6-2 16,1 5-2-16,11 8-3 0,9 4-3 15,3 4-5-15,10 8-31 16,2 2-45-16,4 11-119 16,10 4-39-16,5 9 142 15</inkml:trace>
  <inkml:trace contextRef="#ctx0" brushRef="#br0" timeOffset="88775.71">20334 13792 1482 0,'0'-5'585'0,"5"11"-337"15,-1 8-60-15,-1 15 0 16,-3 7-31-16,-3 12-59 16,-1 8-22-16,4 4-22 0,0-4-7 15,4-6-18 1,2-8-8-16,0-13-12 0,1-6-38 16,-4-13-127-16,2-7-24 15,-7-14 87-15</inkml:trace>
  <inkml:trace contextRef="#ctx0" brushRef="#br0" timeOffset="88981.05">20365 13992 1550 0,'31'-11'620'0,"-10"8"-339"16,6 3-60-16,-2-2-20 15,-1-3-30-15,9-1-81 16,-2 0-26-16,3 5-26 15,1 2-10-15,-9 2-33 16,-4-1-42-16,-7 2-99 16,-4-2-60-16,-6 2-74 15,-4-2 157-15</inkml:trace>
  <inkml:trace contextRef="#ctx0" brushRef="#br0" timeOffset="89209.97">20658 13741 1277 0,'0'-5'572'16,"1"8"-218"-16,2 3-80 16,1 11-36-16,0 7-31 15,-2 13-67-15,-2 6-25 16,2 10-28-16,1 4-13 16,2 1-24-16,2-1-11 15,2-9-19-15,0-5-7 16,-1-13-7-16,-1-4-16 15,-2-11-45-15,-3-2-36 16,-2-4-109-16,0-4-52 0,-1-4 155 16</inkml:trace>
  <inkml:trace contextRef="#ctx1" brushRef="#br0" timeOffset="76418.31">24967 18092 0,'0'0'0,"0"0"0,0 0 0,0 0 0,0 0 0,282 309 0,-186-202 0,-46-66 0</inkml:trace>
  <inkml:trace contextRef="#ctx1" brushRef="#br0" timeOffset="77158.17">28846 18336 0,'0'0'0,"0"0"0,0 0 0,0 0 0,0 0 0,0 0 0,0 0 0,0 0 0,0 0 0,0 0 0,0 0 0,0 0 0,0 0 0,0 0 0,0 0 0,0 0 0,0 0 0,0 0 0,0 0 0,0 0 0,0 0 31,0 0 1,0 0-17,0 0 17,0 0-1,0 0-16,-82 57 17,69-51-1,2-4-15</inkml:trace>
  <inkml:trace contextRef="#ctx0" brushRef="#br0" timeOffset="95970.33">15572 14947 867 0,'-31'-66'437'16,"31"56"-121"-16,0 0-109 15,2 3 2-15,-1 5-26 16,1 2-16-16,-2 0-16 0,0 0-9 16,0 10-16-16,1 15-13 15,1 30-33-15,-2-23-13 16,0-6-29-16,0-1-13 15,3-4-16-15,0-5 0 16,3-2-72-16,-3-7-63 0,2-7-58 16,1-3 88-16</inkml:trace>
  <inkml:trace contextRef="#ctx0" brushRef="#br0" timeOffset="96489.12">15846 15366 1072 0,'2'-16'494'16,"1"13"-169"-16,-1 3-64 15,-2 14-9-15,2 8-33 16,-2 15-55-16,0 3-25 15,-1 3-44-15,0-4-16 0,2-9-34 16,-1-9-15-16,7-6-25 16,-4-7-41-16,-2-9-121 15,-1-4-69-15,-7-7 123 16</inkml:trace>
  <inkml:trace contextRef="#ctx0" brushRef="#br0" timeOffset="97031.5">16357 15782 1358 0,'41'-22'570'0,"-36"27"-281"16,-1 4-63-16,-4 1-12 15,0 3-26-15,-1 8-57 16,1 1-23-16,7 1-38 16,3 3-19-16,-1-2-29 15,-3-5-10-15,-6-4-7 0,1-2-10 16,0-6-61-16,0-3-43 16,4-2-108-16,-8-5 11 15,2 2 122-15</inkml:trace>
  <inkml:trace contextRef="#ctx1" brushRef="#br0" timeOffset="82276.23">28616 18193 0,'0'0'0,"0"0"0,0 0 0,0 0 0,0 0 0,0 0 0,0 0 0,0 0 0,0 0 0,0 0 31,0 0-15,0 0 15,0 0 0,0 0-15,0 0 15,0 0-15</inkml:trace>
  <inkml:trace contextRef="#ctx0" brushRef="#br0" timeOffset="100637.48">19705 15109 716 0,'-1'2'407'16,"-3"2"-78"-16,-1 0-101 16,3-1-15-16,-1 0-48 15,1-1-19-15,0-2-27 16,0 2-8-16,1-2-12 15,0 0-7-15,0 0-14 16,0 0-8-16,0 0-13 16,1 0-5-16,0 0-9 15,21-1-2-15,43-8 0 0,-19-2-3 16,9 2-6-16,3-1-4 16,5-3-7-16,-2 1-2 15,3-2-2-15,-4-1 1 16,-8 3 7-16,-2 2 3 15,-14 4 5-15,-6 2-1 16,-11 3-7-16,-6 1-6 16,-7-1-6-16,-6-2 2 15,-6 0-42-15,-5-3-54 16,-9 2-143-16,-4-2 399 0,-4 5-182 16</inkml:trace>
  <inkml:trace contextRef="#ctx0" brushRef="#br0" timeOffset="101419.52">19803 14566 763 0,'27'-39'385'16,"-27"32"-75"-16,-2 5-53 15,0 2-22-15,2 0-30 0,-2 0-49 16,0 17-21-16,0 37-38 16,-1-28-13-16,3-6-40 15,0-1-13-15,2-6-17 16,2-2-6-16,-1-1-31 16,0-1-33-16,-3-2-99 15,0-2-58-15,1-1-168 16,-2-1 230-16</inkml:trace>
  <inkml:trace contextRef="#ctx0" brushRef="#br0" timeOffset="101679.38">19620 14719 975 0,'-10'4'439'16,"5"0"-163"-16,3 0-66 15,4-3-23-15,-2-1-23 16,0 0-50-16,7 0-16 16,20 3-29-16,36 5-14 15,-18-7-24-15,5-1-6 16,-1-1-10-16,2 0-4 0,-13-6-5 16,1 3 1-16,-9-3-26 15,-8 1-35-15,-3 2-102 16,-10 3-80-16,-5 1 142 15</inkml:trace>
  <inkml:trace contextRef="#ctx0" brushRef="#br0" timeOffset="101942.36">19781 14811 787 0,'-3'3'373'0,"3"-3"-114"16,-1 0-46-16,1 0 1 16,0 0-30-16,0 0-35 15,3 16-12-15,10 35-23 0,-9-23-14 16,4 3-33-16,0-1-13 16,1 0-26-16,-3-5-9 15,-5-6-12-15,-1-3-3 16,0-5-56-16,0-1-50 15,-3-8-95-15,-4-2 109 16</inkml:trace>
  <inkml:trace contextRef="#ctx0" brushRef="#br0" timeOffset="102217.95">19754 14838 1266 0,'9'-8'525'0,"6"6"-293"15,2 1-32-15,7-1-20 16,0 0-28-16,-1-2-37 16,-1-1-16-16,-2 6-28 15,-3 3-13-15,-4 8-24 16,3 4-10-16,-15-1-6 16,-1 3-3-16,-2-1 0 15,-9 0-1-15,0-2-2 16,0-5 1-16,-11-6-19 0,2-2-15 15,-3-2-45-15,4 0-42 16,2 0-72-16,4 0 193 16,3 8-39-16</inkml:trace>
  <inkml:trace contextRef="#ctx0" brushRef="#br0" timeOffset="109862.21">19971 16083 676 0,'-47'17'402'16,"39"-13"-30"-16,-1-2-155 0,2 1-2 15,0 0-37-15,7-1-20 16,3 0-41-1,0 0-13-15,-3-2-18 0,0 0-7 16,17-1-17-16,37 0-13 16,-16-1-22-16,8-3-8 15,7-3-11-15,7-1-2 16,4-7 0-16,1-1-2 16,-4 0 2-16,-9 2 4 15,-9 5 5-15,-16 4 4 16,-8 3 2-16,-6 3-2 0,-13 1-6 15,0 1 0-15,-2-2-7 16,1-2-9-16,0 1-44 16,-1 0-35-16,-1 0-97 15,-8-3 483-15,5 1-259 16</inkml:trace>
  <inkml:trace contextRef="#ctx0" brushRef="#br0" timeOffset="110415.99">20202 15536 1042 0,'3'-32'451'0,"-3"28"-181"16,-1 4-66-16,-1 8-1 0,1 4-25 16,-1 10-66-16,1 3-27 15,1 3-41-15,2-1-15 16,3-4-18-16,3-3-5 16,-2-7-11-16,-1-5-27 15,-3-1-99-15,-2-4-48 16,-1-3 98-16</inkml:trace>
  <inkml:trace contextRef="#ctx0" brushRef="#br0" timeOffset="110655.09">20052 15755 1346 0,'1'6'521'0,"10"-5"-361"15,6-3-15-15,7 0-18 16,2-7-29-16,9-1-37 16,4 6-10-16,7-6-14 15,-2 0-6-15,1 3-14 16,-2 0-6-16,-19 2-20 16,2 1-32-16,-18 1-101 15,-5 3 125-15,-5 1-23 16</inkml:trace>
  <inkml:trace contextRef="#ctx0" brushRef="#br0" timeOffset="110894.52">20189 15849 1099 0,'2'2'468'0,"3"13"-200"16,-1-2-85-1,0 6-14-15,1 4-32 0,0 0-66 16,0-1-24-16,0 1-22 16,1-1-7-16,-2-3-9 15,0-1-3-15,1-4-19 16,-2-4-29-16,-2-7-96 16,-1-3-78-16,-2-6 130 15</inkml:trace>
  <inkml:trace contextRef="#ctx0" brushRef="#br0" timeOffset="111185.45">20231 15857 1087 0,'8'-13'463'0,"4"1"-237"16,5 3-10-16,3 2-35 0,3 0-21 15,3 4-43-15,-2 3-17 16,-5 5-24-16,-3 5-12 15,-11-1-15-15,-2 1-7 16,-4 0-9-16,-4 4-5 16,-10 2-11-16,0 2-4 15,-10-3-9-15,-1-2-10 16,1 2-36-16,-2-7-25 0,5 1-68 16,3-2-46-1,8-7 115-15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3.9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341 15 10322,'0'0'130,"1"-1"0,-1 1 0,0-1 0,0 1 0,0 0 0,0-1 0,0 1 0,0-1 0,0 1 0,0-1 0,0 1 0,0 0 0,0-1 0,0 1 0,0-1 0,0 1 0,0 0 0,0-1 0,0 1-1,-1-1 1,1 1 0,0 0 0,0-1 0,0 1 0,-1 0 0,1-1 0,0 1 0,-1 0 0,1-1 0,0 1 0,-1 0 0,1 0 0,0-1 0,-1 1 0,1 0 0,0 0 0,-1 0 0,1-1 0,-1 1 0,1 0 0,0 0 0,-1 0 0,1 0 0,-1 0 0,1 0-1,0 0 1,-1 0 0,1 0 0,-1 0 0,1 0 0,0 0 0,-1 0 0,1 0 0,-1 0 0,1 1 0,0-1 0,-1 0 0,1 0-130,-7 3 655,1-1-1,-1 1 1,1 0 0,-1 1-655,-1 1 420,-47 27 2160,-13 13-2580,38-24 382,-2 0 428,-2 5-810,24-18 225,0 0 0,2 1 1,-1 0-1,1 0 1,-3 5-226,10-12 44,-1-1 0,1 1 0,0 0 1,0 0-1,0 0 0,0 0 0,0 0 1,1 0-1,-1 0 0,0 0 1,1 0-1,0 0 0,-1 1 0,1-1 1,0 0-1,0 0 0,0 0 1,0 1-1,1-1 0,-1 0 0,1 0 1,-1 0-1,1 0 0,0 0 1,0 0-1,0 0 0,0 0 0,0 0 1,0 0-1,0 0 0,0-1 0,1 1 1,-1-1-1,1 1 0,0-1 1,1 2-45,5 3 94,1 1 0,0-2 0,0 1 0,1-1 0,0-1 1,6 2-95,32 12 397,1-2 0,13 1-397,101 18-1289,-144-31 714,8 1-146</inkml:trace>
  <inkml:trace contextRef="#ctx0" brushRef="#br0" timeOffset="1">547 79 13115,'2'-3'5817,"3"-6"-3064,11-1-465,-1 1-1528,6 1 48,4 10-159,2 4-201,2 3-736,0 5-489,-5-2-1231,-5 1 3464,-6 6-1496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4.3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75 1 12443,'-70'49'5473,"66"-37"-2280,4 0-1505,8 0-80,7-1-223,3 1-289,7-3-616,-2-1-32,2-3-928,1-3-744,4-6 823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4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149 25 12419,'-2'-4'1049,"-1"2"1,0-1 0,-1 0-1,1 0 1,0 1-1,-1 0 1,-2-2-1050,4 4 112,1-1 0,0 1 1,0 0-1,-1-1 0,1 1 0,0 0 0,-1 0 0,1 0 1,0 0-1,0 0 0,-1 1 0,1-1 0,0 0 0,-1 1 0,1-1 1,0 0-1,0 1 0,0 0 0,0-1 0,-1 1 0,1 0 1,0-1-1,0 1 0,0 0 0,0 0 0,0 1-112,-5 4 227,0 1 0,1-1-1,0 1 1,0 1 0,1-1-1,0 1 1,0-1 0,1 1 0,-1 2-227,-4 10 187,1 1 0,1 0 1,1 0-1,1 1 1,1 0-1,0 0 1,2 0-1,1-1 0,2 21-187,-1-24 76,1-1-1,1 0 0,1-1 0,0 1 0,2 0 0,-1-1 0,2 0 1,0-1-1,1 1 0,1-1 0,0-1 0,10 12-75,-10-16 24,0 0-1,1 0 0,0-1 1,1-1-1,0 0 0,0 0 1,0-1-1,1 0 0,1-1 1,-1-1-1,1 0 0,0 0 1,0-1-1,0-1 0,0 0 1,1-1-1,-1 0 0,10-1-23,-15-1-5,0 0-1,0-1 1,0 1 0,0-2-1,0 1 1,0-1-1,0 0 1,0-1 0,-1 0-1,1 0 1,-1-1-1,0 0 1,1 0 0,-2 0-1,1-1 1,-1 0-1,1-1 1,4-5 5,-4 3-23,0 0 1,0-1-1,-1 0 1,0 0 0,-1 0-1,0-1 1,0 0-1,-1 0 1,0 0-1,-1 0 1,0-1-1,-1 1 1,0-1-1,-1 0 1,0 0-1,0 1 1,-2-10 22,1 4-5,-2 0 1,0-1-1,-1 1 0,-1 0 1,-1 0-1,0 1 0,-1-1 1,0 1-1,-1 0 0,-1 1 0,-3-6 5,-1 3-14,-1 1 0,0 0 0,-1 0 0,0 1 0,-2 1 0,1 1 0,-2 0 0,-11-7 14,14 11-18,0 1 0,-1 1 0,0 0 0,0 0-1,-1 2 1,0 0 0,0 1 0,0 0 0,0 2 0,0 0-1,-1 0 19,10 2-26,0 0 0,1 0 0,-1 1-1,0 0 1,1 0 0,-1 0 0,0 1-1,1 0 1,0 0 0,-4 3 26,5-3-62,0 1 0,0 0 0,1 1 0,-1-1 0,1 1 0,0 0 0,0 0 0,0 0 0,1 0 0,-1 1 0,1-1 0,0 1 0,0 0 62,0 1 135,1 0 0,-1 0 0,1 0 0,0 0 0,0 1 0,0 5-135,0 6 116,1 0 0,0 2-116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15.1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173 21 10738,'-2'-3'582,"1"1"0,-1 0 0,0 0 0,0 1 0,0-1 0,0 0 0,0 1 0,0-1 0,-1 0-582,2 2 127,0-1 1,0 1 0,0 0-1,0 0 1,0 0-1,0 0 1,0 0 0,0 0-1,0 0 1,0 0-1,0 0 1,0 0-1,0 0 1,0 1 0,0-1-1,0 0 1,0 1-1,1-1 1,-1 1 0,0-1-1,0 1 1,0-1-1,0 1 1,1 0-1,-1-1 1,0 1 0,1 0-1,-1-1 1,0 1-1,1 0 1,-1 0-128,-6 9 468,0 0 1,0 0-1,1 0 0,1 1 0,-3 5-468,-22 62 965,27-68-870,-9 27 197,2 0 1,2 0-1,1 1 1,1 10-293,0 17 395,4 1 0,2 4-395,2-28 168,1-1 0,3 1 0,1-1 0,1 0 0,3-1 0,1 0 0,3 0 0,9 18-168,-6-18 86,30 58 52,-40-84-151,1 1 1,0-1 0,1-1-1,1 0 1,4 3 12,-13-13-93,0-1-1,0 0 1,1 0 0,-1 0 0,1 0 0,0 0 0,0-1 0,-1 1-1,3 0 94,-4-2 5,1 0 0,-1 1 0,1-1 0,-1 0 0,0 0-1,1 0 1,-1 0 0,0 0 0,1 0 0,-1-1 0,1 1 0,-1 0-1,0-1 1,1 1 0,-1-1 0,0 1 0,0-1 0,1 1 0,-1-1-1,0 0 1,0 0 0,0 0 0,0 0-5,14-13 151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4.6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74 9354,'-1'-21'2016,"0"12"-233,1-1 0,0 1 0,1-1 1,0 0-1784,1 5 1494,0 6-27,2 11 369,21 115 1576,-17-91-3277,2 0-1,1-2 0,2 1 1,4 4-135,-9-25-638,-6-12 511,-1 0 1,1 1-1,-1-1 0,1 1 1,-1-1-1,0 1 0,0-1 1,0 1-1,0 2 127,-1 8 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4.9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7 11026,'-29'0'4649,"21"2"-2352,8 2-337,16-2-359,6-2 23,18 4-312,10-1-240,8-3-367,7 1-153,8-10-224,9 4-104,-13 1-128,-7 0-24,-12 10 200,-14-3-368,-5 1-1432,-8 3 2816,-7 17-1552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5.3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232 80 11859,'2'-2'446,"0"1"1,0-1 0,-1 1-1,1-1 1,0 0 0,-1 1-1,0-1 1,1 0 0,-1 0 0,0 0-1,0 0 1,0-1 0,0 1-1,0 0 1,-1 0 0,1-1-1,-1 1 1,1-1-447,-1 1 111,0 1-1,-1-1 1,1 1 0,0-1-1,0 1 1,-1-1-1,1 1 1,-1-1-1,1 1 1,-1-1 0,1 1-1,-1 0 1,0-1-1,0 1 1,0 0 0,0 0-1,0 0 1,0 0-1,0-1 1,0 1 0,0 1-1,-1-1 1,1 0-1,0 0 1,-1 0 0,1 1-1,0-1 1,-1 0-1,0 1-110,-3-2 96,0 1 0,0 0 1,0 0-1,0 0 0,0 1 0,0-1 0,-1 1 0,1 1 0,0-1 0,-4 2-96,-6 0 115,1 1-1,1 1 1,-6 2-115,11-3 52,1 0 0,-1 0 1,1 1-1,0 0 0,0 0 1,1 0-1,-1 1 1,1 0-1,-3 4-52,5-5 50,1 0 1,-1 0 0,1 1-1,0-1 1,0 1-1,1-1 1,-1 1-1,1 0 1,0 0-1,1 0 1,-1 1-1,1-1 1,0 0-1,0 4-50,0-3 40,1 0-1,0 0 0,0 0 0,1-1 0,0 1 0,0 0 0,0 0 1,1-1-1,-1 1 0,1 0 0,1-1 0,-1 0 0,1 0 0,2 5-39,-2-7 13,-1 1-1,1-1 0,0 0 1,0 0-1,0 0 0,0-1 0,0 1 1,1-1-1,-1 0 0,1 1 0,-1-1 1,1-1-1,0 1 0,0-1 0,0 1 1,0-1-1,0 0 0,0-1 0,0 1 1,0-1-1,2 1-12,0-2 8,1 1-1,0-1 1,-1 0 0,1-1-1,-1 0 1,1 0 0,-1 0-1,0-1 1,0 1-1,0-1 1,0-1 0,0 1-1,-1-1 1,1 0 0,-1-1-1,0 1 1,-1-1 0,1 0-1,1-3-7,-5 8 2,-1 0-1,0-1 1,1 1-1,-1 0 1,0-1-1,0 1 1,1 0-1,-1-1 1,0 1-1,0-1 1,0 1-1,1 0 1,-1-1-1,0 1 1,0-1-1,0 1 1,0-1-1,0 1 0,0 0 1,0-1-1,0 1 1,0-1-1,0 1 1,0-1-1,0 1 1,0 0-1,-1-1 1,1 1-1,0-1 1,0 1-1,0 0 1,-1-1-1,1 1 1,0-1-1,0 1 1,-1 0-1,1 0 1,0-1-2,-1 1 2,0 0 1,0 0 0,1-1 0,-1 1 0,0 0 0,0 0 0,1 0 0,-1 0 0,0 0-1,0 1 1,1-1 0,-1 0 0,0 0 0,1 0 0,-1 1 0,0-1 0,0 0 0,1 1-1,-1-1 1,1 0 0,-1 1 0,0-1 0,1 1-3,-4 3 24,0-1-1,0 1 1,1 0-1,-1 0 1,1 1-1,0-1 1,0 1 0,1-1-1,0 1 1,0 0-1,0 0 1,0 0-1,0 0 1,1 0-1,-1 6-23,1-4 61,0 0 0,1 1 0,0-1 0,0 0 0,0 1 0,1-1-1,0 0 1,0 1 0,1-1 0,0 0 0,2 3-61,-2-5 35,1 0 1,-1-1 0,1 0-1,0 0 1,1 0-1,-1 0 1,1 0 0,0-1-1,0 1 1,0-1-1,0 0 1,1 0-1,-1-1 1,1 1 0,-1-1-1,1 0 1,0 0-1,0-1 1,0 1 0,0-1-1,0 0 1,4 0-36,-5-1-99,1 0 0,0-1 1,-1 0-1,1 1 1,0-2-1,-1 1 0,1 0 1,-1-1-1,0 0 0,1 0 1,-1 0-1,0-1 0,2 0 99,15-9 464,17-5-508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5.7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5 8850,'-20'0'5165,"49"-2"3016,4 0-4570,-24 2-3355,0 0 0,0 0 0,0 1 0,6 1-256,-13-1 15,1-1 0,-1 1 0,1-1 1,-1 1-1,0 0 0,1 0 0,-1 0 1,0 0-1,0 1 0,1-1 0,-1 0 0,0 1 1,0 0-1,-1-1 0,1 1 0,0 0 1,0 0-1,-1 0 0,1 0 0,-1 0 1,0 0-1,0 1 0,0-1 0,0 0 1,0 1-1,0-1 0,0 0 0,-1 1 0,1 2-15,-1-1 14,1 1 0,-1-1 0,0 1 0,0-1 0,-1 0 0,0 1 0,1-1 0,-2 1 0,1-1 0,0 0 0,-1 1 0,0-1-14,-1 3 18,-1-1 0,0 0 0,0 0 0,-1 0 0,1 0 0,-1-1 0,-1 1-18,-11 13 70,11-12 76,6-5 12,2-3 79,-1-1-215,0 1 0,1 0 0,-1 0 1,1 0-1,0 0 0,-1 1 0,1-1 1,1 0-23,7-3 34,65-28-14,-17 4-2459,-28 10 1514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6.3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10 9978,'-3'-5'4569,"-1"1"-1856,1 9-913,1 8 8,6 27-247,-2 10-217,-2 19-328,4 16-144,-2-3-255,2-2-113,10-13-264,0-15-88,1-18-144,3-5-520,-4-10-1193,0-12 2602,4-15-1194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6.9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 9738,'1'4'4665,"-1"63"2237,-1-30-4484,2 1-2418,0-26 376,0-1 0,1 0 0,0 1 0,1-1 0,2 5-376,-4-12 28,1-1 1,-1 1-1,1-1 1,0 1-1,0-1 0,0 1 1,1-1-1,-1 0 1,1 0-1,-1 0 1,1 0-1,0-1 1,0 1-1,1-1 0,-1 0 1,0 0-1,1 0 1,-1 0-1,1 0 1,0-1-1,-1 1 1,1-1-1,0 0 0,0-1 1,0 1-1,0-1 1,0 1-1,0-1 1,0 0-1,0 0 0,0-1 1,0 0-1,0 1 1,0-1-1,-1 0 1,1-1-1,0 1 1,0-1-1,-1 1 0,1-1 1,-1 0-1,0-1 1,1 1-1,-1 0 1,0-1-1,0 0 1,-1 0-1,1 0 0,1-2-28,-1 1 3,-1 0 0,0 0 0,1 0 0,-2-1 0,1 1 0,0-1-1,-1 0 1,0 1 0,0-1 0,0 0 0,-1 0 0,1 1-1,-1-1 1,0 0 0,-1 0 0,1 0 0,-1 0 0,0 1 0,0-1-1,-1 0 1,1 1 0,-1-1 0,0 1 0,0 0 0,-1-1-3,1-1 7,-1 1 0,0 0 0,-1 0-1,1 1 1,-1-1 0,0 1 0,0 0 0,0 0 0,-1 0 0,1 0 0,-1 1 0,0 0 0,0 0 0,0 0 0,0 0 0,-1 1 0,1 0 0,-1 0 0,1 1 0,-1-1 0,0 1-7,2 1 7,-1-1 1,1 1 0,-1 1-1,1-1 1,0 0 0,-1 1-1,1 0 1,0 0-1,0 0 1,0 1 0,-1 0-1,1-1 1,1 1-1,-1 0 1,-3 3-8,5-3-170,-1-1 1,1 1-1,0 0 0,0 1 1,0-1-1,1 0 0,-1 1 1,0-1-1,1 1 0,0-1 1,-1 1 169,1 0-502,0-1 0,0 1 1,1 0-1,-1 0 0,1 0 1,-1 0-1,1 0 0,0 0 1,0 0-1,0 0 0,1 0 0,-1 0 503,6 17-2591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10:57.147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11:17.040"/>
    </inkml:context>
  </inkml:definitions>
  <inkml:trace contextRef="#ctx0" brushRef="#br0">8373 6442 908 0,'-22'12'476'15,"-3"2"-132"-15,-3-1-113 16,6-1-8-16,4-5-42 16,5 2-21-16,4-9-23 15,5 5-15-15,4-3-31 16,3-1-13-16,-3-1-22 15,7-1-9-15,22-1-8 16,56-6-6-16,-23-2-9 16,8 1 1-16,11-9-3 15,7-2 0-15,22-2-6 16,-5-4-4-16,8 2-5 16,-1 2 0-16,-7 0 4 15,3 4 4-15,-16 1 12 16,-4-1 3-16,-17 4 0 15,-10 1-4-15,-11 4-11 0,-7 3-4 16,-14 2-5-16,-5 1 0 16,-12 3-2-16,-6 2 3 15,-11 3-22-15,-6-1-48 16,-10 1-149-16,-6 0 370 16,2-3-172-16</inkml:trace>
  <inkml:trace contextRef="#ctx0" brushRef="#br0" timeOffset="1090.6">7203 6913 1184 0,'-3'0'501'16,"0"3"-269"-16,-4-12-58 16,1 1-1-16,-1 0-22 15,-2-4-26-15,-2 0-28 16,-1 0-8-16,-6 4-15 15,-1 2-6-15,-9 11-10 16,-4 7-3-16,1 9-8 16,1 9-7-16,7 14-6 0,-1-1-3 15,6 16-6 1,8-2-3-16,9-4-7 0,7 0-4 16,14-12-6-16,2-1-3 15,9-15-4-15,5-6-1 16,3-10-4-16,4-6 3 15,3-7-54-15,-3-4-54 16,-8-9-86-16,-8-5-564 16,-15-2 536-16</inkml:trace>
  <inkml:trace contextRef="#ctx0" brushRef="#br0" timeOffset="1436.18">7024 7213 1512 0,'0'-1'567'0,"4"-2"-367"16,5-2-77-16,9 1 8 15,3-1-17-15,10 1-54 16,1 1-16-16,4 0-17 16,-2 0-6-16,-3-1-12 15,-6 1-5-15,-10 0-31 16,-6-1-16-16,-9 2-27 15,-5-1-20-15,-4 2-15 0,0 1 1 16,-1 4 24-16,2 4 22 16,5 5 44-16,1 3 23 15,2 5 37-15,1 2 18 16,1 3 37-16,1 1 7 16,2 1 0-16,-1 4 0 15,2 4 2-15,-1 3-3 16,3 7-21-16,-3-3-16 15,1-5-36-15,-1-6-20 0,-2-15-115 16,3-8-56-16,1-12 89 16</inkml:trace>
  <inkml:trace contextRef="#ctx0" brushRef="#br0" timeOffset="2089.87">8113 6428 1298 0,'-6'-12'537'15,"-3"0"-302"-15,-1 2-101 16,-3 6 11-16,2 6-19 16,-4 3-26-16,5 14-12 15,4 2-8-15,5 8-25 16,1 2-10-16,5 1-18 15,1-3-9-15,5-8-9 16,8 0-2-16,-1-10-4 16,1-6-1-16,1-8 1 15,-2-11 0-15,-1-11 1 0,-3-4 0 16,-6-2 3-16,-5-1 0 16,-9 2 1-16,-2 0 1 15,-9 5 2-15,-1 7 0 16,-4 10 0-16,-1 6-3 15,1 10-4-15,2 5-4 16,6 3-36-16,2 5-47 0,10 0-91 16,8-3 5-16,21 5 89 15</inkml:trace>
  <inkml:trace contextRef="#ctx0" brushRef="#br0" timeOffset="2878.45">9807 6176 710 0,'31'-51'436'0,"-37"42"8"16,0 8-130-16,-7 4-95 15,2 4-33-15,-1 8-46 16,0-2-11-16,5 9-8 16,2 3-12-16,8 1-24 15,3 1-12-15,12-4-25 16,6-3-12-16,9-6-19 16,2-5-7-16,3-14-8 15,-4-8 0-15,-7-11 0 16,-5-6 2-16,-15 1 7 0,-7 0 3 15,-13 4 4-15,-7 4 2 16,-6 7-4-16,-5 4-4 16,-7 10-8-16,0 5-1 15,2 7-43-15,9 4-50 16,16 4-128-16,5-1 122 16,6 4 26-16</inkml:trace>
  <inkml:trace contextRef="#ctx0" brushRef="#br0" timeOffset="3623.7">8014 6941 1201 0,'-6'-5'533'0,"6"8"-243"15,6 14-89-15,-3-1 5 16,5 18-27-16,0-2-30 15,-1-1-54-15,6 3-22 16,-2-13-40-16,3-3-18 0,7-13-13 16,0-5-2-16,4-14-2 15,-3-4 1-15,-3-12 1 16,-3 2 1-16,-6 3 4 16,-6-2 0-16,-3 16 3 15,-1 1 0-15,0 7-2 16,0 10 5-16,0 2 13 15,2 5 6-15,5 7 12 16,1-1 0-16,4 4 3 16,1 0-3-16,2-3-9 15,4 0-5-15,-4-9-8 16,7-1-31-16,-6-7-132 16,-1-4 336-16,7 1-191 15</inkml:trace>
  <inkml:trace contextRef="#ctx0" brushRef="#br0" timeOffset="4154.83">10040 6856 1412 0,'-1'2'573'0,"9"3"-287"15,0 4-75-15,4 6 12 16,-4 8-19-16,4 3-63 15,0-2-22-15,4 0-32 16,1-4-16-16,3-9-22 16,0 0-7-16,-4-15-16 15,1-7-4-15,-4-10-9 16,-1-4-3-16,0-12-3 16,-1-3-3-16,1-7-27 15,-1-2-36-15,0 8-139 16,-5 5 345-16,-8 17-154 15</inkml:trace>
  <inkml:trace contextRef="#ctx0" brushRef="#br0" timeOffset="4926.66">8867 5824 1353 0,'-5'0'562'0,"-1"-2"-264"16,1-3-88-16,6 0-21 16,5-1-12-16,7-6-54 0,3-3-22 15,4-5-23-15,6-3-15 16,-2-1-25-16,1 1-10 16,-2 1-11-16,-10 6-2 15,-5 6-7-15,3 4-1 16,-10 10-1-16,2 8 0 15,-7 6 2-15,-1 6 1 0,1 8 4 16,0 0 1 0,6 1 0-16,-2-1-3 0,0-2-5 15,0-2-1-15,2-2-4 16,1-3-1-16,11-3-22 16,0-1-32-16,1-3-92 15,1 0-51-15,-9-5-116 16,-4-6-71-16,-6 0 251 15</inkml:trace>
  <inkml:trace contextRef="#ctx0" brushRef="#br0" timeOffset="5075.97">9041 6026 687 0,'-79'19'449'0,"69"-8"35"16,-1-8-129-16,3 2-91 16,12-2-24-16,-2-8-39 15,6 4-17-15,9-3-33 0,-3-6-23 16,9 2-50-16,0-4-23 15,4 1-34-15,1 6-8 16,0 1-17-16,2 4-62 16,-6 0-64-16,-2 4 79 15</inkml:trace>
  <inkml:trace contextRef="#ctx0" brushRef="#br0" timeOffset="9262.9">15432 6840 1042 0,'-1'-12'475'16,"3"-1"-214"-16,-4 3 4 16,-3 3-45-16,5 3-22 15,0 6-30-15,6 6-13 16,-2 11-32-16,0 7-11 15,-4 12-29-15,2 1-16 16,-2 7-21-16,0 5-8 16,2-2-14-16,-2 0-4 15,5-5-9-15,-2-8-5 16,3-10-13-16,-2-3-37 0,-4-12-105 16,0-3-56-16,-4-7-110 15,2-2 102-15,3-4 127 16</inkml:trace>
  <inkml:trace contextRef="#ctx0" brushRef="#br0" timeOffset="9471.83">15445 7080 1439 0,'7'-19'607'0,"7"9"-289"16,-2-1-97-16,11-2 1 15,3 3-24-15,8 1-60 16,5 3-23-16,-1-2-48 15,-1 3-22-15,-1 2-23 16,0 7-5-16,-5 7-8 16,-5-3-27-16,-7 6-92 0,-6-7-61 15,-3 0-99-15,-6-3 22 16,-12-5 153-16</inkml:trace>
  <inkml:trace contextRef="#ctx0" brushRef="#br0" timeOffset="9744.52">15839 6711 1430 0,'8'1'674'15,"-7"6"-247"-15,-3 13-223 16,-1 6 5-16,3 20-60 16,0 7-32-16,3 5-37 15,2 4-11-15,6 4-25 16,0-2-3-16,1-5-9 15,-3-7-5-15,-1-13-13 16,5-4-5-16,-8-18-9 16,2-3-14-16,-9-14-52 15,-1-3-39-15,-3-10-112 16,0-5-3-16,1-7 130 16</inkml:trace>
  <inkml:trace contextRef="#ctx0" brushRef="#br0" timeOffset="11813.08">21070 4839 617 0,'-5'-12'399'0,"2"6"45"16,1 4-114-16,-1 5-35 16,0 7-33-16,0 8-56 15,1 4-18-15,2 8-38 0,3 0-20 16,7 2-40-16,2-5-18 16,4-9-36-16,1-6-13 15,2-12-15-15,-2 0-5 16,-1-11-2-16,2-1-1 15,-3-6-3-15,0-7-3 16,-3 1-3-16,-3-3 1 16,-5 6 2-16,0 4 5 15,-2 10 5-15,-2 6 0 0,-1 10 4 16,1 7 1-16,0 8 11 16,2 4 7-16,7 0 16 15,4-5 6-15,7-1 2 16,2-8-3-16,-1-12-16 15,7 0-8-15,-1-10-13 16,-2-4-2-16,-1-3-2 16,-7-6-1-16,-11-6-1 15,3 0 0-15,-7 0-11 16,2 2-30-16,-2 3-121 16,-2 6-74-16,2 9 71 15,-2 7 50-15</inkml:trace>
  <inkml:trace contextRef="#ctx0" brushRef="#br0" timeOffset="11998.63">21505 4849 1425 0,'0'0'658'0,"0"0"-335"15,0 0-89-15,8 13 9 16,2 16-95-16,7 42-23 15,-15-19-40-15,2 4-22 16,-2 1-20-16,4 5-11 0,-1-8-14 16,-1-5-6-16,2-6-12 15,-3-8-19-15,-1-14-94 16,0-7-63-16,-2-14-118 16,0-8-39-16,5-15 211 15</inkml:trace>
  <inkml:trace contextRef="#ctx0" brushRef="#br0" timeOffset="12278.59">21520 4914 1429 0,'-4'-13'640'0,"16"0"-294"16,3 1-115-16,6 0-53 16,4 3-50-16,1 3-46 15,2 5-2-15,-3 4-11 0,-1 7-10 16,-3 8-10-16,-6 2-8 15,-10 4-14-15,-6 0-4 16,-15 0-7-16,-2 1-2 16,-6-4-2-16,-1-4-2 15,3-2-20-15,0-8-16 16,5-4-60-16,6 2-46 16,10-2-95-16,3-3-11 15,14-2 143-15</inkml:trace>
  <inkml:trace contextRef="#ctx0" brushRef="#br0" timeOffset="12731.9">22234 4827 1372 0,'6'-23'591'15,"0"9"-351"-15,5 2-6 16,0 18-46-16,1 11-28 15,1 20-3-15,-3 15-6 16,7 15-23-16,0 6-19 16,3 9-34-16,-3-6-18 15,-1-5-29-15,-3-7-8 16,-4-17-11-16,1-3-2 0,-8-17-14 16,0-10-27-16,-1-10-66 15,-1-11-42-15,-2-14-94 16,-5-10-33-16,-7-17-49 15,-8-6-37-15,-6-15 234 16</inkml:trace>
  <inkml:trace contextRef="#ctx0" brushRef="#br0" timeOffset="12876.47">22243 4891 862 0,'11'-27'495'0,"11"10"-45"16,6 3-81-16,7 5-58 15,4 5-44-15,1 4-70 16,2 4-30-16,-1 2-55 15,-1 1-23-15,-8 3-31 16,-7 2-13-16,-13 5-17 16,-8 0-7-16,-14 3-5 0,-10-1-4 15,-17 1-30-15,-6 1-46 16,-4-3-128-16,-3-5-73 16,9-3 94-16,4 2 61 15</inkml:trace>
  <inkml:trace contextRef="#ctx0" brushRef="#br0" timeOffset="14167.77">17571 5328 828 0,'-1'-1'416'0,"-1"-3"-90"16,-6-8-97-16,2 0-29 15,-17-25-18-15,17 32-30 16,-5 2-8-16,0 7-22 16,1 4-14-16,-1 8-18 15,3 1-7-15,0 5-18 16,6 2-7-16,3-2-15 16,5 0-6-16,8-7-10 15,-3-5-4-15,8-6-10 16,3-6-4-16,3-7-4 15,6-5-1-15,-4-7-2 16,-1-4 1-16,-8-3 1 16,-6 0 0-16,-12-1 5 0,-3 4 2 15,-10 6 4-15,-1 6 1 16,-7 9-3-16,-2 3-2 16,2 4-5-16,0 0-1 15,7 3-50-15,4 0-39 16,6 2-105-16,6 3-63 15,10 4 156-15</inkml:trace>
  <inkml:trace contextRef="#ctx0" brushRef="#br0" timeOffset="14627.52">17690 5320 1233 0,'-19'3'543'0,"2"3"-232"15,5-1-59-15,6-1-35 16,2-2-21-16,9-2-57 15,6-4-15-15,17-6-36 0,11-6-18 16,25-7-27-16,10-5-9 16,17-9-17-16,12-3-6 15,18-5-7-15,6-2-1 16,8 6-2-16,-3 0 0 16,-2 5 0-16,-5 9 1 15,-16 0 0-15,-5 9 0 0,-22 1 1 16,-7 2-1-16,-10 4 1 15,-9-1-1-15,-11 2 0 16,-10 1 0-16,-16 5 4 16,-6 3-3-16,-19 4-52 15,-7 4-52-15,-20-1-101 16,-1 1 131-16,-3-1 17 16</inkml:trace>
  <inkml:trace contextRef="#ctx0" brushRef="#br0" timeOffset="14991.46">19426 4758 1490 0,'-10'1'599'15,"0"17"-364"-15,-2 5-94 16,12 3 35-16,-4 5-33 16,4-5-29-16,12-3-10 15,-1-7-44-15,10-7-16 16,7-10-16-16,-2-5-7 16,-1-12-8-16,5-4-4 0,-10-8-5 15,-6-3 1-15,-9-1 5 16,-11 2 2-16,-13 6 3 15,-5 6 0-15,-10 10-4 16,5 6-4-16,4 12-7 16,4 6-13-16,6 9-74 15,-2 3-60-15,-1 4 358 16,0-1-207-16</inkml:trace>
  <inkml:trace contextRef="#ctx0" brushRef="#br0" timeOffset="15684.99">17271 5647 1335 0,'2'-6'605'15,"2"-1"-300"-15,2 1-99 16,-1 6-7-16,-1 3-60 0,0 8-23 16,1 8-30-16,1 2-11 15,1 11-21-15,-1-1-10 16,4-5-14-16,2-6-9 16,-2-10-15-16,7-5-4 15,0-7-2-15,-2-3-3 0,3-10-2 16,-4-1-1-1,-8-6 0-15,-2-2 1 16,1 2 4-16,-3 0 1 0,5 7 3 16,0 3 1-16,-5 8-1 15,-2 3 0-15,-1 6 3 16,1-5 1-16,0 0 15 16,2 11 5-16,5 9 10 15,12 32 3-15,-9-33-11 16,4-4-3-16,1-7-1 15,-1-3-30-15,5-5-135 16,1-2 307-16,3-3-172 16</inkml:trace>
  <inkml:trace contextRef="#ctx0" brushRef="#br0" timeOffset="16298.1">19717 5191 1109 0,'1'-8'556'16,"0"-2"-227"-16,-1 2-77 15,-3-2-14-15,2 10-62 16,0 2-13-16,0 8-20 15,4 7-16-15,3 5-25 16,2 8-12-16,8 0-24 16,-2-1-7-16,6-7-17 0,0-5-7 15,4-8-12-15,2-3-6 16,-4-9-6-16,-4-8-1 16,-1-10-4-16,-2-8-2 15,-4-13-3-15,9-2-11 16,-7 1-48-16,-1 2-34 15,0 16-90-15,-9 10-32 16,3 17 132-16</inkml:trace>
  <inkml:trace contextRef="#ctx0" brushRef="#br0" timeOffset="16837.84">18805 5114 1196 0,'1'-4'536'0,"-2"4"-221"16,-2 0-94-16,3 0-4 16,0 8-32-16,3 20-32 15,1 41-9-15,-5-33-30 16,0-1-19-16,3-6-35 15,6-2-18-15,2-10-25 16,-1 0-6-16,-2-7-32 16,1-3-49-16,-8-1-110 15,2-4-69-15,-7-2 142 16</inkml:trace>
  <inkml:trace contextRef="#ctx0" brushRef="#br0" timeOffset="17096.77">18553 5438 1386 0,'-21'11'597'15,"15"-6"-277"-15,3 0-112 16,8 0-4-16,8 3-37 16,12-6-47-16,9-2-13 0,19-5-35 15,7-7-12 1,17-6-21-16,-3 2-7 0,5-3-16 15,-6 4-6-15,-13 4-4 16,0 3-3-16,-20 7-25 16,-7 0-40-16,-14 0-120 15,-9 1-23-15,-14 5 111 16</inkml:trace>
  <inkml:trace contextRef="#ctx0" brushRef="#br0" timeOffset="17374.62">18750 5601 1269 0,'6'-8'602'16,"-2"4"-238"-16,3 4-173 0,-1 2 17 15,1 12-64-15,1 8-22 16,0 13-13-16,1 5-9 15,3 11-20-15,-1-3-9 16,3 2-24-16,2-2-13 16,-3-5-19-16,-2-6-5 15,-5-13-2-15,1-4-23 16,-8-20-115-16,4 2-61 16,-7-12-131-16,-4-9 18 0,-6-4 195 15</inkml:trace>
  <inkml:trace contextRef="#ctx0" brushRef="#br0" timeOffset="17632.34">18736 5688 1189 0,'14'-20'592'0,"5"9"-151"16,5-2-132-16,11 4-91 16,-5-3-40-16,7 8-72 15,-4 3-14-15,-6 2-17 16,-4 4-13-16,-6 10-10 15,-3 0-7-15,-14 5-11 16,-1-1-9-16,-7-2-10 16,-8-1-2-16,-5-3-1 15,4 1 2-15,-13-6-14 0,-3-1-17 16,2-4-57-16,-2-3-49 16,16-3-78-16,8-1 376 15,10 0-163-15</inkml:trace>
  <inkml:trace contextRef="#ctx1" brushRef="#br0">26421 11999 0,'0'0'15,"0"0"1,0 0-16,0 0 16,0 0-16,0 0 15,0 0 1,0 0-16,0 0 16,0 0-1,0 0 1</inkml:trace>
  <inkml:trace contextRef="#ctx0" brushRef="#br0" timeOffset="20765.72">17866 8015 1096 0,'36'-40'549'15,"-36"29"-216"-15,0 2-86 16,0 1-7-16,-6 2-77 15,-1 3-33-15,-6 5-49 16,2 7-19-16,2 5-27 16,1 4-3-16,8 8 3 15,0 1-1-15,8 5 0 16,1-3-4-16,10-3-11 16,1-3-3-16,4-8-7 15,-1-5-3-15,1-10-3 16,5-7 0-16,-4-9-1 0,4-5 0 15,-11-8 1-15,-6-2 1 16,-12 2 4-16,-10 1 1 16,-14 6 4-16,-2 1-1 15,-5 8-3-15,5 7-1 16,1 5-7-16,4 5-5 0,8 6-50 16,-2-5-52-1,4 5-112-15,7 3 440 0,3 9-209 16</inkml:trace>
  <inkml:trace contextRef="#ctx0" brushRef="#br0" timeOffset="22148.68">21377 7872 1391 0,'0'-4'576'0,"0"5"-347"16,0 8-4-16,9 9-21 15,-7 6-28-15,7 9-44 16,5 1-18-16,-4 0-48 16,1 0-20-16,-2-12-24 15,-1-6-11-15,13-11-11 16,-1-8-1-16,0-15-6 0,-2-8-2 15,-9-6 1-15,1 1 2 16,-4 6 5-16,-1 2 1 16,-1 11 3-16,-2 3-2 15,-1 9 2-15,2 9 3 16,3 11 3-16,2 4 6 0,5 2 20 16,1 3 9-16,3-5 14 15,1-3 1-15,2-7-7 16,3-4-7-16,-1-10-15 15,1-4-6-15,-1-7-13 16,-5-5-3-16,-4-5-3 16,-6-3 0-16,-7 1-3 15,-6 2-22-15,-6 7-97 16,1 1-66-16,-2 3-92 16,2 6-100-16,1 6 250 15</inkml:trace>
  <inkml:trace contextRef="#ctx0" brushRef="#br0" timeOffset="22389.77">21917 8041 1807 0,'-6'-3'723'15,"6"10"-418"-15,1 1-104 16,5 1-45-16,-4 1-39 16,1-2-83-16,2 1-10 15,2-3-40-15,1-3-80 0,0-5 14 16,6-2 28-16</inkml:trace>
  <inkml:trace contextRef="#ctx0" brushRef="#br0" timeOffset="22598.25">22101 7895 1338 0,'-6'-2'712'16,"6"5"-74"-16,2 8-420 15,0 9 4-15,-2 15-70 16,-2 7-47-16,0 15-44 15,2 0-11-15,6 6-33 16,-1-5-5-16,4-3-7 0,0-3 7 16,-2-13-44-16,2-4-45 15,-6-16-125-15,1-7-72 16,-2-12 164-16</inkml:trace>
  <inkml:trace contextRef="#ctx0" brushRef="#br0" timeOffset="22853.6">22037 7991 1525 0,'14'-14'666'15,"3"1"-360"-15,12 0-156 16,2-1 4-16,3 4-51 16,1 6-10-16,-4 4 2 15,-4 4-2-15,-1 10-23 16,-6 0-10-16,-10 9-13 15,-3 2-9-15,-22-1-14 16,-1 0-4-16,-11-2-7 16,-4-4 1-16,2-2-18 15,-2-4-19-15,5-5-122 16,6 1-59-16,16-4 119 16</inkml:trace>
  <inkml:trace contextRef="#ctx0" brushRef="#br0" timeOffset="23048.1">22546 8093 1809 0,'-6'4'769'16,"5"4"-413"-16,0-2-120 16,-7-1-63-16,4-1-73 0,-2-2-128 15,0-1-80 1,6-1 200-16,12 0-111 0</inkml:trace>
  <inkml:trace contextRef="#ctx0" brushRef="#br0" timeOffset="23419">23057 7859 1406 0,'0'-1'661'0,"3"5"-310"15,2 4-101-15,2 3-13 16,1 16-65-16,-3 1-21 0,3 9-44 16,1 8-21-16,-1-7-46 15,0-1-14-15,-1-5-23 16,0-9-38-16,-1-5-144 15,0-5-66-15,2-12 133 16</inkml:trace>
  <inkml:trace contextRef="#ctx0" brushRef="#br0" timeOffset="23583">23268 8062 1741 0,'13'-1'750'15,"3"-3"-457"-15,9-1-104 16,1-1-16-16,-4-1-102 16,4 2-23-16,-11 4-64 15,0 1-83-15,8 5 64 0</inkml:trace>
  <inkml:trace contextRef="#ctx0" brushRef="#br0" timeOffset="23850.8">23715 7828 2066 0,'1'15'779'0,"4"1"-617"15,1 9-30-15,-1 15-29 16,-2 6-48-16,1 11-27 15,0 7 1-15,-1 3-5 16,1-3-6-16,1-4-7 16,0-3 9-16,0-12-73 15,0-9-63-15,-2-17-141 16,-2-12-54-16,-2-14 186 16</inkml:trace>
  <inkml:trace contextRef="#ctx0" brushRef="#br0" timeOffset="24130.64">23716 7811 1419 0,'23'2'638'16,"3"0"-234"-16,7 5-159 16,7 3-69-16,-7-5-29 15,-2 3-61-15,-5 3-4 16,-5-1 5-16,5 8-8 0,-9 2-14 15,-6 6-11 1,-12 4-20-16,-14-2-8 0,-3 6-9 16,-10-9-5-16,-2-2-25 15,2-2-23-15,-9-9-71 16,2-3-55-16,0-8-98 16,3-1 427-16,10-2-164 15</inkml:trace>
  <inkml:trace contextRef="#ctx0" brushRef="#br0" timeOffset="25279.74">20031 7398 720 0,'-9'-2'423'0,"2"2"42"0,3 3-172 16,-5 7-50-16,-2 2-15 16,4 8-61-16,1-3-12 15,4 3-25-15,2 1-18 16,9 0-19-16,7 1-10 16,8-4-20-16,5-5-11 15,3-6-23-15,3-5-11 16,-3-13-11-16,-1-5-2 15,-5-9-3-15,-4-6 1 16,-11 0 2-16,-6 4 2 0,-10 0 6 16,-7 6 2-16,-11 5-3 15,-4 3-5-15,-5 10-19 16,-2-5-16-16,0 5-42 16,2 2-25-16,7 3-74 15,9 8-42-15,4 9 133 16</inkml:trace>
  <inkml:trace contextRef="#ctx0" brushRef="#br0" timeOffset="25768.96">18371 7925 1199 0,'-13'-1'509'0,"9"0"-273"15,3 1-57-15,2-3-21 16,-1 2-37-16,0 0-44 16,5-1-12-16,9 0-26 15,-1 0-63-15,35-1 16 16</inkml:trace>
  <inkml:trace contextRef="#ctx0" brushRef="#br0" timeOffset="25929.42">18755 7809 1640 0,'4'-2'624'0,"3"-1"-509"15,-2-3-7-15,3-2-151 16,-1 3-62-16,0-5 61 16</inkml:trace>
  <inkml:trace contextRef="#ctx0" brushRef="#br0" timeOffset="26108.99">18987 7768 1487 0,'3'4'621'16,"7"-1"-395"-16,-3-2-14 0,-2-2-116 16,2-4-90-16,6-4-14 15</inkml:trace>
  <inkml:trace contextRef="#ctx0" brushRef="#br0" timeOffset="26226.08">19238 7712 1352 0,'6'8'597'0,"-4"-8"-305"15,-1-3-88-15,3-5-144 16,0-1-5-16,-1-5-65 16</inkml:trace>
  <inkml:trace contextRef="#ctx0" brushRef="#br0" timeOffset="26380.84">19526 7611 1411 0,'-10'-3'649'16,"11"4"-219"-16,1 2-165 16,2-3-130-16,-4 0-93 15,0 0-54-15</inkml:trace>
  <inkml:trace contextRef="#ctx0" brushRef="#br0" timeOffset="26551.37">19753 7559 1536 0,'10'-3'730'15,"-4"3"-264"-15,-1-5-294 16,4 0-5-16,-2 0-103 15,3 0-50-15,-5 3 33 16,-3 5-33-16</inkml:trace>
  <inkml:trace contextRef="#ctx0" brushRef="#br0" timeOffset="32023.97">25267 6218 1048 0,'-17'-3'489'16,"-30"-8"-188"-16,28 8-35 15,4 3-62-15,2 2-20 16,5-1-31-16,4 2-19 15,6 0-25-15,3 2-8 16,14 0-21-16,6-1-10 16,14-2-18-16,13-4-10 0,2-3-19 15,-3-2-7-15,-6 3-8 16,-9 3 1-16,-5 4-26 16,-5 1-44-16,-6-2-106 15,-8 1-71-15,-9-3-127 16,-3-1 216-16</inkml:trace>
  <inkml:trace contextRef="#ctx0" brushRef="#br0" timeOffset="32261.6">25209 6183 1159 0,'-12'3'534'0,"11"5"-226"15,2 2-33-15,7 6-44 16,2 4-22-16,1 9-35 15,-2 5-19-15,0 9-35 16,-1 6-19-16,-3 6-32 0,1 2-17 16,4 3-28-16,0-5-11 15,2-8-8-15,3-7-1 16,-7-13-39-16,-4-10-52 16,-4-10-112-16,1-7-61 15,-1-10 348-15,-2-3-122 16</inkml:trace>
  <inkml:trace contextRef="#ctx0" brushRef="#br0" timeOffset="32430.42">25258 6519 1241 0,'3'-11'610'16,"5"9"-247"-16,10 0-107 16,6-1-3-16,7 2-75 15,-5-5-32-15,8 6-61 16,-1 0-37-16,0 2-30 15,2 1-32-15,-8 2-130 16,-2 0-87-16,-11 8 127 16</inkml:trace>
  <inkml:trace contextRef="#ctx0" brushRef="#br0" timeOffset="32622.01">25325 6750 1462 0,'0'8'645'15,"1"-1"-308"-15,7 0-78 16,15-2-34-16,-3-2-43 16,9-6-59-16,1-1-26 15,1-1-52-15,5 0-14 16,-9 5-45-16,-3 1-87 16,-7 0-134-16,-1-1 140 15</inkml:trace>
  <inkml:trace contextRef="#ctx0" brushRef="#br0" timeOffset="33375.98">26012 6117 1163 0,'1'-5'575'0,"1"5"-228"0,-1 2-80 16,-1-2-4-16,-1 0-79 16,0 0-37-16,-17 9-69 15,-37 20-24-15,25-9-31 16,-7-1-8-16,1 1-6 15,-2 1-2-15,6-4 1 16,4-3 0-16,15 0 4 16,4-1 1-16,7-1 1 15,2 1-2-15,8 2 0 16,2 0 1-16,3 1 4 16,1 3 2-16,0 1 3 15,1 6 1-15,-5 6-2 16,-2 4-1-16,-1 9-6 15,-6-3-3-15,1 2-5 16,-2-5-1-16,0-13-2 16,7-4-1-16,2-14 2 0,1-3 0 15,6-3 5-15,-7-2 4 16,2 0 6-16,3 0 3 16,0 0 1-16,11 0-2 15,0-1-5-15,4-1-2 16,0-2-6-16,-8 2 0 15,-5 1-1-15,-4 0-32 16,-7 1-101-16,-3 0-83 16</inkml:trace>
  <inkml:trace contextRef="#ctx0" brushRef="#br0" timeOffset="34028.41">26290 6382 1149 0,'6'0'529'0,"-3"3"-177"16,-2 6-84-16,4 8-27 16,3 2-33-16,2 11-69 15,0-1-26-15,1 9-29 16,-2-6-16-16,5-2-25 16,-1-5-6-16,0-9-18 15,8 1-7-15,-7-14-7 16,-1 0-5-16,0-13-1 15,-5-8-9-15,1-12-13 16,1-4-1-16,-6 2 0 16,-1 3 8-16,0 14 14 15,0 8 2-15,1 13 2 16,1 5 1-16,1 10 3 16,-1 3 4-16,7 2 8 15,-3-3 6-15,4-5 18 16,2-5 5-16,-3-13 2 0,4 1-2 15,-2-11-17-15,0-9-9 16,-1-5-8-16,-4-3-5 16,-3-7-3-16,-3 5-1 15,-5 3 3-15,-2 0-5 16,-7 8-40-16,-1 1-50 16,-2 7-120-16,2 5 152 15,10 9-1-15</inkml:trace>
  <inkml:trace contextRef="#ctx0" brushRef="#br0" timeOffset="34462.64">26891 6299 1197 0,'3'-3'542'0,"-6"2"-204"16,3 2-100-16,0-1-39 16,-1 0-33-16,-5 17-51 15,-9 36-9-15,6-19-11 16,2 3-14-16,17 6-32 15,-3-2-13-15,7-5-24 16,1-8-3-16,4-9-53 16,-3-3-44-16,0-9-103 15,10-1 102-15,0-4 33 16</inkml:trace>
  <inkml:trace contextRef="#ctx0" brushRef="#br0" timeOffset="34975.19">27103 6397 1373 0,'0'-1'586'0,"0"0"-262"16,0 0-100-16,0 0-14 15,0 0-32-15,0 1-69 16,0 0-20-16,5 25-34 16,2 28-14-16,-2-28-17 15,2-3-3-15,2-5-8 16,3-7-6-16,1-1-4 15,4-4-3-15,3-10-4 16,-1-6-1-16,0-11-15 16,1-3-4-16,-5-2 1 15,-3 1 3-15,-3 4 17 16,-6 4 6-16,-1 13 6 16,0 5 3-16,-5 11 7 0,2 6 2 15,-1 3 7-15,1 3 7 16,6-2 5-16,2 2-1 15,-3-3-8-15,7-3-9 16,-2-5-8-16,2-6-20 16,3-6-68-16,1-1-58 15,3 1-125-15,-6-5 435 16,5 5-176-16</inkml:trace>
  <inkml:trace contextRef="#ctx0" brushRef="#br0" timeOffset="35269.62">27473 6374 1825 0,'7'10'735'0,"-5"1"-521"16,2 1 3-16,2 10-64 15,-2 2-55-15,5 3-41 16,4 4-10-16,3-4-21 15,1-6-2-15,1-3 0 16,-3-6 0-16,1-6-5 16,0-5-3-16,-2-15-6 15,-1-7-3-15,-1-4-3 16,1-1-3-16,-3 5-28 16,-1 3-29-16,-5-1-58 15,-3 3-47-15,-3 8-68 0,-3 3 198 16,-1 10-11-16</inkml:trace>
  <inkml:trace contextRef="#ctx0" brushRef="#br0" timeOffset="35550.96">27752 6240 1776 0,'18'3'675'0,"-2"6"-509"16,2 4-41-16,3 9 12 15,-1 2-27-15,-7 8-14 16,8 3 6-16,-17 2-27 16,-3 1-9-16,1 6-14 15,-9 1-7-15,-1 0-11 16,-8 0-14-16,-11-8-94 15,-3-10-78-15,-5-11 143 16,9-8-51-16</inkml:trace>
  <inkml:trace contextRef="#ctx0" brushRef="#br0" timeOffset="36518.99">28014 5932 1539 0,'-20'-2'616'0,"13"-1"-351"15,4 2-110-15,3 1 1 0,3 0-36 16,-3-2-65-16,2 1-8 15,23 0-19-15,30 1-11 16,-28 4-10-16,1 0 0 16,-1 1-1-16,0-1-1 15,-3 6 5-15,-5 0 7 16,-10 6 13-16,-3 0 5 0,-6 7 2 16,-3 7-7-16,0 17-10 15,0 10 1-15,3 12-1 16,2 0 2-16,6-8 6 15,0-2 1-15,3-11 12 16,-1-2 2-16,0-5 2 16,-6-3-3-16,-1-2-10 15,-3-2-4-15,-9-7-6 16,-5-4-2-16,-14-8-7 16,-5-3-13-16,-10-6-68 15,-7-1-60-15,-8-7 246 16,4-1-129-16</inkml:trace>
  <inkml:trace contextRef="#ctx0" brushRef="#br0" timeOffset="37188.03">26686 6849 662 0,'-3'-2'384'16,"1"1"-45"-16,1 0-47 15,0 0-51-15,-1 0-21 0,1 0-24 16,0 0-5-16,1 1-28 16,0 0-13-16,0 0-18 15,9 22-12-15,6 43-17 16,-14-25-16-16,-1 9-32 16,2-1-14-16,-2-8-24 15,1-1-5-15,1-9-16 16,-2-9-27-16,1-11-97 15,1-6-60-15,-3-6-129 16,0-5-44-16,0 6 232 16</inkml:trace>
  <inkml:trace contextRef="#ctx0" brushRef="#br0" timeOffset="37361.72">26683 7110 1053 0,'9'-56'522'16,"5"52"-148"-16,3-3-86 15,8 1-50-15,4 1-46 16,6-2-77-16,2 0-31 16,2 3-55-16,-6 1-13 15,-9 3-23-15,-7 2-42 16,-6 1-99-16,-3 3-60 16,-6 1 117-16</inkml:trace>
  <inkml:trace contextRef="#ctx0" brushRef="#br0" timeOffset="37596.65">26958 6771 1086 0,'-4'4'568'0,"7"2"-85"16,1 6-166-16,-3 11-86 15,2 7-39-15,2 19-74 16,-3 5-25-16,1 11-26 15,2-2-9-15,0-2-22 16,3-7-9-16,3-11-6 16,-4-10-18-16,2-13-105 15,0-11-57-15,0-9-608 16,6-6 516-16</inkml:trace>
  <inkml:trace contextRef="#ctx0" brushRef="#br0" timeOffset="47014.66">28737 6358 897 0,'-1'0'405'0,"0"0"-175"16,0 0-14-16,1 0-13 15,0 1-12-15,16 0-28 16,41 27-15-16,-23-28-49 16,-6-3-27-16,0 0-66 15,-6-3-74-15,-4 0-154 0,3 2 139 16</inkml:trace>
  <inkml:trace contextRef="#ctx0" brushRef="#br0" timeOffset="47215.84">28783 6544 1282 0,'2'6'539'0,"1"-1"-307"16,5 3-29-16,7-1-38 15,-1-4-33-15,6-3-56 16,4-4-17-16,-5-4-38 16,6 4-4-16,-3-3-73 15,-6 4-60-15,10 8 71 16</inkml:trace>
  <inkml:trace contextRef="#ctx0" brushRef="#br0" timeOffset="47845.37">29424 6263 800 0,'-7'-8'445'0,"7"2"-26"16,1 0-125-16,1 2-58 16,2 1-25-16,-4 3-49 0,0 0-16 15,0 3-16-15,2 24-10 16,4 43-22-16,-2-17-15 16,-4 7-28-16,0 2-15 15,2 0-21-15,0-2-7 16,6-10-7-16,0-4-1 15,2-10 0-15,3-6-2 0,-7-9-50 16,-1-5-46-16,-3-15-101 16,-2-3-55-16,-2-14-99 15,0-7-93-15,1-4 292 16</inkml:trace>
  <inkml:trace contextRef="#ctx0" brushRef="#br0" timeOffset="48123.15">29388 6298 973 0,'13'-9'565'16,"-5"0"-26"-16,5 5-321 15,7 4-22-15,4 0-79 16,8 4-32-16,5 2-32 16,2 0-2-16,-6 5-8 15,-2 2 1-15,-12 4 5 16,-7 3-1-16,-14-2-1 0,-10 4-6 15,-14 4-13-15,-8-5-4 16,-4 7-7-16,-1-10-1 16,5-7-47-16,3 6-55 15,12-10-122-15,12 3 437 16,11 2-216-16</inkml:trace>
  <inkml:trace contextRef="#ctx0" brushRef="#br0" timeOffset="48260.36">29759 6529 1260 0,'18'-5'696'16,"-5"1"-43"-16,-1 4-478 16,-6-6-10-16,-6 0-191 15,-5 4-66-15,-8-3 45 16</inkml:trace>
  <inkml:trace contextRef="#ctx0" brushRef="#br0" timeOffset="48729.34">30190 5980 1354 0,'8'-5'560'0,"3"9"-331"15,-2 1-16-15,-1 13-17 16,-2 10-25-16,-4 9-45 15,-1 7-18-15,1 6-49 16,0-3-23-16,2-2-20 16,0-5-4-16,0-10-40 15,1-2-52-15,-4-10-132 16,-1-5-83-16,-5-5 174 16</inkml:trace>
  <inkml:trace contextRef="#ctx0" brushRef="#br0" timeOffset="48964.91">29959 6409 1367 0,'-6'6'607'0,"8"-1"-321"16,7-5-96-16,11 2-18 16,14-1-48-16,4-4-25 15,15-1-32-15,4-6-18 16,14-4-33-16,-1 2-7 15,1-1-22-15,-5 3-39 0,-17 4-113 16,-5 5-60-16,-20 4 127 16</inkml:trace>
  <inkml:trace contextRef="#ctx0" brushRef="#br0" timeOffset="49216.16">30227 6519 1234 0,'11'-3'544'0,"4"7"-227"16,3 3-110-16,-4 17-34 16,3 9-38-16,-9 13-52 15,3 6-10-15,-2 5-5 16,-1 1-4-16,6-1-5 15,-4-3-5-15,-2-11-15 0,-2-3-6 16,-6-14-31-16,-2-2-38 16,0-11-103-16,-3-6-68 15,-2-14-140-15,1-5 205 16</inkml:trace>
  <inkml:trace contextRef="#ctx0" brushRef="#br0" timeOffset="49487.37">30267 6593 867 0,'31'-19'531'0,"0"12"29"15,-4 2-275-15,10-3-146 16,-7 7-29-16,5 1-48 16,-2-1-7-16,-7 4 7 15,0 4-1-15,-19 3-2 16,-4 7-2-16,-13 10-12 15,-7 2-6-15,-15 3-17 16,3-4-5-16,1-4-6 16,2-5-14-16,4-8-66 15,4-5-38-15,-5-6-104 16,8-4 23-16,7-3 113 16</inkml:trace>
  <inkml:trace contextRef="#ctx0" brushRef="#br0" timeOffset="50233.67">30876 6505 1210 0,'-5'-1'509'15,"5"0"-287"-15,1-1-20 16,-1 2-24-16,0 0-22 15,17 2-41-15,37 2-21 0,-12-5-47 16,5 0-20-16,-3-1-19 16,-5-1-51-16,-11 2-133 15,-8 1-43-15,-13 6 110 16</inkml:trace>
  <inkml:trace contextRef="#ctx0" brushRef="#br0" timeOffset="50436.11">31009 6338 1405 0,'3'11'579'0,"2"6"-373"16,-4 3-32-16,1 9-73 15,-1 2-25-15,1 5-19 16,4 0-1-16,0-3-12 0,3-4-12 15,3-8-30-15,0-4-42 16,3-12-30-16,4-1 38 16</inkml:trace>
  <inkml:trace contextRef="#ctx0" brushRef="#br0" timeOffset="50774.97">31552 6153 1688 0,'-13'0'662'0,"-4"9"-479"16,2 6-17-16,-6 9-86 15,3 10-31-15,6 12-34 16,-3 5-3-16,11 2-1 16,1 1-1-16,6-8-4 15,9-3 5-15,6-13-85 16,4-3-65-16,6-14 87 15</inkml:trace>
  <inkml:trace contextRef="#ctx0" brushRef="#br0" timeOffset="51001.93">31790 6257 1582 0,'4'13'680'0,"-3"6"-397"16,-3 11-150-16,0 2-42 16,-8 8-71-16,2 0-11 15,-1-1-2-15,1-4 1 16,4-8-7-16,4-6-35 0,5-8-91 16,-1-4-371-16,-1 0 335 15</inkml:trace>
  <inkml:trace contextRef="#ctx0" brushRef="#br0" timeOffset="51158.42">31865 6472 1484 0,'7'0'661'16,"0"0"-361"-16,7-4-137 15,-2-1-43-15,4 2-121 16,7-2-72-16,-3 4-136 15,5 0 129-15</inkml:trace>
  <inkml:trace contextRef="#ctx0" brushRef="#br0" timeOffset="51461.65">32164 6355 1526 0,'6'2'636'0,"1"3"-377"16,0 0-25-16,-3 7-50 15,-1 4-39-15,-6 9-59 16,-3 9-18-16,-3 8-40 16,0 5-10-16,1 6-10 15,3-1-1-15,2-1-4 16,-1-5-1-16,-1-10-24 15,1-6-21-15,0-10-52 16,1-8-44-16,6-14-84 16,2-9-182-16,2-14 268 15</inkml:trace>
  <inkml:trace contextRef="#ctx0" brushRef="#br0" timeOffset="51727.22">32132 6370 1526 0,'7'-3'638'16,"5"3"-392"-16,1-1-27 16,6 0-100-16,5 1-51 15,4 0-58-15,0 3-6 16,0 5 8-16,1 1 11 16,-6 7 25-16,-5 0 9 15,-5 3-1-15,-9 2-10 16,-9-2-18-16,-5-1-10 0,-8-3-20 15,-2-4-14-15,-10 0-29 16,2-2-13-16,-2 0-42 16,0-3-19-16,6-4-45 15,5 3-23-15,8-5 122 16</inkml:trace>
  <inkml:trace contextRef="#ctx0" brushRef="#br0" timeOffset="52020.77">32418 6122 1911 0,'19'7'679'0,"2"12"-597"15,-6 4-27-15,2 5-38 0,-1 9-9 16,-1 6 1-16,-1 2 21 15,-4 2 29-15,-3-1 10 16,-5-9-1-16,-3 1-18 16,-6-8-50-16,-2-3-36 15,-5-2-52-15,-1-7-20 16,1-2-17-16,1-2-7 0,2-9-38 16,4 0 5-16,11-4 95 15</inkml:trace>
  <inkml:trace contextRef="#ctx0" brushRef="#br0" timeOffset="52664.16">32939 6354 1355 0,'-1'-1'601'16,"-1"-4"-290"-16,0 3-123 15,1 1-23-15,0 1-43 16,0 0-32-16,-1 0-20 16,-4 15-12-16,-43 40-23 15,30-22-8-15,1 1-18 16,6 0-5-16,16-9-6 16,12-4-2-16,13-10-1 15,-4-8 3-15,1-4 3 16,-8-5 2-16,0-9 0 15,5-5 0-15,0-9 0 0,-2 5 1 16,-11-5 4-16,-10 2 2 16,-9 5 3-16,-4-1 1 15,-2 7-1-15,1 7 0 16,2 5-6-16,4 4-5 16,0 5-5-16,1 1-21 15,3 5-91-15,-1 4-56 16,-1 1-104-16,2 0-23 15,3 1 191-15</inkml:trace>
  <inkml:trace contextRef="#ctx0" brushRef="#br0" timeOffset="53612.85">28857 7792 963 0,'2'9'424'0,"2"-3"-167"15,6 0-50-15,11-4-23 16,-3-3-9-16,14-4-43 16,0-5-12-16,4-1-30 15,1 3-21-15,-10 5-46 16,-1 3-54-16,-13 1-133 16,-8 0 108-16</inkml:trace>
  <inkml:trace contextRef="#ctx0" brushRef="#br0" timeOffset="53791.75">28922 8000 1092 0,'-1'5'498'16,"10"-1"-180"-16,-3-4-106 16,6 0-13-16,3-6-28 15,5-2-54-15,6-3-22 16,4-3-58-16,0 1-68 0,0 3 228 15,0 2-163-15</inkml:trace>
  <inkml:trace contextRef="#ctx0" brushRef="#br0" timeOffset="54384.04">29633 7856 1110 0,'-5'5'506'0,"3"-2"-178"15,1-3-99-15,0 0-53 0,0 0-16 16,0 0-47-16,1-2-16 15,1 1-27-15,22-25-18 16,34-33-31-16,-22 27-8 16,-1 3-7-16,1 2-2 15,-8 9-1-15,-6 3-2 16,-9 8 3-16,-7 1 7 16,-6 6 18-16,-5 3 8 0,1 5 14 15,0 4 0-15,-3 10-9 16,-1 5-3-16,1 12-4 15,-2 8-4-15,7 4-2 16,5 6-4-16,-1-2-11 16,1-7-2-16,6-5-7 15,-8-8-1-15,6-9-5 16,0-4-14-16,-6-9-72 16,5-2-53-16,-16-6-125 15,3-2-54-15,-6-3 200 16</inkml:trace>
  <inkml:trace contextRef="#ctx0" brushRef="#br0" timeOffset="54552.18">29661 8166 1157 0,'-8'2'550'0,"7"1"-205"16,5 2-42-16,7-2-66 0,5-3-27 16,8-1-47-16,8-4-21 15,5-2-50-15,-1-2-24 16,0 0-31-16,-8 0-43 15,-3 3-142-15,-4-1-72 16,2 6 118-16</inkml:trace>
  <inkml:trace contextRef="#ctx0" brushRef="#br0" timeOffset="91057.33">25745 10374 435 0,'37'0'312'16,"-26"2"2"-16,0-1-74 0,1-1-29 15,-6 0-39-15,-1 0-19 16,-4-1-28-16,1 1-13 15,-2-1-28-15,0 0-10 16,0 0-3-16,0 0 3 16,-1 0 9-16,0 0 6 15,0 0-5-15,-13-6-6 0,-43-13-13 16,23 17-8-16,-6 4-14 16,-4 2-5-16,-6 5-6 15,0 1-4-15,2 2-6 16,-1 5-4-16,-2 3-7 15,-6 2-3-15,-8 5-2 16,-3 1 1-16,-1 6 4 16,3 4 2-16,4 4 2 15,8 0-2-15,-1 5-2 16,0-3-2-16,3 5-2 16,0 4-1-16,12 4-2 15,3 4 0-15,6 1-3 16,-1 6 1-16,6 5-2 15,4 4 0-15,8 7 0 16,4-1 1-16,9-2-1 16,5 0 0-16,7-2 0 0,3 1 0 15,9-3 0-15,5 2 0 16,4-7 0-16,5-2 0 16,3-3 0-16,5-2-1 15,7-1 1-15,0-5-1 16,4-5 0-16,-1-4 0 15,4-6 0-15,6-2 0 16,8-10 0-16,4-2-1 16,-2-14 0-16,6-1 0 0,-2-9 1 15,-1-6 0-15,10-10-1 16,1-9 2-16,-2-8-1 16,1-5 0-16,-4-3 1 15,-6-4 0-15,0-6 0 16,-2-4 0-16,-10-8-1 15,-6-2 0-15,-5 0-1 16,-10-3 0-16,-6 1 1 16,0-5 1-16,-14-7 0 15,-4-2 1-15,-14-5 0 16,-7-2 0-16,-15-7-1 16,-6-7 1-16,-11-3-1 15,2 6 0-15,-2 15 4 16,-3 10 1-16,-2 16 13 15,-7 5 7-15,-16 8 10 0,-4 4 2 16,-8 2-9-16,3-1-7 16,5-4-11-16,3 1-6 15,8 1-4-15,-1 1 0 16,8 13-2-16,4 2 0 16,12 9-1-16,4 5-1 15,7 4-8-15,2 4-26 0,3 6-105 16,3 1-63-16,7 5 415 15,4 1-217-15</inkml:trace>
  <inkml:trace contextRef="#ctx0" brushRef="#br0" timeOffset="91765.23">23914 10574 881 0,'4'-7'407'16,"-5"-10"-141"-16,2 4-14 15,-9-2-26-15,-1 2-26 16,-11 5-67-16,-6 5-29 16,-10 7-36-16,-6 6-8 15,2 11-9-15,-1 11-3 0,8 5-11 16,6 7-8-16,9 10-15 16,5 0-5-16,12 6-4 15,2-1-1-15,11-4-1 16,6-6-1-16,6-7-2 15,3-4 0-15,9-8-3 16,6-9 7-16,2-8-91 16,2-3-71-16,-8-10-150 15,-9-6 166-15</inkml:trace>
  <inkml:trace contextRef="#ctx0" brushRef="#br0" timeOffset="92103.76">23657 10960 1346 0,'-4'0'525'0,"8"-8"-332"0,7-3-68 15,8-2-11-15,4-1-25 16,15 1-42-16,2 1-8 16,5 2-12-16,2 1-5 15,-13 4-11-15,-1 0-3 16,-7 4-5-16,-5 2 0 15,-6 0-70-15,-2 3-37 0,-13-4-82 16,-2 0-48-16,-3-1 32 16,4-1 34-16,-1 1 84 15,1 0 47-15,-14-1 74 16,-28-5 25-16,30 9 55 16,4-1 30-16,7 5 17 15,1 5-2-15,-1 8-22 16,0 5-15-16,2 8-24 15,0 3-11-15,0 5-20 16,4 2-13-16,1-2-28 16,2 0-8-16,2-9-14 15,-4-2 0-15,7-3-102 16,1-4-39-16,8 0 77 16</inkml:trace>
  <inkml:trace contextRef="#ctx0" brushRef="#br0" timeOffset="92841.7">24685 10241 1123 0,'-5'-9'446'0,"5"1"-255"16,1 8-63-16,5 0-12 16,4 3-17-16,11 13-29 15,8 6 0-15,16 16 3 16,4 9-4-16,-4 18-14 16,4 9-7-16,1 13-10 0,-4 0-6 15,12 13-8-15,-1 4-3 16,0 9-8-16,2 8-4 15,-2 8-3-15,-7 4-1 16,-13 6 0-16,-6 2-2 16,-10-2 7-16,-7 1 5 15,-3 4 9-15,-1-3 1 0,-6 1 0 16,-1 0-5-16,-4-14-8 16,0-6 0-16,-11-17-5 15,-1-6-1-15,-1-6 1 16,-9-5 1-16,5-6 3 15,1-10 0-15,4-20-1 16,2-8-2-16,2-16-25 16,1-11-42-16,3-15-93 15,5-8 461-15,-9-29-270 16</inkml:trace>
  <inkml:trace contextRef="#ctx0" brushRef="#br0" timeOffset="93636.13">24652 9520 1047 0,'-1'-1'444'0,"0"0"-208"16,3-16-48-16,9-30 5 16,-9 32-20-16,-6 5-46 15,-9 1-17-15,-10 9-27 16,-7 3-21-16,-11 9-26 16,0 5-6-16,8 5-10 15,-4 3-3-15,13 3-3 16,0-3-2-16,9 3-6 0,8-4-2 15,7-1-1-15,10 1-1 16,-4-1 0-16,20 4 1 16,12-2 0-16,8 2 0 15,15 0 1-15,-5-4-1 16,0-4 0-16,-7-3 2 16,-8 1 16-16,-4-2 7 15,-13 3 20-15,-1 1 5 0,-22-4 8 16,-1 0 1-16,-13-2-9 15,-13 1-7-15,1-2-22 16,-6-3-9-16,0-1-9 16,4-2-1-16,4-1-46 15,2 2-38-15,4 0-99 16,2 0-63-16,13-2-462 16,6-3 472-16</inkml:trace>
  <inkml:trace contextRef="#ctx0" brushRef="#br0" timeOffset="94191.65">25034 11125 1288 0,'-25'10'541'16,"2"8"-312"-16,13-9-60 16,6 2 7-16,4-3-49 0,12-4-32 15,15-5-45-15,12-4-15 16,24-10-15-16,10-5-6 16,12-4-5-16,-2-4-1 15,-3 3-3-15,-5 2-1 16,-17 3 0-16,-8 6 3 15,-25 7-113-15,-12 3-42 16,-18 9 86-16</inkml:trace>
  <inkml:trace contextRef="#ctx0" brushRef="#br0" timeOffset="94422.53">25119 11453 1532 0,'-1'7'562'0,"10"-7"-428"16,6-3-12-16,16-6 20 16,7-4-21-16,20-6-45 15,5-4-14-15,6-4-29 16,1 0-9-16,-8 0-11 16,1 4-3-16,-11 7 0 15,-7 3-39-15,-14 6-107 16,-9 4-44-16,-19 10 89 15</inkml:trace>
  <inkml:trace contextRef="#ctx0" brushRef="#br0" timeOffset="94625.93">25153 11686 1369 0,'-6'13'501'16,"11"-7"-380"-16,10-10-2 15,14-2 30-15,12-5-11 0,12-9-27 16,9 1-13-16,2 1-35 16,0-2-13-16,1 4-24 15,-7 0-7-15,-5 3 1 16,-8 2-36-16,-16 8-132 16,-8 0 476-16,-21 6-295 15</inkml:trace>
  <inkml:trace contextRef="#ctx0" brushRef="#br0" timeOffset="94859.77">25220 11934 1545 0,'-1'9'557'0,"13"-8"-420"15,11-1-34-15,15-1 33 0,5-1-17 16,12-5-49-16,2-4-16 15,5-3-23-15,7-1-7 16,-2 3-9-16,-2 4-5 16,-11 5-16-16,-12 3-55 15,-21 4 383-15,-9 4-260 16</inkml:trace>
  <inkml:trace contextRef="#ctx0" brushRef="#br0" timeOffset="95035.48">25394 12214 1597 0,'-12'0'591'0,"15"8"-369"15,4 0-114-15,8-3-2 16,9 0 15-16,13-10-43 16,13-4-20-16,11-10-20 15,8-2-10-15,8 6-15 16,-5-1 3-16,-9 10 268 15,-1 7-211-15</inkml:trace>
  <inkml:trace contextRef="#ctx0" brushRef="#br0" timeOffset="101827.53">29663 10213 724 0,'2'-10'402'15,"0"4"-103"-15,-2-1-74 16,-2-3-4-16,-3 8-38 16,-3 1-12-16,-9 0-22 15,-5 4-11-15,-11 5-28 16,-2-4-16-16,-10 7-26 15,-2-1-12-15,-4 5-21 16,-4 2-7-16,-3 8-10 16,0 5-1-16,-2 5 3 15,3 5 1-15,2 6-1 0,2 2-3 16,7 5-7-16,-1 0-2 16,1-1-3-16,-1-2-1 15,2 2-1-15,5 2 0 16,9 7-1-16,5 3 0 15,7 2-2-15,2-1 1 16,3 1 0-16,0 0-1 16,5 3 2-16,1 2-1 0,6 0-1 15,2 3 1-15,8-3-1 16,8-2 0-16,5 1 0 16,5-1-1-16,4 1 0 15,2 3 0-15,4-6 1 16,5-3 0-16,-2-5 0 15,0-2 0-15,1-1-2 16,5-3 2-16,11 0-2 16,7-5 1-16,17-2-1 15,4-3 1-15,3-12 0 16,3-4-1-16,2-17 1 16,2-9-1-16,12-9 1 15,-1-10 1-15,3-10 0 16,-9-4 2-16,1-17-1 15,0-5-1-15,-14-14 0 16,4-5-1-16,-16-7 0 0,-8-3 1 16,0-4 1-16,-7-5 1 15,-9-1 1-15,-5 4 0 16,-20-4 1-16,-7-1 0 16,-22-10-1-16,-8-5-3 15,-15-7-7-15,-9 0 0 16,-7 9 2-16,-5 0 3 0,-7 13 6 15,-3 4 2 1,2 13 2-16,5 7 3 0,-5 8 2 16,-5 8 1-16,-14 10-3 15,-5 3-2-15,-2 3-16 16,9 0-6-16,3 5-3 16,6 0-1-16,6 11 8 15,3 3 1-15,12 10 0 16,-1 2-26-16,14 10-72 15,3 7-37-15,4 5-58 16,4 5-9-16,12 7-16 16,4 4 30-16,16 21 121 15</inkml:trace>
  <inkml:trace contextRef="#ctx0" brushRef="#br0" timeOffset="103220.71">28053 10396 1100 0,'-30'-38'469'0,"29"34"-252"16,1 1-19-16,2 9-15 15,-2-6-21-15,2 7-25 0,6 22-1 16,9 45-22-16,-14-26-21 15,1 2-37-15,1-1-15 16,-1-8-25-16,4 0-7 16,0-10-7-16,2-4-34 15,0-6-114-15,-1-6-72 16,-2-9 120-16</inkml:trace>
  <inkml:trace contextRef="#ctx0" brushRef="#br0" timeOffset="103444.49">28076 10591 1376 0,'0'-5'559'0,"8"5"-349"15,6-1-15-15,6-2-32 16,4 0-21-16,9-6-41 16,2 3-11-16,4-5-30 15,-1 0-13-15,-8 2-15 16,-5 0-9-16,-12 6-12 15,-12 1-4-15,0 1-43 16,0 1-48-16,-2-2-103 16,0 1 49-16,0 0 65 15</inkml:trace>
  <inkml:trace contextRef="#ctx0" brushRef="#br0" timeOffset="103684.31">28310 10301 1456 0,'7'0'584'15,"-3"6"-383"-15,-1 7 4 0,-1 19-33 16,-2 5-32-16,-1 20-43 16,0 7-11-16,2 3-27 15,3-2-15-15,4-10-22 16,1-6-9-16,-1-14-3 15,4-6-19-15,-4-14-96 16,-4-6-38-16,-2-11 73 16</inkml:trace>
  <inkml:trace contextRef="#ctx0" brushRef="#br0" timeOffset="104844.61">28666 9339 909 0,'-8'-6'420'15,"4"1"-177"-15,3 2-65 16,0-2 4-16,1 5-36 16,0 0-27-16,0 0-27 15,0 0-7-15,1 2-17 16,6 17-9-16,46 28-16 15,-24-18-6-15,7 4-1 16,-3 2 1-16,1 10 0 16,-4 2-1-16,-3 10-7 15,8 6-2-15,-7 3 1 16,6 6 3-16,-3 2 1 16,-2 1-3-16,2 5-7 0,-3-2-5 15,-2 4-7-15,-2 2-1 16,-1 2-4-16,-1 1 0 15,0 0-1-15,-2 3-1 16,2 2 0-16,0 4 1 16,-7 0 2-16,3 2 1 15,-6 0 0-15,-6 1-1 16,-6 5-2-16,-5-1-1 16,-11 2 0-16,3 2 1 15,-1 2 3-15,-2-1 2 0,1-3 2 16,1-2 1-16,4-2-3 15,1-3-3-15,4 2-2 16,-4-8 0-16,0-3-1 16,0-2-1-16,-1-6 2 15,1 1-1-15,1-5 0 16,1-3 1-16,2 4 0 16,0-1-1-16,0-9 1 15,2-8-1-15,-7-12-1 16,-2-9 0-16,-1-6-1 15,-4-4-1-15,1-9 1 16,4-1-6-16,2-6-21 16,2 5-12-16,0-7-43 15,1-4-27-15,4 6-346 0,2-13 314 16</inkml:trace>
  <inkml:trace contextRef="#ctx0" brushRef="#br0" timeOffset="106113.07">29223 9113 632 0,'58'7'402'15,"-48"-16"-75"-15,-3 0-69 16,-3 1-11-16,-6-2-71 15,-1 2-15-15,-10-1-15 16,0 0-10-16,-3 5-21 16,-5 0-11-16,-2 4-34 15,-2 5-17-15,-5 7-28 16,2 3-8-16,1 6-9 16,1-1-1-16,11-1-4 15,5 1 0-15,10-1-2 16,3 1 0-16,12 3-1 15,3 5 1-15,6-1 0 16,4 2 0-16,2-3 1 16,4-2 0-16,1 1-2 15,0-2 0-15,-5 0 10 0,-9-4 11 16,-5-3 23-16,-5-2 13 16,-11-4 5-16,-1 0-2 15,-12 1-4-15,-6 0-3 16,-6 2-1-16,-8 1-2 15,-7 0-13-15,-6-2-9 16,-1-6-11-16,5-4-8 16,10-8-69-16,15-6-64 15,20-9-129-15,14-3 411 0,15 0-164 16</inkml:trace>
  <inkml:trace contextRef="#ctx0" brushRef="#br0" timeOffset="110285.48">29115 10905 771 0,'-36'8'423'0,"30"-8"-58"15,3 0-168-15,5-2-10 16,-2 0-38-16,0 1-26 0,21-4-31 15,37-12-10-15,-12 7-20 16,5-4-12-16,8-2-18 16,-1 0-8-16,-2-1-12 15,-2 2-4-15,-8 3-3 16,-3 0 0-16,-17 2-11 16,-10 4-34-16,-13 6-104 15,-8 1 96-15</inkml:trace>
  <inkml:trace contextRef="#ctx0" brushRef="#br0" timeOffset="111203.13">29213 11467 850 0,'-3'3'381'16,"2"-3"-144"-16,0 0-32 15,0 1 5-15,0-1-25 16,0 0-48-16,-1 0-15 16,1 0-31-16,1 0-17 15,29-1-27-15,40-11-14 16,-22-1-21-16,2 0-3 0,-1-3-5 15,4 2-2-15,-1 5-3 16,-3 2-31-16,-14 2-109 16,-11 1-48-16,-11 2 101 15</inkml:trace>
  <inkml:trace contextRef="#ctx0" brushRef="#br0" timeOffset="111695.92">29149 12070 1406 0,'-8'2'531'0,"6"-2"-382"16,3 0-16-16,10 0-7 15,9-3-24-15,15-6-48 16,12-1-14-16,17-4-25 15,4 0-7-15,7 2-1 16,-2 0-39-16,-13 5-133 16,-4 7-139-16,-21 0 176 15</inkml:trace>
  <inkml:trace contextRef="#ctx0" brushRef="#br0" timeOffset="113225.79">31307 10400 661 0,'39'-38'402'0,"-38"33"56"15,1-2-188-15,4 3-82 16,-1-2 0-16,2 6-47 16,3 5-19-16,-4 9-19 15,-2 9-3-15,-4 14-5 16,0 8-5-16,3 12-15 0,-1 6-9 16,5 3-24-16,-3-4-12 15,2 2-13-15,5-8-3 16,-3 0-5-16,4-3-1 15,-3-12-2-15,-5-6-1 16,1-16 2-16,-4-5-18 16,-1-10-99-16,0-5-59 15,-6-12-120-15,-4-7-67 0,-6-15 234 16</inkml:trace>
  <inkml:trace contextRef="#ctx0" brushRef="#br0" timeOffset="113516.22">31284 10362 1203 0,'17'-4'498'15,"-4"4"-280"-15,6-1-72 16,-3 1 4-16,6 3-34 16,4 2-28-16,5 7-25 15,5 3-2-15,-2 2 0 16,-2 3-5-16,-8 1-15 15,-6 2-12-15,-13 2-12 16,-5-2 2-16,-9 1 10 16,-3-4 4-16,-4-2 3 0,-2 2-4 15,2-8-15-15,-1-1-6 16,2-8-23-16,1-3-27 16,3 1-71-16,3-1-51 15,5 1-100-15,5 3-173 16,13-10 289-16</inkml:trace>
  <inkml:trace contextRef="#ctx0" brushRef="#br0" timeOffset="113892.12">31752 10534 1399 0,'-1'0'562'16,"0"0"-297"-16,0 0-72 15,0 0-22-15,0 0-16 16,0 0-53-16,0 0-22 16,0 0-27-16,1 0-9 15,0 0-35-15,0 0-73 0,0 0 47 16</inkml:trace>
  <inkml:trace contextRef="#ctx0" brushRef="#br0" timeOffset="115036.52">31985 10304 1080 0,'9'21'465'0,"0"12"-252"16,-2 5-9-16,-1 9-46 15,2 0-20-15,2 1-29 16,2-2-9-16,1-6-24 16,1-2-13-16,-2-12-25 0,-1 1-11 15,-3-11-55-15,-5-6-61 16,-1-5-114-16,-1-5-336 15,5-3 359-15</inkml:trace>
  <inkml:trace contextRef="#ctx0" brushRef="#br0" timeOffset="115532.42">32345 10151 1180 0,'26'5'552'16,"-8"-5"-59"-16,-1 0-424 16,-9 0-4-16,-8 5 1 15,-8 4-28-15,-4 8-20 16,-2 0 7-16,-6 9 7 16,-1-5 1-16,0-1-5 15,7 1-9-15,10-6-12 16,6 2-4-16,14-4-2 15,2 1 0-15,8 1 0 16,4 0 1-16,0 5 1 16,7-1 2-16,-9 2-1 15,-4 3 0-15,-13-2 2 16,-5 2 4-16,-15 4 10 0,-6 0 3 16,-7-1 5-16,-6-1-3 15,2-11-7-15,0-4-3 16,3-14-7-16,3-4-3 15,5-6-5-15,-4-8-4 16,5-5-6-16,0-2-3 16,6-4-1-16,8 5 0 0,11 6 2 15,5 3-2-15,6 7-2 16,6 2 0-16,-9 7-15 16,3 2-21-16,3 4-85 15,-3 4 493-15,8 1-299 16</inkml:trace>
  <inkml:trace contextRef="#ctx0" brushRef="#br0" timeOffset="115814.76">32913 10513 1421 0,'11'1'576'0,"-10"-5"-302"16,-4-2-149-16,-7 2-26 0,-4 1-24 15,-22 6-45-15,-7 5-9 16,-8 9 0-16,-1 7 1 16,17 5-6-16,8 4-4 15,11-2-9-15,9 0-2 16,7-3-1-16,6-1-1 15,8-5-3-15,5-5 3 16,8-6-69-16,5-2-63 16,6-6 84-16</inkml:trace>
  <inkml:trace contextRef="#ctx0" brushRef="#br0" timeOffset="116186.17">32695 10684 1546 0,'3'4'598'0,"6"-3"-408"16,3-3-108-16,11-2-67 15,7-5-1-15,3 4-10 16,-9 1-3-16,2 3-28 16,-7 6-33-16,-10-5-84 15,7 0-34-15,-17 0-24 16,-2-3 16-16,2 3 48 15,1 0 36-15,0 0 67 0,0 0 56 16,0 0 96-16,-1 0 23 16,0 0 32-16,-2 15-11 15,-1 1-19-15,-5 34-14 16,4-25-42-16,14-1-23 16,-2 2-37-16,-1-2-8 15,7-4-7-15,-13-2-3 0,7-6-7 16,-7-2-36-1,-3-5-80-15,-2-2 89 0,5-5-18 16</inkml:trace>
  <inkml:trace contextRef="#ctx0" brushRef="#br0" timeOffset="116440.22">33070 10397 1427 0,'1'-11'571'0,"7"8"-333"15,0 2-129-15,-2 1-72 16,-3 3 8-16,-10 12-4 16,-4 5 4-16,-9 15 12 15,-3 5 2-15,2 6-15 0,3-3-9 16,13-5-21-16,5-5-7 15,14-10-7-15,5-2-29 16,8-6-92-16,0-3-52 16,-1-6 94-16</inkml:trace>
  <inkml:trace contextRef="#ctx0" brushRef="#br0" timeOffset="116835.3">33235 10481 1294 0,'15'0'520'0,"1"-3"-295"15,1-1-160-15,-8-1-44 16,-1 3 4-16,-12 1 3 16,-5 1-9-16,-7 3 6 15,-7 4 1-15,-3 4-5 16,1 2 3-16,2 2-8 15,4 0-3-15,9-2-1 16,-3 0-3-16,15-2-3 16,5 0 1-16,8 0 5 15,9 0 5-15,5 4 18 0,6 4 6 16,4 0 9 0,-1 2 4-16,-7 1-3 0,-16-3-2 15,-8-3-5-15,-4-3 1 16,-14-4-2-16,-1-1-5 15,-16-5-8-15,-7-3-21 16,3-3-85-16,0-3-38 16,0 0-92-16,6-5-52 15,3 2 172-15</inkml:trace>
  <inkml:trace contextRef="#ctx0" brushRef="#br0" timeOffset="117099.27">33405 10430 1298 0,'31'0'513'0,"-15"8"-302"16,4 1-111-16,1 10-30 15,-2 2 16-15,-2 8 7 16,-2 2 3-16,-16 0 1 15,-2-1-7-15,-15-2-28 16,1-3-17-16,-1-4-25 0,-4-3-33 16,11-2-76-16,-4-4-33 15,4-6-85-15,0 2 206 16,-1-8-18-16</inkml:trace>
  <inkml:trace contextRef="#ctx0" brushRef="#br0" timeOffset="117750.58">33573 10133 1393 0,'0'-1'547'16,"0"0"-340"-16,0 0-169 15,2 1-20-15,0 0 0 16,0 26 17-16,29 48 37 16,-28-23 15-16,4 6 12 15,0 10-9-15,2 0-30 16,3-3-15-16,-5-4-20 15,3-4-8-15,-5-10-9 16,-2 1-2-16,-3-3-1 16,-1-7-1-16,-4-5-1 15,2-8-2-15,0-13-79 16,3-5-59-16,-1-10-114 0,1-5 135 16</inkml:trace>
  <inkml:trace contextRef="#ctx0" brushRef="#br0" timeOffset="124052.32">30008 10465 552 0,'-28'-22'365'0,"28"18"18"16,-4 1-158-16,2 2-4 15,1 1-32-15,0 0-23 0,0 0-31 16,-2 19-18-16,-3 29-38 16,5-26-13-16,4-2-24 15,3-4-9-15,2-3-17 16,-4 0 0-16,-5-6-84 15,0 1-67-15,-5-3-151 16,1 0 159-16</inkml:trace>
  <inkml:trace contextRef="#ctx0" brushRef="#br0" timeOffset="124302.86">29843 10657 916 0,'0'7'461'16,"-5"-6"-93"-16,15 0-184 0,-14-2-2 16,15 1-20-16,8 1-29 15,-12-2-35-15,22 1-13 16,-4 1-35-16,6-2-16 16,4 1-20-16,-3 0-5 15,-5-2-15-15,-4 2-35 16,-9 0-88-16,-5 0-51 15,-7 1-462-15,-3 1 435 16</inkml:trace>
  <inkml:trace contextRef="#ctx0" brushRef="#br0" timeOffset="124566.19">29888 10802 1262 0,'0'2'501'0,"4"-2"-321"16,2 3-16-16,-6-3-7 16,0 0-19-16,0 0-28 15,0 0-8-15,3 4-20 16,9 19-15-16,10 34-23 16,-22-26-9-16,0 1-12 15,4 0-5-15,-4-4-5 0,0-4-3 16,0-5-4-16,-4-8-1 15,-2-4-73-15,3-4-46 16,0-8-125-16,1-2-83 16,2-13 207-16</inkml:trace>
  <inkml:trace contextRef="#ctx0" brushRef="#br0" timeOffset="124836.55">29898 10820 844 0,'5'-1'474'0,"3"-4"-67"0,4 4-195 15,11-1-20-15,-5 1-67 16,2 1-29-16,5 0-23 16,-3 1 0-16,-3 1-3 15,-2 4-3-15,-9 2-14 16,-5 0-11-16,-5 3-14 16,-3 0-5-16,-10 1-9 15,-3 1-1-15,-6-4-3 16,-5-3-1-16,3-1-5 15,3-4-2-15,8 0-4 16,3 0-7-16,5 0-64 16,8 0-54-16,9-1-58 15,1 1 96-15</inkml:trace>
  <inkml:trace contextRef="#ctx0" brushRef="#br0" timeOffset="125309.3">30059 11332 745 0,'-28'-32'464'16,"28"28"-14"-16,1 4-196 16,-1 2-20-16,0-2-62 15,0 0-27-15,0 0-44 0,0 12-16 16,-1 4-35-16,1 25-14 16,0-28-22-16,2 0-6 15,2-6-53-15,-2 0-51 16,-1-3-119-16,0-2 15 15,1-2 109-15</inkml:trace>
  <inkml:trace contextRef="#ctx0" brushRef="#br0" timeOffset="125513.46">29986 11410 1027 0,'-84'25'469'0,"80"-22"-142"15,-7 0-107-15,12 0-37 16,3 0-8-16,6 1-46 15,9 2-17-15,3-7-32 16,2-2-16-16,14-4-34 16,1-2-10-16,3 3-11 15,1-2-3-15,-8 3-38 16,-2 1-52-16,-10 4-115 16,-6 1-35-16,-15 4 132 15</inkml:trace>
  <inkml:trace contextRef="#ctx0" brushRef="#br0" timeOffset="125742.47">29988 11541 1137 0,'-1'7'521'0,"0"-3"-197"15,1 5-155-15,6 1-5 16,-5 3-42-16,4 2-32 0,3 2-33 15,1 1-6-15,1 4-19 16,-3 0-8-16,1-1-11 16,-1-4-5-16,-3-2 2 15,-1-3-27-15,-2-12-92 16,-2 1-72-16,0-11-173 16,-2-5 210-16</inkml:trace>
  <inkml:trace contextRef="#ctx0" brushRef="#br0" timeOffset="126010.87">30051 11529 1128 0,'14'0'523'15,"5"-2"-243"-15,4-1-118 16,1 2-15-16,1 5-59 16,2 1-17-16,-5 2-10 15,-3 2-4-15,-13-2-17 16,-6 2-9-16,-10 0-13 0,-9 1-4 15,-7-2-5-15,-3 1-1 16,1 1-3-16,1-4-3 16,7 1-12-16,2-3-32 15,9-2-70-15,8 5-425 16,12-3 374-16</inkml:trace>
  <inkml:trace contextRef="#ctx0" brushRef="#br0" timeOffset="126404.8">29966 11977 1082 0,'5'-3'484'15,"0"-6"-181"-15,1 7-100 16,-2 1-26-16,-2 4-23 16,-2-3-52-16,0 0-18 15,4 20-30-15,5 30-15 16,-6-26-23-16,-2 1-5 0,1-5-7 16,2-2-3-16,-2-9-62 15,0 0-38-15,-6-3-102 16,-5-2-88-16,-5 3 188 15</inkml:trace>
  <inkml:trace contextRef="#ctx0" brushRef="#br0" timeOffset="126567.58">29856 12173 659 0,'-1'-3'410'0,"-1"-2"22"16,8 4-132-16,7-2-85 15,-2 0-23-15,17-2-65 16,-5 0-30-16,15-6-44 15,3 0-19-15,-1 0-20 16,0 2-9-16,-14 4-130 0,-4 6-61 16,-12 0 106-16</inkml:trace>
  <inkml:trace contextRef="#ctx0" brushRef="#br0" timeOffset="126792.65">29952 12234 1350 0,'0'12'531'16,"4"4"-335"-16,-4 2-36 0,1 4-29 15,-3 0-32-15,0 0-51 16,10 3-11-16,3-1-5 16,-2-3-1-16,-3-5-11 15,0-2-6-15,-4-7-55 16,-2-2-44-16,3-5-107 15,-14-7-89-15,4-8 176 16</inkml:trace>
  <inkml:trace contextRef="#ctx0" brushRef="#br0" timeOffset="126982.26">29979 12267 958 0,'15'0'515'15,"2"-1"-134"-15,4 2-159 16,3 0-40-16,0 3-76 15,2-1-22-15,-9 0-15 0,-3 1-1 16,-7 1-7-16,-5 0-8 16,-6 4-21-16,-5-1-10 15,-6-1-37-15,-5 0-57 16,-3-6-101-16,1 1 104 16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7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199 303 11530,'-39'48'4332,"28"-31"-1261,11-17-3021,0 0 0,0 0 0,0 0-1,0 0 1,0 0 0,0 1 0,0-1 0,0 0-1,0 0 1,0 0 0,0 0 0,0 0 0,0 0 0,0 1-1,0-1 1,1 0 0,-1 0 0,0 0 0,0 0 0,0 0-1,0 0 1,0 0 0,0 0 0,0 0 0,1 1 0,-1-1-1,0 0 1,0 0 0,0 0 0,0 0 0,0 0-1,0 0 1,1 0 0,-1 0 0,0 0 0,0 0 0,0 0-1,0 0 1,0 0 0,1 0 0,-1 0 0,0 0 0,0 0-1,0 0-49,2 0 224,8-9 2838,-10 9-3052,7-5 122,-1 0 1,0 0 0,2-3-133,-4 4 29,5-4 25,0-1 1,0 0-1,-2-1 1,1 0-1,-1 0 1,0-1-1,-1 0 1,3-6-55,-5 7 22,-1-1 0,1 1-1,-2-1 1,1 0 0,-2 1 0,1-1 0,-2 0-1,1 0 1,-1 0 0,-1 0 0,0 0-1,-1 0 1,0 0 0,0 1 0,-3-8-22,3 13 29,0 0 1,0 1 0,-1-1-1,1 1 1,-1 0-1,0 0 1,0 0 0,0 0-1,-2-2-29,3 5 21,1-1 0,0 1 1,-1 0-1,0 0 0,1-1 0,-1 1 0,0 0 0,0 0 0,1 1 0,-1-1 1,0 0-1,0 1 0,0-1 0,0 1 0,0-1 0,0 1 0,0 0 1,0 0-1,0 0 0,0 0 0,0 0 0,0 0 0,0 1 0,-1-1-21,1 1 26,-1 1 0,0-1 0,0 1 0,0 0 0,1-1 0,-1 1 0,1 0 0,-1 1 0,1-1 0,0 0 0,0 1 0,0-1 0,0 1 0,0-1 0,1 1 0,-1 0 0,0 2-26,-1 2 28,1 0 0,-1-1 0,1 1-1,1 0 1,-1 0 0,1 0 0,1 0-1,-1 1-27,1 11 40,2 1 1,0-1-1,0 0 0,2 0 0,0 0 0,2-1 0,2 5-40,4 10 109,2-2 1,1 1 0,13 18-110,-18-33 49,32 54 492,-1 5-541,-30-53 124,-1 2 0,0-1 0,-2 1 1,-1 1-1,1 8-124,-7-26 41,0-1 0,0 1 1,0 0-1,-1 0 0,-1 1-41,1-6 15,0 0 0,-1-1 0,1 1 0,-1-1 0,0 1 0,1 0 0,-1-1 0,-1 1 0,1-1 0,0 0-1,-1 1 1,1-1 0,-1 0 0,1 0 0,-1 0 0,0 0 0,-1 1-15,-2 1 21,-1-1-1,1 0 1,0 0-1,-1 0 1,0-1-1,1 1 1,-1-2 0,0 1-1,-4 0-20,-12 2 76,-21 1-76,23-3-20,1-1 0,-1-1 0,1 0 0,-1-2 0,1 0 0,0-1 0,0-2 0,-4-1 20,19 5-68,-1-1 0,1 1-1,-1-1 1,1-1-1,0 1 1,0 0 0,0-1-1,0 0 1,1 0 0,-1 0-1,1-1 1,-3-3 68,4 5-91,1 0 1,0 0-1,-1-1 1,1 1-1,0-1 1,0 1-1,1-1 1,-1 0-1,1 1 0,-1-1 1,1 1-1,0-1 1,0 0-1,0 1 1,0-1-1,0 0 0,0 1 1,1-1-1,0 0 1,-1 1-1,1-1 1,1 0 90,2-7-493,0 1 1,1-1-1,0 1 1,1 1 0,4-6 492,6-6-2235,15-14 2235,39-33-1549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7.8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12 10786,'0'-1'221,"0"0"-1,0 1 1,-1-1-1,1 1 0,0-1 1,0 1-1,-1-1 1,1 1-1,0-1 1,-1 1-1,1-1 0,0 1 1,-1-1-1,1 1 1,-1-1-1,1 1 1,-1 0-1,1-1 0,-1 1 1,1 0-1,-1-1 1,1 1-1,-1 0 1,1 0-1,-1 0 0,1-1 1,-1 1-1,0 0 1,1 0-1,-1 0 1,0 0-222,0 0 157,0 0 0,-1 0 0,1 0 0,-1 0-1,1 1 1,0-1 0,-1 0 0,1 1-1,0-1 1,-1 1 0,1-1 0,0 1-1,0-1 1,-2 2-156,0 1 267,-1 1 0,0-1 0,1 1-1,-1 0 1,1 0 0,0 0 0,1 0-1,-1 1 1,1-1 0,-1 2-267,-5 13 1180,-5 18-1180,11-31 84,-5 19 218,0 1-1,2 0 1,1 1 0,1-1 0,1 1 0,2 14-302,1-6 263,2 1 1,2-1-1,1 0 0,7 22-263,-6-34 66,1 0-1,0 0 0,2-1 0,1 0 0,1 0 1,1-2-1,0 1 0,2-2 0,0 0 0,6 5-65,29 25-916,-47-47 872,-1 0-1,1 0 1,0 0-1,0 0 1,0 0-1,-1-1 1,2 1-1,-1-1 1,0 0-1,0 0 1,3 1 44,18 1 123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8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177 12 13123,'0'-12'5033,"12"31"-3185,-1 7 9,-4 8-241,-1 5 128,-3 5-439,0 4-385,-1 0-440,0-1-96,-2-6-160,2-5-72,0-9-8,-1-4-56,-1-7-656,0-8-680,-1 0-769,-3-8 1033</inkml:trace>
  <inkml:trace contextRef="#ctx0" brushRef="#br0" timeOffset="1">0 551 11698,'3'5'5066,"6"2"-2442,10-5-871,4 0 63,15-1-200,9-1-231,7-4-513,4-1-200,3-3-336,1-1-128,-6 2-128,-1 0 128,-19 3-728,-3 6-704,-9 8-713,-11 1-4600,-12 14 4576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8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150 1 11867,'-6'2'1799,"0"1"1,0 0-1,1 0 0,-1 1 1,-1 1-1800,-2 3 873,0 0 0,0 1 0,1 0 0,0 1-873,-2 2 324,0 1 1,0 0-1,2 1 0,-1 0 1,2 0-1,0 0-324,5-9 34,0 0 0,1 0 1,-1 0-1,1 0 0,1 0 0,-1 0 0,1 1 0,-1-1 0,2 3-34,-1-4 10,1-1 0,-1 1 0,1-1 0,0 0 0,0 1 0,1-1 0,-1 0 0,1 0 0,-1 0 0,1 0 0,0 0 0,0 0-1,0 0 1,3 2-10,2 2 10,1 0-1,0-1 0,0 0 0,0 0 0,1-1 1,0 0-1,3 1-9,18 6 37,20 6-37,-21-8 49,17 9-49,-42-17 25,-1 0 0,1 0 0,-1 0 1,0 0-1,0 1 0,0-1 0,0 1 0,-1 0 0,1 0 0,-1 0 0,0 0 0,1 0 1,-2 0-1,1 1 0,0-1 0,0 1 0,-1-1 0,0 1 0,0 0 0,0-1 0,0 4-25,0-1 76,0 1 0,-1-1 0,0 1-1,0 0 1,-1-1 0,0 1 0,0-1-1,0 1 1,-1-1 0,0 1 0,0-1-1,-1 1-75,1-3 27,0-1-1,0 1 1,-1-1-1,1 0 1,-1 0-1,1 0 0,-1 0 1,0 0-1,0 0 1,0-1-1,-1 1 1,1-1-1,0 0 0,-1 0 1,0 0-1,1-1 1,-1 1-1,0-1 1,0 0-1,0 0 0,0 0 1,0 0-1,0-1 1,0 0-1,-3 0-26,0 0 9,-1 0-1,1-1 1,-1 0-1,1 0 0,0 0 1,0-1-1,0-1 1,0 1-1,0-1 1,0 0-1,0 0 1,1-1-1,-6-4-8,9 6-4,0-1 1,0 0-1,0 0 0,1 0 0,-1 0 0,1 0 0,-1 0 0,1-1 1,0 1-1,1-1 0,-1 0 0,0 1 0,1-1 0,0-1 4,0 3-6,0-1-1,1 0 0,0 1 0,-1-1 0,1 0 1,0 1-1,1-1 0,-1 0 0,0 1 1,1-1-1,-1 0 0,1 1 0,0-1 1,0 1-1,0-1 0,0 1 0,0 0 0,0-1 1,1 1-1,-1 0 0,2-1 7,0-1-13,1 0 1,0 1-1,1-1 0,-1 1 0,0 0 0,1 0 1,0 0-1,0 1 0,-1 0 0,5-2 13,7-1-252,1 1-1,11-2 253,-19 4-158,29-5-677,0 4 357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9.1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12723,'0'0'155,"0"1"1,0-1 0,0 0 0,-1 0 0,1 0-1,0 1 1,0-1 0,0 0 0,0 0-1,0 1 1,0-1 0,0 0 0,0 0 0,0 1-1,0-1 1,0 0 0,0 1 0,0-1-1,0 0 1,0 0 0,0 1 0,0-1-1,0 0 1,0 0 0,0 1 0,0-1 0,1 0-1,-1 0 1,0 0 0,0 1 0,0-1-1,0 0 1,1 0 0,-1 0 0,0 1 0,0-1-1,0 0 1,1 0 0,-1 0-156,13 8 1567,0 0-622,0 2-199,-1 1 0,0 0 1,-1 1-1,0 1 0,-1 0 1,6 10-747,2 5 966,-1 1 1,10 27-967,-15-29 197,-1 0 1,-1 2 0,-2-1-1,-1 1 1,-1 0 0,-1 1-1,-1 15-197,-3-28 42,-1 1 0,-1-1 0,-1 1 0,-1-1 0,0 1 0,-1 2-42,0-8 6,0 1 0,-1-1 1,-1 0-1,1 0 0,-2 0 1,0-1-1,0 0 0,-5 6-6,5-10-346,1 0-1,-1 0 1,0-1-1,-1 0 1,1 0-1,-1-1 1,0 0-1,-1 0 0,1-1 1,-1 0-1,0-1 1,0 1-1,-3-1 347,13-3 224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29.7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11122,'37'39'5220,"0"3"-5220,-4-1 1818,-2 1 0,-2 2 1,21 43-1819,-39-64 358,-1 0 1,-1 1-1,-1 0 1,-1 1 0,-1 0-1,0 3-358,0 16 653,-2 1-1,-1 45-652,-3-52 286,-2 1 0,-1-1 0,-2 0-1,-8 25-285,-18 47 738,-30 65-738,47-138-171,-1-2 0,-2 0-1,-3 1 172,15-27-154,0-1 0,-1-1-1,0 1 1,-4 3 154,0-2-190,1-1 0,-6 3 190,13-10-18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31.6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9 144 10890,'-9'-11'4153,"12"6"-2712,9-3-273,14 5 72,12-3 56,27-2-175,4-4-185,16-4-344,2-4-152,-8 3-232,-3-1-80,-13 9-24,-6 1-384,-18 5-1184,-8 6 407,-17 9 305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32.2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1 720 13331,'6'9'4689,"18"-9"-3721,9-4-160,14-5 232,0-6 9,2-1-329,1-1-192,-6-2-232,-4 2-184,-9 1-1296,-9 3 8,-14 1 535</inkml:trace>
  <inkml:trace contextRef="#ctx0" brushRef="#br0" timeOffset="1">80 0 14331,'1'2'547,"-1"1"0,1-1 1,0 0-1,0 1 0,0-1 0,0 0 0,0 0 0,0 0 0,0 0 1,1 0-1,-1 0 0,2 1-547,24 21 297,-20-18 182,18 13 276,1 0 0,24 12-755,60 28 722,7 3-369,-91-46-220,-1 1-1,0 1 1,6 7-133,-19-14 39,0 1 0,-1 0 0,-1 1 0,0 0 0,0 1 0,-1 0 0,-1 0 0,-1 1 0,1 1-39,-3-3 18,0 1 1,0 0-1,-2 0 0,1 0 1,-2 0-1,0 1 1,-1-1-1,0 1 0,-1 0 1,-1 4-19,-1-2 26,-1 0 0,-1 1 0,0-2 1,-1 1-1,-7 13-26,-4 6 54,-1-1-1,-4 1-53,15-25-167,-1 0-1,0 0 0,-1-1 1,0 0-1,-1-1 0,0 0 0,0 0 1,-1-1-1,0 0 0,-1-1 0,1 0 1,-1-1-1,-6 3 168,-7-1-1692,22-7 1403,1-1 0,0 0-1,-1 1 1,1-1 0,0 0 0,0 0-1,-1 0 1,1 0 0,0 0 0,-1-1-1,1 1 1,0 0 0,0-1 0,-1 1-1,1-1 290,1 1-77,-1 0-1,1 0 0,0 0 0,0-1 0,-1 1 1,1 0-1,0 0 0,0 0 0,0-1 1,-1 1-1,1 0 0,0 0 0,0-1 1,0 1-1,0 0 0,0-1 0,0 1 0,0 0 1,0 0-1,0-1 0,0 1 0,0 0 1,0-1-1,0 1 0,0 0 0,0-1 78,0 1-1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32.7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274 6 11514,'0'0'187,"0"0"-1,0 0 0,0 0 0,0-1 0,0 1 0,0 0 0,0 0 0,0-1 0,0 1 0,0 0 0,0 0 0,0 0 1,0-1-1,0 1 0,0 0 0,0 0 0,-1 0 0,1-1 0,0 1 0,0 0 0,0 0 0,0 0 0,0 0 0,-1-1 0,1 1 1,0 0-1,0 0 0,0 0 0,-1 0 0,1 0 0,0 0 0,0 0 0,-1-1-186,-8 3 2013,-8 8-1208,16-10-546,-31 19 2258,-25 11-2517,27-15 587,1 1 1,-2 3-588,24-14 119,0-1-1,1 2 1,0-1 0,0 1-1,0 0 1,1 0 0,-2 3-119,5-7 31,1 0 1,0 0 0,-1 1-1,1-1 1,0 1 0,0-1-1,0 1 1,0-1 0,1 1-1,-1 0 1,1-1 0,-1 1-1,1 0 1,0-1 0,0 1-1,0 0 1,0 0 0,1-1-1,-1 1 1,1 0 0,0-1-1,0 1 1,0 0-32,1 1 26,0 0 0,1 0 0,0 0 0,-1-1 0,1 1 0,1-1 0,-1 0 0,0 1-1,1-1 1,0-1 0,0 1 0,0-1 0,0 1 0,0-1 0,2 0-26,11 6 65,1-2 0,-1 0 0,5-1-65,-14-3 19,35 9 176,2-2 0,2-2-195,11-1-3608,-52-6 2333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33.2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12419,'12'23'4857,"-3"-13"-2689,7 2-880,11 0 73,-8-2 31,1-5-288,10-4-184,-9-2-351,6 0-161,1 1-112,-12 0-568,2-2-897,1 1-4624,7-16 3857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4:45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69 56 3961,'-19'-19'7752,"-12"-14"-7752,27 30 1379,3 4 379,0 10 570,1-7-2646,-2 137 2005,-2-4-1173,-3 109 248,13-2-209,3-119-294,21 99-259,-25-202 9,3 22 20,0 11-29,-7-43 4,0 1 1,-1-1 0,0 0-1,-1 0 1,-1 0-1,-2 11-4,3-21 16,1 0-1,-1 0 0,0 0 1,-1 0-1,1 0 0,0-1 1,-1 1-16,-2 5-185,4-7 162,0 0 0,0 0-1,0 0 1,0 0-1,0 0 1,0 0-1,0 0 1,0 0-1,0 0 1,0 0-1,0 0 1,0 0-1,0 0 1,0 0-1,0 1 1,0-1-1,0 0 1,0 0 0,0 0-1,0 0 1,0 0-1,0 0 1,0 0-1,0 0 1,0 0-1,0 0 1,0 0-1,0 0 1,0 0-1,0 0 1,0 0-1,0 0 1,0 1-1,1-1 1,-1 0 0,0 0-1,0 0 1,0 0-1,0 0 1,0 0-1,0 0 1,0 0-1,0 0 1,0 0-1,0 0 1,0 0-1,0 0 1,0 0-1,0 0 1,1 0 0,-1 0-1,0 0 1,0 0-1,0 0 1,0 0-1,0 0 1,0 0-1,0 0 1,0 0-1,0 0 1,0 0-1,0-1 1,0 1-1,0 0 24,17 0 88,-16 0-145,-1 0-418,0 0-301,0 0 311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36.6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49 5097,'54'-31'2781,"-51"29"-2311,-1 0 0,0 1 1,1-1-1,-1 0 1,0 0-1,2-2-470,-4 2 2115,-6 4 3521,-14 8-5187,0 2 0,1 0 0,-5 6-449,-15 10 520,27-20-338,0 1 0,1 1 0,0 0 1,1 0-1,0 1 0,-2 4-182,8-10 77,0 1 0,0-1 1,1 1-1,0 0 0,0 0 1,0 1-1,1-1 0,0 1 0,0-1 1,0 1-1,1 0 0,0-1 1,1 1-1,-1 3-77,1-6 26,1 0-1,0 0 1,-1 0 0,2 0-1,-1 0 1,0 0 0,1 0 0,-1-1-1,1 1 1,0-1 0,0 1 0,1-1-1,-1 0 1,1 1 0,-1-1 0,1 0-1,0-1 1,2 2-26,7 6 41,1-1 1,0-1-1,1 0 0,2 1-41,-7-4 21,24 12 85,0 3-1,-1 0 1,-1 2-1,1 4-105,-22-17 95,0 0 0,-1 1 0,-1 0 0,1 0 0,-2 1 0,2 3-95,-5-7 126,0 1 0,0 0 0,-1 1 0,0-1 0,0 1 0,-1-1 0,0 1 0,0 0 0,-1 6-126,0-8 117,-1-1 0,0 0-1,-1 1 1,0-1 0,0 1 0,0-1 0,0 0-1,-1 0 1,0 0 0,-2 4-117,2-6 50,0 0 0,0-1 0,-1 1 0,1-1 0,-1 1 0,0-1 0,0 0 0,0 0 0,0 0-1,0-1 1,0 1 0,-1-1 0,0 0 0,1 0 0,-1 0 0,-3 1-50,-8 2 37,0-1-1,0-1 0,0-1 1,-1 0-1,1 0 0,-1-2 1,1 0-1,-1-1 0,1 0 1,-1-1-1,-11-4-36,24 5-1,-1 1 1,0-2-1,1 1 0,0 0 0,-1-1 1,1 1-1,0-1 0,0 0 0,0 0 1,0 0-1,0-1 0,0 1 1,2 0-2,0 1 0,0 0-1,0-1 1,0 1 0,1 0 0,-1-1-1,0 1 1,1-1 0,-1 1 0,1-1 0,-1 1-1,1-1 1,0 0 0,0 1 0,0-1-1,0 1 1,0-1 0,0 0 0,0 1 0,0-1-1,1 1 1,-1-1 0,1 0 0,-1 1-1,1-1 1,-1 1 0,2-2 2,1-2-5,0-1 0,1 1-1,0-1 1,0 1 0,1 1 0,-1-1 0,1 0-1,0 1 1,0 0 0,0 0 0,1 1 0,-1 0-1,1-1 1,0 2 5,9-6-16,1 2 1,0 0-1,0 1 0,13-3 16,-10 5-542,-1 0 1,1 0 0,1 2 541,9 0-569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0.1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317 21 7394,'3'-1'779,"0"0"0,0 0 0,0 0 0,0 0 0,0-1 0,-1 1 0,1-1 0,1-1-779,-3 2 437,1 0 0,-1 0 1,1 0-1,0 1 0,-1-1 1,1 0-1,0 1 1,1-1-438,-2 0 2104,-2 1-1907,-1 0 0,1 0 0,0 0 0,0 1 0,-1-1-1,1 0 1,0 0 0,-1 1 0,1-1 0,0 1 0,0-1 0,0 1-1,-1 0 1,0 0-197,-3 2 366,-37 20 324,0 1-1,1 3 0,2 1 0,1 3 1,-21 21-690,46-41 91,2 1 0,-1 1 0,-5 9-91,14-19 17,1 1 1,0-1-1,0 1 0,0 0 1,0-1-1,0 1 0,1 0 1,0 0-1,0 0 0,0 0 1,0 0-1,0 1 0,1-1 1,0 0-1,0 0 0,0 0 1,1 2-18,-1-3 13,1-1 0,0 1 1,0 0-1,0-1 1,1 1-1,-1-1 1,1 1-1,-1-1 0,1 0 1,0 0-1,0 1 1,0-1-1,0 0 0,0-1 1,0 1-1,1 0 1,-1-1-1,0 1 1,1-1-1,1 1-13,4 1 48,1 1-1,0-1 1,-1-1 0,1 1-1,8-1-47,9 1 126,0-1-1,1-1 0,1-2-125,-6 0 91,1 1 1,0 2-1,20 3-91,-40-5-94,-1 1-1,1 0 1,-1-1-1,1 1 1,-1 0 0,1 0-1,-1 0 1,0 1 0,2 0 94,-4-2-61,0 0 0,1 1 0,-1-1 0,0 0-1,1 1 1,-1-1 0,0 0 0,0 1 0,0-1 0,1 0 0,-1 1 0,0-1 0,0 1 0,0-1 0,0 0 0,0 1 0,1-1 0,-1 1 0,0-1 0,0 0 0,0 1 61,-1 0-118,1 0 1,0-1-1,0 1 1,-1 0-1,1 0 1,0-1-1,-1 1 1,1 0-1,-1-1 0,1 1 1,-1-1-1,1 1 1,-1-1-1,1 1 1,-1-1-1,1 1 118,-20 13-1417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0.5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12059,'5'4'4825,"8"1"-2473,5-3-544,8-6 97,5 1-25,1 0-551,6 3-265,-8 2-504,-5 4-184,-8 6-208,-10-4-624,-2 3 344,-1 1-40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1.0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81 32 9650,'-67'-14'3926,"55"10"-2383,10 0-322,2 4-1093,1-1 0,-1 1 0,1 0 0,-1-1 0,0 1 0,1-1 0,-1 1 1,1 0-1,-1 0 0,1-1 0,-1 1 0,1 0 0,-1 0 0,1 0 0,-1-1-128,8 0 538,-1-1 0,1 1 0,0 1 1,-1-1-1,1 1 0,0 1 0,-1-1 0,6 2-538,-3-1 326,20 3 477,1 0 0,-1 2 1,0 2-804,-18-5 134,0 1 0,0 0 0,0 1 0,0 1 0,-1 0 0,0 0 0,0 1 0,4 4-134,-11-8 18,0 1 0,-1 0 0,1 0 0,-1 0 0,1 1 0,-1-1 0,-1 1 0,1-1 0,-1 1 0,1 0 1,-2 0-1,1 0 0,0 0 0,-1 1 0,0-1 0,0 0 0,-1 0 0,1 1 0,-1-1 0,0 1 0,0-1 0,-1 0 0,0 1 1,0-1-1,-1 5-18,-2 0 11,1 1-1,-1-1 1,-1 0 0,1 0 0,-2 0 0,1-1 0,-2 0 0,1 0 0,-1 0 0,0-1 0,-1 0-1,0 0-10,-15 11 29,0-1 0,-13 6-29,13-9 40,0 1 0,-13 13-40,34-27 5,1 0 0,-1-1 0,0 1 0,1 0 1,-1 0-1,1 0 0,0 0 0,0 0 0,0 1 1,0-1-6,1-1 2,-1-1 0,1 1 0,0-1 0,0 1 0,0-1 1,0 1-1,0-1 0,0 0 0,0 1 0,0-1 0,0 1 0,0-1 1,0 1-1,0-1 0,1 1 0,-1-1 0,0 1 0,0-1 1,0 0-1,1 1 0,-1-1-2,1 1 4,-1-1 0,1 1 0,0-1 0,-1 1 0,1-1 0,0 1-1,-1-1 1,1 0 0,0 1 0,0-1 0,-1 0 0,1 0 0,0 0 0,0 0 0,0 0 0,-1 1 0,1-1-4,18-1 78,-1 0 0,0-1 0,0 0 0,0-2 0,11-3-78,25-5 186,-48 11-158,4-1-275,0 1 1,1-1 0,-1 2 0,0-1 0,0 1-1,2 1 247,2 2-570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1.6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8 327 12075,'-4'3'6212,"4"-3"-6057,-1 1 1,1-1-1,0 1 0,-1 0 1,1-1-1,0 1 1,-1 0-1,1-1 0,0 1 1,0 0-1,0-1 0,0 1 1,-1 0-1,1-1 1,0 1-1,0 0 0,0-1 1,1 1-1,-1 0 1,0-1-1,0 1 0,0 0 1,0-1-156,1 1 88,0 0 0,-1-1-1,1 1 1,0-1 0,0 0 0,-1 1 0,1-1 0,0 0 0,0 1 0,-1-1 0,1 0 0,0 0 0,0 0-88,6 1 144,-1 0 1,0 0 0,1-1-1,-1 0 1,0 0 0,1-1 0,-1 1-1,1-2-144,7-1 200,0-1 0,8-3-200,-9 2 83,0-1-1,-1-1 1,0 1 0,0-2-1,-1 0 1,0 0-1,0-1 1,-1-1-1,0 0 1,0 0-1,6-10-82,-10 11 22,1-1-1,-1 1 1,-1-1-1,0-1 1,0 1-1,-1-1 1,2-8-22,-5 13 7,1 0 0,-1 0 1,0-1-1,0 1 0,-1 0 0,1-1 1,-2 1-1,1-1 0,-1 1 0,0 0 1,0-1-1,0 1 0,-1 0 1,-1-2-8,2 5 9,-1 1 0,1-1 0,-1 0 0,0 0 0,0 1 0,0-1 1,-1 1-1,1 0 0,0-1 0,-1 1 0,0 0 0,1 1 0,-1-1 1,0 0-1,0 1 0,0 0 0,0-1 0,0 1 0,0 0 1,0 1-1,-1-1 0,1 0 0,0 1 0,0 0 0,-1 0 0,1 0 1,0 0-1,0 0 0,-1 1 0,1-1 0,0 1 0,0 0 0,0 0 1,0 0-1,0 1 0,-2 0-9,-3 2 48,1 0 1,-1 1-1,1 0 0,0 1 1,0 0-1,0 0 1,1 0-1,0 1 0,0 0 1,1 0-1,-1 0 1,2 1-1,-1 0 0,1 0 1,0 0-1,1 0 1,0 0-1,0 1 0,1 0 1,0-1-1,0 7-48,1-4 64,1 0 0,0 0 0,1 0 1,1-1-1,-1 1 0,2 0 0,-1 0 0,2-1 0,-1 0 0,5 8-64,4 6 197,1 0 0,1-1 0,13 16-197,-17-25 115,1 0 0,0-1 0,1 0 0,1 0 0,0-2-1,14 10-114,-20-16-79,0 0-1,1-1 1,0 0-1,0 0 1,0-1-1,0 0 1,1 0-1,-1-1 1,1 0-1,0-1 1,-1 1-1,1-2 1,0 1-1,6-2 80,-10 1-720,1-1 1,-1 1-1,0-2 0,0 1 0,5-2 720,-2 0-678,-1-1-1,-1 0 1,7-5 678,-13 9-4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2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33 9458,'-19'1'2755,"13"-2"-1827,-1 1-1,1 1 1,-1-1 0,1 1 0,0 0 0,-1 0 0,-2 2-928,8-3 169,1 1 0,-1-1-1,0 1 1,0-1 0,0 1 0,0-1 0,0 1-1,1 0 1,-1-1 0,0 1 0,1 0 0,-1 0-1,0 0-168,1 0 54,0-1-1,0 0 0,-1 0 1,1 1-1,0-1 1,0 0-1,0 0 0,0 1 1,0-1-1,0 0 0,0 0 1,0 1-1,0-1 1,0 0-1,0 0 0,0 1 1,0-1-1,0 0 0,0 1 1,1-1-1,-1 0 1,0 0-1,0 1-53,0-1 69,1 1 1,-1-1-1,1 0 1,-1 1-1,1-1 1,-1 1-1,1-1 0,-1 0 1,1 1-1,-1-1 1,1 0-1,0 0 1,-1 0-1,1 1 1,0-1-70,9 1 308,1 1 0,-1-2 0,1 1 0,0-2 0,-1 1 0,1-1 0,7-2-308,2 0 293,10-1 230,1-2-1,-1-1 0,22-9-522,-36 11-104,1 0 0,-1 1 0,1 0-1,-1 1 1,12 0 104,-27 3-89,-1 0 1,0 0-1,1 0 0,-1 0 0,1 0 1,-1 0-1,0 0 0,1 1 0,-1-1 1,0 0-1,1 0 0,-1 0 0,0 0 1,1 0-1,-1 1 0,0-1 0,1 0 1,-1 0-1,0 1 0,0-1 0,1 0 1,-1 0-1,0 1 0,0-1 0,1 0 1,-1 1-1,0-1 0,0 0 0,0 1 1,0-1-1,0 0 0,0 1 0,1-1 1,-1 1-1,0-1 0,0 0 0,0 1 1,0-1-1,0 1 89,0-1-174,5 17-1093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4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 5529,'2'-2'1279,"0"0"-1,0 0 1,1 0 0,-1 0-1,1 1 1,-1-1-1,1 1 1,0-1-1279,-2 2 116,-1 0 1,1 0-1,0 0 0,-1-1 0,1 1 1,-1 0-1,1 0 0,0 0 0,-1 0 1,1 0-1,-1 0 0,1 0 1,-1 0-1,1 1 0,0-1 0,-1 0 1,1 0-1,-1 0 0,1 1-116,0-1 99,-1 1-1,1-1 1,0 1 0,-1 0-1,1-1 1,-1 1 0,0 0-1,1-1 1,-1 1 0,1 0-1,-1-1 1,0 1 0,0 0-1,1 0 1,-1 0 0,0-1-1,0 1 1,0 1-99,2 10 301,1 0 0,0 0 1,1 0-1,0-1 0,1 2-301,-1-5 134,0 1-1,-1 1 0,-1-1 1,1 0-1,-1 1 1,-1-1-1,0 1 1,0-1-1,-1 5-133,1 131 1342,-1-123-1514,0 1 0,2-1 0,0 0 1,2 0-1,1 3 172,-5-24-276,0 1 0,1-1 1,-1 0-1,1 1 0,-1-1 0,1 0 0,0 1 1,-1-1-1,1 0 0,0 0 0,1 1 276,2-3-3079,1-6 1027,3-8 839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5.4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249 9 8178,'5'-7'5131,"-6"7"-5005,1-1-1,0 1 1,-1 0-1,1 0 1,-1 0 0,1 0-1,0 0 1,-1 0 0,1 0-1,0 0 1,-1 0-1,1 0 1,0 0 0,-1 0-1,1 0 1,0 0 0,-1 0-1,1 1 1,0-1 0,-1 0-1,1 0 1,0 0-1,-1 0 1,1 1 0,0-1-1,-1 0 1,1 1-126,-18 8 972,1 2 1,0 0-1,1 1 0,-13 12-972,9-7 417,-79 65 1281,95-79-1571,0 1 1,0 0 0,1-1-1,-2 3-127,4-5 31,1 0 0,-1-1 0,0 1 0,1 0 0,-1 0-1,1 0 1,-1 0 0,1 0 0,-1 0 0,1 1 0,0-1 0,-1 0-1,1 0 1,0 0 0,0 0 0,0 0 0,0 0 0,0 1 0,0-1 0,0 0-1,0 0 1,1 0 0,-1 1-31,2 0 50,0 1 0,0-1 0,0 1 0,0-1 0,1 0-1,-1 1 1,1-1 0,-1 0 0,1-1 0,0 1 0,-1 0 0,1-1 0,0 0 0,0 1 0,1-1-50,8 3 164,0 0 0,0-1 1,3 1-165,17 2 238,1 0 171,9 4-409,-33-7 77,0 0 0,1 1-1,-1 0 1,0 0-1,-1 1 1,5 3-77,-11-7 28,-1 0 0,1 1 0,0-1 0,0 1 0,-1 0 0,1 0 0,-1-1 0,1 1 0,-1 0 1,0 0-1,1 1 0,-1-1-28,-1-2-19,0 1 1,0 0 0,0 0 0,1-1-1,-1 1 1,0 0 0,0-1 0,0 1-1,0 0 1,0-1 0,0 1 0,-1 0-1,1 0 1,0-1 0,0 1 0,0 0-1,-1-1 1,1 1 0,0 0 0,-1-1-1,1 1 1,0-1 0,-1 1 0,1-1-1,-1 1 1,1-1 0,-1 1 0,1-1-1,-1 1 1,0-1 0,1 1 0,-1-1-1,1 0 1,-1 1 0,0-1 0,1 0-1,-1 0 1,0 0 0,0 1 18,-1 0-494,-1-1 1,1 1-1,-1 0 0,1-1 1,-1 0-1,1 1 1,-1-1-1,0 0 0,1-1 1,-1 1-1,1 0 0,-1-1 1,1 1-1,-1-1 1,0 0 493,1-2-1955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6.5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282 31 7298,'0'-1'7213,"-3"-7"-5283,3 7-1790,-1 0 0,1 0 0,-1 0 0,1 0 0,-1 0 0,0 0 0,0 0 0,1 0 0,-1 0 0,0 0 0,0 0 0,0 0 0,0 1 0,0-1 1,0 0-1,0 1 0,0-1 0,0 1 0,-1-1 0,1 1 0,0-1-140,-4 0 73,0 0 0,1 0 0,-1 1 0,0-1 0,-4 1-73,3 0 54,-1 0 1,0 1-1,1-1 1,-1 1-1,1 1 1,-1-1-1,1 1 1,0 0-1,-1 1 1,1 0-1,0 0 1,1 0-1,-1 0 1,0 1-1,1 0-54,-14 10 236,1 1 0,1 1 0,-1 1-236,12-10 87,0 0 0,0 1 0,0-1 0,1 1 0,0 0 0,1 1 0,0-1 0,0 1 0,0 1-87,3-7 26,0-1 0,0 1 0,1 0-1,-1 0 1,1 0 0,-1 0 0,1 0-1,0 0 1,0 0 0,0 0 0,1 0-1,-1 0 1,1 0 0,-1 0-1,1 0 1,0 0 0,0 0 0,1 0-1,-1-1 1,1 1 0,-1-1 0,1 1-1,0-1 1,0 1 0,0-1 0,0 0-1,0 0 1,0 0 0,1 0 0,0 0-26,3 2 21,0-1 1,0-1-1,1 1 1,-1-1-1,1 0 1,0 0-1,0-1 1,0 0-1,-1 0 1,5-1-22,1 1 14,0-2 1,1 1-1,-1-2 1,0 1 0,5-3-15,-2 0 19,1-1 0,0-1-19,7-2 38,-16 7 0,-7 6-3,-11 9 20,10-12-47,-10 11 21,1 1 0,1 0 0,0 0 0,1 1 0,-3 7-29,2-2 31,4-11 13,1 1-1,0 0 0,0 0 1,1 0-1,1 0 0,0 0 1,0 2-44,1-11 11,1 1 0,0-1 0,0 1 0,0-1 0,1 0 0,-1 1 0,0-1 0,0 0 0,1 1 0,-1-1 0,1 0 0,-1 1 0,1-1 0,0 0 0,-1 0 0,1 1 0,0-1 0,0 0 0,0 0 0,0 0 0,0 0 0,0 0 0,0 0 0,0-1 0,0 1 0,0 0 0,1-1 0,-1 1 0,0 0 0,0-1 0,1 1 0,-1-1 0,1 0 0,-1 1 0,0-1 0,1 0-11,3 0 14,0 1 0,0-1 1,0 0-1,0-1 0,0 1 0,0-1 1,-1 0-1,1 0 0,0 0 1,1-1-15,15-8-492,0-1 1,-1 0 0,0-2-1,-1 0 1,6-5 491,-7 6-854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6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 10874,'5'-3'1235,"0"0"0,0 0 0,1 0 0,-1 1 0,6-2-1235,-4 2 358,-1 1 1,0-1-1,1 1 0,-1 1 1,1 0-1,0 0 0,-1 0 1,1 0-1,-1 1 0,1 0 1,-1 1-1,0-1 0,4 2-358,-6-1 120,-1-1-1,1 0 0,-1 1 0,1 0 0,-1 0 1,0 0-1,0 0 0,0 1 0,0-1 1,0 1-1,0-1 0,-1 1 0,1 0 1,-1 0-1,0 1 0,0-1 0,0 0 0,1 3-119,-1-2 46,-1 1-1,1 0 1,-1 0-1,0 0 1,-1 0-1,1 0 0,-1 0 1,0 0-1,0 0 1,0 1-1,-1-1 0,0 0 1,-1 4-46,-6 16 82,-2 1 0,0-2 0,-2 0-1,0 0 1,-6 5-82,8-13 92,-1-1 0,-6 7-92,1-1 116,16-21-114,0 0-1,0 0 1,0 0-1,-1 0 1,1 0 0,0 1-1,0-1 1,0 0-1,0 0 1,0 0-1,0 0 1,0 1-1,0-1 1,-1 0-1,1 0 1,0 0-1,0 1 1,0-1-1,0 0 1,0 0-1,0 0 1,0 1-1,0-1 1,0 0 0,0 0-1,0 1 1,0-1-1,1 0 1,-1 0-1,0 0 1,0 0-1,0 1 1,0-1-1,0 0 1,0 0-1,0 0 1,0 1-1,1-1 1,-1 0-1,0 0 1,0 0-1,0 0 1,0 0-1,1 0 1,-1 1 0,0-1-1,0 0 1,0 0-1,0 0 1,1 0-1,-1 0 1,0 0-1,0 0 1,0 0-1,1 0 1,-1 0-1,0 0 1,0 0-1,1 0-1,13 0 28,48-8-315,1-2 0,6-6 287,-30 7-947,-5-2 378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4:47.4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1 2889,'4'20'8597,"-2"-12"-7684,0 1-1,-1 0 0,1 7-912,-2 31 1755,-2-1 0,-7 43-1755,-2-11 811,4-1 1,3 1-1,5 34-811,0-94 25,1 0 1,0-1-1,4 11-25,-3-18 3,0 0 0,1-1 0,0 1 0,0-1-1,1 0 1,4 8-3,-6-14 0,-1-1 0,0 1-1,1-1 1,-1 0 0,1 1-1,0-1 1,0 0 0,0-1-1,0 1 1,2 1 0,1-1 1,1 1 0,-1-1-1,1 0 1,5 1-1,0-1 8,-7-1 17,0 0 0,0 0 0,0 0 1,0 1-1,0 0 0,-1-1 0,4 3-25,6 6 148,-12-8-87,1 0 1,-1 0-1,1 0 0,0 0 1,0-1-1,0 1 1,0-1-1,2 1-61,23 4 127,0 0 0,0-2 0,0-1 0,0-2 0,1 0 0,-1-2-127,151-13 196,-83 4 24,31 5-220,2 0 285,9-6-285,-26 1 51,-14 3-18,231-12 111,59 10 372,-135 21-147,-65 0-191,-96-14 73,63-9-251,-68 4 123,11-3 7,43-2 37,-126 11-140,1-1 1,-2-1-1,1 0 1,0-1-1,8-4-27,-12 5 46,-11 3-42,1 0-1,-1 0 1,0 0-1,0 0 1,0 0-1,1 0 1,-1 0-1,0 0 1,0 0-1,0 0 1,1 0 0,-1 0-1,0 0 1,0 0-1,1 0 1,-1 0-1,0 1 1,0-1-1,0 0 1,1 0-1,-1 0 1,0 0 0,0 0-1,0 0 1,0 1-1,1-1 1,-1 0-1,0 0 1,0 0-1,0 0 1,0 1-1,0-1 1,0 0 0,0 0-1,1 0 1,-1 1-1,0-1 1,0 0-1,0 0 1,0 0-1,0 1 1,0-1-4,-6-1-161,-5-2 663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7.8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31 8130,'-1'1'352,"-1"0"0,1 0-1,0-1 1,-1 1 0,1 0 0,-1-1 0,1 1 0,-1-1 0,1 0 0,-1 1 0,0-1 0,1 0-1,-1 0 1,1 0 0,-2 0-352,-2-3 1513,5 3-1473,0 0 0,0-1 1,0 1-1,0 0 1,0 0-1,0 0 0,0 0 1,0 0-1,0-1 1,1 1-1,-1 0 0,0 0 1,0 0-1,0 0 0,0 0 1,0 0-1,0-1 1,1 1-1,-1 0 0,0 0 1,0 0-1,0 0 1,0 0-1,0 0 0,1 0 1,-1 0-1,0 0 0,0 0 1,0 0-1,0 0 1,1 0-1,-1 0 0,0 0 1,0 0-1,0 0-40,9-1 451,0 0 0,0 1-1,0 0 1,0 0 0,0 1-1,3 1-450,18 1 629,94 4 1697,102-8-2326,127-26 807,-252 18-680,1 4 1,0 4-1,90 12-127,-189-11-199,0 0 1,0 1-1,0-1 0,-1 1 0,1 0 0,0 0 0,0 0 1,0 0-1,-1 0 0,2 1 199,-4-2-34,0 0 0,0 0-1,0 0 1,0 0 0,0 1 0,0-1 0,0 0 0,0 0-1,0 0 1,0 0 0,0 0 0,0 0 0,0 0 0,0 0 0,0 0-1,0 0 1,0 0 0,0 0 0,0 0 0,0 0 0,0 1-1,0-1 1,0 0 0,0 0 0,0 0 0,0 0 0,0 0-1,0 0 1,0 0 0,0 0 0,0 0 0,0 0 0,0 0 0,0 0-1,-1 0 1,1 0 0,0 0 0,0 0 0,0 0 0,0 0-1,0 0 1,0 0 0,0 0 0,0 0 0,0 0 0,0 0-1,0 0 1,0 0 0,0 0 0,0 0 0,-1 0 0,1 0 0,0 0-1,0 0 1,0 0 0,0 0 0,0 0 0,0 0 0,0 0-1,0 0 1,0 0 0,0 0 0,0 0 0,0 0 0,0 0-1,0 0 1,0 0 34,-15 1-2975,-15-3 1368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2:08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3 8874,'-8'-2'4320,"8"2"-4229,0 0 1,0 0-1,0 0 0,0 0 1,0 0-1,0 0 1,0 0-1,0 0 1,0 0-1,0 0 0,0 0 1,0 0-1,0 1 1,0-1-1,0 0 1,0 0-1,0 0 1,0 0-1,0 0 0,0 0 1,0 0-1,0 0 1,0 0-1,0 0 1,0 0-1,0 0 0,0 0 1,0 0-1,0 0 1,0 0-1,0 0 1,0 0-1,0 1 1,0-1-1,0 0 0,-1 0 1,1 0-92,1 0 1600,2 1-77,120 23 2035,-118-22-3449,2-1 31,0 1 0,0 0 0,0 1 0,6 2-140,-12-5 12,0 1 0,0-1 0,0 1 0,0 0 0,0-1 0,0 1 0,0 0 0,0-1 0,0 1 0,0 0 0,-1 0 0,1 0 0,0 0 0,-1 0 0,1 0 0,0 0 0,-1 0 0,1 0 0,-1 0 0,0 0 0,1 1 0,-1-1 0,0 0 0,0 0 0,1 0 0,-1 1 0,0-1 0,0 0 0,0 0 0,-1 0 0,1 1-12,-2 4 18,1 0 0,-2-1 1,1 1-1,-1-1 1,0 1-1,0-1 1,0 0-1,-1 0 1,0 0-1,-3 3-18,-8 7 37,-1 0 0,-6 4-37,2-4 20,12-10-8,1 1-1,0 0 1,-4 4-12,4-3 6,6-7-6,0 1 1,0 0-1,0 0 0,0-1 1,1 1-1,-1 0 0,0 0 1,0 0-1,1 0 0,-1 0 1,0 1-1,1-1-1,0-1 1,0 1 0,0-1 0,1 1 0,-1 0 0,0-1 0,0 1 0,0-1 0,0 1 0,1 0 0,-1-1 0,0 1 0,1-1 0,-1 1 0,0-1 0,1 1 0,-1-1-1,1 0 1,-1 1 0,0-1 0,1 1 0,-1-1 0,1 0 0,-1 1 0,1-1 0,0 0 0,-1 0 0,1 1 0,6 2-1,0 1 0,0-1 0,0 0 0,1-1 1,-1 0-1,8 2 1,13 0-7,9 0 7,-15-2 55,-1 1-1,10 3-54,-28-5 27,9 2 125,-2 0 0,7 3-152,-14-5 65,0 1 1,-1-1-1,1 0 0,-1 1 0,1 0 0,-1-1 0,0 1 0,0 0 0,1 0 0,-1 1 0,-1-1 1,1 0-66,-1 0 36,0-1 0,-1 0 0,1 0 0,0 0 0,-1 1 0,0-1 0,1 0 0,-1 0 0,0 1 0,0-1 0,0 0 0,1 1 0,-1-1 0,-1 0 0,1 1 0,0-1 0,0 0 0,0 1 0,-1-1 0,1 0 1,-1 0-1,1 1 0,-1-1 0,1 0 0,-1 0 0,0 0 0,1 0 0,-1 0 0,0 0 0,0 0 0,0 0 0,0 0-36,-4 4 64,1-1-1,-1-1 1,0 1-1,0-1 1,0 1 0,-3 0-64,-6 3 64,0-1 0,0-1 0,-1 0 1,1-1-1,-6 0-64,-76 11-17,19-3-2033,46-6 1292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39.9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39 10938,'-58'0'6510,"138"-2"-2317,24-5-4193,141-11 946,-72 9-693,35 6-79,436 15 140,-244-3-42,104-3 271,355 7 873,-534 2 239,116 29-1655,-422-42 38,386 60 575,-388-59-589,-8-1 5,1 0 0,-1 0 1,1 1-1,-1 0-29,-15-1-153,-10-1-281,-31-4-2839,-10-3 3273,-19-4-1109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40.4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97 7090,'-6'-7'594,"-7"-7"420,-1 0 0,0 0 0,-1 1 0,0 1-1,-4-2-1013,17 13 127,1 0-1,0 0 0,-1 0 0,1 1 0,-1-1 1,1 0-1,-1 1 0,1-1 0,-1 1 0,1 0 0,-1-1 1,0 1-1,1 0 0,-1 0 0,1 0 0,-1 0 1,0 0-1,-1 0-126,2 1 101,0 0 1,0 0-1,-1-1 1,1 1-1,0 0 1,0 0-1,0 0 1,0 0-1,1 0 1,-1 0-1,0 1 1,0-1-1,0 0 0,1 0 1,-1 1-1,1-1 1,-1 0-1,1 1 1,0-1-1,-1 1-101,-2 10 337,1 0 0,1-1 0,-1 1-1,2 0 1,0 0 0,0 5-337,1-10 93,3 93 1586,10 36-1679,20 101 603,-24-173-483,160 1001 431,-167-1042-545,48 264 118,-30-187-56,28 74-68,-40-148-382,12 22 382,-19-42-67,1 0-50,0 0 1,0 0 0,0 0-1,1-1 1,1 2 116,-4-6-44,0 1 0,0-1 0,0 0-1,0 0 1,1-1 0,-1 1 0,0 0 0,0 0 0,1 0 0,-1-1 0,0 1 0,1-1 0,-1 1 0,0-1 0,1 1-1,-1-1 1,1 0 0,-1 0 0,1 0 0,-1 0 0,1 0 0,-1 0 0,1 0 0,-1 0 0,1 0 44,3-2-136,-1 0 1,1 0 0,0 0 0,-1 0-1,4-3 136,-8 5-1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41.3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26 229 13955,'-17'20'4042,"16"-19"-3822,0 0-163,0-1 0,1 1 0,-1-1 0,1 1 0,-1 0 0,1-1 0,-1 1 0,1-1 0,0 1 0,-1 0 0,1-1 0,0 1 0,-1 0 0,1 0 0,0 0-57,0 0 5,1-1-1,-1 1 0,1-1 1,-1 1-1,1-1 0,-1 1 0,1-1 1,0 1-1,-1-1 0,1 0 1,0 1-1,-1-1 0,1 0 1,0 0-1,-1 1 0,1-1 1,0 0-1,0 0 0,-1 0 0,1 0 1,0 0-5,16 3 30,-1-1 1,1-1-1,0-1 0,4 0-29,26-3 185,2-2-186,120-24 408,-114 19-283,814-128 858,11 60-821,815 67-18,-1053 21-113,-116-3 3,-510-6-32,165 3 108,75 17-110,-245-20 13,-3 0 6,0 0 0,-1 0 0,1 0 0,-1 1-1,1 0 1,-1 1 0,3 1-19,-10-4 2,0 0-1,0 0 1,0 0-1,0 0 1,0 0 0,0 0-1,0 0 1,0 0-1,0 0 1,0 0-1,0 0 1,0 0-1,0 0 1,0 0-1,0 0 1,0 1-1,-1-1 1,1 0 0,0 0-1,0 0 1,0 0-1,0 0 1,0 0-1,0 0 1,0 0-1,0 0 1,0 0-1,0 0 1,0 0-1,0 0 1,0 0 0,0 0-1,0 0 1,0 0-1,0 0 1,0 0-1,0 0 1,0 0-1,0 1 1,0-1-1,0 0 1,0 0-1,0 0 1,0 0 0,0 0-1,0 0 1,0 0-1,0 0 1,0 0-1,1 0 1,-1 0-1,0 0 1,0 0-1,0 0 1,0 0-1,0 0 1,0 0 0,0 0-1,0 0 1,0 0-1,0 0 1,0 0-1,0 0 1,0 0-1,0 0 1,0 0-1,0 0 1,0 0-1,0 0-1,-4 1 45,-6-1 25,0 0 0,0-1 0,-9-2-70,-19-1 51,22 3-40,8 1-16,1-1 0,-1 1-1,0 1 1,-6 0 5,14-1-4,0 0 1,0 0 0,-1 0 0,1 0 0,0 0-1,0 0 1,0 0 0,0 0 0,0 0-1,0 0 1,0 0 0,0 1 0,0-1 0,-1 0-1,1 0 1,0 0 0,0 0 0,0 0-1,0 0 1,0 0 0,0 0 0,0 0-1,0 0 1,0 0 0,0 0 0,0 0 0,0 1-1,0-1 1,-1 0 0,1 0 0,0 0-1,0 0 1,0 0 0,0 0 0,0 0 0,0 0-1,0 1 1,0-1 0,0 0 0,0 0-1,0 0 1,0 0 3,4 5-166,11 7-131,-7-6 229,-5-3 68,0 0 0,0 0 0,0 1 0,-1-1 0,0 0-1,1 1 1,-1 0 0,-1 0 0,1 0 0,0-1 0,-1 1 0,0 1 0,0-1 0,0 0 0,-1 0 0,1 0 0,-1 2 0,0 8 26,-1 1 0,-1-1-1,0 0 1,-2 8-26,-3 12 19,-9 92 153,2 53-172,6 131 62,6-201-50,-2 73 38,-4 579 505,13-538-168,12 11-387,-1 6 114,-15-172-108,-4 0 1,-6 33-7,4-57-99,3-20-414,-1 0 0,-1-1 1,-1 0-1,-3 7 513,7-28-95,0 0 0,0 1 0,0-1-1,0 0 1,0 0 0,-1 0 0,0 1 95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5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84 6769,'32'-35'3001,"-31"34"-2769,0 0 0,0 0 0,-1 0 0,1 0 1,0 0-1,-1 0 0,1 0 0,-1-1 0,1 1 0,-1 0 0,1 0 0,-1-1 0,0 1 0,0 0 0,0 0 0,0-1 1,0 1-1,0 0 0,0-1 0,0 1 0,0 0 0,-1-2-232,0-1 1094,-1-10 2579,2 13-1887,1 3-206,3 34 115,1 38-393,-3 14-1302,-2 15 635,5 0 0,8 30-635,-8-79 83,-4-38-156,1 1 1,0-1 0,1 0 0,5 15 72,-7-27-259,3 6 62,-4-10 154,0 1-1,0-1 1,0 0 0,0 0-1,0 0 1,0 0 0,0 0-1,1 0 1,-1 1-1,0-1 1,0 0 0,0 0-1,0 0 1,0 0-1,0 0 1,0 0 0,0 0-1,0 0 1,1 0 0,-1 1-1,0-1 1,0 0-1,0 0 1,0 0 0,0 0-1,0 0 1,1 0-1,-1 0 1,0 0 0,0 0-1,0 0 1,0 0-1,0 0 1,0 0 0,1 0-1,-1 0 1,0 0 0,0 0-1,0 0 1,0 0-1,0 0 1,0 0 0,1-1-1,-1 1 1,0 0-1,0 0 1,0 0 0,0 0-1,0 0 1,0 0-1,0 0 1,1 0 0,-1 0-1,0-1 1,0 1 0,0 0-1,0 0 44,1-1-231,-1 0-1,1-1 1,0 1 0,-1 0-1,1 0 1,-1-1-1,1 1 1,-1-1 0,1 1-1,-1-1 232,1-26-1391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6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10546,'1'-1'298,"-1"0"0,0 1 0,1-1-1,-1 1 1,1-1 0,-1 0 0,1 1-1,-1-1 1,1 1 0,-1-1 0,1 1-1,-1 0 1,1-1 0,0 1 0,-1-1-1,1 1 1,0 0 0,-1 0 0,1-1-1,0 1-297,-1 0 151,1 0-1,-1 0 1,1 0-1,-1 1 1,1-1-1,-1 0 1,1 0-1,-1 0 1,1 0-1,-1 1 0,1-1 1,-1 0-1,1 1 1,-1-1-1,0 0 1,1 1-1,-1-1 1,0 0-1,1 1 1,-1-1-1,1 1-150,1 3 452,0 0 0,0 0 1,0 1-1,0-1 0,-1 0 0,1 3-452,17 71 2587,-10-38-718,13 38-1869,-20-73 45,6 20 225,2-1 0,1 0 1,6 9-271,-13-27 25,-1 0 1,1 0 0,1 0 0,-1-1 0,1 1-1,-1-1 1,2-1 0,-1 1 0,0-1 0,1 1-1,0-2 1,0 1 0,0-1 0,0 0 0,4 2-26,-7-4 1,1 0 1,-1-1 0,0 1-1,1-1 1,-1 1 0,0-1-1,1 0 1,-1 0 0,0 0-1,1-1 1,-1 1 0,0-1-1,1 0 1,1 0-2,-1-1-7,0 0 0,1-1 0,-1 1 1,0-1-1,-1 1 0,1-1 0,0 0 0,-1 0 0,0-1 0,3-2 7,5-8-81,-1-1 1,0 0-1,-1-1 0,0 0 0,-1 0 0,-1-1 81,12-33-374,4-21 374,-1-9 47,-22 79 46,1 3-51,0 7 26,0 38 167,11 183 769,-7-174-711,3-1 0,2 0 0,5 6-293,-11-46-471,1 1 1,0-1 0,5 7 470,-6-18 241,4-4-337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6.7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0 325 14107,'0'1'286,"0"1"0,0-1 0,1 0 0,-1 0 0,0 1-1,1-1 1,-1 0 0,1 0 0,-1 0 0,1 0 0,-1 0 0,1 0 0,0 0 0,0 0 0,-1 0 0,1 0 0,0 0-1,0 0 1,0 0 0,0 0 0,0-1 0,0 1 0,0 0 0,0-1 0,1 1 0,-1-1-286,1 1 113,-1-1 0,1 0 1,0 1-1,0-1 0,0 0 0,0 0 1,-1 0-1,1 0 0,0-1 1,0 1-1,0 0 0,0-1 0,-1 1 1,1-1-1,0 0 0,-1 1 1,1-1-1,0 0 0,0 0-113,15-11 276,0-1 0,-1 0 0,-1-1-1,0-1 1,0 0 0,7-13-276,-11 13 38,0 0-1,-1-1 1,-1 0-1,0-2-37,-5 10 12,0-1 0,-1-1 0,0 1 0,0 0 0,-1-1 0,0 0 0,-1 1-1,0-5-11,-1 11 7,0 0 0,0 0 0,0 0-1,0 1 1,-1-1 0,1 0 0,-1 0 0,0 0-1,0 0 1,0 1 0,0-1 0,0 1-1,-1-1 1,1 1 0,-1-1 0,0 1-1,-1-2-6,1 2 15,0 1-1,0-1 1,0 0-1,0 1 1,-1 0 0,1-1-1,-1 1 1,1 0-1,-1 0 1,1 0-1,-1 1 1,0-1-1,1 1 1,-1-1-1,-2 1-14,0 0 47,0 0 0,-1 0-1,1 1 1,0 0 0,0 0 0,0 0-1,-1 0 1,1 1 0,1 0-1,-1 0 1,0 0 0,0 1 0,1 0-1,-1 0 1,1 0 0,0 0-1,0 0 1,-1 2-47,1 1 79,-1 0 0,1 1 0,0-1 0,0 1 0,1 0 0,0 0 0,0 0 0,0 0-1,1 1 1,0-1 0,1 1 0,0-1 0,0 1 0,0-1 0,1 1 0,0 1-79,1 3 61,-1-1 0,2 1-1,0 0 1,0-1 0,1 0 0,0 1 0,1-1-1,1 0 1,0-1 0,1 4-61,1-3 68,1 1-1,0-1 1,0-1 0,1 1-1,0-2 1,1 1 0,0-1 0,0-1-1,1 1 1,0-2 0,1 0-1,-1 0 1,6 1-68,-7-4-183,0 0 0,0-1 0,0 0-1,0 0 1,1-1 0,-1-1 0,10 1 183,-10-2-790,-1-1 1,1 1-1,-1-2 0,1 1 0,-1-1 1,0-1-1,0 1 0,0-2 1,2 0 789,27-14-2925</inkml:trace>
  <inkml:trace contextRef="#ctx0" brushRef="#br0" timeOffset="1">583 256 12067,'10'8'5281,"-6"5"-2321,-2 3-919,-2 6-41,-2 3-343,2 8-585,0 6-176,3 3-400,2 0-120,1-4-152,2-5-32,-2-11-128,-3-8-168,2-10-632,-5-5-568,-5-14 2168,10-2-1040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7.8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50 27 12571,'-48'-20'5113,"47"16"-3305,2 1 1,-1 14-137,3 6-272,3 19-296,-3 7-191,1 13-353,0 10-96,0 1-144,8 3-80,-1-11-128,3-10-16,2-19-184,-4-11-496,3-23-1257,-2-12-679,-8-17 1376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8.1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53 10858,'8'3'7174,"0"5"-4285,5 11-1977,-11-14 40,17 27 2084,0 6-3036,-9-17 460,1 0-1,1 0 0,1-1 0,4 3-459,-10-15 66,1 1 0,0-1 0,0 0 0,1 0 1,0-1-1,1-1 0,-1 1 0,1-2 0,1 1-66,-8-4 2,1 0 0,0-1 1,0 1-1,0-1 0,0 0 0,1 0 1,-1 0-1,0-1 0,0 0 0,0 1 1,1-1-1,-1-1 0,0 1 0,0-1 0,1 1 1,-1-1-1,0 0 0,0-1 0,0 1 1,0-1-1,0 0 0,-1 0 0,1 0 0,0 0 1,1-2-3,9-8-67,-1-1 0,0 0 1,-1 0-1,0-2 0,-1 1 1,6-12 66,6-14-282,-1-1 0,-1-5 282,-15 34-35,0 1 22,-1-1-1,-1 0 1,0 0-1,0-1 14,-3 8 3,2-9 58,-3 12 9,-3 8 33,0 2-21,0 1 0,1-1 0,0 1 0,1 0-82,-2 6 101,-3 16 141,2 0 0,2 1 0,1-1 0,2 19-242,3 11 702,12 55-702,-13-98-45,1 0-1,1 0 1,0-1 0,2 1 0,0-1 0,1 0 0,1 1 45,-8-17-42,-1-1-64,0 1 1,0-1-1,0 1 1,1-1-1,-1 1 0,0-1 1,0 1-1,1-1 0,-1 1 1,0-1-1,1 1 1,-1-1-1,0 0 0,1 1 1,-1-1-1,1 1 1,-1-1-1,1 0 0,-1 0 1,1 1-1,-1-1 0,1 0 1,-1 0-1,1 1 1,-1-1-1,1 0 0,-1 0 1,1 0-1,0 0 1,0 0 105,6-6-1141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46:01.67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79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4:47:03.155"/>
    </inkml:context>
  </inkml:definitions>
  <inkml:trace contextRef="#ctx0" brushRef="#br0">6744 7195 893 0,'2'-8'409'0,"-1"2"-135"16,0 2-47-16,-1 3-10 15,2 0-18-15,17 3-37 0,29 30-10 16,-24 2-23-16,2 2-11 16,3 1-27-16,2 0-13 15,-5-6-23-15,-7-1-12 16,-9-8-18-16,-1-2-6 16,-5-9-5-16,0-8 2 15,-7-6-2-15,-7-10-1 16,-4-10 2-16,-8-5-1 15,5-10-4-15,3-1 0 16,5-1-4-16,9 2-1 0,8 5-1 16,6 4-2-16,7 6 1 15,4 5 0-15,3 5-1 16,-4 3 0-16,1 5 0 16,1 0-25-16,-4 4-106 15,2 1-73-15,0 6 368 16,0 0-187-16</inkml:trace>
  <inkml:trace contextRef="#ctx0" brushRef="#br0" timeOffset="410.5">7275 7159 1252 0,'34'6'593'16,"-34"-2"-234"-16,2 6-109 0,0 4-18 15,-1 13-58-15,1 0-43 16,3 9-45-16,-1 0-16 16,9-2-31-16,2-3-13 15,6-10-13-15,3-3-6 16,-1-10-4-16,1-1-2 16,2-9-3-16,-6-7 1 0,2-12-50 15,-4-7-22-15,-8-7-27 16,2-2-3-16,-8 3 51 15,-4 4 27-15,4 6 30 16,-2 5 6-16,2 10 10 16,1 6 4-16,-5 6 14 15,1 6 3-15,1 12 14 16,1 5 6-16,6 10 2 16,-2 0 1-16,3-4-7 15,3-4-9-15,-1-3-13 16,1-8-10-16,2-5-3 15,-3-6-53-15,2-11-179 16,0-5 10-16,-1-17 77 16</inkml:trace>
  <inkml:trace contextRef="#ctx0" brushRef="#br0" timeOffset="760.59">7810 7248 1246 0,'18'22'667'0,"-5"-1"-23"15,2 6-419-15,-2 2-5 16,-5 4-45-16,-3 2-40 16,-1-6-63-16,3 0-14 15,-1-10-29-15,4-3-14 0,-3-11-12 16,-7-7-2-16,1-10-21 16,-3-8-17-16,-2-6-25 15,5 1-11-15,4-4 10 16,4-1 13-16,3 3 27 15,-1 0 11-15,1 8 12 16,1 7 13-16,6 10 19 16,-3 4 12-16,2 11 25 15,-3 5-3-15,-4 8 3 16,1-1-2-16,-4 3-12 16,3 1-6-16,-3-6-20 15,2 1-10-15,-1-7-10 16,-6-5-63-16,2-8-139 15,0-2-78-15,5 1 138 16</inkml:trace>
  <inkml:trace contextRef="#ctx0" brushRef="#br0" timeOffset="1358.68">9136 6995 799 0,'-3'-21'498'0,"4"18"76"16,1 3-271-16,-2 11-65 0,-1 10-21 15,-4 23-48-15,0 9-23 16,2 17-32-16,3 2-18 16,7-10-41-16,6-4-16 15,9-20-26-15,5-10-6 16,7-15-13-16,3-13-53 16,8-10-163-16,-5-15-32 15,-13-20 127-15</inkml:trace>
  <inkml:trace contextRef="#ctx0" brushRef="#br0" timeOffset="1525.41">9056 7094 1593 0,'-21'0'687'16,"6"4"-356"-16,12-1-126 16,9 0-19-16,5 1-67 15,12 0-41-15,7-2-40 16,1-4-5-16,10-4-10 15,-1-3-54-15,9-1-157 16,0-2-35-16,5-1 106 16</inkml:trace>
  <inkml:trace contextRef="#ctx0" brushRef="#br0" timeOffset="1897.91">9539 6850 1564 0,'0'26'646'15,"4"6"-340"-15,-5 5-66 16,1 12-47-16,-8-2-30 16,11 8-68-16,0-4-22 15,2-1-21-15,3-5-8 0,-4-14-18 16,4-3-9-16,-5-16-10 16,0-5-3-16,-4-9-4 15,-1-5 0-15,-3-10-28 16,5-6-18-16,3-7-19 15,5-4 1-15,5-3 28 16,0 8 17-16,0 5 22 16,2 8 6-16,0 12 15 15,-1 6 9-15,1 16 18 16,1 4 5-16,-1 9 12 16,2 4 4-16,0 1-5 15,-1-4-9-15,1-4-24 16,-1-9-8-16,-3-5-27 15,4-3-74-15,-3-10-165 16,-3-1 127-16,-3-8 13 16</inkml:trace>
  <inkml:trace contextRef="#ctx0" brushRef="#br0" timeOffset="2198.37">9911 7376 1617 0,'18'9'702'0,"-1"-7"-364"15,6-5-103-15,-1-3-21 0,3-12-68 16,2-6-55-16,1-10-49 16,-2-7-16-16,-8 0-18 15,-7 0-2-15,-12 11-4 16,-5 5-2-16,-10 15 0 16,-6 5-3-16,1 12 3 15,-3 7 0-15,9 10-1 16,-2 4 6-16,5 8 16 15,7 1 11-15,4-3 16 16,9-3-3-16,11-4-13 16,2-6-9-16,11-9-9 15,7-8 12-15,11-14-127 16,6-6-25-16,14-19 71 16</inkml:trace>
  <inkml:trace contextRef="#ctx0" brushRef="#br0" timeOffset="2808.63">11200 7285 1188 0,'0'12'603'15,"5"-7"-86"-15,4-10-309 16,0-2 1-16,2-12-32 15,-2-5-36-15,-2-10-65 16,-5-4-13-16,-8 1-33 16,-6 0-11-16,-9 7-9 15,-2 5-1-15,-3 10-5 16,-3 8-1-16,-1 13 0 0,-4 11-1 16,5 17-1-16,7 8 11 15,6 14 26-15,10-3 8 16,11-6 12-16,1-9-9 15,20-10-23-15,1-7-6 16,5-19-9-16,3-5-4 16,-4-21-3-16,2-3-2 15,-2-6 0-15,-4-3-1 16,-4 5 0-16,-3 3 1 16,-9 12 0-16,-3 7 1 15,-6 13 3-15,-2 8 0 0,1 15 3 16,0 7 5-16,4 6 5 15,3-4 0-15,5-10-4 16,2-8-2-16,3-17-21 16,4-2-74-16,1-20 193 15,4-10-109-15</inkml:trace>
  <inkml:trace contextRef="#ctx0" brushRef="#br0" timeOffset="3013.08">11591 6870 1849 0,'-9'48'765'0,"3"2"-393"15,0 7-131-15,2 12-47 0,-3 3-49 16,9 1-81-16,6 0-22 16,6-15-15-16,7-9-6 15,-1-17-7-15,0-14-7 16,-2-10-138-16,-2-6-91 15,-3-9 130-15</inkml:trace>
  <inkml:trace contextRef="#ctx0" brushRef="#br0" timeOffset="3377.38">11733 7406 1537 0,'14'16'678'0,"3"-18"-244"16,4-4-185-16,4-12-44 15,8-5-40-15,-2-8-80 16,-6-4-28-16,0-4-10 16,-8-7-13-16,-9-1-20 15,-5 2-5-15,-12 8-3 16,-8 8-1-16,-7 16-1 16,5 8 0-16,-2 14-1 15,3 9-1-15,8 15 5 16,1 8 4-16,12 12 11 15,8 5 6-15,12 4 10 16,0 2 1-16,5 2-4 16,-3-5-2-16,-4 0-9 0,-6-3-2 15,1-10-7-15,-6-4-1 16,-8-14-5-16,7-5-1 16,-22-14-1-16,-4-7 1 15,-13-8-17-15,-6-12-26 16,-7-13-158-16,6-3-74 0,11-3 154 15</inkml:trace>
  <inkml:trace contextRef="#ctx0" brushRef="#br0" timeOffset="3711.07">12138 7159 1881 0,'-9'13'720'0,"1"12"-477"15,0 6-73-15,-1 9-4 16,3 0-22-16,7-5-60 16,5-3-10-16,9-12-22 15,6-4-12-15,5-8-14 16,-2-5-4-16,0-9-10 16,-3-6-3-16,-6-8-6 15,-3-7 0-15,-11-7 0 16,-3-4 0-16,-11 0 2 0,-5 2 0 15,-8 12-1-15,-5 3 1 16,-2 17-10-16,-3 4-13 16,10 10-38-16,7 5-42 15,8 0-122-15,8 1-57 16,13-4 165-16</inkml:trace>
  <inkml:trace contextRef="#ctx0" brushRef="#br0" timeOffset="4008.77">12321 7184 1398 0,'30'6'658'0,"-7"11"-187"15,-2 2-179-15,-4 9-56 16,-2 1-34-16,-4 2-78 16,-4-6-26-16,-3-7-37 15,-1-3-20-15,-3-12-21 16,0 4-3-16,0-6-2 15,-1-2-1-15,0 0-3 16,0 0-1-16,0-2-2 16,-11-13-2-16,-18-32-3 15,33 21-2-15,5-1-2 16,7 0-1-16,-6 2-1 16,4 4-3-16,-5 9 0 15,1 2-23-15,5 10-107 0,0 1-61 16,8 8 111-16</inkml:trace>
  <inkml:trace contextRef="#ctx0" brushRef="#br0" timeOffset="4183.95">12757 7186 1900 0,'6'25'771'0,"-6"5"-431"16,0 0-114-16,0-2-58 15,-1-3-43-15,2-10-88 16,4-5-4-16,4-8-66 16,0-4-82-16,0-11-136 15,-1-6 33-15,-9-13 104 16</inkml:trace>
  <inkml:trace contextRef="#ctx0" brushRef="#br0" timeOffset="4323.64">12632 6981 1757 0,'-1'-1'718'0,"2"1"-413"0,7 6-45 16,3 3-77-16,2 1-45 15,4-1-136-15,3-6-107 16,4-5 70-16</inkml:trace>
  <inkml:trace contextRef="#ctx0" brushRef="#br0" timeOffset="4525.64">13054 6990 1916 0,'-6'35'762'0,"5"8"-454"16,1 5-94-16,-3 10-57 16,-3 5-41-16,8-3-86 15,2-4-15-15,15-18-7 16,5-15 11-16,5-20-55 15,4-8-75-15,-4-20-129 16,-1-4-32-16,-12-13 150 16</inkml:trace>
  <inkml:trace contextRef="#ctx0" brushRef="#br0" timeOffset="4686.35">12889 7123 1669 0,'-22'-1'707'0,"14"6"-339"0,9-3-135 15,10 2-65-15,4-2-41 16,10 1-81-16,3-2-8 16,7-4-69-16,1-2-85 15,8-6 201-15,0-3-113 16</inkml:trace>
  <inkml:trace contextRef="#ctx0" brushRef="#br0" timeOffset="5110.08">13315 6910 1875 0,'8'20'762'0,"-5"12"-476"16,-3 8-12-16,0 17-62 15,-5 1-44-15,5 6-80 16,2-4-18-16,3-11-43 16,4-12-13-16,2-17-11 15,-1-8-3-15,-2-16-18 16,-3-4-13-16,-5-12-24 15,4-2-11-15,2-6 9 16,-1 1 12-16,11 2 25 16,-9 3 12-16,5 8 7 15,0 4 8-15,-6 9 24 16,3 4 13-16,1 13 21 16,-4 3 1-16,3 10-8 15,3 2-7-15,-10-3-16 0,4 0-6 16,-5-10-15-16,-2-5-2 15,2-6-19-15,-5-7-46 16,4-4-144-16,0 3-79 16,0 0-22-16,7-15 145 15</inkml:trace>
  <inkml:trace contextRef="#ctx0" brushRef="#br0" timeOffset="5507.98">13650 7168 1476 0,'11'11'671'0,"6"10"-238"15,-2 5-110-15,-6 5-58 16,-2 3-34-16,-4 1-92 16,-2-6-31-16,0-4-50 15,1-8-23-15,0-13-27 16,1-4-8-16,2-12-17 16,0-8-14-16,2-8-25 15,1-1-10-15,2-3-6 16,2 3 8-16,3 4 26 15,0 7 12-15,0 10 21 16,2 8 10-16,-4 15 19 16,2 9 10-16,-9 11 28 15,0 3 7-15,3 4 1 0,-5-4-6 16,5-12-21-16,-3-6-13 16,0-19-20-16,0-9-8 15,4-13-29-15,-2-6-11 16,-3-9-12-16,2 3-2 15,-3 4 21-15,7 6 11 16,-5 8 12-16,-1 4 0 16,7 10 22-16,-9 4 10 15,9 15 20-15,-2 5 12 16,-5 10-2-16,6 4-6 0,-11-6-5 16,7-2 17-16,0-16-67 15,8-9-16-15</inkml:trace>
  <inkml:trace contextRef="#ctx0" brushRef="#br0" timeOffset="5910.99">15355 6951 1740 0,'10'-33'679'0,"-10"-5"-395"15,-13 0-184-15,-9 1 13 16,-15 10 11-16,2 9-26 0,1 12-17 15,3 11 6-15,10 19-32 16,4 11-8-16,12 19-5 16,5 11-2-16,6 16-1 15,6 6 1-15,6 5-1 16,4-5 0-16,7-13-6 16,-3-10-6-16,-1-17-11 15,-4-7-3-15,-14-12 0 16,-5-7 1-16,-13-14-58 15,-7-11-65-15,-10-13-131 16,-4-8-59-16,-8-16-1 16,1-13 165-16</inkml:trace>
  <inkml:trace contextRef="#ctx0" brushRef="#br0" timeOffset="6497.1">15034 7136 1623 0,'25'8'742'0,"-1"3"-346"16,12-5-178-16,2-3-23 15,6-4-76-15,8-4-36 16,5-2-31-16,-3-1-13 16,-1 3-26-16,-11 2-5 15,-15 4-30-15,-1 5-20 16,-15 5-23-16,-4 1-1 16,-2 7 29-16,-5 2 19 15,-7 5 18-15,7 1 2 16,-9 1 13-16,4-1 11 0,4-4 22 15,-3 0 6-15,13-8-6 16,2-5-10-16,8-10-21 16,-1-4-8-16,3-11-8 15,-1 2-1-15,-6-8-7 16,-1 1-8-16,-13-9-18 16,-3 0-6-16,-10 0 1 15,-3 1 7-15,-2 10 20 16,-1 5 8-16,4 10 8 15,-3 3 2-15,5 6 3 16,4 3 1-16,8 0 3 16,1 1 0-16,10-2 0 15,2 0-2-15,6-6-6 16,8-1-2-16,5 3-3 16,-1-1 1-16,5 8-2 0,4 4 1 15,2 4 1-15,3 4-1 16,-7 1 7-16,-4 1 3 15,-16 0 2-15,0 0 2 16,-8-4-3-16,-5-3-2 16,-7-6 1-16,-5-7 0 15,3-4 1-15,-9-4 1 16,7-14-2-16,2-9-2 0,-5-13-6 16,16-6-2-16,10-2 0 15,2 5-18-15,12 12-93 16,-5 8 86-16,10 15-15 15</inkml:trace>
  <inkml:trace contextRef="#ctx0" brushRef="#br0" timeOffset="6987.33">17254 6738 1766 0,'-28'3'715'0,"6"2"-382"15,7 2-132-15,15 2-10 16,11 1-31-16,26 3-70 15,20-2-15-15,13-3-26 16,13-3-19-16,8-5-17 16,-2-1-4-16,11-1 9 15,-15 2-14-15,-20 1-107 16,-16 2-73-16,-35 2 276 16,-14-5-141-16</inkml:trace>
  <inkml:trace contextRef="#ctx0" brushRef="#br0" timeOffset="7165.92">17602 6869 1710 0,'-5'41'686'15,"8"-2"-387"-15,0 5-86 16,2 6 22-16,-1 5-29 16,3 2-72-16,3-4-22 15,2-8-56-15,-2-7-22 16,0-13-21-16,-4-4 2 15,-1-17-18-15,0 3-57 0,-2-13-120 16,-1-7-59-16,-1-4 5 16,-1-10 118-16</inkml:trace>
  <inkml:trace contextRef="#ctx0" brushRef="#br0" timeOffset="7584.64">18903 6729 1692 0,'26'-1'675'0,"-11"21"-388"15,-5 14-80-15,-6 26-58 16,1 10-13-16,-13 6-53 15,5 4-8-15,8-7-11 16,10-6-17-16,4-14-31 16,11-11-7-16,-1-23-16 15,3-9-83-15,-1-22-117 16,-4-8 368-16,-12-19-186 16</inkml:trace>
  <inkml:trace contextRef="#ctx0" brushRef="#br0" timeOffset="7737.32">18699 6941 1833 0,'0'8'744'15,"6"-8"-473"-15,14 5-137 16,8 1 30-16,12-4-84 0,6-4-33 16,4-2-1-16,3-3-37 15,0 4-166-15,0-1 3 16,1-7 56-16</inkml:trace>
  <inkml:trace contextRef="#ctx0" brushRef="#br0" timeOffset="7902.95">19320 6951 1281 0,'19'31'691'16,"-7"-4"-83"-16,-3 5-375 16,1 1 11-16,-3 2-56 15,-2-3-41-15,-1-4-45 16,1-5-26-16,-5-8-31 15,-9-6-29-15,12-10-188 16,3-6-42-16,-11-14 101 16</inkml:trace>
  <inkml:trace contextRef="#ctx0" brushRef="#br0" timeOffset="8051.21">19297 6774 1248 0,'17'11'659'0,"-6"-4"-6"0,4 0-391 16,6 0-125-16,0-2-12 16,0 1-218-16,-2-4-62 15,8-2 91-15</inkml:trace>
  <inkml:trace contextRef="#ctx0" brushRef="#br0" timeOffset="8533.67">19638 6978 1330 0,'6'33'644'0,"-1"-6"-233"16,-5 4-206-16,0-1 3 0,-4-1-48 16,-3-1-25-16,1-10-30 15,1-5-23-15,3-11-52 16,0-7-24-16,3-12-50 16,0-6-18-16,7-9-27 15,1 0 8-15,6 2 43 16,2 3 18-16,2 6 23 15,1 11 13-15,1 6 24 16,-1 4 15-16,-3 11 21 16,-1 3 11-16,-4 12 11 15,-2 7 0-15,-1 2-5 16,-4 0-13-16,1-10-34 16,-5-5-13-16,0-14-20 15,-1-6-7-15,0-15-15 16,0-8-10-16,2-11-21 15,1 0-7-15,3-2 0 0,9 8 8 16,1 4 21-16,0 4 8 16,3 12 9-16,-6 3 2 15,-2 12 13-15,2 9 9 16,-7 4 16-16,-3 2 9 16,12 10 0-16,-4-1-5 15,-1 2-12-15,5-2-9 16,-8-13 3-16,1-5-2 15,-2-14-155-15,0-7-30 0,3-4 83 16</inkml:trace>
  <inkml:trace contextRef="#ctx0" brushRef="#br0" timeOffset="8827.12">20094 7186 1509 0,'7'39'681'0,"7"-30"-188"15,0-2-229-15,6-10-41 16,4-4-51-16,4-16-120 16,5-6-26-16,3-11-15 15,-4-1-15-15,-9 5-23 16,-3-3-7-16,-17 16-8 0,-8-7 12 16,-12 15 20-16,-6 7 9 15,-2 7 13-15,3 10 4 16,4 4 14-16,3 12 7 15,5 8 8 1,5 7 7-16,2 5-3 0,5-1-6 16,4-8-12-16,3-5 9 15,12-11-101-15,4-9-91 16,9-14-5-16,4-10 48 16</inkml:trace>
  <inkml:trace contextRef="#ctx0" brushRef="#br0" timeOffset="9096.76">20627 6950 1822 0,'-8'1'754'0,"-4"5"-401"15,0 1-145-15,-1 7 2 16,-1 2-52-16,7 2-71 16,6 4-10-16,10-3-28 15,6 3-14-15,6 1-9 16,1-2-2-16,-2-2 0 15,-3-3 0-15,-5-3-1 16,-5-1 1-16,-14-2-3 0,-4-3-2 16,-13-2-2-1,-3-1-3-15,-7-5-4 0,-9 0-88 16,11-6 106 0,-8-3-41-16</inkml:trace>
  <inkml:trace contextRef="#ctx0" brushRef="#br0" timeOffset="11634.25">7515 9010 1068 0,'10'-1'481'0,"-3"-4"-165"0,-1 0-80 16,1-5-25-16,-8-3-26 15,-2-4-58-15,-2 0-17 16,-10-1-17-16,-1 3-7 15,-11 5-20-15,-3 4-14 16,-9 9-20-16,0 8-9 16,4 10-7-16,0 3-2 0,15 5-2 15,5 0-2 1,15-2-3-16,6 0-2 0,13-3-3 16,7 0-2-16,11-2 1 15,3-4 3-15,5-5 8 16,0-1 7-16,-9-4 7 15,2 3 3-15,-9 0 2 16,-9-2-1-16,-5 2 5 16,-9 0 3-16,-15-3 4 15,-5 5 0-15,-7 0-8 16,-3-3-7-16,-3-2-11 16,3-6-5-16,-7-2-2 15,-1-4-7-15,7-2-35 16,1 3-54-16,8 0-142 15,6-1-40-15,13-3 150 16</inkml:trace>
  <inkml:trace contextRef="#ctx0" brushRef="#br0" timeOffset="12527.99">7777 9047 1308 0,'-11'0'563'0,"-3"4"-240"16,0 3-104-16,-1 9-46 15,0 9-10-15,3 8-38 16,4 3-15-16,10 0-14 15,3-9-16-15,13-6-35 16,5-1-16-16,8-11-17 16,8-4-6-16,-2-12-4 15,0-7-1-15,-10-12-1 16,-1 1 0-16,-15-4-1 16,-11 1-3-16,-14 2-4 15,-6 0-3-15,-10 5-6 16,-1 3 0-16,2 6 4 0,-2 4 4 15,7 5 9-15,4 1 2 16,9 2-3-16,6 1-1 16,6 3-3-16,5 0-1 15,6 2 2-15,3-2 0 16,11-2 1-16,6 2 1 16,11-3 0-16,-3 2 1 15,-2 3 1-15,0 1 1 16,-12 7 3-16,0 3 5 0,-8 4 7 15,-11 2 2-15,-3 0 2 16,-6 3-4-16,-6-5-5 16,7-2-2-16,-5-4-3 15,2-9-1-15,4-6-4 16,0-1-1-16,0-8-8 16,3-5-10-16,-3-9-17 15,3-2-9-15,6-5 1 16,4 3 9-16,7 6 19 15,-3 3 11-15,-1 9 8 16,3 8 8-16,-1 11 18 16,1 7 7-16,-4 13 7 15,-2 4-4-15,-5 1-4 16,-2-2-5-16,-3-14-3 16,0-3-3-16,0-12-12 0,1-2-5 15,-1-4-7-15,-3 1-1 16,0 0-6-16,3-21-3 15,11-31-7-15,-3 29 1 16,4 2 4-16,2 6 4 16,3 6 8-16,-2 5 2 15,-2 10 6-15,0 5 3 16,-3 7 9-16,0 3 6 16,1 1 9-16,-4 1 2 0,-1-6-2 15,1 1-6-15,-1-6-14 16,0 1-2-16,-4-2-2 15,-5-4-50-15,0-3-138 16,0-8-39-16,13-7 101 16</inkml:trace>
  <inkml:trace contextRef="#ctx0" brushRef="#br0" timeOffset="12916.87">8599 9244 1574 0,'-11'12'669'0,"18"-10"-294"15,2-1-154-15,6-5-75 0,4-1-7 16,3-7-55-16,0-11-44 16,3-5-23-16,-1-8-6 15,-7-1-4-15,-5 0-4 16,-14 4 2-16,-10 7 0 15,-10 7 1-15,-3 7-1 16,-5 12-5-16,2 9 4 16,4 13 18-16,2 8 10 15,11 12 26-15,3 2 0 0,13 3-9 16,6-6-6-16,10-6-15 16,5-4-5-16,2-11-8 15,6-5-4-15,3-11 8 16,1-7-7-16,-1-5-118 15,-5-3 215-15</inkml:trace>
  <inkml:trace contextRef="#ctx0" brushRef="#br0" timeOffset="14280.57">10114 8952 961 0,'-3'-9'426'0,"2"1"-188"16,2 3-19-16,2-2-25 15,-1 3-16-15,2-4-28 16,-3-4-2-16,29-26-16 15,-30 26-12-15,-10 1-32 16,-6 4-14-16,-6 4-25 16,-8 3-12-16,0 7-16 0,-1 0-4 15,1 6-2-15,-5 3 0 16,0 2 4-16,6 9 3 16,6 2 5-16,16 4 0 15,18-1-4-15,8-3-6 16,9-3-9-16,4-7-2 15,1-1-1-15,0-2 1 16,5-2 11-16,-3 1 5 16,-2 2 10-16,-8 0 1 0,-11-2-5 15,-4-3-1-15,-13-3 9 16,-7-2 4-16,-14-1 3 16,-2 3-5-16,-11 1-18 15,6-4-4-15,-2-3-10 16,5 0-31-16,15-8-127 15,0-1-78-15,18-6 352 16,4-9-163-16</inkml:trace>
  <inkml:trace contextRef="#ctx0" brushRef="#br0" timeOffset="14704.16">10482 9011 1377 0,'21'-14'585'0,"-7"4"-247"16,-12-2-88-16,3 4-28 0,-4-1-27 16,-9 1-89-16,-3-1-39 15,-15-3-29-15,-3 3-10 16,-6 7-7-16,1 6-6 16,3 10-1-16,6 6 1 15,10 9 2-15,7 0 1 16,8 5 6-16,0-2 4 15,13-6 1-15,4-2-2 0,6-9-13 16,6-9-6-16,-7-10-6 16,4-6-1-16,-7-14-1 15,-1 1-2-15,5-8-3 16,-3-1 1-16,-1 6 1 16,-4 2 2-16,-6 12 2 15,-5 8 1-15,-2 11 3 16,0 9 0-16,-1 9 3 15,1 5 4-15,5 1 5 16,0-1 0-16,5-4 0 16,0-5 7-16,3-10-75 15,0-3-57-15,-1-13-22 16,0-7-424-16,2-11 401 16</inkml:trace>
  <inkml:trace contextRef="#ctx0" brushRef="#br0" timeOffset="15130.52">10732 8989 1565 0,'-4'6'702'0,"0"8"-260"15,-3 9-218-15,0 5-13 16,5 8-33-16,3 0-46 16,11-2-66-16,4-8-19 0,6-13-30 15,1-9-8-15,0-13-8 16,2-7-1-16,-2-13-25 15,-5-1-11-15,3 0-4 16,-9 0-1-16,-3 3 26 16,-1 5 11-16,-6 6 4 15,0 5 2-15,0 13 3 16,0 6 1-16,1 12 0 16,1 7 6-16,5 12 13 15,-1 6 4-15,-4 6 6 16,3 4-3-16,-1 2-12 15,7 3-4-15,7 0-1 16,-6-5 0-16,2-6 3 16,-7-7 2-16,-9-9-2 15,-7-2-1-15,-4-11-4 16,-6-5-2-16,-8-14-1 0,-6-5 1 16,-18-15-30-16,-4-9-75 15,6-8-165-15,12-4-70 16,21 6 176-16</inkml:trace>
  <inkml:trace contextRef="#ctx0" brushRef="#br0" timeOffset="15463.41">11308 8936 1769 0,'4'-28'674'0,"-9"13"-422"16,-5 2-64-16,-2 15-14 15,-3 9-15-15,0 10-72 16,1 7-9-16,7 4-14 16,7 3-14-16,7-5-23 15,9 1-7-15,9-7-7 16,6-2 1-16,3-8 5 16,1 1 8-16,-6-6 10 15,-8-1 1-15,-10 0-2 16,-9-4-1-16,-10-1-3 0,-11 4-1 15,-20 0-4-15,-10-1-7 16,-14 0-8-16,4-3-6 16,6-2-24-16,11 1-16 15,20-3-106-15,9-7-76 16,24 1 286-16,10-9-118 16</inkml:trace>
  <inkml:trace contextRef="#ctx0" brushRef="#br0" timeOffset="15930.06">12509 8560 1753 0,'-19'-2'672'15,"20"19"-398"-15,2 8-77 0,1 13-35 16,4 2 14-16,-1 4-57 15,7-2-37-15,4-7-28 16,2-6 5-16,9-8-131 16,-3-7-86-16,2-14 147 15,7-6-70-15</inkml:trace>
  <inkml:trace contextRef="#ctx0" brushRef="#br0" timeOffset="16278.45">12942 8743 1477 0,'-3'12'663'16,"-8"-5"-271"-16,-13 5-187 16,-7-1-6-16,-7 1-42 15,3 4-37-15,1-7-46 16,5 0-9-16,8-1-25 0,4-5-6 16,7 5-7-16,6 2-3 15,4 3-5-15,0 10-1 16,0 9 4-16,1 5 4 15,0 9 8-15,0 0 2 16,1 2-5-16,0-7-4 16,3-5-8-16,-1-8-4 15,-2-5-5-15,1-4-1 0,-1-8 1 16,2 0 2-16,-1-4-42 16,3-3-55-16,0-4-136 15,1-5 26-15,-3-18 96 31</inkml:trace>
  <inkml:trace contextRef="#ctx0" brushRef="#br0" timeOffset="16501.53">13059 8783 2016 0,'-21'2'727'0,"19"2"-514"0,5-3-81 16,10 2 4-16,9 3-2 15,13-2-59-15,6 1-20 16,8-2-8-16,3-8-11 16,-1-1-18-16,2 2 5 15,-33 0-57 1,-9 2-64-16,0 1-151 0,18-4-75 15,-27-2 188-15</inkml:trace>
  <inkml:trace contextRef="#ctx0" brushRef="#br0" timeOffset="16680.91">13207 8751 1011 0,'-12'19'589'16,"6"2"-31"-16,6 7-276 16,0 5-22-16,0 9-41 15,1 6-27-15,3 1-51 16,0 1-28-16,4-7-52 15,3-5-22-15,2-9-24 16,1-3 9-16,0-8-91 16,-3-7-74-16,-4-10-70 15,-4-9-664-15,-5-18 627 16</inkml:trace>
  <inkml:trace contextRef="#ctx0" brushRef="#br0" timeOffset="16838.81">13207 9032 1565 0,'9'2'642'0,"7"1"-322"0,6 2-128 16,7-5-40-16,8 0-31 15,3-6-77-15,1-4-9 16,-2 2-89-16,-11 0-61 16,-7 5 371-16,0 3-247 15</inkml:trace>
  <inkml:trace contextRef="#ctx0" brushRef="#br0" timeOffset="16994.59">13323 9136 1664 0,'-11'22'655'0,"10"-10"-394"15,6 0-53-15,13-2-14 16,2-4-17-16,5-3-75 16,1 2-19-16,-1-5-40 15,4 1 3-15,0-1-144 16,-1-7 24-16,9-9 33 15</inkml:trace>
  <inkml:trace contextRef="#ctx0" brushRef="#br0" timeOffset="17403.63">13978 8744 1650 0,'-3'-11'656'0,"7"-2"-333"16,-10 1-182-16,1 3 9 15,-7 7-22-15,1 3-43 16,-2 8-41-16,-6 0 2 16,11 8 0-16,-1 1-11 0,9 10-17 15,4 2-4-15,5 8-6 16,4 2 2-16,5 3 14 15,6 3 8-15,12-4 16 16,0-3 5-16,4-7-5 16,-3-6 0-16,-11-1 0 15,-6-4-1-15,-12-1 2 16,-7-1-1-16,-6-2-7 16,-8-2-4-16,-9-3-11 15,-6-2-5-15,-10-5-10 16,3 0-9-16,-10-4-32 15,4-3-81-15,8-2 147 16,-2-1-58-16</inkml:trace>
  <inkml:trace contextRef="#ctx0" brushRef="#br0" timeOffset="25048.69">15312 9048 1544 0,'-16'12'610'0,"-3"-3"-368"16,16-1-119-16,6-3 8 15,20-2-13-15,17 1-25 16,12-4-26-16,16-5-4 16,11-5-20-16,-1-2-11 15,13-2-9-15,-2 0-2 16,-13 3-6-16,-2 1-3 15,-24 2 4-15,-16 4-14 16,-17 2-133-16,-15 1-60 0,-14 2 102 16</inkml:trace>
  <inkml:trace contextRef="#ctx0" brushRef="#br0" timeOffset="25324.25">15667 8753 1554 0,'24'-5'616'16,"7"4"-406"-16,14 3-93 15,5 0 15-15,5 9-30 16,3 0-17-16,-2 4-3 16,-2 2-1-16,-5 4-15 15,-8 2-7-15,-15 9-15 16,-7 4-6-16,-12 10-12 0,-8 2-6 15,-9 5-6-15,-8 2 0 16,-7-8-4-16,-3-1-1 16,-4-13 4-16,1-6-10 15,6-15-75-15,9-7-70 16,16-12-101-16,12-10 131 16</inkml:trace>
  <inkml:trace contextRef="#ctx0" brushRef="#br0" timeOffset="25807.77">17012 8732 1333 0,'-15'-7'635'16,"19"3"-128"-16,7 1-340 15,11 8 3-15,-1 13-9 0,0 2-28 16,-1 14-40-16,-1 1-14 15,-4 5-30-15,-1-1-12 16,-2-6-18-16,-4-6-5 16,-7-12-5-16,-3-4 1 15,-8-9 1-15,-3-2 2 16,-4-7 1-16,1-4-2 16,3-9-6-16,2-4-1 0,6-4-5 15,5-4 0-15,7 0 0 16,3 2 0-16,6 3 0 15,3 2-1-15,1 3 9 16,-2 2-9-16,-4 6-87 16,1 5-62-16,-4 9-148 15,2 3-51-15,4 5 217 16</inkml:trace>
  <inkml:trace contextRef="#ctx0" brushRef="#br0" timeOffset="26120.84">17407 8900 1392 0,'27'6'622'15,"-5"-8"-283"-15,1-8-159 0,5 1 19 16,1-10-64-16,5 2-40 16,-6-7-40-16,-3-6-13 15,-12 1-27-15,-6-1-2 16,-10 4 0-16,-8 6 0 15,-9 9-1-15,-1 9 2 16,-1 16 12-16,-2 8 10 16,2 10 19-16,4 4 3 15,13 2-8-15,1-2-10 0,16 0-18 16,5-6-6-16,4-9-10 16,7-4-4-16,3-13 1 15,2-5-31-15,4-14-120 16,-1-1-48-16,-1-8 100 15</inkml:trace>
  <inkml:trace contextRef="#ctx0" brushRef="#br0" timeOffset="26346.07">17918 8504 1720 0,'6'18'734'16,"-5"6"-424"-16,-5 16-120 15,-4 5-1-15,1 11-68 0,3 3-30 16,4 0-33-16,7-3-15 16,4-8-27-16,8-5-6 15,6-14-8-15,1-5 4 16,4-19-55-16,-7-10-45 16,-2-14-115-16,-7-11 28 15,-4-7 97-15</inkml:trace>
  <inkml:trace contextRef="#ctx0" brushRef="#br0" timeOffset="26833.9">17768 8649 1792 0,'-5'8'691'0,"7"-3"-448"16,6-1-60-16,8 2-11 16,9 1-39-16,5-1-74 15,2-5-18-15,1 2-8 16,-2-2-14-16,3-1-110 15,-1 0-69-15,-1-3-144 16,-3 0-62-16,-7 0-49 16,-2 3 41-16,-8 3 132 15,-3 1 86-15,-5 5 246 16,-1 1 78-16,-3 1 97 16,0 4 21-16,-2 2-18 15,0 5-14-15,1 6-28 16,0 1-15-16,1-1-39 0,3-2-29 15,4-5-57-15,1-7-27 16,4-5-39-16,0-4-10 16,3-9-8-16,-1-2-2 15,2-8-8-15,0-6-19 16,0 0-28-16,-2-6-7 16,-1 4 3-16,1 6 20 15,-3 2 30-15,-5 3 9 0,-4 4 6 16,-2 5 3-16,-1 5 15 15,1-3 11-15,0 1 13 16,5 17 0-16,13 31-14 16,-9-28-11-16,5-8 1 15,-6-3-29-15,3-10-122 16,4-2-71-16,-8-11-58 16,8 0 122-16</inkml:trace>
  <inkml:trace contextRef="#ctx0" brushRef="#br0" timeOffset="27090.68">18509 8757 1067 0,'0'22'582'0,"8"-5"-27"15,0 3-244-15,-1 3-53 16,-3-1-22-16,1-3-60 0,2-1-30 16,-5-9-58-16,3-4-28 15,-2-3-31-15,-3-8-6 16,-1-7-7-16,-7-5-3 15,0-8-9-15,2 3-4 16,1-2-9-16,4 2-7 16,4 5-9-16,7 4 1 15,2 5-45-15,1 3-55 16,5 7-116-16,-4-2-30 0,7-1 155 16</inkml:trace>
  <inkml:trace contextRef="#ctx0" brushRef="#br0" timeOffset="27411.27">18827 8755 1737 0,'14'19'699'0,"-2"-3"-436"16,-8-1-27-16,5 6-8 16,-4 0-51-16,-6 1-71 15,4-3-26-15,-6-6-48 16,2-3-14-16,1-11-17 15,0-2-1-15,4-9-23 16,5-3-11-16,-4-8-14 16,7-2-3-16,-7-6 19 0,-2 0 11 15,8 5 14-15,-2 3 6 16,8 12 1-16,-4 6 14 16,0 10 23-16,1 7 9 15,-5 13 22-15,0 0-3 16,-4 9-9-16,2 0-7 15,-2-6-10-15,3-1 2 16,2-14-107-16,-2-10 4 0,15-14 25 16</inkml:trace>
  <inkml:trace contextRef="#ctx0" brushRef="#br0" timeOffset="27740.76">19840 8437 1663 0,'12'-9'663'0,"0"16"-345"15,6 7-120-15,0 5 14 16,0 6-19-16,-5 6-76 16,-2 0-26-16,-5 6-26 15,5-5-16-15,-5-6-177 16,-3-9-79-16,14-16 115 0</inkml:trace>
  <inkml:trace contextRef="#ctx0" brushRef="#br0" timeOffset="28029.57">20189 8514 1891 0,'-8'3'735'15,"-6"10"-516"-15,-3 2-36 0,-9 4-17 16,-2 1-44-16,0-1-51 15,-2-2-9-15,7-1-23 16,1 2-9-16,11 0-9 16,5 0-5-16,7 3-5 15,5 6-1-15,-3 7 5 16,5 5 6-16,0 1 7 16,-3 2 0-16,5-6-5 15,-2-2-7-15,1-5-6 16,0-7 3-16,0-10-54 15,1-8-57-15,-2-15-108 16,4-7 290-16,3-9-102 16</inkml:trace>
  <inkml:trace contextRef="#ctx0" brushRef="#br0" timeOffset="28233.33">20235 8561 1857 0,'19'-7'737'15,"4"6"-406"-15,3-3-126 16,7 1-42-16,-1-1-23 0,0 2-83 16,-1-1-11-1,1 1-11-15,-4 2-8 0,-6 0-21 16,-2 1-47-16,-20 1-148 16,-3 5-74-16,-12-2-187 15,-8 0-375-15,-4-1 573 16</inkml:trace>
  <inkml:trace contextRef="#ctx0" brushRef="#br0" timeOffset="28408.41">20295 8577 1092 0,'-11'14'598'16,"-2"3"-158"-16,10 6-123 15,2 3-24-15,3 6-56 16,6 1-21-16,0 2-54 16,1 0-32-16,1 1-61 15,-2-2-22-15,-1-2-27 16,2 1-7-16,-3-3 4 15,6 0-3-15,3-4-114 16,-3-5-86-16,-7-12 286 0,0-7-150 16</inkml:trace>
  <inkml:trace contextRef="#ctx0" brushRef="#br0" timeOffset="28578.65">20260 8835 1769 0,'11'-1'719'15,"11"1"-445"-15,5-3-41 16,2 1-37-16,-2 0-62 0,-2 0-78 16,2 1-18-16,-16-3-3 31,-6 3-45-31,1 0-159 0,16-1-77 0,-20 2 121 16</inkml:trace>
  <inkml:trace contextRef="#ctx0" brushRef="#br0" timeOffset="28724.78">20324 8993 1368 0,'-5'9'620'0,"4"4"-239"16,5-1-121-16,-3-3-44 15,4-2-24-15,10-2-65 16,7-3-23-16,4-2-46 16,3-4-5-16,5-7-145 15,-4-2 59-15,14 0 4 16</inkml:trace>
  <inkml:trace contextRef="#ctx0" brushRef="#br0" timeOffset="29091.59">20899 8540 1730 0,'-17'-22'710'16,"2"10"-355"-16,1 5-148 0,-5 8-41 15,5 7-25-15,4 12-69 16,-1 3-9-16,11 8-9 16,9 5-13-16,8 2-16 15,8 5-6-15,6-6-3 16,-4-2 2-16,1-5 5 16,0-4 4-16,0 0 9 15,-5-6 0-15,-6-2 2 16,-9-4 0-16,-13-4-1 15,-1 3 2-15,-19-6-6 16,3-1-5-16,-8 0-12 16,-10-4-8-16,-1-2-26 15,-6-2-25-15,8-2-112 16,8 0-72-16,14 0-561 16,11 5 523-16</inkml:trace>
  <inkml:trace contextRef="#ctx0" brushRef="#br0" timeOffset="30176.38">22224 8861 953 0,'3'-2'455'0,"-3"1"-113"15,1 0-86-15,1-2-44 16,1 2-3-16,1 1-39 15,0 2-16-15,4 11-23 16,5 15-17-16,31 42-31 16,-32-27-8-16,3 3-14 15,-5 0-7-15,-5-10-4 16,9-1-2-16,-6-22-7 16,7-5 3-16,6-16-2 15,2-14-1-15,20-24-5 16,7-21-6-16,23-21-15 0,9-13-5 15,9-5-1-15,-2 1-9 16,-3 3-88-16,-9 12-29 16,-11 4 61-16</inkml:trace>
  <inkml:trace contextRef="#ctx0" brushRef="#br0" timeOffset="41065.75">7910 11040 1164 0,'8'-2'472'16,"-5"-5"-245"-16,2-6-77 15,3-1 16-15,-6-6-11 16,-4-4-35-16,-7-2-44 15,-5-4-9-15,-14 0-20 16,-3 3-10-16,-12 8-17 16,-4 7-3-16,3 17-3 15,2 8 6-15,6 14 16 16,6 9 8-16,10 9 11 16,3 2-3-16,14 5-11 15,3-7-1-15,12-9-2 16,5-8-2-16,3-13-9 0,3-6-8 15,2-10-9-15,1-5-3 16,2-14-3-16,1-1 0 16,-3-6-1-16,-2-4-1 15,-5 6 1-15,-5 0 0 16,-6 10-1-16,-2 9 4 16,-1 9 15-16,6 8 6 15,3 8 12-15,-2-5 1 16,-7-6-8-1,2-1-2-15,21 24-7 0,-1-2-6 0,0-1-6 16,-8-13-3-16,-6 1-20 16,1-2-46-16,2 1-132 15,1-3-80-15,4-12 152 16</inkml:trace>
  <inkml:trace contextRef="#ctx0" brushRef="#br0" timeOffset="41309.83">8123 10662 1725 0,'-1'-5'677'0,"5"9"-367"16,4 7-110-16,-5 13-7 0,1 12-20 16,0 17-79-16,2 4-26 15,4 9-21-15,1-1-13 16,6-6-19-16,-2-3-5 15,-1-16 0-15,1-1-2 16,-4-12-75-16,1-5-53 16,-4-10-123-16,-2-10-56 15,-5-17-401-15,-1-15 466 16</inkml:trace>
  <inkml:trace contextRef="#ctx0" brushRef="#br0" timeOffset="41517.78">8319 10664 1494 0,'15'-4'664'16,"3"8"-312"-16,-4 19-98 16,-1 10-14-16,0 27-49 15,-4 7-46-15,1 10-61 16,2 2-18-16,3-8-35 16,1-2-10-16,-3-10-12 15,-4-8-3-15,-2-13 4 16,-2-11-11-16,0-14-108 15,0-9-71-15,0-10 100 16</inkml:trace>
  <inkml:trace contextRef="#ctx0" brushRef="#br0" timeOffset="42294.9">9891 10884 1508 0,'14'-6'595'0,"-5"-4"-382"0,5-2-1 16,-14-7-19-16,-3 5-24 16,-5-5-51-16,-9 1-14 15,-9 5-25-15,-4 1-9 16,-5 10-18-16,2 6-6 16,6 12-13-16,6 4-8 15,5 6-11-15,5 4-3 0,11-4-3 16,4 1-1-16,15 2-2 15,6-2 0-15,12 1-1 16,5-4 1-16,3-5 3 16,4 7 0-16,-12-5 5 15,-7 1 2-15,-10-3 7 16,-11-7 2-16,-7 0 5 16,-5-3 1-16,-10 0 1 15,-3-2-1-15,-13-3-6 16,-8-6-6-16,-9-2-5 15,-1-2-8-15,4-3-45 16,12 0-53-16,11-3-141 16,10 0-59-16,17-2 172 15</inkml:trace>
  <inkml:trace contextRef="#ctx0" brushRef="#br0" timeOffset="42758.63">10380 10946 1635 0,'27'8'618'15,"-18"-5"-379"-15,0-2-68 0,-8-1 21 16,-6-6-11-16,0-4-76 16,-9-3-28-16,1 0-41 15,-4 1-12-15,-7 4-11 16,1 5-3-16,-5 5-2 15,3 9-2-15,6 13-2 16,3 8 0-16,5 9 4 16,4-1 6-16,7-1 7 15,3-5 3-15,8-8-4 16,2-8-6-16,2-10-8 16,0-8-3-16,2-15-3 15,5-1-1-15,-3-11-1 16,-1-2 0-16,-2 4 1 15,-4-1 1-15,5 11 1 16,-2 7 0-16,-7 9 2 16,3 8 2-16,-9 9 13 15,1 3 8-15,0 4 12 16,6 5-1-16,-4-2-11 0,4 1-8 16,2-6 10-16,-7-8-69 15,14-10-168-15,-5-9-65 16,8-13 127-16</inkml:trace>
  <inkml:trace contextRef="#ctx0" brushRef="#br0" timeOffset="43437.17">10610 10998 601 0,'-1'-1'298'0,"-1"0"-103"15,1-1 16-15,0-7 30 16,0 4-11-16,0 0 1 16,0 1-5-16,0-2-30 15,0 2-16-15,1-3-26 16,0 2-8-16,0-1-14 15,0 3-7-15,0 2-5 16,0 0-8-16,0 1-29 0,0 3-13 16,3 26-28-16,5 40-10 15,1-30-13-15,1-4-5 16,8-2-7-16,1-6-1 16,5-9-5-16,-1-7-1 15,0-11 0-15,2-6-1 16,-7-17-25-16,1-3-12 0,-5-12-29 15,-4-2-5-15,-1 6 23 16,0-3 14-16,-5 9 29 16,0 1 6-16,-4 14 4 15,0 7 2-15,-2 13 11 16,1 9 8-16,-2 10 12 16,-3 5 4-16,8 7-2 15,1 2-6-15,10 5-10 16,3 5-5-16,7 2-6 15,-1 2-2-15,-9-1-2 16,3-1-1-16,-10-5-2 16,2 0 0-16,0-3 1 15,-6-2-1-15,-9-6 2 16,0 0 2-16,-24-6 4 16,-12-1 1-16,-14-5-1 15,-15-10-2-15,7-10-8 16,1-11-10-16,21-15-27 0,11-4-34 15,19-8-115-15,17-3 247 16,17-15-86-16</inkml:trace>
  <inkml:trace contextRef="#ctx0" brushRef="#br0" timeOffset="44127.53">12204 10832 1155 0,'-1'-58'559'0,"1"57"-125"16,0 3-174-16,2 15-73 16,0 6 1-16,3 20-32 0,-2 10-32 15,4 6-29-15,3-2-9 16,2-6-33-16,0-8-14 16,0-10-23-16,-1-5-6 15,-6-17-7-15,-4-2-41 16,-4-17-148-16,-5-7-56 15,-3-13 126-15</inkml:trace>
  <inkml:trace contextRef="#ctx0" brushRef="#br0" timeOffset="44443.15">12195 10818 1069 0,'2'-19'605'0,"11"22"26"15,3 7-306-15,8 12-87 16,8 4-12-16,7 10-61 15,5 3-37-15,2-1-38 16,-2-1-14-16,2-7-24 16,0-5-9-16,-3-10-10 15,2-4-3-15,-13-5-6 16,-5-8-2-16,-6-6-2 16,-8-10-1-16,-8-15-2 15,-4-2-4-15,-9-18-3 16,-3-6-2-16,-9-7-4 15,-3 0 1-15,2 12-2 16,0 13-3-16,4 26-63 0,2 8-65 16,5 29-117-16,6 10-108 15,17 18 220-15</inkml:trace>
  <inkml:trace contextRef="#ctx0" brushRef="#br0" timeOffset="44797.66">12980 10782 1797 0,'-13'-4'673'0,"8"11"-417"16,0 7-118-16,4 14-20 16,1 9 10-16,13 13-40 15,-3 0-14-15,15-2 3 16,6-5-4-16,8-11-19 15,7-6-10-15,1-17-15 16,-2-8-3-16,-3-12-11 16,-2-13-4-16,-10-12-1 15,-8-7-4-15,-18-6 4 16,-10-2 1-16,-18 3 5 16,-9 0 1-16,-11 13-1 0,-2 7-3 15,-10 19-4-15,2 11-3 16,4 14-3-16,10 11 0 15,15 7 17-15,10 2-54 16,15-6-132-16,8-2-7 16</inkml:trace>
  <inkml:trace contextRef="#ctx0" brushRef="#br0" timeOffset="46207.76">15529 10764 1711 0,'-35'3'626'16,"26"11"-459"-16,12 4-36 15,11-2-48-15,12 1 24 0,15-5-18 16,11-2-16-16,23-7-12 15,4-4-6-15,11-4-20 16,6 1-9-16,-11 0-10 16,-6 3-5-16,-17-2 4 15,-13 0-37-15,-21 2-116 16,-12-1 61-16,-21 0 9 16</inkml:trace>
  <inkml:trace contextRef="#ctx0" brushRef="#br0" timeOffset="46487.65">15918 10514 1646 0,'27'5'617'16,"13"-1"-449"-16,-2 1-25 16,10 4 20-16,-3 2-19 15,11 7-34-15,6 1-7 16,0 7-26-16,0-3-15 15,-17 7-17-15,-12 1-7 16,-22 4-7-16,-8 2-2 16,-14 1-7-16,-7 0-2 0,-12-5-6 15,-7-2 7-15,-4-8-45 16,-2-2-51-16,13-8-115 16,7-3-45-16,15-12 134 15</inkml:trace>
  <inkml:trace contextRef="#ctx0" brushRef="#br0" timeOffset="47035.92">17353 10561 1860 0,'7'7'654'0,"6"11"-543"16,1 9-19-16,3 17 32 15,1 6-17-15,-8 6-29 16,6-1-1-16,-1-11 0 16,-8-6-12-16,5-16-22 15,-5-7-11-15,-7-15-10 16,1-6-1-16,-7-16-3 15,-2-8 1-15,-2-15-7 16,-3-3-5-16,12-2-5 16,1 6-2-16,13 2 0 15,-1 4 2-15,-2 6-26 16,2 6-29-16,0 14-77 16,5 5-52-16,8 10 69 15,-3 2 43-15</inkml:trace>
  <inkml:trace contextRef="#ctx0" brushRef="#br0" timeOffset="47295.77">17701 10842 1526 0,'14'16'594'16,"7"-2"-343"-16,5-6-82 15,6-10 18-15,1-9-29 16,7-13-73-16,0-8-26 0,-4-11-29 15,3-1-10-15,-15-2-10 16,-9 2-3-16,-13 4 1 16,-10 7 1-16,-11 11 3 15,-10 7 0-15,0 14 0 16,5 4 10-16,-2 16 29 16,5 8 14-16,5 10 12 15,0 6-7-15,14 5-26 16,5 1-13-16,12-5-15 15,10-6-6-15,3-14-3 16,3-10 12-16,1-15-114 16,2-11-85-16,7-11 113 15</inkml:trace>
  <inkml:trace contextRef="#ctx0" brushRef="#br0" timeOffset="47512.59">18241 10398 1953 0,'1'25'746'16,"-1"16"-507"-16,-1 7-62 15,-1 9-9-15,2 1-44 0,7-3-74 16,5-4-15-16,11-6-15 16,0-4-8-16,6-14 2 15,-1-8-12-15,-5-20-111 16,-3-9-70-16,-9-12-83 15,-10-8 9-15,-7-3 165 16</inkml:trace>
  <inkml:trace contextRef="#ctx0" brushRef="#br0" timeOffset="48003.13">18127 10599 1077 0,'-7'14'612'0,"9"-7"81"16,6 1-401-16,7-1-110 15,3-3-8-15,13-6-95 16,5-4-40-16,9-10-22 0,4 1-14 16,2 1-68-16,-10-4-33 15,-8 10-57-15,-3 3 0 16,-12 3 66-16,3 6 31 16,-12 4 74-16,-1 3 30 15,-5 7 42-15,-3 6 22 16,3 7 22-16,2 5 4 15,-3-2 1-15,2-1-8 16,5-3-27-16,-1-5-22 0,7-7-44 16,1-6-15-16,4-18-17 15,0-5-4-15,-4-16-6 16,0-4-10-16,-2-2-8 16,-2 0 1-16,-2 10 3 15,-3 5 11-15,-3 14 10 16,-2 4 3-16,-3 4 2 15,0-4 5-15,-1 0 9 16,0 13 3-16,1 11 11 16,1 29 2-16,6-26-8 15,0-2-2-15,5-10-1 16,0-7-17-16,6-12-106 16,1-4-85-16,3-10 269 15,2-6-132-15</inkml:trace>
  <inkml:trace contextRef="#ctx0" brushRef="#br0" timeOffset="48239.44">18999 10681 1731 0,'8'30'683'16,"1"-1"-424"-16,0-2-43 16,-3-1 12-16,-5-4-41 15,-2-7-65-15,1-3-24 16,-4-12-41-16,0-5-14 0,-3-11-22 15,-2-7-8-15,-1-7-10 16,0 1 0-16,9-1-1 16,0 3-1-16,4-1-1 15,2 3-1-15,5 4 12 16,4 4-15-16,3 10-113 16,4 4-71-16,1 4-141 15,6 1 179-15</inkml:trace>
  <inkml:trace contextRef="#ctx0" brushRef="#br0" timeOffset="48577.17">19304 10602 1495 0,'11'32'726'16,"-7"-5"-167"-16,3 4-353 0,-6-3 5 15,2 7-73-15,-1-4-50 16,2-3-51-16,2-3-12 15,-3-11-10-15,-1-2-6 16,-4-13-7-16,0-8-2 16,1-10-5-16,4-3 0 15,5-5-1-15,0-3 2 16,9 1 1-16,-6-5-1 16,4 3 2-16,0 5 1 0,0 7 1 15,4 10 1-15,-4 13 10 16,5 9 13-16,-3 13 24 15,-5 8 13-15,2 13 7 16,-7 2-11-16,-2-1-11 16,3-8 3-16,-1-17-109 15,3-12 132-15,11-19-72 16</inkml:trace>
  <inkml:trace contextRef="#ctx0" brushRef="#br0" timeOffset="49077.48">20440 10464 1524 0,'2'3'645'16,"-1"6"-352"-16,7 13-95 15,-4 8 26-15,-4 19-37 16,0 5-31-16,-3 10-50 16,5 2-20-16,0-8-44 15,3-8-15-15,1-17-16 16,-4-11 4-16,2-16-41 15,-8-8-38-15,0-13-115 16,3-9-75-16,-4-10 307 0,4-2-102 16</inkml:trace>
  <inkml:trace contextRef="#ctx0" brushRef="#br0" timeOffset="49313.61">20438 10528 1567 0,'4'18'659'16,"12"7"-305"-16,0 4-108 15,11 9-17-15,7 7-25 16,2 0-72-16,4 0-29 0,-3-6-41 16,3-3-14-16,3-8-12 15,1-9-4-15,-3-11-4 16,-2-5-3-16,-12-10-5 16,-8-8-1-16,-7-12-4 15,-9-7-1-15,-1-14-2 16,-4-8-4-16,-10-10-1 15,3-1-1-15,-5 9-11 16,6 10-10-16,0 24-24 16,-3 10-39-16,7 19-131 15,-5 12-55-15,16 11-533 16,2 2 523-16</inkml:trace>
  <inkml:trace contextRef="#ctx0" brushRef="#br0" timeOffset="49621.45">21183 10580 1895 0,'-6'19'728'16,"-3"-9"-456"-16,-1 10-115 16,5 9 6-16,-1 2-21 15,9 14-51-15,9-2-17 0,14-1-26 16,8-3-15-16,13-14-22 15,4-5-3-15,-5-19-4 16,-2-10-1-16,-12-17 0 16,-5-9-1-16,-12-7 2 15,-9 0 2-15,-19 0 4 16,-6 3 3-16,-6 5 1 16,-9 3-4-16,-7 12-7 15,-10 6 1-15,-6 13-103 16,4 9 89-16,13 6-17 15</inkml:trace>
  <inkml:trace contextRef="#ctx1" brushRef="#br0">16569 15199 0,'0'0'16,"0"0"-16,0 0 16,-44-85-1,23 74-15</inkml:trace>
  <inkml:trace contextRef="#ctx0" brushRef="#br0" timeOffset="61943.5">7384 12622 1070 0,'1'-20'474'15,"-3"6"-142"-15,0 4-97 16,-1 5 24-16,-2 2-9 16,-4 14-69-16,1 10-31 0,3 22-49 15,2 12-11-15,4 15-15 16,6 1-7-16,6-2-21 15,6-5-14-15,8-7-17 16,-2-5-7-16,2-15-4 16,-4-8 1-16,-1-22-79 15,3-7-64-15,-3-23 310 16,3-2-184-16</inkml:trace>
  <inkml:trace contextRef="#ctx0" brushRef="#br0" timeOffset="62128.2">7151 12772 1729 0,'-11'2'642'0,"17"2"-409"16,11 0-87-16,12-1-11 0,8-2 13 16,14-4-54-16,8 0-40 15,4-6-30-15,0 1-3 16,-4 3-47-16,-8-2-69 15,-3 7 64-15</inkml:trace>
  <inkml:trace contextRef="#ctx0" brushRef="#br0" timeOffset="62458.14">7701 12811 1787 0,'20'103'667'0,"-12"-74"-401"16,2 2-110-16,1 8 4 16,1-2-13-16,0-6-87 15,0-2-23-15,-2-8-11 16,0-5-3-16,-4-9-11 16,-1-8-4-16,-5-11-5 15,-3-6 0-15,-5-11 0 16,-1-1 0-16,3-2 0 15,4 1-1-15,5 1 0 16,4 1-1-16,5-1-1 16,6 5 3-16,2 8-5 0,-1 4-60 15,2 7-149-15,0 2-75 16,3 4 149-16</inkml:trace>
  <inkml:trace contextRef="#ctx0" brushRef="#br0" timeOffset="62815.59">8074 12901 977 0,'0'4'542'16,"0"4"-136"-16,0 11-121 16,1 3-27-16,0 8-65 15,3 5-20-15,6 1-33 16,3 5-19-16,3-14-44 15,2-8-22-15,-1-14-34 16,3-11-10-16,-2-14-13 16,-1-5-13-16,-3-5-16 15,-4-2 2-15,-1 3 4 16,-2 4 11-16,-4 1 15 16,0 11 1-16,-3 7 7 15,0 4 7-15,-3 13 10 16,2 7 6-16,1 4 13 0,2 6 2 15,7 0 5-15,1-4-3 16,3 2-16-16,5-6-8 16,-2-6-11-16,3-2-44 15,-2-15-129-15,1-2 224 16,0-14-101-16</inkml:trace>
  <inkml:trace contextRef="#ctx0" brushRef="#br0" timeOffset="63011.38">8495 12783 1732 0,'-6'11'689'0,"4"13"-348"15,-1 8-115-15,3 18-22 16,0 6-26-16,2 6-107 16,1 1-27-16,9-9-24 15,1-8-7-15,9-15-13 16,0-15-47-16,3-16-114 15,-1-7-59-15,-5-14 116 16</inkml:trace>
  <inkml:trace contextRef="#ctx0" brushRef="#br0" timeOffset="63183.52">8341 12921 1933 0,'10'11'710'16,"4"-12"-490"-16,7 0-66 15,11-1-15-15,-1 0-14 16,6 0-83-16,0-1-5 16,0-4-92-16,2 4-72 15,-1-7 90-15,-8 0-31 16</inkml:trace>
  <inkml:trace contextRef="#ctx0" brushRef="#br0" timeOffset="63541.22">8748 12683 1022 0,'9'-3'613'0,"0"19"41"16,1 8-279-16,1 17-117 15,-1 7-25-15,0 6-73 16,0 3-43-16,2 5-44 16,-3 4-14-16,0-8-27 15,0-8-8-15,-6-24-15 16,1-16-5-16,-4-20-5 15,0-15-11-15,0-12-12 16,1-2-3-16,6-2-5 16,3 8 9-16,7 7 12 15,2 3 4-15,3 11 6 0,-6 4 5 16,0 12 22 0,-4 5 8-16,-4 11 19 0,4 9 2 15,-1 8-8-15,6 4-5 16,-5-5-4-16,4-7-5 15,1-17-59-15,1-10-383 16</inkml:trace>
  <inkml:trace contextRef="#ctx0" brushRef="#br0" timeOffset="63876.52">10007 12515 1600 0,'15'0'670'16,"6"15"-337"-16,4 8-37 15,2 20-76-15,-2 8-14 16,-1 7-84-16,0-1-50 16,-5-14-33-16,3-9-6 15,-5-18-119-15,0-9-77 16,-3-13-115-16,0-6-59 15,-4-12 217-15</inkml:trace>
  <inkml:trace contextRef="#ctx0" brushRef="#br0" timeOffset="64161.02">10449 12649 1362 0,'8'-13'604'0,"-6"11"-199"16,-5 4-102-16,-11 16-73 15,-4 6-23-15,-19 6-107 16,-2 1-24-16,-3 1-14 15,0-3-8-15,10-2-9 16,3-2-1-16,13-2-2 16,2-2-2-16,11 3 0 15,3 0 1-15,6 2 1 16,4 6-3-16,3 6-9 16,0 7-6-16,1 3-9 15,2-1-3-15,-1-7-5 0,2-6 2 16,-3-17-22-16,-1-7-22 15,-4-12-161-15,-4-8 251 16,-8-8-84-16</inkml:trace>
  <inkml:trace contextRef="#ctx0" brushRef="#br0" timeOffset="64353.84">10487 12765 1895 0,'14'-6'738'0,"14"2"-419"16,0 3-150-16,13 2-10 16,6 6-21-16,3-1-73 15,3-2-19-15,-1 0-13 16,-4 1-7-16,-13 0-9 16,-4 3-63-16,-24 1-158 15,-6 0-75-15,-13-1 141 16</inkml:trace>
  <inkml:trace contextRef="#ctx0" brushRef="#br0" timeOffset="64532.98">10644 12835 1328 0,'-10'18'666'16,"5"8"-220"-16,5 6-131 16,3 6-39-16,3 14-79 15,3 5-48-15,2 6-76 0,2-2-23 16,-2-10-26-16,1-12 0 15,-1-16-19-15,-2-7-53 16,-5-16-129-16,-3-5-72 16,-3-10 132-16</inkml:trace>
  <inkml:trace contextRef="#ctx0" brushRef="#br0" timeOffset="64696.96">10648 13066 1588 0,'11'0'663'0,"9"2"-297"15,5-1-123-15,4-2-58 16,5-3-24-16,5 0-95 16,-5-5-34-16,0 5-20 15,-10-3-54-15,-8 3-144 16,0 6-63-16,-14 3 129 16</inkml:trace>
  <inkml:trace contextRef="#ctx0" brushRef="#br0" timeOffset="64851.46">10755 13238 1519 0,'-12'19'643'0,"10"-5"-348"16,4-2-21-16,8 0-47 0,5-1-42 15,11-5-79-15,3-3-36 16,6-4-38-16,-1-7-10 16,0 1-147-16,1-4 313 15,10-7-181-15</inkml:trace>
  <inkml:trace contextRef="#ctx0" brushRef="#br0" timeOffset="65212.02">11348 12812 1981 0,'-9'-9'693'0,"-4"-1"-547"16,-4 0-36-16,1 7-7 15,1 4 1-15,1 11-54 16,1 1-7-16,7 9 1 16,5 1-10-16,5 2-19 15,10 6-4-15,5 0 1 16,6 3 4-16,8 0 17 16,-4 1 10-16,6 2 3 15,-7 1-1-15,-6-1-9 16,0-2-1-16,-12-9 4 0,-2-4 3 15,-8-7 4-15,-4-2-2 16,-11-4-9-16,-3 1-6 16,-14-4-12-16,-1-2-5 15,-5-2-17-15,-1-2-117 16,5-5 4-16,4-7 54 16</inkml:trace>
  <inkml:trace contextRef="#ctx0" brushRef="#br0" timeOffset="66738.53">14228 12867 996 0,'0'0'517'0,"-1"0"-77"15,0 0-142-15,0 0-73 16,0 0-11-16,-2 21-51 16,-28 40-23-16,34-15-36 15,4 2-13-15,9-5-25 16,3-3-10-16,6-14-23 16,7-9-8-16,2-19-14 15,2-11-6-15,1-17-4 16,-6-10-7-16,-11-7-9 15,-6 1-3-15,-14 0 0 16,-2 8 6-16,-14 6 8 16,-10 4 2-16,-5 9 2 15,-7 5 0-15,-1 6 2 16,5 5 1-16,2 7-2 16,7 6 4-16,12 6-71 0,5 3-60 15,12 1-75-15,7-5-152 16,7-10 236-16</inkml:trace>
  <inkml:trace contextRef="#ctx0" brushRef="#br0" timeOffset="67093.82">14644 12840 1774 0,'6'14'683'0,"-2"8"-440"16,0 4-42-16,0 11-13 15,-2 2-28-15,5 0-71 16,0 3-24-16,7-9-27 16,1-6-10-16,3-13-16 15,4-8-7-15,0-16-5 16,8-7-8-16,-4-10-17 16,-3-5-2-16,-4-1-5 15,-6 1 6-15,-6 6 16 16,6 2 7-16,-7 9 3 15,3 7 1-15,-5 7 16 16,-5 6 9-16,4 13 15 16,-9 3 12-16,7 11-1 15,4 3-6-15,2-3-12 0,9-2-8 16,-5-13-10-16,0-12-72 16,-2-20 165-16,5-16-97 15</inkml:trace>
  <inkml:trace contextRef="#ctx0" brushRef="#br0" timeOffset="67302.88">15098 12661 1902 0,'-7'39'746'0,"5"23"-418"16,1 3-138-16,1 4-17 15,4 0-33-15,6-9-87 16,2-5-21-16,5-15-14 15,1-10-5-15,2-21-26 16,-4-9-54-16,-4-15-147 16,-4-8-81-16,-10-1 68 15,-5-7 91-15</inkml:trace>
  <inkml:trace contextRef="#ctx0" brushRef="#br0" timeOffset="67461.96">14924 12801 1603 0,'19'7'680'0,"-6"0"-296"0,3 0-91 16,10 2-89 0,5-1-19-16,5-2-102 0,1-1-42 15,8-4-14-15,-2-1-89 16,0-5 214-16,-2-2-128 16</inkml:trace>
  <inkml:trace contextRef="#ctx0" brushRef="#br0" timeOffset="67695.7">15451 12823 1447 0,'10'23'695'16,"-3"-1"-142"-16,-7 14-345 16,3 11-15-16,4 19-29 15,-4 10-42-15,5 4-60 16,-3-5-9-16,8-12-22 15,0-10-6-15,-3-21-16 16,1-8-29-16,-11-21-109 16,-2-9-72-16,-8-18-138 15,-2-9-58-15,-3-9 254 16</inkml:trace>
  <inkml:trace contextRef="#ctx0" brushRef="#br0" timeOffset="67933.13">15427 12867 1538 0,'17'-1'698'0,"10"3"-300"16,3 4-165-16,-4-3-30 16,8 6-47-16,-2-2-30 15,-6 4-36-15,0 0-9 16,-12 7-27-16,-4-1-13 16,-10 4-20-16,-4 1-4 0,-10 3-5 15,-6-3-3-15,-5 0-6 16,0 5-4-16,-1-7-59 15,9 2-77-15,4-12-119 16,5-7 363-16,19-8-133 16</inkml:trace>
  <inkml:trace contextRef="#ctx0" brushRef="#br0" timeOffset="68258.17">15783 12851 1515 0,'15'12'676'15,"0"4"-256"-15,-3 14-184 16,-7-2 1-16,3 14-31 16,-3-3-46-16,2-6-78 15,4 2-21-15,3-15-33 16,-3-8-10-16,4-9-14 16,6-7-3-16,-7-15-2 0,3-6-9 15,-4-8-5-15,-3-2 1 16,1 4 1-16,-2 6 8 15,-3 9 5-15,-6 6 1 16,-2 12 10-16,-2 7 2 16,1 12 14-16,1 4 5 15,3 9 7-15,6 1 2 16,0 3-6-16,1 1-6 0,1-11-12 16,-1-4-9-16,-1-16-39 15,3-10-81-15,7-18-142 16,-3-12 318-16,4-16-113 15</inkml:trace>
  <inkml:trace contextRef="#ctx0" brushRef="#br0" timeOffset="68452.5">16236 12621 1435 0,'12'30'714'15,"-5"16"-95"-15,-3 22-424 16,0 7-20-16,2 8-37 15,5 3-42-15,9-6-53 16,3-10-4-16,-3-21-21 16,2-16-60-16,-12-27-121 0,0-9 61 15,-10-20 22-15</inkml:trace>
  <inkml:trace contextRef="#ctx0" brushRef="#br0" timeOffset="68591.63">16066 12778 2113 0,'7'6'802'0,"16"1"-542"16,7-1-83-16,4 1-18 15,2-1-43-15,7-5-78 16,3 0 3-16,3-1-66 16,1 0-85-16,7-4 77 15</inkml:trace>
  <inkml:trace contextRef="#ctx0" brushRef="#br0" timeOffset="68947.22">17462 12707 1563 0,'8'-7'681'0,"-3"6"-255"15,-5 13-186-15,0 7 4 16,-2 20-24-16,3 8-65 0,-2 3-80 15,3 7-19-15,-1-9-30 16,1-2-8-16,5-9-13 16,-7-10-19-16,6-9-125 15,-5-8-57-15,1-9 291 16,9-2-139-16</inkml:trace>
  <inkml:trace contextRef="#ctx0" brushRef="#br0" timeOffset="69254.77">17464 12683 1825 0,'11'11'767'15,"0"8"-421"-15,10 11-148 16,4 9 3-16,4 5-64 16,4-1-39-16,0 0-35 15,3-2-11-15,2-9-16 0,0-2-8 16,2-8-6-16,-5-8-1 15,-5-7-3-15,-2-6-1 16,-15-7-5-16,-1-7 0 16,-14-10-3-16,-2-5-2 15,-7-13 1-15,1-4-1 16,1-6-1-16,-5-2 0 16,0 7-2-16,-7 6 6 0,0 16-7 15,1 8-35-15,7 20-168 16,6 8-59-16,6 14 138 15</inkml:trace>
  <inkml:trace contextRef="#ctx0" brushRef="#br0" timeOffset="69600.08">18154 12798 1861 0,'-7'9'703'16,"3"0"-376"-16,-2 10-207 16,1 7-3-16,3 10 44 15,2 2-40-15,10 7-39 0,8 1-5 16,9-6-15-16,4-2-14 16,8-14-17-16,1-12-6 15,-2-12-12-15,2-9-5 16,-17-19-6-16,-5-4 0 15,-6-9 1-15,-12 0 0 16,-3-1 1-16,-9 2 0 16,-7 2 0-16,-3 5 1 15,-12 13 2-15,2 4-5 16,-8 16-33-16,5 8-16 0,12 13-110 16,5 1 34-16,10-1 67 15</inkml:trace>
  <inkml:trace contextRef="#ctx1" brushRef="#br0" timeOffset="20445.09">19391 16907 0,'0'0'0,"0"0"16,0 0-16,0 0 16,0 0-1</inkml:trace>
  <inkml:trace contextRef="#ctx0" brushRef="#br0" timeOffset="82449.75">9767 14634 916 0,'70'32'435'0,"-54"-30"-123"16,4-1-72-16,-8-3-17 15,-3-1-18-15,-6-5-54 16,-7-1-28-16,-4-6-38 15,-3-2-12-15,-13-2-7 16,-5 1-1-16,-10 9-9 16,-2 5-4-16,6 11-16 15,4 5-4-15,7 11-8 16,4 2-3-16,12 12-3 16,8 7 0-16,9 12 2 15,8 13 5-15,6 15 7 16,7 9 2-16,5 4 3 0,2-5-5 15,10-15-7-15,-6-9-5 16,-8-10-7-16,-5-10 6 16,-18-16-60-16,-6-10-70 15,-5-20-108-15,-17-8-61 16,-25-15 164-16</inkml:trace>
  <inkml:trace contextRef="#ctx0" brushRef="#br0" timeOffset="82628.84">9469 14976 1680 0,'22'-15'651'0,"1"15"-407"15,8 1-64-15,2 1-21 16,-2 3-4-16,8-4-49 16,2-1-35-16,7-3-42 15,5-3 4-15,5 1-84 16,-1 1-67-16,-8 4 33 15,3 10 9-15</inkml:trace>
  <inkml:trace contextRef="#ctx0" brushRef="#br0" timeOffset="83048.02">10362 15107 1510 0,'-5'-5'633'0,"-7"-4"-335"15,-6-8-113-15,-3-1 11 16,-3 1-55-16,0-3-39 16,-1 9-49-16,0 2-13 15,3 13 2-15,2 12-2 16,5 10-4-16,4 11 1 0,7 8-9 16,1 0-2-16,6-2 0 15,1-10 0-15,6-15-3 16,3-5-5-16,1-12-11 15,3-4-4-15,-1-7-3 16,-2-7 0-16,3-7-1 16,0 3 1-16,4-1 0 15,0 6 0-15,2 8 1 16,-5 2-1-16,-1 11 7 16,-1 4 10-16,-5 9 18 15,-1 1 7-15,-3 3 0 16,3 4-8-16,-4-5-13 15,4 4 0-15,0-7-47 16,-7-12-79-16,0-6-31 16,-3-4-571-16,9-13 496 0</inkml:trace>
  <inkml:trace contextRef="#ctx0" brushRef="#br0" timeOffset="83218.42">10543 15086 1175 0,'2'4'656'0,"-4"1"-274"15,8 5 39-15,-1 5-124 0,-2 6-76 16,2 4-9-16,-2 4-89 16,2-1-51-16,4-5-41 15,4-1-11-15,0-9-89 16,-2-5-68-16,0-8-140 16,-5-7-32-16,-1-14 186 15</inkml:trace>
  <inkml:trace contextRef="#ctx0" brushRef="#br0" timeOffset="83376.25">10479 14819 1520 0,'0'-2'681'16,"6"-3"-312"-16,5 10-178 16,-1 4-35-16,7 8-61 15,1 9-96-15,3 1 269 16,5 0-208-16</inkml:trace>
  <inkml:trace contextRef="#ctx0" brushRef="#br0" timeOffset="83709.48">10844 14780 1791 0,'7'6'672'0,"-17"-3"-368"16,2 0-135-16,0 19 2 15,-3 1 15-15,7 21-76 16,2 8-33-16,6 11-30 16,2 2-11-16,7-4-17 15,-1-8-3-15,7-11-56 16,-2-10-72-16,-1-13-142 16,2 2-69-16,-2-13 186 0</inkml:trace>
  <inkml:trace contextRef="#ctx0" brushRef="#br0" timeOffset="84066.51">10975 15091 1358 0,'3'3'634'16,"-2"10"-193"-16,3 8-128 0,4 6-84 16,3 4-7-16,-8 0-69 15,1 1-46-15,8-4-55 16,-2-4-19-16,11-7-20 15,-5-13-5-15,4-10-5 16,1-1-7-16,0-12-37 16,-3-2-24-16,-4-2-29 15,-1-3 4-15,-5 1 37 16,-1 3 25-16,-4 6 25 16,-3 2 3-16,0 14 33 15,-2 4 15-15,2 12 34 16,2 6 10-16,2 8-12 15,3 2-9-15,6 2-23 16,2 0-9-16,2-5-19 16,2-2-2-16,-3-14-33 15,-1-6-74-15,-1-18-163 16,-6-8 340-16,-4-10-133 0</inkml:trace>
  <inkml:trace contextRef="#ctx0" brushRef="#br0" timeOffset="84362.75">11382 15184 1748 0,'13'15'695'0,"3"8"-409"16,-5 5-30-16,0 0-32 15,2 7-44-15,-3-3-96 16,8-5-26-16,-12-7-25 16,5-7-10-16,-5-9-15 15,-11-5-4-15,5-4-4 16,-6-9 0-16,-1-7-2 15,3 4 1-15,-4-6-1 16,-3 0-1-16,3 3 1 16,4-7-1-16,4 4-4 15,8 7-3-15,-5 1-18 16,9 5-16-16,2 4-59 16,6 3-46-16,7 1-88 15,-2 2-20-15,3 2 157 16</inkml:trace>
  <inkml:trace contextRef="#ctx0" brushRef="#br0" timeOffset="84675.73">11736 15381 1858 0,'10'7'688'15,"1"-5"-499"-15,-2-7-17 0,-1-13-9 16,3-4-37-1,-2-10-82-15,-1-2-19 0,-4-2-14 16,-4 1-4-16,-5 2-3 16,-4 8-2-16,-4 14-9 15,0 9 4-15,1 15 27 16,4 7 15-16,4 9 31 16,4 6 4-16,5 1-7 15,3 1-2-15,7-1-11 16,7-5-7-16,4-6-18 15,7-6-10-15,1-12 3 16,2-8 5-16,1-10-127 16,4-11 179-16,14-15-90 15</inkml:trace>
  <inkml:trace contextRef="#ctx0" brushRef="#br0" timeOffset="85073.61">12917 14966 1552 0,'11'2'662'16,"-4"11"-347"-16,4 21-104 16,0 13 7-16,1 25-39 15,2 5-34-15,1 13-52 16,5 4-19-16,-1-1-29 15,-1-3-13-15,0-18-17 16,-2-14-1-16,-2-19-12 16,-4-13-27-16,-7-24-111 15,-3-5-78-15,-11-29 350 16,0-11-165-16</inkml:trace>
  <inkml:trace contextRef="#ctx0" brushRef="#br0" timeOffset="85302.86">12932 15067 1618 0,'32'-10'684'0,"-7"8"-368"0,6 3-90 16,4 4-14-1,0 4-38-15,-4 3-35 0,0 6-56 16,-6 1-13-16,-8 9-23 16,-5 0-8-16,-10 4-16 15,-8-3-7-15,-11-1-3 16,-5 0-2-16,-5-6-8 15,-3-3-9-15,3-15-50 16,2 0-69-16,3-8-130 16,12-1-42-16,12-2 168 15</inkml:trace>
  <inkml:trace contextRef="#ctx0" brushRef="#br0" timeOffset="85585.77">13334 15129 1486 0,'35'14'667'16,"-2"7"-303"-16,-7 9-113 0,-6 2 0 16,-8 3-50-16,-2-4-39 15,-6-5-79-15,-2-10-26 16,4-6-31-16,-3-10-9 16,-3-12-12-16,0 2-4 15,0-9-1-15,0-6-2 16,4-1-1-16,-4-4 1 15,-2-3 1-15,9 6-4 16,-5 2-4-16,11 4-6 0,0 7-107 16,-2 6-65-16,4 8 59 15,3 1 28-15</inkml:trace>
  <inkml:trace contextRef="#ctx0" brushRef="#br0" timeOffset="85903.7">13782 15136 1442 0,'1'7'641'0,"-9"0"-244"15,4 2-105-15,3 5-64 16,-1 2-28-16,5 4-87 16,5 1-37-16,10-2-37 15,2-4-8-15,10-9-12 16,-1-6-5-16,-4-5-8 15,2-5 0-15,-4-5-4 0,-5-6 0 16,-5-9-1-16,0-5-1 16,-14-5-2-16,-1 3-2 15,-12-1-3-15,-17 6 1 16,-1 13 1-16,-6 9 2 16,-2 21 1-16,7 12 1 15,8 11-26-15,9 2-41 16,14-3-105-16,5-5-54 0,15-13 130 15</inkml:trace>
  <inkml:trace contextRef="#ctx0" brushRef="#br0" timeOffset="86324">14164 14707 1528 0,'-1'12'670'0,"4"2"-275"16,2 10-122-16,2 13-104 16,-2 15 2-16,0 14-49 15,4 6-34-15,3 5-26 16,0-9-11-16,3-11-22 16,-1-9-9-16,-3-15-11 15,0-5-2-15,-11-18-5 0,-2-8-2 16,-11-13-13-16,-5-4-5 15,1-10-9-15,1 1-4 16,9-1 0-16,7-2 4 16,10 9 8-16,7 1 6 15,17 1 9-15,3 3 2 16,3-1 2-16,7 4-2 0,-17 9 9 16,0 4 9-1,-6 14 14-15,-10 3 8 0,1 3 3 16,-10-1-2-16,-10-1-10 15,-7-2-3-15,-15-2-9 16,-1 3-6-16,-12-1-2 16,-6-2-6-16,5-4-28 15,4-1-45-15,12-7-119 16,11-1 74-16,14-13 42 16</inkml:trace>
  <inkml:trace contextRef="#ctx0" brushRef="#br0" timeOffset="86742.68">14883 15128 1688 0,'17'-2'698'0,"-2"0"-371"16,-20-5-161-16,0-1-9 15,-11-2-42-15,-5-3-39 16,-4-2-51-16,-6 0-11 15,-1 6-8-15,-2 0-2 16,10 9-4-16,3 4-4 16,7 9-4-16,5 6 4 15,6 10 22-15,3 4 17 0,6-1 23 16,1-1 5-16,6-10-16 16,0-7-12-16,4-9-18 15,-1-10-8-15,0-8-6 16,-1-5-1-16,-4-5 1 15,-3-4-1-15,0 3 1 16,0 3-1-16,1 10-1 16,3 9-1-16,-6 12 5 15,3 8 4-15,3 6 11 16,-1 2 1-16,2-3-1 16,0-3 0-16,-3-8-15 15,0-2-50-15,3-13-129 16,-3-4 279-16,8-18-133 15</inkml:trace>
  <inkml:trace contextRef="#ctx0" brushRef="#br0" timeOffset="87140.01">15008 14756 1381 0,'9'35'719'0,"-1"2"-15"16,1 17-471-16,-3 5-27 0,-3 12-21 15,4-2-59-15,6-8-71 16,3-8-15-16,1-13-23 16,-3-9-6-16,-9-18-9 15,-1-4-6-15,-10-20-14 16,-3 1-5-16,-6-7-4 16,-1-6 0-16,5 2 7 15,4-4 4-15,9 3 8 16,6 3 2-16,10 5 3 15,3 1 1-15,9 7 2 16,-1 3 6-16,1 6 16 16,-3 4 8-16,-5 6 16 15,-3 5 1-15,-6 5-2 16,-8 0-2-16,-8 0-10 16,-10-3-6-16,-13-2-10 15,-5-4-6-15,-2-3-11 0,2 1-9 16,8-10-91-16,5-1-82 15,11-6 245-15,11-12-108 16</inkml:trace>
  <inkml:trace contextRef="#ctx0" brushRef="#br0" timeOffset="87309.35">15406 15095 1212 0,'37'10'687'0,"-29"10"56"16,1 3-379-16,-3 4-137 15,-9-2 0-15,5-6-96 16,3-3-57-16,-3-10-48 16,7-2-17-16,-8-16-166 15,1-7-62-15,6-18 119 16</inkml:trace>
  <inkml:trace contextRef="#ctx0" brushRef="#br0" timeOffset="87456.21">15368 14790 1294 0,'11'10'678'0,"-7"5"-85"16,4 0-230-16,-3 3-168 15,-3 3-21-15,-1-5-103 16,8 2-127-16,6-13 231 0,2-7-156 16</inkml:trace>
  <inkml:trace contextRef="#ctx0" brushRef="#br0" timeOffset="87678.11">15663 14747 1627 0,'5'31'720'16,"-2"2"-333"-16,0 13-140 16,-3 4-7-16,0 10-70 15,1 5-55-15,4-3-64 16,5-4-20-16,3-14-14 15,1-8-4-15,2-11-35 16,-2-8-33-16,-2-13-102 16,-1 2-54-16,-4-15-111 15,-2-2 189-15</inkml:trace>
  <inkml:trace contextRef="#ctx0" brushRef="#br0" timeOffset="87888.06">15904 15082 1985 0,'6'20'795'0,"2"3"-459"16,-2 3-189-16,0 4-8 16,3 0-45-16,-5-1-44 15,0-6-27-15,4-7-12 16,-5-9-115-16,0-7-72 15,0-18 296-15,2-7-159 16</inkml:trace>
  <inkml:trace contextRef="#ctx0" brushRef="#br0" timeOffset="88042.79">15840 14888 1272 0,'0'-22'643'0,"2"19"-141"15,5 6-102-15,-1 1-117 16,1 0-30-16,5 6-107 15,1-3-55-15,5 0-33 16,-1-2-70-16,2-8-77 16,4-2-660-16,16-4 507 15</inkml:trace>
  <inkml:trace contextRef="#ctx0" brushRef="#br0" timeOffset="88254.77">16186 14747 1826 0,'4'31'761'0,"0"0"-398"16,-4 19-172-16,0 6-17 15,0 16-65-15,1 6-57 16,6-5-36-16,2-3-2 16,5-16 2-16,2-9 1 15,1-20-47-15,2-10-52 16,-4-14-111-16,-3-8 326 15,-14-21-141-15</inkml:trace>
  <inkml:trace contextRef="#ctx0" brushRef="#br0" timeOffset="88838.04">16072 15070 1934 0,'3'9'746'0,"12"-3"-522"16,0 3-38-16,8 1-44 15,4-6-46-15,7 0-67 16,6-4-12-16,4-6-10 16,5-1-3-16,-5-2-3 15,-9 2-5-15,-9 2-13 16,-12 3-2-16,-8 3 2 16,1 6 5-16,-7 11 15 15,0 0 5-15,1 8 11 0,-2-2 13 16,5 4 27-1,-1-2 9-15,2 0 1 0,-1-3-12 16,-2-12-30-16,4 0-12 16,4-16-9-16,6-4-13 15,4-15-57-15,2-7-31 16,0-6-46-16,-2-2 7 16,-4 5 50-16,-6 3 33 0,-3 16 41 15,-3 5 5-15,-4 18 32 16,2 10 12-16,0 15 29 15,0 6 16-15,2 12-3 16,1 6 0-16,6 14-12 16,3 8-10-16,3 9-18 15,3-1-11-15,-2-7-7 16,1-5-1-16,-8-12-3 16,-6-4 0-16,-8-13-7 15,-10-11-2-15,-11-15-7 16,-5-12-1-16,-9-17-3 15,0-8-3-15,-4-16-2 16,3-4-2-16,6 0 0 16,10 1 2-16,15 12-1 15,6 1-4-15,14 7-64 16,6 3-75-16,12-1-118 0,13 0 209 16,13-9-6-16</inkml:trace>
  <inkml:trace contextRef="#ctx0" brushRef="#br0" timeOffset="89253.8">17628 14861 1700 0,'2'-2'701'16,"-2"2"-354"-16,-9 2-147 15,-7 2 1-15,-14 12-52 16,-3 9-69-16,-10-2-54 15,6 10-6-15,2-4-9 16,8-1-3-16,9 2-2 16,3-3 3-16,19-1 13 0,2 3 7 15,20-5 13-15,1 2 1 16,7-12-5-16,3 1-8 16,0-6-12-16,3-5 6 15,-6 1-14-15,-6-9-89 16,-11 0-142-16,-10 0 309 15,-9-4-142-15</inkml:trace>
  <inkml:trace contextRef="#ctx0" brushRef="#br0" timeOffset="89403.16">17487 15287 1124 0,'-17'18'653'0,"21"-4"22"16,2-1-308-16,14 0-135 15,-5-1 5-15,7 0-65 16,2-2-60-16,5-1-52 15,-1 3 5-15,0-10-143 16,-2-2 194-16,-4 0-111 16</inkml:trace>
  <inkml:trace contextRef="#ctx0" brushRef="#br0" timeOffset="91037.99">18863 14699 842 0,'18'-11'433'0,"-15"-3"-78"15,-2-1-47-15,-5 3-63 16,1 5-5-16,-6 3-59 16,-2 6-30-16,-7 9-48 15,-7 5-14-15,3 16-17 0,0 1-3 16,7 14-6-16,6 8-6 15,11 17-9-15,6 8-6 16,8 3-5-16,5-3 2 16,5-16-3-16,0-5-3 15,2-7-10-15,-9-7-6 16,-2-5-6-16,-1-1-2 16,-11-14-2-16,4-4 0 15,-8-13-1-15,1-4 3 0,-4-7-32 16,0-3-70-16,1 5-139 15,-1 0 369-15,-7-18-163 16</inkml:trace>
  <inkml:trace contextRef="#ctx0" brushRef="#br0" timeOffset="91638.16">19346 14820 1397 0,'4'9'591'15,"-4"-6"-254"-15,6 8-150 16,3 10 7-16,2 11 21 16,-5 11-27-16,2 10-62 0,-3 6-24 15,-4-2-38-15,8-3-14 16,-6-8-25-16,4-12-9 16,4-2-7-16,-11-13-3 15,2-4-1-15,-2-2-3 16,-2-13-69-16,3 4-76 15,-5-13-94-15,9-4 127 0</inkml:trace>
  <inkml:trace contextRef="#ctx0" brushRef="#br0" timeOffset="91979.48">19824 15101 1763 0,'-3'-1'710'0,"-12"-3"-432"15,-22 1-30-15,34 7-90 0,7 1 4 16,11 0-36-16,3-1-37 16,12 0-34-16,5-2-10 15,-4-1-18-15,0-1-6 16,-8-3-8-16,-4-1 6 16,2-3-46-16,-3 4-88 0,-7-1 43 15,-2 4 9 1</inkml:trace>
  <inkml:trace contextRef="#ctx0" brushRef="#br0" timeOffset="93013.59">20531 15001 1175 0,'-44'-52'547'0,"39"39"-181"15,-1 5-81-15,-1 2-77 16,2-1-4-16,0 4-56 16,0 7-30-16,-3 10-47 0,3 10-11 15,0 18-12-15,-3 6-1 16,8 9 0-16,2 0-4 16,8-5-12-16,2-5-6 15,11-16-15-15,2-8-5 16,1-18-5-16,7-9-3 15,-7-12-1-15,-3-10-1 16,-11-11 0-16,-6-4 1 0,-10-6 3 16,-9-1 1-16,-6 2 2 15,-5 5 1-15,-5 9 2 16,5 8 1-16,-1 14 1 16,6 7 0-16,8 11 8 15,8 2-24-15,5 13-136 16,7 0-62-16,12-1 108 15</inkml:trace>
  <inkml:trace contextRef="#ctx0" brushRef="#br0" timeOffset="93191.49">20904 15147 1656 0,'20'17'672'0,"-16"2"-386"0,6 1-79 16,-5-2-104-16,1 2 5 16,-1-6-36-16,0-2-47 15,1-6-137-15,-7-2 3 16,18-8 44-16</inkml:trace>
  <inkml:trace contextRef="#ctx0" brushRef="#br0" timeOffset="93570.63">21253 14675 1298 0,'10'4'620'0,"-15"7"-154"15,-5 11-234-15,-7 22-116 16,-3 14 21-16,-4 26-30 15,2 11-13-15,6 8-20 16,6 1-2-16,14-15-4 16,3-11-11-16,12-20-23 15,3-18-12-15,4-21-16 16,3-10-6-16,0-22-8 16,2-12-6-16,-8-10-9 0,-5-8 2 15,-10 3 7-15,-8 2 6 16,-5 9 13-16,-5 10 3 15,-9 10 5-15,-4 7 7 16,-4 4 0-16,-2 3-1 16,9 2-6-16,4 5-56 15,11-1-99-15,5-2 310 16,9-8-173-16</inkml:trace>
  <inkml:trace contextRef="#ctx0" brushRef="#br0" timeOffset="94296.06">21542 14665 1399 0,'6'1'539'0,"7"8"-334"15,7 9-33-15,7 14 42 0,3 5-7 16,8 15-21-16,5 2-16 16,3 7-30-16,0 3-14 15,-14 2-36-15,-5 6-18 16,-19-5-23-16,-9 1-7 16,-3 5-12-16,-11-1-5 15,-6-2-8-15,0-6-3 16,-11-20-10-16,5-9-17 15,-2-18-130-15,1-9-66 0,5-13 260 16,3-9-112-16</inkml:trace>
  <inkml:trace contextRef="#ctx0" brushRef="#br0" timeOffset="95112.52">21836 14124 1192 0,'-19'-4'548'15,"2"-1"-234"-15,6 3-93 16,5 0-5-16,7 2-43 15,8 3-23-15,8 1-34 16,8-1-13-16,6 2-21 16,1 1-15-16,13 1-34 15,1 1-12-15,9-2-10 16,-2-4 0-16,-1-1-38 16,-7-1-61-16,-11 1-131 15,-7 2 11-15,-19 1 105 16</inkml:trace>
  <inkml:trace contextRef="#ctx0" brushRef="#br0" timeOffset="95297.28">22090 14139 1236 0,'-5'5'560'16,"9"1"-212"-16,2 2-73 15,3 10-76-15,-1 3 17 16,-4 17-32-16,-1 7-37 15,-3 9-65-15,1 7-21 16,3-2-33-16,2-1-3 0,5-10-97 16,4-9 8-16,1-16 27 15</inkml:trace>
  <inkml:trace contextRef="#ctx0" brushRef="#br0" timeOffset="98196.83">23207 14731 968 0,'15'2'434'0,"-5"-3"-126"15,0-3-57-15,-5 3 24 16,-5 1-5-16,-9 5-65 15,-6 2-28-15,-16 5-57 16,-4 6-22-16,-6 5-28 16,-1 3-13-16,7 5-21 15,11-2-5-15,9-1-9 16,3-3-7-16,7-2-6 16,5-1 0-16,11 1 4 15,12 0 4-15,9-4 7 16,1-3 1-16,4-5-1 0,1-1-3 15,2-2-7-15,-4 0-3 16,-9-1 16-16,-9-4-47 16,-14-1-163-16,-4-2 328 15,-15-2-175-15</inkml:trace>
  <inkml:trace contextRef="#ctx0" brushRef="#br0" timeOffset="98378.52">23075 15200 1706 0,'4'15'648'0,"6"-12"-379"16,6 1-78-16,4 3 46 15,2-3-14-15,11 7-76 16,-1-5-37-16,1-1-47 16,-1 1-18-16,-8-6-26 15,-1 3 9-15,-11-1-45 16,-3-2-98-16,-8-4 219 15,-4-6-124-15</inkml:trace>
  <inkml:trace contextRef="#ctx0" brushRef="#br0" timeOffset="99091.08">24026 15172 1477 0,'-5'12'602'15,"6"2"-330"-15,14 2-133 16,4-1 15-16,11-5-25 16,4-7-26-16,13-9-41 15,7-9-10-15,6-11-16 16,0-8-6-16,-11-15-14 15,-8-8-6-15,-17-6-4 16,-11 6-1-16,-11 7-1 0,-8 10 1 16,-16 8 2-16,-8 1 1 15,-11 19-8-15,-7 2 7 16,-1 19 29-16,2 12 22 16,12 11 37-16,10 10 2 15,14 12-21-15,11 6-16 16,11 5-24-16,7-3-6 15,18-9-8-15,4-10-2 16,14-11-6-16,-2-9-1 0,2-7-5 16,-3-6-1-16,-5-6 9 15,4-1 1-15,-12-6-149 16,-5-9 229-16,-14-12-110 16</inkml:trace>
  <inkml:trace contextRef="#ctx0" brushRef="#br0" timeOffset="99747.56">24862 14197 1457 0,'-18'3'646'0,"8"1"-304"15,5-1-126-15,9 2 4 16,11-1-58-16,2-1-25 16,12-3-43-16,6-2-10 15,12-3-7-15,4-1-11 16,3 1-16-16,-9 0-7 0,-13 4-20 16,-5 1-6-16,-9 5 6 15,-9-2 3-15,-10 0-124 16,-5-2-72-16,-6-1 97 15</inkml:trace>
  <inkml:trace contextRef="#ctx0" brushRef="#br0" timeOffset="100424.64">25601 13932 1217 0,'-6'-13'554'0,"-4"8"-253"15,-1 9-34-15,-5 13-51 16,1 7-39-16,2 11-31 16,1 1-10-16,11 8-30 15,6 2-17-15,14-1-34 16,4-6-16-16,7-11-16 15,-2-7-7-15,3-14-8 16,1-7-3-16,0-17-4 16,1-7-1-16,-9-12 1 15,-6-5 1-15,-17-8 0 16,-8 3 2-16,-17 5 3 16,-7 4-1-16,-2 16 3 15,-2 2 0-15,4 16-2 16,5 4-1-16,8 6 2 15,5 5-19-15,13 2-107 16,9 3-66-16,11-2-7 0,8 7 79 16</inkml:trace>
  <inkml:trace contextRef="#ctx0" brushRef="#br0" timeOffset="100589.77">25949 14137 1319 0,'0'10'669'16,"1"3"-46"-16,6-1-411 16,1 0-14-16,-1-1-29 15,4 0-47-15,-6-5-66 16,5-1-67-16,-3-4-167 16,-1-4 363-16,12-8-209 15</inkml:trace>
  <inkml:trace contextRef="#ctx0" brushRef="#br0" timeOffset="100933.28">26177 13681 1747 0,'0'14'706'0,"-8"9"-378"15,-1 16-174-15,-6 11-8 16,1 14-16-16,4 5-35 15,7 7-42-15,5-5-7 16,11-9-17-16,5-9-8 16,7-21-12-16,1-9-2 15,2-20-5-15,-2-8-1 16,-9-14-1-16,-3-6 0 0,-13-13 0 16,-3-3 0-16,-13-2 1 15,-2 3-1-15,-8 8 2 16,-7 7 0-16,-1 16 2 15,1 7-2-15,4 8-1 16,5 7 12-16,10 4-57 16,6-1-64-16,14 0-117 15,9-2 366-15,11-5-152 16</inkml:trace>
  <inkml:trace contextRef="#ctx0" brushRef="#br0" timeOffset="101210.9">26485 13835 1875 0,'-34'15'708'15,"25"-7"-414"-15,5-5-152 16,8 5-15-16,6 1 13 15,12-4-57-15,8 4-22 16,12-5-18-16,5 0-8 16,5-2-15-16,1 1-7 0,-3-3 8 15,-3-1-49-15,-19 0-146 16,-5-5-75-16,-23 5-513 16,-14-3 495-16</inkml:trace>
  <inkml:trace contextRef="#ctx0" brushRef="#br0" timeOffset="101383.37">26651 13896 1497 0,'-10'9'636'0,"5"4"-267"15,2 3-103-15,-1 5 1 16,2 9-23-16,-1 8-79 16,1 7-45-16,3 8-57 15,1 2-23-15,6-5-19 16,3-2 10-16,2-17-119 15,3-10-61-15,5-19 89 16</inkml:trace>
  <inkml:trace contextRef="#ctx0" brushRef="#br0" timeOffset="109467.56">28464 14658 634 0,'7'-1'348'0,"4"-1"-73"16,-2 1-10-16,-4 0-53 15,-4 0-20-15,-1 0-14 16,0 1-9-16,0 0-27 16,-1 0-19-16,-3 15-36 15,-49 31-14-15,20-24-9 16,5-1-1-16,-5 2-8 16,5-4-6-16,2-1-14 15,7-1-8-15,8-2-3 16,4-2 4-16,12 1 10 15,7 4 2-15,6-3-3 16,4 6-6-16,7 3-10 0,5-2-2 16,4 0-5-1,-2-4 0-15,-1-4-4 16,-3-3 4-16,-7-3-60 0,-4-2-86 16,-13-1-119-16,-8-2 137 15</inkml:trace>
  <inkml:trace contextRef="#ctx0" brushRef="#br0" timeOffset="109652.23">28262 15134 1182 0,'22'20'590'0,"-3"-3"-24"0,11 1-404 16,1-1 4-16,6-2 28 15,2 4-23-15,2-7-58 16,-1 2-26-16,-6-3-28 15,-6-4-30-15,-6-7-153 16,-7 2-347-16,-3-25 309 16</inkml:trace>
  <inkml:trace contextRef="#ctx0" brushRef="#br0" timeOffset="110413.09">28125 13578 816 0,'-22'-47'428'15,"15"34"-126"-15,3 2-60 16,2 4-1-16,1 5-36 16,2 3-16-16,-1-1-34 15,3 10-10-15,6 18-30 16,14 53-19-16,-11-39-30 15,1-2-14-15,5-6-17 16,2-3-9-16,3-9-10 16,2-1-4-16,1-9-4 15,-1-8-3-15,-3-8-4 16,2-11-1-16,-9-10-3 16,-5-2-1-16,0-5-3 15,-4 2 1-15,3 5 0 0,-2 6 2 16,-2 10 2-16,4 8 0 15,-9 7 0-15,12 9 2 16,0 5 1-16,6 5 6 16,8-5 6-16,-5-2 5 15,2-7 9-15,-3-6 2 16,-5-8 0-16,1-5-2 16,-9-10-6-16,-2-6-4 15,-5-9-7-15,-1-3-2 16,-3-7 1-16,-2 4-1 0,0 2-79 15,-1 10-61-15,3 15-82 16,1-1-274-16,8 19 337 16</inkml:trace>
  <inkml:trace contextRef="#ctx0" brushRef="#br0" timeOffset="110871.69">28918 13768 1371 0,'3'-4'515'0,"-3"-15"-363"15,-1-7-44-15,-7-6-6 16,-1-1-26-16,-7 2-43 0,0 4-1 16,0 11 3-1,-10 2 4-15,3 14 8 0,-2 6-3 16,4 15-2-16,8 5-3 15,7 5 3-15,5 2 4 16,5-4 4-16,3-1 2 16,10-3-9-16,-4-6-8 15,4-10-12-15,1-1-4 0,-5-10-7 32,2-1-4-32,-5-5-2 0,2-1-1 0,-1 3-1 15,-4-3-1-15,4 2 0 16,-5 2 1-16,-5-1 19 15,-1 3 9-15,4 3 10 16,-4 0 2-16,0 0-16 16,0 0-7-16,0 11-10 15,0 7 0-15,4 28-85 16,1-31-54-16,3-6-110 16,-1-8-47-16,6-11 182 15</inkml:trace>
  <inkml:trace contextRef="#ctx0" brushRef="#br0" timeOffset="111172.56">29029 13689 1184 0,'3'3'596'0,"1"4"-197"15,1 8-130-15,2 3-35 16,0 7-54-16,0 2-27 16,1-3-55-16,-2-5-23 15,0-4-39-15,-2-9-14 16,2-7-16-16,-2-5-3 15,-1-12-6-15,2-2-6 0,-1-3-8 16,3 0 2 0,2 1 2-16,1 1 8 0,3 3 5 15,-3 3 1-15,1 7 0 16,1 8 5-16,-2 5 14 16,-1 9 9-16,-5 9 14 15,0 3 0-15,-1 6-12 16,-1-2-8-16,0-8 1 15,3-6-19-15,-3-13-114 16,2-8-61-16,2-11-88 16,-1-4 128-16</inkml:trace>
  <inkml:trace contextRef="#ctx0" brushRef="#br0" timeOffset="111386.87">29385 13351 1715 0,'11'12'676'0,"2"18"-435"0,-3 4-10 16,-8 18-40-16,-2 8-43 15,-1 9-77-15,1 8-17 16,8-8-21-16,9 1-9 16,8-17-14-16,-3-15-2 15,0-15-44-15,-7-14-50 0,-3-13-139 16,-4-8-25-16,-4-19 140 15</inkml:trace>
  <inkml:trace contextRef="#ctx0" brushRef="#br0" timeOffset="111549.03">29310 13523 1551 0,'2'-5'642'0,"3"8"-288"15,1-1-138-15,13 6-18 16,3-1-26-16,5 0-85 15,-1-2-37-15,0-4-35 16,-1 2-3-16,4 0-36 16,2 2-48-16,-7 11 46 15</inkml:trace>
  <inkml:trace contextRef="#ctx0" brushRef="#br0" timeOffset="113054.36">30474 14278 940 0,'2'-12'424'16,"1"-3"-151"-16,5 2-122 15,-2 3 11-15,-2 9 24 16,2 8-6-16,1 13-15 16,-1 12-6-16,-1 11-36 0,-4 4-21 15,-1 7-37-15,0 1-15 16,2-2-25-16,3-3-6 15,5-10-10-15,4-10-2 16,1-8 0-16,-1-6-36 16,-2-8-152-16,-4-5-44 15,-7-8 113-15</inkml:trace>
  <inkml:trace contextRef="#ctx0" brushRef="#br0" timeOffset="113469.91">29960 14737 1310 0,'-33'6'498'0,"21"-11"-323"16,1 1-20-16,5 0-12 15,6-1 9-15,0 3-28 16,9 1-13-16,8-1-12 15,4 2-3-15,29 2-15 16,4-3-12-16,32 3-24 16,16 1-9-16,17 1-12 0,13 3-2 15,11 2 1-15,-3 0 7 16,-1 3 25-16,2 2 11 16,-16-3 8-16,4-1-7 15,-13-3-18-15,-11-2-11 16,-18-1-13-16,-9 3-5 15,-25-7-6-15,-12 0 13 16,-27-1-102-16,-12 1-75 16,-30 4 267-16,-12 5-158 0</inkml:trace>
  <inkml:trace contextRef="#ctx0" brushRef="#br0" timeOffset="114933.07">30149 15359 999 0,'-2'-1'424'0,"1"2"-213"16,1 7-18-16,0 7-15 16,2 2-15-16,6 13-18 15,2 9 0-15,4 10-4 16,5 9-12-16,2 2-37 16,-1-5-20-16,1-3-37 15,-2-5-12-15,-5-8-11 16,2-1-3-16,-8-9-4 15,-1-9 3-15,-6-4-60 16,-7-9-52-16,-1-8-108 16,-5-8-53-16,-6-14-100 15,-2-9 220-15</inkml:trace>
  <inkml:trace contextRef="#ctx0" brushRef="#br0" timeOffset="115181.17">30138 15326 1135 0,'19'-7'539'0,"3"3"-214"16,10 5-148-16,3 7-30 16,3 3-42-16,3 5-12 15,-10 0-16-15,-1-4-8 16,-7 0-22-16,-3-1-8 16,-7 1-18-16,-4 0-5 15,-14 2-3-15,-11-1-1 16,-5 4-2-16,-6 1-4 0,-1-1-8 15,-1-1-12-15,-3-4-35 16,2-2-25-16,5-4-76 16,8-2-31-16,11-4 111 15</inkml:trace>
  <inkml:trace contextRef="#ctx0" brushRef="#br0" timeOffset="115503.57">30540 15388 1312 0,'-14'6'523'0,"8"16"-297"15,-1 2-106-15,3 6 3 16,5 3-12-16,10-7-28 0,1-4-16 16,12-8-22-16,-1-6-7 15,3-8-10-15,2-7-9 16,-2-12-12-16,-3-5-3 15,-9-3 0-15,-3 2-1 16,-13-1 1-16,-7 3 1 16,-13 0 3-16,-3-4 0 15,-9 9-2-15,-1-2 8 16,6 11 13-16,4 7 2 16,14 2 1-16,8 13-11 15,4 1-10-15,9 4-41 0,9 7-99 16,2-5 223-16,9-1-113 15</inkml:trace>
  <inkml:trace contextRef="#ctx0" brushRef="#br0" timeOffset="115707.41">30784 15099 827 0,'11'-7'442'0,"-11"12"19"15,0 11-285-15,0 16-23 16,2 8 43-16,1 11 2 16,1 4-21-16,2-1-60 0,5 0-29 15,1-8-44-15,-2-6-11 16,2-9-85-16,1-7-79 16,-6-10 85-16</inkml:trace>
  <inkml:trace contextRef="#ctx0" brushRef="#br0" timeOffset="116237.85">30919 15350 1955 0,'3'14'666'0,"3"1"-629"15,5 2-18-15,5 9 19 16,0-2 7-16,-2-1 21 15,2 0-7-15,-5-5-17 16,2-2-6-16,-2-9-16 16,-1-6-8-16,2-8-33 15,0-9-37-15,1-10-67 16,2-7-17-16,-3-5 18 16,-1 1 33-16,-2 6 68 15,-2 15 17-15,-4 11 25 16,1 5 26-16,-2 18 37 15,1 1 16-15,4 19 11 0,1 5-13 16,7 10-5-16,3 4-1 16,2-1-2-16,5 3-4 15,-1-7-17-15,0-3-10 16,-3-10-14-16,-3-5-5 16,-8-3-8-16,-4-4-4 15,-15-5-8-15,-5-2-2 16,-12-5-4-16,-10-5-2 0,0-4-2 15,-5-6-3-15,3-9-3 16,4-7-11-16,7-10-29 16,5-3-12-16,11 3-23 15,6 2 1-15,12 11 1 16,6 6-18-16,12-4-63 16,2 3-49-16,12-5-83 15,2-12-273-15,9-3 384 16</inkml:trace>
  <inkml:trace contextRef="#ctx0" brushRef="#br0" timeOffset="116574.93">31587 15128 1159 0,'-11'-3'465'16,"-1"3"-212"-16,-3 4-96 0,-5 8 27 15,-2 5 7-15,2 7-40 16,3 2-22-16,4 4-25 15,8 4-12-15,11 4-27 16,5-2-14-16,10 2-28 16,-1-2-10-16,0-9-2 15,1 1-26-15,0-8-113 16,0-3-47-16,-2-6 89 16</inkml:trace>
  <inkml:trace contextRef="#ctx0" brushRef="#br0" timeOffset="116992.54">31700 15376 1573 0,'10'12'690'16,"-3"5"-211"-16,2 0-465 0,0 0-4 15,-4 2 11-15,-5-1 5 16,1 1 15-16,-6-2 0 15,1-2-11-15,-2-4-4 16,0-10-14-16,0-4-14 16,0-10-47-16,0-4-23 0,4-6-23 15,1-5 8-15,4 2 44 16,6 3 21-16,5 6 22 16,4 2 3-16,5 5 9 15,-3 1 19-15,1 4 31 16,3 5 14-16,-5 7 7 15,2 1-1-15,-8 7 4 16,1 5 2-16,-9 0 3 16,2 8-7-16,0-6-21 15,-8-4-12-15,4 4-15 16,-1-5-11-16,1-4-3 16,-3-4-8-16,0-7-109 15,0-3-63-15,-3-7-139 16,3-3 443-16,8-5-146 15</inkml:trace>
  <inkml:trace contextRef="#ctx0" brushRef="#br0" timeOffset="117217.13">32009 15185 1668 0,'17'11'637'0,"0"1"-404"16,3 7-159-16,0-1 17 15,-4 13 62-15,1 6 31 0,-4 7-35 16,-5 3-17-16,-4-1-51 16,-2-1-25-16,-6-6-29 15,-2 0-2-15,-5-10-67 16,1-1-66-16,-3-7-127 16,3 2 371-16,3-15-149 15</inkml:trace>
  <inkml:trace contextRef="#ctx1" brushRef="#br0" timeOffset="82376.13">23966 18396 0,'0'0'0,"0"0"0,0 0 0,0 0 0,0 0 0,0 0 0,0 0 0,0 0 0,95-104 0,-40 76 0,-55 28 0,33-13 0,8-4 0,-3-2 16,-13 8-16,-11-2 0</inkml:trace>
  <inkml:trace contextRef="#ctx0" brushRef="#br0" timeOffset="144792.23">14629 17020 869 0,'-90'37'486'15,"80"-33"-13"-15,1-1-180 16,8-2-88-16,4 4-4 16,8 0-41-16,12 5-33 15,12-2-52-15,9 0-18 0,16 1-31 16,8-6-6-16,6-1-3 16,-4-2-2-16,-2 5-2 15,-10-4-2-15,-12 1-4 16,-5-1 0-16,-16-1-23 15,-9 0-63-15,-15 0-132 16,-5-1 327-16,-10-10-144 16</inkml:trace>
  <inkml:trace contextRef="#ctx0" brushRef="#br0" timeOffset="145029.97">14779 17142 1287 0,'0'11'574'16,"2"-4"-246"-16,6 4-108 0,1 7 1 16,3 8-34-16,2 11-35 15,1 10-51-15,1 5-14 16,0 1-24-16,-2-1-12 16,-6-8-22-16,-3-1-9 15,2-8-10-15,-9-7-1 16,2-4-3-16,0-7-3 15,-2 2-36-15,4 3-38 16,-2-10-128-16,0 0-68 0,-8-12 161 16</inkml:trace>
  <inkml:trace contextRef="#ctx0" brushRef="#br0" timeOffset="145398.97">15409 17319 1684 0,'0'13'642'0,"1"-5"-389"15,10-2-152-15,1 1 5 16,6-1 11-16,12 2-27 16,1-1-47-16,1-3-13 15,3 0-17-15,-6-1 1 0,-6 0-120 16,-6 1-78-16,-12 3 111 15</inkml:trace>
  <inkml:trace contextRef="#ctx0" brushRef="#br0" timeOffset="145553.63">15445 17531 1365 0,'1'11'608'15,"0"-2"-255"-15,6-3-150 16,2 1-10-16,6-7-40 15,7 2-38-15,-1-2-63 16,6-2-18-16,1 2-18 16,-9-3 16-16,-2 1-122 15,-5 0 339-15,-1-10-207 16</inkml:trace>
  <inkml:trace contextRef="#ctx0" brushRef="#br0" timeOffset="146511.98">16569 17237 558 0,'-3'-47'327'0,"2"37"11"16,-3 1-54-16,-3 2 0 16,-1-1-30-16,-4-1-59 15,2 1-26-15,-6 5-40 16,-3 4-14-16,0 15-22 0,-1 7-11 15,2 17-21-15,1 7-7 16,10 10-12-16,6 5-4 16,21 0-5-16,7-3-5 15,8-11-7-15,4-8-6 16,0-14-5-16,5-14-4 16,7-15-4-16,3-8-1 15,-3-19 0-15,-6-5 0 16,-11-14 0-16,-15-13 2 15,-11-3 0-15,-10-4 1 16,-25 1 2-16,-5 5 1 0,-21 12 0 16,-1 8 1-16,0 20-1 15,4 9 0-15,5 17-3 16,4 4-3-16,18 16-3 16,3 0-1-16,17 6-42 15,8 4-60-15,10-5-137 16,12-1-4-16,15-7 130 15</inkml:trace>
  <inkml:trace contextRef="#ctx0" brushRef="#br0" timeOffset="147029.47">17176 16986 959 0,'-1'-15'531'15,"-4"-2"-30"-15,-3 10-276 16,-4 5-9-16,-4 11-26 15,-1 10-28-15,-1 13-52 16,2 5-12-16,9 14-23 16,5 3-6-16,10 10-20 15,6 5-15-15,8-4-16 16,2-1-5-16,2-11-3 16,4-6 0-16,-3-9-3 15,3-5-1-15,-5-15 4 16,-1-4-9-16,-7-8-88 15,-4-4-69-15,-8-5-13 16,-4-5 68-16</inkml:trace>
  <inkml:trace contextRef="#ctx0" brushRef="#br0" timeOffset="147395.89">17579 17030 1206 0,'-1'-4'563'16,"-2"-3"-200"-16,1 10-149 15,0 7-16-15,-2 17-31 16,-1 9-26-16,6 22-40 16,6 7-8-16,3 9-24 15,5 1-16-15,2-12-28 16,3-10-10-16,1-13-15 15,-2-14-37-15,2-16-114 0,-4-10-56 16,3-17 112-16</inkml:trace>
  <inkml:trace contextRef="#ctx0" brushRef="#br0" timeOffset="147702.23">17820 17304 1194 0,'12'22'572'0,"-6"8"-172"15,7 5-160-15,2 1 5 0,-1-2-29 16,4-1-37-16,7-10-73 16,-7-6-28-16,10-11-40 15,-4-4-13-15,-8-8-14 16,8-5-4-16,-15-11-2 16,0-7-1-16,-7-9-1 15,-4-5-1-15,-14-8 1 16,-2 2 0-16,-4 8 0 15,0 11 1-15,6 20-2 16,0 4-2-16,4 12 0 16,2 4-20-16,5 9-110 15,3 5-70-15,8 6-67 16,7-2 134-16</inkml:trace>
  <inkml:trace contextRef="#ctx0" brushRef="#br0" timeOffset="148068.01">18264 17507 953 0,'31'-4'528'0,"-2"-5"-87"15,0-5-193-15,-6-2-29 16,-6-10-86-16,-2-3-39 16,-11-8-54-16,-3-2-10 15,-9 2-9-15,-5 2-7 0,-10 13 3 16,-4 5 3-16,1 15 15 15,2 6 10-15,9 13 7 16,8 12-2-16,8 10-9 16,6 5-7-16,13 6-9 15,5 2-1-15,7-2 3 16,-5 4 6-16,6 2 13 16,-6 2 4-16,-7 6 6 15,8-2-2-15,-13-7-8 16,0-6-3-16,-7-16-10 15,-8-4-4-15,-15-10-10 16,-2-6-2-16,-12-5-6 16,-6-5-3-16,-1-4 0 15,-13-5-34-15,3-7-128 16,8-3-63-16,11-10 115 0</inkml:trace>
  <inkml:trace contextRef="#ctx0" brushRef="#br0" timeOffset="148487.91">18719 17257 1164 0,'5'12'678'0,"-5"15"-5"15,0 5-453-15,0 4-145 16,1 5 7-16,0 0 9 15,0-3-22-15,5-2-38 16,-2-5-7-16,3-7-6 16,-4-3 0-16,-2-14-6 15,1-6-2-15,-2-9-6 16,-1-6-1-16,1-9 0 16,0-7-1-16,5-6-1 15,2-1 1-15,5 4-1 16,5 6 0-16,7 8-1 15,2 5 2-15,3 9 22 0,-1 5 12 16,-5 12 35 0,-3 6 9-16,-4 9 1 0,-7 3-7 15,0 1-28-15,-1-2-12 16,-5-3-19-16,0-4-4 16,-2-11-3-16,-3-4-25 15,3-12-165-15,-7-9-12 16,9-12 93-16</inkml:trace>
  <inkml:trace contextRef="#ctx0" brushRef="#br0" timeOffset="148778.89">19138 16858 1371 0,'7'4'673'0,"1"-1"-352"16,16 17-55-16,4 4-108 0,9 10-23 16,6 6 29-16,0 6 1 15,5 6-28-15,-11 6-43 16,-5 6-11-16,-9 10-31 16,-9 1-12-16,-12-4-16 15,-3-6-3-15,-18-11-25 16,-5-4-18-16,-10-9-107 15,-4 1-8-15,-7-14 76 16</inkml:trace>
  <inkml:trace contextRef="#ctx0" brushRef="#br0" timeOffset="156998.31">21322 17028 1279 0,'-13'2'549'16,"3"-2"-260"-16,5 0-113 15,7 0 3-15,9 1-18 16,3-1-26-16,15 0-50 15,5 0-10-15,4 0-27 16,10 0-10-16,5 1-7 16,0-1-4-16,8 1-6 15,-6-1-5-15,-1 0-7 16,-6 0-2-16,-12-1 7 16,-12-1-50-16,-17 0-153 15,-9 2-65-15,-18 0 127 16</inkml:trace>
  <inkml:trace contextRef="#ctx0" brushRef="#br0" timeOffset="157195.81">21542 17019 1253 0,'-3'10'573'0,"6"1"-233"16,4 7-109-16,3 4 5 15,1 10-43-15,-3 6-32 16,1 11-45-16,0 7-12 0,0 4-27 15,1-2-17 1,1-8-31-16,-2-5-9 0,1-12-8 16,-2-9-4-16,-4-10-73 15,1-8-64-15,-3-10-47 16,2-3 82-16</inkml:trace>
  <inkml:trace contextRef="#ctx0" brushRef="#br0" timeOffset="157452.67">21973 17179 1805 0,'-5'0'656'16,"3"2"-487"-1,3 5-29-15,13 0 5 0,5 3-24 16,9-1-71-16,3-1-21 16,1-7-17-16,2 4 10 15,-7-3-87-15,-1-4-79 16,-10 8 82-16,-5-1-18 16</inkml:trace>
  <inkml:trace contextRef="#ctx0" brushRef="#br0" timeOffset="157618.9">22002 17400 1680 0,'1'13'626'0,"10"-2"-434"15,2-2-21-15,8-3 16 16,3-3-24-16,10-4-63 16,2-1-23-16,-1-1-30 15,-1 1-3-15,-8 0-88 16,-9-3-6-16,-13 2 26 15</inkml:trace>
  <inkml:trace contextRef="#ctx0" brushRef="#br0" timeOffset="160069.32">23025 16830 847 0,'-5'8'378'0,"2"-5"-142"15,3-3-39-15,5-2 12 16,-5 1-21-16,1 0-46 16,19-5-23-16,32-28-39 15,-28 6-17-15,6-11-29 16,0-7-8-16,0-9-16 15,-3-6-4-15,-10-9-1 16,-9-4 0-16,-11 11-5 16,-10 5 8-16,-10 21 25 15,-4 7 14-15,-4 16 32 16,1 10 11-16,5 5 5 16,2 8 3-16,8 13 2 15,5 5-5-15,6 18-16 0,5 10-12 16,6 4-23-1,1 2-8-15,8-10-14 0,2-9-5 16,2-9-9-16,4-4-1 16,2-8-8-16,4-7-51 15,4-7-133-15,-2-8-77 16,0-4 141-16</inkml:trace>
  <inkml:trace contextRef="#ctx0" brushRef="#br0" timeOffset="160461.67">23441 16482 1515 0,'5'5'620'0,"3"9"-340"15,0 5-38-15,-2 8-17 16,-5 0-36-16,-3 5-74 16,2-2-29-16,-2-5-40 15,2 2-13-15,0-9-19 16,-7-8-3-16,6-4-8 15,-5-6-3-15,6-7-2 16,7-1-4-16,-3-12-3 16,2-6-4-16,2 1 1 15,-3 1 2-15,11 4 6 16,-1 4 4-16,2 4 0 0,2 4 1 16,3 8 7-16,0 6 5 15,-2 10 11-15,-2 1 7 16,-3 6 5-16,-1 1 1 15,-2 4-4-15,-2-4-4 16,-6 0-9-16,-4-8-5 16,-2-4 0-16,-2-1-8 15,-2-7-73-15,-1-2-57 16,-1-2-122-16,2-2-18 0,6-7 159 16</inkml:trace>
  <inkml:trace contextRef="#ctx0" brushRef="#br0" timeOffset="160845.66">23825 16532 1160 0,'24'7'630'15,"-3"3"-24"-15,-6 5-331 16,-6 3-10-16,1 7-35 16,-10-2-41-16,-2 8-97 15,2-4-27-15,5 3-35 16,0-6-10-16,-1-10-13 15,1-3-4-15,-12-14-9 16,3-3-7-16,-1-9-18 0,-5-10-10 16,13 0-13-16,3-2 2 15,0-2 15-15,8 6 12 16,-1 1 19-16,4 6 6 16,9 9 1-16,1 3-1 15,3 5 12-15,-9 5 11 16,-3 7 19-16,-5 5 9 15,-5 8 0-15,-3 2-10 0,0 4-19 16,-3 3-7-16,-2-2-5 16,-2-1-5-16,-3-6-75 15,-1-4-72-15,-5-5-127 16,-5-5 396-16,7 2-140 16</inkml:trace>
  <inkml:trace contextRef="#ctx0" brushRef="#br0" timeOffset="161318.91">22962 17124 1184 0,'-27'1'470'0,"5"1"-250"16,-2-6-92-16,8 1 19 15,11 2 35-15,-5-6-13 16,10 6-43-16,2-2-9 0,14 3-14 15,9 2-4-15,12-2-19 16,14 0-14-16,14 3-22 16,15-2-5-16,24 1-3 15,11-2-1-15,8-3 4 16,4 0 1-16,-1 0-2 16,0 1-1-16,-5 4-6 15,-8-2-3-15,-4 4-2 16,-16-3-2-16,-17 0-4 15,-12 4-1-15,-25-3-3 16,-9 2-3-16,-17-5 0 16,-9 0 0-16,-20-3-43 15,-8-4-62-15,-18 3-129 16,-6 0-68-16,-17 9 167 16</inkml:trace>
  <inkml:trace contextRef="#ctx0" brushRef="#br0" timeOffset="161793.41">23426 17490 1446 0,'1'0'593'16,"1"-1"-306"-16,-2 5-127 15,-1-4 16-15,1 0-30 16,0 16-42-16,2 38-51 16,-2-23-4-16,-2 6-8 15,4 0-4-15,-2 5-8 16,5-2-7-16,9-8-9 15,1-9-3-15,11-9-5 16,-1-9-1-16,7-14-3 16,-4-7-1-16,-8-15 1 15,-4-3 0-15,-15-7 1 0,-9 2 1 16,-12 1 1 0,-6 3 1-16,-3 12 2 0,-3 2 0 15,0 13 0-15,7 5 0 16,5 5-4-16,11 5-1 15,5 3-22-15,5 0-64 16,7-1-96-16,-4-3-439 16,36 0 415-16</inkml:trace>
  <inkml:trace contextRef="#ctx0" brushRef="#br0" timeOffset="161974.76">23878 17626 1887 0,'7'8'715'0,"7"3"-492"16,-10 0-29-16,3 6-16 15,0-1-42-15,-6-3-86 16,5 0-26-16,1-2-4 16,1-2-47-16,-1-7-142 15,1-8 338-15,10-15-186 16</inkml:trace>
  <inkml:trace contextRef="#ctx0" brushRef="#br0" timeOffset="162325.34">24111 17319 1632 0,'-4'5'651'15,"-1"24"-322"-15,1 7-145 16,-4 8-21-16,1 3 5 0,4 3-61 15,6-3-32-15,7 6-35 16,7-1-9-16,6-2-13 16,2-1-4-16,5-15-4 15,0-11-3-15,4-14-5 16,-4-9-1-16,-4-15-2 16,-4-4-1-16,-3-12 0 15,-14-1 0-15,-3 3 2 16,-6 0 1-16,-18 6 4 15,3 7 2-15,-15 8 2 16,1 6 1-16,-3 17-1 16,3 3-2-16,4 9 8 15,4 4-3-15,8-6-113 16,9-1 134-16,13-7-54 16</inkml:trace>
  <inkml:trace contextRef="#ctx0" brushRef="#br0" timeOffset="163844.66">25756 15724 1145 0,'8'3'461'0,"1"1"-206"0,9 6-133 16,5 6 19-16,-1 18 56 15,5 11-11-15,0 21-39 16,4 12-13-16,3 0-28 15,-6-6-14-15,7-10-28 16,-5-5-14-16,-3-7-26 16,-3-3-9-16,-10-15-6 15,-6-10 1-15,-6-13-90 16,-3-11-74-16,-6-17-164 16,-6-5-160-16,-7-10 304 15</inkml:trace>
  <inkml:trace contextRef="#ctx0" brushRef="#br0" timeOffset="164090.95">25855 16297 2586 0,'12'15'73'16,"2"7"-2"-16,12 14 63 15,7 1-47-15,3-4-15 16,5-12-26-16,6-7-8 15,-6-14-14-15,-5-13-6 16,-2-18-7-16,-2-9-3 16,-3-11-2-16,-1 3 0 0,-8 5 4 15,-1 7-7-15,-9 18-102 16,-4 1-73-16,-2 11-275 16,-4 2 269-16</inkml:trace>
  <inkml:trace contextRef="#ctx0" brushRef="#br0" timeOffset="165348.45">26321 17636 1154 0,'-14'9'467'0,"7"0"-248"16,3-1-30-16,8 0 5 15,1-2-25-15,11 0-60 16,3-2-26-16,13-5-29 16,5-3-12-16,10-9-17 15,6-2-7-15,-2-12-8 16,3-4-3-16,-3-9-3 15,-3-3 0-15,-13-1-1 16,-8-3 0-16,-23 2 2 16,-5-1 2-16,-18 7 2 15,-10 3-2-15,-5 12 12 16,-5 12 7-16,-2 15 24 0,3 10 14 16,2 22 12-16,2 6 8 15,14 11-5-15,10 1-10 16,16 2-20-16,10-6-13 15,11-5-17-15,4-9-4 16,9-7-4-16,3-2-2 16,9-10-3-16,-1-3 0 15,0-9-2-15,-4-3-1 0,-17-3 1 16,-7-1-51-16,-13-6-136 16,-11-1 78-16,-11-3 20 15</inkml:trace>
  <inkml:trace contextRef="#ctx0" brushRef="#br0" timeOffset="166281.38">26984 16838 2731 0,'4'1'42'0,"13"-1"9"16,10 0 45-16,9-2-6 15,5-4-6-15,3-1-11 16,1-2-10-16,-4 2-19 16,-1 1-6-16,-11 5-16 0,-7 1-4 15,-7 2-7-15,-9 0 0 16,-12 0 10-16,0-1-26 15,-15-1-126-15,0 0-66 16,-4 2 33-16,-2 4 52 16</inkml:trace>
  <inkml:trace contextRef="#ctx0" brushRef="#br0" timeOffset="167704.16">27595 16937 1079 0,'-44'38'446'0,"43"-29"-191"0,1-1-77 16,8-3 8-16,2-1-6 15,7-6-54-15,4-8-25 16,5-13-29-16,2-7-13 15,1-18-22-15,2-2-11 16,-4-8-15-16,-5-4-4 16,-9 9-2-16,-9 0 0 15,-14 9 1-15,-5 9 0 16,-11 11 1-16,-2 7 7 0,-4 20 29 16,1 7 15-16,5 19 23 15,2 6 3-15,11 13-18 16,2 0-12-16,9 7-21 15,4 2-9-15,6-1-10 16,6 1-1-16,4-12-5 16,5-8 0-16,1-17-32 15,3-9-49-15,2-15-117 16,0-10 388-16,-3-10-194 16</inkml:trace>
  <inkml:trace contextRef="#ctx0" brushRef="#br0" timeOffset="168040.65">27923 16789 1555 0,'0'24'652'15,"8"5"-310"-15,-3 1-177 0,-4 2 1 16,5 1-29-16,-5-2-38 16,0-7-58-16,3-7-14 15,-8-7-13-15,3-6-5 16,6-7-5-16,-2-7-4 15,0-11-5-15,5-3-8 16,0-7-7-16,0-1 1 16,5 1 4-16,2 5 7 15,2 6 9-15,3 6 1 0,1 11-2 16,-3 3 6-16,-3 13 12 16,-3 4 12-16,-3 10 29 15,-2 3 5-15,-3 3-3 16,0 2-10-16,-2-7-27 15,-1-5-7-15,0-11-17 16,-1-8-53-16,0-7-142 16,0-7-68-16,0-7 138 15</inkml:trace>
  <inkml:trace contextRef="#ctx0" brushRef="#br0" timeOffset="168432.03">28296 16832 982 0,'19'7'573'0,"-8"11"35"16,-4 6-374-16,-7 0-10 15,0 5-45-15,-2-3-44 16,2-2-62-16,2-2-18 16,-2-7-28-16,1-3-6 15,-1-7-14-15,3-5-6 16,0-10-5-16,1-6-8 0,-2-8-4 15,5-3 0-15,1-3 4 16,9 1 5 0,6 0 6-16,-5 4 1 0,7 11 2 15,-7 3-2-15,2 12 6 16,1 6 11-16,-6 9 49 16,1 8 21-16,-7 5 21 15,-2 2-7-15,-4 0-45 16,-3-4-17-16,0-6-10 15,2-7-71-15,-1-11 132 16,3-6-76-16</inkml:trace>
  <inkml:trace contextRef="#ctx0" brushRef="#br0" timeOffset="169110.92">28921 17328 1236 0,'-6'0'536'0,"4"0"-270"16,3 1-94-1,-1-1 13-15,0 0-38 0,15 2-26 16,13 0-43-16,38-5-18 16,-21-4-24-16,-3 0-9 15,-7 2-71-15,-5 4-71 16,-13 5 73-16</inkml:trace>
  <inkml:trace contextRef="#ctx0" brushRef="#br0" timeOffset="169289.88">28968 17462 1499 0,'-19'10'584'0,"25"-11"-384"15,4-4-58-15,9-3-29 16,11-2 22-16,5-1-5 15,0 0-31-15,6-1-52 16,-2 5-16-16,-3 1-73 16,1 1-76-16,-6 5 76 15</inkml:trace>
  <inkml:trace contextRef="#ctx0" brushRef="#br0" timeOffset="169817.17">30097 16835 1014 0,'-2'-20'441'0,"1"12"-140"16,1 0-83-16,2 8-10 16,-1 3 7-16,2 13-51 15,2 7-27-15,-3 8-27 0,0 12-11 16,-2 14-30-16,-2 1-17 15,0 5-30-15,0-5-10 16,2-12-2-16,2-4-12 16,1-12-73-16,0-11-59 15,-2-6 380-15,-1-3-231 16</inkml:trace>
  <inkml:trace contextRef="#ctx0" brushRef="#br0" timeOffset="170063.65">29641 17288 1712 0,'7'0'610'16,"8"4"-441"-16,23-2-73 16,10 4 14-16,13-6 22 15,10-1-33-15,10-2-54 16,5-6-12-16,19-1-12 15,0 1-2-15,-6 2-10 16,-5 3-3-16,-25 5-2 16,-13 5 0-16,-15 2-29 15,-10 0-74-15,-18 1 68 0</inkml:trace>
  <inkml:trace contextRef="#ctx0" brushRef="#br0" timeOffset="170595.8">30097 17621 1081 0,'2'5'501'16,"6"1"-68"-16,1 5-276 15,-1 5 21-15,0 13 24 16,-3 4-28-16,0 5-51 16,-3 0-17-16,0-1-24 15,-2-7-12-15,1-6-33 16,0-4-14-16,-1-11-10 15,0-2-4-15,-2-8-3 16,0-5-2-16,1-7-3 16,0-5-1-16,1-14-3 0,2-5-2 15,7-11 2-15,5-5 2 16,9 6 1-16,3 7 1 16,5 12 1-16,4 10-2 15,-2 17 5-15,-3 2 7 16,-1 19 24-16,-6 9 13 15,0 12 17-15,-1 9 2 0,-7 1-12 16,0-3-9-16,-5-8-18 16,-3-7-9-16,2-10 4 15,-4-6 2-15,-5-12-162 16,3-6-56-16,3-14 103 16</inkml:trace>
  <inkml:trace contextRef="#ctx0" brushRef="#br0" timeOffset="176479.34">22635 16412 812 0,'-36'-32'402'0,"29"26"-140"16,2 1-60-16,2 0 11 15,3 2-48-15,1-3-21 0,-1 5-31 16,0 0-6-16,1-2-8 16,5-8-7-16,3 3-15 15,38-29-8-15,-25 33-13 16,-1-2-7-16,4 3-12 15,0 3-3-15,-2 0-5 16,-1 3-4-16,-4 8-7 16,-4 2-2-16,-11 5-3 15,0 4 1-15,-10 0-1 16,-7-1-1-16,-6 0-3 16,-5-2-1-16,1-1-2 15,-2-2 0-15,1-5-1 16,2 0-1-16,4-2-2 15,2-1-1-15,8 1 7 16,2-2 3-16,7-2 5 16,3 3 2-16,8-4-5 0,1 1-3 15,9-1-4-15,2-1 1 16,5 3 0-16,5 1-1 16,1 0 6-16,0 2 4 15,-6 2 5-15,-5 2 3 16,-13-1 5-16,-5 0 2 15,-11 0 7-15,-7-4 3 16,-6 1-4-16,-5 5-2 0,-7-7-8 16,1 4-6-16,-2-3-6 15,4-4-4-15,2 0 0 16,3-3 3-16,3-1-89 16,3 1-75-16,8-2 124 15,5-3-44-15</inkml:trace>
  <inkml:trace contextRef="#ctx0" brushRef="#br0" timeOffset="179491.1">28582 16191 636 0,'-4'-1'350'0,"-3"0"-88"15,1 0-47-15,3 0 0 16,1 0-50-16,1 0-27 16,-1 0-30-16,1-1-10 15,1 2-16-15,0 0-7 16,27 0-19-16,28 3-7 15,-22-2-12-15,5 8-3 0,-7-6-6 16,4 6-1 0,-9 5-6-16,-10-3 0 0,-5 13 1 15,-11-7 0-15,-9 2 3 16,-8 1-2-16,-2-10-6 31,10-5-3-31,0 0-6 0,-27 17-1 0,3-6-1 16,8-2-1-16,17-10-2 15,-2-1 2-15,5-1 1 16,3 1 1-16,2-2 2 16,0-1 0-16,0 0-2 15,9 2 1-15,15 5 1 16,32 6-2-16,-24-6-1 16,-3 0 1-16,-9 1 8 15,-4 0 6-15,-11-1 12 16,-1 2 5-16,-11 2 7 0,-5 1 2 15,-13 1-1-15,-8-1-4 16,-1-1-11-16,0-2-5 16,4-1-9-16,0-3-4 15,6-2-5-15,1 1-3 16,9-3-20-16,2-1-49 16,6-3-35-16,4-1-640 15,9-5 527-15</inkml:trace>
  <inkml:trace contextRef="#ctx0" brushRef="#br0" timeOffset="180820.91">30619 17410 939 0,'-1'-1'441'0,"-2"-1"-119"16,1 0-127-16,0 1-63 16,1 0 19-16,0 0-28 0,1 0-23 15,8 2-37-15,16 7-15 16,33 13-18-16,-27-10-8 15,-5 2-8-15,-3 0-5 16,-8 3-4-16,-10 2 0 16,-5-1-1-16,-8 0 1 15,-7-5 1-15,0-3 1 16,-7-5-1-16,1-1 0 16,1-3 0-16,1-2-1 15,8 1 0-15,2 0 8 16,8 1 4-16,3 2 0 0,6 2 2 15,4 4-8-15,7 0-4 16,3 2 0-16,8-4-1 16,2-1 2-16,3 1 7 15,-2 1 3-15,-11 0 8 16,-5 2 2-16,-12-1 8 16,-10-2 7-16,-3 6 7 15,-7-4 0-15,-7-1-12 16,3 0-10-16,-6-9-14 15,2-2-5-15,5-2 2 16,3-6-35-16,6-1-85 16,1-2-147-16,-1-13 153 15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4:48.6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199 181 7954,'-8'0'852,"-40"-3"4046,1-2 1,-37-9-4899,73 9 715,11 5-698,0 0-1,0 0 0,0 0 1,0 0-1,0 0 1,0 0-1,0 0 0,0 0 1,0-1-1,0 1 1,0 0-1,0 0 0,0 0 1,0 0-1,0 0 1,-1 0-1,2 0 1,-1-1-1,0 1 0,0 0 1,0 0-1,0 0 1,0 0-1,0 0 0,0 0 1,0-1-1,0 1 1,0 0-1,0 0 0,0 0 1,0 0-1,0 0 1,0 0-1,0 0 1,0 0-1,0 0 0,1-1 1,-1 1-1,0 0 1,0 0-1,0 0 0,0 0 1,0 0-1,0 0-16,3-1 110,-1 0 0,1 0 1,-1 0-1,1 0 0,-1 1 0,1-1 0,1 0-110,109-22 803,41-1-299,3 7-504,265-11 367,-83 6-242,-274 17-113,396-19 59,-69 34-21,12-1 12,-257-15-22,59 1 101,-133 5-115,-21 0 14,0 2-40,-44-1 5,-8-1-5,0 1 1,0-1-1,1 0 0,-1 0 1,0 0-1,0 0 0,0 1 1,0-1-1,0 0 1,0 0-1,1 0 0,-1 1 1,0-1-1,0 0 0,0 0 1,0 1-1,0-1 1,0 0-1,0 0 0,0 0 1,0 1-1,0-1 1,0 0-1,0 0 0,0 1 1,0-1-1,0 0 0,-1 0 1,1 0-1,0 1 1,0-1-1,0 0 0,-12 2-81,3 2 58,0-1 0,0 2 0,0-1 0,-6 6 23,-10 6-31,22-15 31,1 0 0,0 1 1,1-1-1,-1 1 0,0 0 1,0 0-1,1-1 0,-1 1 0,1 0 1,-1 1-1,1-1 0,0 0 1,0 0-1,0 0 0,0 1 0,0-1 1,1 0-1,-1 3 0,0 4 4,0 0 0,0 1 1,1-1-1,1 5-4,-2 21 6,-16 177-50,8 1 0,17 167 44,-7-350-1,31 372 17,-29-376-32,19 143 37,-13-114-137,3-1 0,4 3 116,-14-50-73,0-1-228,-1-1 0,1 1 0,-1 0 1,0 3 300,-1-8-35,0-1 1,0 0 0,0 0-1,0 1 1,1-1 0,-1 0-1,0 0 1,0 0 0,0 1-1,0-1 1,0 0 0,0 0-1,0 1 1,0-1 0,-1 0-1,1 0 1,0 1 0,0-1-1,0 0 1,0 0 0,0 0-1,0 1 1,0-1 0,0 0-1,-1 0 1,1 0 0,0 1 34,-7-8-554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8.5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162 1 13683,'8'10'5705,"-8"6"-3000,-4 4-945,-8 18-16,-6 12-423,-4 11-593,-2 3-136,1-1-336,5-10-96,4-21-40,6-7-248,3-24-1280,-6-5-633,5-16-4128,2-3 3913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19.0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12483,'13'7'5929,"4"12"-2688,13 6-1033,6 7-55,2 9-801,2-1-256,0-1-496,-3-3-208,-5-9-224,-2-3-24,-12-9-560,-7-8-728,-11-9-3369,-7-10 2945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1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325 45 6577,'0'-2'474,"0"-1"-1,0 0 1,0 0-1,0 1 1,-1-1-1,1 0 1,-1 0-1,1 1 1,-1-1-474,0 2 179,1 0 0,-1 0 0,1 0-1,-1 0 1,0 0 0,1 0 0,-1 0 0,0 0 0,0 1 0,0-1 0,0 0 0,0 0 0,0 1 0,0-1 0,0 1-1,0-1 1,0 1 0,0-1 0,0 1 0,0-1 0,0 1 0,0 0 0,-1 0-179,-2-1 282,-1 1 0,1 0 0,-1 0 0,1 0 0,0 1 0,-1 0 0,1 0 0,0 0 0,0 0 0,-1 0 0,1 1 0,0 0 0,0 0 0,1 0 0,-2 1-282,-5 4 359,-1 0 0,1 1 0,0 0 0,-7 9-359,0 2 253,1 0 0,1 0-1,1 2 1,0 0-1,2 0 1,1 1 0,0 1-1,2 0 1,-5 16-253,3-2 321,2 1 1,2 0 0,1 1 0,2-1 0,1 38-322,3-22 302,3-1 0,3 0 0,10 48-302,-8-67 119,1 0-1,1-1 1,2-1-1,1 0 1,2 0-1,11 16-118,-15-31 71,1 1-1,1-2 1,0 0-1,1 0 1,10 8-71,0-4 86,0-1 0,0-2 0,16 9-86,-13-9 43,-12-7-6,0 0 1,1-2-1,0 1 0,10 2-37,-22-11-507,-9-2-324,-7-4-381,-5 0 364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1.9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12 11915,'-1'0'371,"-5"-9"2838,6 9-3134,0 0 1,0 0-1,0-1 1,0 1-1,0 0 0,0 0 1,0 0-1,-1 0 0,1 0 1,0-1-1,0 1 1,0 0-1,0 0 0,0 0 1,-1 0-1,1 0 1,0 0-1,0 0 0,0 0 1,0 0-1,-1 0 1,1 0-1,0 0 0,0 0 1,0 0-1,0 0 0,-1 0 1,1 0-1,0 0 1,0 0-1,0 0 0,0 0 1,-1 0-1,1 0 1,0 0-1,0 0 0,0 0 1,0 0-1,-1 0 0,1 0 1,0 0-1,0 0 1,0 1-1,0-1-75,3 4 1542,23 19 461,0 1 0,21 27-2003,-29-31 233,95 119 992,-85-101-755,-2 1 1,19 37-471,-32-49 161,0 1 0,-2 0 0,-2 0 0,2 10-161,-5-16 79,-2 0-1,-1 1 1,-1-1-1,-1 1 1,0 0-1,-2 1-78,-1-3 53,-1 1 0,-1-1 0,-1 0 0,0-1 0,-2 1 0,-1-1 0,0-1 0,-1 1 0,-1-1 0,-1-1 0,-1 0 0,0 0-1,-1-1 1,-5 3-53,0 1 48,9-9-53,0-1-1,-1-1 0,0 1 1,-1-2-1,-8 6 6,11-11-710,8-8-453,7-9-346,6-4 501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2.3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102 287 14283,'12'24'5657,"0"8"-3880,-7 2-145,-1 6-312,-1-3-288,-7-6-367,9-1-169,1-10-552,-5-4-704,-2-14 2192,-5-9-1352</inkml:trace>
  <inkml:trace contextRef="#ctx0" brushRef="#br0" timeOffset="1">1 6 15011,'14'-3'6394,"1"1"-3874,8 2-936,1 8-23,-4 2-761,1 5-224,-4 0-128,-3-1-608,3 1 176,-8 1-32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4.8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58 255 9370,'-11'0'8499,"9"1"-8086,-1-1-1,1 0 0,-1 0 0,1 0 0,0 0 1,-1 0-1,1-1 0,-1 1 0,1-1 0,0 0 0,-1 0-412,-1-5 721,1-2-640,0 1 0,1-1 0,0 0 0,1 0 0,0-1 0,0 1 0,0 0 0,1 0 0,1 0 0,0-7-81,1 6 24,0 0 0,0-1 0,1 1 0,1 1 0,-1-1 0,1 1 0,1-1 0,0 1 0,0 0 1,0 1-1,1-1 0,0 1 0,0 0 0,3-2-24,-6 7 12,0-1 1,0 1 0,0-1 0,0 1 0,0 0 0,0 0 0,1 1 0,-1-1 0,1 1 0,-1 0 0,1-1 0,-1 1-1,1 1 1,0-1 0,0 1-13,-1 0 20,-1 0-1,1 0 1,-1 0 0,1 1-1,-1-1 1,1 1-1,-1 0 1,0 0-1,1 0 1,-1 0 0,0 0-1,0 0 1,0 1-1,0-1 1,0 1 0,0-1-1,0 1 1,0 0-1,-1 0 1,1 0-1,-1 0 1,1 0 0,-1 1-20,7 11 170,-1 0 0,-1 0 0,0 1 1,-1 0-1,2 11-170,-1-6 272,0-1 0,1 0 0,4 7-272,-8-20 85,0-1-1,0 0 0,1 0 1,-1 0-1,1 0 0,1 0 1,-1-1-1,0 1 1,1-1-1,0-1 0,0 1 1,0-1-1,1 1-84,-5-3 17,1-1 0,-1 1 0,1-1 0,-1 1 0,1-1 0,0 0 0,-1 1 0,1-1 0,-1 0 0,1 0-1,0 0 1,-1 0 0,1-1 0,-1 1 0,1 0 0,-1-1 0,1 1 0,0-1 0,-1 1 0,0-1 0,1 0 0,-1 1 0,1-1 0,-1 0-1,0 0 1,0 0 0,1 0 0,-1 0 0,0 0 0,1-2-17,3-3 15,1-1 0,-1 0 0,0 0 0,-1 0 0,1-1-15,-3 4 5,15-27-7,-7 13-144,0 0 0,2 0 0,0 0 146,0 2-598,-9 12 199,0-1 0,1 1-1,-1 0 1,1 0-1,4-4 400,-6 7-98,0 0 0,-1 0 0,1 1 0,0-1 0,0 0-1,0 1 1,0-1 0,0 1 0,0-1 98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5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2 7810,'3'-1'4017,"-1"1"-1609,0 15-255,-4 14-81,-6 24-496,-2 14-143,-5 16-265,2 1-184,5-7-288,2-7-160,6-27-216,2-8-384,-1-23-1184,-1-13-600,3-19 968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5.6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64 10770,'12'9'3647,"0"1"0,3 5-3647,18 23 3891,-4 1-1890,0 4-2001,24 35 1425,-26-44-706,0-1-1,2-1 0,2-1 0,28 21-718,-58-51 20,21 13 264,-21-13-269,0-1 1,0 1-1,0-1 0,-1 0 0,1 1 1,0-1-1,0 0 0,0 1 0,0-1 1,0 0-1,0 0 0,0 0 1,-1 0-1,1 0 0,0 0 0,0 0 1,0 0-1,0-1 0,0 1 0,0 0 1,0-1-1,-1 1 0,1 0 0,0-1 1,0 1-1,0-1 0,0 1-15,0-2 24,1-1 0,-1 1 0,0 0 0,0 0 0,0 0 0,0-1 0,-1 1 0,1 0 0,-1-1 0,1 1 0,-1-1 0,0-1-24,3-8 59,14-93 67,-4 0 0,-2-60-126,-10 156-45,-1 3-79,1 0-1,-1 0 1,0 0-1,-1 0 1,1 0 0,-1 0-1,0 1 1,-2-7 124,3 12-58,-1 0 1,1-1-1,0 1 0,0 0 1,0-1-1,-1 1 1,1 0-1,0-1 1,-1 1-1,1 0 0,0 0 1,0-1-1,-1 1 1,1 0-1,-1 0 0,1 0 1,0 0-1,-1-1 1,1 1-1,0 0 1,-1 0-1,1 0 0,0 0 1,-1 0-1,1 0 1,-1 0-1,1 0 0,0 0 1,-1 0-1,1 0 1,-1 0-1,1 0 1,0 0-1,-1 1 0,1-1 1,0 0-1,-1 0 1,1 0-1,0 1 0,-1-1 1,1 0-1,0 0 1,-1 1-1,1-1 1,0 0-1,0 0 0,-1 1 1,1-1-1,0 0 1,0 1-1,0-1 0,-1 0 1,1 1-1,0-1 1,0 0-1,0 1 1,0-1-1,0 1 0,0-1 1,0 0-1,0 1 1,0-1 57,-2 27-1122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6.2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4 14531,'-14'-3'5665,"-1"7"-4032,0 9-401,-5 23-8,-1 9-304,3 22-199,4 2-17,12 4-216,6-2-128,14-11-104,6-5-88,9-13-88,7-4-24,-2-14-176,4-9-432,1-15-1185,-9-13 537,17-17 424</inkml:trace>
  <inkml:trace contextRef="#ctx0" brushRef="#br0" timeOffset="1">462 232 12795,'-2'1'372,"1"-1"1,-1 0-1,0 1 0,0-1 1,1 1-1,-1-1 1,0 1-1,1 0 1,-1 0-1,0 0 0,1 0 1,-1 0-1,1 0 1,0 0-1,-1 1 0,1-1 1,0 0-1,0 1 1,0-1-1,0 1 1,0-1-1,0 1 0,0-1 1,0 2-373,-4 8 869,1-1 1,0 0-1,-1 10-869,2-9 652,0-2-320,1 1 0,0 0 0,1-1 0,0 1 0,0 0 0,1 0 0,0 0 0,1 3-332,0-8 66,0 0 0,0-1-1,0 1 1,0-1 0,1 1-1,0-1 1,0 0 0,0 1-1,0-1 1,1 0 0,0 0-1,0-1 1,0 1 0,0-1-1,0 1 1,1-1 0,-1 0-1,3 1-65,-3-1 10,0-1-1,1 0 0,-1 0 0,1 0 0,-1-1 0,1 1 1,0-1-1,-1 0 0,1 0 0,0 0 0,0 0 0,0-1 0,0 0 1,0 0-1,0 0 0,0 0 0,0 0 0,0-1 0,0 0 1,0 1-1,-1-2 0,1 1 0,0 0 0,-1-1 0,1 1 0,0-1 1,-1 0-1,0-1 0,2 0-9,0-2-4,1-1 0,-1 0 0,0 0 1,-1 0-1,0-1 0,0 0 0,0 1 0,0-2 0,-1 1 0,-1 0 1,1-1 3,-1 2 4,0-1 0,0 1 0,-1-1 1,0 1-1,-1-1 0,1 1 1,-1-1-1,0 0 0,-1 1 0,1-1 1,-1 1-1,-1-1 0,0-1-4,0 2 6,-1 1 0,0 0-1,0 0 1,0 0 0,0 0 0,-1 1-1,0-1 1,0 1 0,0 0 0,0 0-1,-1 0 1,1 1 0,-1-1 0,0 1-1,0 0 1,0 1 0,-1-1 0,1 1-1,-1 0-5,1 0-88,1 1 0,0 0 0,0 0-1,-1 1 1,1-1 0,-1 1-1,1 0 1,-1 0 0,1 0-1,0 1 1,-4 0 88,4 0-221,1 0 0,0 0 1,0 1-1,0-1 0,0 1 0,0 0 0,0-1 0,0 1 1,0 0-1,1 1 0,-1-1 0,1 0 0,-1 1 0,1 0 0,0-1 1,0 2 220,1-3-178,0 0-1,1 0 1,-1 0 0,1 1 0,-1-1 0,1 0 0,-1 0 0,1 1 0,0-1 0,0 0 0,-1 1 0,1-1 0,0 0-1,0 1 1,0 0 178,7 24-1679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6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114 1 13619,'20'15'6097,"-18"6"-2192,4 4-1664,-9-1-745,-2 7-368,-13 2-816,-11-5-104,0-6-312,-4-6-456,14-13-1320,14-7 847,5-20 289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4:56.3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 9 9778,'-31'13'5824,"31"-13"-5784,0 0 0,-1 0 1,1 0-1,0 0 0,0 0 0,0 0 1,0 0-1,0 0 0,0 0 0,0 0 0,0 0 1,0 0-1,-1 0 0,1 0 0,0 0 1,0 0-1,0 1 0,0-1 0,0 0 0,0 0 1,0 0-1,0 0 0,0 0 0,0 0 1,0 0-1,0 0 0,0 0 0,0 0 0,-1 0 1,1 0-1,0 1 0,0-1 0,0 0 1,0 0-1,0 0 0,0 0 0,0 0 0,0 0 1,0 0-1,0 0 0,0 0 0,0 1 1,0-1-1,0 0 0,0 0 0,0 0 1,1 0-41,4 2 922,13-1-84,339 7 3401,-292-6-3356,52 10-883,-100-8 82,-17-4-80,0 0-1,0 0 0,1 0 1,-1 0-1,0 0 1,0 0-1,0 0 0,0 0 1,0 0-1,0 1 0,0-1 1,0 0-1,0 0 1,1 0-1,-1 0 0,0 0 1,0 0-1,0 0 1,0 0-1,0 0 0,0 0 1,0 0-1,0 0 0,0 0 1,0 0-1,0 1 1,0-1-1,1 0 0,-1 0 1,0 0-1,0 0 1,0 0-1,0 0 0,0 0 1,0 0-1,0 0 0,0 1 1,0-1-1,0 0 1,0 0-1,0 0 0,0 0 1,0 0-1,0 0 1,0 0-1,0 0 0,0 1 1,0-1-1,0 0 0,-1 0 1,1 0-1,0 0 1,0 0-1,0 0 0,0 0-1,-8 4 42,-15 0-4,-11 0-82,0-1 0,-29-2 44,-70-8-190,8 0 143,-21 6 230,141-1-73,8-1-14,13-3 48,1 0 1,1 1 0,0 1-1,0 1 1,17-1-145,1 3 203,0 0 0,3 3-203,-16-1 206,0 1 1,0 1 0,-1 1 0,1 0 0,21 9-207,-35-8 174,-9-5-169,0 1 0,0-1 0,-1 0 0,1 0 0,0 0 0,0 0 0,0 0 1,0 1-1,0-1 0,0 0 0,0 0 0,0 0 0,0 0 0,0 0 0,0 0 0,-1 1 0,1-1 1,0 0-1,0 0 0,0 0 0,0 0 0,0 0 0,0 0 0,-1 0 0,1 0 0,0 0 0,0 0 1,0 0-1,0 0 0,0 0 0,-1 0 0,1 0 0,0 0 0,0 0 0,0 0-5,-25 4 255,18-4-232,-42 5 235,-28-2-258,55-4 17,1 0 0,-1-2-1,1 0 1,-19-6-17,18 3 18,-16-8-18,30 11 5,0-1 0,0 0 0,0 0 0,0-1 0,-5-4-5,13 9 0,0 0 1,0 0-1,0 0 0,0 0 1,0 0-1,-1 0 0,1 0 1,0 0-1,0 0 0,0 0 1,0-1-1,0 1 0,0 0 1,0 0-1,-1 0 0,1 0 1,0 0-1,0 0 0,0 0 1,0-1-1,0 1 0,0 0 1,0 0-1,0 0 0,0 0 1,0 0-1,0-1 0,0 1 1,0 0-1,0 0 0,0 0 1,0 0-1,0 0 0,0-1 1,0 1-1,0 0 0,0 0 1,0 0-1,0 0 0,0 0 1,0 0-1,0-1 0,6 0 10,-6 1-10,5-1 3,0 1 1,0 1-1,0-1 0,0 1 1,0-1-1,1 2-3,12 1 3,68 4-195,0-3 1,31-5 191,-91 1-251,-2 0 891,16 2-640,20 8 211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27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1 391 16283,'5'3'6298,"2"12"-4330,1 3-615,-4 14-1,-3 7-448,-1 7-472,-1 0-96,1-1-200,0-3-48,1-7-16,3-6 24,-1-10-584,-2-7-656,0-15 1992,1-7-1080</inkml:trace>
  <inkml:trace contextRef="#ctx0" brushRef="#br0" timeOffset="1">159 22 13147,'3'-3'543,"-1"1"1,1 0 0,0 0-1,0 0 1,0 1-1,0-1 1,0 1-1,0-1 1,0 1 0,0 0-1,1 0 1,-1 1-1,0-1 1,1 1 0,1-1-544,0 1 336,0 1 0,-1-1 0,1 1 0,0 0 0,0 0 0,0 0 0,-1 1 0,1 0 0,-1 0 0,2 0-336,4 4 313,0 1 0,0-1 0,0 2 0,-1-1 1,0 1-1,0 1 0,-1 0 0,3 4-313,11 15 778,-1 1 1,16 31-779,-27-42 136,-1 1 1,-1 0-1,-1 0 0,0 1 1,2 18-137,-4-9 82,-2 0 1,-1 1-1,-1-1 1,-2 1-1,0-1 1,-4 14-83,1-20 16,0 0 1,-2 0 0,-1 0-1,0-1 1,-2 0 0,-4 7-17,7-17-113,0 0 1,-1 0 0,-1-1 0,0 0 0,0 0 0,-1-1 0,-1 0 0,1-1-1,-2 0 1,1-1 0,-10 6 112,-12 3-160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4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37 12315,'-1'-2'679,"-1"-1"516,1 0-1,-1 1 0,0-1 1,0 0-1,0 1 0,-2-3-1194,4 5 56,0 0-1,0 0 1,0 0-1,-1 0 1,1 0-1,0 0 1,0 0-1,0 0 1,0 0-1,-1-1 1,1 1-1,0 0 1,0 0-1,0 0 1,0 0-1,0-1 1,0 1-1,0 0 1,0 0-1,0 0 1,0 0-1,-1-1 1,1 1-1,0 0 1,0 0-1,0 0 1,0 0-1,0-1 1,0 1-1,0 0 1,0 0-1,0 0 1,0-1-1,1 1 1,-1 0-1,0 0 1,0 0-1,0 0 1,0-1-1,0 1 1,0 0-1,0 0 1,0 0-1,0 0 1,1 0-1,-1-1 1,0 1-1,0 0 1,0 0-1,0 0 1,0 0-1,1 0 1,-1 0-1,0 0 1,0 0-1,0-1 0,0 1 1,1 0-1,-1 0 1,0 0-1,0 0 1,0 0-1,1 0 1,-1 0-1,0 0-55,17 0 1494,45 6-324,0-3 0,-1-2 0,18-4-1170,169-6 115,-220 9-2313,10-3 2198,-26 3-1119,-12 0 1067,0 0-1,0 0 1,0 0 0,1 0 0,-1 0-1,0 0 1,0 0 0,0 0 0,0 0-1,0 0 1,0 0 0,0 0 0,0 0-1,0 0 1,0 0 0,1 0 0,-1 0-1,0 0 1,0 0 0,0 0 0,0 0-1,0 0 1,0 0 0,0 0 0,0 0-1,0 0 1,0 0 0,0 0 0,0 1-1,1-1 1,-1 0 0,0 0-1,0 0 1,0 0 0,0 0 0,0 0-1,0 0 1,0 0 0,0 0 0,0 0-1,0 0 1,0 1 0,0-1 0,0 0-1,0 0 1,0 0 52,-2 1-517,1 1 1,-1-1-1,0 0 1,0 0-1,0 0 0,0 0 1,0 0-1,0 0 517,-25 12-1396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5.1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102 0 7017,'-12'1'1537,"0"-1"1363,0 1 1,-11 2-2901,20-3 365,1 1 0,-1-1 0,1 1 0,-1 0 0,1 0 1,-1 0-1,1 0 0,-1 0 0,1 1 0,0-1 0,0 1 0,0-1 0,0 1 0,0 0 0,-1 1-365,3-3 103,-1 1-1,1 0 1,-1 0 0,1-1 0,-1 1-1,1 0 1,0 0 0,0 0-1,-1 0 1,1-1 0,0 1 0,0 0-1,0 0 1,0 0 0,0 0-1,0 0 1,0 0 0,0-1 0,0 1-1,1 0 1,-1 0 0,0 0-1,1 0 1,-1-1 0,0 1 0,1 0-1,-1 0 1,1-1 0,0 2-103,0 0 195,2 1 0,-1-1 0,0 0 0,0 1 0,1-1 0,-1 0 0,1 0-195,8 5 453,-1-1 0,1-1 0,0 1 0,0-1 0,4 0-453,21 6 1165,3 0-1165,16 4 526,-38-10-436,0 0-1,-1 2 1,0 0-1,-1 1 1,1 0-1,-1 1 1,8 7-90,-19-12 12,1 1 1,0-1 0,-1 1-1,0-1 1,0 1 0,0 0-1,-1 1 1,0-1 0,0 1-1,1 2-12,-2-3 4,-1-1 0,0 1 0,1 0 0,-2 0 0,1 0 0,0 0 0,-1 0 0,0 0 0,-1 0 0,1 0 0,-1 0 0,1 0 0,-2 0 0,1 1-4,-3 4 1,1 0 0,-1-1 1,-1 1-1,0-1 1,0 0-1,-1-1 0,0 1 1,0-1-2,-5 5-2,-1 0 0,0-1 0,-1 0 1,-6 4 1,-68 53 30,81-64-22,1-1 1,-1 1-1,1 0 0,0 0 1,1 1-9,3-5 2,-5 8 28,6-8-28,0-1 0,0 1-1,0-1 1,0 0 0,1 1-1,-1-1 1,0 1-1,0-1 1,0 1 0,1-1-1,-1 0 1,0 1-1,0-1 1,1 1 0,-1-1-1,0 0 1,1 1-1,-1-1 1,0 0 0,1 0-1,-1 1 1,0-1-1,1 0 1,-1 0 0,1 1-1,-1-1-1,7 3 19,-1 0 0,1-1 0,-1 1-1,1-1 1,0-1 0,0 1 0,0-1-1,0 0 1,4-1-19,19 1 127,19-3-127,-48 2 2,77-5 71,-10-1-889,18 4 816,-81 2-96,0 0 0,1 1 0,-1-1 0,1 1 1,-1 0-1,0 0 0,1 1 0,2 0 96,4 6-144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6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0 11482,'0'0'5139,"3"6"-3740,8 25 3399,2 10-4798,-6-16 938,-1 0 1,-2 0-1,1 13-938,11 152 1916,-15-178-1810,0 0 0,-1 6-106,-1-14 24,1 0 0,-1 0-1,1 0 1,-1 0 0,0-1 0,-1 1 0,1 0 0,-1-1-1,-1 3-23,3-5-40,-1 0-1,1 0 1,-1 0-1,0 0 0,1 0 1,-1-1-1,0 1 1,0 0-1,0 0 1,0-1-1,1 1 0,-1 0 1,0-1-1,0 1 1,0-1-1,0 0 1,0 1-1,-1-1 0,1 0 1,0 1-1,0-1 1,0 0-1,0 0 1,0 0-1,0 0 0,0 0 1,-1 0-1,1 0 1,0 0-1,0-1 1,0 1-1,0 0 0,0-1 1,0 1-1,0-1 1,-1 1 40,-1-2-329,-1-1 1,0 1-1,1 0 1,-1-1-1,1 0 1,0 0-1,0 0 1,0 0-1,-1-1 329,-18-27-1297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7.2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23421,'8'8'80,"-2"-4"-248,7 10-912,6-2-169,14-2 561</inkml:trace>
  <inkml:trace contextRef="#ctx0" brushRef="#br0" timeOffset="1">273 152 13323,'-1'8'5609,"4"-4"-3168,10-4-1265,3-4 24,4-3-608,1 7-232,2-4-632,-2 4-600,0 6 2864,-3 0-1824</inkml:trace>
  <inkml:trace contextRef="#ctx0" brushRef="#br0" timeOffset="2">329 304 9970,'0'0'4593,"7"5"-1224,3-2-1385,9-3-295,4-2-81,1-3-584,4 5-240,5 3-480,-3-2-712,-6 7 2217,6 0-1513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7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 11674,'-6'14'5130,"4"2"-2146,1 7-831,-7 6-329,-3 4-272,5 6-711,6-3-225,1-11-472,-1-5-640,7-19-1297,-3-7 3210,9-9-1593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8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169 301 12235,'-7'-2'9300,"-8"-8"-9412,7 5 818,-34-22-258,40 26-429,1 0 1,-1 0 0,0 1-1,1-1 1,-1 1-1,0-1 1,1 1 0,-1 0-1,0 0 1,1 0-1,-1 0 1,0 0 0,1 0-1,-1 0 1,0 0-1,1 1 1,-1-1 0,0 1-1,1-1 1,-1 1-1,1 0 1,-1-1 0,1 1-1,-1 0 1,1 0-1,-1 0 1,1 1-20,-2-1 27,0 2 4,-1 0-1,0 0 1,1 1 0,-1-1-1,1 1 1,0-1 0,0 1 0,1 0-1,-1 0 1,1 1 0,0-1-1,0 0 1,0 1 0,0-1 0,1 1-1,-1 4-30,1-2 31,-1 1-1,2 0 1,-1-1-1,1 1 1,0 0-1,1-1 1,0 1-1,0 0 1,0-1-1,2 2-30,-3-8 11,0 1-1,1-1 0,-1 0 1,1 1-1,-1-1 1,1 0-1,-1 0 0,1 0 1,0 1-1,0-1 1,0 0-1,0 0 0,0 0 1,0 0-1,0 0 1,0-1-1,1 2-10,-1-2 7,0 1-1,0-1 1,0 0 0,0 0-1,0 1 1,0-1 0,0 0-1,0 0 1,0 0-1,0 0 1,0 0 0,0 0-1,0 0 1,0-1 0,0 1-1,0 0 1,0-1 0,0 1-7,3-2 6,0 0 0,-1 0 0,1 0 0,0-1 0,-1 1 0,0-1 0,0 0 0,0 0 0,0 0 1,0 0-7,4-6-24,-1 0 1,0-1 0,-1 1-1,0-1 1,0 0 0,-1 0 0,1-4 23,6-22-210,2-18 210,-6 28-34,0-7 28,-1 0 0,-1-4 6,-4 24 13,0-1 0,-1 0 0,0 1 0,-1-1 0,0 0 0,-3-4-13,0 7 59,4 11-56,-1 0 1,1 0-1,0 0 0,0 0 1,-1 0-1,1 0 0,0 0 1,-1 0-1,1 0 0,0 1 1,0-1-1,0 0 1,-1 0-1,1 0 0,0 0 1,0 1-1,-1-1 0,1 0 1,0 0-1,0 0 0,0 1 1,0-1-1,-1 0 1,1 0-1,0 0 0,0 1 1,0-1-1,0 0 0,0 0 1,0 1-1,0-1 0,0 0 1,0 1-1,-1-1 0,1 0 1,0 0-1,0 1-3,-1 5 70,-1 0 0,1 1 0,-1-1 0,2 1 0,-1-1 0,1 1 1,0-1-1,1 5-70,-1 5 157,1 29 374,1-1 1,3 0 0,1 0-1,3 0 1,1-1 0,8 18-532,-15-52 75,0-1 1,0 0 0,1 0-1,1 0 1,-1 0 0,1-1-1,2 3-75,-5-7-102,1-1 0,-1 1 0,1-1 0,-1 0 0,1 0 0,0 0-1,0 0 1,0 0 0,0-1 0,0 1 0,0-1 0,0 0 0,0 0-1,1 0 1,-1 0 0,1 0 0,-1-1 0,0 0 0,3 1 102,-4-1 29,-1 0 1,1 0 0,-1-1-1,1 1 1,-1 0 0,1 0-1,-1-1 1,1 1 0,-1-1-1,1 1 1,-1-1 0,0 0-30,1 0 13,0-1 0,0 0 0,0 1 0,-1-1 1,1 0-1,-1 0 0,1-1-13,-1 2-4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8.8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57 11098,'-4'-12'4769,"-32"-27"-2496,34 34-401,0 12-223,1 7-289,-2 22-360,1 11-128,2 9-240,-3-1-143,6 1-169,5-5-80,1-11-96,3-4-32,-3-12-224,-1-8-376,-7-11-865,-1-2-575,-1-9 1104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9.2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 12123,'4'8'3192,"0"0"0,0 0 0,2 9-3192,1 5 2822,2 21-2822,3 7 1471,-10-40-1259,2 1 0,-1-1-1,1 0 1,1 0-1,0-1 1,0 1 0,1-1-1,2 2-211,-6-8 17,0 0 0,1-1-1,-1 1 1,1-1 0,0 0-1,0 1 1,0-1-1,0-1 1,0 1 0,0 0-1,0-1 1,1 1 0,-1-1-1,1 0 1,-1 0 0,1 0-1,-1-1 1,1 1 0,-1-1-1,1 0 1,0 0-1,-1 0 1,1-1 0,-1 1-1,1-1 1,2 0-17,0-1-29,0-1 1,0 1-1,0-1 0,-1 0 0,1 0 1,-1-1-1,0 0 0,0 0 1,0 0-1,-1 0 0,2-3 29,5-4-129,-1-1 1,-1 0-1,0-1 0,0-2 129,-2 4-40,-1 0-1,0 0 1,-1 0 0,0 0-1,-1-1 1,-1 0 0,1 0-1,-2 0 1,0-1-1,0 1 1,-1-9 40,0 19 12,-1 1-1,0 0 1,0-1 0,0 1-1,0-1 1,-1 1 0,1 0-1,0-1 1,-1 1 0,1-1-1,0 1 1,-1 0 0,0 0-1,1-1 1,-1 1 0,0 0-1,0 0 1,1 0 0,-1-1-1,-1 1-11,2 1 9,0 0-1,0 0 1,0 0-1,-1 0 1,1 0-1,0 0 0,0 0 1,0 0-1,-1 0 1,1 0-1,0 0 1,0 0-1,0 0 1,0 0-1,-1 0 0,1 0 1,0 0-1,0 0 1,0 0-1,0 0 1,-1 0-1,1 1 0,0-1 1,0 0-1,0 0 1,0 0-1,0 0 1,-1 0-1,1 1 0,0-1 1,0 0-1,0 0 1,0 0-1,0 0 1,0 1-1,0-1 0,0 0 1,0 0-1,0 0-8,-3 8 182,1 3-35,1 0-1,0 1 1,1-1-1,0 0 0,1 7-146,1 1 128,0 25 302,1 0-1,9 32-429,4 3 338,19 83-436,-35-161-24,0-1-1,0 1 1,1-1-1,-1 1 1,0 0 0,0-1-1,0 1 1,1-1-1,-1 1 1,0-1-1,1 1 1,-1-1-1,0 1 1,1-1 0,-1 1-1,0-1 1,1 0-1,-1 1 1,1-1-1,-1 1 1,1-1-1,-1 0 1,1 0-1,-1 1 1,1-1 0,0 0-1,-1 0 1,1 0-1,-1 1 1,1-1-1,-1 0 1,1 0-1,0 0 1,-1 0-1,1 0 1,-1 0 0,1 0-1,0 0 1,-1-1 122,8-1-1190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9.9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42 7802,'-11'-41'4249,"13"46"-41,2 2-1759,0 10-513,0 4-79,0 8-489,-2 3-176,1 2-367,2-3-193,1-3-328,0-5-96,-2-8 16,-1-6-144,-3-9-1152,0-7-657,0-11 929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4:58.0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79 288 8242,'-5'-1'836,"-1"1"1,1-1-1,-1-1 1,1 1-1,0-1 0,0 0 1,-3-1-837,5 2 337,1-1 0,0 1 1,0 0-1,-1 0 0,1-1 1,0 0-1,0 1 0,1-1 1,-1 0-1,0 0 0,0 0 0,1 0 1,0 0-1,-1 0 0,1 0 1,0-1-1,-1 0-337,2 2 80,0 1 0,0-1 1,0 1-1,-1-1 0,1 1 1,0 0-1,0-1 0,0 1 0,0-1 1,0 1-1,0-1 0,0 1 1,0-1-1,0 1 0,0-1 0,1 1 1,-1 0-1,0-1 0,0 1 1,0-1-1,0 1 0,1-1 0,-1 1 1,0 0-1,0-1 0,1 1 1,-1 0-1,0-1 0,1 1 0,-1 0 1,1-1-81,0 1 183,1-1 1,-1 0 0,1 1 0,-1-1-1,1 1 1,-1 0 0,1 0-1,-1-1 1,2 1-184,45-2 437,-12 0-94,9-2-343,338-39 1507,-223 21-1027,-84 10-353,132-21 74,-27 2-38,-139 25-119,9-2 139,34 0-183,32 5 197,446-26 569,-399 23-627,-10 0 19,-85 4-51,-1 3 0,46 8-107,-3-1 92,-60-5-49,28 2 168,75-6-211,90-8 119,-118 7-62,6-9 45,-68 5 68,27 1-170,141 12 151,19 3-70,-15-5-10,-131 0-40,-33 0-21,4-1 7,23 2 21,364 25 11,-440-29-49,136 6 27,19 1 12,44 9 7,-217-17-43,-3 0-1,0-1 0,0 0 1,1 0-1,-1 0 0,0 0 0,0 0 0,0 0 1,0-1-1,0 1 0,0 0 0,2-2-2,-4 2 2,0 0-1,1 0 0,-1 0 1,0 0-1,0 0 1,0 0-1,0 0 1,1 0-1,-1 0 0,0 0 1,0 0-1,0 0 1,0-1-1,1 1 1,-1 0-1,0 0 0,0 0 1,0 0-1,0 0 1,0-1-1,0 1 0,0 0 1,1 0-1,-1 0 1,0 0-1,0-1 1,0 1-1,0 0 0,0 0 1,0 0-1,0 0 1,0-1-1,0 1 1,0 0-1,0 0 0,0 0-1,-6-5 44,-14-3-320,-57-13-466,29 10 606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0.2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13371,'4'2'5761,"4"0"-3136,3 0-985,1-2 96,-2 6-631,0-1-321,-2 0-504,0 5-840,1-2-1441,3 2 1281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0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111 11 10954,'3'-3'4777,"0"1"-2496,-2 0-113,3 0-447,-4 0-249,0 2-432,0 0-216,-4 22-352,-27 35-183,5-33-1082,-9-7-655,10-10 824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1.0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77 172 15195,'11'33'7150,"-5"1"-3716,-3-3-2291,-2 7-1143,1 12 1091,6 49-90,4 68-143,-11-164-849,-1 12 62,1-1 0,-2 1 0,0 4-71,0-16 2,1 0 0,0 0 0,-1 0 0,0-1 0,0 1 0,0 0 0,0 0 0,0 0 0,0-1 0,-1 1 0,1-1 0,-1 1 0,0-1 0,0 0 0,0 1 0,0-1 0,0 0 0,-1 1-2,1-2-52,1-1-1,0 1 1,0 0-1,-1-1 1,1 1-1,0-1 1,-1 1-1,1-1 0,0 0 1,-1 0-1,1 0 1,-1 1-1,1-1 1,0 0-1,-1-1 1,1 1-1,-1 0 1,1 0-1,0-1 53,-2 0-186,1 1 0,-1-1-1,1-1 1,0 1 0,0 0 0,0-1 0,0 1 0,0-1-1,0 1 1,-1-2 186,-1-2-430,0 0 0,0 0-1,0 0 1,1 0 0,0-1-1,0 1 1,0-1 0,-1-3 430,1-3-640,0 0 0,-1-9 640,4 20-15</inkml:trace>
  <inkml:trace contextRef="#ctx0" brushRef="#br0" timeOffset="1">35 15 9778,'13'0'5113,"11"-8"-424,0 3-2176,-3 3-825,-6 2-272,-9 4-791,-6 4-898,-1 5 161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1.6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 1 11314,'0'0'4809,"0"0"-2584,0 0-361,0 1-327,-4 24-281,-26 51-360,-2-32-136,-2 9-248,5 2-136,1-5-159,4-3-129,12-16-985,4-6-583,10-18-3753,11-2 3344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1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9682,'1'-2'5361,"3"-6"-448,11 14-2920,-1 2-57,1 13-312,9 12-215,-4 4-377,2 5-200,1-4-440,-2-4-144,-2-5-64,1 0-400,-6-9-1320,0-1-681,-2-13-2167,2 6 2583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42.5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170 310 13035,'26'4'5441,"-14"18"-2616,3 4-481,-6 9-312,3 6-159,-1 11-769,-7 2-264,0-3-328,-4 1-136,-8-11-87,-3-5-57,-7-5-88,-6-9-56,-12-10-224,-4-4-449,-5-16-1439,-1-12-440,12-16 1319</inkml:trace>
  <inkml:trace contextRef="#ctx0" brushRef="#br0" timeOffset="1">177 0 11298,'38'6'6018,"-17"-6"-249,7 1-4065,-2 6-127,-9 2-473,-8 0-336,-2-1-552,-7 0-784,3-1-1793,10 3 1569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2.0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7 8666,'-2'-2'4321,"1"0"-1609,0 1-759,-1 0 111,1 1-519,-8 34-201,-5 65-328,17-34-160,-2-1-240,10 0-128,0-9-207,2-5-65,0-17-472,-3-12-577,-6-21-1271,-2-6 87,5-10 1017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2.4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11090,'1'-1'313,"1"0"102,-1-1 1,0 1-1,0 0 1,1 0 0,-1 1-1,1-1 1,-1 0 0,1 0-1,0 0-415,-2 1 91,1 0 0,-1 0 0,1 0 0,-1 1 1,1-1-1,-1 0 0,1 0 0,-1 0 0,1 0 0,-1 1 0,0-1 0,1 0 0,-1 0 0,1 1 0,-1-1 0,0 0 0,1 0 0,-1 1 0,1-1 1,-1 1-1,0-1 0,0 0 0,1 1 0,-1-1 0,0 1 0,0-1 0,1 1 0,-1-1 0,0 0 0,0 1 0,0-1 0,0 1 0,0-1 1,0 1-1,0 0-91,12 40 5262,3 30-5262,-10-44 595,1 1 0,1-1-1,1-1 1,1 1 0,6 8-595,-12-30 43,0 0-1,0 0 1,1 0-1,0 0 1,-1-1-1,2 1 1,-1-1-1,0 0 1,1 0-1,0-1 1,0 0-1,0 1 1,0-2-1,0 1 1,1 0-1,-1-1 1,1 0-1,0-1 1,4 2-43,-4-2-21,0 0 0,1 0 1,0-1-1,-1 0 1,1 0-1,-1-1 0,1 0 1,-1 0-1,1 0 1,-1-1-1,0 0 0,1 0 1,-1 0-1,0-1 1,-1 0-1,1 0 0,4-4 21,-1 0-142,0-1 0,-1 0 0,0 0 0,-1 0 0,0-1 0,0-1 0,-1 1 0,0-1 0,0 0 0,2-8 142,1-4-128,-1 1 0,-1-1-1,-1 0 1,3-20 128,-5 21 92,-4 20-83,0 1 0,0 0 0,0-1 1,0 1-1,0 0 0,0 0 0,0-1 1,0 1-1,0 0 0,0-1 0,0 1 0,0 0 1,0-1-1,0 1 0,0 0 0,0 0 1,0-1-1,0 1 0,0 0 0,-1-1 1,1 1-1,0 0 0,0 0 0,0-1-9,-1 2 12,1-1 0,0 0 0,0 0 0,-1 0 0,1 0 0,0 0-1,0 0 1,0 0 0,-1 1 0,1-1 0,0 0 0,0 0 0,0 0 0,-1 1 0,1-1 0,0 0-1,0 0 1,0 0 0,0 1 0,0-1 0,-1 0 0,1 0 0,0 1 0,0-1 0,0 0 0,0 1-13,-5 13 259,1 0 0,1 1 0,0 0 0,1 0-1,0 11-257,1-20 58,-2 35 401,2 0 0,1 0 0,6 32-459,1-15 404,4-1 0,6 20-404,-13-62-52,-3-9-151,0 0 1,1 0-1,0 0 1,0 0-1,1 0 0,-1 0 1,1 0-1,0-1 1,1 1 202,4 0-712,-1-6 164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2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172 1 14547,'-5'0'5761,"-3"0"-3776,-3 8-537,-9 8 16,-1 10-367,-3 9-385,4 7-136,2 9-312,2-1-112,8-2-80,-6-9-280,12-15-1192,-2-10-561,4-11 1041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3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1009 551 13459,'20'2'5721,"-10"6"-2864,2 7-721,7 13-271,-7 4-409,7 4-632,7 4-200,3 0-312,1-6-96,-1-2-88,-4-5-136,-5-10-696,-5-1-592,-7-8-1233,-4-3 3370,-4-5-1042</inkml:trace>
  <inkml:trace contextRef="#ctx0" brushRef="#br0" timeOffset="1">232 0 12283,'-20'29'4457,"-12"7"-3401,-3 4-248,-1 17 200,-2 11-8,6 12-207,5 5 23,15 4-104,12 2-88,15 2-128,9 1-72,14-3-192,8-6-96,15-13-112,8-12-216,8-14-680,4-14-480,9-20 752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5:16.1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131 0 7970,'-12'0'1112,"1"1"1,-1-1 0,1 2 0,0-1-1,-5 3-1112,13-3 227,-1 0 0,1 0 0,0 0 0,0 1 0,0-1 0,0 1-1,0 0 1,0 0 0,0 0 0,0 0 0,1 0 0,-1 1 0,1-1-1,0 1 1,0 0 0,0 0 0,0 0 0,0 0 0,1 0 0,-1 0-227,1-2 51,1 0 0,0-1 0,-1 1 0,1 0 0,0 0 1,0-1-1,-1 1 0,1 0 0,0-1 0,0 1 1,0 0-1,0 0 0,0-1 0,0 1 0,0 0 0,0 0 1,0-1-1,1 1 0,-1 0 0,0 0 0,0-1 1,1 1-1,-1 0 0,0-1 0,1 1 0,-1 0 0,1-1 1,-1 1-1,0-1 0,1 1 0,0-1 0,-1 1 1,1-1-1,-1 1 0,1-1-51,3 2 115,-1 0-1,1-1 1,-1 0-1,1 0 1,-1 0 0,5 0-115,-5 0 20,28 4 368,0-1 1,18-1-389,66-2 355,-59-1-224,560-10 591,130 3 12,-513 13-355,205 3 332,-372-10-594,139 1 328,-188 0-354,-16-1-106,-3 0-47,-31-5-702,4 3-703,-1 1 1,-11 2 1466,-14 4-958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3.9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14995,'1'-1'5365,"1"2"-3636,5 5-620,13 16-99,-1 0 0,-1 2 0,-1 0 1,6 13-1011,55 107 1297,-75-138-1240,24 49 286,-3 0 0,4 18-343,-18-43 67,-2-1 1,-1 1-1,-1 1 0,-1-1 1,-1 15-68,-4-30-64,-1 1 0,0-1 0,-1 0 0,0 0 0,-1 0 0,-1 0 0,0 0 0,-1 0 0,-1-1 0,0 0 0,-1 0-1,-1-1 1,0 0 0,0 0 0,-5 4 64,-29 40-3147,41-57 3045,1 1 1,-1 0-1,0 0 0,0-1 0,1 1 1,-1 0-1,0-1 0,0 1 0,0-1 0,1 1 1,-1-1-1,0 1 0,-1-1 102,2 0-35,0 0-1,-1 0 1,1 0-1,0 0 1,-1 0-1,1 0 1,0 0-1,-1 0 1,1 0 0,0-1-1,0 1 1,-1 0-1,1 0 1,0 0-1,-1 0 1,1-1-1,0 1 1,0 0-1,0 0 1,-1 0-1,1-1 1,0 1 35</inkml:trace>
  <inkml:trace contextRef="#ctx0" brushRef="#br0" timeOffset="1">569 840 14755,'0'23'6033,"8"0"-3376,-5 0-1057,-2 6-319,-2 1-433,-1-8-560,2 5-120,0-11-640,0-7-520,4-5-865,2-11-1592,3-19 2289</inkml:trace>
  <inkml:trace contextRef="#ctx0" brushRef="#br0" timeOffset="2">452 690 12123,'-1'-15'5257,"17"11"-2401,-3 0-847,4 4-497,-12-1-368,3 2-1408,6 2 152,10 7-64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3:34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2 16379,'-21'6'6242,"-1"-6"-4418,13-6-968,5 5 225,15 4-233,5 2-232,14-1-224,5 3-24,2-3-536,0 2-704,-10 6-856,-3 4 943</inkml:trace>
  <inkml:trace contextRef="#ctx0" brushRef="#br0" timeOffset="1">35 231 14411,'0'-1'5657,"9"-3"-3808,0-3-361,2 2-40,5-2-223,7 2-393,3 0-160,6 3-264,-1 2-592,-1 2 1384,0 10-952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0.6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0 8146,'-1'1'271,"0"0"1,-1 0-1,1-1 1,-1 1-1,1 0 1,0 0-1,0 0 1,0 0-1,0 1 1,0-1-1,0 0 1,0 0-1,0 1 1,0-1-1,0 0 1,1 1-1,-1-1 1,0 1-1,1-1 1,-1 2-272,-1 4 364,1 1-1,0 0 1,-1 6-364,1-3 519,-4 66 1093,4-40-1056,-2 57 1589,6 32-2145,13 95 1103,6 87-367,-9-113-513,0-29-26,-5-18 8,8 23 91,-10-114-188,-2-23-62,1-1 0,2 1-1,2-1 1,1-1 0,8 18-47,-16-46 7,-1 1 0,1 0-1,-1 0 1,0 0-1,0 1 1,0 3-6,-1-9 0,0 0 1,0 1 0,0-1-1,0 0 1,0 0-1,0 0 1,0 0 0,0 0-1,0 0 1,0 0-1,0 0 1,0 0 0,0 0-1,0 1 1,0-1-1,0 0 1,0 0 0,0 0-1,-1 0 1,1 0 0,0 0-1,0 0 1,0 0-1,0 0 1,0 0 0,0 0-1,0 0 1,0 0-1,0 0 1,0 0 0,-1 0-1,1 0 1,0 0-1,0 0 1,0 0 0,0 0-1,0 0 1,0 0-1,0 0 1,0 0 0,-1 0-1,1 0 1,0 0-1,0 0 1,0 0 0,0 0-1,0 0 1,0 0-1,0 0 1,0 0 0,0 0-1,0 0 1,0 0-1,-1 0 1,1 0 0,0 0-1,0-1 0,-7-4 153,4 3-31,-8-6 1028,23 12 480,22 5-1598,-4-1 84,1-1 1,0-1-1,1-2 1,-1-1-1,26-2-116,84-6 269,136-3 42,22 15-9,163 30-302,-34 6 138,-288-31-123,-124-10-434,1-1 1,-1-1-1,0-1 0,7-1 419,-21 2-114,0-1 0,0 1-1,-1 0 1,1-1 0,-1 1 0,1-1-1,0 0 1,-1 1 0,1-1 0,-1 0-1,1 0 1,0-1 114,0 0-135,0 0-1,-1 0 1,1-1-1,0 1 1,-1 0-1,0-1 1,0 0 135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1.0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98 137 11474,'-10'-2'1309,"-1"0"-244,-1 0 1,1-1-1,-8-3-1065,17 6 64,0-1 0,0 0 0,0 0 0,0 0 0,0 0 0,0 0 0,1 0 0,-1 0-1,0-1 1,1 1 0,-1 0 0,1-1 0,-1 1 0,1-1 0,0 0 0,0 0 0,0 1-1,0-1 1,0 0 0,0 0 0,0 0 0,0-1-64,1 2 30,0 0 0,0 0 1,0 1-1,0-1 0,0 0 0,0 1 0,0-1 1,0 0-1,0 1 0,1-1 0,-1 0 0,0 1 0,0-1 1,1 0-1,-1 1 0,0-1 0,1 1 0,-1-1 1,1 0-1,-1 1 0,1-1 0,-1 1 0,1 0 0,0-1-30,1-1 80,0 1-1,1-1 1,-1 1-1,1 0 1,0 0-1,-1 0 0,2 0-79,34-10 481,1 2 0,0 2 1,8 0-482,128-9 442,-153 15-395,221-10 191,142 15-238,-161 12 90,86 21-90,12 0 143,-303-36-125,-4 0 10,-1 0 0,0 1 0,0 0 0,12 4-28,-24-5 12,0 0 1,0 0-1,0 0 0,0 0 1,0 0-1,0 0 0,0 0 0,-1 0 1,1 1-1,0-1 0,-1 1 0,1 0 1,-1-1-1,0 1 0,1 0 1,-1 0-1,0 1-12,7 8 91,15 12 1,-18-19-89,-1 0-1,0 1 1,1-1 0,-2 1 0,1 0-1,1 3-2,0 2 24,-1 0-1,-1 0 0,0 0 1,0 1-1,-1-1 0,0 1 1,0 6-24,0 1 119,5 16-119,3 11 186,-2 1 0,-3 0 0,0 21-186,-1-25 177,14 199 679,23 255 220,-3-177-644,-19-209-204,27 90-228,-36-165-69,4 5 69,-9-28-308,1 1 0,0-1 1,1-1-1,4 7 308,3-2-1181,-14-16 1136,1 0 1,-1 1 0,0-1 0,1 0 0,-1 0-1,1 1 1,-1-1 0,1 0 0,0 0 0,-1 0 0,1 0-1,-1 0 1,1 0 0,-1 0 0,1 0 0,0 0 44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2.2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62 141 7466,'-1'19'2042,"-1"0"1,-1 0 0,-1 2-2043,3-13 552,-1 2 310,-1 0 1,1-1-1,-2 1 1,1-1-1,-1 0 1,0 0-1,-5 6-862,-1-2 1544,10-13-1518,0 0 0,-1 1 1,1-1-1,0 0 0,0 0 0,0 0 1,0 0-1,-1 0 0,1 0 0,0 0 1,0 1-1,0-1 0,-1 0 0,1 0 1,0 0-1,0 0 0,-1 0 0,1 0 1,0 0-1,0 0 0,0 0 0,-1 0 1,1 0-1,0 0 0,0 0 0,0 0 1,-1 0-1,1-1 0,0 1 0,0 0 1,-1 0-1,1 0 0,0 0 0,0 0 1,0 0-1,0-1 0,-1 1 0,1 0 1,0 0-1,0 0 0,0 0 0,0-1 1,0 1-1,0 0 0,-1 0 0,1 0 1,0-1-1,0 1 0,0 0 0,0 0 1,0 0-1,0-1 0,0 1 0,0 0 1,0 0-1,0-1 0,0 1 0,0 0 1,0 0-1,0 0 0,0-1 0,0 1-26,0-5 86,0 0 1,0-1-1,0 1 0,1 0 0,0 0 0,0 0 0,0 0 0,1-1-86,-1-2 35,7-19-17,0 1-1,2 0 0,0 0 0,2 1 0,7-10-17,-13 24-5,2-1 0,-1 1 0,1 1 1,5-5 4,-10 11-1,0 1 0,1 0 1,-1 0-1,1 0 0,0 0 0,0 0 1,0 1-1,0 0 0,1 0 0,-1 0 1,0 0-1,1 1 0,0 0 0,0-1 1,-3 2 3,1 0 0,-1 0 0,1 0 0,-1 0 0,1 0-1,0 0 1,-1 1 0,1 0 0,-1-1 0,0 1-1,1 0 1,-1 0 0,0 0 0,1 0 0,-1 0 0,0 1-1,0-1 1,0 1 0,0-1 0,0 1 0,1 1-3,3 4 30,-1 0 1,0 0 0,0 0 0,-1 0 0,0 1 0,2 2-31,9 26 314,-2 0 1,1 5-315,18 51 796,-25-77-543,0 0-1,0-1 1,2 0 0,7 11-253,-13-22 51,-1 1 0,1-1 0,0 0 0,0 0 0,0-1 0,1 1 0,-1-1 0,0 1 0,1-1 0,0 0 0,-1 0 0,4 0-51,-4-1 17,0 0-1,0 0 1,0-1-1,1 1 1,-1-1 0,0 0-1,0 0 1,0 0-1,1-1 1,-1 1 0,0-1-1,0 0 1,0 1-1,0-1 1,0-1 0,3 0-17,2-3-83,1 0 1,-1 0 0,0-1 0,0 0 0,-1 0 0,0-1-1,0 0 1,-1 0 0,1 0 0,2-7 82,9-13-113,-1-1-1,5-15 114,-20 39 108,21-38 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2.5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0 13291,'12'20'5345,"-6"25"-3633,-3 13-167,-8 23-489,-5 3-296,-4 5-328,2-4-96,4-24-400,5-8-456,6-35-1136,2-16-465,4-28 1177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3.1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0 253 12803,'27'56'4773,"18"36"-565,5 6-1181,13 13-3027,-52-94 310,1 1 1,0-2 0,8 8-311,-14-18 108,0 0 1,0-1 0,0 0 0,0 0-1,1 0 1,0-1 0,0 1-1,0-2 1,1 1 0,1 0-109,-7-4 21,0 1 1,0-1-1,-1 1 0,1-1 1,0 1-1,0-1 1,0 0-1,1 0 1,-1 0-1,0 0 1,0 0-1,0-1 0,0 1 1,-1-1-1,1 1 1,0-1-1,0 0 1,0 1-1,0-1 1,0 0-1,-1 0 0,1 0 1,0-1-1,-1 1 1,1 0-1,-1-1 1,1 1-1,-1-1 1,0 1-1,1-2-21,2-4 20,0 1 0,0-1 0,-1 0 0,0 0 1,-1 0-1,0-1 0,1-3-20,5-24 36,-2 0 1,-2 0-1,-1-1 1,-1-10-37,-3-25 97,-7-45-97,-6 4-155,13 107-65,0 1 0,0-1 0,0 0 0,-1 1 0,1-1 0,-1 1 0,0-1 0,-1 0 220,3 5-48,0 0 1,0 0 0,0 0 0,0 0-1,0 0 1,0 0 0,0 0 0,0 0-1,0 0 1,0 1 0,0-1 0,0 0-1,0 0 1,0 0 0,0 0 0,0 0-1,0 0 1,0 0 0,0 0 0,0 0-1,-1 0 1,1 0 0,0 0 0,0 0-1,0 0 1,0 0 0,0 1 0,0-1-1,0 0 1,0 0 0,0 0 0,0 0-1,0 0 1,0 0 0,0 0 0,0 0-1,0 0 1,-1 0 0,1 0 0,0 0 0,0 0-1,0 0 1,0 0 0,0 0 0,0 0-1,0 0 1,0 0 0,0 0 0,0 0-1,0 0 1,0 0 0,0 0 0,-1 0-1,1 0 1,0 0 0,0 0 0,0-1-1,0 1 1,0 0 0,0 0 0,0 0 47,1 10-1231,9 17 22</inkml:trace>
  <inkml:trace contextRef="#ctx0" brushRef="#br0" timeOffset="1">997 0 13219,'-33'36'5121,"-3"28"-3841,1 10 32,7 24-359,11 4-321,13 0-296,8-6-56,13-24-128,8-16-24,19-25-968,10-15-432,12-30 767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3.4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0 13075,'-4'13'2633,"1"1"0,-1-2 0,-4 8-2633,2-5 892,1 1 0,-1 2-892,1 3 580,0 1-1,2-1 1,0 1 0,2 0-1,0 4-579,1-17 168,1-1 0,0 1 0,0-1 0,1 0 0,0 1 0,3 6-168,-2-10 64,-1 0 1,0-1-1,1 1 1,0 0-1,0-1 1,0 0 0,0 0-1,1 0 1,0 0-1,-1-1 1,4 3-65,-4-4 19,0 0 0,0 0 1,1 0-1,0 0 0,-1-1 0,1 1 0,0-1 1,-1 0-1,1 0 0,4 1-19,-6-2 1,1 0-1,0 0 0,-1 0 1,1 0-1,-1 0 0,1 0 1,0-1-1,-1 1 1,1-1-1,-1 0 0,1 0 1,-1 0-1,0 0 0,1 0 1,-1 0-1,0-1 1,1 0-1,2-2-21,0-1 0,-1 0 0,0 0 0,0 0 0,0-1 0,0 1 0,-1-1 0,3-5 21,1-6-78,1 0 1,1-11 77,-5 17-9,-1-1 1,-1 1-1,0-1 1,-1 1 0,0-1-1,0 0 1,-2 1-1,1-1 1,-1 0-1,-2-4 9,2 10-1,0 1 0,-1-1 0,0 0 0,0 1 0,0-1 0,-1 1 0,0-1-1,0 1 1,0 0 0,0 0 0,-1 1 0,0-1 0,0 1 0,0 0 0,-1 0 0,0 0-1,1 0 1,-1 1 0,0 0 0,-6-3 1,7 4-131,-1 1 1,0-1-1,1 1 0,-1 0 0,0 0 1,0 0-1,0 1 0,0 0 0,0 0 1,0 0-1,0 0 0,1 1 1,-1 0-1,0 0 0,0 0 0,0 1 1,1-1-1,-1 1 0,1 0 0,0 1 1,-1-1-1,1 1 0,0 0 0,0 0 1,0 0-1,1 0 0,-1 1 0,1-1 1,-3 4 130,-16 32-1155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3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183 246 11346,'21'20'5610,"-14"8"-1065,-7 5-2161,-15-1-1176,-9 0-311,-12 2-1218,-1-4-479,-2-11-832,8-3-320,9-16 2256,16-10-624</inkml:trace>
  <inkml:trace contextRef="#ctx0" brushRef="#br0" timeOffset="1">409 0 12179,'21'32'5713,"-6"5"-1528,-7 5-2641,0 0 104,-8 3-511,0 1-417,0-12-440,4-5-96,0-9-448,0-9-472,0-11-1169,4-8 17,6-16 992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04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13563,'30'4'5425,"18"12"-3336,3 10-497,9 19-96,-9 8-280,-11 15-375,-3 5-49,-18 7-120,-2 6-96,-10 9-176,-11-2-96,-14-1-136,-15-2-264,-28-5-736,-11-1-560,-14-9 239,7-12 441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5:47.8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124 20 6041,'-10'3'926,"0"0"0,0 0 0,-1-1-1,1-1 1,-1 0 0,0 0 0,1-1 0,-1 0-1,0-1 1,-1 0-926,5-1 2139,15 5-91,11 2-1554,77 21 814,-70-21-908,0 0 0,1-2-1,4-1-399,25-2 981,46-6-981,56-14 704,-114 14-524,8 1 119,0 2 0,25 2-299,105 11 657,-18-1-116,-105-8-135,46-6-406,192-8 500,-44 4-115,127-1-1,-237 9-160,-66 0-17,0 4 0,40 8-207,-58-5 66,-1-2 1,13-3-67,119-8 139,-41 2-49,23-1 4,-154 5-86,68-5 83,39 5-91,-52 1 134,63-8-134,-4-1 95,-69 9-35,0 2 0,31 6-60,-24-3 93,68-3-93,-80-3 27,54-1 12,-36 0-10,1 3 0,7 4-29,108 25 70,-110-16-12,-79-13-52,26 2 21,-28-2-23,1-1-1,-1 0 1,1 0 0,0 0 0,-1-1 0,1 1 0,-1 0 0,1-1 0,-1 1 0,1-1 0,0 1 0,-1-1 0,0 1 0,2-2-4,-3 2-5,0 0 0,1 0-1,-1-1 1,0 1 0,0 0-1,0 0 1,0 0 0,0 0-1,1-1 1,-1 1-1,0 0 1,0 0 0,0 0-1,0-1 1,0 1 0,0 0-1,0 0 1,0-1 0,0 1-1,0 0 1,0 0 0,0-1-1,0 1 1,0 0-1,0 0 1,0-1 0,0 1-1,0 0 1,0 0 0,0 0-1,0-1 1,0 1 0,0 0-1,0 0 1,-1-1 0,1 1-1,0 0 1,0 0 0,0 0-1,0 0 1,0-1-1,-1 1 1,1 0 0,0 0-1,0 0 1,0 0 0,-1 0 5,-11-7 196,9 5-51,-16-10-3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4.0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220 58 8690,'1'-1'202,"13"-15"4266,0 0 1,11-7-4469,-25 23 46,0 0-1,0-1 0,0 1 1,1 0-1,-1 0 1,0 0-1,0 0 1,0 0-1,0 0 1,0 0-1,0 0 0,0 0 1,0 0-1,0 0 1,1 0-1,-1-1 1,0 1-1,0 0 0,0 0 1,0 0-1,0 0 1,0 0-1,0 0 1,1 0-1,-1 0 0,0 0 1,0 0-1,0 0 1,0 0-1,0 0 1,0 0-1,0 0 1,1 1-1,-1-1 0,0 0 1,0 0-1,0 0 1,0 0-1,0 0 1,0 0-1,0 0 0,0 0 1,0 0-46,1 7 1066,-4 11-90,2-17-855,-11 41 713,-3-1 0,-1 0 0,-11 17-834,21-45 85,-54 106 354,20-42-298,-13 26-561,50-96 466,0 1 0,-1-2-1,0 1 1,-1 0 0,1-1 0,-1 0-1,-1 0-45,-5 6 232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4.4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13539,'22'16'5225,"1"14"-3233,8 1-407,6 5 7,-2 1-104,-2 1-487,0 6-185,1-2-288,0 0-128,4 2-224,-5-5-24,-4-3-288,-2-2-312,-5-9-784,-4-3-545,-6-12-703,0-3 1424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4.9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0 311 10346,'11'-2'4913,"1"4"-1632,2 12-1385,1 2 121,-3 15-385,-1 6-360,-6-5-575,2 0-369,1-13-1329,-1-7-519,-1-12 800</inkml:trace>
  <inkml:trace contextRef="#ctx0" brushRef="#br0" timeOffset="1">29 1 13859,'4'5'5457,"-2"-4"-3256,0 3-569,-2-4-440,0 0-128,0 0-1512,0 0-520,0 0 560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5.2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180 51 11394,'3'-1'621,"-1"-1"0,0 0-1,0 0 1,0 0-1,0 0 1,0 0-1,0-1 1,0 1 0,0-2-621,-1 3 98,-1 0 1,0 1 0,1-1 0,-1 0-1,0 1 1,1-1 0,-1 0 0,0 1-1,0-1 1,0 0 0,1 0 0,-1 1-1,0-1 1,0 0 0,0 0 0,0 1-1,-1-1 1,1 0 0,0 0 0,0 1-1,0-1 1,0 0 0,-1 1 0,1-1 0,0 0-1,-1 1 1,1-1 0,-1 0 0,1 1-1,0-1 1,-1 1 0,0-1 0,1 1-1,-1-1 1,1 1 0,-1-1 0,1 1-1,-1-1 1,0 1-99,0-1 102,-1 1-1,1-1 1,-1 1-1,1 0 1,-1 0-1,1-1 1,0 1-1,-1 0 1,1 0 0,-1 1-1,1-1 1,-1 0-1,1 0 1,-1 1-1,1-1 1,0 0-1,-1 1 1,0 0-102,-4 1 194,-4 2-22,0 0 1,1 0-1,-1 1 0,1 0 1,0 1-1,0 0 1,1 1-1,-1-1 0,-3 6-172,5-5 94,0 0-1,1 0 0,0 1 0,1-1 0,0 1 0,0 0 1,1 1-1,0-1 0,0 1 0,1 0 0,-1 2-93,2 0 73,0 0 0,1 0 0,0 0-1,1 0 1,0 0 0,1 0 0,0 0-1,1 0 1,0-1 0,1 1-1,0 0 1,0-1 0,1 0 0,1 0-1,0 0 1,0 0 0,1-1 0,0 0-1,0 0 1,3 2-73,-4-5 0,2 1 0,-1-1 0,0 0 0,1 0 0,0-1 0,1 0 0,-1 0 0,1-1 0,0 0 0,0 0 0,7 1 0,-8-3-87,0 0-1,1 0 1,0-1-1,-1 0 0,1-1 1,0 0-1,-1 0 0,1 0 1,0-1-1,-1-1 0,1 1 1,-1-1-1,0 0 0,5-2 88,3-2-710,0-1 0,1-2 710,25-15-904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5.7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83 12555,'0'4'4953,"-7"-6"-2769,13 2-583,-6-1-217,2 0-184,33-9-656,34-11-128,-24 6-1352,1-5-16,20 3 488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6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326 63 12139,'-29'-51'9339,"29"50"-9238,-1 0 1,1 0 0,-1 1-1,1-1 1,-1 0-1,0 0 1,0 1-1,1-1 1,-1 1-1,0-1 1,0 1-1,0-1 1,1 1-1,-1-1 1,0 1-1,0 0 1,0-1 0,0 1-1,0 0 1,0 0-1,0 0 1,0 0-1,-1 0-101,-2 0 287,-1 0 1,0 1-1,1-1 0,-4 2-287,0 0 81,-14 4 175,-1 1 1,2 2-1,-15 6-256,14-5 48,4-3-13,-1 1 37,-17 9-72,32-14 6,-1 0 0,0 0 0,1 0 0,0 1 0,0-1 0,0 1-1,0 0 1,0 0 0,0 2-6,3-5 1,1-1-1,0 1 1,-1-1-1,1 1 0,0 0 1,-1-1-1,1 1 1,0-1-1,0 1 1,0 0-1,-1-1 0,1 1 1,0 0-1,0-1 1,0 1-1,0 0 1,0-1-1,0 1 0,0 0 1,1-1-1,-1 1 1,0 0-1,0-1 1,0 1-1,1 0 0,-1-1 1,1 1-1,0 1 1,1 0 1,-1 0-1,1 0 0,0-1 1,0 1-1,1 1-1,6 4 10,-2 1 13,-1 1 0,0-1 0,0 1 1,-1 0-1,0 0 0,0 1 0,-1-1 1,0 1-1,-1 0 0,0 0 0,-1 1 1,1 5-24,2 21 142,-2-1 0,-2 37-142,-1-23 86,4 18 218,6 27-304,-9-89 12,0 0-1,0 0 0,0-1 1,1 1-1,0 0 1,0-1-1,1 0 0,-1 1 1,1-1-1,0 0 1,0 0-1,1 0-11,-1-2 15,0 0 0,1 0-1,-1 0 1,1 0 0,-1 0 0,1-1 0,0 1-1,0-1 1,0 0 0,0-1 0,1 1-1,-1-1 1,0 1 0,1-1 0,-1-1 0,1 1-15,7 0 60,-1 0 1,1-1 0,0 0 0,-1-1 0,1 0 0,6-3-61,16-3-686,19-8 686,-38 9-627,-11 5 246,0-1 1,0 1 0,0-1-1,0 1 1,1 0-1,-1 1 381,12 1-1165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6.6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43 135 18676,'-3'2'275,"1"1"0,-1-1 0,1 1 1,-1 0-1,1 0 0,0 0 0,0 1 0,1-1 0,-1 0 1,0 3-276,-2 5 836,1 0 1,-2 7-837,3-9 362,0 1 1,1 0 0,0 1-1,0-1 1,1 0-1,1 1-362,-1-6 95,1 0 0,0 0-1,0 0 1,0-1 0,1 1-1,0 0 1,0 0 0,0-1-1,0 1 1,1-1 0,0 0-1,0 0 1,0 1-95,3 1 48,-1 0 0,2 0 0,-1 0 0,0-1 0,1 0 0,0 0-1,0 0 1,1-1 0,-1 0 0,1-1 0,0 0 0,0 0 0,0-1 0,0 1 0,0-2 0,7 2-48,-10-3 4,-1 0-1,0-1 1,0 1 0,1 0 0,-1-1-1,0 0 1,0 0 0,0-1 0,0 1-1,0-1 1,0 0 0,0 0 0,-1 0-1,1 0 1,-1 0 0,1-1 0,-1 0-1,0 0 1,0 0 0,1 0-4,2-4-5,0-1 1,0 1 0,-1-1-1,0 0 1,0 0 0,-1-1-1,0 0 1,0-3 4,-1 7-8,-1-1 0,-1 0 0,1 0 0,-1 0 1,0 0-1,-1 0 0,1 0 0,-1 0 0,0 0 0,-1 0 1,0-4 7,-1 4-9,1 1 0,-1 0 1,0 0-1,0 0 0,-1 0 1,0 0-1,0 0 0,0 1 1,0-1-1,0 1 0,-1 0 1,0 0-1,-1-1 9,-1 0-1,-1-1 0,0 1 0,0 0 0,-1 0 0,1 1 0,-1 0 0,0 1 0,0-1-1,-1 2 1,1-1 0,-2 1 1,3 0-60,0 1 0,0 0 0,0 0 0,0 1 0,0 0 0,0 0 0,0 1 0,0 0 0,0 0 0,1 0 0,-1 1 0,0 0 0,-6 3 60,11-4-60,0 0 1,0 0-1,-1 0 1,1 0-1,0 1 0,0-1 1,1 0-1,-1 1 1,0 0-1,0-1 1,1 1-1,-1 0 0,1 0 1,-1 0-1,1 0 1,0 0-1,0 0 0,0 0 1,0 0-1,0 1 1,1-1-1,-1 0 1,0 1-1,1-1 0,0 0 1,0 1-1,-1-1 1,2 1-1,-1-1 0,0 0 1,0 2 59,8 18 265</inkml:trace>
  <inkml:trace contextRef="#ctx0" brushRef="#br0" timeOffset="1">582 196 14339,'0'18'6049,"-3"9"-3496,-5 0-1137,-4 7-88,-8 3-655,2-1-505,2-5-1233,1-8-439,15-10 768</inkml:trace>
  <inkml:trace contextRef="#ctx0" brushRef="#br0" timeOffset="2">797 0 15227,'20'11'6050,"-13"14"-3650,-6 0-496,10 11-903,-11 6 15,0 9-504,1 3-216,-1-1-136,3-5 16,-3-18-272,-4-6-352,3-20-1216,-1-4-649,1-13 1329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6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13835,'33'-6'6686,"-1"2"-3528,-14 4-2558,1 1 0,-1 0 1,0 1-1,6 2-600,5 1 361,-8-2-175,-1 1 0,0 1 1,13 5-187,-27-8 12,-1 0 1,1 1 0,-1-1-1,0 1 1,0 0-1,0 1 1,0-1 0,-1 1-1,1 0 1,-1 0 0,0 1-1,0-1 1,-1 1-1,4 5-12,-1 2 29,0 0-1,-1 1 1,0-1-1,-1 1 0,-1 0 1,0 1-29,6 30 227,-3 7-227,-2-24 80,4 37 145,20 121 940,-25-164-944,0 0 0,-1 0 0,-1 11-221,-1-24 46,0 0 0,-1 0 1,0 0-1,-1 0 1,0 0-1,0-1 0,0 1 1,-1 0-1,-1-1 0,-1 3-46,3-6-31,0-1 1,-1 1-1,0-1 0,1 0 0,-1 0 0,-1 0 0,1 0 0,0 0 0,-1-1 0,1 0 0,-1 1 0,0-1 0,-2 0 31,-7 4-275,-1-1 0,0-1 0,-5 0 275,8-1 154,-33 9-277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29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1366 5721,'31'31'2679,"-31"-30"-2539,1-1 0,-1 1-1,1-1 1,-1 1 0,1-1-1,-1 1 1,0 0-1,1-1 1,-1 1 0,0-1-1,1 1 1,-1 0-1,0-1 1,0 1 0,0 0-1,1-1 1,-1 1-1,0 0 1,0 0 0,0-1-1,0 1 1,0 0 0,-1-1-1,1 1 1,0 0-1,0 0-139,0 3 1535,6 0-498,7 0-365,1 0 0,-1-2-1,1 1 1,-1-2 0,1 1 0,0-2 0,0 0 0,12-2-672,-3 0 117,-1-2 0,1-1 0,-1 0 1,21-9-118,9-6 270,0-2 0,-2-2 1,6-6-271,-34 17 99,0-1 1,-1-1 0,-1-1 0,-1-1 0,0-1 0,-1 0-1,15-21-99,-1-8 157,-3-1-1,12-25-156,-30 51 27,143-308 257,-39 76-13,-102 231-234,0 0 0,2 0 0,1 1 0,0 1 0,15-13-37,22-19 162,24-16-162,-52 45 36,-5 6 53,10-7-89,-23 20 18,1 0-1,-1 0 1,1 1 0,-1 0-1,1 1 1,5-2-18,3 0 38,1 0 0,0 2 0,0 0 0,0 0 0,1 2 0,-1 0 0,10 1-38,-14 1 40,-1 1 0,1 0 1,-1 0-1,0 1 0,0 1 1,0 0-1,0 1 0,-1 0 1,1 1-1,8 5-40,4 5 122,10 5 87,-1 2 0,9 9-209,-32-23 20,-1-1 1,0 1 0,0 1-1,-1 0 1,-1 0 0,1 0-1,-2 1 1,1 0 0,1 6-21,19 52 71,-15-36-22,2-1-1,9 16-48,-5-17 52,2 0 1,1-1 0,1-1 0,2-2 0,12 11-53,78 86 705,11 25-705,-107-128 43,10 12 6,1-1 1,1-1 0,2-2-1,0-1 1,3-2-1,12 6-49,101 52 58,-75-45-33,27 12 43,47 14-68,-99-46 28,2-3-1,18 3-27,101 19 79,-144-33-68,145 29 57,-159-32-207,-1 0 0,0 1-1,-1 0 1,1 1 0,-1 0-1,5 3 140,-12-5-33,0-1 0,0 1 0,0 0 0,-1-1 0,1 1 0,0 0 0,0 1 33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31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7 5529,'-1'-1'2793,"-1"0"-569,1-1-479,0 1-97,-1 0-136,1 1-199,0 0-73,-2 32-232,-34 42-192,36-22-352,-6 0-224,7-8-1000,3-7-528,13-9 752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6:24.9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74 6905,'-101'44'5078,"99"-42"-4601,-1-1 0,1 0 0,0 1 0,-1 0 0,1 0 0,-1 1-477,-8 6 3615,19-12-58,14 3-3711,-17 0 414,509-7 1369,-358 3-1330,9 0 271,-1-7-570,10-11 296,37-3 156,-142 19-33,1 4 0,3 3-419,15 9 353,-87-10-356,0 0 0,0 0-1,1 0 1,-1 0 0,0 0 0,0 0-1,0 0 1,0 0 0,0 0 0,0 0-1,0-1 1,0 1 0,0 0-1,0-1 1,0 1 0,0-1 0,0 1-1,0-1 1,0 0 0,0 1-1,-1-1 1,1 0 0,0 1 0,0-1-1,-1 0 1,1 0 0,0 0-1,-1 0 4,1 0-82,-1 0 0,0 0 0,0-1 0,0 1 0,0 0 0,0 0 0,0 0 0,0 0 0,-1-1 0,1 1 0,0 0-1,0 0 1,-1 0 0,1 0 0,-1 0 0,1 0 0,-1 0 0,0 0 0,1 0 0,-1 0 0,0 0 0,0 0 0,1 1 0,-2-1 82,0-1-262,0-1 1,0 2-1,-1-1 1,1 0 0,-1 0-1,1 1 1,-2-1 261,-31-12-1112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31.8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9946,'7'0'4289,"-6"6"-1872,2 11-1201,-3 6 24,3 13-120,-6 1-207,3 7-425,1 1-144,-2-8-304,6-5-344,-2-15-953,1-10 3906,9-19-2337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32.1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186 1 12403,'-28'19'4617,"-3"3"-3393,1 1-448,2-1 128,0 2 72,5-2-55,11-4-57,7 2-64,16-1-216,5-2-136,18 2-248,5-5-80,6-3-72,4 0-16,-6-1-120,-6-3-400,-13 0 2441,-5 2-1609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3.9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4 9554,'-2'-1'3977,"2"0"-2049,0-1 65,0 2-73,3 10-159,5 24-489,8 69-192,-16-34-272,0 8-120,1-7-256,2 1-103,6-18-153,-1-12-168,0-11-697,2-8-527,-4-4-1200,1-12 1391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4.3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 10554,'10'-14'4849,"11"14"-1752,7 2-697,10-2-719,4 2-17,6 1-384,-5-3-295,1 0-409,-6 1-152,-9-1-224,4 4 24,-6 3-552,-1-6-656,-8-1-1177,-6-1 1641,1-3-104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4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12763,'-4'13'5233,"2"6"-3057,6 14-495,-5 11-25,2 24-304,2 9-319,2 15-569,11-3-144,4-16-288,6-12-632,7-30-1305,-5-7-503,0-23 1223</inkml:trace>
  <inkml:trace contextRef="#ctx0" brushRef="#br0" timeOffset="1">282 284 13571,'3'3'1023,"-1"1"0,0-1 0,0 0 0,0 1 0,0 0-1,0 1-1022,1 4 741,-1 1-1,1 1 0,-1 1-740,2 10 943,-3-15-728,6 27 880,1-1 0,2 1 1,5 8-1096,-11-33 98,0 1 0,1-1 0,0 0 0,0 0 1,1 0-1,1-1 0,-1 0 0,1 0 0,0-1 0,1 1 0,0-2 0,0 1 1,3 0-99,-8-5 8,0 0 0,0 0 1,0-1-1,0 1 1,0-1-1,1 0 0,-1 0 1,0 0-1,1 0 1,-1-1-1,4 1-8,-5-1-7,0-1-1,0 1 0,0 0 1,0 0-1,0-1 1,0 1-1,0-1 1,-1 0-1,1 0 1,0 0-1,0 1 0,-1-2 1,1 1-1,0 0 1,-1 0-1,1 0 1,-1-1-1,0 1 0,1-1 1,0 0 7,1-3-70,0 0 0,0 0 0,0 0 1,0-1-1,-1 1 0,0 0 0,0-1 0,0 0 70,2-12-492,1-17 492,5-16-243,-3 26 195,-7 24 50,0 1-1,1-1 1,-1 0-1,0 1 1,0-1-1,0 0 0,1 1 1,-1-1-1,0 0 1,1 1-1,-1-1 1,1 1-1,-1-1 1,1 0-1,-1 1 1,1-1-1,0 1-1,-1 0 2,0 0 0,0 0 0,1 0 0,-1 0 0,0 0 0,1 0 0,-1 0 0,0 0 0,0 0 0,1 0 1,-1 0-1,0 0 0,0 1 0,1-1 0,-1 0 0,0 0 0,0 0 0,0 0 0,1 1 0,-1-1 0,0 0 0,0 0 0,0 0 0,1 1 0,-1-1 0,0 0 0,0 0 0,0 1 0,0-1-2,3 6 49,0-1-1,-1 1 1,0 0-1,0 0-48,2 4 94,2 7 142,2 0 0,0-1 0,1 0-1,1 0 1,0-1 0,2 0 0,-1-1 0,2 0-1,-1 0 1,7 2-236,-14-12 71,0 0 1,0 0-1,0-1 0,1 0 1,-1 0-1,1-1 0,0 0 0,0 0 1,0 0-1,0 0 0,2-1-71,-5 0 14,0-1-1,0 0 0,0 0 0,0 0 1,0 0-1,0 0 0,0-1 1,0 1-1,0-1 0,0 0 0,0 0 1,0 0-1,0 0 0,0-1 1,0 1-1,-1-1 0,1 1 0,-1-1 1,1 0-1,-1 0 0,0 0 0,1-1 1,0-1-14,1-1 6,0-1 0,-1 0 1,0-1-1,0 1 0,0 0 1,-1-1-1,0 0 1,0 1-1,0-1 0,-1 0 1,0-1-7,1-10 8,-1-1 1,-1 0 0,-1-10-9,0 11-88,-1 0 1,0 1-1,-1-1 0,-1 1 1,0 0-1,-2 0 0,-3-9 88,8 25-47,-9-18-673,9 19 652,1-1-1,-1 1 0,1-1 0,-1 1 0,1-1 0,-1 1 0,1 0 0,-1-1 0,1 1 1,-1 0-1,0-1 0,1 1 0,-1 0 0,1-1 0,-1 1 0,0 0 0,1 0 0,-1 0 1,0 0-1,1 0 0,-1 0 0,0 0 0,1 0 0,-1 0 0,0 0 0,0 0 69,0 0 4,1 1 0,-1-1-1,0 0 1,1 1 0,-1-1-1,1 0 1,-1 1 0,0-1-1,1 1 1,-1-1 0,1 1-1,-1-1 1,1 1 0,0-1-1,-1 1 1,1 0 0,-1-1-1,1 1 1,0-1-1,0 1 1,-1 0 0,1-1-1,0 1-3,-8 36-134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5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71 12507,'-1'-1'553,"-1"0"0,0 0 0,0 0 1,1 0-1,-1 0 0,0 0 0,0 0 0,0 0 1,0 1-1,0-1 0,-2 1-553,3-1 147,-1 1-1,1 0 0,-1 1 1,1-1-1,-1 0 1,0 0-1,1 1 1,-1-1-1,1 1 1,-1-1-1,1 1 1,-1 0-1,1-1 1,0 1-1,-1 0 0,1 0 1,0 0-1,0 0 1,-1 0-1,1 0 1,0 0-1,0 1 1,0 0-147,-3 3 195,1 1 0,0-1 0,0 1-1,0 0 1,1 0 0,0 0 0,0 1 0,1-1 0,-1 0 0,2 1 0,-1-1 0,0 3-195,1 13 361,0 0 0,1 0 0,2 1-361,-1-5 161,1 0 1,0-1-1,2 1 1,0-1 0,1 0-1,1 0 1,0-1-1,5 8-161,-7-17 49,0 0 0,0 0-1,0 0 1,1 0-1,0-1 1,0 0 0,0-1-1,6 5-48,-6-7 20,-1 0 1,1 0-1,-1 0 0,1 0 0,0-1 0,0 0 0,0 0 0,0-1 0,0 0 1,1 0-1,-1 0 0,4-1-20,-4 0 6,0 0 0,0 0 0,-1-1-1,1 0 1,0 0 0,-1-1 0,1 0 0,-1 0 0,0 0 0,0 0 0,1-1 0,-2 0 0,1 0 0,0 0-1,1-2-5,1-1 5,0-1-1,-1 1 1,0-1 0,-1 0-1,1-1 1,-2 1-1,1-1 1,-1 0-1,3-6-4,-1 0 7,-1 0 0,0-1 0,-1 1 0,-1-1 0,0 0 0,-1 0-1,0 0 1,-2 0 0,0-10-7,0 16 11,-1-1 0,-1 1-1,1 0 1,-1 0 0,-1 0 0,0 0-1,0 0 1,-1 0 0,0 1-1,0-1 1,-1 1 0,0 0-1,0 1 1,-1-1 0,0 1 0,-2-1-11,-2-1 16,-1 0 1,0 0-1,0 1 0,-1 0 1,0 1-1,-9-4-16,12 7-7,-1 0-1,1 0 1,-1 1-1,0 0 1,-1 1-1,1 0 0,0 1 1,0 0-1,-4 1 8,9 0-98,0 0 0,0 1 0,1-1 0,-1 1 0,0 1 0,1-1-1,-1 1 1,1-1 0,-1 1 0,1 1 0,0-1 0,0 0 0,0 1 0,0 0 0,0 0-1,1 0 1,-1 1 0,1-1 0,0 1 0,0-1 0,0 1 0,0 0 0,1 1-1,0-1 1,0 0 0,0 1 0,0-1 0,0 1 98,1-1-245,-1 1 0,1-1 0,0 0 0,0 1 0,1-1 0,-1 2 245,2 3-278,-1 0 1,1 0-1,1 2 278,-2-10-12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5.9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13659,'3'2'5513,"3"10"-2688,9-1-937,5 4-88,3 2-167,2-1-753,3 1-264,0-1-304,1 0-112,3 3-96,-3-3-64,-4 0-344,-6-3-368,-6-5-1144,1-4-545,-1-4-4336,4-5 4432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46.4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 2 14291,'0'0'82,"0"0"0,-1 1 0,1-1-1,0 0 1,0 0 0,0 0 0,0 0 0,0 0 0,0 0-1,0 0 1,0 0 0,0 0 0,0 0 0,0 0 0,0 0-1,0 0 1,-1 0 0,1 0 0,0 0 0,0 0 0,0 0-1,0 0 1,0 0 0,0 0 0,0 0 0,0 0 0,0 0-1,0 0 1,0 0 0,0 0 0,-1 0 0,1 0 0,0 0-1,0 0 1,0-1 0,0 1 0,0 0 0,0 0 0,0 0-1,0 0 1,0 0 0,0 0 0,0 0 0,0 0 0,0 0-1,0 0 1,0 0 0,0 0 0,0 0 0,0 0 0,0-1-1,0 1 1,0 0 0,0 0 0,0 0 0,0 0 0,0 0-1,0 0 1,0 0 0,0 0 0,0 0 0,0 0 0,0 0-1,0 0 1,0-1 0,0 1 0,0 0 0,0 0 0,0 0-82,-6 8 1944,-8 19-865,2 4-469,1 1 0,1 0 1,2 1-1,1 0 0,1 0 1,2 0-1,1 19-610,3-12 146,1-1 0,2 1 0,1-1 1,3 0-1,1 0 0,4 10-146,-7-32 31,1 0 0,0 0 0,2-1 1,0 0-1,0-1 0,1 0 0,1 0 0,7 7-31,-12-16 9,1 0 0,0 0 0,0 0-1,1-1 1,0 0 0,0 0 0,0-1-1,6 3-8,-7-4 3,1-1 0,-1 0 0,0 0 0,1 0 0,-1-1 0,1 0-1,-1-1 1,1 1 0,0-1 0,-1 0 0,7-2-3,-9 2 1,-1 0-1,1-1 1,-1 0 0,1 0 0,-1 0 0,1 0 0,-1-1-1,0 1 1,0-1 0,0 0 0,0 0 0,0 0 0,0 0-1,0 0 1,-1-1 0,1 1 0,-1-1 0,1 0 0,-1 1-1,0-1 1,0 0 0,-1 0 0,1-1 0,1-2-1,-2 1 4,1 0 1,-1 0 0,0 0-1,0 0 1,-1 0 0,1 0-1,-1 0 1,0-1 0,-1-2-5,-1-3 17,1 0 1,-2 1-1,1-1 1,-2-2-18,2 8 9,-1 0 0,1 0 0,-1 0 0,0 0 0,0 0 0,0 1 0,-1-1 0,0 1 0,0 0 0,0 0 0,0 0 0,0 1 0,-1-1 0,0 1 0,0 0 0,0 1 0,0-1 0,0 1 1,0 0-1,-1 0 0,1 0 0,-1 1 0,1 0-9,-2 0-8,1 0 1,-1 0-1,0 0 1,0 1-1,1 0 1,-1 0-1,0 1 1,1 0-1,-1 0 1,1 1-1,-1 0 1,1 0-1,-1 0 1,1 1-1,0-1 1,0 2-1,1-1 1,-1 1-1,-2 1 8,2 1-103,0 0 1,0 0-1,1 0 0,-1 1 1,1 0-1,1 0 0,-1 0 1,1 1-1,1 0 0,-1-1 1,1 1-1,0 3 103,0 12 28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0.9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131 19 8386,'-24'-7'1446,"16"4"-542,-1 1 0,1 0 0,-1 1 0,0-1-1,0 2 1,-8-1-904,-15 0 4349,27 2-2803,6 1-212,10 3 175,2-1-931,1-1 1,-1 0-1,1-1 0,12 0-578,57-3 755,-41 0-459,101 4 135,-106 0-335,1 2-1,27 7-95,-61-11-85,20 6 63,-22-7-124,-1 1 0,0-1 0,1 1 1,-1-1-1,0 1 0,0 0 0,1 0 1,-1 0-1,0 0 0,0 0 0,0 0 1,0 0-1,0 0 0,0 0 0,0 0 146,-1 0-18,0-1-1,0 0 0,0 0 0,0 0 0,1 1 0,-1-1 0,0 0 1,0 0-1,0 1 0,0-1 0,0 0 0,0 0 0,0 1 0,0-1 0,0 0 1,0 1-1,0-1 0,0 0 0,0 0 0,0 1 0,0-1 0,0 0 0,0 0 1,0 1-1,0-1 0,-1 0 0,1 0 0,0 1 0,0-1 0,0 0 0,0 0 1,0 0-1,-1 1 0,1-1 0,0 0 0,0 0 0,-1 0 0,1 1 0,0-1 1,0 0-1,0 0 0,-1 0 0,1 0 0,0 0 0,0 0 0,-1 0 0,1 0 1,0 0-1,-1 1 0,1-1 0,0 0 0,0 0 0,-1 0 19,-14 2 56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1.3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0 8666,'-13'14'4937,"5"8"-16,8 11-2961,0 9-31,2 16-329,4 2-248,0 12-447,4 6-177,2 4-312,-1 0-120,3-10-168,-2-11-32,-3-14-160,0-3-400,1-18-1064,-4-7-617,0-18 3441,-1-13-1528</inkml:trace>
  <inkml:trace contextRef="#ctx0" brushRef="#br0" timeOffset="1">78 390 14195,'17'-1'5553,"14"-1"-3496,6 2-161,7 2-280,0 2-231,-2 4-609,5 5-224,-14-1-224,-2 5-88,-5 3-840,-7 3-632,-6 9-1225,-6-4 3449,-12 0-1152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6:25.7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18 7578,'-2'-1'488,"1"-1"1,-1 0-1,1 1 1,-1-1 0,0 1-1,1-1 1,-1 1-1,0 0 1,0 0-1,0 0 1,0 0 0,-1 0-489,3 1 86,-1-1 1,0 1 0,1 0-1,-1 0 1,1 0 0,-1 0 0,0 0-1,1 0 1,-1 0 0,1 0 0,-1 0-1,1 1 1,-1-1 0,0 0-1,1 0 1,-1 0 0,1 1 0,-1-1-1,1 0-86,-1 1 109,0 0 0,0 0 0,0 0 0,1 0 0,-1-1 0,0 1 0,1 0-1,-1 0 1,1 0 0,-1 0 0,1 0 0,0 0 0,-1 0 0,1 1-109,-3 11 397,1-1 0,0 1 0,1-1-1,1 6-396,-1 4 287,-1 27 73,3 1 1,2-1 0,3 1-361,25 149 388,-2-15-169,-18-102-76,4-1 0,17 55-143,-28-123-128,-1-4-357,0 0 0,-1 0-1,0 0 1,-1 0 0,1 8 485,-2-24-1739,1-14 717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1.8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12371,'-7'13'5369,"7"3"-2753,11-7-879,6 2 23,9-6-256,6-2-215,7-2-481,0-1-216,-2 0-192,-9-2-256,-8 3-1536,-3 0-601,8 14 1009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2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349 67 8642,'-18'-20'4919,"-7"-8"1091,23 26-5690,0 1-1,-1-1 1,1 0-1,0 1 1,-1-1 0,1 1-1,-1 0 1,0 0-1,1 0 1,-1 0-1,-1 0-319,-5 0 316,1 0 1,-1 1-1,0 0 0,1 1 0,-1-1 0,1 2 1,-1-1-1,1 1 0,0 1 0,-1-1 0,1 1 0,-7 4-316,-3 3 43,0 0 0,1 1 0,0 0 0,-14 13-43,26-19-1,-1 0-1,1-1 0,0 2 0,1-1 0,-1 1 0,1-1 0,-3 7 2,5-9-4,0 1 1,1-1-1,0 1 1,-1 0-1,1-1 1,1 1-1,-1 0 1,0 0-1,1 0 0,0 0 1,0-1-1,0 1 1,1 0-1,-1 0 1,1 2 3,4 10 9,0-1-1,0 1 1,9 13-9,-8-17 18,0 1-1,-1 0 1,-1 1 0,0-1-1,0 1 1,-1 3-18,-1 4 16,-1 0-1,-2 0 1,0-1 0,-2 12-16,-18 83 16,19-104-15,-11 46 3,-7 41 6,16-76-5,1 1 1,2 0-1,0 4-5,1-21 0,0 0 0,0-1 0,1 1 0,0-1 0,0 0 0,2 6 0,-2-9 3,0-1-1,-1 1 1,1 0-1,0-1 1,0 1-1,1 0 1,-1-1-1,0 0 1,0 1-1,1-1 1,-1 0-1,0 1 1,1-1-1,0 0 1,-1 0-1,1 0 1,0 0-1,-1 0 0,1-1 1,0 1-1,0-1-2,4 2 41,1-1 0,-1-1-1,1 1 1,-1-1-1,1 0 1,-1-1 0,1 1-1,-1-1 1,5-2-41,22-2 241,-3 4-54,0 0 0,0 3-1,0 0 1,-1 2 0,26 6-187,-52-10-382,1 1 0,-1 0 1,1 0-1,-1 1 0,0-1 1,1 1-1,-1-1 0,0 1 1,0 0-1,2 2 382,18 17-1479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2.7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0 369 13019,'1'3'467,"0"0"1,0-1-1,0 1 0,0-1 1,0 1-1,1-1 0,-1 0 1,1 1-1,-1-1 0,1 0 1,0 0-1,0 0 1,0 0-1,2 1-467,-2-2 249,1 1 0,-1-1 0,1 0 0,0 1 0,-1-1 0,1-1 0,0 1 0,0 0 0,-1-1 1,1 1-1,0-1 0,2 0-249,1 0 183,0 0 0,0-1 0,0 0 0,0-1 0,0 1 0,0-1 0,0 0 1,0 0-1,0-1 0,-1 0 0,1 0 0,3-3-183,8-7 142,0-1 0,-1-1 0,-1-1 0,0 0-1,12-18-141,-20 25 8,0-1 0,-1-1-1,-1 1 1,1-1-1,-2 0 1,0 0 0,0-1-1,-1 1 1,0-1-1,-1 1 1,0-6-8,-1 11 5,-1 0 0,1 0 0,-2 0 0,1 0 0,-1 0 0,0 0 0,0 1-1,0-1 1,-1 0 0,0 0 0,0 1 0,0-1 0,-1 1 0,0 0 0,0 0 0,0 0 0,-1 0 0,0 0 0,0 1 0,0 0 0,0 0 0,0 0 0,-2-1-5,3 3 3,0 0-1,-1 0 1,1 0 0,-1 0 0,1 0 0,-1 1-1,0 0 1,0-1 0,1 2 0,-1-1 0,0 0-1,0 1 1,0-1 0,0 1 0,-1 0-3,2 1 15,0-1 0,1 1 1,-1-1-1,0 1 0,0 0 1,0 0-1,0 0 0,1 1 1,-1-1-1,0 1 0,1-1 1,-1 1-1,1 0 1,0 0-1,0 0 0,-1 0 1,1 0-1,1 1 0,-3 1-15,-1 4 100,1 0-1,0 0 0,0 0 0,1 0 1,0 1-1,0 0 0,1-1 1,0 1-1,1 0 0,0 5-99,-1 8 267,2-1 0,0 1 0,4 18-267,-2-22 113,0-1 1,2 0 0,0 0-1,1 0 1,1 0-1,0-1 1,1 0-1,1 0-113,-3-8 39,0 0-1,0 0 0,0-1 1,1 0-1,0 0 1,1 0-1,-1-1 1,1 0-1,1 0 0,-1-1 1,1 0-1,0 0 1,0 0-1,0-1 1,1-1-1,1 1-38,3 0-75,0 0 0,0 0 0,1-2 0,0 0 75,-6-1-150,-1 0 0,0-1-1,0-1 1,0 1 0,0-1-1,0 0 1,0-1 0,0 1 0,0-2 150,2 0 80,0 0 1,0-1-1,7-5-80,22-19-136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3.0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31 10050,'1'-2'668,"0"0"-1,0 0 1,-1 0-1,1 0 1,-1 0-1,1-1 1,-1 1-1,0 0 1,1 0 0,-1 0-1,-1-1-667,0-1 2305,-1 9-674,-4 20-79,1 0 0,1 1 0,0 22-1552,3 80 1097,4-88-857,0 0 0,3 0 0,1-1 0,11 32-240,-16-62 21,1-1 0,0 0 0,1 0 0,0 0 0,0-1 0,0 1 0,1-1 0,4 5-21,-6-9-36,-1-1-1,1 1 1,-1-1-1,1 0 1,0 0-1,0 0 1,0 0-1,0 0 1,0 0-1,1-1 1,-1 0-1,0 0 0,1 0 1,-1 0-1,1 0 1,-1-1-1,1 1 1,-1-1-1,1 0 1,-1 0-1,4-1 37,-1 0-310,1 0 0,-1-1 1,0 1-1,0-1 0,0-1 0,-1 1 0,1-1 0,0 0 0,-1 0 0,0-1 0,5-3 310,21-24-1189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3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 13515,'-12'7'5673,"8"-2"-3168,12 2-721,9-6-48,14 4-351,5-2-329,8-6-488,-4 1-152,-3-5-176,-3 3-88,4-3-1056,3 7-696,3-4 928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3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186 40 9146,'12'-16'4425,"-7"2"-1841,7 6-455,-8 6-17,-9 13-375,-3 12-265,-14 19-368,6 12-192,-13 13-279,-1 8-105,3 3-192,-5-3-96,16-17-88,1-12-456,7-29-1201,3-14-399,0-23 912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4.3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13259,'25'10'5417,"3"8"-2656,4 7-873,6 15 24,-8 6-191,-2 6-593,-3 3-272,-4-3-344,7 1-152,-5-9-192,5-3-40,-8-13-224,-2-7-368,-1-9-1240,-6-8 1280,5-1-120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4.6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98 14363,'-18'-57'4797,"18"56"-4608,-1-1-1,0 0 1,1 1-1,-1-1 1,0 1-1,0-1 1,0 1 0,0 0-1,0-1 1,0 1-1,-1 0 1,1 0-1,0 0 1,-1 0 0,1 0-1,-1 0-188,1 0 114,0 1-1,1-1 1,-1 1-1,0-1 1,1 1-1,-1-1 1,0 1-1,1-1 0,-1 1 1,1-1-1,-1 0 1,1 1-1,-1-1 1,1 0-1,0 0 1,-1 1-1,1-1 1,0 0-114,0 1 53,0-1 0,0 1 0,0 0 0,0 0 0,0-1 0,0 1 0,0 0 0,0 0 0,0-1 1,0 1-1,0 0 0,0 0 0,1-1 0,-1 1 0,0 0 0,0 0 0,0 0 0,0-1 0,1 1 0,-1 0 0,0 0 0,0 0 1,0 0-1,1 0 0,-1-1 0,0 1 0,0 0 0,1 0 0,-1 0 0,0 0 0,0 0 0,0 0 0,1 0 0,-1 0 0,0 0 0,0 0 1,1 0-1,-1 0 0,0 0 0,0 0 0,1 0 0,-1 0-53,15 0 396,-12 0-217,1 0-102,11 0 79,1 0 0,0 1 0,0 1 1,-1 0-1,1 1-156,0 1 12,-1 1 0,0 0 0,0 1 0,0 0 0,-1 1 0,0 1 0,1 1-12,-12-7 3,0 0 0,-1 0 0,0 1 0,1-1 0,-1 1 0,0-1 0,0 1 0,0-1 0,0 1 0,-1 0 0,1 0 0,-1 0 0,0 0 0,0 0 0,0 0 0,0 1 0,0-1 0,-1 0 0,1 0 0,-1 1-1,0 0-2,-1 8 13,0 1-1,0-1 0,-1 0 1,-1 1-1,-1 1-12,0 2 19,-2 17-19,3 24 19,3 1 0,2-1 0,4 20-19,-3-37 45,14 118 311,-5-48 63,-11-98-356,0-1 0,-1 1 1,0-1-1,-1 1 0,0 0 0,-1-1 0,0 2-63,1-8 21,-1 0-1,0-1 1,0 1 0,0-1-1,0 1 1,0-1 0,-1 0 0,0 0-1,0 0 1,0 0 0,-1-1-1,1 1 1,-1-1 0,1 0-1,-1 0 1,0 0 0,-4 1-21,-2 1-97,-1 0 0,1-1-1,-1-1 1,0 0 0,0 0 0,0-1 0,0 0 0,0-1 0,-1-1 0,-3 0 97,-41-1-427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8.0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8 9298,'-3'-1'4065,"1"-3"-1713,2 1-447,0 3-441,0 0 160,4 35-199,1 65-209,-6-20-328,-3 1-144,4-4-264,1-12-127,6-16-161,1-9-144,0-16-809,-3-5-527,-1-12-1120,0-9-377,-7-19 1753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8.3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12907,'2'1'948,"0"1"0,0 0 1,0-1-1,0 1 0,0 0 1,1 2-949,8 13 2316,-7-6-1724,0 0 1,2 7-593,-4-11 518,4 13 63,10 33 2324,19 40-2905,-28-77 161,0-1-1,1 0 1,1-1-1,0 0 0,1-1 1,1 0-1,0 0 1,2 1-161,-8-9 36,1 0 0,0 0 0,0-1 0,0 1 0,7 2-36,-11-6 3,1 0 0,-1 0 0,1 0-1,0 0 1,-1 0 0,1-1 0,0 1 0,-1-1 0,1 0 0,0 0 0,0 0 0,-1 0-1,1 0 1,0-1 0,0 1 0,-1-1 0,1 0 0,0 1-3,3-4-11,1 1-1,0-1 1,-1 0-1,0 0 1,0-1 0,0 1-1,-1-1 1,1-1-1,-1 1 1,1-2 11,8-11-158,0-1 0,7-13 158,-10 13-70,-1 0-1,-1-1 0,-1 0 1,0-1-1,-2 1 0,2-10 71,-5 13 45,-4 17 2,-1 3 9,-7 27 135,3-1-38,2 1-1,2 0 0,0-1 1,2 1-1,1 0 1,2 0-1,1 0 1,1-1-1,1 0 0,5 12-152,-8-34 16,-1 1 0,1-1-1,1 0 1,-1 0 0,1 0-1,1 0 1,-1 0 0,2 0-16,-5-6-90,0 1 1,1-1-1,-1 0 1,0 0-1,0 0 0,1 0 1,-1-1-1,0 1 1,1 0-1,-1-1 1,1 1-1,-1 0 1,1-1-1,-1 0 0,1 1 1,-1-1-1,1 0 1,-1 0-1,1 0 1,0 0 89,0 0-204,0 0 1,1-1-1,-1 0 1,0 1-1,0-1 1,0 0-1,0 0 0,0 0 1,0 0-1,0 0 1,0-1-1,0 1 1,0-1 203,19-19-1343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6:26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52 11530,'-6'0'2003,"1"0"-1212,0 1 1,0-2-1,-1 1 1,-2-1-792,8 1 51,-1 0 0,1 0 1,-1 0-1,1 0 0,-1 0 0,1 0 1,-1 0-1,1-1 0,-1 1 1,1 0-1,-1 0 0,1 0 0,-1-1 1,1 1-1,-1 0 0,1-1 0,0 1 1,-1 0-1,1-1 0,-1 1 1,1-1-1,0 1 0,0 0 0,-1-1 1,1 1-1,0-1 0,0 1 0,-1-1 1,1 1-1,0-1 0,0 1 0,0-1 1,0 1-1,0-1 0,0 1 1,0-1-1,0 0 0,0 1 0,0-1 1,0 1-1,0-1 0,0 1 0,0-1 1,0 1-52,1-1 42,-1 0 1,1 0 0,-1 1-1,1-1 1,0 0 0,-1 0-1,1 1 1,0-1 0,0 1-1,-1-1 1,1 1 0,0-1 0,0 1-1,0-1 1,0 1 0,0-1-1,-1 1 1,1 0 0,0 0-1,0 0 1,0-1 0,0 1-1,1 0-42,4-1 135,22-5 162,1 1 0,0 1 1,6 1-298,90-1 359,-113 4-312,199 2 507,-1 9 0,87 21-554,181 12 605,-125-12-361,-346-32-226,0 1 1,-1 0-1,1 1 0,0-1 0,-1 1 0,0 0 0,1 1 0,-1 0 0,0 0 0,0 0 1,-1 1-1,5 2-18,-9-5 8,-1-1-1,0 0 1,1 1 0,-1-1 0,1 1 0,-1-1 0,0 0-1,1 1 1,-1-1 0,0 1 0,1-1 0,-1 1-1,0-1 1,0 1 0,1-1 0,-1 1 0,0-1 0,0 1-1,0 0-7,0-1 11,0 0 0,0 1 0,0-1-1,0 0 1,0 0 0,-1 1 0,1-1-1,0 0 1,0 0 0,0 1 0,-1-1-1,1 0 1,0 0 0,0 0 0,0 1-1,-1-1 1,1 0 0,0 0 0,0 0-1,-1 0 1,1 0 0,0 1 0,-1-1-1,1 0-10,-22 3 295,19-3-352,2 0 58,-1 0 1,1 0-1,0 0 0,-1 0 1,1 1-1,0-1 0,0 0 1,-1 1-1,1-1 0,0 1 1,0-1-1,0 1 0,-1 0-1,-1 2 2,1-1-1,1 1 0,-1-1 1,0 1-1,1 0 0,-2 3-1,3-6 0,-2 4 0,-3 5 3,1 0-1,0 0 1,1 0-1,0 0 1,0 0-1,1 1 1,-1 3-3,-7 101 178,5 0 1,5 10-179,0-78 89,0 32 53,-1 29 122,6 8-264,-1-65-360,-3 1 0,-2 7 360,1-58-38,0 0 0,0 0 0,0 1 1,-1-1-1,1 0 0,0 0 1,0 1-1,0-1 0,0 0 1,0 0-1,0 1 0,1-1 0,-1 0 1,0 0-1,0 1 0,0-1 1,0 0-1,0 0 0,0 0 1,0 1-1,0-1 0,1 0 0,-1 0 1,0 0-1,0 1 0,0-1 38,6-3-609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8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224 117 12443,'1'0'584,"0"0"0,0 0 1,0 0-1,0 0 0,0-1 0,0 1 1,1 0-1,-1-1 0,0 1 1,0-1-1,0 0 0,0 1 1,0-1-585,0 0 107,-1 1 1,0-1-1,0 1 0,1-1 1,-1 1-1,0-1 1,0 1-1,0-1 1,0 1-1,1-1 1,-1 1-1,0-1 1,0 0-1,0 1 0,0-1 1,0 1-1,0-1 1,0 1-1,-1-1 1,1 1-1,0-1 1,0 1-1,0-1 1,-1 1-1,1-1 0,0 1 1,0-1-1,-1 1 1,1-1-1,0 1-107,-6-8 322,1 0-1,-1 0 1,0 1-1,-1 0 0,0 0 1,0 1-1,0 0 1,-1 0-1,0 1 0,-2-2-321,5 4 24,0 0-1,0 1 1,0 0 0,0-1-1,-1 2 1,1-1-1,-1 0 1,1 1-1,-1 0 1,-3 0-24,6 1 0,0 0 0,0 0 0,-1 1 1,1-1-1,0 1 0,0 0 0,0-1 0,0 1 0,0 1 1,0-1-1,0 0 0,0 1 0,1-1 0,-1 1 0,0 0 0,1 0 1,-1 0-1,1 0 0,0 0 0,-1 1 0,-1 3-4,1-1 0,-1 0 0,1 1-1,0 0 1,0 0 0,0 0 0,1 0 0,0 0 0,0 2 4,-2 6 3,2-1 1,0 1 0,1-1-1,0 1-3,0-3 31,1 0-1,1 0 0,0-1 0,0 1 0,1 0 0,1-1 1,-1 0-1,2 2-30,-3-9 17,1 0 1,-1 0-1,1 0 0,0 0 1,0 0-1,0 0 0,0 0 1,0 0-1,1-1 1,-1 1-1,4 1-17,-4-2 7,0-1 1,1 1-1,-1-1 0,1 0 1,-1 0-1,1 0 0,-1-1 1,1 1-1,0-1 0,-1 1 1,1-1-1,0 0 0,0 0 1,-1 0-1,1 0 0,0 0 1,0-1-8,3 0 0,0-1 0,0 0-1,-1 0 1,1-1 0,0 1 0,-1-1 0,0 0 0,1-1-1,-1 0 1,-1 1 0,1-1 0,1-2 0,5-5-14,0-1 0,0-1 0,-1 1 0,0-3 14,-5 9 2,-1-1 0,0 0 0,-1 0-1,1 0 1,-1 0 0,-1-1-1,1-1-1,-3 15 27,1 1-1,-1-1 1,1 1-1,0-1 1,1 1-1,0 1-26,5 24 120,6 57 271,-13-88-444,1 0 0,-1 0 0,0 0 0,0 0 0,0 0-1,1 0 1,-1 0 0,0-1 0,1 1 0,-1 0 0,1 0 0,-1-1 0,1 1 0,-1 0 0,1 0 0,-1-1 0,1 1-1,0 0 1,-1-1 0,1 1 0,0-1 0,0 1 0,-1-1 0,1 0 0,0 1 0,0-1 0,0 1 0,0-1 0,-1 0-1,1 0 1,0 0 0,1 1 53,-1-2-160,1 1 0,-1 0 0,1-1 0,-1 1-1,1-1 1,-1 1 0,1-1 0,-1 0 0,0 1-1,1-1 1,-1 0 0,0 0 0,0 0 0,0 0 0,0 0-1,0 0 1,0 0 0,0 0 0,0-1 0,0 1 160,13-20-1007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9.1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66 11042,'11'14'4133,"-1"0"-1,3 8-4132,7 18 5330,-1 1-5330,-4-9 3022,18 29-3022,-17-38 530,-20-27-507,1-1 0,0 1 0,0-1 0,0 0 0,1 0 0,0-1 0,0 1 0,0 0 0,-1-6-23,0-1 35,0-1-1,1 0 1,1-1-1,0 1-34,1 0-123,0 0 0,1 1 0,0-1 0,1 1 0,1-1 0,0 1 0,0 0 0,1 0-1,1 0 1,0 1 0,1 0 0,0 0 0,0 0 0,5-4 123,-3 6-1638,-7 9 1531,-1 0-1,0 0 1,1 0 0,-1 0 0,0 0 0,0-1 0,1 1-1,-1 0 1,0 0 0,1 0 0,-1 0 0,0 0 0,1 0-1,-1 0 1,0 0 0,0 0 0,1 1 0,-1-1 0,0 0-1,1 0 1,-1 0 0,0 0 0,0 0 0,1 0 0,-1 1-1,0-1 1,0 0 0,1 0 0,-1 0 0,0 1 0,0-1-1,0 0 1,1 0 0,-1 1 0,0-1 107,6 13-2010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4:59.5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13635,'8'25'5857,"-2"7"-3056,4 14-913,-7 5 1,0 19-553,2 2-368,-1 1-520,-2-9-144,4-17-128,0-9-136,3-20-928,-2-4-576,-2-17-1233,8-5 569,9-17 1248</inkml:trace>
  <inkml:trace contextRef="#ctx0" brushRef="#br0" timeOffset="1">248 197 10626,'-1'-1'295,"1"1"0,-1-1 0,0 1 0,1-1 0,-1 1 0,0-1 0,0 1 0,0-1 0,1 1 0,-1 0 0,0 0 0,0-1 0,0 1 0,0 0 0,0 0 0,1 0-1,-1 0 1,0 0 0,0 0 0,0 0 0,0 0 0,0 0 0,0 0 0,0 1-295,-3 0 598,0 1-1,0-1 0,1 1 1,-1 0-1,0 1-597,-7 3 967,-13 7 479,1 1-1,0 1 1,-1 3-1446,14-11 335,1 1 1,0 0 0,0 1 0,1 0 0,0 1-1,1 0 1,-6 10-336,11-19 27,1 1-1,0 0 1,1 0-1,-1 0 1,0 0-1,0 0 1,1 0-1,-1 0 1,1 0-1,0 1 1,0-1 0,0 0-1,0 0 1,0 0-1,0 0 1,0 0-1,1 0 1,-1 0-1,1 1 1,-1-1-1,1 0 1,0 0-1,0-1 1,0 1 0,0 0-1,0 0 1,0 0-1,1-1 1,-1 1-1,0 0 1,1-1-1,0 1 1,-1-1-1,2 1-26,5 4 17,0-1 0,0 0-1,1-1 1,-1 0 0,1 0-1,0-1 1,1 0-17,21 7-476,2-1 0,-1-1 0,33 2 476,-47-10 205,-4-6-349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0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62 7842,'5'-9'2062,"0"0"-347,0 0-1,-1-1 0,0-1-1714,-3 11 133,-1-1 0,0 1 0,0-1 0,0 1 0,1-1 0,-1 1 0,0-1-1,0 0 1,0 1 0,0-1 0,0 1 0,0-1 0,0 1 0,-1-1 0,1 1 0,0-1 0,0 1-1,0-1-132,-1 0 91,1 1-1,0 0 0,0 0 0,0-1 0,-1 1 0,1 0 0,0 0 0,-1 0 1,1-1-1,0 1 0,0 0 0,-1 0 0,1 0 0,0 0 0,-1 0 0,1 0 1,0 0-1,-1 0 0,1 0 0,0 0 0,-1 0-90,0 0 322,-1 0 1,1 0-1,0 0 1,-1 0-1,1 1 1,0-1-1,0 1 1,-1-1-1,1 1 1,-1 0-323,0 1 271,0-1 0,0 1 0,1 0 0,-1 0 0,0 1 0,1-1 0,0 0 0,-1 0 0,1 1 0,-1 1-271,-9 28 1058,10-28-921,-1 5 55,0 0 1,0 1-1,1-1 1,0 0 0,1 1-1,0-1 1,0 1-1,2 5-192,-2-10 27,1 0-1,0 0 1,0 0-1,1 0 1,-1 0-1,1 0 1,0-1-1,1 1 1,-1-1-1,1 1 1,0-1-1,0 0 1,0 0-1,0 0 1,1-1-1,2 3-26,-3-4 0,0 0-1,0-1 1,0 1 0,1-1-1,-1 1 1,1-1-1,-1 0 1,1 0 0,-1-1-1,1 1 1,-1-1-1,1 1 1,0-1 0,-1-1-1,1 1 1,-1 0-1,1-1 1,0 0 0,-1 1-1,1-1 1,-1-1 0,3 0 0,3-2-10,-1 0 0,0 0 1,0-1-1,0 0 1,-1 0-1,1-1 0,-1 0 1,2-2 9,-2 1-20,0-1 1,0 0 0,-1 0 0,0-1-1,4-7 20,-8 13-4,-1-1-1,1 1 1,0-1-1,-1 0 0,0 0 1,0 0-1,0 1 1,-1-1-1,1 0 1,-1 0-1,0 0 1,0 0-1,0 0 0,0 0 1,-1 0-1,0-1 5,0 1 2,-1 1-1,0-1 0,1 1 1,-1 0-1,0 0 1,0 0-1,-1 0 0,1 0 1,-1 0-1,1 1 0,-1-1 1,0 1-1,0-1 1,0 1-1,0 0 0,-1 1 1,1-1-1,-1 0-1,-4-2 5,-1 1 0,1 0-1,-1 0 1,0 1 0,0 0 0,-6-1-5,11 3-73,-1-1-1,1 1 1,-1 0 0,1 0 0,-1 1 0,1-1 0,-1 1 0,1 0 0,0 0 0,-1 0-1,1 1 1,0 0 0,0-1 0,0 1 0,0 1 0,-1 0 73,3-1-105,-1 0 0,1 0 0,-1 0 1,1 1-1,0-1 0,0 1 0,0 0 1,0-1-1,1 1 0,-1 0 0,1 0 1,0 0-1,-1 0 0,2 1 0,-1-1 0,0 0 1,0 0-1,1 0 0,0 1 0,0-1 1,0 3 104,0-3-282,0 1 0,0-1 0,1 0 0,-1 0 0,1 1 0,0-1 0,0 0 282,0 0-157,1-1 0,-1 0 0,1 1 0,-1-1 0,1 0 0,0 0 0,0 1 157,-1-3-33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0.4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0 219 14131,'4'19'3534,"17"89"4450,-19-102-7714,-1 0-1,1-1 0,0 1 0,0-1 1,1 0-1,0 1 0,0-1 0,0 0 1,0-1-1,1 1 0,4 4-269,-6-8 37,0 1 1,0 0-1,0-1 0,0 1 1,0-1-1,0 0 0,1 0 1,-1 0-1,1 0 1,-1 0-1,1 0 0,-1-1 1,1 1-1,-1-1 0,1 1 1,-1-1-1,1 0 0,0 0 1,-1-1-1,1 1 1,-1 0-1,1-1 0,-1 1 1,1-1-1,-1 0 0,1 0 1,1-1-38,3-2 23,0 0 1,1-1 0,-2 0-1,1 0 1,-1 0 0,0-1 0,0 0-1,0 0 1,-1-1 0,0 0-1,0 0 1,0 0 0,-1 0 0,-1-1-1,2-1-23,5-16-55,0-1 0,-2 1 1,-1-2-1,0-2 55,0 0-200,17-85-2756,-23 109 3000,-1 0-1,1 0 0,-1 0 1,0-5-44,0 8-6,-1 0 0,1 0 0,-1 0 0,0-1 0,1 1 0,-1 0 0,0 0 0,-1 0 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1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42 9386,'-32'-33'3463,"29"30"-2757,-2-2 115,4 7 1212,21 95 2934,1 51-2947,-17-102-1638,19 158 883,-13-140-861,2 0 0,5 5-404,-11-50-5,0 0 1,1 0 0,6 9 4,-12-26-73,-1 0 1,1-1-1,0 1 1,1-1-1,-1 1 1,0-1-1,0 1 1,1-1-1,0 1 73,-2-2-21,0 0-1,0 0 0,0 0 1,0 0-1,0 0 0,0 1 0,0-1 1,0 0-1,1 0 0,-1 0 1,0 0-1,0 0 0,0 0 1,0 0-1,0 0 0,1 0 0,-1 0 1,0 0-1,0 0 0,0 0 1,0 0-1,0 0 0,1 0 1,-1 0-1,0 0 0,0 0 0,0 0 1,0 0-1,1 0 0,-1 0 1,0 0-1,0 0 0,0 0 0,0 0 1,0 0-1,1 0 0,-1 0 1,0 0-1,0-1 0,0 1 1,0 0-1,0 0 0,0 0 0,0 0 1,0 0-1,1 0 0,-1-1 1,0 1-1,0 0 0,0 0 1,0 0-1,0 0 0,0 0 0,0-1 1,0 1 21,1-7-630,-1 1-1,0-1 1,0 0 0,-1 0-1,0 1 1,0-1 0,-1-4 630,2 10-73,-29-120-5896,9 52 4450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1.9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7450,'2'-3'601,"1"0"1,0 1-1,0-1 1,-1 1-1,1-1 1,1 1-1,-1 0 1,0 0 0,1 1-1,-1-1 1,1 1-602,1-1 584,1 0 0,0 1 0,0 0 0,-1 1-1,1-1 1,4 1-584,45-1 2332,1 3 0,-1 2-1,28 7-2331,-69-8 217,0 0 0,-1 1 0,1 1-1,-1 0 1,0 0 0,0 1 0,5 4-217,-13-7 47,-1 0 1,1 0 0,-1 0 0,0 1 0,0 0 0,0-1-1,0 2 1,-1-1 0,1 0 0,-1 1 0,0-1-1,-1 1 1,1 0 0,-1 0 0,0 0 0,0 0-1,0 1 1,-1-1 0,1 6-48,-2-6 22,0 0 1,0 1-1,-1-1 0,1 0 0,-1 1 1,-1-1-1,1 0 0,-1 0 0,0 0 1,0 0-1,0 0 0,-1 0 0,0 0 1,0-1-1,0 1 0,0-1 0,-1 0 1,0 1-23,-6 5 37,0 0-1,0-1 1,-1 0 0,-1 0 0,0-1 0,-5 2-37,-13 7-495,-16 5 495,-5-3-4201,36-12-1018,7 0 2180</inkml:trace>
  <inkml:trace contextRef="#ctx0" brushRef="#br0" timeOffset="1">573 364 14051,'3'6'1647,"0"-1"1,-1 1-1,1 0 1,0 4-1648,1 9 2376,3 16-2376,-3-7 1155,6 19 517,2 0 1,7 12-1673,-15-49 173,-3-13-68,-5-17-25,0 8-69,0 0 1,1 0-1,1 0 0,0-1 0,1 1 0,0-1 1,1 1-1,0-1 0,1 1 0,0-3-11,10-45-6,10-29 6,-18 78-35,0-1 0,1 1 1,0-1-1,1 1 0,3-4 35,-7 13-107,1-1-1,-1 1 1,0 0-1,1 0 1,-1 1-1,1-1 1,0 0 0,0 0-1,-1 1 1,1-1-1,2 0 108,-3 1-128,0 1 0,1 0 1,-1-1-1,0 1 0,1 0 0,-1-1 0,0 1 0,1 0 1,-1 0-1,0 0 0,1 0 0,-1 1 0,0-1 1,1 0-1,-1 0 0,0 1 0,0-1 0,1 1 0,-1-1 1,0 1-1,0 0 0,0-1 0,1 2 128,23 17-1176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2.2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1 14755,'-24'22'5577,"-4"10"-3712,-2 16-1033,-5 11 168,6 15 88,6 3-119,16 10-233,7-7-96,22-3-288,7-7-120,14-22-136,1-6-24,-2-17-80,-2-6-368,-1-11-1040,0-8-353,5-18 905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2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343 0 13331,'0'35'6001,"-5"2"-2144,-13 18-2249,-2 10-127,-11 17-401,-5 6-352,-1 1-392,2-8-96,10-21-80,5-10-152,9-22-896,2-15-552,5-19-1161,3-13 3617,-3-27-1088</inkml:trace>
  <inkml:trace contextRef="#ctx0" brushRef="#br0" timeOffset="1">0 95 13627,'21'16'5593,"10"16"-3016,8 5-401,10 20-335,7 4-257,-2 5-696,-3-1-256,-17-12-312,-4-3-56,-5-8-136,-6-9-632,5-2-1352,-14-13 2024,10-4-736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3.4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6 9066,'-1'0'231,"1"0"1,0-1-1,0 1 0,0 0 1,-1-1-1,1 1 1,0 0-1,0-1 0,-1 1 1,1 0-1,0-1 0,-1 1 1,1 0-1,0 0 1,-1-1-1,1 1 0,0 0 1,-1 0-1,1 0 1,-1 0-1,1 0 0,0-1 1,-1 1-1,1 0 0,-1 0 1,1 0-1,0 0 1,-1 0-1,1 0 0,-1 0 1,1 0-1,-1 0 0,1 1 1,0-1-1,-1 0 1,1 0-1,-1 0 0,1 0 1,0 1-1,-1-1 1,1 0-232,-1 0 130,1 1 0,-1-1 0,1 0 1,0 1-1,-1-1 0,1 0 0,-1 1 0,1-1 1,-1 1-1,1-1 0,0 1 0,-1-1 1,1 1-1,0-1 0,0 1 0,-1-1 1,1 1-1,0-1 0,0 1 0,0 0 1,0-1-1,0 1 0,-1-1 0,1 1 1,0 0-1,0-1 0,1 1 0,-1-1 1,0 1-1,0 0 0,0-1-130,1 2 161,0-1-1,0 1 0,0 0 1,0-1-1,0 0 0,1 1 1,-1-1-1,0 0 0,1 1 1,-1-1-1,1 0 0,-1 0 1,1 0-1,0 0 1,1 0-161,1 1 229,15 7 206,0-1-1,0-1 1,1 0 0,0-2-1,12 2-434,-1 0 325,18 7-325,-42-11 20,0-1 1,0 1-1,0 1 0,-1-1 0,1 1 0,-1 0 1,2 2-21,-6-5 6,-1 1 0,1 0 0,0 0 0,-1-1 0,1 1 0,-1 0 0,1 0 1,-1 0-1,0 1 0,0-1 0,0 0 0,0 0 0,0 1 0,0-1 0,-1 0 1,1 1-1,-1-1 0,0 1 0,1-1 0,-1 1 0,0-1 0,-1 3-6,0-1 12,1 0-1,-2 1 1,1-1 0,-1 0-1,1 0 1,-1 0-1,0 0 1,0 0 0,-2 1-12,-6 8 41,0 0 0,-1-1-41,0 1 28,0 1-28,-1-1 1,0-1-1,-1 0 1,-1-1-1,0 0 1,0-1-1,-1 0 1,0-2-1,-16 8 0,18-11-452,1 0 1,-1-1-1,0 0 0,0-1 0,0 0 1,0-1-1,-7 0 452,19-2-60,-10-1-2738,11 1 2661,-1 0-1,1 0 0,0-1 0,0 1 0,0 0 0,0 0 0,0 0 0,-1-1 1,1 1-1,0 0 0,0 0 0,0-1 0,0 1 0,0 0 0,0 0 0,0 0 0,0-1 1,0 1-1,0 0 0,0 0 0,0-1 0,0 1 0,0 0 0,0 0 0,0-1 0,0 1 1,0 0-1,0 0 0,1-1 0,-1 1 0,0 0 0,0 0 0,0 0 0,0-1 0,0 1 1,1 0-1,-1 0 0,0 0 0,0-1 138,14-15-2690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3.6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892 152 4905,'0'0'612,"1"0"0,0 1 0,-1-1 0,1 0 0,0 0 0,-1 0 0,1 0 0,-1 0 0,1 0 0,0 0 0,-1 0 0,1 0 0,0 0 0,0 0-612,0-5 5952,-4-1-5179,3 5-680,-1-1 0,0 1 1,0-1-1,-1 1 0,1 0 1,0-1-1,0 1 0,0 0 0,-1 0 1,1 0-1,-1 0 0,1 0 1,-1 0-1,1 1 0,-2-1-93,-5-4 154,5 3-110,-5-3 47,0 0-1,0 0 1,-1 1-1,1 0 1,-1 1 0,0 0-1,0 0 1,0 1-1,0 0 1,-1 1 0,-1 0-91,-26 2 178,0 1 0,0 2 0,1 1 0,-1 2 0,1 2 0,1 1 0,0 2 0,-17 8-178,34-11 51,0 0 0,0 1 1,0 1-1,1 1 0,1 0 0,0 1 1,-6 8-52,-29 31 102,-25 36-102,59-66 5,1 1 1,0 0-1,2 1 0,1 1 0,1 1 0,2-1 0,0 2 0,1-1 1,2 2-1,-1 7-5,2 3 8,1 1 1,2-1 0,1 1-1,2-1 1,2 1 0,1 0-1,4 7-8,-2-20 6,0 0-1,3 0 1,0-1-1,1 1 1,1-2-1,2 0 1,0 0-1,2-1 1,0-1-1,5 4-5,7 8 2,3-1 0,0-2 1,2-1-1,25 18-2,-34-31 0,0-2 0,2 0 0,0-1 0,0-1 0,2-1 0,-1-2 0,26 8 0,-18-10 0,-1 0 0,2-3 0,-1-1 0,0-1 0,1-1 0,-1-3 0,1 0 0,15-4 0,-26 1 0,0 0 1,-1-1-1,0-2 0,0 0 0,0-1 1,-1-1-1,0-1 0,-1-1 0,0-1 0,-1-1 1,0 0-1,14-14 0,-12 5 9,0 0 0,-2-1 0,-1-1 0,0-1-1,-2 0 1,-1-1 0,-1-1 0,-1 0 0,-1-2-9,3-12 15,-2 0 1,-1 0-1,-3-1 0,-1 0 1,-2-1-1,-1-2-15,-4 3 17,-1 0-1,-2 0 1,-2 1 0,-2 0 0,-1-1-1,-2 2 1,-2 0 0,-2 0-1,-1 1 1,-3 0 0,0 1 0,-3 2-1,-1 0 1,-1 0 0,-3 2-1,0 1 1,-25-24-17,30 38 43,0 1 1,0 0-1,-2 2 0,0 0 1,-17-8-44,21 14 56,0 1 0,-1 1 0,0 0 0,-1 2 0,1 0 0,-1 1 1,-17-1-57,5 2 125,0 1 0,-15 2-125,39 1-131,-1 0 0,0 1 1,0 0-1,0 1 0,0 0 0,1 0 0,-1 1 1,1 0-1,0 0 0,0 1 0,-3 2 131,10-6-32,1 0-215,-1 1 0,0-1 0,0 0 1,1 1-1,-1-1 0,1 1 0,-1-1 1,0 1-1,1-1 0,-1 1 0,1-1 1,-1 1-1,1 0 0,-1-1 0,1 1 1,0 0-1,-1-1 0,1 1 0,0 0 1,-1 0-1,1 0 247,2 2-1971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3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260 0 12627,'-24'31'5201,"-3"-8"-2705,-1 6-1255,-2-4 95,-9 2-192,12-1-272,-8-12-480,7-1-464,16-13-1104,2-3-520,22-14 904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4.2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278 125 13435,'-2'-1'392,"1"1"-1,0 0 1,-1-1 0,1 1 0,0-1-1,0 1 1,0-1 0,-1 0 0,1 0-1,0 1 1,0-1 0,0 0 0,0 0-1,0 0 1,0 0 0,0 0 0,0-1-392,-11-23 1674,2 3-623,7 17-938,-1 0 0,0 0 0,0 1 0,0-1 0,0 1 0,-1 0 0,1 1 0,-1-1 0,0 1 0,0 0 0,0 0 0,-1 0 0,1 1 0,-1 0 0,1 0 0,-1 0 0,0 1 0,-3-1-113,5 1 23,-1 1 0,0 0-1,1 0 1,-1 0 0,0 0 0,0 0 0,1 1-1,-1 0 1,1 0 0,-1 1 0,0-1 0,1 1 0,0 0-1,0 0 1,-1 0 0,1 0 0,0 1 0,1 0-1,-1 0 1,0 0 0,1 0 0,0 1 0,-3 2-23,2 0 20,0 1-1,0 0 1,0 0 0,1 0 0,0 0 0,1 0 0,-1 1 0,2-1 0,-1 1-1,0 7-19,0 0 24,1 1-1,1-1 0,0 1 1,3 14-24,-2-24 6,0-1 0,0 0 0,1 1 0,-1-1 0,1 0 0,0 0-1,1 0 1,-1 0 0,1 0 0,0-1 0,3 5-6,-4-7 1,0 0-1,0 0 1,0-1-1,0 1 1,0 0 0,0-1-1,1 1 1,-1-1-1,1 1 1,-1-1-1,1 0 1,-1 0-1,1 0 1,-1-1 0,1 1-1,0-1 1,-1 1-1,1-1 1,0 0-1,0 0 1,-1 0-1,1 0 1,0-1-1,0 1 0,1-1-10,1-1 0,0 0-1,-1 0 1,0 0 0,1 0-1,-1-1 1,0 1 0,0-1-1,0 0 1,0 0 0,-1-1-1,0 1 1,4-4 10,5-8-94,-1-1 0,9-14 94,-1-4-72,-2 0 72,8-12 62,-25 45-53,0 0-1,0 1 1,1-1-1,-1 1 1,0-1-1,1 1 0,-1-1 1,1 1-1,-1-1 1,1 1-1,-1-1 0,1 1 1,-1 0-1,1-1 1,-1 1-1,1 0 0,0-1-8,-1 1 9,0 0 0,1 0-1,-1 0 1,0 0-1,1 0 1,-1 0-1,0 0 1,0 1-1,1-1 1,-1 0-1,0 0 1,1 0-1,-1 0 1,0 0-1,0 0 1,1 1-1,-1-1 1,0 0-1,0 0 1,0 0-1,1 1 1,-1-1-1,0 0 1,0 0-1,0 1-8,2 1 75,-1 1-1,0 0 1,0-1-1,0 1 1,0 0-1,0 1-74,1 4 145,8 32 713,2 0 0,8 14-858,-16-43 5,2 1-1,-1-1 1,1-1 0,1 1 0,0-1 0,0 0 0,1-1 0,1 1 0,-1-2 0,5 4-5,-12-11-18,1 0 0,-1 1-1,1-1 1,-1 0 0,1 0 0,0 0 0,-1 0 0,1 0-1,0-1 1,0 1 0,0 0 0,-1-1 0,1 1 0,0-1-1,0 0 1,0 1 0,0-1 0,0 0 0,0 0 0,0-1-1,0 1 1,0 0 0,0-1 0,1 1 18,0-2-4,0 0 0,0 0 0,-1-1 0,1 1 0,0 0 0,0-2 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4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14699,'47'37'5657,"8"3"-3464,9 4-625,-14 12 89,-7 5-209,4 15-648,-15 6-216,-4 6-216,-7 4-120,-29-11-88,-10-1 8,-17-11-168,-2-9-352,5-16-1320,5-12 648,3-23 312</inkml:trace>
  <inkml:trace contextRef="#ctx0" brushRef="#br0" timeOffset="1">1126 33 11875,'0'0'444,"1"1"1,0 0 0,0 0 0,-1-1 0,1 1 0,0 0 0,-1 0 0,1 0 0,-1 0 0,1 0 0,-1-1 0,0 1 0,1 0 0,-1 0 0,0 0-1,0 0 1,1 1-445,-2-1 174,1 0 0,0 0 0,-1 0 0,1 0-1,0 0 1,-1 0 0,1 0 0,-1 0 0,0 0 0,1 0-1,-1 0 1,0 0 0,0 0 0,1 0 0,-1-1-1,-1 2-173,-8 6 539,0 0 0,-1 0-1,0-1 1,-7 3-539,-18 13 435,14-9-256,-4 3 185,-12 11-364,31-22 61,1 0-1,-1 0 0,1 0 1,1 1-1,-1 0 0,1 0 1,-3 5-61,7-9 25,0 0-1,0-1 1,0 1 0,0 0-1,0 0 1,0 0 0,1 0-1,-1 0 1,1 0 0,0 0 0,0 0-1,0 0 1,0 0 0,1-1-1,-1 1 1,1 0 0,0 0 0,0 0-1,0 0 1,0 0 0,0 0-25,3 4 31,0 0 1,1 0 0,0 0 0,0 0 0,0-1 0,1 0-1,0 1-31,6 4 76,1-1-1,-1 0 0,2-1 0,-1 0 0,1-1 0,1-1 1,-1 0-1,12 4-75,6-1-728,0-1 0,0-1 1,25 2 727,-47-8 566,-17-2-502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5.0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12947,'0'36'5105,"22"-9"-2841,0-2-1007,6 0 71,-2-3-88,3-2-504,1-6-168,-2-5-768,1-3 2041,-9 2-1465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5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16 11506,'-10'-8'4449,"10"3"-2944,8 2-177,12 7-32,15 8-39,15 4-209,12-2-120,9-4-296,3-3-152,1-4-256,-5-2-48,-12 2-456,-11-1-376,-29 2-1064,-8-2-289,-28 3 1161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5.8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 1 9450,'-19'12'4337,"17"12"-1640,4 9-625,6 11-760,2 12 57,0 10-145,0 6-72,-1 4-184,-1-2-144,-1-6-327,1-8-161,-3-15-560,2-9-441,-1-16-999,1-6-576,-2-16 1327</inkml:trace>
  <inkml:trace contextRef="#ctx0" brushRef="#br0" timeOffset="1">0 344 8682,'1'1'4593,"35"2"-808,14 2-1393,9 3-1128,5 0-39,5-1-401,-3-2-200,-12 1-360,-3 0-88,-25 5-392,-11 1-416,-18 7-1056,-18 0-673,-20 5 1401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6.2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7386,'-21'3'4136,"16"-2"-407,3 2-1200,13 6-681,9-2-191,6 2-329,8 0-264,10-7-472,7 0-192,8-8-600,5-4-576,-10-2 168,5 2 176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6.8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225 3 14883,'4'2'3565,"-3"-4"-1073,-1 2-2349,0 0 0,0 0-1,0 0 1,0-1 0,0 1 0,0 0 0,-1 0-1,1 0 1,0 0 0,0 0 0,0-1-1,0 1 1,-1 0 0,1 0 0,0 0-1,0 0 1,0 0 0,-1 0 0,1 0 0,0 0-1,0 0 1,0 0 0,-1 0 0,1 0-1,0 0 1,0 0 0,0 0 0,-1 0 0,1 0-1,0 0 1,0 0 0,-1 0 0,1 0-1,0 0 1,0 0 0,0 0 0,0 0 0,-1 1-1,1-1-142,-24 12 548,5 0-394,-59 32 266,10-9-268,66-34-152,-1 1-1,0 0 1,1-1-1,0 1 1,0 0 0,-1 0-1,1 0 1,0 1 0,0-1-1,1 1 1,-1-1-1,1 1 1,-1-1 0,1 1 0,0-2-3,1 0 0,-1 0 0,1 0 0,0 0 1,0 0-1,-1 0 0,1 0 0,0 0 0,0 0 0,0 1 1,0-1-1,0 0 0,0 0 0,0 0 0,1 0 1,-1 0-1,0 0 0,0 0 0,1 0 0,-1 0 0,1 0 1,-1 0 2,2 2-4,1 0 0,-1 0 1,0-1-1,1 1 1,-1-1-1,2 1 4,5 6-6,-2-1 15,-1-1 1,0 2-1,-1-1 0,1 1 0,-1 0 0,-1 0 0,0 0 1,0 0-1,-1 1 0,0 0 0,-1 0 0,0 0 0,-1 0 1,1 4-10,0 22 120,-2 1 1,-1 0-1,-4 14-120,0 27 304,4-72-275,0 39 466,2 4-495,0-35 97,1-1-1,0 1 1,0-1-1,1 0 1,5 11-97,-7-20 14,1 0 1,0 0-1,0 0 1,0-1-1,0 1 1,1-1-1,-1 1 1,1-1 0,0 0-1,0 0 1,0 0-1,1 0 1,0 0-15,-1-1-3,-1-1 0,1 0 1,-1 1-1,1-1 0,-1-1 0,1 1 1,-1 0-1,1 0 0,0-1 1,0 0-1,-1 1 0,1-1 0,0 0 1,-1-1-1,1 1 0,0 0 1,0-1-1,-1 1 0,1-1 0,2-1 3,2 0-341,-1-1 0,1 0 0,-1-1 0,0 1 0,5-4 341,6-6-1669,-15 12 1572,-1 1-1,0-1 1,1 1-1,-1 0 1,0-1-1,0 1 1,1 0 0,-1 0-1,0 0 1,1 0 97,-1 0-13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7.1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1151 14243,'13'2'6587,"2"-4"-3897,16-9-2083,-19 5 523,5-1-829,0-1-1,-1-1 0,0 0 1,-1-1-1,0-1 0,-1-1 1,1 0-301,5-7-11,-2 0 0,0-1 0,-1-1 1,8-13 10,-19 25-63,0 0 1,-1-1 0,0 1 0,0-1-1,-1 0 1,0-1 0,-1 1 0,1-7 62,-3 14-13,0-1 1,-1 1-1,0-1 1,1 1-1,-2-1 1,1 1-1,0-1 0,-1 1 1,1 0-1,-1-1 1,0 1-1,0 0 1,0-1-1,-1 1 1,1 0-1,-1 0 1,0 0-1,1 0 0,-1 0 1,-1 1-1,1-1 1,0 0-1,-1 1 1,1 0-1,-1-1 1,0 1-1,0 0 1,0 1-1,-1-2 13,-2 0 12,-1 0-1,0 0 1,1 1 0,-1 0-1,0 0 1,0 0 0,0 1-1,0 0 1,0 1 0,-1-1-1,1 1 1,-2 1-12,4-1 30,-1 1-1,1 0 1,0 0 0,0 0 0,0 1-1,-1-1 1,2 1 0,-1 1 0,0-1-1,0 1 1,1-1 0,-1 1 0,1 1-1,0-1 1,0 1 0,0-1-1,0 2-29,0-1 54,1 1-1,0-1 0,1 1 0,-1 0 0,1 0 0,0 0 0,0 0 0,0 2-53,-3 12 412,-1 15-412,4-24 69,-3 20 157,2-1 0,0 1-1,2 0 1,3 20-226,-1-38 48,0 0-1,1 0 0,0-1 1,1 1-1,0-1 0,1 0 1,0 0-1,1 0 1,0-1-1,1 1 0,0-1 1,0 0-1,4 2-47,-5-6 15,0 0 0,1-1 0,0 0 0,0 0 0,0-1 0,1 0 0,0 0 0,0 0 0,0-1 1,0 0-1,0 0 0,1 0 0,-1-1 0,2 0-15,4 0-185,1 0 0,0-1 0,0-1 1,0 0-1,0 0 0,0-2 0,5 0 185,-7 0-141,0-1 0,0 0 0,-1 0 0,2-1 141,-4 0-128,-1-1 0,0 1 0,0-1 0,4-4 128</inkml:trace>
  <inkml:trace contextRef="#ctx0" brushRef="#br0" timeOffset="1">583 16 12899,'27'-12'4833,"-18"8"-3097,7 5-696,-7 22 465,-7 13 55,0 25-224,-7 14-207,-6 22-401,5 4-232,2 1-280,4-10-72,8-23-112,8-11-264,-5-32-904,12-13-497,8-28 881</inkml:trace>
  <inkml:trace contextRef="#ctx0" brushRef="#br0" timeOffset="2">378 280 10682,'-1'8'5305,"2"3"-264,15 0-3984,5-2 103,14-1 272,6-1-143,11-7-465,3 0-232,-5-9-144,2-5-680,-7 1 1416,9 4-904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7.6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1 24349,'-8'28'-56,"3"-7"120,-14 16-104,7-2-352,3-15-1016,-1-8-441,1-8 1017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4.3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290 43 11026,'1'-2'760,"-1"-2"169,1 1 0,0 0-1,0 0 1,-1 0-1,0-3-928,0 6 88,0-1-1,0 0 0,0 1 0,0-1 0,0 0 0,0 1 1,0-1-1,-1 0 0,1 1 0,0-1 0,0 0 0,-1 1 0,1-1 1,0 1-1,-1-1 0,1 0 0,-1 1 0,1-1 0,0 1 1,-1-1-1,1 1 0,-1 0 0,0-1 0,1 1 0,-1-1 0,1 1 1,-1 0-1,0 0 0,1-1 0,-1 1-87,-3-1 165,-1 0 1,0 1-1,1-1 0,-1 1 0,0 0 1,1 0-1,-1 1 0,1-1 0,-1 1 1,-4 1-166,-8 3 297,0 1 0,-2 1-297,19-7 0,-23 9 397,0 1-1,-12 8-396,25-12 129,0 0 0,0 1-1,1 0 1,0 1 0,1 0 0,-5 4-129,11-9 28,-1 1-1,0 0 1,1-1 0,0 1-1,0 0 1,0 0 0,0 1-1,1-1 1,-1 0 0,1 0-1,0 1 1,1-1 0,-1 1-1,1-1 1,0 1 0,0-1-1,0 1 1,0-1 0,1 0-1,0 1 1,0-1 0,0 1-1,1 0-27,2 6 40,0 0-1,1-1 0,1 0 1,-1 0-1,1 0 0,1-1 0,0 0 1,4 4-40,1-1 44,0-1 1,0 0-1,1-1 1,0 0 0,1-1-1,0-1 1,2 1-45,32 14 242,27 8-242,-19-8 129,3 2 284,-58-25-383,0 1 0,0-1 1,0 1-1,0-1 0,0 1 0,-1 0 0,1-1 1,0 1-1,0 0 0,0 0 0,0-1 0,-1 1 1,1 0-1,0 0 0,0 1-30,-1-1 47,0 0 0,0 0 0,0 0-1,0 0 1,0 0 0,0 0 0,0 0 0,0 0 0,0 0 0,0 1-1,-1-1 1,1 0 0,0 0 0,-1 0 0,1 0 0,-1 0-1,1 0 1,-1 0-47,-2 3 68,1-1-1,-1 0 0,0 0 1,1 0-1,-1 0 1,-1-1-1,1 1 0,0-1 1,-1 0-1,1 0 1,-1 0-1,0 0 0,-3 1-67,-9 3 136,-1 0-1,-10 1-135,-5 0 59,-1-1-1,0-2 0,0-1 1,-15-2-59,38-1-89,-1 0 0,0-1 0,-6-2 89,15 3-175,-1-1 0,1 1 1,0-1-1,0 1 0,0-1 1,-1 0-1,1 0 0,0 0 0,0 0 1,0 0-1,0-1 0,1 1 1,-1-1-1,0 1 0,0-1 1,1 0-1,-1 1 0,0-2 175,2 3-79,0-1-1,0 1 0,0 0 1,0 0-1,0 0 0,0 0 1,0-1-1,0 1 0,0 0 1,0 0-1,0 0 0,-1-1 1,1 1-1,1 0 0,-1 0 1,0 0-1,0-1 1,0 1-1,0 0 0,0 0 1,0 0-1,0-1 0,0 1 1,0 0-1,0 0 0,0 0 1,0-1-1,1 1 0,-1 0 1,0 0-1,0 0 1,0 0-1,0 0 0,0-1 1,1 1-1,-1 0 80,9-3-1690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8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 10698,'16'-23'4561,"8"30"-2272,5 5-193,8 18-551,3 9 31,-5 13-224,-1 5-160,-5 3-319,1-5-169,-1-12-280,-5-5-280,1-13-1264,-4-6-529,-2-14 849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8.5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58 12163,'8'-6'1757,"0"-1"0,1 2 0,-1-1 0,9-3-1757,-7 5 408,0 0 1,0 0-1,0 1 1,1 0-1,-1 1 1,1 0-1,3 1-408,-4 0 102,-1 1 0,1 0-1,0 0 1,-1 1 0,1 1 0,-1-1-1,1 2 1,-1-1 0,0 1-1,0 1 1,0-1 0,0 2 0,-1-1-1,4 3-101,-9-5 35,-1 0 0,1 0 0,0 0-1,-1 0 1,1 0 0,-1 1 0,0-1 0,0 1-1,0 0 1,0-1 0,0 1 0,-1 0-1,1 0 1,-1 0 0,0 0 0,0 1 0,0-1-1,0 0 1,0 0 0,-1 1 0,0-1 0,1 0-1,-1 0 1,0 1 0,-1 0-35,-1 21 156,0 0 0,-2 0 0,-5 16-156,-4 19 347,2 15 198,3 1 0,3 1 0,4-1 1,3 1-1,3-1 0,13 63-545,-17-134 39,0 0 0,-1 0 0,0 0 0,1 0 0,-2 0 0,1 0 0,0 0 0,-1-1 0,0 1 0,0 0 0,-1 0 0,0 1-39,1-3 15,-1 0 0,0 0 1,0 0-1,0 0 0,0-1 1,0 1-1,0 0 0,-1-1 1,1 1-1,-1-1 0,0 0 1,0 0-1,0 0 0,0 0 1,0-1-1,0 1 0,-3 0-15,-4 1-223,1-1-1,-1 0 0,0 0 0,0-1 1,0-1-1,-1 0 0,1 0 0,0 0 1,-4-2 223,1 1-307,-5 0-249,-17-4 556,-21-10-412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9.0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21 8538,'3'-14'3289,"-3"13"-3109,0 1 0,1-1-1,-1 1 1,0 0 0,1-1-1,-1 1 1,0 0 0,1-1-1,-1 1 1,0 0 0,1 0 0,-1-1-1,1 1 1,-1 0 0,1 0-1,-1 0 1,0-1 0,1 1-1,-1 0 1,1 0 0,-1 0-1,1 0 1,-1 0 0,1 0-1,0 0-179,-5 1 516,0 0-1,0 1 0,0-1 0,1 1 0,-1 0 1,1 0-1,-1 0 0,1 0 0,0 1 0,0-1 1,0 1-1,0 0 0,0 1-515,-1 2 259,0 1 0,1-1-1,-1 1 1,2 0 0,-1 0 0,1 0 0,0 0 0,1 0-1,-1 8-258,-5 14 390,-75 282 401,56-230-1198,26-81 394,-6 17-931,6-17 899,0 0 0,0 1 0,0-1 0,0 0 0,0 1 1,-1-1-1,1 0 0,0 0 0,0 1 0,0-1 0,0 0 0,0 1 0,0-1 0,0 0 0,0 1 0,1-1 0,-1 0 0,0 1 0,0-1 0,0 0 0,0 0 0,0 1 0,0-1 0,0 0 1,1 1-1,-1-1 0,0 0 0,0 0 0,0 1 0,1-1 0,-1 0 0,0 0 0,0 0 0,1 0 0,-1 1 0,0-1 45,1 0-66,0-1 0,-1 1 0,1 0 0,0 0 0,-1-1 0,1 1 0,0 0 0,-1-1 0,1 1 0,0-1 0,-1 1 0,1-1 0,-1 1 0,1-1 66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09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69 18308,'81'-12'751,"81"-8"666,2 6 0,38 7-1417,182 10 707,131-2 569,-221-10-344,113-2 330,-4 20 101,-247 4-738,-67-1 382,43 13-1007,-112-20 313,17 6-313,-31-8 9,0-1 1,-1 1-1,1 0 0,0 0 1,-1 0-1,2 2-9,-7-5-29,1 1-1,-1-1 0,0 0 1,1 0-1,-1 1 0,0-1 1,1 0-1,-1 1 0,0-1 1,1 1-1,-1-1 0,0 0 1,0 1-1,1-1 0,-1 1 1,0-1-1,0 0 0,0 1 1,0-1-1,1 1 0,-1-1 0,0 1 1,0-1-1,0 1 0,0-1 1,0 1-1,0-1 0,0 1 1,-1-1-1,1 0 0,0 1 1,0-1-1,0 1 0,0-1 1,0 1-1,-1-1 0,1 1 1,0-1-1,-1 0 30,0 2-127,0-1 1,0 0-1,-1 0 1,1 0-1,-1 0 0,1 0 1,-1 0-1,1 0 1,-1-1-1,-1 1 127,-39 11-933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10.3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0 417 11482,'10'7'1355,"-1"-1"0,1 0 1,1 0-1,4 1-1355,-9-5 224,-1 0 0,1 0 0,0 0 0,-1-1 0,1 0 1,0 0-1,0-1 0,0 1 0,5-2-224,1 0 216,0-1 1,0-1-1,-1 0 0,1-1 1,-1 0-1,1 0 0,4-4-216,8-5 455,0-1 1,17-14-456,-22 14 141,-1-1 1,-1 0-1,0-1 1,-1-1-1,0-1-141,-6 4 26,1 0 0,-2-1 0,0 0-1,-1 0 1,0-1 0,-1 0 0,-1-1-26,-3 10-29,-1 1 0,0-1 1,-1 0-1,0 0 0,0-1 1,0 1-1,-1 0 0,0 0 1,0 0-1,-1 0 1,0-3 28,0 6-15,0 1 1,0-1 0,-1 1 0,1-1 0,-1 1 0,0-1-1,1 1 1,-1 0 0,-1 0 0,1 0 0,0 0 0,-1 0-1,0 1 1,1-1 0,-1 1 0,0 0 0,0-1 0,-1 1-1,1 1 1,0-1 0,-1 0 0,1 1 14,-2-1 12,0 1 0,0-1-1,0 1 1,1 0 0,-1 0 0,0 1 0,0 0-1,0 0 1,0 0 0,0 0 0,0 1 0,0 0 0,0 0-1,0 0 1,0 0 0,0 1 0,1 0 0,-1 0-1,1 0 1,-4 3-12,1-1 50,0 1 0,1 0-1,-1 0 1,1 1 0,1 0-1,-1 0 1,1 0 0,0 1-1,0 0 1,1 0-1,0 0 1,-2 5-50,0 4 129,0 1-1,2-1 0,0 1 1,1 0-1,0 0 1,2 0-1,0 0 1,1 0-1,0 0 1,1 1-1,1-1 0,1 0 1,5 15-129,-6-23 35,1-1-1,0 1 1,1-1 0,-1 0 0,1 0-1,1 0 1,0-1 0,0 0-1,0 0 1,1 0 0,0 0 0,0-1-1,1 0 1,0 0 0,0-1 0,0 0-1,1 0 1,0 0 0,0-1 0,0-1-1,2 1-34,2 0-84,-1-1-1,1-1 1,0 0-1,1-1 1,-1 0 0,0-1-1,0 0 1,0-1-1,7-1 85,-15 1-144,0 0 0,0 0 0,0 0 0,0 0 0,0 0 0,0-1 0,1 0 144,-1-1-108,0 0 0,-1 0 0,1 0 0,-1 0 1,0-1-1,1 0 108,-4 4-1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10.6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 15955,'-2'12'5674,"-2"12"-4698,-2 14-760,-2 13 0,4 15 168,4 1 120,6-5-80,8-7-32,8-11-168,2-12-72,2-12-688,0-8-528,-6-23-2377,-3-4 2169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10.9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13667,'13'10'4777,"12"-3"-3649,1 0-472,16-1 185,6 2 191,5-8-272,6-2-200,-3-6-272,-4-2-632,-6 1-5249,-13-3 4064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11.4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146 166 11250,'8'-11'3146,"-3"4"-1965,-1 0 0,0 0-1,0 0 1,3-8-1181,-6 13 99,0 0 1,-1 0 0,1-1-1,-1 1 1,1 0 0,-1-1-1,0 1 1,0-1 0,0 1-1,0 0 1,0-1 0,-1 1-1,1 0 1,-1-1 0,0 1-1,1 0 1,-1 0 0,0-1-1,-1 1-99,-1-4 122,-1 1-1,1 0 0,-1 0 0,0 1 0,-1-1 0,1 1 0,-1 0 0,0 0 0,0 1 0,0-1 0,-1 1 0,1 0 0,-3 0-121,4 1 40,1 1 0,0 0-1,-1 0 1,1 0 0,0 1-1,-1-1 1,1 1 0,-1 0-1,1 0 1,-1 0-1,-1 0-39,3 1 22,-1-1-1,1 1 1,0 0-1,-1 0 1,1 0-1,0 0 1,0 0-1,-1 0 1,1 0-1,0 1 1,0-1-1,1 1 1,-1 0-1,0-1 1,0 1-1,1 0 1,-1 0-22,-2 4 61,1 1 0,-1-1 0,1 1 1,0-1-1,1 1 0,0 0 1,0 0-1,0 0 0,1 0 0,0 0 1,1 1-1,-1 0-61,1 13 242,0-1 0,1 1 0,3 12-242,-3-28 40,0 0 0,-1-1 0,2 1 0,-1 0 0,0 0 0,1-1 0,0 1-1,0-1 1,1 0 0,-1 1 0,3 2-40,-4-6 3,0 0-1,0 0 0,0 0 1,0-1-1,0 1 1,0 0-1,0 0 1,0-1-1,1 1 0,-1-1 1,0 1-1,0-1 1,0 0-1,1 1 1,-1-1-1,0 0 0,1 0 1,-1 0-1,0 0 1,0 0-1,1 0 1,-1 0-1,0 0 0,1-1 1,-1 1-1,0 0 1,0-1-1,0 1 1,1-1-1,-1 1 1,0-1-1,1 0-2,4-3-32,0 0 0,0-1 0,-1 0 0,1 0 0,1-1 32,-5 3-19,77-76-324,-70 73 378,-9 6-30,0 0 1,0 0-1,0 0 0,1 0 1,-1 0-1,0 0 0,0 0 1,0 0-1,1 0 1,-1 0-1,0 0 0,0 0 1,0 0-1,1 0 0,-1 1 1,0-1-1,0 0 1,0 0-1,0 0 0,1 0 1,-1 0-1,0 0 0,0 0 1,0 0-1,0 1 1,1-1-1,-1 0-5,1 2 55,-1-1 0,1 1 0,0 0 0,-1-1 0,1 1 0,-1 0 0,1 0 0,-1 1-55,1 0 59,2 16 344,2-1 0,0 1 0,1-1 0,3 4-403,-7-17-65,0 1 0,1-1-1,0 0 1,0 0 0,1 0 0,-1-1 0,1 1 0,0-1-1,0 0 1,0 0 0,1 0 0,0-1 0,-1 1 0,1-1-1,0 0 1,2 0 65,14 5 618,-4-2-578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2.4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68 8682,'-2'-7'1028,"0"0"0,0 0-1,1 0 1,0 0 0,0 0 0,1 0 0,0-7-1028,1 9 1157,0 7 508,1 14 76,0 32-1166,4 183 255,-4 40 161,21 116-991,32 69 538,14 2-20,-51-345-416,12 59 132,26 75-234,-29-136 4,-20-85-311,-6-24-621,0-3 402,-1-8 71,1 0 37,4-44-440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3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15 10578,'-4'0'678,"0"-1"0,1-1 0,-1 1 0,1-1 0,-1 1 0,1-1 0,0 0 0,-1 0-678,5 1 1783,5 2-880,13 4-457,-7-2-68,43 7 114,0-3-1,0-2 1,8-3-492,-59-1 15,96 3 214,321 23 190,354 79 24,-639-82-391,262 52 210,-263-40 878,13 10-1140,-138-43 94,47 13 926,-57-16-1005,0 0 1,0 0-1,1 0 0,-1 0 0,0 0 0,0 0 0,0 0 0,0 1 0,1-1 0,-1 0 1,0 0-1,0 0 0,0 0 0,0 0 0,0 1 0,0-1 0,1 0 0,-1 0 1,0 0-1,0 0 0,0 1 0,0-1 0,0 0 0,0 0 0,0 0 0,0 1 1,0-1-1,0 0 0,0 0 0,0 0 0,0 1 0,0-1 0,0 0 0,0 0 1,0 0-1,0 1 0,0-1 0,0 0 0,0 0 0,-1 0 0,1 0 0,0 1 1,0-1-1,0 0 0,0 0 0,0 0 0,0 0-15,-6 7 232,2-5-170,-1 1 1,1-1-1,-1 0 0,1 0 1,-1-1-1,0 1 0,0-1 0,1 0 1,-1 0-1,0-1 0,-2 0-62,1 1 16,1-1-1,-1 1 1,1 0-1,0 0 0,0 1 1,-1 0-1,1 0 1,0 0-1,-3 2-15,6-2 1,1-1-1,-1 0 1,1 0-1,0 1 0,0-1 1,0 1-1,0-1 1,0 1-1,0 0 0,0-1 1,1 1-1,-1 0 1,1-1-1,-1 1 0,1 0 1,-1 0-1,1-1 1,0 3-1,-1 5 0,1-1 1,0 1 0,1 3-1,0-6 0,-1 5 0,0 1 0,-2 8 0,0 9-2,2 299 0,19 1 55,-2-152 55,8-1-1,8-1 1,45 135-108,-26-115 90,-3 24-90,-42-183-17,2 12-426,-1 10 443,-7-39-1348,-2-15 477,-1-4 67,-8-14-288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1.971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5.2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21 316 10490,'-17'3'3921,"17"-3"-3873,0 0-1,0 0 0,0 0 1,0 0-1,0 0 1,0 0-1,0 0 1,-1 0-1,1 0 0,0 0 1,0 0-1,0 0 1,0 0-1,0 0 1,0 0-1,0 0 0,0 0 1,0 0-1,-1 0 1,1 0-1,0 0 1,0 0-1,0 0 1,0 0-1,0 0 0,0 0 1,0 0-1,0 0 1,0 0-1,0 0 1,0 0-1,-1 0 0,1 0 1,0 0-1,0-1 1,0 1-1,0 0 1,0 0-1,0 0 1,0 0-1,0 0 0,0 0 1,0 0-1,0 0 1,0 0-1,0-1 1,0 1-1,0 0 0,0 0 1,0 0-1,0 0 1,0 0-1,0 0 1,0 0-1,0 0 0,0 0 1,0-1-48,4-3 958,4-2-403,0 1 0,0 0 0,0 1 0,1 0 0,-1 0 1,2 0-556,23-6 765,2 0-765,-10 3 242,12-3-51,278-83 353,37-21-396,-336 109-164,4-2-427,0 1-1,0 0 1,0 2-1,1 0 1,9 0 443,-29 4-84,0 0 0,0 0 0,0 0 0,-1 0 0,1 0 0,0 0 0,0 0 0,0 1 1,0-1-1,0 0 0,-1 0 0,1 1 0,0-1 0,0 0 0,-1 1 0,1-1 1,0 1-1,0-1 0,-1 1 84,1-1-70,-1 1 0,0 0 0,1-1 1,-1 1-1,0 0 0,0-1 0,0 1 0,1 0 1,-1-1-1,0 1 0,0 0 0,0-1 1,0 1-1,0 0 0,0 0 70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3.6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0 12251,'-23'13'2456,"1"-2"-349,1 1 0,-13 9-2107,31-18 442,3-1-22,8-3 249,5-1-407,84-1 721,320 21 606,-185-5-1269,-198-12-287,497 26 500,-2 22 290,-451-38-579,-1 3 0,0 3 0,26 12-244,-83-22-156,-16-4-408,-5-2 232,-7-2 20,-9-4-54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4.4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19 12139,'-11'-7'3840,"10"5"-3429,-1 1 0,1 0-1,-1 0 1,1 0 0,-1 0 0,0 0 0,0 0-1,1 1 1,-1-1 0,0 1 0,0-1-1,-1 0-410,3 7 367,3 37-85,29 288 833,104 660 1013,-31-235-1476,-97-689-617,-3-1 1,-3 25-36,-2-79-352,0-11-56,0-3-54,-1-23-433,-2-23 334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4.7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71 8442,'-12'0'1492,"7"1"-570,0-1 0,0 0 0,0 0 0,1 0-1,-1-1 1,0 0 0,0 0 0,1 0 0,-1 0-922,5 1 18,0 0 0,0 0 1,0 0-1,-1 0 1,1 0-1,0-1 1,0 1-1,0 0 1,0 0-1,0 0 1,0 0-1,0 0 1,0 0-1,-1 0 1,1 0-1,0 0 0,0 0 1,0-1-1,0 1 1,0 0-1,0 0 1,0 0-1,0 0 1,0 0-1,0 0 1,0 0-1,0-1 1,0 1-1,0 0 0,0 0 1,0 0-1,0 0 1,0 0-1,0 0 1,0-1-1,0 1 1,0 0-1,0 0 1,0 0-1,0 0 1,0 0-19,6-4 647,38-4 611,-33 6-1110,171-20 908,61 6-1056,186 6 66,-216 11 25,0 10 0,0 8-1,74 23-90,-203-27 29,42 7 78,109 35-107,-204-45 178,-1 1 0,0 1 0,-1 1 0,25 19-178,-50-32 66,-4-2-48,0 0 1,0 0-1,-1 0 0,1 0 1,0 0-1,0 0 0,0 0 0,0 0 1,-1 0-1,1 1 0,0-1 1,0 0-1,0 0 0,0 0 1,0 0-1,-1 0 0,1 0 1,0 0-1,0 0 0,0 1 0,0-1 1,0 0-1,0 0 0,-1 0 1,1 0-1,0 1 0,0-1 1,0 0-1,0 0 0,0 0 1,0 0-1,0 1 0,0-1 0,0 0 1,0 0-1,0 0 0,0 0 1,0 1-1,0-1 0,0 0 1,0 0-1,0 0 0,0 0 1,0 1-1,0-1 0,0 0 0,0 0 1,1 0-1,-1 0 0,0 1 1,0-1-1,0 0 0,0 0 1,0 0-1,0 0 0,0 0 1,1 0-1,-1 1 0,0-1 0,0 0 1,0 0-1,0 0 0,1 0 1,-1 0-1,0 0 0,0 0 1,0 0-19,-22 4 579,3-1-298,16-1-259,-1-1 1,1 1-1,-1 0 1,1 0-1,0 1 0,0-1 1,0 0-1,0 1 0,0 0 1,1 0-1,-1 0 0,1 0 1,0 0-1,-1 0 1,2 1-1,-1-1 0,0 1 1,1-1-1,-1 1 0,1 0 1,0 0-23,-2 10 16,1 1-1,1-1 1,0 0 0,1 1 0,0 2-16,0 2 10,0 93-8,5 295 216,-3-353-175,24 403 253,-9-293-231,-1-28 24,8 16-89,32 120 66,15-7-42,-55-216-1441,12 22 1417,-26-66-674,-1-3-436,-3-5-102,0 0 868,-8-14-821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5.3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10 11354,'-4'2'1254,"0"-1"0,0 1 0,-1-1 0,1 0 0,-4 1-1254,8-2 37,0-1 0,0 1 0,0 0 0,1 0 0,-1 0 0,0 0 0,0 0 0,0 0 0,0 0 0,0 0 0,0 0 1,0 0-1,0 0 0,0 0 0,0 0 0,0 0 0,0 0 0,0 0 0,0 0 0,0 0 0,0 0 0,0 0 0,0 0 0,0 0 0,0 0 0,0-1 1,0 1-1,0 0 0,0 0 0,0 0 0,0 0 0,0 0 0,0 0 0,0 0 0,-1 0 0,1 0 0,0 0 0,0 0 0,0 0 0,0 0 0,0 0 1,0 0-1,0 0 0,0 0 0,0 0 0,0 0 0,0 0 0,0 0 0,0 0 0,0 0 0,0 0-37,6-3 602,50-4 1284,-16 2-1207,0 3 0,28 2-679,88 10 652,-134-9-568,570 58 1023,-1 35-388,-183 2-193,-262-52-959,-128-38 33,-15-3 134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6.7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57 218 7074,'-7'10'5355,"7"-9"-5195,0-1 0,0 0 0,-1 0 0,1 0 0,0 0 0,0 0 0,0 0 0,-1 0 0,1 0 0,0 1 1,0-1-1,0 0 0,0 0 0,-1 0 0,1 0 0,0 0 0,0 0 0,-1 0 0,1 0 0,0 0 0,0 0 0,0 0 0,-1 0 0,1 0 0,0-1 0,0 1 0,0 0-160,-1 0 252,1-1-1,-1 1 0,1-1 0,-1 1 1,1-1-1,0 1 0,-1-1 0,1 1 1,0-1-1,0 1 0,-1-1 0,1 0 1,0 1-1,0-1 0,0 0-251,-4-11 389,0 0 1,-1-1-1,-4-5-389,-3-11 303,11 24-232,-1 0 1,1 0-1,0 0 0,1 0 1,-1-1-1,1 1 0,0 0 1,1 0-1,-1 0 1,1 0-1,0 0 0,0 0 1,1 0-1,-1 0 0,1 0 1,0 0-1,0 1 0,1-1-71,-2 2 24,1 0 0,-1 1-1,1-1 1,0 1-1,0-1 1,0 1 0,0 0-1,0-1 1,0 1-1,1 1 1,-1-1 0,1 0-1,-1 0 1,1 1-1,0 0 1,-1-1 0,2 1-24,0 0 14,0 0 0,0 0 0,0 1 0,0-1 0,0 1 0,0 0 0,0 0 0,0 1 0,0-1 1,0 1-1,0 0 0,0 0-14,6 2 33,0 1 1,0 0-1,0 0 1,0 1-1,-1 1 1,0 0-1,0 0 1,0 0-1,1 3-33,14 15 220,0 0-1,-2 2 1,-1 1-1,1 3-219,-16-21 73,1-1 1,0 1-1,0-1 1,1-1-1,0 1 1,0-1-1,6 3-73,-8-6 25,1 0-1,0-1 1,0 0 0,0 0 0,1 0-1,-1-1 1,1 0 0,-1 0 0,1-1 0,5 1-25,-3-2 13,0 1 1,0-1 0,0 0 0,0-1 0,0-1 0,5 0-14,-10 0-36,0 1 0,0-1 0,0 0 0,0 0 0,-1 0 1,1-1-1,-1 1 0,1-1 0,-1 0 0,0-1 0,0 1 1,0-1-1,2-2 36,-1 0-385,-1-1 0,0 0 0,0 1 0,0-1 1,-1 0-1,0-1 0,0 1 0,-1 0 0,2-9 385,-3 7-622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7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68 52 12587,'-27'27'4379,"15"-14"-2411,-1-2 1,-2 3-1969,14-14 1043,2-1-389,3-2-162,10-8-295,79-30 310,-61 24-411,-21 10-50,0 1 1,1 0-1,-1 0 0,1 1 0,1 1 1,-1 0-1,10-1-46,-19 5 24,-1 0 1,1 0-1,0 0 1,0 0-1,0 1 1,0-1-1,0 1 1,-1 0 0,1 0-1,0 0 1,-1 0-1,1 0 1,-1 1-1,1-1 1,-1 1-1,1-1 1,-1 1-1,0 0 1,0 0-1,1 2-24,6 5 166,-1 1 0,-1 0 1,0 1-1,1 1-166,-1 0 144,6 8 109,-7-8-107,1-1 0,1 1 1,0-2-1,1 1 0,3 2-146,-10-11 4,0 0 0,1 0 0,-1 0 0,1 0 0,-1-1 0,1 1 0,0-1 0,-1 1 0,1-1 0,0 0 0,0 0 1,0 0-1,0 0 0,0-1 0,0 1 0,0-1 0,0 0 0,1 0 0,-1 0 0,0 0 0,0-1 0,0 1 0,0-1 0,0 0 0,0 0-4,3-1-221,0-1 0,-1 1 0,0-1 0,0-1 0,0 1 0,0-1-1,0 0 1,0 0 0,1-2 221,5-6-1229,-1 0-1,-1 0 1,3-5 1229,20-38-1918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9.1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27 6209,'-3'-3'1199,"0"0"0,0-1 0,0 1 0,1-1 0,-1 0 0,0-1-1199,3 4 5015,0 4-3802,0 6-1731,0-7 939,3 41 153,-4 243 679,-2 18 247,21 96-1500,32 158 796,-19-329-299,30 94-497,-48-265 18,-2 1-1,1 39-17,-9-74-323,-2-19-849,0-10 654,0 0 87,7-26-342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5:59.8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57 9954,'-9'-7'1731,"0"-1"0,0 0 0,0 0 0,1-1 0,0-1-1731,8 10 46,0 0 0,0 0 1,0-1-1,0 1 0,-1 0 0,1 0 0,0 0 0,0 0 0,0 0 0,0 0 0,0 0 0,0 0 0,0 0 0,0 0 0,0-1 1,0 1-1,0 0 0,0 0 0,0 0 0,0 0 0,0 0 0,0 0 0,0 0 0,0 0 0,0-1 0,0 1 0,0 0 0,0 0 0,0 0 1,0 0-1,0 0 0,0 0 0,0 0 0,0 0 0,0-1 0,0 1 0,0 0 0,1 0 0,-1 0 0,0 0 0,0 0 0,0 0 1,0 0-1,0 0 0,0 0 0,0 0 0,0 0 0,0 0 0,0 0 0,1 0 0,-1 0 0,0 0 0,0 0 0,0 0 0,0 0 0,0 0 1,0 0-1,0 0 0,0 0 0,1 0 0,-1 0 0,0 0 0,0 0 0,0 0 0,0 0 0,0 0 0,0 0-46,13 1 352,-2 0 11,86-4 638,-27 1-641,23 4-360,177 28 238,-84-7-148,-117-16-60,117 9 55,-3-6 115,-169-9-150,7-1 144,14 3-194,-31-3 50,0 1 1,0 0-1,0 0 1,0 0-1,0 0 1,0 1-1,0-1 1,0 1 0,0 0-1,1 1-50,-5-2 16,1-1 0,-1 0 1,0 0-1,0 0 0,1 0 0,-1 0 0,0 1 0,0-1 1,0 0-1,1 0 0,-1 0 0,0 1 0,0-1 0,0 0 1,0 0-1,1 1 0,-1-1 0,0 0 0,0 0 0,0 1 1,0-1-1,0 0 0,0 0 0,0 1 0,0-1 0,0 0 1,0 1-1,0-1 0,0 0 0,0 0 0,0 1 0,0-1 1,0 0-1,0 1 0,0-1 0,0 0 0,-1 0 0,1 1 1,0-1-1,0 0 0,0 0 0,0 0 0,0 1 0,-1-1 1,1 0-1,0 0-16,-11 7 388,10-7-365,-31 13 513,20-9-454,0 1 1,0 0 0,1 1 0,-1 0-1,-7 7-82,18-12 1,-1 1 0,0 0-1,1-1 1,0 1 0,-1 0-1,1 0 1,0 0 0,0 0-1,0 1 1,0-1 0,0 0-1,1 0 1,-1 1-1,1-1 1,-1 0 0,1 1-1,-1 8-1,0 0 0,1 11 1,1-10 1,11 251-1,0-38 0,19 471 14,-26-618-12,18 198 7,55 244-9,-65-451-39,3-2 1,3 1-1,6 7 39,-9-29-565,-15-39-439,-4-10-274,-4-9 131,-3-12 1246,-9-6-58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6:00.2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10746,'-25'3'7081,"22"-1"-5294,15-1-714,59 2 533,-1 3 1,8 4-1607,46 5 631,131 3 861,27-12-1492,-245-6 38,66 1 127,-83 1-190,-1 0-1,0 1 1,0 1-1,4 1 26,-15-3-93,-6-1 154,-1-1 0,1 0 1,0 1-1,-1-1 0,1 1 0,-1-1 0,0 1 0,1 0 1,-1-1-1,1 1 0,-1 0 0,0 0 0,0 0 0,1 0 0,-1 0-61,0 2 442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6:01.0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40 8122,'-2'-3'940,"0"-1"1,0 0-1,1 0 1,0-1-1,-1 1 1,2 0-1,-1 0 1,0-1-941,1 5 54,0 0 1,0 0-1,1 1 0,-1-1 1,0 0-1,0 0 0,0 0 1,0 0-1,0 0 1,0 0-1,0 0 0,1 0 1,-1 0-1,0 0 0,0 0 1,0 0-1,0 0 0,0 0 1,1 0-1,-1 0 0,0 0 1,0 0-1,0 0 0,0 0 1,0 0-1,0 0 0,1 0 1,-1 0-1,0 0 1,0 0-1,0 0 0,0 0 1,0 0-1,0 0 0,0 0 1,1-1-1,-1 1 0,0 0 1,0 0-1,0 0 0,0 0 1,0 0-1,0 0 0,0 0 1,0-1-1,0 1 0,0 0 1,0 0-1,0 0 1,0 0-1,0 0 0,0 0 1,1-1-1,-1 1 0,0 0 1,0 0-1,-1 0 0,1 0-54,9 11 956,-6-2-580,0-1 0,0 1 1,-1 0-1,0 0 0,1 9-376,5 62 1597,-3 1-1597,-1-10 402,46 491 1121,-45-511-1441,3-1 0,2 0 0,16 47-82,-25-94-13,-1-1-36,1 1 0,0-1 0,0 1 0,0-1-1,0 0 1,0 0 0,0 1 0,0-1 0,1 0-1,-1 0 1,1 0 0,1 1 49,-2-3-47,-1 0 0,0 0 0,1 0-1,-1 0 1,0 1 0,0-1 0,1 0 0,-1 0 0,0-1 0,1 1-1,-1 0 1,0 0 0,0 0 0,1 0 0,-1 0 0,0 0 0,0 0 0,1 0-1,-1 0 1,0-1 0,0 1 0,1 0 0,-1 0 0,0 0 0,0 0-1,1-1 1,-1 1 0,0 0 0,0 0 0,0-1 0,0 1 0,1 0-1,-1 0 1,0-1 0,0 1 0,0 0 0,0 0 0,0-1 0,0 1 47,5-14-1161,-5 14 1141,5-28-1061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5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97 10226,'-2'1'624,"-10"3"1700,10-2-1008,6 1 480,7-1-1196,1 0 1,-1-1-1,1 0 0,-1 0 1,0-2-1,1 1 0,3-2-600,-11 2 163,110-12 2954,110-27-3117,-91 13 418,25 4-418,-34 13-177,35 6 177,-151 3-231,0 0 0,0 1 0,4 0 231,-11-1-57,-1 0 1,1 1-1,-1-1 1,1 0-1,0 0 1,-1 0 0,1 0-1,-1 1 1,1-1-1,-1 0 1,1 0-1,-1 1 1,1-1 0,-1 0-1,0 1 1,1-1-1,-1 1 1,1-1-1,-1 0 1,0 1 0,1-1-1,-1 1 1,0-1-1,0 1 1,1-1-1,-1 1 1,0-1 56,0 1-124,0 0-1,0 0 1,-1 0 0,1 0 0,0 0-1,0-1 1,-1 1 0,1 0 0,0 0-1,-1-1 1,1 1 0,-1 0-1,1 0 1,-1-1 0,0 1 0,1 0-1,-1-1 1,0 1 0,0 0 124,-29 22-1323</inkml:trace>
  <inkml:trace contextRef="#ctx0" brushRef="#br0" timeOffset="1">122 454 11875,'3'3'942,"0"-1"1,1 1 0,-1-1 0,0 0 0,1 0 0,2 1-943,3 0 651,0 0 0,0-1 0,7 2-651,-5-2 434,92 16 1910,-11-3-1266,53 16-135,167 30-298,-282-56-632,-10-2-68,0 1 0,1 0 0,-2 2 1,6 2 54,-11-1-244,-14-6 184,0-1 0,0 0-1,1 0 1,-1 0 0,0 0 0,0 1-1,0-1 1,0 0 0,1 0 0,-1 0-1,0 1 1,0-1 0,0 0 0,0 0-1,0 0 1,0 1 0,0-1 0,0 0-1,0 0 1,0 1 0,0-1-1,0 0 1,0 0 0,0 1 0,0-1-1,0 0 1,0 0 0,0 1 0,0-1-1,0 0 61,-1 2-428,-1-1-1,1 0 1,-1 0-1,0 0 1,1 1-1,-1-1 1,0-1-1,1 1 1,-1 0-1,0 0 1,0-1-1,0 1 1,-1-1 428,-37 12-2546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6:01.7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33 10082,'-14'-25'5592,"13"25"-5525,1 0 0,0 0 0,0-1 0,0 1 0,0 0 0,-1 0 0,1-1 1,0 1-1,0 0 0,0 0 0,0-1 0,0 1 0,0 0 0,0-1 0,0 1 0,0 0 0,0-1 0,0 1 0,0 0 0,0 0 0,0-1 0,0 1 0,0 0 1,0-1-1,0 1-67,7-1 1498,12 8 306,-16-5-1723,28 9 402,0-1 1,1-1 0,0-1-1,0-2 1,1-2 0,5 0-484,290 10 627,-268-13-575,193 0 77,138 6 20,-207 11-51,-108-10-54,351 56 366,-354-54-137,6-3-273,-19-3 269,-1 4-1,15 5-268,-62-10 77,1 0 1,-1 1 0,0 1-1,-1 0 1,1 0-78,-12-5 5,0 0 0,0 0-1,0 0 1,0 0 0,0 0 0,0 0-1,0 0 1,0 1 0,-1-1 0,1 0 0,0 0-1,0 0 1,0 0 0,0 0 0,0 0 0,0 0-1,0 0 1,0 0 0,0 0 0,0 0 0,0 0-1,0 0 1,0 0 0,0 0 0,0 0-1,0 0 1,0 0 0,0 0 0,0 0 0,0 0-1,0 0 1,0 0 0,0 0 0,0 0 0,0 1-1,0-1 1,0 0 0,0 0 0,0 0 0,0 0-1,0 0 1,0 0 0,0 0 0,0 0-1,0 0 1,0 0 0,0 0 0,0 0 0,0 0-1,0 0 1,0 0 0,0 0 0,0 0 0,0 0-1,0 0-4,-9 1 472,-3 1 39,9 3-506,0 1 0,0 0 0,1 0 1,-2 5-6,-3 7 3,-17 49-1,-3 17-2,19-50 8,0 1 0,2-1 0,-1 32-8,6-13 19,2 1 0,3 0-19,13 108 37,-8-86-20,-3-30-12,3 0 0,1-1 0,2 0 1,3 0-1,14 31-5,9 20-1235,-36-92-268,0-6 27,-2 1 1334,0 0 1,0 0-1,0 0 0,0 0 0,0 1 0,0-1 1,-1 0-1,1 0 0,0 0 0,0 0 0,-1 1 1,1-1-1,0 0 0,-1 0 142,-11-15-1018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6:26:02.2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0 8666,'-93'48'5384,"75"-39"-4441,14-5-282,4-4-639,0 0 0,0 1 0,0-1-1,0 0 1,0 0 0,0 0 0,0 0 0,0 0 0,0 0 0,0 0 0,0 0 0,0 1 0,1-1 0,-1 0 0,0 0 0,0 0 0,0 0 0,0 0 0,0 0 0,0 0 0,0 0 0,0 0-1,1 0 1,-1 0 0,0 0 0,0 0 0,0 0 0,0 0 0,0 0 0,0 0 0,0 0 0,1 0 0,-1 0 0,0 0 0,0 0 0,0 0 0,0 0 0,0 0 0,0 0 0,0 0 0,1 0 0,-1 0-22,29-2 1144,0 0 1,18-5-1145,9-2 654,0 4-30,-1 3 0,1 2 0,0 2-624,172 22 1415,293 11 560,-470-33-1873,-47-2-94,354 9 565,-71 5 86,-155-5-415,-62-7-93,1-3 1,50-8-152,-111 7 22,-8 2-15,1 0 1,-1-1-1,1 1 0,-1 0 0,0 0 1,1 0-1,-1 0 0,1 1 1,-1-1-8,-20 3-1008,-21 2 711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6.1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9762,'4'20'4177,"-4"-1"-2105,-4 5-207,2 26-273,-2 1-96,4 15-327,4 6-113,4-5-336,5-2-192,1-7-280,-3-6-88,0-12-80,-7-5-64,-3-13-432,-1-7-328,-5-7-880,-2-4-433,-9-16 1281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36.7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884 0 11290,'-20'7'1951,"0"1"-1,0 1-1950,1 1 534,-1 1-1,2 1 1,-10 7-534,-114 89 3935,-44 49-3935,31-25 1097,106-95-1019,-2-2-1,-17 7-77,-1-8-777,68-33 740,-12 6-526,13-7 519,0 1 0,-1-1 0,1 0-1,0 0 1,-1 0 0,1 0 0,0 1-1,0-1 1,-1 0 0,1 0 0,0 1 0,0-1-1,0 0 1,-1 0 0,1 1 0,0-1-1,0 0 1,0 1 0,0-1 0,0 0 0,-1 0-1,1 1 1,0-1 0,0 0 0,0 1-1,0-1 1,0 0 0,0 1 0,0-1 0,0 0-1,0 1 1,0-1 0,0 0 0,1 1 44,3 0-727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44.5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1 8962,'-127'50'10753,"126"-50"-10663,0 1 0,0-1-1,0 0 1,0 1 0,0-1 0,0 1 0,0-1 0,0 1-1,1-1 1,-1 1 0,0 0 0,0-1 0,1 1 0,-1 0 0,0 0-1,1-1 1,-1 1 0,0 1-90,1-1 35,0-1 0,0 1 1,1-1-1,-1 0 0,0 1 0,0-1 0,0 1 1,0-1-1,0 1 0,1-1 0,-1 0 0,0 1 1,1-1-1,-1 1 0,0-1 0,0 0 0,1 1 1,-1-1-1,0 0 0,1 1 0,-1-1 0,1 0 1,-1 0-1,1 0 0,-1 1 0,0-1 0,1 0-35,5 3 194,1-1 0,0 1 0,0-2 0,0 1 0,1 0-194,23 2 419,-1-1 0,1-1 0,23-2-419,97-10 536,-97 5-440,-27 3-58,36-3 59,0 2 0,1 3-97,-40 1 28,-16-1-29,0 0 0,0 1 0,0 0 0,0 0 0,0 1 1,-7-2-46,0 1 1,0-1-1,0 1 1,0-1-1,0 1 0,0-1 1,0 1-1,0 0 0,0-1 1,0 1-1,0 0 0,-1 0 1,2 0 45,-2-1-28,0 0 0,0 1 0,0-1 0,0 0 0,0 0 0,0 0 0,1 0 0,-1 1 0,0-1 0,0 0 0,0 0 0,0 0 0,0 1 0,0-1 0,0 0 0,0 0 0,0 0 0,0 1 0,0-1 0,0 0 0,0 0 0,0 0 0,0 1 0,0-1 0,0 0 0,0 0 0,0 0 0,0 1 0,0-1 0,0 0 0,-1 0 0,1 0 0,0 0 0,0 1 0,0-1 1,0 0-1,0 0 0,0 0 0,-1 0 0,1 0 0,0 1 0,0-1 0,0 0 0,-1 0 0,1 0 28,-17 8-1799,-5 4 594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44.8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2 11594,'-2'2'1480,"-5"8"3134,7-10-4548,0 1 0,0-1 0,0 1 0,0-1 0,0 0 0,1 1 0,-1-1 0,0 0 0,0 1 0,0-1 0,0 0 0,1 1 0,-1-1 0,0 0 0,0 0 0,1 1 0,-1-1 0,0 0 0,0 0 0,1 1 0,-1-1 0,0 0 0,1 0 0,-1 0 0,0 1 1,1-1-1,-1 0 0,1 0 0,-1 0 0,0 0 0,1 0 0,-1 0 0,0 0 0,1 0 0,-1 0 0,1 0 0,-1 0-66,18 3 1037,-1-2 0,1 0 1,9 0-1038,60-6 1638,-73 4-1408,58-3 588,282-12 656,-325 15-1515,-7 1-167,0 0-1,0 1 1,0 1-1,18 5 209,-31-5-1132,-8 0 1878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1.6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10 7266,'-66'-9'3788,"64"9"-3495,0 0 0,0-1 1,0 1-1,0 1 0,0-1 0,0 0 0,0 0 0,0 1 0,0-1 0,0 1 0,-1 0-293,2 0 485,0-1-1,0 1 1,0 0-1,0 0 1,0 0-1,0 0 1,0 0 0,0 0-1,0 0 1,1 0-1,-1 1-484,0-2 588,2 1 461,2-1 652,124 1 276,-61 3-1479,-21-1-1676,0-2 0,1-2 1178,-30 0-1910,-9 4 783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2.0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 10690,'-1'-2'4833,"-2"2"-2360,16 3-697,-6-2-63,16 6-305,4-3-224,4 0-416,5-1-176,-4-3-344,5 0-79,-9-2-73,-3 2-16,-9 0-104,-8 2-409,-6 2-959,-4 4-88,-8 1 696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3.9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65 8106,'1'-12'2139,"-1"-1"0,-1 0 0,0-3-2139,0 6 2176,0 9-612,1 3 52,1 15 1382,7 21-1913,1-1 1,15 36-1086,-18-57 208,0-1 1,1 0-1,1 0 1,4 6-209,-9-16 25,0-1 1,1 1-1,-1-1 0,1 1 1,0-1-1,0 0 1,0-1-1,1 1 0,-1-1 1,1 1-1,0-2 1,0 1-1,0 0 1,2 0-26,-6-3 1,0 1 0,0-1 0,0 0 1,1 0-1,-1 1 0,0-1 1,0 0-1,0 0 0,0 0 0,0 0 1,0 0-1,0 0 0,1-1 1,-1 1-1,0 0 0,0 0 0,0-1 1,0 1-1,0-1 0,0 1 1,0-1-1,0 1 0,0-1 0,-1 0 1,1 0-1,0 1 0,0-1 1,0-1-2,2-1-12,-1-1 1,0 1-1,-1-1 1,1 0-1,0 0 1,-1 1-1,0-2 12,2-4-41,44-140-320,-42 139 372,-5 10-10,0 0 0,0 0 1,0 0-1,0 0 1,0 0-1,0 0 1,1-1-1,-1 1 0,0 0 1,0 0-1,0 0 1,0 0-1,0 0 1,1 0-1,-1 0 1,0 0-1,0 0 0,0 0 1,0 0-1,0 0 1,1 0-1,-1 0 1,0 0-1,0 0 0,0 1 1,0-1-1,0 0 1,1 0-1,-1 0 1,0 0-1,0 0 1,0 0-1,0 0 0,0 0 1,0 0-2,2 2 22,-1 0 1,1 0-1,-1 1 1,0-1-1,0 0 0,1 2-22,1 1 30,2 5 78,0-1-1,1-1 1,0 1 0,1-1-1,0 0 1,0 0-1,1-1 1,0 0-1,0 0 1,1-1 0,0 0-1,0-1 1,0 0-1,0 0 1,4 0-108,-9-3 72,1-1 1,-1 0 0,0 0-1,0 0 1,1 0-1,-1-1 1,2 1-73,-5-1 9,0 0 1,0 0-1,0 0 0,1 0 0,-1-1 1,0 1-1,0 0 0,0 0 0,0-1 1,0 1-1,0-1 0,0 1 0,0-1 0,0 1 1,0-1-1,0 0 0,0 1 0,0-1 1,0 0-1,0 0 0,0 0 0,-1 0 1,1 1-1,0-1 0,-1 0 0,1 0 1,-1 0-1,1-1 0,-1 1 0,1 0-9,0-6-368,0 0-1,0 0 0,-1 0 0,0 1 1,0-1-1,-1 0 0,0 0 1,0 0 368,-2-28-2401,6 5 1157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4.5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12379,'23'59'7221,"-17"-42"-6421,-1 0 0,-1 0 0,0 0 0,0 7-800,0 44 2802,-2 27-2802,-1-40 551,1 0 0,7 34-551,-7-83 19,-2-5-13,1 1 0,-1 0-1,0 0 1,1 0 0,-1-1 0,0 1-1,0 0 1,0 0 0,0 0-1,0-1 1,0 1 0,-1 0-1,1 0 1,-1 0-6,0-4-17,-1-8-98,1-1 1,0 0-1,0 0 0,2 0 1,-1 1-1,1-1 1,1 0-1,0 0 1,0 1-1,3-7 115,-3 11-25,0-1 0,1 1-1,0 0 1,0 0 0,0 0 0,1 0 0,0 0-1,3-3 26,-6 8 10,0 0-1,0 0 0,0 0 1,0 0-1,0 0 0,0 0 1,0 0-1,1 0 1,-1 1-1,0-1 0,0 0 1,1 1-1,-1-1 0,1 1 1,-1-1-1,0 1 0,1 0 1,-1 0-1,1 0 0,-1 0 1,1 0-1,-1 0 0,1 0 1,-1 0-1,1 0 0,-1 0 1,0 1-1,1-1 0,-1 1 1,1-1-1,-1 1 0,0 0 1,1-1-1,-1 1 0,0 0 1,0 0-1,0 0 0,0 0 1,0 0-1,0 0 1,1 1-10,11 13 341,0 0-1,4 8-340,-5-6 236,1 0-1,7 4-235,-16-16 23,1-1 0,0 0 0,0 0 0,0 0 0,0 0 0,1-1 1,0 0-1,-1 0 0,6 1-23,1 0-229,0 0 0,0-1-1,0 0 1,0-1 0,7 0 229,-15-2-232,-1 0 0,1 0-1,-1 0 1,1 0 0,-1-1 0,0 0 0,1 0-1,-1 0 1,0 0 0,1 0 0,-1-1-1,0 1 1,0-1 0,0 0 0,0 0-1,0 0 1,-1 0 0,1 0 0,-1-1-1,1 1 1,1-3 232,0-2-319,0 0 0,0 1 0,0-1 0,-1 0 1,0-1-1,0 1 0,1-7 319,2-12 786,2-17-786,-5 23 702,-2 16-443,0 0 0,-1 0 0,1-1 0,-1 1 0,-1 0 1,1 0-1,0-1 0,-1 1 0,0 0 0,0 0 0,-1-2-259,1 4 97,1 0 0,-1 0 0,0 1 0,0-1 0,0 1 0,-1-1 0,1 1-1,0-1 1,-1 1 0,1 0 0,-1-1 0,1 1 0,-1 0 0,1 0 0,-1 0 0,0 0 0,0 1 0,1-1 0,-1 0 0,0 1 0,0-1 0,0 1 0,0 0 0,0-1 0,1 1-1,-2 0-95,2 0 48,-1 0 1,0 0 0,0 0 0,0 1-1,0-1 1,1 0 0,-1 1 0,0-1 0,0 1-1,0-1 1,1 1 0,-1 0 0,0 0-1,1 0 1,-1 0 0,1 0 0,-1 0-50,0 2 47,-1-1 1,1 1-1,0 0 0,-1-1 1,1 1-1,1 0 0,-1 0 1,0 1-1,1-1-47,-3 5 44,2 0-1,-1 0 0,1 0 1,0 0-1,1 0 0,0 1 1,0 5-44,1-3 27,1 1 0,0-1 1,0 0-1,1 0 0,3 11-27,-3-15 10,1 0 0,0 0 1,0 0-1,0-1 0,0 1 0,1-1 0,0 0 1,1 0-1,4 5-10,-7-9-105,1 1-1,-1-1 1,1 0-1,0 0 1,0 0 0,0 0-1,0 0 1,1-1 0,-1 1-1,0-1 1,1 0 0,2 1 105,-2-2-299,-1 1 1,0-1 0,0 0 0,0 0 0,0 0 0,0 0 0,1-1 0,-1 1-1,0-1 1,0 0 0,0 0 0,0 0 0,0 0 0,0-1 0,-1 1 0,1-1 0,0 1-1,-1-1 1,1 0 0,-1 0 0,1 0 0,0-2 298,17-22-1315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2.621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5.1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81 6505,'1'0'525,"0"1"0,0-1-1,0 1 1,0-1-1,0 1 1,0 0 0,0 0-1,0-1 1,0 1-1,0 0 1,0 0 0,0 0-1,-1 0 1,1 0-1,0 0 1,-1 0 0,1 0-1,0 1-524,6 24 3123,-6-19-2290,5 21 1013,-4-12-787,2 0 0,0 0 0,1 0 0,5 11-1059,-10-26 29,1 0 0,-1 0 0,0 0 0,1-1 0,-1 1 0,1 0 0,-1-1 0,1 1 0,-1 0 0,1-1 0,-1 1 0,1-1 0,0 1 0,-1-1 1,1 1-1,0-1 0,-1 1 0,2-1-29,-2 0 4,0 0 0,0 0 1,0 0-1,0 0 0,1 0 0,-1 0 1,0 0-1,0 0 0,0 0 0,0 0 1,1 0-1,-1 0 0,0 0 1,0 0-1,0 0 0,0-1 0,0 1 1,0 0-1,1 0 0,-1 0 1,0 0-1,0 0 0,0 0 0,0-1 1,0 1-1,0 0 0,0 0 0,0 0 1,0 0-1,0-1-4,2-10-18,-4-11-127,-4-15 145,3 21-117,1 0 0,0 0 1,1 0-1,1-8 117,1 19-179,0 0 1,0 1-1,0-1 1,0 1-1,1 0 1,-1-1-1,1 1 1,0 0-1,1-1 179,-2 3-241,0 1 0,0-1 0,0 1-1,0-1 1,1 1 0,-1-1 0,0 1 0,0 0 0,1 0-1,-1-1 1,1 1 0,-1 0 0,1 1 0,0-1 0,-1 0-1,1 0 1,0 1 0,0-1 0,-1 0 0,1 1 0,0 0 0,0 0-1,1-1 242,9 4-1177</inkml:trace>
  <inkml:trace contextRef="#ctx0" brushRef="#br0" timeOffset="1">175 115 5553,'51'91'3822,"-43"-76"-2136,2 2 1315,-3-12-1120,-4-4-1559,-1 0-136,-1-1 0,1 1 0,0 0 0,-1-1 0,1 0 0,0 1 0,0-1 0,-1 0-1,1 0 1,0 0 0,0 0 0,0 0 0,-1 0 0,1-1 0,0 1 0,0 0 0,-1-1 0,1 0 0,0 1 0,-1-1 0,1 0 0,-1 0 0,1 0 0,-1 0 0,1 0 0,-1 0 0,1 0 0,-1-1-186,5-4 193,-1 0 0,0 0-1,0-1 1,-1 1 0,3-6-193,-7 11 13,12-18 117,-1-2 0,0-3-130,-8 16 9,1 0 0,-2-1-1,1 0 1,-1 0 0,-1 0 0,1 0-1,-2 0-8,0 7 13,0-1 1,0 1-1,0-1 0,0 1 0,-1-1 0,1 1 1,-1 0-1,0-1 0,0 1 0,0 0 0,0-1 1,0 1-1,0 0 0,-1 0 0,1 0 0,-1 0 1,1 0-1,-1 0 0,0 1 0,1-1 0,-3-1-13,3 2 45,-1 1-1,1-1 0,-1 0 0,0 0 0,1 0 1,-1 1-1,0-1 0,1 1 0,-1 0 0,0-1 1,0 1-1,1 0 0,-1 0 0,0 0 0,0 0 1,0 0-1,1 1 0,-1-1 0,0 0 0,0 1 1,1-1-1,-1 1 0,0 0 0,1 0 0,-1-1 0,1 1 1,-1 0-1,1 0 0,-1 1 0,0 0-44,-3 2 154,0 1-1,0 1 0,1-1 0,0 1 1,0-1-1,0 1 0,1 0 1,0 1-1,0-1 0,0 1 1,1-1-1,-1 4-153,1 0 158,-1 1-1,1 0 1,1 0 0,0 0-1,1-1 1,0 1-1,1 7-157,0-9 66,1-1-1,0 0 1,0 1-1,1-1 0,0 0 1,0-1-1,2 3-65,-3-6-9,0-1 1,-1 0-1,1 0 0,0-1 0,1 1 1,-1 0-1,0-1 0,1 1 1,0-1-1,-1 0 0,1 1 1,0-1-1,0-1 0,0 1 1,0 0-1,1-1 0,-1 0 1,0 1-1,1-1 0,-1-1 0,0 1 1,1 0-1,-1-1 0,1 0 1,-1 0-1,1 0 0,0 0 1,-1 0-1,1-1 0,-1 1 1,2-2 8,2 0-19,-1 0 1,1-1-1,-1 0 1,1-1 18,-7 4-1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5.7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48 179 10562,'-35'27'4345,"35"-27"-4278,-1 0-1,1 0 1,0 0-1,0 1 1,-1-1-1,1 0 1,0 0-1,0 0 1,-1 0-1,1 1 1,0-1-1,0 0 1,-1 0 0,1 0-1,0 0 1,-1 0-1,1 0 1,0 0-1,0 0 1,-1 0-1,1 0 1,0 0-1,-1 0 1,1 0-1,0 0 1,-1 0-1,1 0 1,0 0-1,0 0 1,-1 0-1,1-1 1,0 1 0,0 0-1,-1 0 1,1 0-1,0 0 1,0-1-1,-1 1 1,1 0-1,0 0 1,0 0-1,-1-1-66,0-9 1038,1 8-733,1-8-3,-1 0 0,1-1 0,1 1 0,0 0 0,1 0 0,0 0 0,0 1 0,1-1 0,0 1 0,0-1 0,1 1 0,1 1 0,0-1 0,0 1 0,0 0 0,1 0 0,0 1 0,3-3-302,-8 9 53,1-1 0,-1 0 0,1 1 0,-1-1 0,1 1 0,0-1 0,-1 1 0,1 0 0,0 0 0,0 1 0,0-1 0,0 1 0,0-1 0,-1 1 0,1 0 0,0 0 0,2 0-53,-2 1 52,0-1 1,1 1-1,-1 1 1,0-1-1,0 0 0,0 1 1,0-1-1,0 1 1,0 0-1,0 0 0,0 0 1,-1 0-1,1 1 1,-1-1-1,1 1-52,7 8 152,-1 1 1,-1 0-1,0 0 0,-1 1 0,5 9-152,8 23 441,-1 4-441,-7-16 106,-8-23-61,1 1-1,0-1 1,1 0 0,-1-1-1,2 0 1,3 5-45,-6-9-47,1 0 0,0 0 1,0-1-1,0 1 0,1-1 0,-1 0 1,1-1-1,0 1 0,0-1 0,0-1 0,3 2 47,-8-4-148,0 1 0,0-1 0,0 0 0,0 1 0,0-1 0,0 0 0,0 0 0,0 0 0,0 0 0,0 0 0,0 0 0,0 0 0,0 0 148,0 0-90,-1-1 1,1 1-1,-1 0 0,1-1 1,-1 1-1,1-1 1,-1 1-1,0-1 1,1 1-1,-1-1 1,0 1-1,0-1 0,1 1 1,-1-1-1,0 1 1,0-1-1,0 1 1,0-1-1,1 0 1,-1 1-1,0-1 0,0 1 1,0-1-1,0 0 90,4-21-733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6.0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239 2 11883,'-10'-1'5097,"4"17"-2465,-2 4-815,-16 9-313,2 8-272,-4 8-496,-5 3-160,11 3-247,-8-2-145,2-5-136,8-7 48,4-12-456,8-6-361,12-12-815,-1-5-528,11 2 1279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6.5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41 307 11234,'2'1'584,"0"0"0,-1-1 0,1 1 0,0 0 0,0-1-1,0 1 1,0-1 0,-1 0 0,1 0 0,0 0 0,0 0 0,0 0-1,0 0 1,0 0 0,0 0-584,2-1 430,-1 0 1,0 0-1,0 0 0,0-1 0,0 1 1,0-1-1,0 1 0,1-3-430,5-3 330,0 0 0,-1-1 1,-1 0-1,8-9-330,-11 12 25,0 0 0,-1-1 1,1 0-1,-1 1 0,0-1 1,-1-1-1,1 1 0,-1 0 1,0-2-26,-1 6 1,-1-1 1,1 1-1,-1 0 1,0-1 0,0 1-1,1-1 1,-2 1-1,1-1 1,0 1 0,0 0-1,-1-1 1,1 1-1,-1-1 1,0 1-1,0 0 1,0 0 0,0-1-1,0 1 1,0 0-1,0 0 1,-1 0 0,1 0-1,-1 0 1,0 1-1,1-1 1,-2-1-2,0 2 2,1-1 0,-1 1-1,0 0 1,0 0 0,1 0-1,-1 0 1,0 0 0,0 1 0,0-1-1,0 1 1,0-1 0,0 1 0,0 0-1,0 0 1,0 1 0,0-1 0,0 1-1,0-1 1,1 1 0,-1 0-1,0 0 0,-3 1 17,1 0 0,-1 1 1,1 0-1,0-1 1,0 2-1,0-1 1,0 0-1,1 1 1,-1 0-1,-1 2-18,2 0 82,0-1-1,0 1 1,0 0-1,0 0 0,1 0 1,0 0-1,1 0 1,-1 1-1,1 0 0,0-1 1,1 1-1,0 0 1,0 0-1,0 0 0,1 6-81,0-8 53,0 1-1,1-1 1,-1 0-1,1 1 1,1-1-1,-1 1 0,1-1 1,0 0-1,0 0 1,0 0-1,1 0 1,0 0-1,0-1 1,0 1-1,0-1 0,1 0 1,0 0-1,-1 0 1,2 0-1,0 0-52,0-1-134,1 1 1,0-1-1,0 0 0,0-1 0,0 1 1,0-1-1,0 0 0,1-1 0,-1 0 0,1 0 1,-1 0-1,1-1 0,-1 0 134,34 2-635</inkml:trace>
  <inkml:trace contextRef="#ctx0" brushRef="#br0" timeOffset="1">476 35 20292,'2'0'825,"-2"-1"-49,10 0 808,2-5-776,10 1-184,11 0-208,-3-2-400,-2 0-1048,-4 5-528,-6 2 784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7.0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29 10674,'-2'7'4945,"4"-3"-2440,10 1-705,9-2 9,3-7-681,4-3-256,6-2-320,0 1-576,0-1 2121,-5-2-1617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7.8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414 177 8802,'2'-9'883,"0"-1"1,0 0 0,-1 1-1,0-1 1,-1 0-1,0 0 1,-1 0-1,0 0 1,-1-1-884,1 7 134,0 1 0,0-1 0,0 0-1,-1 1 1,1-1 0,-1 1 0,0-1 0,0 1 0,-1 0 0,1-1 0,0 1-1,-1 1 1,0-1 0,0 0 0,0 1 0,0-1 0,0 1 0,0 0 0,-1 0-1,1 0 1,-1 0 0,1 1 0,-1-1 0,-2 1-134,-3-2 132,0 1 1,0 1-1,-1-1 0,1 2 1,0-1-1,0 1 0,-1 1 1,1-1-1,-2 2-132,-2 0 158,0 1-1,1 1 1,-1 0-1,1 0 1,0 1-1,-6 4-157,5-2 98,0 1 0,0 0 0,1 1 0,0 0-1,1 1 1,0 0 0,1 1 0,0 0 0,0 1-1,1 0 1,1 1 0,-1 1-98,5-6 27,0 0-1,1 0 1,0 1-1,0-1 1,1 1-1,0-1 1,1 1-1,0 0 1,0 0 0,0 0-1,2 0 1,-1-1-1,1 2-26,1 2 29,0 0 0,1 0 0,0 0 0,1-1 1,0 1-1,1-1 0,0 0 0,1 0 0,2 2-29,46 65 179,-27-40 132,17 31-311,-37-56 39,-1 0 1,0 0-1,-1 0 1,0 1-1,-1 0 1,0 0 0,0 11-40,-2-9 31,-1-1 0,0 1 0,-2 0-1,0-1 1,0 1 0,-1 0 0,-1-1 0,-3 6-31,4-14 2,0 1 0,-1 0 0,0-1 0,-1 0 0,0 1 0,0-1 0,-1-1 0,1 1 0,-1-1 0,-1 0 0,1 0 0,-1 0 0,0-1-1,0 1 1,-1-2 0,-6 5-2,6-5-37,0-1-1,0 0 1,-1 0 0,1-1-1,-8 2 38,11-3-30,0 0-1,0-1 0,0 1 1,0-1-1,0 0 0,0 0 1,0-1-1,0 1 0,0-1 1,0 0-1,0 0 1,-1-1 30,20 8 4,0 1 1,0 1 0,0 0 0,-1 0-1,0 2 1,-1 0 0,0 0 0,0 1 0,-1 1-1,-1 0 1,0 0 0,7 12-5,-5-4 50,-2 1 1,0 0-1,-1 1 0,-1 0 1,-1 0-1,-1 1 0,-1 0 1,-2 1-1,3 19-50,-3 11 125,-1-1-1,-4 1 1,-5 45-125,1-36 210,2 53-210,4-109 9,-1 1 0,1-1-1,0 0 1,1 0 0,-1 0-1,2 2-8,-2-7-163,0 0 0,0 0 0,0 0-1,0 0 1,0 0 0,0 0-1,1 0 1,-1 0 0,1-1-1,-1 1 1,1-1 0,0 1 0,0-1-1,0 1 1,0-1 0,0 0-1,0 0 1,0 0 0,0 0-1,1 0 164,17 4-3863,-2-3 1570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8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10162,'12'3'4257,"-4"10"-1952,-1 5-633,2 21 88,-4 2-175,-5 11-473,2 9-176,-5-3-344,-1-7-184,1-1-248,-13-16-56,16-8-184,0-6-368,0-18-1072,8-4-328,2-26 983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9.5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39 10698,'52'-38'4305,"-49"42"-2328,1 5-817,-4 8-72,-2 7-272,2 11-448,2 1-96,-1-1-80,4-5-32,-5-10-672,-1-4-488,5-12 624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9.9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88 10090,'11'1'4777,"-4"2"-1136,-1-2-2889,4 2-48,3 1-512,3 0-672,7 5 904,10 3-488</inkml:trace>
  <inkml:trace contextRef="#ctx0" brushRef="#br0" timeOffset="1">457 0 11747,'-34'6'5376,"29"-5"-5173,1-1 1,-1 1 0,1 0-1,-1 0 1,1 0 0,-1 0-1,1 1 1,0 0 0,0 0-1,0 0 1,0 0 0,0 1-1,0 0 1,0-1 0,0 2-204,-1 1 98,1 1 0,0-1 0,1 1 1,-1-1-1,1 1 0,0 0 0,0 0 1,1 1-1,0-1 0,0 0 0,1 1 1,-1 4-99,-2 13 227,2 1 0,0 19-227,5 53 404,3 0 0,7 12-404,1 14 354,-13-110-330,1 2-176,-1-1 1,0 1-1,-1 0 0,-1-1 1,0 1-1,-3 14 152,3-27-234,1 0 0,-1 0-1,1 0 1,-1 0-1,0 0 1,0 0-1,0 0 1,0 0-1,0 0 1,-1 0 0,1-1-1,0 1 1,-1 0-1,0-1 1,1 1-1,-1-1 1,0 0 0,1 1-1,-2-1 235,2-1-174,0 1 0,-1-1 0,1 0 0,-1 0 0,1 0 0,-1 1 0,1-2 0,-1 1 0,0 0 174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0.5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 10282,'18'-3'4825,"-2"2"-2208,12-2-1169,0-1-168,1 1-800,5 1-191,-4 0-858,-2 2 1434,-6 0-785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19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0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60 44 9698,'-51'-43'4033,"42"48"-1985,9 2-543,1 16-193,1 4-256,6 16-504,-3 8-120,2 4-104,-1 1-55,-3-2-129,1-9-32,1-13-224,9-6-273,-10-19-975,-4-12-712,5-13 1232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1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8970,'7'-1'1216,"0"-1"0,0 1 0,0 0 1,0 1-1,0 0 0,0 0 0,4 1-1216,16 2 2089,8 3-2089,-7-1 600,-21-4-507,-1 0 1,1 0-1,-1 1 0,0 0 0,0 0 0,1 1 0,-1 0 0,3 2-93,-7-4 13,-1 0 0,1 0 0,-1 1 0,1-1 0,-1 0-1,1 1 1,-1-1 0,0 1 0,0 0 0,0-1 0,0 1 0,0 0 0,0 0 0,0-1-1,0 1 1,-1 0 0,1 0 0,-1 0 0,1 0 0,-1 0 0,0 0 0,0 0-1,0 0 1,0 0 0,0 0 0,0 0 0,-1 0 0,1 0 0,-1 0 0,1 0 0,-1 0-13,-1 3 15,-1 1 1,1-1-1,-1 1 1,0-1-1,-1 0 1,0 0-1,1 0 1,-1-1 0,-1 1-1,1-1 1,-1 0-1,1 0 1,-1-1-1,-1 1-15,-4 2 6,-1 1-1,1-1 0,-1-1 0,-1 0 1,1-1-1,-8 2-5,15-5-140,1 0-1,-1 0 1,0 0-1,0-1 1,1 0 0,-1 1-1,0-1 1,-4-1 140,8 1-12,0 0 0,0 0 0,0 0 0,0 0 0,0 0 0,-1 0-1,1 0 1,0-1 0,0 1 0,0 0 0,0 0 0,0 0 0,0 0 0,-1 0 0,1 0 0,0 0 0,0-1 0,0 1 0,0 0-1,0 0 1,0 0 0,0 0 0,0 0 0,0-1 0,0 1 0,0 0 0,0 0 0,0 0 0,0 0 0,-1-1 0,1 1 0,1 0-1,-1 0 1,0 0 0,0 0 12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1.7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7 247 10578,'1'8'4762,"-4"6"-2806,0-1-697,2-8-867,1 0 1,-1 0 0,1 0-1,0 0 1,1 1-1,-1-1 1,1 1-393,0-4 15,-1-1 1,1 1-1,-1-1 0,1 0 1,0 1-1,-1-1 0,1 0 1,0 1-1,0-1 0,0 0 1,0 0-1,0 0 0,0 0 1,0 0-1,1 0 0,-1 0 0,0 0 1,0 0-1,1-1 0,-1 1 1,0-1-1,1 1 0,-1-1 1,1 1-1,-1-1 0,1 0 1,1 1-16,0-1-72,1 0 0,-1 0 0,1 0 1,0-1-1,-1 1 0,1-1 0,-1 0 0,1 0 1,-1 0-1,0 0 0,1-1 0,0 0 72,6-3-341,-1-1 0,0 0 0,5-3 341,-5 0-63,1 1 0,-2-2-1,1 1 1,-1-1 0,-1 0 0,0-1-1,1-1 64,-8 12 16,0-1-1,0 1 0,1 0 1,-1-1-1,0 1 0,0 0 0,0-1 1,0 1-1,1 0 0,-1-1 0,0 1 1,0 0-1,1 0 0,-1-1 0,0 1 1,1 0-1,-1 0 0,0-1 1,1 1-1,-1 0 0,0 0 0,1 0 1,-1 0-1,0 0 0,1-1 0,-1 1 1,1 0-16,-1 1 31,1-1 1,-1 0-1,0 1 1,0-1 0,1 0-1,-1 1 1,0-1-1,0 1 1,1-1 0,-1 1-1,0-1 1,0 1-1,0-1 1,0 0 0,0 1-1,0-1 1,0 1-1,0 0-31,1 25 909,-1-26-887,0 9 202,-1 1 1,2-1-1,-1 0 1,2 0-1,-1 0-224,0-7 12,-1 1-1,1-1 0,-1 0 0,1 0 1,0 0-1,0 0 0,0 0 0,0 0 1,0 0-1,0 0 0,1-1 0,-1 1 1,1 0-1,-1-1 0,1 1 0,0-1 1,-1 0-1,1 1 0,0-1 0,0 0 1,0 0-1,0 0 0,1 0-11,-2 0-68,0-1 0,0 0 1,0 0-1,1 0 0,-1 0 0,0 1 0,0-1 0,0-1 0,0 1 0,0 0 1,0 0-1,0 0 0,0 0 0,0-1 0,0 1 0,1-1 68,15-10-1420,-16 11 1395,15-14-650</inkml:trace>
  <inkml:trace contextRef="#ctx0" brushRef="#br0" timeOffset="1">401 0 9162,'-7'34'4729,"5"-1"-856,-2 3-2777,4 6-56,-3 4-640,3-2-248,4-3-96,0-8 32,4-8-672,5-9-464,-1-13 648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2.3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10538,'-8'0'4921,"4"0"-2304,9 0-1033,5 2-200,8-2-735,-2 2-225,14-2-392,4 0-528,9 2 344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2.6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0 206 11050,'10'3'2746,"-5"-2"-2041,-1 0-1,1 0 1,-1 0 0,1 0-1,-1-1 1,5 0-705,-3 1 139,-2-1-80,0 0 0,0 0 0,0 0 0,0 0 1,0-1-1,0 1 0,0-1 0,0 0 0,0 0 0,0-1 1,-1 1-1,1-1 0,0 1 0,-1-1 0,1-1 0,1 0-59,9-8 55,5-3-30,-1 0 0,0-2 0,-1 0-1,-1 0 1,3-6-25,-17 19 16,0-1-1,-1 1 0,1 0 1,0-1-1,-1 1 0,0-1 1,0 1-1,0-1 1,0 0-1,-1 1 0,1-1 1,-1 0-1,0 1 0,0-1 1,-1-1-16,1 4 23,0-1 0,0 1-1,0 0 1,-1-1 0,1 1 0,0 0 0,-1 0 0,0-1 0,1 1 0,-1 0 0,0 0 0,1 0-1,-1-1 1,0 1 0,0 0 0,0 0 0,0 0 0,0 1 0,0-1 0,0 0 0,0 0 0,0 0 0,-1 1-1,1-1 1,0 1 0,0-1 0,-1 1 0,1-1 0,0 1 0,-1 0 0,1 0 0,0-1 0,-1 1-1,1 0 1,0 0 0,-1 0 0,1 1 0,-1-1 0,1 0 0,0 0 0,-1 1-23,-3 0 63,0 1 1,1-1-1,-1 1 1,1 0 0,-1 0-1,1 0 1,0 1-1,0-1 1,0 1 0,0 0-1,1 0 1,-1 1-1,1-1 1,0 1-1,-1 0 1,2-1 0,-1 1-1,0 1 1,1-1-1,0 0 1,0 1 0,0-1-1,0 1 1,1-1-1,0 1 1,0 0 0,0-1-1,1 2-63,-2 1 30,1 1 0,1-1-1,0 1 1,0-1 0,0 0 0,1 1-1,0-1 1,2 7-30,-2-10 5,1 0 0,0 0-1,-1 0 1,1-1 0,1 1 0,-1-1 0,0 1-1,1-1 1,0 0 0,0 0 0,0 0 0,0 0-1,0 0 1,1-1 0,-1 1 0,4 1-5,4 2-236,1 0 0,0-1 0,0-1 0,0 1 0,1-2 0,0 0-1,-1 0 1,1-1 0,5 0 236,15-4-688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3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100 167 13139,'11'20'5025,"-14"1"-3737,4 3-344,-3-3-247,-2-1-337,5-6-408,-1-6-897,0-7-727,-3-1-440,2-1 1015</inkml:trace>
  <inkml:trace contextRef="#ctx0" brushRef="#br0" timeOffset="1">0 1 10210,'18'2'4185,"-10"2"-2233,0-4-1087,5 2-441,-5-2-752,13-6 112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3.4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0 226 11202,'6'28'6199,"9"10"-2707,-9-25-2258,-3-7-899,-1-7-532,0-10-597,-1 5 804,1-2-19,0 0 0,0 1 0,1-1 0,0 1 0,0-1 0,4-4 9,-3 3-2,-1 3 9,0 0 1,1 1-1,0-1 1,3-3-8,-6 8 16,0-1 0,1 1 1,-1 0-1,0-1 0,1 1 0,-1 0 0,1 0 1,0 0-1,-1 0 0,1 0 0,0 0 1,0 1-1,-1-1 0,3 0-16,-3 1 28,0 0 0,0 0 0,0 0 0,0 1-1,0-1 1,0 0 0,0 0 0,0 1 0,0-1 0,0 1 0,0-1 0,0 1 0,-1-1 0,1 1-1,0-1 1,0 1 0,0 0 0,0-1 0,-1 1 0,1 0 0,0 0 0,-1 0 0,1-1 0,-1 1-1,1 0 1,0 1-28,2 4 116,-1-1 0,1 1 0,-1 0 0,0 1-116,-1-2 73,10 35 330,-1-1-1350,0-14-3033,-6-20 2740</inkml:trace>
  <inkml:trace contextRef="#ctx0" brushRef="#br0" timeOffset="1">544 0 15307,'4'27'5353,"-2"6"-4800,-5 0-201,-1 11-48,-1 1-144,2 2-104,0-5-8,-1-8-160,-2-4-168,-4-11-601,2-3 241,14-16 296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3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20 279 7162,'-19'-59'3952,"32"59"369,1 2-2456,10-2-657,-1 0-216,7 0-760,-1 1-136,0 3-8,-1 4-248,-8-4-496,-3-1-216,-9-2-560,-2 0-241,-6-2 1137</inkml:trace>
  <inkml:trace contextRef="#ctx0" brushRef="#br0" timeOffset="1">262 2 7778,'5'-1'3624,"-2"6"-1287,2 4-121,-4 10-175,-1 12-225,-4 11-608,-4 6-263,-4 15-465,3 0-184,1 0-152,3-3-16,4-14-64,-2 0-280,4-17-800,2-4-449,-1-10-719,2-11 1216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4.5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172 15 9658,'-65'-13'3833,"63"13"-3612,0-1 0,0 1 1,0-1-1,-1 1 0,1 0 0,0 0 0,0 0 1,-1 1-1,1-1 0,0 0 0,0 1 0,-1-1 1,1 1-1,0 0 0,0 0 0,0 0 0,0 0 1,0 0-1,-1 1-221,0 1 229,1-1 0,-1 1-1,1 0 1,0 1 0,0-1 0,0 0 0,0 0 0,-1 4-229,-1 2 317,-3 5-68,1 0 1,1 0 0,0 0 0,1 0-1,0 1 1,0 6-250,3-13 39,0 0 0,0 0 0,1 0-1,0 0 1,1 0 0,-1 0 0,1 0 0,1 0 0,0-1-1,0 1 1,0 0 0,4 6-39,-4-11 4,0 1 1,0-1-1,0 0 1,1 0-1,-1 0 0,1 0 1,0 0-1,-1-1 1,1 1-1,1-1 0,-1 0 1,0 0-1,0 0 1,1 0-5,1 1 3,0-2 1,1 1-1,-1 0 1,0-1-1,1 0 1,-1 0-1,0-1 1,1 1 0,3-1-4,-1-1 0,0 1 1,0-1 0,0-1 0,-1 1 0,1-1-1,0-1 1,-1 0 0,0 0 0,0 0 0,0-1-1,0 1 1,0-2 0,5-3-1,-7 3 1,0 0 0,0 0 0,0-1 0,-1 1 1,0-1-1,0 0 0,0 0 0,-1 0 0,0-1 0,0 1 0,-1-1 0,0 1 0,0-1 1,0 0-1,0-4-1,-1 5 8,-1 1-1,0-1 1,0 1 0,0-1 0,0 1 0,-1-1 0,0 1 0,0-1 0,-1 1 0,1 0 0,-1 0-1,0-1 1,-1 1 0,1 0 0,-1 1 0,0-1 0,0 0 0,-1 1 0,1 0 0,-1-1-8,-2 0 13,0 0 1,0 0-1,-1 1 0,1 0 1,-1 0-1,0 0 1,0 1-1,0 0 0,0 0 1,-1 1-1,1 0 1,-7-1-14,7 2-25,0 0 1,0 0 0,1 1-1,-1 0 1,0 0 0,0 1-1,0 0 1,1 0-1,-1 0 1,0 1 0,1 0-1,-1 0 1,1 1 0,-5 2 24,8-4 114,1 1-1,-1-1 1,1 1 0,-1 0 0,1 0 0,-1 1 0,1-1 0,0 0 0,0 1-1,0-1 1,1 1 0,-1 0 0,0 0-114,2-2 97,-1 1-1,1 0 1,0 0-1,-1-1 1,1 1-1,0 0 1,0 0-1,0 0-96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5.2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72 10498,'0'-2'474,"0"0"0,0 0 0,-1 0-1,1 0 1,-1 0 0,1 0 0,-1 0-1,0 0 1,0 1 0,0-1 0,0 0-474,1 1 74,0 1 1,0 0-1,-1-1 0,1 1 1,0 0-1,-1 0 1,1-1-1,0 1 0,-1 0 1,1 0-1,0 0 1,-1-1-1,1 1 0,0 0 1,-1 0-1,1 0 1,0 0-1,-1 0 0,1 0 1,-1 0-1,1 0 0,0 0 1,-1 0-75,0 0 62,0 0-1,0 1 1,0-1 0,0 1 0,0-1-1,0 1 1,1-1 0,-1 1 0,0-1 0,0 1-1,0 0 1,1-1 0,-2 2-62,-1 2 168,0 0 0,0 0 0,1 0 0,-1 1 0,1-1 1,0 1-1,0-1 0,0 1 0,1 0 0,-1 4-168,-1 4 301,1 1-1,1-1 1,-1 6-301,2-13 85,0 0-1,0 0 1,1 0 0,0 0-1,0 0 1,0 0 0,1 0-1,-1 0 1,3 5-85,-2-9 15,-1 1 0,0-1 0,1 1 0,0-1 0,-1 0 0,1 1 1,0-1-1,0 0 0,0 0 0,0 0 0,1-1 0,-1 1 0,0 0 0,1-1 0,0 0 0,-1 1 1,1-1-1,-1 0 0,1 0 0,0-1 0,2 1-15,-1 0 6,0-1-1,0 0 1,0-1 0,0 1 0,1 0-1,-1-1 1,0 0 0,0 0-1,0-1 1,0 1 0,-1-1-1,1 1 1,0-1 0,0-1-6,3-1 5,-1 0 1,1 0-1,-1-1 0,0 0 1,0-1-1,5-5-5,-8 8 6,0-1 0,0 0 0,-1 0 0,1 0 0,-1 0 0,0 0 0,0-1-1,0 1 1,-1-1 0,1 1 0,-1-1 0,0 0 0,-1 1 0,1-1 0,-1 0 0,0 0 0,0 1 0,0-1 0,-1-4-6,-1 3 22,0 0 1,0 0 0,0 0-1,0 0 1,-1 0-1,0 1 1,0-1 0,-1 1-1,0 0 1,0 0 0,0 0-1,0 0 1,-1 1-1,-2-3-22,2 3 12,-1-1-1,1 2 1,-1-1-1,0 0 0,0 1 1,0 0-1,0 0 1,0 1-1,-1 0 0,1 0 1,-1 1-1,1-1 0,-7 1-11,11 1-53,1 0-1,0 0 0,0 0 1,0 0-1,0 0 0,0 1 0,0-1 1,0 0-1,0 1 0,1-1 1,-1 0-1,0 1 0,0-1 0,0 1 1,0 0-1,0-1 0,1 1 1,-1 0-1,0 0 0,1-1 0,-1 1 1,0 0-1,1 0 0,-1 0 1,1 0-1,-1 0 0,1-1 0,0 1 1,-1 0-1,1 0 0,0 0 1,0 0-1,-1 0 0,1 1 54,0 3-649,-1 0-1,1 1 1,0-1 0,1 0-1,-1 0 1,1 2 649,5 19-1490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54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5.8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 8562,'-2'1'7931,"1"2"-5382,2 6-3429,0-6 1917,15 109 1757,-15-111-2761,1 16 275,2-1 1,2 7-309,-5-18 16,1 0 0,0-1 0,0 1 0,0-1 0,0 0 0,1 0 0,0 0 0,0 0 1,0 0-1,3 3-16,-5-6 0,0-1 1,0 1 0,0 0-1,0 0 1,0-1 0,0 1 0,0 0-1,0-1 1,1 1 0,-1-1 0,0 1-1,0-1 1,0 0 0,1 0 0,-1 1-1,0-1 1,0 0 0,1 0 0,-1 0-1,0 0 1,0-1 0,1 1-1,-1 0 1,1-1-1,0 1-4,-1-1-1,1 0 0,0 0 1,-1 0-1,1 0 1,-1-1-1,1 1 0,-1 0 1,1-1-1,-1 1 1,0-1-1,0 1 0,0-1 1,0 1-1,0-1 1,0 0 4,5-12-125,0 0-1,-1 0 1,-1 0 0,1-10 125,-4 22-2,3-11-29,-4 13 33,0 0 0,0 0 0,0-1 1,0 1-1,0 0 0,0 0 0,0 0 1,0 0-1,0-1 0,0 1 0,0 0 1,0 0-1,0 0 0,0-1 0,1 1 1,-1 0-1,0 0 0,0 0 0,0 0 1,0 0-1,0-1 0,1 1 1,-1 0-1,0 0 0,0 0 0,0 0 1,1 0-1,-1 0 0,0 0 0,0 0 1,0 0-1,0 0 0,1 0 0,-1-1 1,0 1-1,0 0 0,0 0 0,1 0 1,-1 1-1,0-1 0,0 0 0,0 0 1,1 0-1,-1 0 0,0 0 1,0 0-1,0 0 0,1 0 0,-1 0 1,0 0-1,0 1-2,1-1 112,-1 2 107,2 10 33,1-1 1,0 0-1,0 0 1,1 0-1,0-1 0,2 2-252,-5-9 89,1 0-1,-1 0 0,1-1 0,0 1 0,0 0 0,0-1 0,0 0 0,0 1 0,0-1 0,1 0 0,-1 0 0,1 0 0,-1-1 0,1 1 0,0-1 0,0 1 0,0-1 0,0 0 0,0 0 0,0 0 1,3 0-90,-4 0 22,1-1 0,0 0-1,0 0 1,-1-1-1,1 1 1,0 0 0,0-1-1,-1 0 1,1 0-1,-1 0 1,1 0-1,-1 0 1,1 0 0,-1 0-1,1-1 1,-1 1-1,0-1 1,0 0 0,0 0-1,0 0 1,0 0-1,0 0-20,6-9-14,0-1 0,-1 0 1,-1-1-1,0 0 0,0 1 0,-1-2 0,0-3 14,3-7-712,-7 24 524,-1-1 94,0 1 0,1-1 0,-1 1 0,0-1 0,0 1 0,0-1 0,0 1 0,1 0 0,-1-1 0,0 1 0,0-1 0,0 1 0,0-1 0,0 1 0,0-1 0,0 1 0,0-1 0,0 1 0,0-1 0,-1 1 0,1-1 0,0 1 0,0-1 0,0 1 0,-1-1 0,1 1 0,0 0 0,0-1 0,-1 0 94,-8-1-932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26.2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12835,'22'0'5041,"-5"5"-2897,0 2-983,-6-2-17,4-1-320,-15 0-808,1-1-464,7-2-2233,-8-1 1825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2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125 15 9690,'-81'-4'3929,"50"1"-450,30 3-2964,0 0-1,-1-1 0,1 1 1,0-1-1,0 1 0,0-1 1,0 1-1,-1-1 0,0 0-514,3-1 2176,7 1 153,59 6-1693,19 0-306,43-4-80,-42-2-151,-1 4 0,7 5-99,-86-7-11,-5-1-34,0 0 1,0 0-1,0 0 0,0 0 1,-1 1-1,1-1 1,0 0-1,0 1 0,-1 0 1,1-1-1,0 1 1,-1 0-1,1 0 0,-1 0 1,1 0-1,-1 0 0,1 0 45,-2 0-57,0-1-1,0 0 0,1 1 0,-1-1 0,0 0 0,0 1 0,0-1 0,1 0 0,-1 1 0,0-1 0,0 1 1,0-1-1,0 0 0,0 1 0,0-1 0,0 0 0,0 1 0,0-1 0,0 1 0,0-1 0,0 0 0,0 1 1,0-1-1,0 1 0,0-1 0,-1 1 58,1-1-156,-1 1 1,1 0-1,-1 0 1,0 0-1,1-1 0,-1 1 1,0-1-1,0 1 1,1 0-1,-1-1 1,-1 1 155,-2 1-684,0 0-1,0 0 1,0-1 0,-5 2 684,-23 3-1375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2.9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9 7266,'-6'0'893,"-17"-2"2588,8-3 1764,13 4-2129,3 0 259,6 3-1612,21 10-729,11 6-1034,7 5 389,8 2-102,-8-5-97,-1 3 1,36 23-191,-79-44 4,3 1 6,0 1 0,0-1 0,0 1 1,2 4-11,-6-7 3,0 0 0,0 0 0,0 0-1,0 1 1,0-1 0,0 1 0,0-1 0,-1 0 0,1 1 0,-1 0 0,1-1 0,-1 1 0,1-1 0,-1 1 0,0-1 0,0 1 0,0 0 0,0-1 0,0 1 0,0 1-3,-1-1 4,0 1 0,1-1 0,-1 1 0,0-1 0,-1 1-1,1-1 1,0 0 0,-1 0 0,1 0 0,-1 0 0,-1 2-4,-25 20 18,17-16-15,-21 17 8,-12 5-11,15-11 13,-27 23-13,54-40 1,-1 1-1,1-1 1,-1 1-1,1-1 1,0 1 0,0 0-1,0 0 1,1 0 0,-1 0-1,0 2 0,1-4 1,1 0 0,0 0-1,0 0 1,-1 0-1,1 0 1,0 0-1,0 0 1,0 0 0,0 0-1,0 0 1,1 0-1,-1 0 1,0 0 0,0 0-1,1 0 1,-1 0-1,0 0 1,1 0-1,-1 0 1,1 0 0,-1 0-1,1-1 1,0 1-1,-1 0 1,1 0-1,0-1 1,0 1 0,-1 0-1,1-1 1,0 1-1,0-1 1,0 1 0,0-1-1,0 1 1,0-1-1,-1 0 1,2 1-1,6 1 22,0 0 0,0 0 0,0-1 1,0 1-1,0-2 0,0 1 0,0-1 0,5-1-22,4 1 50,97-5 316,-42 2 313,3 2-679,-53 3 209,1 1 0,15 4-209,-31-6 28,8 3 33,-15-4-68,0 0 1,0 0-1,0 0 1,0 0-1,0 0 0,0 0 1,-1 0-1,1 0 1,0 0-1,0 0 1,0 0-1,0 0 0,0 0 1,0 1-1,0-1 1,-1 0-1,1 0 1,0 0-1,0 0 0,0 0 1,0 0-1,0 0 1,0 0-1,0 0 1,0 0-1,0 1 0,0-1 1,-1 0-1,1 0 1,0 0-1,0 0 1,0 0-1,0 0 0,0 0 1,0 1-1,0-1 1,0 0-1,0 0 1,0 0-1,0 0 0,0 0 1,0 0-1,0 1 1,0-1-1,0 0 1,0 0-1,0 0 0,0 0 1,1 0-1,-1 0 1,0 0-1,0 1 1,0-1-1,0 0 0,0 0 1,0 0-1,0 0 1,0 0-1,0 0 1,0 0-1,1 0 0,-1 0 1,0 0-1,0 0 1,0 1-1,0-1 1,0 0-1,0 0 0,0 0 1,1 0 6,-13 3-1252,0-2 619,6 0 83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4.0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25 216 6113,'-11'9'4241,"10"-9"-3758,0 1 0,0 0 0,0-1-1,0 1 1,0 0 0,0 0 0,0 0-1,1 0 1,-1 0 0,0 0 0,0 0-1,1 0 1,-1 0 0,0 0 0,1 1-483,0-1 1188,63 1 1539,-46 0-2602,0-1-1,0-2 1,0 1 0,-1-2-1,7-1-124,-8 0 84,-1 0 0,0-1 0,1-1-84,-9 3 14,-1 0 0,1-1 0,0 0 1,-1 0-1,0 0 0,0-1 0,0 0 0,1 0-14,2-4 18,0 0-1,0-1 1,-1 0-1,0 0 1,-1 0-1,0-1 1,2-3-18,-6 9 8,0 0 0,-1 0 1,1 0-1,-1 0 0,0 0 0,0 0 0,0 0 1,-1 0-1,1 0 0,-1 0 0,0 0 0,0-1 1,0 1-1,-1 0 0,0 0 0,1 0 0,-2 0 1,1 0-1,0 0 0,-1 0 0,0 0-8,1 2 18,0-1-1,0 1 1,-1 0 0,1 0-1,-1 0 1,0 0-1,0 1 1,0-1-1,1 0 1,-1 1 0,-1-1-1,1 1 1,0 0-1,0 0 1,0-1 0,-1 2-1,1-1 1,-1 0-1,1 0 1,-1 1-1,1-1 1,-1 1 0,1 0-1,-1 0 1,1 0-1,-1 0 1,0 0-18,-1 1 52,0-1 0,1 1 0,-1 0 1,0 0-1,0 1 0,1-1 0,-1 1 0,1 0 0,0 0 1,-1 0-1,1 0 0,0 0 0,0 1 0,0-1 0,1 1 1,-1 0-1,-1 2-52,-4 6 253,0 0-1,1 0 1,1 1 0,-3 5-253,7-12 70,1-1 1,-1 0-1,1 1 0,0-1 0,0 1 1,0 0-1,1-1 0,0 1 1,0-1-1,0 1 0,0 0 0,1-1 1,-1 1-1,2 3-70,1 1 77,0-1 0,0 1 0,1 0 1,0-1-1,1 0 0,-1 0 0,2 0 0,-1-1 0,1 0 1,6 7-78,-7-10 18,0 0 0,0 0 0,0 0 0,0 0 0,1-1 0,-1 0 0,1 0 0,0-1 0,0 1 0,0-1 0,0-1 0,1 1 0,-1-1 0,0 0 0,1 0 0,2-1-18,2 0 43,0 0-1,0 0 1,0-2-1,5 0-42,-12 1-147,0 0 0,0 0 0,0-1 0,0 0 0,0 1 0,0-1 1,0 0-1,0-1 0,-1 1 0,0-1 0,1 0 0,-1 1 0,1-3 147,7-10-682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4.5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147 22 7930,'3'-3'733,"5"-7"2012,-8 10-2657,0 0 0,0-1 0,0 1 0,0 0 0,0 0 0,0-1 0,0 1 0,0 0 0,0 0 0,0-1 0,0 1 0,0 0 0,0 0 0,0-1-1,0 1 1,0 0 0,0 0 0,-1-1 0,1 1 0,0 0 0,0 0 0,0-1 0,0 1 0,0 0 0,-1 0 0,1 0 0,0 0 0,0-1 0,0 1 0,-1 0 0,1 0 0,0 0 0,0 0 0,0 0-1,-1 0 1,1-1 0,0 1 0,0 0 0,-1 0 0,1 0 0,0 0 0,0 0 0,-1 0 0,1 0 0,0 0-88,-3 0 274,0-1-1,0 1 1,1 0 0,-1 0-1,0 0 1,0 0 0,0 1-1,1-1 1,-1 1 0,0 0 0,1 0-1,-1 0 1,0 0 0,1 0-1,-2 1-273,-1 1 235,-1 0-1,1 1 0,1-1 0,-1 1 1,1 0-1,-1 0 0,1 1-234,-4 4 183,1 1 1,0 0-1,0 1 0,1-1 0,1 1 0,-1 0 0,2 1 1,0 0-1,0-1 0,1 1 0,0 0 0,1 0 0,1 1 1,0-1-1,0 0 0,2 2-183,-1-5 22,1 1-1,0 0 1,0-1 0,1 0-1,0 1 1,1-1-1,0 0 1,1 0 0,0 0-1,0 0 1,1-1 0,0 0-1,0 0 1,1 0-1,0-1 1,0 1 0,1-1-1,0-1 1,0 1 0,7 3-22,-5-4-34,2 1 0,-1-2 0,1 0 0,-1 0 0,9 2 34,-12-5-220,0 0 0,1 0 0,-1-1-1,1 0 1,-1 0 0,1-1 0,-1 0 0,1 0-1,3-2 221,20-4-710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5.2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10842,'4'1'4609,"3"2"-2560,5-2-905,1 0 88,9 1-376,0 0-151,6-2-193,3 3-80,-2 0-200,0-2-64,-2 2-408,-3-6-608,1-4 560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5.5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130 22 9202,'4'-16'3683,"-4"10"-1221,-3 7-971,-5 7-345,8-8-1126,-30 34 965,13-15-770,1 0-1,-7 12-214,18-25 32,1 0 0,1 1 1,0-1-1,-1 1 0,2 0 0,-1 0 1,1 0-1,0 0 0,1 1 0,-1 4-32,2-9 30,0 0 0,0 1 0,0-1 0,1 0 0,-1 0 0,1 0 0,0 0-1,-1 1 1,2-1 0,-1 0 0,0-1 0,1 1 0,-1 0 0,1 0 0,0-1 0,0 1 0,0-1 0,0 1-1,0-1 1,2 2-30,5 3 167,1 0 0,0 0 0,0 0 0,10 3-167,-10-4 128,6 2 46,5 4 136,1 0-1,6 7-309,-23-15 79,0 0-1,0 0 1,0 1 0,0-1-1,-1 1 1,0 0-1,0 1 1,0-1-1,-1 1 1,0-1 0,1 3-79,-3-5 71,1 1 1,-1-1-1,-1 1 1,1 0-1,0-1 1,-1 1-1,0 0 1,0 0-1,0-1 1,0 1-1,-1 0 1,1 0-1,-1-1 1,0 2-72,0-2 53,0 0 1,0-1 0,0 1 0,-1-1 0,1 1 0,0-1-1,-1 1 1,0-1 0,1 0 0,-1 0 0,0 0-1,0 0 1,0 0 0,0 0 0,-1 0 0,1-1-1,-1 1 1,-1 0-54,-3 0 127,0 1 0,0-1 0,-1 0 0,1-1 1,-1 0-1,1 0 0,-1-1 0,0 1 0,1-2 0,-5 0-127,2 0 91,-1 0 1,1-1-1,0-1 1,-1 0-1,1 0 1,0-1-1,0-1-91,6 4 15,1-1 0,0 0-1,0 0 1,0 0-1,0 0 1,0-1-1,0 1 1,-1-3-15,3 4 0,0 0-1,0-1 1,0 1 0,0-1-1,0 1 1,1-1 0,-1 1-1,0-1 1,1 0 0,-1 1 0,1-1-1,0 0 1,0 1 0,0-1-1,0 0 1,0 1 0,0-1-1,0 0 1,0-1 0,1-1-8,0 1-1,1-1 1,-1 0 0,1 1-1,-1-1 1,1 1-1,0 0 1,0-1 0,1 1-1,1-2 9,5-5-130,1 0 0,3-2 130,-12 12-9,5-6-254,1 0 0,1 0 0,-1 1 0,1 1 0,1-2 263,-5 4-552,-1 1-1,1-1 0,0 1 1,-1 0-1,1 0 0,0 0 1,0 0-1,0 1 0,0 0 1,-1 0-1,1 0 0,0 0 0,2 0 553,14 5-2375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6.0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145 28 10514,'0'0'540,"0"-1"-1,0 1 0,0-1 0,0 1 1,-1-1-1,1 1 0,0-1 1,0 1-1,0-1 0,-1 1 0,1-1 1,0 1-1,0 0 0,-1-1 1,1 1-1,0-1 0,-1 1-539,-8-6 2346,-14-2-2655,21 8 631,1-1-293,-4 0 59,1 0 0,-1 0-1,1 1 1,-1-1 0,-3 1-88,6 0 26,1 0 1,-1 0-1,1 0 0,-1 1 1,1-1-1,-1 1 0,1-1 1,-1 1-1,1-1 1,-1 1-1,1 0 0,0 0 1,0-1-1,-1 1 0,1 0 1,0 0-1,0 0 0,0 1 1,0-1-1,0 0 0,-1 1-26,-5 12 115,0 0-1,2 0 1,-1 0-1,2 1 1,0 0-1,0 0 1,1 0-1,1 1-114,1-6 31,0-1 0,0 1-1,1 0 1,1-1-1,0 1 1,0 4-31,1-8 10,-1 0 1,1 0-1,0 0 1,0 0-1,1 0 1,-1-1-1,1 1 1,1-1-1,-1 1 1,2 0-11,-3-3-6,1 0 0,0-1 0,0 1 0,0-1 1,0 1-1,0-1 0,1 0 0,-1 0 1,1-1-1,-1 1 0,1-1 0,0 0 1,-1 1-1,1-2 0,0 1 0,0 0 0,0-1 1,1 0 5,7 1-447,1-1 0,0-1 0,0 0 0,10-3 447,4-2-642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6.4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50 8658,'-2'1'3034,"0"-1"715,3 0-1749,14-6 78,14 2-413,-15 2-1341,0-1 0,0 0 0,-1 0-1,6-3-323,-5 0 69,0 2 0,0 0 1,0 0-1,12-1-69,-24 5-26,-1 0 0,0 0 1,1 0-1,-1 0 1,1 0-1,-1 0 1,0 0-1,1 0 0,-1 1 1,1-1 25,-1 1-18,-1-1 0,0 0 0,0 0 0,0 0 1,0 0-1,0 0 0,1 0 0,-1 0 0,0 0 0,0 0 0,0 0 1,0 1-1,0-1 0,0 0 0,0 0 0,1 0 0,-1 0 0,0 0 1,0 1-1,0-1 0,0 0 0,0 0 0,0 0 0,0 0 0,0 0 1,0 1-1,0-1 0,0 0 0,0 0 18,-5 7-595,1-5 468,0 0-1,0 0 0,0 0 1,0 0-1,0 0 1,-1-1-1,1 0 128,-1 0 30,0 1-1,1 0 1,-1 0-1,0 0 1,0 1-30,4-2 43,0 0-1,0 0 1,0 0 0,0 0 0,0 0 0,1 0 0,-1 0-1,0 0 1,1 1 0,-1-1 0,1 0 0,-1 1-1,1-1 1,0 0 0,-1 1 0,1-1 0,0 0 0,0 1-1,0 0-42,1 30 597,-1-30-567,7 49 432,2 1 0,12 33-462,-20-80-32,0-1-257,0 0 0,0 0-1,0 0 1,1 0-1,0 0 1,-1-1 0,2 1-1,0 1 290,3 1-751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34:17.81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22556 5522 674 0,'-28'-22'369'15,"26"17"-74"-15,2 3-27 16,-2 0-48-16,2 2-25 15,0 0-29-15,0 0-10 16,0 2-21-16,2 17-6 16,7 44-10-16,-2-19-11 0,-4 7-24 15,4 3-12-15,-2 4-21 16,2-1-8-16,2-3-10 16,-2 0-7-16,1-12-9 15,-1-8-5-15,-3-10-32 16,0-7-58-16,0-14-135 15,-4-6-71-15,0-12 159 16</inkml:trace>
  <inkml:trace contextRef="#ctx0" brushRef="#br0" timeOffset="300.16">22450 5523 1499 0,'3'3'613'0,"10"1"-368"0,4 2-82 16,6 0-21-16,1 3-37 16,7 0-39-16,-2 2-2 15,4 5-6-15,-1 0-7 16,-6 10-9-16,-3 1-1 16,-4 6-16-16,-6 1-6 15,-10-7-4-15,-5 1-2 16,-9-6-2-16,-3 0 0 0,-8-4-4 15,0-5-11 1,-2 0-65-16,0-4-45 0,3-3-127 16,6 0-53-16,6-6 183 15</inkml:trace>
  <inkml:trace contextRef="#ctx0" brushRef="#br0" timeOffset="633.89">22858 5765 1115 0,'27'0'648'15,"-10"4"-23"-15,-3 3-430 16,-5 6 15-16,0 12-83 16,-5 3-31-16,0 14-25 15,-1-2-18-15,4 0-26 0,0-2-2 16,2-10-4-16,-3-3-3 15,-6-13-4-15,3 0-2 16,-10-10-1-16,-2-7-1 16,5-4-1-16,-7-11-2 15,7-4-3-15,-2 1 0 16,2-3-2-16,7 4-1 16,5 2 0-16,7 3 1 15,8 1 2-15,-3-1 0 0,7 6 0 16,-2 1 11-16,-4 6-83 15,1 5-67-15,-9-1 87 16</inkml:trace>
  <inkml:trace contextRef="#ctx0" brushRef="#br0" timeOffset="1443.98">23659 5395 671 0,'0'-2'419'0,"0"1"40"16,0 0-173 0,0 0-26-16,0 0-38 0,0 0-62 15,-1 1-15-15,-8 12-44 16,-2 16-12-16,-37 49-7 16,28-28-3-16,3 6-9 15,6 5-8-15,8 4-13 16,5-1-1-16,14 5-2 15,6 0-5-15,3-3-8 16,6-5-8-16,-2-9-9 16,0-5-4-16,-3-7-3 15,-2-6-3-15,-9-14 2 16,-5-8 0-16,-4-8-78 16,-2-4-71-16,-8-6 85 15</inkml:trace>
  <inkml:trace contextRef="#ctx0" brushRef="#br0" timeOffset="2689.7">24338 5530 1229 0,'11'-11'539'0,"-8"3"-308"16,1 3 5-16,-2 14-42 16,3 7-25-16,-2 23-4 15,-3 3-6-15,3 19-35 16,5 5-13-16,-6 2-27 15,-2-2-16-15,0-8-26 16,-5-8-11-16,7-10-16 16,3-2-5-16,-3-16-3 0,3 0-6 15,-4-17-72-15,-1-6-55 16,2-14-109-16,-4-11-157 16,4-15 259-16</inkml:trace>
  <inkml:trace contextRef="#ctx0" brushRef="#br0" timeOffset="2959.32">24877 5666 1590 0,'4'-2'621'0,"-6"3"-452"15,3 8 3-15,-11 8 7 16,4 8-42-16,-14 8-33 16,-8 4-16-16,0 5-40 15,-4-2-10-15,12 0-12 16,5-8-8-16,4-6-30 16,2-3-51-16,0-13-143 0,2-4-64 15,0-12 149-15</inkml:trace>
  <inkml:trace contextRef="#ctx0" brushRef="#br0" timeOffset="3184.61">24615 5713 1587 0,'6'-8'692'16,"12"15"-325"-16,-1 2-88 0,7 14-26 15,2 4-56-15,4 9-80 16,5 7-23-16,0-1-43 15,-1-2-18-15,-4-3-18 16,-7-1-5-16,-7-8-1 16,-3-1-9-16,-8-13-35 15,-5-9-56-15,-1-5-135 16,-6-13 326-16,4 1-126 16</inkml:trace>
  <inkml:trace contextRef="#ctx0" brushRef="#br0" timeOffset="3529.06">25100 5851 1248 0,'-41'35'566'0,"39"-34"-206"15,1 0-116-15,3-1 4 16,-2 0-38-16,0 0-84 15,13 0-17-15,8 1-37 16,29-2-48-16,-24 0-149 16,-3 0-128-16,-7-4 143 15</inkml:trace>
  <inkml:trace contextRef="#ctx0" brushRef="#br0" timeOffset="4159.06">25371 6420 1422 0,'-4'10'580'15,"10"-8"-406"-15,-3-4 18 16,6-9-49-16,8-4-39 0,-4-19-30 16,1-11-18-16,1-18-40 15,0-6-8-15,-2-9-4 16,6-1 0-16,-11 1-1 16,-9 4-2-16,5 17 1 15,-1 11 7-15,-4 18 21 16,2 11 19-16,-4 16 30 15,-3 5 4-15,4 16-6 16,-2 4-9-16,5 13-16 16,-1 6-3-16,2 4 1 15,2-2-6-15,1-9-12 16,4-8-5-16,8-12-16 16,-3-7-5-16,7-14-6 15,0-4-12-15,-3-21-40 16,4-4-19-16,-1-12-12 15,-1-2 11-15,-2 8 42 0,-1 7 20 16,-7 15 15-16,-5 7 1 16,-3 11 8-16,-2 7 6 15,-2 11 27-15,-1 4 11 16,-1 11 10-16,4 3-1 16,2 4-22-16,2-5-12 15,5-4-19-15,2-4-6 16,3-13-9-16,5 1-51 0,0-19-133 15,-3-9-77-15,0-6-230 16,-16-13 297-16</inkml:trace>
  <inkml:trace contextRef="#ctx0" brushRef="#br0" timeOffset="4473.41">25926 5484 2182 0,'1'6'143'0,"4"8"-10"0,1 9 114 16,3 13-23-16,-3 6-47 15,0 12-46-15,-6 6-25 16,1 7-57-16,-3 1-13 16,1 0-11-16,2-4-7 15,-3-14-8-15,3 0-3 16,0-14-2-16,-7-9-8 16,2-13-128-16,3-13 59 0,8-10 19 15</inkml:trace>
  <inkml:trace contextRef="#ctx0" brushRef="#br0" timeOffset="4985.47">26220 5738 1301 0,'4'-10'577'16,"-1"10"-221"-16,6 3-104 16,3-1 4-16,4 6-43 15,4-2-77-15,8 3-18 0,-2-1-36 16,4-3-24-16,-6 2-26 16,-18-2-8-16,6 3-12 15,-6-1-4-15,-4 2-4 16,9 3 1-16,-20 1 0 15,-2 2 1-15,-7 0 2 16,-8-1 0-16,-4 4-2 16,-2 4 0-16,-4-3-3 15,4 4-1-15,10-9 1 16,1-2-2-16,10-6-53 16,6-7-59-16,8 0-138 15,8 1-41-15,9-1 168 16</inkml:trace>
  <inkml:trace contextRef="#ctx0" brushRef="#br0" timeOffset="5138.97">26474 5969 1432 0,'-14'19'641'16,"0"-9"-239"-16,0 5-147 16,-3-4-21-16,-8-1-47 15,-1 6-90-15,6 1-24 16,3-3-33-16,2-3-27 0,4-8-82 15,-4-4-50-15,11 0-116 16,4-4-25-16,4-7 163 16</inkml:trace>
  <inkml:trace contextRef="#ctx0" brushRef="#br0" timeOffset="5748.11">26785 5783 1196 0,'105'-29'519'16,"-96"17"-200"-16,5 1-84 16,-12 3 11-16,-1 4-49 0,-8 3-89 15,-3 4-24-15,-10 8-27 16,-11 1-7-16,7 8-14 15,-6-2-1-15,11 4-7 16,7-1-4-16,4 2-6 16,2-1-2-16,6-3-5 15,2-1-4-15,11-6-4 16,7 1-3-16,9-10 0 16,-2 3-1-16,0-11 1 15,1 2 0-15,-18-1 2 16,-2-1 1-16,-6 10 1 15,-14-5 0-15,0 9 0 16,4 7-1-16,-14 4-1 16,10 11 7-16,3-4 23 15,-5-4 9-15,13-1 11 0,-3-11-3 16,12-2-17-16,8 0-9 16,2-8-9-16,7 1-5 15,-7-6 1-15,2-1-7 16,2 0-116-16,-2-2-39 15,6 1 81-15</inkml:trace>
  <inkml:trace contextRef="#ctx0" brushRef="#br0" timeOffset="6638.33">27099 6414 1171 0,'3'10'555'15,"-1"3"-260"-15,3-3-89 16,-4-9 11-16,4 2-76 16,1-9-28-16,3-8-31 15,2-9-20-15,2-18-38 16,2-10-11-16,2-18-8 16,-3-9-5-16,0-9-13 15,0-5-1-15,2 6 0 16,-3 8 4-16,-2 17 10 0,-5 16 3 15,-6 23 3-15,0 10 0 16,-2 22 11-16,-1 9 14 16,-5 11 32-16,-1 8 12 15,1 6 2-15,2 2-10 16,6 1-25-16,4-2-8 16,5-14-8-16,2-5-4 15,7-17-10-15,5-5-3 16,3-18-28-16,0-9-25 0,1-8-31 15,-13-10-8 1,5 3 22-16,-3 1 25 0,0 8 32 16,3 9 6-16,-16 11 12 15,0 8 12-15,-7 12 23 16,3 9 15-16,-1 11 16 16,2 7-1-16,-2 1-15 15,-5-3-14-15,7-4-25 16,4-1-9-16,9-16-16 15,8 0-65-15,3-15-58 16,2-1-668-16,2-21 550 16</inkml:trace>
  <inkml:trace contextRef="#ctx0" brushRef="#br0" timeOffset="7142.65">27665 5304 1691 0,'8'0'661'0,"5"4"-437"15,4 4-85-15,13 14 34 16,6 6-42-16,8 13-39 16,7 12 7-16,0 4-22 15,-7-2-17-15,0 7-17 16,-5 0-7-16,-13 1-17 16,-5 8-4-16,-18-1-6 0,-8-4-1 15,-10-2-2-15,-4-6-2 16,-8-12-17-16,3-5-28 15,5-16-114-15,-5-8-64 16,13-17 128-16</inkml:trace>
  <inkml:trace contextRef="#ctx0" brushRef="#br0" timeOffset="7632.5">28707 5736 1363 0,'60'-35'626'0,"-59"22"-332"16,-1 6-93-16,0 4 1 16,-20 4-108-16,-4 5-36 15,-14 9-19-15,-5 4-12 16,1 4-14-16,4 0-2 15,12-4 3-15,9 0 1 16,10 0 0-16,4-1 3 0,12 3 6 16,-2 0 7-16,13-2 13 15,6-1 6-15,5-2-2 16,2-5-3-16,3 4-11 16,2-3-7-16,-7-4 4 15,-4 1-24-15,-15-6-138 16,-6 4-2-16,-23-7 53 15</inkml:trace>
  <inkml:trace contextRef="#ctx0" brushRef="#br0" timeOffset="7778.05">28565 6123 1829 0,'2'8'737'0,"7"-2"-516"16,2 0 6-16,5-1-63 15,3 1-58-15,-1-5-51 0,-2-1-8 16,-3 2-65-16,-3-1-91 16,3 0 116-16,-1 4-45 15</inkml:trace>
  <inkml:trace contextRef="#ctx0" brushRef="#br0" timeOffset="8377.92">29185 5842 1516 0,'7'-2'615'16,"9"2"-419"-16,5 2 5 15,10 5-63-15,6 2-46 16,2 4-42-16,-4 1-3 0,-5 2-13 16,-6 6-6-16,-15 0-12 15,-5 2-5-15,-14 4-3 16,-10-5-1-16,0 6 2 15,0 0-1-15,-4-4-4 16,6 0-1-16,-4-10 7 16,2-3 15-16,8-2 30 15,3-2 12-15,9-1 9 16,9 2-7-16,10-1-22 16,6-1-10-16,11-4-15 15,2-2-5-15,5 1-7 16,-1-3 4-16,-5 1-23 15,-1 0-62-15,-10 0-560 16,-3 5 448-16</inkml:trace>
  <inkml:trace contextRef="#ctx0" brushRef="#br0" timeOffset="8913.24">29660 6149 1240 0,'-5'-2'518'0,"5"5"-223"16,2-1-102-16,-2-2-13 16,0 0-17-16,22 3-66 15,37 2-12-15,-17-11-21 16,0-6-18-16,-4-10-28 0,0-2-7 15,-16-7-5-15,-3-6-1 16,-2 2-2-16,-11 0 0 16,-8 4 1-16,-2 8 1 15,-18 6-1-15,1 6-5 16,-3 16 6-16,-7 6 12 16,5 16 43-16,-3 6 26 15,11 6 22-15,9 5-3 16,13 0-33-16,7-3-21 0,20-3-29 15,-4-8-8-15,11-7-8 16,5-3 11-16,3-10-39 16,8-2-87-16,-5-10 78 15</inkml:trace>
  <inkml:trace contextRef="#ctx0" brushRef="#br0" timeOffset="9328.2">30216 5209 1506 0,'-1'-7'606'16,"1"4"-387"-16,1-2-36 16,6 4-5-16,5 7-48 15,6-3-58-15,1 0-7 0,11 1-31 16,-7-2-2-16,3-2-128 16,-3-3-31-16,-3 9 70 15</inkml:trace>
  <inkml:trace contextRef="#ctx0" brushRef="#br0" timeOffset="10028.18">30590 5608 1163 0,'5'6'485'0,"4"-5"-271"16,0 1-73-16,-1-13-6 15,0-3-16-15,-3-6-21 16,0-6-2-16,0 7-21 15,-4-5-19-15,5 7-20 16,0 3-4-16,3-5-15 16,1-3-6-16,3-5-7 0,1-1-1 15,4-7 0-15,2-2-2 16,-2-12 2 0,1-1-2-16,-8-6 0 0,-5-1 0 15,-2 17-1-15,-3 5 12 16,-3 17 25-16,-2 12 5 15,0 8 15-15,-6 6-6 16,4 12-16-16,-3-1-4 0,1 13-11 16,5 2-6-16,0 1-6 15,1 4-2-15,2-5-2 16,7-2 1-16,1-6 3 16,3-2 1-16,3-10 0 15,-1-6-2-15,8-9-6 16,-6-7-4-16,6-6-20 15,-1-3-9-15,-5-8-8 16,5-1 3-16,-10 1 19 16,0 0 11-16,-10 3 8 15,0 3 2-15,-1 9 1 16,-3 5 9-16,4 10 16 16,-3 6 9-16,-1 8 20 15,1 4-1-15,0 1-13 16,0 0-7-16,4-1-19 15,1-1-10-15,10 0-5 0,-2-3 10 16,1-7-61-16,8-5-51 16,-2-7 138-16,5-4-74 15</inkml:trace>
  <inkml:trace contextRef="#ctx0" brushRef="#br0" timeOffset="10449.7">31301 4986 1549 0,'15'0'581'0,"-22"-6"-375"16,-1 1-75-16,-11 1-26 16,-4 7-23-16,-3 6-76 15,5 6-6-15,2 6 5 16,5-2 4-16,8 1 7 15,5 1 3-15,4-4-3 16,4-6-5-16,5 0-7 16,0-11-2-16,6 2-1 15,1 0-1-15,1-5 1 16,-4-1 0-16,-6 4 1 0,-5 0 1 16,-8 5 0-16,-5 2 0 15,-8 3 0-15,-1 3-1 16,-2 2-6-16,4 4 11 15,3-2 28-15,4 0 9 16,8-3 18-16,3 0-12 16,7-5-26-16,3 2-9 15,6-4-9-15,1-3-1 16,1-4-28-16,-2-5-58 16,-1-6 160-16,9 5-86 0</inkml:trace>
  <inkml:trace contextRef="#ctx0" brushRef="#br0" timeOffset="10816.24">31420 4726 1550 0,'16'-5'634'16,"4"1"-432"-16,-2 3-86 15,1-1 33-15,2 6-76 16,2 4-7-16,-6 2 2 16,-7 5-14-16,-9 3-16 15,-4 4-14-15,-11 2-16 16,-4 2-2-16,0-5-2 0,-1 0-1 16,0-4 1-16,2-2 0 15,7-3-2-15,4 0 0 16,6-2 1-16,12 0-1 15,-5-6 3-15,0-1 1 16,11-4 0-16,-4-3 1 16,11-2-4-16,-1-3 3 15,-1 1-34-15,-4 2-50 0,0 0 186 16,-8-1-109-16</inkml:trace>
  <inkml:trace contextRef="#ctx0" brushRef="#br0" timeOffset="11201.33">31687 5204 1050 0,'33'-42'613'0,"-32"46"-11"15,-7 3-356-15,-3 9 2 16,-12 8-88-16,-9 4-54 15,-7 13-45-15,-1 5-14 16,-1 3-28-16,-3-1-5 0,11 0-5 16,6 1-2-16,7-13 4 15,7-5-16-15,0-11-73 16,1-10-40-16,8-2-111 16,15-4-34-16,7-8 168 15</inkml:trace>
  <inkml:trace contextRef="#ctx0" brushRef="#br0" timeOffset="11668.98">31704 5353 1233 0,'14'-4'568'0,"2"-3"-112"0,1 3-287 16,3-2-58-1,7 4-25-15,-4 3-58 0,-4 1 0 16,0 6 17-16,-11 1 10 16,-3 4-20-16,-9 1-7 15,-12 4-21-15,-8-2-8 16,-12 1-5-16,1 1-1 16,2-3 3-16,2 1 5 0,9-5 9 15,5-7 2 1,9 3 1-16,3-3 0 0,8 1 1 15,7 11 2-15,5-5 8 16,5 0 4-16,6 3 0 16,-2-6 0-16,1 2-1 15,0 5 8-15,-9-3 12 16,-1 5 12-16,-9 2 12 16,-6-1-7-16,-13-1-13 15,-8-4-15-15,-7-4-21 16,-1-2-3-16,2-3-13 15,1-2-13-15,2-1-49 16,3-1-52-16,6-2 93 16,4 2-16-16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90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6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91 1 11586,'0'5'4585,"-11"7"-2920,-1 8-369,-5 12 48,-2 2-255,5 6-369,2 0-96,7-2-224,5-3-64,8-1-48,3-1-16,8-8-64,1 1-56,1-11-56,3 0-304,3 1-888,-7-11-512,2-2 847</inkml:trace>
  <inkml:trace contextRef="#ctx0" brushRef="#br0" timeOffset="1">373 102 12891,'-1'-1'297,"0"0"0,0 0 0,0 1 0,0-1 0,-1 0 0,1 1 0,0-1 1,0 1-1,-1-1 0,1 1 0,0 0 0,-1 0 0,1-1 0,0 1 0,0 0 0,-1 0 1,1 0-1,-1 1-297,0-1 235,-1 1 1,0-1-1,0 1 1,1 0-1,-1 0 1,1 0-1,-1 0 1,-1 2-236,-2 1 215,1 0 0,0 0 0,0 0 0,0 1 0,0-1 1,1 1-1,-1 1-215,2-2 155,1-1 1,0 1 0,-1 0-1,1 0 1,0 0 0,1 0-1,-1 0 1,1 0 0,0 1-1,0-1 1,0 1 0,1-1 0,-1 4-156,1-4 51,1-1 1,-1 1 0,1 0-1,-1-1 1,1 1 0,0-1 0,1 1-1,-1-1 1,1 0 0,-1 0-1,1 1 1,0-1 0,0 0-1,0 0 1,1-1 0,1 3-52,28 25 190,-19-18-65,-1-1-1,0 1 1,4 8-125,2-2 319,-16-16-239,1 0 0,-1 1 0,0-1 0,0 0 0,0 1 0,0-1-1,0 1 1,0-1 0,-1 1 0,1 0 0,-1 0 0,0 0 0,0 0 0,1 2-80,-2-4 21,0 0 0,0-1 0,0 1 0,0 0 0,-1-1 0,1 1 0,0 0 0,0-1 0,0 1 0,-1 0 0,1-1 0,0 1 0,-1 0 0,1-1 0,-1 1 0,1-1 1,-1 1-1,1-1 0,-1 1 0,1-1 0,-1 1 0,1-1 0,-1 1 0,0-1 0,1 0 0,-1 1 0,0-1 0,0 0-21,-21 7 224,22-7-216,-23 4 118,1 0-1,-3-2-125,19-1-332,0-1 0,0 0 0,0 0-1,0-1 1,0 1 0,-1-1-1,1-1 1,0 1 0,-5-3 332,11 4 16,0 0 0,0 0 0,-1 0 0,1 0 0,0-1-1,0 1 1,-1 0 0,1 0 0,0 0 0,0 0 0,0-1 0,-1 1 0,1 0 0,0 0 0,0-1 0,0 1 0,0 0-1,-1 0 1,1-1 0,0 1 0,0 0 0,0 0 0,0-1 0,0 1 0,0 0 0,0 0 0,0-1 0,0 1 0,0 0-1,0-1 1,0 1 0,0 0-16,0-19 212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0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12195,'0'-1'368,"1"1"0,-1-1 0,0 1 0,1-1 0,-1 0 0,1 1 0,-1-1 0,1 1 0,-1-1 0,1 1 0,-1 0 1,1-1-1,-1 1 0,1-1 0,0 1 0,-1 0 0,1-1-368,14-1 1941,-11 2-1762,0 0 0,0 0 0,0 0 0,-1 1 0,1 0 0,3 1-179,0 1 208,0 0-1,-1 1 0,1 0 1,-1 0-1,0 0 0,0 1 1,0 0-1,-1 0 1,0 1-1,0-1 0,0 1 1,2 4-208,6 9 501,-1 1 0,0 0 0,2 9-501,-8-15 173,0 0 1,-1 0 0,0 0-1,-1 1 1,-1 0-1,0 0 1,-1 0 0,-1 5-174,0-10 41,-2 1 1,1-1 0,-1 1-1,-1-1 1,0 0-1,0 1 1,-1-1 0,0 0-1,-1-1 1,0 1 0,-1-1-1,-2 4-41,-3 2-439,0-1 0,-2-1 0,1 1 1,-2-2-1,0 0 0,0 0 0,-1-1 0,0-1 0,-9 4 439,8-7-856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0.6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16 169 5305,'-1'1'1215,"-3"12"4614,4-13-5691,0 0 0,0 0 0,0 1 1,0-1-1,0 0 0,0 0 0,0 0 0,0 1 0,-1-1 0,1 0 0,0 0 0,0 0 0,0 1 1,0-1-1,0 0 0,0 0 0,-1 0 0,1 0 0,0 0 0,0 1 0,0-1 0,-1 0 0,1 0 1,0 0-1,0 0 0,0 0 0,-1 0 0,1 0 0,0 0 0,0 0 0,0 0 0,-1 0 0,1 0 0,0 0 1,0 0-1,-1 0 0,1 0 0,0 0 0,0 0 0,0 0 0,-1 0 0,1 0 0,0 0 0,0 0 1,0 0-1,-1 0 0,1 0 0,0-1 0,0 1 0,0 0 0,-1 0-138,1-1 210,0 1-178,0 0 0,-1 0 0,1-1 0,0 1 0,0 0 1,0 0-1,0-1 0,0 1 0,0 0 0,0-1 0,0 1 0,0 0 1,0 0-1,0-1 0,0 1 0,0 0 0,0-1 0,0 1 1,0 0-1,0 0 0,0-1 0,0 1 0,1 0 0,-1-1 0,0 1 1,0 0-1,0 0-32,5-20 227,1 1 0,0 0 0,4-5-227,-7 17 77,0 0 1,1 1-1,-1 0 0,1-1 0,1 1 0,-1 1 0,1-1 1,0 1-1,0 0 0,0 0 0,1 0 0,0 1 0,0 0 1,2-2-78,-4 4 60,0 1 0,0-1 0,0 0 0,0 1 0,0 0 0,0 0 0,0 0 0,0 1 0,1-1 0,-1 1 0,0 0 0,0 0 0,1 1 0,-1-1 1,0 1-1,0 0 0,0 0 0,0 0 0,0 0 0,0 1 0,0 0 0,0 0 0,3 2-60,-2 0 84,1 0-1,-1 0 1,0 0-1,-1 1 1,1 0-1,-1 0 1,2 1-84,5 10 541,8 14-541,-11-13 230,-1-1 0,0 1-1,-1 1 1,-1-1 0,1 11-230,-2-12 175,1 1 0,0 0-1,1-1 1,0 0 0,9 14-175,5 1 187,-10-16-87,0 0 0,-1 1-1,3 9-99,-11-24-13,-1 0-1,0 0 0,1 0 0,-1 0 0,0 0 0,1 0 0,0 0 0,-1 0 1,1-1-1,-1 1 0,1 0 0,0 0 0,0-1 0,-1 1 0,1 0 0,0-1 0,0 1 1,0-1-1,0 1 0,0-1 0,0 1 0,0-1 14,-1 0-27,0 0 0,0 0 0,0 0 0,0 0-1,0 0 1,0 0 0,0 0 0,0 0 0,0 0 0,1 0 0,-1 0-1,0 0 1,0 0 0,0 0 0,0 0 0,0 0 0,0 0 0,0 0-1,0-1 1,0 1 0,0 0 0,0 0 0,0 0 0,0 0 0,0 0-1,0 0 1,0 0 0,0 0 0,0 0 0,0 0 0,0 0 0,0 0-1,0 0 1,0 0 0,0-1 0,0 1 0,0 0 0,0 0 0,0 0-1,0 0 1,0 0 0,0 0 0,0 0 0,0 0 0,0 0 0,0 0-1,0 0 1,0 0 0,0 0 0,0-1 0,0 1 0,0 0 0,0 0-1,0 0 1,0 0 0,0 0 0,0 0 0,-1 0 27,-1-5-950,-3 0-239,-8-14-1323,8 4 1694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0.9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304 0 10914,'-2'3'467,"-5"5"1813,0-1 1,0 1 0,-5 3-2281,6-5 614,0 0 1,0 1 0,0 0 0,1 0 0,0 1-1,-2 5-614,-13 17 998,-64 96 1106,37-55-1444,27-41-314,2 1-1,-13 28-345,29-55 10,1 0 0,-1 0-1,1 0 1,0 0 0,1 1-10,0-5-37,-1 1 1,1-1-1,0 0 1,0 1-1,0-1 0,0 1 1,0-1-1,0 1 1,1-1-1,-1 1 1,0-1-1,0 1 1,0-1-1,0 0 0,0 1 1,1-1-1,-1 1 1,0-1-1,1 1 37,-1-1-81,0 0 1,1 0-1,-1 0 0,1 0 0,-1 1 0,0-1 0,1 0 0,-1 0 0,1 0 1,-1 0-1,1 0 0,-1 0 0,0-1 0,1 1 0,-1 0 0,1 0 1,-1 0-1,1 0 0,-1 0 0,0-1 0,1 1 0,-1 0 0,0 0 0,1 0 1,-1-1-1,0 1 81,10-9-1397,0-3 559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11.5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21 135 10610,'-5'12'1251,"0"0"-1,1 1 1,-2 8-1251,6-20 64,0 0 0,0-1 0,0 1 1,0 0-1,0 0 0,0-1 0,0 1 1,0 0-1,0 0 0,0-1 0,1 1 0,-1 0 1,0-1-1,0 1 0,1 0 0,-1-1 1,1 1-1,-1 0 0,0-1 0,1 1 0,-1-1 1,1 1-1,-1-1 0,1 1 0,0-1 1,-1 1-65,3 0 178,-1 0 0,0 0 0,1 0 0,-1 0 1,0 0-1,3 0-178,2 1 500,1 0-268,0 0 1,0 0-1,0-1 0,0 0 0,0-1 0,0 1 1,0-1-1,0-1 0,0 0 0,0 0 0,0 0 1,0-1-1,-1 0 0,1-1 0,0 0 1,5-3-233,-1 0 115,1-1 1,-2 0 0,1-1 0,-1 0 0,0-1-1,-1 0 1,6-6-116,-12 10 45,1-1 0,-1 1 0,0-1-1,-1 0 1,1 0 0,-1 0 0,1-4-45,-2 6 29,-1 0 0,0 0 0,0 0 1,0 0-1,-1 0 0,0-1 0,1 1 1,-1 0-1,-1 0 0,1 0 0,-1 0 1,0-4-30,0 7 27,1-1 0,-1 0 0,0 1 0,1-1 0,-1 0 0,0 1 0,0-1 0,0 1 0,0-1 0,-1 1 0,1 0 0,0-1 0,-1 1 0,1 0 0,-1 0 0,1 0 0,-1 0 0,1 0 0,-1 0 0,0 1 0,1-1 0,-1 0 0,0 1 0,0 0 0,1-1 0,-2 1-27,-2-1 91,-1 0 1,1 1 0,-1 0 0,1 0 0,-1 0 0,1 1 0,-1 0 0,0 0-92,1 0 63,-1 1 0,1 0-1,0-1 1,0 2 0,0-1 0,0 1-1,0-1 1,0 1 0,1 0 0,-1 1-1,1-1 1,0 1 0,0 0 0,1 0-1,-1 0 1,1 1 0,0-1-1,0 1 1,0 0 0,0 0 0,1 0-1,0 0 1,-1 4-63,1-1 94,1 0-1,0 0 0,0 0 1,1 0-1,0 0 1,0 0-1,1 0 0,0 0 1,0 0-1,1 0 0,1 4-93,-1-7 44,0 0-1,0 0 1,0-1 0,1 1-1,0 0 1,0-1-1,0 1 1,0-1-1,1 0 1,-1 0-1,1 0 1,0-1-1,0 1 1,0-1-1,1 0 1,-1 0-1,5 1-43,4 2 48,-1-2 1,1 0-1,0 0 0,0-1 0,0-1 1,5 1-49,9-1-642,0-1-1,20-2 643,-21-1-1989,-24 1 1259,0 0 1,0 0-1,1 0 1,-1 0-1,0 0 1,0 0-1,1-1 730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7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2 6849,'-42'3'3158,"31"-2"2184,12-1-1010,14-1-2455,25 3-1119,2-1 124,23-3-882,-45 1 98,81-4 371,57 6-469,-135 2-25,-12 0-455,-11-3 451,0 0 0,0 0 0,0 0 0,1 0 0,-1 0 0,0 0 0,0 0 0,0 0 0,0 0 1,0 0-1,0 0 0,0 0 0,0 0 0,0 0 0,1 0 0,-1 0 0,0 0 0,0 0 0,0 0 0,0 0 0,0 1 0,0-1 0,0 0 0,0 0 0,0 0 0,0 0 1,0 0-1,0 0 0,0 0 0,0 0 0,0 0 0,0 0 0,0 1 0,0-1 0,0 0 0,0 0 0,0 0 0,0 0 0,0 0 0,0 0 0,0 0 0,0 0 0,0 0 1,0 1-1,0-1 0,0 0 0,0 0 0,0 0 0,0 0 0,0 0 0,0 0 0,0 0 0,0 0 0,0 0 0,0 0 0,0 1 29,-8 4-1427,-6 3 459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7.6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1 8626,'-6'1'1618,"5"-1"-1426,0 0 0,1 0 1,-1 0-1,0 0 0,1 1 0,-1-1 1,0 0-1,1 0 0,-1 0 0,1 0 0,-1 1 1,0-1-1,1 0 0,-1 1 0,1-1 1,-1 0-1,1 1 0,-1-1 0,1 1 1,-1-1-1,1 1 0,0-1 0,-1 1 0,1-1 1,-1 1-1,1 0 0,0-1 0,0 1 1,-1-1-1,1 1 0,0 0 0,0-1 1,0 1-1,0 0 0,0-1 0,0 1 0,0-1 1,0 1-1,0 0 0,0 0-192,1 5 610,0 0-1,0 0 1,1 0-1,-1 0 1,3 4-610,3 11 758,39 146 1471,-4-14-1460,-24-86-620,-6-19-191,8 16 42,-17-57-565,0 0 0,0 0 0,0 0-1,3 3 566,-6-10-28,0 0-1,0 0 1,0 0-1,0 0 1,0 0-1,0 1 1,0-1-1,0 0 0,0 0 1,0 0-1,0 0 1,0 0-1,1 0 1,-1 0-1,0 0 0,0 0 1,0 0-1,0 0 1,0 1-1,0-1 1,0 0-1,0 0 0,0 0 1,0 0-1,0 0 1,0 0-1,1 0 1,-1 0-1,0 0 1,0 0-1,0 0 0,0 0 1,0 0-1,0 0 1,0 0-1,0 0 1,0 0-1,0 0 0,1 0 1,-1 0-1,0 0 1,0 0-1,0 0 1,0 0-1,0 0 0,0 0 1,0 0-1,0 0 1,0 0-1,0 0 1,1 0-1,-1 0 1,0-1-1,0 1 0,0 0 1,0 0-1,0 0 1,0 0-1,0 0 1,0 0-1,0 0 0,0 0 29,1-9-1176</inkml:trace>
  <inkml:trace contextRef="#ctx0" brushRef="#br0" timeOffset="1">54 299 11018,'-2'-11'4569,"10"11"-2464,10 0-497,3 3-64,4 13-271,6-7-481,1-2-176,4-3-320,5-4-192,-5 2-936,-4 2-552,-8 11 784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8.1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11210,'0'10'4609,"9"1"-2512,7-2-729,5-2 224,6-3-279,14-4-377,-4-3-216,6-3-328,-4 3-264,-18 2-656,5 1-5529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8.4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162 83 12163,'10'-62'7541,"-9"62"-7464,-1-1-1,0 0 1,0 1-1,0-1 1,0 0-1,0 1 1,0-1-1,0 0 1,0 1 0,0-1-1,0 0 1,0 1-1,0-1 1,-1 0-1,1 1 1,0-1-1,0 0 1,-1 1-1,1-1 1,0 1-1,-1-1 1,1 1-1,-1-1 1,1 1-1,-1-1 1,1 1 0,-1-1-1,1 1 1,-1-1-1,1 1 1,-1 0-1,1-1 1,-1 1-1,0 0 1,1-1-1,-1 1 1,0 0-1,1 0 1,-1 0-1,0 0 1,1 0 0,-1 0-1,0 0 1,1 0-1,-1 0-76,-4 0 169,0 0-1,1 1 1,-1 0-1,1 0 1,-5 1-169,9-2 15,-6 3 23,-1 0 0,1 0 0,0 0-1,0 1 1,1 0 0,-1 0-1,1 0 1,0 1 0,0 0-1,0 0 1,-2 4-38,-15 13 39,19-19-38,0 1-1,0 0 1,0-1 0,0 1-1,1 0 1,0 0 0,0 1-1,0-1 1,0 0 0,0 1-1,1-1 1,0 1 0,0-1-1,0 1 1,0 3-1,1 10 5,0-1 0,1 1 0,2 12-5,0 13 23,-5 489 84,1-507-107,0 20 4,-2 45 21,4 1-1,4 0-24,-4-84 4,0 1 1,0-1-1,1 1 1,0-1-1,0 1 1,1-1-5,-2-4 16,0-1 0,1 1 1,-1-1-1,1 1 0,-1-1 0,1 0 1,0 0-1,0 1 0,0-1 1,0-1-1,1 1 0,-1 0 1,0 0-1,1-1 0,0 0 1,-1 1-1,1-1-16,12 4 217,0-1 0,1 0 0,-1-2 0,1 1 0,15-1-217,10 2 223,-18-2-196,-18-2 22,1 0-1,0 1 1,-1 0-1,1 0 1,-1 0-1,0 1 1,4 1-49,3 5 207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9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1 12187,'-14'2'4215,"14"-2"-4166,0 0-1,0 0 1,0 1-1,0-1 1,-1 0-1,1 0 1,0 0 0,0 0-1,0 0 1,0 0-1,-1 0 1,1 0-1,0 0 1,0 0-1,0 0 1,0 1-1,0-1 1,0 0 0,0 0-1,-1 0 1,1 0-1,0 0 1,0 1-1,0-1 1,0 0-1,0 0 1,0 0 0,0 0-1,0 0 1,0 1-1,0-1 1,0 0-1,0 0 1,0 0-1,0 0 1,0 1-1,0-1 1,0 0 0,0 0-1,0 0 1,0 0-1,0 1 1,0-1-1,0 0 1,0 0-1,0 0 1,0 0-1,1 0 1,-1 1 0,0-1-1,0 0 1,0 0-1,0 0 1,0 0-1,0 0 1,1 0-1,-1 0 1,0 1-1,0-1 1,0 0 0,0 0-1,0 0 1,1 0-1,-1 0 1,0 0-1,0 0 1,0 0-49,15 5 610,1 0 1,-1-2 0,1 1-1,-1-2 1,1 0 0,3-1-611,-9 0 115,45 3 161,23 2-73,-66-5-181,-1 1-1,0 1 1,0 0 0,0 0-1,5 3-21,-13-4 9,0-1-1,1 1 1,-1 0 0,0 0 0,0 0-1,0 1 1,0-1 0,-1 0-1,1 1 1,-1 0 0,1 0-1,-1 0 1,0 0 0,0 0-1,0 0 1,-1 0 0,1 1-1,0 2-8,1 4 97,-1 1 1,0 0-1,0 0 0,-2 0 0,1 5-97,1 10 250,31 234 1046,-11-99-1051,-8-60-139,11 115 449,-20-152-72,-3-1 0,-4 26-483,1-75 80,0 0-1,-1 0 1,0 0 0,-2-1 0,-3 11-80,6-20 10,0-1 1,-1 1-1,1-1 1,-1 1-1,0-1 1,0 0-1,0 0 1,0 0-1,-1 0 1,1-1-1,-1 1 1,0 0-1,1-1 1,-1 0-1,0 0 1,-1 0-1,1 0 1,0 0-1,-1 0 1,1-1-1,-1 0 0,1 0 1,-1 0-1,0 0-10,-1 0-79,0-1 0,1 0 0,-1 0 0,0 0 0,0-1 0,1 1-1,-1-1 1,0 0 0,-2-2 79,-2 0-508,-1-1 1,1 0-1,0 0 0,0-2 508,-22-12-3135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4.357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39.8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7 12163,'-18'-7'4897,"6"7"-2793,8 4-624,5-2 49,4 0-201,-5-2-480,11 2-104,18 0-352,40 4-160,-41-8-199,6-2-298,-4 4-1103,-6 0-616,-7 10 1088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40.3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11114,'12'12'4625,"1"-11"-2352,6-1-585,10-4 137,-1 0-305,4-4-624,5 2-184,2 2-416,-2 1-208,1 3-1000,-3 0 416,-6 0 80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50.7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72 5649,'-16'-17'1110,"11"12"-391,0-1-1,0 0 0,0-1 0,0 1 0,1-1-718,4 6 135,0 1 1,-1 0-1,1 0 0,0-1 0,0 1 1,-1 0-1,1-1 0,0 1 0,0 0 1,0-1-1,0 1 0,0-1 0,0 1 1,-1 0-1,1-1 0,0 1 0,0-1 1,0 1-1,0 0 0,0-1 0,1 1 1,-1 0-1,0-1 0,0 1 0,0-1 1,0 1-1,0 0 0,0-1 0,1 1 0,-1 0 1,0-1-1,0 1 0,0 0 0,1-1 1,-1 1-1,0 0 0,1 0 0,-1-1 1,0 1-136,3-3 885,-1 4 3972,1 8-5006,-2-8 600,6 18-139,-1 0 1,-1 1 0,-1-1 0,-1 1-1,0 0 1,-1 7-313,49 492 2451,-11-317-2207,-39-198-882,0-9-89,-4-22-4049,-1-12 3321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51.0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81 10594,'1'-5'680,"-1"1"0,1-1 0,0 1 0,0 0 0,1-1 0,-1 1 0,1 0 0,0 0 0,0 0 0,0 0 0,2-2-680,-2 3 201,0 1 0,0 0-1,0 0 1,1 0 0,-1 0 0,0 0 0,1 1 0,-1-1-1,1 1 1,0-1 0,0 1 0,-1 0 0,1 0-1,0 0 1,0 1 0,0-1 0,0 1 0,2-1-201,11 0 610,0 1 1,0 1 0,0 0 0,7 2-611,65 15 1308,-69-14-1123,-6-1-87,-1 0 0,0 1 0,1 0 0,-2 1 0,1 0 0,0 1-1,2 2-97,-11-6 18,0 0-1,0 0 1,0 1-1,0-1 0,0 1 1,-1-1-1,1 1 1,-1 0-1,0 0 0,0 0 1,0 1-1,0-1 1,0 0-1,-1 1 1,1-1-1,-1 1 0,0-1 1,0 1-1,-1 0 1,1-1-1,-1 1 0,1 0 1,-1 0-1,0-1 1,-1 1-1,1 0 0,-1 0-17,-1 5 33,0 1-1,-1-1 0,0 0 0,-1 0 0,0 0 1,0 0-1,-1-1 0,0 0 0,-1 0 0,1 0 0,-3 1-32,0 0 28,0 0 0,-1-1-1,0 0 1,0 0-1,-1-1 1,0 0 0,0-1-1,-9 4-27,-6 2-160,-1-1-1,0-1 1,-1-1 0,-18 3 160,32-11-1166,13-1 1103,0 0 0,0 0 0,-1 0 0,1 0 0,0 0 0,0 0 1,0 0-1,0 0 0,0 0 0,0 0 0,-1 0 0,1 0 0,0-1 0,0 1 0,0 0 0,0 0 0,0 0 0,0 0 0,-1 0 0,1 0 0,0 0 0,0 0 0,0 0 0,0-1 0,0 1 1,0 0-1,0 0 0,0 0 0,0 0 0,0 0 0,0 0 0,0-1 0,0 1 0,0 0 0,-1 0 0,1 0 0,0 0 0,0 0 0,0 0 0,0-1 0,0 1 0,1 0 63,2-8-1127,9-7 865,10-6 80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51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11 12211,'-65'-4'5241,"64"2"-2737,2 2-655,0-3-185,-1 2-296,0 1-359,0 0-209,0 0-432,6 0-128,4 1-272,0 0-680,-5 1 2072,3-1-1240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51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 13051,'-4'-2'5321,"4"8"-3321,8 16-791,-1 5 239,1 25-312,0 3-192,1 18-279,-1 6-193,3 6-256,1-7-40,0-15-64,1-7-32,0-16 40,1-5-104,-2-11-1040,-4-9-625,-7-15 913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8:52.4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273 0 12683,'-2'1'620,"0"0"0,0 0-1,0 0 1,1 0 0,-1 1 0,0-1 0,1 0 0,-1 1 0,1-1 0,-2 2-620,-4 5 653,-23 18 615,-1-1 0,-1-1-1,-14 7-1267,0 0 839,39-26-640,-1 0 0,1 1-1,0 0 1,1 1 0,-1 0-1,0 1-198,6-6 65,-1 0-1,1 0 1,0 0 0,0 0-1,0 0 1,0 0-1,0 0 1,1 0-1,-1 1 1,1-1-1,-1 0 1,1 1-65,0-1 43,0 0 0,0-1-1,0 1 1,1-1 0,-1 1 0,0 0 0,1-1 0,0 1-1,-1-1 1,1 1 0,0-1 0,0 0 0,-1 1 0,1-1-1,0 0 1,0 1 0,0-1 0,1 0 0,-1 0-43,4 3 98,1 1 0,-1-2-1,1 1 1,0-1 0,0 1 0,0-2 0,1 1 0,-1-1 0,3 1-98,15 3 490,21 4-490,-29-8 106,-9 0-59,14 2 171,-1 0 1,5 3-219,-19-4 53,1-1 0,0 1 1,-1 0-1,0 1 0,0-1 0,0 1 1,0 1-1,3 2-53,28 27-484,-37-33 380,0-1 0,1 0 0,-1 1 0,1-1 0,-1 1 0,1-1 0,-1 0 0,1 1 0,-1-1 0,1 0 0,-1 0 0,1 0 0,0 1 0,-1-1 1,1 0-1,-1 0 0,1 0 0,0 0 0,-1 0 0,1 0 0,-1 0 0,1 0 0,0 0 0,-1 0 0,1 0 0,-1 0 0,1-1 104,0 1-187,14 0-819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1.8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0 6841,'-42'33'3336,"41"-32"-3062,0 0-1,-1-1 1,1 1 0,0 0-1,-1 0 1,1-1 0,-1 1-1,1-1 1,-1 1 0,1-1-1,-1 0 1,1 1 0,-1-1-1,1 0 1,-1 0 0,0 0-1,1 0 1,-1 0-274,-5-1 2189,53 3 4728,23 4-6898,-42-3 844,290 20 725,-305-22-1570,-6 0-23,0-1 1,0 0 0,0 0 0,1 0 0,-1-1-1,0 0 1,0 0 0,6-2 4,-12 3-25,0 0-1,1 0 1,-1 0-1,0 0 1,0 0 0,0 0-1,1 0 1,-1 0 0,0 0-1,0 0 1,0 0-1,0 0 1,1 0 0,-1 0-1,0-1 1,0 1-1,0 0 1,0 0 0,0 0-1,1 0 1,-1 0-1,0 0 1,0-1 0,0 1-1,0 0 1,0 0 0,0 0-1,0 0 1,0-1-1,0 1 1,0 0 0,0 0 25,-5-2-1237,-13 0-1051,-9 2-386,-5 0 1034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2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 10226,'-3'13'1302,"1"0"0,0 0 0,1 0 0,1 0 0,0 1 0,0-1 0,3 11-1302,4 17 2681,9 32-2681,20 57 1668,-16-65-1151,-3 2 0,5 51-517,-12-51-1102,-6-42-5383,-7-42 4768</inkml:trace>
  <inkml:trace contextRef="#ctx0" brushRef="#br0" timeOffset="1">68 407 12763,'8'-3'5065,"8"0"-3273,2 2-55,9 2-353,2 2-272,9 0-544,5 1-160,-1-3-216,-9 2-56,-4 2-832,-5 0-616,-11 2-1017,-3 5 1209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2.9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1 11186,'-9'17'4873,"8"-4"-2440,13-5-665,9 0 1,20-4-185,6-1-264,11-6-407,-2-2-185,-9-2-368,-7 3-112,-15 1-64,-1 2-136,-9 2-960,-5 3-529,-4 6 2706,-1 3-1505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4.724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3.3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241 0 12627,'1'3'4724,"-4"0"-1957,-10 0 1156,13-3-3652,-113 27 1025,30-15-996,81-11-295,1-1 0,-1 0 0,1 1-1,-1-1 1,1 1 0,0-1 0,-1 1-1,1 0 1,0-1 0,0 1 0,-1 0-1,1 0 1,0 0 0,0 0 0,0 0 0,0 0-1,0 1 1,0-1 0,0 0 0,1 0-1,-1 1 1,0-1 0,1 0 0,-1 1 0,1-1-1,-1 1 1,1-1 0,0 0 0,-1 1-1,1-1 1,0 1 0,0-1 0,0 1-1,0-1 1,0 1-5,1 7 14,0-1-1,0 1 0,1 0 0,0-1 1,1 4-14,28 80 78,3 11-35,-29-82-33,0 1 1,-1-1-1,0 20-10,3 174 43,-6-129-20,-1-81-20,1 0 0,-1-1 1,0 1-1,1-1 0,0 1 0,0-1 0,1 2-3,-1-4 5,0 0 0,0 0 1,0 0-1,1 0 0,-1 0 0,0-1 1,1 1-1,-1 0 0,1-1 0,-1 0 0,1 1 1,0-1-1,0 0 0,0 0 0,0 1 1,1-1-6,1 1 35,0 0 0,1-1 0,-1 1 0,1-1 0,-1 0 0,1-1 0,-1 1 0,1-1 0,0 0 0,-1 0 0,4 0-35,4-2 123,1 0 0,0-1 0,4-2-123,27-6 182,-42 10-198,1 0 0,0 1 0,-1 0-1,1-1 1,0 1 0,0 0 0,-1 1 0,1-1 0,0 0 0,-1 1 0,1-1 0,0 1-1,-1 0 1,1 0 0,-1 0 0,1 0 0,-1 0 0,1 1 0,-1-1 0,0 1 0,0 0 0,1-1-1,-1 1 1,-1 0 0,1 0 0,1 2 16,9 10-73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3.7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186 30 8866,'1'-2'579,"0"0"1,-1 0-1,1 0 1,0 0-1,0 0 1,0 1-1,1-1 1,-1 0-1,0 1 1,1-1-1,-1 1 1,0 0-1,1-1 1,0 1-1,-1 0 1,1 0-1,1-1-579,-3 2 58,0 0-1,0 0 1,0 0 0,0 0-1,1 0 1,-1 0-1,0 0 1,0-1-1,0 1 1,0 0 0,0 0-1,0 0 1,0 0-1,1 0 1,-1 0-1,0 0 1,0 0-1,0 0 1,0 0 0,0 0-1,0 0 1,1 0-1,-1 0 1,0 0-1,0 0 1,0 0-1,0 0 1,0 0 0,0 0-1,0 0 1,1 0-1,-1 0 1,0 0-1,0 1 1,0-1 0,0 0-1,0 0 1,0 0-1,0 0 1,0 0-58,-2 5 1231,-6 7-174,7-12-1001,-50 59 2197,30-37-2063,0 1-1,2 2 1,1 0-1,-7 12-189,22-31 3,-8 14 15,1 0-1,-3 10-17,11-24 1,0 0 1,0 0 0,1 0 0,-1 0-1,1 1 1,1-1 0,-1 0-1,1 1 1,0-1 0,1 6-2,0-10 0,-1 1 0,1-1 0,0 0 0,0 0 0,-1 1 0,1-1 0,1 0 0,-1 0 0,0 0 0,0 0 0,1 0 0,-1-1 0,1 1 0,0 0 0,-1-1 0,1 1 0,0-1 0,0 1 0,0-1 0,0 0 0,0 0 0,2 1 0,5 1 0,1 0 0,-1 0 0,0-1 0,0-1 0,3 1 0,4 0 0,6 2 3,0 1 0,0 1 0,4 2-3,-17-5 2,-1 1 0,1 0 0,0 0-1,-1 1 1,0 0 0,0 1 0,-1-1-1,1 2 1,-1-1-2,0 1 9,0 1 1,-1-1-1,1 1 0,-2 0 0,1 1 1,-1-1-1,-1 1 0,1 0 0,-1 1-9,-3-6 12,1 0 0,-1 0 0,0 0 0,-1 0 0,1 0 0,-1 0 0,0 0 0,0 0 0,0 0 0,0 0 0,-1 0 0,1 0 0,-1 0 0,0 0 0,-1 0 0,1 0 0,0 0 0,-1 0 0,0-1 0,0 1 0,0-1 0,-1 0 0,0 2-12,-1-1 14,0 0 1,0 0 0,-1-1-1,1 1 1,-1-1 0,0 0-1,0 0 1,0-1 0,0 0-1,0 1 1,0-2 0,-1 1-1,1-1 1,-1 1 0,1-2-1,-1 1 1,1-1 0,-1 1-1,0-1 1,1-1 0,-1 1-1,0-1 1,1 0 0,-1-1-1,1 1 1,0-1 0,-4-2-15,6 3-1,1 0 1,0-1-1,0 1 1,0-1-1,0 0 0,0 0 1,0 0-1,1 0 1,-1 0-1,1 0 1,-1 0-1,1 0 1,0-1-1,0 1 0,0-1 1,0 1-1,0-1 1,0 1-1,1-1 1,-1 1-1,1-1 1,0 1-1,0-1 1,0-2-5,0 1-1,0-1 1,0 1-1,1-1 1,0 1 0,0-1-1,0 1 1,0 0 0,1-1-1,-1 1 1,1 0-1,2-4 6,0 3-145,-1 0-1,1 0 0,-1 0 1,2 1-1,-1-1 0,0 1 0,1 0 1,0 0-1,0 1 0,0-1 1,0 1-1,0 0 0,1 0 0,-1 1 1,1 0-1,0 0 0,0 0 1,0 1-1,2-1 146,17-1-943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4.1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13819,'2'0'5401,"1"0"-3344,1 1-401,3 4-72,-1 7-199,1 17-577,34 38-208,-36-31-328,3-2-88,3 1-120,-4-7 0,3 0-144,-3-3-392,-6-10-1048,1-6-681,-9-12-2200,0-1 2713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4.6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89 9018,'11'-14'4337,"-2"5"-1168,7 0-913,4-6-272,8 10-223,5-4-609,4-1-264,-3 4-496,-10-2-176,-3 6-344,-10 2-496,-2 3-1224,-2-2-233,-6-6 1081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4.9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10266,'8'9'4553,"3"-2"-1768,1 5-769,-12 9-335,5 4-185,-1 10-496,0 4-200,4-1-200,-1 1-96,-7-7-183,4-6-65,-3-7-120,-1-4 16,0-9-544,3 1-441,-1-9-1007,-2 1 3320,0 0-1440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5.3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44 10330,'0'0'72,"0"-5"1256,1 1 1,-1-1-1,0 1 0,0-1 1,-1-2-1329,1 6 87,0 1 1,0-1-1,0 0 1,0 1 0,0-1-1,0 1 1,0-1 0,-1 1-1,1-1 1,0 1-1,0-1 1,-1 1 0,1-1-1,0 1 1,-1-1 0,1 1-1,0-1 1,-1 1-1,1-1 1,-1 1 0,1 0-1,-1-1 1,1 1-1,-1 0 1,1 0 0,-1-1-1,1 1 1,-1 0 0,1 0-1,-1 0 1,1-1-1,-1 1 1,0 0 0,1 0-1,-1 0 1,1 0 0,-1 0-1,1 0 1,-1 0-1,0 0 1,1 1 0,-1-1-1,1 0 1,-1 0 0,1 0-1,-1 1 1,1-1-1,-1 0 1,1 0 0,-1 1-88,-5 2 306,1 1-1,-1-1 1,1 1 0,0 0 0,0 0 0,0 1 0,1 0 0,-1 0-306,-5 7 532,1 1 0,-8 11-532,12-15 64,1-1 1,0 1-1,1-1 1,0 1-1,0 0 1,1 0-1,0 0 1,1 0-1,0 1 1,0-1-1,1 0 1,0 1-1,1-1 1,0 0-1,0 0 1,1 1-1,3 7-64,1 2 42,0 0 1,2-1-1,0 0 0,1-1 1,1 1-1,1-2 1,0 0-1,2 2-42,-5-9 24,0 1-1,1-1 1,0-1-1,1 1 1,-1-2 0,6 4-24,-9-7 11,0-1 1,0 1 0,1-1 0,0 0 0,-1-1 0,1 1 0,0-1 0,0-1 0,0 1 0,1-1 0,4 0-12,-2 0-5,12 0 105,-21-1-126,0 0-1,0 0 0,1-1 1,-1 1-1,0 0 0,0 0 1,0-1-1,1 1 0,-1 0 0,0-1 1,0 1-1,0-1 0,1 0 27,-2 1-42,0 0 0,0-1-1,0 1 1,0 0 0,1 0-1,-1-1 1,0 1 0,0 0-1,0 0 1,0-1 0,0 1-1,0 0 1,0 0 0,0-1-1,0 1 1,0 0 0,0-1-1,0 1 1,0 0 0,0 0-1,0-1 1,-1 1 0,1 0-1,0 0 1,0-1 0,0 1-1,0 0 1,0 0 0,-1 0 0,1-1-1,0 1 1,0 0 0,0 0-1,0 0 1,-1-1 0,1 1-1,0 0 1,0 0 0,-1 0-1,1 0 1,0 0 0,0 0 42,-4-4-314,-10-13-422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5.6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21 14691,'-3'-2'844,"1"0"-1,-1 0 1,0 0 0,0 0-1,0 1 1,0 0-1,-2-2-843,0 2 367,1 0 0,-1 0-1,1 0 1,-1 0 0,-1 1-367,0-1 140,1 1 0,-1 1 0,1-1 0,-1 1 0,1 0 0,0 0 0,-1 0 0,1 1 0,-2 1-140,5-3 31,1 0 0,1 1 0,-1-1-1,0 1 1,0 0 0,0-1-1,0 1 1,0 0 0,0-1-1,1 1 1,-1 0 0,0 0 0,1 0-1,-1 0 1,0 0 0,1 0-1,-1 0 1,1 0 0,0 0 0,-1 0-1,1 0-30,0 1 26,-1 0 0,1 0 0,0 0 1,0 1-1,0-1 0,0 0 0,1 0 0,-1 0 0,0 0 0,2 2-26,0 2 23,0 0 1,1-1-1,0 1 0,0-1 1,0 1-1,4 3-23,4 5 154,2-1 1,0 0-1,0-1 1,1 0-1,1-2 0,0 1 1,0-2-1,1 0 1,14 6-155,-28-14 22,4 1 114,0 1 1,-1 0 0,0 0-1,0 0 1,0 1-1,3 2-136,-7-5 35,0 0 0,0 0 0,-1 0 0,1-1 0,-1 1 0,1 0 0,0 0 0,-1 0-1,1 0 1,-1 0 0,0 0 0,1 0 0,-1 0 0,0 1 0,0-1 0,0 0 0,0 0-35,0 1 33,0-1 0,0 0 0,-1 0 1,1 1-1,0-1 0,-1 0 0,0 0 1,1 0-1,-1 1 0,0-1 1,1 0-1,-1 0 0,0 0 0,0 0 1,0 0-1,0 0 0,0-1 0,0 1-33,-6 5 102,-1-1-1,1 0 0,-1 0 0,0-1 1,-1 0-1,1-1 0,-5 2-101,-20 5 208,-11 1-208,40-10 6,-52 13-533,55-14 426,1 0 0,-1 0 0,1 0-1,-1 0 1,1 0 0,-1 0 0,1 0-1,-1 0 1,1 0 0,-1 0-1,1 0 1,-1 0 0,1 0 0,-1 0-1,1-1 1,-1 1 0,1 0-1,-1 0 1,1-1 0,-1 1 0,1 0-1,0-1 1,-1 1 0,1 0 0,-1-1-1,1 1 1,0 0 0,-1-1-1,1 1 1,0-1 0,0 1 0,-1-1-1,1 1 1,0-1 101,0-6-747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6.2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12331,'45'19'6382,"-27"-12"-5522,0 1-1,0 0 0,1 3-859,-1 0 495,-1 0-1,-1 2 0,0 0 0,0 0 1,-2 2-1,0 0 0,0 1 0,8 13-494,-14-17 140,-1 0-1,0 0 0,-1 1 0,-1 0 0,1 0 1,-2 0-1,0 0 0,-1 1 0,0 0 1,-1 0-1,-1 0 0,0 0 0,-1 6-139,0-7 82,-1 0 1,-1 0-1,0 0 1,-1-1-1,0 1 0,-1-1 1,0 1-1,-3 3-82,3-8-83,0-1 1,0 0-1,-1 0 1,1 0 0,-1-1-1,-1 1 1,1-1-1,-1 0 1,0-1-1,-1 0 1,1 0-1,-1 0 1,-6 3 82,11-7-28,0 0 1,0 0 0,0 0-1,0-1 1,0 1-1,0 0 1,0-1 0,0 0-1,0 1 1,-1-1 0,1 0-1,0 0 1,0 0-1,0 0 1,0-1 0,-1 1-1,0-1 28,-7-3 14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7:56.6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11 12955,'-3'0'2652,"-15"0"2490,15 1-3603,10 1-407,4-1-758,1-1 1,0 0-1,-1 0 1,1-1-1,-1 0 1,6-2-375,20-3 147,-24 5-116,3 0 4,1 0-1,-1 1 1,1 0-35,-13 1 11,0-1 0,0 1 0,0-1 0,0 1 0,0 0 0,-1 1 0,1-1 0,0 0 0,-1 1 0,1 0 0,-1 0 0,0 0 0,1 0 0,2 3-11,-4-2 19,-1 0 0,1 0 0,0 0 0,-1 0 0,0 0 0,1 0 0,-1 0 0,0 0 0,-1 0 1,1 1-1,-1-1 0,1 0 0,-1 3-19,2 10 69,36 176 252,24 145-162,-51-260 202,-2 20-361,-8-71 178,-2 1-1,0-1 0,-1 0 0,-2 0 0,-5 19-177,5-28 101,0 2 90,-2-1 0,-4 13-191,8-26 25,0 0 0,0-1-1,-1 1 1,1-1 0,-1 0-1,0 0 1,0 0 0,-1 0-1,1-1 1,-1 1 0,0-1-1,-3 3-24,4-5-61,1 0-1,-1 0 1,0 0-1,0 0 1,0 0-1,0 0 1,0-1-1,-1 0 1,1 1-1,0-1 1,0 0-1,0-1 1,0 1-1,0 0 1,0-1-1,0 0 1,0 0-1,-1 0 62,-21-8 555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03.0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26 4185,'-1'-10'925,"0"-4"5248,2 13-3233,0 3-471,4 20-817,11 83 1035,-3 12-2687,79 667 3153,-83-723-3333,3 0 1,3-1-1,7 14 180,-17-63-1262,-5-11 1231,1 0 0,-1 0 0,0 0 0,0 0 0,0 0 0,0 0 0,0 0 0,0 1 0,0-1 0,0 0 0,0 0 0,0 0 0,1 0 0,-1 0 0,0 0 0,0 0 0,0 0 0,0 0 0,0 0 0,0 0 0,1 1 0,-1-1 0,0 0 0,0 0 0,0 0 0,0 0 1,0 0-1,1 0 0,-1 0 0,0 0 0,0 0 0,0 0 0,0 0 0,0 0 0,0-1 0,1 1 0,-1 0 0,0 0 31,1-8-770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11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03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21 6353,'-14'-20'8690,"16"23"-8225,0 0 0,-1 0 0,1 1 1,-1-1-1,0 1 0,0 0 0,-1 0-465,4 10 664,-2-3 0,0 0 1,0 8-665,2 10 690,2 7-51,0 0 319,-1 3-958,32 266 1787,-5-54-990,-3-33-232,-16-125-391,-6-20-74,-3-34-146,4 21 46,-8-59-88,0 0-1,1 1 1,-1-1-1,0 0 1,1 0-1,-1 1 1,1-1-1,0 0 1,-1 0-1,1 0 0,0 0 1,-1 0-1,2 1 89,-2-2-45,0 0-1,1 1 1,-1-1-1,0 0 1,0 0 0,0 0-1,0 0 1,0 0-1,1 0 1,-1 0-1,0 0 1,0 0-1,0 0 1,0 0-1,1 0 1,-1 0-1,0 0 1,0 0-1,0 0 1,0 0-1,1 0 1,-1 0-1,0 0 1,0 0-1,0 0 1,0 0-1,0 0 1,1-1-1,-1 1 1,0 0-1,0 0 1,0 0 45,5-9-1821,-2-7 448,1-2 541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09.7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292 103 3857,'-6'-1'9871,"2"-3"-5524,0-9-3939,1 2 230,1 4-475,1 3-106,1 1 0,-1 0 1,0-1-1,0 1 1,-1 0-1,1 0 0,-1 0 1,1 0-1,-1 0 0,0 1 1,0-1-1,0 0 1,0 1-1,-1-1 0,1 1 1,-1 0-1,-1-1-57,1 1 50,0 0-1,-1 0 1,1 1 0,-1-1-1,1 1 1,-1 0-1,0 0 1,0 0 0,1 1-1,-1-1 1,0 1 0,0 0-1,0 0 1,-2 0-50,1 1 42,0 0 1,0 1-1,1-1 0,-1 1 1,0 0-1,0 0 1,1 0-1,-1 0 0,1 1 1,-1 1-43,-5 3 60,2 1 1,-1 0 0,1 0-1,0 1 1,1 0-1,0 0 1,0 0 0,1 1-1,-1 4-60,-5 9 170,1 0-1,1 0 1,0 5-170,7-19 67,1 0 1,0 0 0,0 1-1,1-1 1,0 1 0,0 0 0,1-1-1,1 1 1,0 8-68,2-5 82,1-1 1,0 0 0,0 1-1,1-2 1,1 1-1,0-1 1,1 1-1,0-2 1,0 1 0,1-1-1,3 3-82,-4-5 38,1-1 0,0 0-1,0 0 1,1-1 0,-1 0 0,1 0-1,1-1 1,-1 0 0,1 0 0,-1-1-1,1-1 1,1 0 0,-1 0 0,0-1-1,1 0 1,-1-1 0,1 0 0,-1-1-1,1 0 1,0 0 0,-1-1 0,1-1-1,5-1-37,-11 2-225,0 0 0,-1 0 0,1-1 0,-1 1 0,1-1 0,-1 0 0,0 0 0,0-1 0,0 1 0,0-1 0,0 0 0,-1 0 0,1 0 0,-1-1 0,1 1 0,-1-1 0,0-1 225,7-14-1132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0.2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11739,'1'0'493,"1"1"0,0-1 1,0 0-1,-1 1 1,1 0-1,0-1 1,-1 1-1,1 0 1,-1 0-1,1 0 0,-1 0 1,1 0-494,1 1 336,-1 0 0,0 1 0,0-1 0,0 1 0,0-1 0,1 3-336,3 5 458,-2-1 0,1 1 0,1 9-458,-6-19 1,19 62 2883,7 48-2884,8 24 981,-26-106-850,0-2 17,0 0 1,2 28-149,-9-51 9,-1 1 0,0 0 0,0-1-1,0 1 1,-1 0 0,1-1 0,-1 1 0,0 0-1,0-1 1,-1 1-9,2-3 0,0 0 0,0 0-1,-1 0 1,1-1 0,-1 1 0,1 0-1,-1 0 1,1-1 0,-1 1 0,1 0-1,-1-1 1,1 1 0,-1-1 0,0 1-1,0 0 1,1-1 0,-1 0 0,0 1-1,0-1 1,1 1 0,-1-1 0,0 0-1,0 0 1,0 1 0,0-1 0,0 0-1,1 0 1,-1 0 0,0 0-1,0 0 1,0 0 0,0 0 0,0 0-1,1-1 1,-1 1 0,0 0 0,0 0-1,0-1 1,0 1 0,1 0 0,-1-1-1,0 0 1,-1 0-21,-1 0-1,1-1 0,0 0 0,0 1 0,0-1 1,0 0-1,1 0 0,-1 0 0,0-1 1,1 1-1,-1 0 0,1 0 0,0-1 0,-1-1 22,-1-3-70,1 0-1,0 0 0,0 0 0,0-5 71,1 4-59,0-1 0,0 1 1,1-1-1,0 1 0,1-5 59,-1 8-12,1 1-1,0-1 1,0 0 0,1 1 0,-1-1 0,1 1 0,0 0 0,0-1-1,1 1 1,0-1 12,2-2 2,0 0 1,1 1-1,0-1 0,0 1 0,0 1 0,1-1 0,0 1 1,0 0-1,0 1 0,0 0 0,2-1-2,-7 4 11,-1 1 0,1-1 0,-1 1 0,1-1 0,0 1 0,-1-1 0,1 1 0,0 0 0,0 0 0,-1 0 0,1 0 0,0 0 0,-1 0 0,1 0 0,0 0 0,-1 1 0,1-1 0,0 1 0,-1-1 0,1 1 0,-1 0 0,1-1 0,-1 1 0,1 0 0,-1 0 0,1 0 0,-1 0 0,0 1-11,4 3 87,0 0-1,-1 1 1,0 0 0,-1 0 0,1 0 0,0 3-87,7 10 178,10 15 101,3 5 284,5 3-563,-27-39-136,1 0 1,-1-1-1,0 1 1,1-1-1,-1 0 1,1 1 0,0-1-1,0 0 1,0-1-1,0 1 1,0-1 0,2 2 135,6 2 598,1 1-368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0.8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1 301 10834,'65'-53'6006,"-43"37"-4579,-17 13-1096,1-1 1,-1 0-1,1 0 0,-1 0 0,-1-1 0,1 0 0,0 0 1,-1 0-1,0 0 0,-1-1 0,4-5-331,-3 3 139,-1-1 1,1 0-1,-2 1 0,1-1 1,-1 0-1,-1 0 0,1-1-139,-2 6 14,0 0 0,0 1 0,0-1 0,0 0-1,0 1 1,-1-1 0,0 0 0,0 1 0,0-1-1,0 1 1,0-1 0,-1 1 0,0 0 0,1 0-1,-1-1 1,0 1 0,-1 0 0,1 1 0,-2-2-14,1 0 11,-1 1 0,0 0 0,0 0 1,0 0-1,-1 0 0,1 1 1,-1 0-1,0-1-11,3 3 3,0-1 0,0 0 0,0 1 1,0-1-1,0 1 0,0-1 0,0 1 0,0 0 1,0 0-1,0 0 0,0 0 0,0 0 0,0 0 1,0 1-1,0-1 0,0 1 0,0-1 0,1 1 1,-1 0-1,0 0 0,-2 1-3,2 0 6,-1 0 0,1 1 0,0-1 0,0 1 1,0-1-1,0 1 0,0 0 0,0 0 0,1 0 0,-1 0 0,1 0 1,0 0-1,0 0 0,0 1 0,-1 2-6,1 3 82,0 1-1,0 0 1,0-1-1,1 1 1,1 1-82,0 8 243,1 0-1,1 0 1,0 0-1,2 0 1,0 0-1,1-1 1,3 5-243,-7-20 20,-1 0 1,1 0-1,0 1 1,0-2-1,0 1 1,0 0-1,0 0 1,1-1-1,-1 1 1,1-1-1,0 0 0,0 1 1,0-1-21,-1-1-109,0 0 1,0-1 0,0 1-1,0 0 1,0-1-1,0 1 1,0-1-1,1 0 1,-1 1-1,0-1 1,0 0-1,0-1 1,1 1-1,-1 0 1,0-1-1,0 1 1,0-1-1,0 1 1,0-1-1,0 0 1,0 0-1,0 0 109,25-15-2991,2-3 1108</inkml:trace>
  <inkml:trace contextRef="#ctx0" brushRef="#br0" timeOffset="1">388 118 11370,'3'10'1452,"4"10"681,-2 0 0,0 1-1,-1 5-2132,-3-17 592,0 0-1,1 0 1,-1 0 0,2 0-1,-1-1 1,1 1-1,0-1 1,3 5-592,-6-13 13,0 0 0,0-1 0,0 1 0,0 0 0,0 0 0,0 0 0,0 0 0,0 0 0,0 0 0,-1 0 0,1 0 0,0 0 0,0 0 0,0 0 0,0 0 0,0 0 0,0 0 0,0 0 0,0 0 0,0 0 0,0 0 0,0 0 0,0 0 0,0 0 0,-1 0 0,1 0 0,0 0 0,0 0 0,0 0 0,0 0 0,0 0 0,0 0 0,0 0 0,0 0 0,0 0 0,0 0 0,0 0 0,0 0 0,0 0 0,0 0 0,0 0 0,-1 0 0,1 0 0,0 1 0,0-1 0,0 0 0,0 0 0,0 0 0,0 0 0,0 0 0,0 0 0,0 0 0,0 0 0,0 0 0,0 0 0,0 0 0,0 0 0,0 0 0,0 1-13,-1-4 31,0 0 0,0 0 0,1 0-1,-1 0 1,1 0 0,-1 0 0,1 0 0,0 0 0,0 0-31,-1-20 6,-1 4-2,-1-1-2,1 0-1,2 0 1,0 0-2,0-11-10,-1 24-37,1-1 0,0 1 0,1 0 0,-1 0-1,2 0 1,-1 0 0,1 0 0,0 0 0,0 0 0,1-2 47,-2 7-89,0 1 0,-1 0 0,1 0 0,0-1 0,0 1 0,0 0 1,-1 0-1,1 0 0,0 0 0,0 0 0,1 0 0,-1 0 0,0 1 0,0-1 0,0 0 0,1 0 0,0 0 89,0 1-273,1-1-1,-1 1 0,1 0 0,-1-1 0,1 1 0,-1 0 0,1 0 0,-1 1 0,3-1 274,15 3-1087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1.3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10746,'29'34'4459,"-28"-33"-4214,0 0 0,0 0 0,-1-1 0,1 1 0,0 0 0,-1 0 0,1 0 0,-1 0 0,1 0 0,-1 0 0,1 0 1,-1 0-1,0 0 0,1 0 0,-1 0 0,0 0-245,1 4 756,2 7 168,-1-1 0,0 1 1,0 0-1,-1 0 0,-1 7-924,2 11 454,-1-13-299,6 37 104,-5-50-206,0-9-36,3-17-42,-3 10 8,2-4-19,0 0 0,1 0 0,1 1 0,0 0 0,3-4 36,-5 13 0,-1-1 0,1 1-1,1 0 1,-1 0 0,1 1 0,0-1 0,0 1-1,1 0 1,-1 0 0,1 1 0,0 0-1,0 0 1,3-1 0,-7 4 17,1 0-1,-1 0 1,1 0 0,0 0-1,-1 1 1,1-1 0,0 1-1,0 0 1,0 0 0,-1 0-1,1 0 1,0 0 0,0 1-1,-1-1 1,1 1 0,0-1-1,-1 1 1,1 0 0,0 0-1,-1 1 1,1-1 0,-1 0-1,0 1 1,1-1 0,-1 1-1,0 0 1,0 0 0,1 1-17,3 3 111,-1 1 0,1-1 0,-1 1 0,-1 0 0,1 1 0,-1-1 0,0 1 0,-1 0 0,0 0-111,2 5 2,0 2 270,0-1 0,2 1-272,-5-11-187,-1-1 0,1 0 0,0 0 0,0 0 0,0 0 0,0-1 0,1 1 1,-1-1-1,1 1 0,0-1 0,2 2 187,2-2-793,-2-4 75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1.7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 55 13019,'-3'12'1780,"1"1"1,1 0-1,0 0 1,1-1-1,0 8-1780,0-14 255,1 0 1,0-1-1,0 1 0,0 0 1,1-1-1,-1 1 0,1-1 1,1 0-1,-1 1 0,1-1 0,0 0 1,0-1-1,1 3-255,-2-5 41,0 0 0,0 0 0,0 0 0,0 0 0,1 0 0,-1-1 0,1 1 0,-1-1 0,1 1 0,-1-1 0,1 0 0,0 0 0,0 0 0,-1 0 0,1-1 0,0 1 0,0-1 0,0 1 0,0-1 0,0 0 0,0 0 0,0-1 0,-1 1 0,1 0 0,0-1 0,0 0 0,0 0 0,0 0 0,1-1-41,0 1 8,0-1-1,0-1 1,-1 1-1,1 0 1,-1-1-1,1 0 1,-1 0-1,0 0 0,0 0 1,0 0-1,0-1 1,-1 0-1,1 1 1,-1-1-1,0 0 1,0 0-1,0 0 1,-1 0-1,1-2-7,-1 0-17,0 0 0,0 0-1,-1 0 1,0 0 0,0-1 0,-1 1 0,1 0 0,-1 0-1,-1 0 1,1 0 0,-1 0 0,0 0 0,0 1-1,-1-1 1,0 1 0,0-1 0,0 1 0,0 0 0,-1 0-1,0 0 1,0 1 0,0-1 0,-1 1 0,1 0-1,-1 0 1,0 0 0,-1 1 0,1 0 0,0 0 0,-1 0-1,1 1 1,-1 0 0,0 0 0,-4-1 17,7 3-206,-1-1 1,1 1-1,-1 0 0,1 0 0,-1 1 1,1-1-1,-1 1 0,1 0 1,-1-1-1,1 1 0,0 1 1,-1-1-1,1 0 0,-2 2 206,3-2-125,1 0 0,0 0 0,0 0 0,-1 0 1,1 0-1,0 0 0,0 0 0,0 0 0,0 0 0,0 0 0,0 0 0,0 1 0,0-1 0,1 1 0,-1-1 0,0 0 0,1 1 0,-1-1 0,1 1 0,0-1 0,-1 1 0,1-1 0,0 1 1,0-1-1,0 1 0,0 0 0,0-1 0,0 1 0,0-1 0,1 1 0,-1-1 0,1 1 0,0 1 125,1 0-124,0 1 0,0-1 0,0 1 0,1-1 0,1 2 124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2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33 13363,'-2'-1'362,"1"-1"0,-1 1 0,0-1 0,1 1 1,-1 0-1,0 0 0,0 0 0,0 0 0,1 0 0,-1 0 0,0 0 0,0 1 1,-1-1-1,1 1 0,0-1 0,0 1 0,0 0 0,0 0 0,0 0 0,0 0 1,-1 0-363,0 0 169,-1 1 1,1-1 0,-1 1 0,1 0-1,0 0 1,-1 0 0,1 0 0,0 1 0,0-1-1,0 1 1,0 0 0,-3 2-170,3-1 144,-1 1 1,1 0-1,-1 0 1,1 0-1,0 1 0,1-1 1,-1 1-1,1-1 1,0 1-1,0 0 0,0 0 1,1 0-1,0 0 1,0 0-1,-1 4-144,1 6 157,0-1 1,1 1-1,0 0 0,1-1 1,1 2-158,2 9 155,1 0 1,1-1 0,1 0-1,7 15-155,44 93 504,-1-4-75,-49-107-368,3 7 51,-1 0 0,0 5-112,-9-29 3,0 1 1,-1 0-1,1-1 1,-1 1-1,0 0 1,0 0-1,0-1 0,-1 1 1,1 0-1,-1 0 1,0-1-1,-1 2-3,1-5-50,1 0-1,-1 0 1,1 0-1,-1 0 0,1 0 1,-1 0-1,0 0 1,1 0-1,-1 0 1,0 0-1,0 0 1,0 0-1,0 0 0,0-1 1,0 1-1,0 0 1,0-1-1,0 1 1,0-1-1,0 1 0,0-1 1,0 0-1,-1 1 1,1-1-1,0 0 1,0 0-1,0 0 0,-2 0 51,0 0-228,-1 0-1,1-1 0,-1 1 0,1-1 1,0 0-1,-1 0 0,1 0 0,0-1 1,0 1-1,-2-1 229,-28-22-1147</inkml:trace>
  <inkml:trace contextRef="#ctx0" brushRef="#br0" timeOffset="1">0 375 11314,'27'-9'4801,"5"-3"-2296,9 3-761,6-1-535,-3-3-281,-10-2-552,3 3-328,-1-1-1056,3-4-537,10-1 817</inkml:trace>
  <inkml:trace contextRef="#ctx0" brushRef="#br0" timeOffset="2">506 0 9402,'-2'1'595,"0"0"0,-1-1 1,1 1-1,0 1 0,0-1 0,1 0 1,-1 0-1,0 1 0,0-1 0,0 1 1,1-1-1,-1 1 0,1 0 0,0 0 1,-1 0-1,0 1-595,-2 5 643,1 0 0,0-1-1,0 1 1,0 2-643,0-1 686,-4 17 641,0-1-1,2 1 0,-2 23-1326,5-24 312,1 1 0,1 0 0,2 0 0,0 0 0,2-1 0,4 14-312,8 18 266,9 20-266,10 31 98,-33-99-113,6 25-153,-7-33 64,-1 1 1,0 0-1,0 0 1,0 0-1,0 0 1,0 0 0,0 0-1,0 0 1,-1 0-1,1 0 1,-1 0-1,1 0 1,-2 2 103,2-4-88,-1 0 1,1 1-1,0-1 0,-1 0 1,1 1-1,0-1 0,-1 0 1,1 0-1,0 1 1,-1-1-1,1 0 0,-1 0 1,1 0-1,-1 1 0,1-1 1,-1 0-1,1 0 1,0 0-1,-1 0 0,1 0 1,-1 0-1,1 0 0,-1 0 1,1 0-1,-1 0 88,-12-5-1762,11 3 1532,-1 0 1,0 0-1,1 0 0,-1-1 1,1 0-1,-2-1 230,-16-26-879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12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 10162,'1'-12'4801,"7"4"-1504,-2 4-825,26 4-335,2 2-217,14 1-615,8-3-369,-6 0-608,-6-5-120,-9 5-176,-4 1-528,-13-1-760,-8 0-1897,-17-1 1945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5.9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17 6545,'-3'-4'6374,"-1"0"-3137,-3-5 1507,8 15-3787,22 161 1235,12 75-762,3-49-762,-25-131-520,-9-45-1546,-4-17 115,-8-16 579,0-6 55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6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11490,'11'-1'6795,"16"-2"-5418,12 4 136,0 1 1,0 2 0,27 7-1514,-44-7 298,-2 1 0,10 4-298,-25-7 38,1 0 0,0 0 0,-1 1 0,1 0-1,-1 0 1,0 1 0,0-1 0,0 1 0,0 0-1,2 3-37,-6-5 10,1-1 0,-1 1 0,0-1-1,0 1 1,0 0 0,0 0-1,-1-1 1,1 1 0,0 0 0,-1 0-1,1 0 1,-1 0 0,0 0-1,1-1 1,-1 1 0,0 0 0,0 0-10,-1 2 14,1 0 1,-1-1 0,0 1 0,0 0 0,0-1-1,0 1 1,0-1 0,-3 3-15,-3 6 39,0 0 1,-1-1-1,-1 0 1,-5 5-40,8-9 19,-1 0 1,-1 0-1,1-1 1,-1 0-1,0-1 1,-5 3-20,-11 5-9,-18 6 9,13-6-164,24-11 99,-24 13-757,26-14 555,1 0-1,0 1 1,0 0 0,0-1 0,0 1-1,0 0 1,0 0 0,1 0 0,-1 0-1,-1 2 268,3-4-76,0 1 1,0-1-1,-1 1 0,1-1 0,0 1 0,0-1 0,0 1 0,0 0 0,0-1 1,0 1-1,0-1 0,0 1 0,0-1 0,0 1 0,0 0 0,0-1 0,0 1 1,0-1-1,1 1 76,5 11-942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51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403 269,'0'0</inkml:trace>
  <inkml:trace contextRef="#ctx0" brushRef="#br0" timeOffset="1">0 0,'0'0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6.6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30 11899,'1'1'496,"0"0"0,0 0 0,0 1 0,0-1 1,0 0-1,0 1 0,0-1 0,-1 1 1,1-1-1,-1 1 0,1-1 0,-1 2-496,7 14 2045,-6-14-1800,16 27 1956,-3 0 0,7 19-2201,4 36 1082,32 75 1,-57-159-1077,1-1 1,-1 1-1,0-1 0,0 1 1,0-1-1,1 1 1,-1-1-1,0 1 0,0 0 1,0-1-1,0 1 1,0-1-1,0 1 0,0-1 1,0 1-1,0-1 1,0 1-1,-1-1 0,1 1-6,-4-1 87,-2-6-9,-3-6-56,1-1 0,1 1 0,0-2-1,1 1 1,0-1 0,1 0-1,-2-12-21,4 15 0,2-1-1,-1 1 1,1-1-1,1 1 1,0-1-1,1 1 0,0-1 1,1 1-1,0-1 1,1 1-1,0 0 1,1 0-1,0 0 1,0 1 3,0 1-1,0 0 1,1 0-1,0 1 1,1-1-1,0 1 1,0 0-1,1 1 1,0-1-1,0 1 1,1 1-1,0-1 1,0 2-1,8-6-2,-5 5-216,0 1-1,0 1 1,0 0 0,1 0-1,-1 1 1,1 0 216,3 2-1417,-3 7 465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8.1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67 117 5849,'0'-3'407,"1"0"-1,0 1 0,0-1 0,0 1 1,0 0-1,0-1 0,0 1 0,2-2-406,25-35 2713,-26 37-2389,-1-1 0,1 1 0,-1 0 0,1-1 1,-1 1-1,0-1 0,0 1 0,0-1 0,0 0 0,-1 1 0,1-1 1,-1 0-1,1 0 0,-1 0 0,0 1 0,0-1 0,0-1-324,0 4 49,0 0 1,0 0-1,-1-1 0,1 1 0,0 0 0,0 0 0,0-1 0,0 1 0,0 0 0,0 0 0,0 0 1,0-1-1,0 1 0,0 0 0,-1 0 0,1 0 0,0-1 0,0 1 0,0 0 0,0 0 0,-1 0 0,1 0 1,0-1-1,0 1 0,0 0 0,-1 0 0,1 0 0,0 0 0,0 0 0,0 0 0,-1 0 0,1 0 1,0 0-1,0 0 0,-1 0 0,1 0 0,0 0 0,0 0 0,-1 0 0,1 0 0,0 0 0,0 0 1,0 0-1,-1 0 0,1 0 0,0 0 0,0 0 0,-1 0 0,1 0-49,-12 10 1066,5-2-819,0 1 1,0 1 0,1-1-1,0 1 1,1 0 0,-1 3-248,-5 11 326,2 1 0,-1 5-326,4-8 191,0 1 0,2-1 1,0 1-1,2 0 1,0 0-1,2 1 1,0 2-192,2-7 167,0 0 1,1 0 0,1-1 0,1 0-1,0 1 1,2-2 0,0 1-1,9 16-167,-4-14 152,0 0 0,2-1-1,0 0 1,1-1-1,1 0 1,1-2 0,0 0-1,1-1 1,1 0-152,-11-10 45,0 1 1,0-1-1,0-1 1,0 0 0,1 0-1,0 0-45,-9-4 5,1 0-1,-1 1 0,1-1 1,-1 0-1,1 0 1,-1 0-1,1 0 1,-1 0-1,1 0 0,0 0 1,-1 0-1,1 0 1,-1 0-1,1 0 1,-1 0-1,1 0 0,-1 0 1,1 0-1,-1-1 1,1 1-1,-1 0 0,1 0 1,-1-1-5,0 1-9,0 0 0,0 0 0,0-1 0,0 1-1,0 0 1,0 0 0,0-1 0,0 1 0,0 0 0,0 0 0,0-1 0,0 1 0,0 0 0,0 0 0,-1-1 0,1 1 0,0 0-1,0 0 1,0 0 0,0-1 0,-1 1 0,1 0 0,0 0 0,0 0 0,0 0 0,-1 0 0,1-1 0,0 1 0,0 0 0,-1 0-1,1 0 1,0 0 0,0 0 0,-1 0 0,1 0 0,0 0 0,0 0 0,-1 0 0,1 0 0,0 0 9,-24-6-2358,8-1 1515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8.9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320 79 7858,'2'-1'398,"0"1"0,0 0 0,0-1 1,0 1-1,0-1 0,0 0 0,0 1 1,0-1-1,0 0 0,0 0 0,-1 0 1,1-1-1,0 1 0,-1 0 0,1-1 1,-1 1-1,1-1 0,-1 1 0,0-1 1,0 0-1,1 1 0,-1-1 0,-1 0 1,1 0-1,0 0 0,0 0 0,-1 0 1,1 0-1,0-1-398,-1 2 108,0 0 1,0 0-1,0 0 1,0 0-1,0 0 1,0 0-1,0 0 1,0 0 0,0 0-1,-1 0 1,1 0-1,0 0 1,-1 1-1,1-1 1,0 0-1,-1 0 1,1 0-1,-1 0 1,0 1-1,0-2-108,0 1 120,0 0 0,-1-1 0,0 1-1,1 0 1,-1 0 0,0 0 0,1 0-1,-1 0 1,0 1 0,0-1-120,-4-1 154,0 0 1,-1 1-1,1 0 0,0 0 1,-1 1-1,0-1-154,-8 1 53,-1 1-1,0 1 1,0 0-1,1 1 1,-1 1-1,1 0 1,0 1 0,0 1-1,1 0 1,0 1-1,0 1 1,0 0-1,1 1 1,0 0-1,1 1 1,0 0 0,-2 4-53,10-10 18,0 0 0,1 1 0,0-1 0,0 1-1,0 0 1,0 0 0,1 0 0,0 0 0,0 0 0,0 1 0,1-1 0,-1 1 0,1-1 0,1 1 0,-1 0 0,1-1 0,0 5-18,1-2 35,0 0 0,1 0 1,0 0-1,0 0 0,1 0 0,-1-1 0,2 1 0,-1-1 0,1 0 0,0 0 0,1 0 0,1 1-35,5 6 76,1-1-1,0 0 0,0-1 0,2-1 0,-1 0 0,11 6-75,21 11 497,26 11-497,4 3 490,-71-40-445,8 5 98,-2 0-1,1 0 1,0 2-143,-9-8 37,0 1 0,0 0 1,0-1-1,0 1 0,-1 0 1,1 0-1,-1 0 0,1 0 1,-1 0-1,0 0 0,0 1 0,0-1 1,0 0-1,0 1 0,-1-1 1,1 0-1,-1 1 0,1 0-37,-1-1 25,-1-1-1,1 0 0,0 0 0,-1 0 0,1 0 1,-1 0-1,1 1 0,-1-1 0,0 0 1,1 0-1,-1 0 0,0-1 0,0 1 0,0 0 1,1 0-1,-1 0 0,0-1 0,0 1 1,0 0-1,0-1 0,-1 1 0,1-1 0,-1 1-24,-5 3 103,-1-1 0,0-1-1,-1 1-102,5-2 43,-14 4 35,1-1 0,-1-1-1,0-1 1,-7 0-78,-73-2-764,98 0 762,-10 0-738,1 0 0,0-1 0,0 0 0,-6-2 740,14 3-74,0 0-1,0 0 1,1 0 0,-1-1-1,0 1 1,0 0-1,0-1 1,1 1 0,-1-1-1,0 1 1,0-1 0,1 1-1,-1-1 75,0 0-48,1 1 0,0-1 0,0 0 0,-1 0 0,1 1 0,0-1 0,0 0 0,0 0 0,0 0 0,0 1 0,0-1 0,0-1 48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39.6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39 112 9802,'-33'-31'3449,"27"22"-2219,7 9 687,17 34 3565,0 9-5117,-9-22 223,-2-5-299,5 13 454,1 0 0,5 6-743,-12-26 152,0 0 0,1 0 0,0 0-1,0-1 1,0 0 0,1-1 0,1 0 0,0 0-152,-8-5 43,0-1 1,1 0 0,-1 0-1,1 0 1,0 0 0,-1-1-1,1 1 1,-1 0 0,1-1-1,0 1 1,0-1 0,-1 0-1,1 1 1,1-1-44,-2 0 22,0 0 0,0-1 0,0 1 0,0 0 1,1-1-1,-1 1 0,0-1 0,0 1 0,0-1 0,0 0 0,-1 1 1,1-1-1,0 0 0,0 1 0,0-1 0,0 0 0,-1 0 0,1 0 1,0 0-1,-1 0 0,1 0 0,-1 0 0,1-1-22,3-5 47,-1-1-1,0 0 1,0 0 0,-1 0-1,0-1 1,0-1-47,5-52 95,-5 36-55,1-7-145,0-2-75,3-6 180,-4 31-772,0 0 0,1 0 1,0 0-1,0 0 0,1 1 0,2-3 772,2 1-3482,1 3 1478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0.0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10306,'0'0'4425,"0"16"-1992,8 4-689,-6 9-40,-4 3-191,15 4-489,-4-3-192,3-5-400,9-4-176,-17-12-176,3-5-312,-3-7-928,-3-1-520,1-10 887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0.5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12099,'14'0'4985,"-9"-1"-2881,-2-2-736,5 10-399,-8 1-377,17 5-944,-8-1-344,15 8 407</inkml:trace>
  <inkml:trace contextRef="#ctx0" brushRef="#br0" timeOffset="1">297 161 11354,'-5'15'4056,"1"0"0,-3 15-4056,6-20 765,0-1 0,0 1-1,1-1 1,0 1 0,1 5-765,0-11 89,-1 0 0,1 0 0,0 0 0,0 0 0,0 0 0,0 0 0,1 0 1,0 0-1,0 0 0,0 0 0,0-1 0,1 1 0,-1-1 0,1 0 0,0 0 0,0 0 0,0 0 0,0 0 0,0 0 0,1-1 0,-1 0 0,1 0 1,0 0-1,-1 0 0,1 0 0,0-1 0,4 2-89,-2-2 24,-1 0 0,1 0 0,0-1 0,0 1 1,0-1-1,-1 0 0,1-1 0,0 1 0,0-1 0,0 0 0,-1-1 0,1 0 1,-1 1-1,1-2 0,-1 1 0,0-1 0,0 1 0,1-2-24,-3 2 9,0 0 0,0 0 0,0-1 0,0 1 1,0-1-1,-1 0 0,1 0 0,-1 0 0,0 0 0,0 0 0,0 0 0,0 0 0,-1-1 0,1 1 0,-1-1 0,0 1 0,0-1 0,0 0 0,0 1 0,-1-1 1,1 0-1,-1 1 0,0-1 0,0 0 0,-1 0 0,1 1 0,-1-1 0,0-2-9,-1 0 18,0 0-1,-1 0 1,0 0 0,0 0 0,0 0-1,0 0 1,-1 1 0,0 0 0,0 0-1,-1 0 1,1 0 0,-1 1 0,0 0-1,-3-2-17,1 1 21,0 0-1,0 1 0,0 0 0,-1 0 0,0 1 0,0 0 0,0 0 0,0 1 0,0 0 0,-9-1-20,13 2-54,0 1 0,0 0 0,0 0 0,0 1 0,-1-1 0,1 1 0,0 0 0,0 0 0,0 0 0,0 0 1,1 1-1,-3 0 54,4 0 9,0-1 0,0 0 0,0 0 0,0 1 1,0 0-1,0-1 0,0 1 0,1 0 0,-1 0 0,1 0 1,-1 0-1,1 0 0,0 0 0,0 0 0,0 0 1,0 0-1,0 1 0,0-1 0,0 0 0,1 1 1,-1 1-10,0 27 196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0.8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0 13387,'-4'14'4977,"3"0"-3297,-6 9-1000,5 14-79,0 14 167,2 2-168,14 7-40,-4-2-136,5-7-160,4-3-176,-11-11 24,12-12-688,-6-5-512,-7-9 680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1.2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153 330 11434,'4'-6'1374,"-1"-1"0,0 0 0,-1-1 0,0 1 0,0 0 0,-1-1-1,1-5-1373,-2 10 135,0 0 1,0 0-1,0 0 0,-1 0 0,1-1 0,-1 1 0,0 0 0,0 1 0,0-1 0,0 0 0,0 0 0,-1 0 0,1 1 1,-1-1-1,0 0 0,1 1 0,-1 0 0,0-1 0,-1 1 0,0-1-135,0 1 46,0-1 0,0 1 0,-1 1 0,1-1 0,0 0 0,-1 1 0,1 0 0,-1-1 0,1 1 0,-1 1 0,-1-1-46,2 0 13,0 1 0,0 0 0,0-1 1,0 1-1,0 1 0,0-1 0,0 0 0,0 1 0,0-1 0,0 1 0,0 0 0,1 0 0,-1 0 1,-2 2-14,1 0 9,-1 0 0,1 1 0,0 0 0,0 0 0,0 0 0,1 0 0,-1 1 0,1 0 0,0-1 0,1 1 0,-1 0 0,1 0 0,0 1 0,0-1 0,0 0 0,0 5-9,0-2 19,1-1-1,0 1 1,0-1 0,1 1-1,0-1 1,0 1-1,1-1 1,-1 1 0,2-1-1,-1 0 1,1 1 0,1 2-19,-2-8 14,0 0 0,0 0 0,0 0 0,0 1 0,0-1 0,1 0 0,-1 0 0,1-1 0,-1 1 1,1 0-1,0 0 0,0-1 0,-1 1 0,1-1 0,0 1 0,1-1 0,-1 0 0,0 0 0,0 0 0,0 0 0,1 0 1,-1-1-1,0 1 0,1-1 0,1 1-14,0-1 10,0 0 0,0 0 1,0-1-1,0 1 0,0-1 1,0 0-1,0 0 0,0-1 0,0 1 1,-1-1-1,1 0 0,-1 0 0,1 0 1,2-2-11,1-1 10,-1-1 0,0 0 0,0 0 0,-1-1 1,0 0-1,2-3-10,14-17 35,-20 26-35,0 0 0,0 0 0,0 0 0,0 0 0,0 0 0,0 0 0,0 1 0,0-1 0,0 0 0,1 1 0,-1-1 0,0 0 0,0 1 0,1 0 0,-1-1 0,0 1 0,0 0 8,0 0 0,0 0 0,0 0 0,0 0 0,-1 0 0,1 1 0,0-1 0,0 0 0,0 0 0,-1 1 0,1-1 0,0 0 0,0 1 0,-1-1 0,1 1 0,0-1 0,-1 1 0,1-1 0,0 1-8,2 3 69,0 0 0,0 0 0,-1 1 0,1-1 0,-1 1 0,0-1 0,0 2-69,2 3 117,2 4-196,-1-1 0,2-1 0,0 1-1,0-1 1,1 0 0,2 1 79,-9-11-150,0 0 1,0 0-1,0 0 1,0 0-1,0-1 0,0 1 1,0 0-1,0-1 0,0 1 1,0-1-1,1 1 0,-1-1 1,0 0-1,0 1 0,1-1 1,-1 0-1,0 0 0,1 0 150,-1 0-29,-1 0 0,0 0 0,0 0 0,0 0-1,0 0 1,1 0 0,-1 0 0,0 0 0,0-1 0,0 1 0,0 0-1,0 0 1,1 0 0,-1 0 0,0 0 0,0 0 0,0-1-1,0 1 1,0 0 0,0 0 0,0 0 0,0 0 0,0-1 0,1 1-1,-1 0 1,0 0 0,0 0 0,0-1 0,0 1 29</inkml:trace>
  <inkml:trace contextRef="#ctx0" brushRef="#br0" timeOffset="1">392 1 12699,'22'9'5337,"-18"7"-2553,-7 2-823,6 18-385,2 8-304,1 16-695,6 4-193,0-8-136,-6-2-104,2-18-72,11-6-176,-6-13-808,3-8-489,3-10 161,-16-6 456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1.8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10610,'1'-12'5129,"2"12"-1272,7 2-1296,13 2-857,2 4-232,6-6-751,-3-2-297,9 4-232,-7-2-368,-3 5-1009,5 1-583,-12-5 1232,11 2-144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2.1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1 509 7962,'0'0'268,"0"1"-1,1-1 1,-1 1 0,0-1 0,1 1 0,-1-1 0,1 0 0,-1 1-1,1-1 1,-1 0 0,1 1 0,-1-1 0,1 0 0,-1 0 0,1 0-1,-1 1 1,1-1 0,-1 0 0,1 0 0,-1 0 0,1 0 0,0 0-1,-1 0 1,1 0 0,-1 0 0,1 0 0,-1 0 0,1 0 0,0 0 0,-1-1-1,1 1-267,19-5 2330,-8-1-1815,-1 0 0,0-1 0,0 0 0,0 0 0,-1-1 0,0 0 0,-1-1 0,0 0 0,0-1 0,-1 0 0,0 0 0,5-10-515,-9 13 57,-1 1 0,0-1 1,0 0-1,-1 1 0,1-1 0,-2 0 1,1-1-1,-1 0-57,0 5 15,-1 1 0,0-1-1,0 1 1,0-1 0,0 1 0,0-1 0,-1 1-1,1-1 1,-1 1 0,1-1 0,-1 1-1,0 0 1,0-1 0,0 1 0,0 0 0,-1 0-1,1 0 1,-1 0 0,1 0 0,-1 0 0,0 0-1,1 0 1,-1 1 0,0-1 0,-1 0-15,0 0 12,0 1 0,0-1 1,-1 1-1,1 0 0,0 0 1,-1 0-1,1 0 0,0 0 0,-1 1 1,1 0-1,-1-1 0,1 1 1,-1 0-1,1 1 0,-1-1 0,1 1 1,0 0-1,-1-1 0,1 1 1,0 1-1,-1-1 0,1 0 1,-1 1-13,0 1 26,-1-1 1,1 1 0,0 0 0,0 0 0,0 0 0,0 1-1,0-1 1,1 1 0,-1 0 0,1 0 0,0 0 0,0 1 0,1-1-1,0 1 1,-2 2-27,2 1 44,-1-1 0,2 1 0,-1 0 0,1 0 0,0 0 0,1 0 0,-1 0 0,2 0 0,-1 0 0,2 5-44,-1-6 7,0-1-1,1 1 0,0 0 0,0-1 1,1 1-1,0-1 0,0 0 0,0 0 0,0 0 1,1 0-1,0-1 0,3 3-6,-4-4-55,1-1-1,-1 0 1,1 0-1,0-1 1,0 1 0,0-1-1,0 0 1,0 0-1,1 0 1,-1 0 0,1-1-1,2 1 56,1 0-269,0-1 0,0 0 0,0-1 0,-1 0 0,1 0 0,0-1 0,3 0 269,10-4-1553,1 0 0,-1-1 0,0-1 0,19-10 1553,7-4-2909,-3-2 1370</inkml:trace>
  <inkml:trace contextRef="#ctx0" brushRef="#br0" timeOffset="1">493 365 5521,'0'0'207,"0"0"0,1-1 0,-1 1 0,0-1 0,0 1 0,0-1 0,0 1 0,0 0-1,0-1 1,0 1 0,0-1 0,0 1 0,0-1 0,0 1 0,0 0 0,0-1 0,0 1 0,0-1 0,-1 1 0,1-1-1,0 1 1,0 0 0,0-1 0,-1 1 0,1 0 0,0-1 0,0 1 0,-1-1-207,0 1 355,0-1 1,0 0 0,0 1-1,0-1 1,0 1-1,0-1 1,0 1 0,0-1-1,0 1 1,-1 0-1,1 0-355,-4-1 776,1 0-1,-1 1 1,0 0 0,0 0-1,0 0-775,-4 1 857,-1 0 1,1 1-1,0 0 0,0 0 1,-5 3-858,11-4 166,-1 1-1,0 0 1,1-1 0,-1 1 0,1 1 0,-1-1 0,1 0 0,0 1-1,0 0 1,0 0 0,0 0 0,1 0 0,-1 0-166,2 0 48,-1 1 0,1-1 0,0 0 0,0 1 1,0-1-1,1 0 0,-1 1 0,1-1 0,0 1 0,0-1 0,0 1 1,0-1-1,1 0 0,-1 1 0,1-1 0,0 1 0,0-1 0,0 0 1,0 0-1,1 2-48,0-2 11,0 1 0,0-1 0,0 0 0,1 0 1,-1 0-1,1 0 0,0 0 0,-1-1 0,1 1 1,0-1-1,1 0 0,-1 1 0,0-2 0,0 1 1,1 0-1,0-1 0,-1 1 0,1-1-11,-1 0 4,0 0-1,1-1 1,-1 1 0,0-1-1,0 0 1,0 0 0,1 0-1,-1 0 1,0-1 0,0 1-1,0-1 1,0 0-1,0 0 1,0 0 0,0 0-1,0 0 1,0-1 0,0 1-1,0-1 1,-1 0-1,1 0 1,-1 0-4,4-3-52,-1-1-1,0 0 1,0 0 0,-1 0-1,0 0 1,2-3 52,-5 6-34,2-3-82,0-1 1,0 1-1,0-1 0,-1 0 1,0 0-1,-1 1 0,1-2 1,-2 1-1,1 0 0,-1-3 116,1-16-476,-3 0-1,0-5 477,0 12-113,-6-57-258,2 22 180,1-20 191,5 59 141,1-1 0,1-7-141,0 13 268,-1 13 131,-1 21 329,-1 9-394,2 0 1,1-1-1,1 1 1,2-1-1,6 20-334,23 78 399,-24-100-344,1 0 0,2-1 0,3 4-55,-10-22-178,0-1 0,1 0 0,1 1 178,-6-7-644,2 0 1,-1-1-1,0 0 0,1 0 1,-1 0-1,1 0 1,0 0-1,0-1 1,1 1 643,12 4-2401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97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7.1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37 7250,'-3'-3'472,"-1"-1"412,0 0-1,0 0 1,0 1 0,0 0-1,0 0 1,-5-2-884,-1-2 2452,11 7-2324,0 0 1,-1 0 0,1 0-1,0 0 1,-1 0 0,1 0-1,0 1 1,0-1 0,-1 0-1,1 0 1,0 1 0,-1-1-1,1 1 1,-1-1 0,1 0-1,0 1-128,24 14 1032,-1 1 1,0 1-1,-1 1 0,20 20-1032,-5 0 748,-2 2-1,7 12-747,-22-25 153,-1 0-1,-1 2 0,-1 1 0,-2 0 0,-2 1 1,0 1-1,-2 0 0,-1 0 0,-2 1 1,-1 1-1,-2-1 0,-1 1 0,-2 1 0,-1 18-152,-2-20 116,-2 1 1,-1-1-1,-1 0 0,-3 5-116,2-20 54,1-1 0,-2 0 0,0-1 0,-1 1 0,-1-1 0,-1-1 0,0 0 0,-8 11-54,-1-3 220,-19 20-220,29-35-216,-1 0-1,1-1 1,-1 0 0,0 0-1,-1-1 1,-5 3 216,-7 1-1424,12-3 497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8.5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59 9778,'-15'-9'4265,"-27"-13"-1856,36 26-649,9-2-112,6 2-263,11-11-425,6 4-80,11-5-176,3-2-160,2 8-240,-2-6-64,-7 14-536,-3 3-584,-17 3 2840,6 11-1815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49.1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13411,'4'0'5169,"6"-3"-3673,5-2-7,7-3-1,2 1-288,9 4-440,3 3-224,-1 6-295,-1 0-257,-10 1-833,-4 0-567,-3-3 2992,-2-4-1648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0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8 10282,'-5'-7'3285,"5"7"-3224,0 0 1,0 0-1,0 0 1,0 0-1,0 0 1,0 0-1,0 0 1,0 0-1,0 0 1,0 0-1,0 0 1,-1 0-1,1 0 1,0 0 0,0 0-1,0 0 1,0 0-1,0 0 1,0 0-1,0 0 1,0 0-1,0 0 1,0 0-1,0 0 1,0 0-1,-1 0 1,1 0-1,0 0 1,0 0-1,0 0 1,0 0-1,0 0 1,0 0-1,0 0 1,0 0-1,0 1 1,0-1-1,0 0 1,0 0-1,0 0 1,0 0-1,0 0 1,0 0-1,0 0 1,0 0-1,0 0 1,0 0-1,0 0-61,-2 19 2086,2-19-2090,-1 69 1282,4 1 0,2-1 0,4 0 0,8 28-1278,4-11 841,30 80-841,-36-120 58,-2-2-697,-13-44 610,0 0 0,0 0-1,1 0 1,-1 0 0,0 1-1,0-1 1,0 0 0,0 0 0,0 0-1,0 0 1,0 0 0,0 0-1,0 0 1,0 0 0,0 0 0,0 1-1,0-1 1,0 0 0,0 0-1,0 0 1,0 0 0,0 0 0,0 0-1,0 0 1,0 1 0,0-1-1,0 0 1,0 0 0,0 0 0,0 0-1,0 0 1,0 0 0,0 0-1,0 0 1,0 0 0,0 1 0,0-1-1,-1 0 1,1 0 0,0 0-1,0 0 1,0 0 0,0 0 0,0 0-1,0 0 1,0 0 0,0 0-1,0 0 1,0 0 0,-1 0 0,1 0-1,0 0 1,0 0 29,-4-2-928,0-2 216,0 0 0,1-1 0,0 0 1,0 1-1,0-1 0,-1-2 712,-11-23-1171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0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69 8258,'0'-3'538,"0"0"1,-1-1 0,1 1-1,0 0 1,1-1-1,-1 1 1,1 0-1,-1 0 1,1 0 0,0-1-1,0 1 1,1-1-539,-1 2 222,-1 1-1,1-1 1,1 0 0,-1 1-1,0-1 1,0 1 0,1 0 0,-1-1-1,0 1 1,1 0 0,-1 0 0,1 0-1,0 0 1,-1 0 0,1 0-1,0 0 1,0 0 0,0 1 0,-1-1-1,1 1 1,0-1 0,2 1-222,0-1 243,0 1 0,0 0 0,0 1 1,0-1-1,0 1 0,0-1 0,0 1 1,0 0-1,0 1 0,0-1-243,9 5 625,1 0-1,1 2-624,-3-2 384,18 10 539,-1 1 0,9 8-923,-27-17 146,-1 0 0,1 1 0,-2 0 0,1 1-1,-1-1 1,-1 2 0,4 5-146,-10-13 21,0 1 1,0-1-1,0 1 0,-1-1 0,1 1 1,-1 0-1,0 0 0,0-1 1,-1 1-1,1 0 0,-1 0 0,0 0 1,0 0-1,0 0 0,0 0 1,-1 0-1,1-1 0,-1 1 0,-1 3-21,0-2 15,0 1 0,-1-1 0,1 0 0,-1 0 0,-1-1 0,1 1 0,0 0 0,-1-1 0,0 0 0,0 0 0,0 0 0,-1-1 0,-2 2-15,-5 3 23,-1 0 0,0-1 0,-1 0 1,1-2-1,-1 1 0,-1-2 0,1 1-23,-35 6-364,-22 2 364,60-11-118,-19 1-780,29-2 766,0-1-1,0 0 1,0 0-1,0 0 1,0 0-1,0 0 1,0-1 0,0 1-1,0 0 1,1 0-1,-1-1 1,-1 1 132,2-1-118,1 1 1,-1-1 0,0 1 0,1-1-1,-1 1 1,1-1 0,-1 1-1,1-1 1,-1 1 0,1 0 0,0-1-1,-1 1 1,1 0 0,-1-1-1,1 1 1,0 0 0,0 0 117,24-14-1084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1.1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1 136 10378,'21'4'6070,"-4"3"-3299,-15-6-2559,1 1 0,-1 0 0,-1-1 0,1 1 0,0 0 0,0 0 0,-1 0 0,1 0 0,-1 1 0,1-1-1,-1 0 1,0 1 0,0-1 0,0 1 0,0 0-212,12 33 1321,7 21 963,15 27-2284,-19-55 263,-9-17-70,-1 1-1,3 8-192,-8-14 136,-5-7-21,-8-8 3,11 7-119,-5-3 16,0 0 1,1-1-1,0 0 0,0 0 0,0 0 1,1-1-1,0 0 0,0 1 1,0-1-1,1-1 0,0 1 0,0 0 1,0-1-1,1 0 0,-1-5-15,-1-6 2,2-1 1,0 1-1,1-1 0,0 1 0,2-7-2,-1 12-6,1 0 1,0 1-1,1-1 0,1 1 1,0-1-1,0 1 0,1 0 1,6-11 5,-7 17-3,1 1 0,-1 0 1,1 0-1,0 0 0,0 1 0,1-1 1,0 1-1,-1 0 0,1 1 0,1-1 1,-1 1-1,0 0 0,3-1 3,5-2-14,1 0 0,0 1-1,0 0 1,1 1 0,0 1 14,-6 1-404,-1 1 0,1-1 1,0 2-1,0-1 0,0 1 0,6 1 404,3 3-775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2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7 6337,'-1'-1'260,"0"0"0,1 1 0,-1-1 0,0 1-1,1-1 1,-1 1 0,0 0 0,0-1-1,1 1 1,-1 0 0,0-1 0,0 1 0,0 0-1,0 0 1,0 0 0,1 0 0,-1 0 0,0 0-1,0 0 1,0 0 0,0 0 0,0 0-260,0 1 163,0-1 0,-1 1 0,1-1 0,0 1 0,0 0 0,0 0 0,0-1 0,0 1 0,0 0 0,0 0 0,1 0 0,-1 0-1,0 0 1,0 1-163,-3 4 182,1 1 0,0 0 0,0 1-1,0-1 1,1 1-182,1-4 290,-13 42 145,3 1 1,2 0 0,1 0 0,3 1 0,2 0-1,2 0 1,3 7-436,3 18 640,3 0 1,3 0-1,4-1 1,9 22-641,-12-53 300,2 0 0,2 0 0,8 12-300,-11-28 111,2 1 1,0-2 0,2 0 0,0-1-1,11 10-111,-17-21 47,-5-6-138,-1 1 0,1-1-1,0 0 1,4 2 91,-5-6 1380,-3-1-768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5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 5505,'-3'-2'4148,"3"6"4715,4 16-8151,4 28 1242,2 34-1954,47 492 2576,-30-191-1151,-26-379-1434,-1 16 131,0-19-140,0 0 1,0 0-1,0 0 0,0-1 0,0 1 1,-1 0-1,1 0 0,0 0 0,0-1 0,-1 1 1,1 0-1,0-1 0,-1 1 0,1 0 0,-1 0 1,1-1-1,-1 1 0,0 0 18,1-1-58,0 0 1,-1 0-1,1 0 0,0 0 1,-1-1-1,1 1 0,0 0 1,-1 0-1,1 0 0,0 0 1,0 0-1,-1-1 1,1 1-1,0 0 0,0 0 1,-1-1-1,1 1 0,0 0 1,0 0-1,-1-1 0,1 1 1,0 0-1,0 0 0,0-1 1,0 1-1,0 0 0,-1-1 1,1 1-1,0 0 0,0-1 58,-6-14-1636,6 13 1249,-9-24-1903,1-9 937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7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7250,'0'-3'2953,"0"-4"6304,2 8-6247,2 7-2921,4 13 410,-1 0 0,-1 0 0,3 21-499,-4-13 432,-2 1 1,0 11-433,0 6 271,30 191 684,-33-235-983,3 14 128,-3-17-138,0 1 1,0-1-1,1 1 1,-1 0-1,0-1 1,0 1-1,0-1 1,1 1-1,-1 0 1,0-1-1,0 1 1,1-1-1,-1 1 1,0-1 0,1 1-1,-1-1 1,1 1-1,0-1 38,-4-20-9203,1 0 7249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8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21 6689,'7'-9'4117,"-6"9"-3825,0-1 1,-1 0 0,1 1 0,0-1-1,-1 1 1,1-1 0,-1 0 0,1 0 0,-1 1-1,0-1 1,1 0 0,-1 0 0,0 1 0,1-1-293,-2 0 232,1 1 1,-1 0 0,1 0 0,-1 0 0,1 0 0,-1 0 0,1 0 0,-1 0 0,0 0 0,1 0 0,-1 0 0,1 0 0,-1 0 0,1 0 0,-1 0 0,1 0-233,-4 1 222,1 1 0,0-1 0,0 0 1,0 1-1,0-1 0,0 1 0,0 0 0,1 0 0,-1 0 0,0 0 0,1 1 1,-2 1-223,-4 6 423,0 0 1,-6 10-424,8-11 117,-1 0-16,1 0 0,1 1-1,-1 0 1,2 0 0,-1 0-101,-23 87 487,24-81-418,3-13-60,1-1 0,0 0 0,-1 1 0,1-1 0,0 1 0,1-1-1,-1 0 1,0 1 0,1-1 0,-1 1 0,1-1 0,0 0 0,-1 0 0,1 1-1,0-1 1,1 0 0,-1 0 0,0 0 0,1 0 0,-1 0 0,1 0 0,-1-1-1,1 1 1,0 0 0,0-1 0,0 1 0,1 0-9,8 5 33,0 0-1,0-1 1,1 0-1,9 3-32,-8-4 30,2 2 8,-1-2 70,-1 1 0,0 1 0,0 0 0,-1 1 0,7 5-108,-16-11 41,0 0 0,-1 1 0,1-1 1,-1 1-1,1 0 0,-1 0 0,0 0 1,0 0-1,0 0 0,-1 0 0,1 0 1,-1 1-1,1-1 0,-1 1 0,0-1 1,-1 1-1,1-1 0,0 1 0,-1 0 1,0-1-1,0 1 0,0-1 0,0 1 1,-1 0-1,0 0-41,0 0 35,0 0 1,0 0 0,-1 0 0,0 0-1,0 0 1,0-1 0,0 1-1,0 0 1,-1-1 0,0 0-1,1 0 1,-1 0 0,0 0 0,-1 0-1,1 0 1,0-1 0,-1 1-1,0-1 1,0 0-36,-4 2 26,-1 0 1,0 0-1,1-1 1,-1 0-1,0-1 0,-1 0 1,1 0-1,-2-1-26,5 0 3,1-1-1,-1 0 0,1-1 1,0 1-1,-1-1 0,1 0 1,0 0-1,-1 0 0,1-1 1,0 0-1,0 0 1,0 0-1,0-1 0,1 0 1,-1 0-1,1 0 0,-4-3-2,7 5-4,0 1 1,0-1-1,0 0 0,0 0 0,1 0 0,-1 0 0,0 0 0,0 0 0,1 0 1,-1 0-1,1 0 0,-1-1 0,1 1 0,-1-1 4,1 1-7,0-1-1,0 1 1,0-1 0,0 1 0,1-1-1,-1 1 1,0 0 0,1-1-1,-1 1 1,1-1 0,-1 1-1,1 0 1,0-1 7,2-2-17,-1 0 1,1 1-1,-1 0 1,1-1-1,0 1 1,0 0-1,0 1 1,1-1-1,-1 0 1,1 1-1,-1 0 1,3-1 16,12-9-174,-8 4-290,2 1 0,-1 0 0,9-4 464,-16 9-321,1 1 0,-1-1 1,1 1-1,0-1 0,-1 1 0,1 0 1,0 1-1,0-1 0,0 1 0,-1 0 0,1 0 1,1 1 320,21 6-1230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6.35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8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8 11018,'1'-8'4761,"-1"11"-2424,-1 0-1169,0-3 192,-1 4-263,1 25-161,-2 47-152,3-36-136,3-2-320,2-3-128,1-4-112,0 0-16,1-8-584,2 0-440,-2-13-1048,-1-2-769,-4-8 1753</inkml:trace>
  <inkml:trace contextRef="#ctx0" brushRef="#br0" timeOffset="1">45 255 10378,'31'-47'4537,"-16"40"-2400,1-2-105,9 4-480,-6-3-207,10 1-353,0 2-200,-12 1-400,6 4-112,-11 1-560,-1 6-512,-5-3-728,0-2-2873,6 5 2984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9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11554,'6'14'5218,"4"2"-2770,2 14-1024,0 8-127,-12 7-577,1 5-120,-4 1-104,3-3-104,3-6-192,-3-6-64,11-9-40,-11-7-144,8-9-664,2-6-440,-6-13-112,18-5 551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9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113 1 10722,'-2'2'5407,"-2"1"-3620,-7 6-730,0 5-632,0 1 0,1 0-1,0 1 1,2 0 0,-1 1-1,2 0 1,0 0 0,2 0-1,0 1 1,0 0-1,2 0 1,0 2-425,2-9 77,1-1 0,0 0 0,1 0 0,0 0 0,0 0 0,1 0 0,1 0 0,-1-1 0,2 1 0,-1 0 0,2-1 0,-1 0 0,1 0 0,5 6-77,-5-7-152,1-1 0,0 1 1,1-2-1,0 1 0,0-1 1,0 0-1,3 2 152,-3-4-708,1 1 0,-1-1 0,1 0-1,0-1 1,0 0 0,0 0 0,1-1 0,1 1 708,21 1-2329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19:59.9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113 183 12795,'-14'-5'5835,"-6"-1"-3159,13 4-2111,6 1-488,0 1-1,0-1 1,0 1-1,-1 0 1,1 0 0,0 0-1,0 0 1,0 0-1,0 0 1,0 0-1,0 0 1,-1 0-1,1 0 1,0 1-1,0-1 1,0 0 0,0 1-1,0-1 1,0 1-1,0-1 1,0 1-1,0-1 1,0 1-1,0 0 1,1 0-1,-1-1 1,0 1-77,-2 3 92,1-1 0,-1 1-1,1-1 1,0 1 0,0 0 0,0 2-92,-5 8 251,5-10-224,0 0 1,0-1-1,1 1 0,-1 0 1,1 0-1,0 0 1,0 1-1,0-1 0,0 0 1,1 0-1,0 3-27,0-5 3,0 1 0,1-1 1,-1 1-1,1-1 0,0 1 0,-1-1 0,1 1 0,0-1 0,1 0 1,-1 0-1,0 0 0,1 0 0,-1 0 0,1 0 0,0 0 0,-1 0 1,1 0-1,0-1 0,0 1 0,1 0-3,8 5 25,1 0 0,0-1 0,8 4-25,-10-6 79,0 0-1,-1 1 1,0 1 0,0-1 0,0 1 0,-1 1 0,1 0-79,-7-5 63,0 0-1,-1 0 1,1 1 0,-1-1 0,0 0-1,1 0 1,-1 1 0,0-1 0,-1 1-1,2 1-62,-2-2 36,1-1-1,-1 0 1,0 1-1,0-1 1,0 1-1,0-1 1,0 0-1,0 1 1,0-1-1,0 1 1,-1-1-1,1 0 1,0 1-1,-1-1 1,1 0-1,-1 1 1,0-1-1,1 0 1,-1 0-1,0 1 1,0-1-1,0 0-35,-2 2 42,-1 1 0,1-2 0,-1 1 0,0 0-1,0-1 1,0 0 0,0 0 0,0 0 0,-1 0 0,1-1 0,0 1-1,-1-1 1,1 0 0,-1 0 0,-1-1-42,-1 1-505,0-1-1,0 0 1,0-1 0,1 1 0,-1-1-1,0-1 1,1 1 0,-1-1-1,1 0 1,-3-1 505,8 2-357,-1 0-1,1 0 1,-1 0 0,1 0-1,-1 0 1,1 0 0,0 0-1,0 0 1,-1 0 0,1-1-1,-1 0 358,1 0-292,-6-4-691</inkml:trace>
  <inkml:trace contextRef="#ctx0" brushRef="#br0" timeOffset="1">228 4 12619,'2'-1'602,"-1"0"0,1 1 0,0-1 0,0 1 0,0 0 0,-1 0-1,1-1 1,0 1 0,0 0 0,0 1 0,1-1-602,0 0 416,1 1 0,-1 0 1,0 0-1,0 0 0,0 1 0,1 0-416,5 3 626,0 0 0,-1 1-1,8 6-625,-6-3 293,0 1 0,0 0 0,-1 0 0,0 1 0,-1 0 0,0 1-1,-1-1 1,0 2 0,-1-1 0,0 1 0,3 11-293,-5-10 43,0 0-1,-1 0 1,0 0-1,-1 1 1,-1-1 0,-1 1-1,0-1 1,0 1 0,-2-1-1,0 1 1,0-1-1,-1 0 1,-1 0 0,0 0-1,-1-1 1,-1 1 0,-3 4-43,7-13-213,-1 0 1,0-1-1,0 0 1,-1 1-1,1-1 1,-1 0-1,0-1 213,3-2-59,0 0 1,0 0-1,1 0 0,-1-1 0,0 1 0,0 0 0,0-1 1,0 1-1,0-1 0,0 1 0,0-1 0,0 1 1,-1-1-1,1 0 0,0 1 0,0-1 0,0 0 0,0 0 1,0 0-1,0 0 0,-1 0 0,1 0 0,0 0 1,0-1-1,0 1 0,0 0 0,0-1 0,0 1 0,0 0 1,-1-1-1,1 0 0,1 1 0,-1-1 0,0 1 0,-1-1 59,-3-7 383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0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16 9922,'3'-4'1284,"-2"3"-867,-1 0 1,1 0-1,0 0 1,0-1-1,0 1 1,0 0-1,0 0 1,1 1-1,-1-1 1,0 0-418,-1 1 26,0 0 0,0 0-1,1 0 1,-1 0 0,0 0 0,0 0 0,0 0 0,0 0 0,0 0 0,0 0 0,0 0 0,0 0 0,1 0 0,-1 0 0,0 0 0,0 0 0,0 0 0,0 0-1,0 0 1,0 0 0,0 0 0,0 0 0,0 0 0,0 0 0,1 0 0,-1 1 0,0-1 0,0 0 0,0 0 0,0 0 0,0 0 0,0 0 0,0 0 0,0 0 0,0 0-1,0 0 1,0 1 0,0-1 0,0 0 0,0 0 0,0 0 0,0 0-26,1 8 361,-1 7-220,-1-3-128,1 1 0,0-1 1,0 1-1,1-1 0,1 0 1,0 1-14,0-4 6,-2-8 45,0 1 0,0-1 1,1 1-1,-1-1 0,1 1 1,-1-1-1,1 1 0,-1-1 0,1 0 1,0 1-1,-1-1 0,1 0 1,0 1-1,0-1 0,0 0 0,0 0-51,0-1 83,-1 0 0,0 1 0,0-1 0,1 0-1,-1 0 1,0 0 0,0 1 0,1-1 0,-1 0-1,0 0 1,0 1 0,0-1 0,1 0-1,-1 1 1,0-1 0,0 0 0,0 0 0,0 1-1,0-1 1,0 0 0,0 1 0,0-1-1,0 0-82,-5 2 4762,5-2-4205,0 1-42,1 22 524,2 15-1039,1-4 160,-3 65 189,0-22-231,24 265 53,-22-323-170,-1 3-1,0-1 1,-1 1-1,-1-1 0,-1 12 0,1-30-84,-1 0 0,1 0 0,-1 0 0,0-1 0,1 1 0,-1 0 0,-1 0 0,1-1 0,0 1 0,0 0 0,-1-1 0,-1 2 84,3-4-44,0 1 0,0-1-1,0 0 1,0 0 0,0 0 0,0 0 0,0 0 0,-1 0-1,1 1 1,0-1 0,0 0 0,0 0 0,0 0-1,0 0 1,0 0 0,0 0 0,0 0 0,-1 0 0,1 0-1,0 1 1,0-1 0,0 0 0,0 0 0,0 0-1,0 0 1,-1 0 0,1 0 0,0 0 0,0 0 0,0 0-1,0 0 1,0 0 0,-1 0 0,1 0 0,0 0-1,0 0 1,0 0 0,0 0 0,0 0 0,-1 0 0,1-1-1,0 1 1,0 0 0,0 0 0,0 0 0,0 0-1,0 0 1,0 0 0,-1 0 0,1 0 0,0 0 0,0-1-1,0 1 1,0 0 0,0 0 0,0 0 0,0 0 44,-3-11-337,2 5 826,-7-14-213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1.1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1 13315,'-14'4'5281,"8"0"-3465,4 0-367,5-3-105,-3-1-208,0 0-288,28-1-55,47-1-265,-37 0-128,7 0-176,-11-4-64,2 6-88,-5 2-8,-8 1-64,1 6-328,-24-13-1065,-3 6-351,3 0 904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2.0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5897,'4'-11'9633,"0"3"-6299,-2 9-1901,-1 6 516,0-4-1860,0 5 81,1 0-1,0-1 1,2 7-170,7 15 217,0-1 99,-2 1 0,0 1 0,0 13-316,-1 1 311,25 158 573,-7 12-535,-11-101-397,-13-106-75,-1-6 54,-1 1 1,0-1 0,1 0-1,-1 0 1,0 0-1,0 0 1,0 1 0,0-1-1,0 0 1,0 0-1,0 0 1,0 1 0,0-1-1,0 0 1,-1 0-1,1 0 1,0 0-1,-1 1 69,1-2-12,0 0 0,0 0 0,0 0 0,0 0 0,0 0-1,0 0 1,0 0 0,0 0 0,0 1 0,0-1-1,0 0 1,0 0 0,0 0 0,0 0 0,-1 0-1,1 0 1,0 0 0,0 0 0,0 0 0,0 0-1,0 0 1,0 0 0,0 0 0,0 0 0,0 0-1,0 0 1,0 0 0,0 0 0,-1 1 0,1-1-1,0 0 1,0 0 0,0 0 0,0 0 0,0 0-1,0 0 1,0 0 0,0 0 0,0-1 0,0 1 0,-1 0-1,1 0 1,0 0 0,0 0 0,0 0 0,0 0-1,0 0 1,0 0 0,0 0 0,0 0 0,0 0-1,0 0 1,0 0 0,0 0 0,-1 0 0,1 0-1,0 0 1,0 0 0,0-1 0,0 1 0,0 0 12,-2-6 817,1-8-492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2.4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60 13083,'4'-5'1184,"0"0"0,1 0 0,-1 0 1,1 1-1,5-3-1184,-5 3 498,1 0 1,-1 1 0,1 0-1,0 0 1,5-1-499,-6 2 142,0 1 0,0 0 0,0 0 0,0 0 0,0 0 0,1 1-1,-1 0 1,0 0 0,0 0 0,0 1 0,0 0 0,0 0 0,0 0 0,0 0 0,0 1 0,1 0-142,3 3 131,0 0 0,0 1-1,-1 0 1,0 0 0,0 0 0,0 1 0,-1 0 0,0 1 0,-1 0 0,0 0-1,0 0 1,0 1 0,-1 0 0,0 1-131,-4-7 15,1 0 0,-1 0 0,0 0 0,0 0 0,0 0 0,-1 1-1,1-1 1,-1 0 0,1 1 0,-1-1 0,0 1 0,-1-1 0,1 0 0,-1 1 0,1-1-1,-1 1-14,-1 1 24,0 0 0,0 0 0,0 0 0,-1-1 0,0 0 0,0 1 0,0-1 0,0 0 0,0 0 0,-2 0-24,-9 9 8,0-2 0,-1 1 1,-1-1-1,0-2 0,-7 4-8,-1-1-361,17-9-155,1 0 0,-1 0 0,1 1 0,-1 0 0,1 0 0,0 1 0,0 0 516,3 2 369,3-2-335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2.8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71 9578,'6'-52'3941,"-5"51"-3713,-1-1 0,0 1 0,0 0 0,0 0 0,1 0 0,-1-1-1,1 1 1,-1 0 0,1 0 0,-1 0 0,1 0 0,0 0 0,-1 0 0,1 0-228,0 1 72,-1 0 0,0-1-1,0 1 1,1 0 0,-1 0 0,0 0 0,0 0 0,1 0-1,-1 0 1,0 0 0,1 0 0,-1 0 0,0 0-1,1 0 1,-1 0 0,0 0 0,1 0 0,-1 0 0,0 0-1,0 0 1,1 0 0,-1 0 0,0 0 0,1 0-1,-1 1 1,0-1 0,0 0 0,1 0 0,-1 0 0,0 0-1,0 1-71,2 1 283,0 0-1,0 0 0,0 0 0,-1 0 0,1 0 0,-1 0 1,1 1-1,-1 1-282,5 10 627,-1 0 1,0 0-1,-1 0 1,1 14-628,7 64 1319,-11-79-1145,9 119 912,-5-54-1018,11 55-68,-15-126-286,-1-6 78,1 1 1,-1-1 0,0 1-1,0-1 1,1 1 0,-1-1-1,1 0 1,-1 1-1,1-1 1,0 1 0,0 0 207,-1-2-30,0 0 0,0 0 1,0 0-1,0 0 0,0 0 0,0 0 1,0 0-1,0 0 0,0 0 1,0 0-1,0 0 0,1 0 0,-1 0 1,0 1-1,0-1 0,0 0 1,0 0-1,0 0 0,0 0 1,0 0-1,0 0 0,0 0 0,0 0 1,0 0-1,0 0 0,0 0 1,0 0-1,0 0 0,0 0 0,0 0 1,1 0-1,-1 0 0,0 0 1,0 0-1,0 0 0,0 0 0,0 0 1,0 0-1,0-1 0,0 1 1,0 0-1,0 0 0,0 0 0,0 0 1,0 0-1,0 0 0,0 0 1,0 0-1,0 0 0,0 0 0,0 0 1,0 0-1,0 0 0,0 0 1,0 0-1,0 0 0,0 0 0,0 0 1,1 0-1,-1 0 0,0-1 30,1-6-1031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3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260 1 11819,'-27'26'7483,"18"-16"-6990,-1-1 0,0 0 1,-2 0-494,-53 34 959,41-28-374,0 1 0,1 1 0,1 1 0,-1 2-585,22-19 41,0-1-1,0 1 1,1 0-1,-1 0 1,0 0-1,0 0 1,1 0-1,-1 0 1,1 0-1,-1 0 1,1 0-1,-1 0 1,1 0 0,0 0-1,-1 1 1,1-1-1,0 0 1,0 0-1,0 0 1,0 1-1,0-1 1,0 1-41,1 0 50,-1-1 1,1 1-1,0-1 1,0 1-1,-1-1 1,1 1-1,0-1 0,0 1 1,1-1-1,-1 0 1,0 1-1,0-1 1,1 0-1,-1 0-50,7 4 208,0 0 0,0 0-1,1-1 1,0 0 0,1 1-208,10 1 242,0 0 1,0-1-1,0-1 1,2 0-243,26 5 361,-41-8-399,0 1 0,-1 1 1,1-1-1,-1 1 0,0 0 0,0 1 1,0-1-1,0 1 0,-1 1 1,0-1-1,4 4 38,-8-7-296,0 0 0,0 0 1,0 0-1,1-1 0,-1 1 0,1 0 0,-1 0 1,0-1-1,1 1 0,0 0 296,1 0-999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6.719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6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5873,'0'0'176,"0"0"-1,0 0 0,0 0 1,0-1-1,0 1 0,0 0 0,0 0 1,0 0-1,0 0 0,0 0 1,0-1-1,0 1 0,0 0 1,1 0-1,-1 0 0,0 0 1,0 0-1,0-1 0,0 1 0,0 0 1,0 0-1,0 0 0,0 0 1,0 0-1,0 0 0,1 0 1,-1-1-1,0 1 0,0 0 1,0 0-1,0 0 0,0 0 1,0 0-1,1 0 0,-1 0 0,0 0 1,0 0-1,0 0 0,0 0 1,0 0-1,1 0 0,-1 0 1,0 0-1,0 0 0,0 0 1,0 0-1,1 0 0,-1 0 1,0 0-1,0 0 0,0 0 0,0 0 1,0 0-1,0 0 0,1 0 1,-1 0-1,0 0 0,0 1 1,0-1-1,0 0 0,0 0 1,0 0-1,1 0 0,-1 0 1,0 0-1,0 0 0,0 1 0,0-1-175,10 25 540,-1 0 0,-1 1 0,-1 0 0,-1 0 0,1 22-540,62 517 2358,-54-430-2176,5 71 81,-19-148-3,-5 55-260,4-113-4,0 1 1,0-1-1,0 0 1,0 0-1,0 0 0,0 1 1,0-1-1,0 0 1,-1 0-1,1 0 1,0 0-1,0 1 0,0-1 1,0 0-1,0 0 1,0 0-1,0 0 0,0 1 1,0-1-1,-1 0 1,1 0-1,0 0 0,0 0 1,0 0-1,0 0 1,0 1-1,-1-1 0,1 0 1,0 0-1,0 0 1,0 0-1,0 0 1,-1 0-1,1 0 0,0 0 1,0 0 3,-8-3-235,-7-8-324,12 9 430,0-1 0,0 1-1,0-1 1,1 0 0,-1 0 0,1 0-1,0-1 1,0 1 0,0-1-1,0 1 1,0-1 0,1 1 0,-1-1-1,1 0 1,0 0 129,-1-19-11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7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2 8298,'-45'-1'10901,"45"1"-10852,0 0 0,0 0 0,0 0 0,0 0 1,0 0-1,-1 0 0,1 0 0,0 0 0,0 0 1,0 0-1,0 0 0,0 0 0,0 0 0,0 0 0,0 0 1,0 0-1,-1 0 0,1 0 0,0 0 0,0 0 1,0 0-1,0 0 0,0 0 0,0 0 0,0 0 0,0 0 1,0 0-1,0 0 0,-1 0 0,1 0 0,0 0 0,0 1 1,0-1-1,0 0 0,0 0 0,0 0 0,0 0 1,0 0-1,0 0 0,0 0 0,0 0 0,0 0 0,0 0 1,0 1-1,0-1 0,0 0 0,0 0 0,0 0 1,0 0-1,0 0-49,10 5 1887,7 2-1665,11 3 9,1-1 1,0-1-1,4-1-231,9 1 166,1 1 63,4 2-229,-43-10 16,-1 0-1,0 0 1,1 0-1,-1 1 1,0-1 0,0 1-1,0 0 1,1 1-16,-3-2 8,0-1 1,0 1-1,-1 0 0,1 0 1,0 0-1,0 0 1,-1 0-1,1 0 0,-1 0 1,1 0-1,-1 0 1,1 0-1,-1 0 0,0 1 1,1-1-1,-1 0 1,0 0-1,0 0 0,0 1 1,0-1-1,0 0 1,0 0-1,0 0 0,0 0 1,-1 1-9,1 2 27,-2 0 1,1 0-1,0-1 0,-1 1 1,0 0-1,0-1 1,0 1-1,0-1 1,0 0-1,-1 1 0,1-1 1,-1 0-1,-2 1-27,-5 5 88,-1-1 0,1-1 0,-8 4-88,3-2 75,-143 80 313,152-86-687,0 0 1,1 1 0,-1-1 0,1 1 0,0 0-1,0 0 1,1 1 0,-1-1 0,1 1 0,-1 2 298,5-7-91,-1 0 0,1 1 0,0-1 0,0 0 0,0 1 0,-1-1 1,1 0-1,0 1 0,0-1 0,0 1 0,0-1 0,0 0 0,0 1 0,0-1 1,0 1-1,0-1 0,0 0 0,0 1 0,0-1 0,0 1 0,0-1 1,0 1 90,7 8-1177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7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259 0 13299,'-20'19'5385,"-2"-4"-3345,-6-2-911,1 1 7,-7 6-280,4 2-192,6 2-176,0 0-64,8-11-224,-3-1-96,11-5-87,2-3-17,10-2-249,6-2-399,-2-1-952,4-2-248,0 2 999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8.2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24 3137,'0'0'2471,"1"1"1874,10 1-1834,-11-2-2183,1 0 0,0 0 1,0 0-1,0 0 0,0 0 0,-1 0 0,1 0 1,0-1-1,0 1 0,0 0 0,-1 0 0,1 0 1,0-1-1,0 1 0,0-1-328,-1 1 161,0 0 1,0 0-1,1-1 0,-1 1 0,0 0 1,0-1-1,0 1 0,0 0 1,1-1-1,-1 1 0,0-1 1,0 1-1,0 0 0,0-1 1,0 1-1,0 0 0,0-1 0,0 1 1,0-1-1,0 1 0,0 0 1,0-1-1,0 1 0,0-1 1,-1 1-1,1 0 0,0-1 1,0 1-1,0 0 0,0-1 1,-1 1-1,1 0-161,-6-4 303,-1 2-268,0 0 1,0 1 0,-1-1 0,1 2 0,0-1 0,-1 1 0,1 0 0,0 0 0,-1 1-1,1 0 1,-2 1-36,2-1 34,0 1 0,1 1-1,0-1 1,-1 1 0,1 0-1,0 1 1,1-1 0,-1 1-1,1 0 1,-1 1-1,1-1 1,0 1 0,1 0-1,-1 0 1,1 1 0,0-1-1,-1 4-33,1-3 45,1 0-1,0 1 0,0-1 0,0 1 0,1 0 0,0 0 0,1 0 1,-1 0-1,1 0 0,0 6-44,1-10 12,0 0 1,0 0-1,1 0 1,-1 0-1,0 0 1,1 0-1,0 0 1,0 0-1,0 0 1,0 0-1,0 0 0,0-1 1,1 1-1,-1 0 1,1-1-1,0 0 1,0 1-1,0-1 1,0 0-1,0 0 1,0 0-1,1 0 1,-1 0-1,1 0 0,-1-1 1,3 2-13,4 0 14,-1 0-1,0-1 1,1 0-1,-1 0 1,1-1 0,-1 0-1,3 0-13,19 0 48,12-2-48,-34 0 9,0 1 0,1-1-1,-1-1 1,0 1 0,1-2 0,-1 1 0,3-2-9,-34 16 68,0 1-1,-1 2-67,16-10 30,1 0-1,0 1 1,1 0-1,0 0 1,0 1-1,0 0 1,1 0-1,0 0 1,0 1-1,1 0 1,-1-1 0,2 2-1,-1 0-29,3-8 21,1 1-1,0-1 1,-1 0-1,1 0 1,0 0-1,0 0 1,0 0-1,0 1 1,0-1-1,0 0 1,0 0 0,0 0-1,0 0 1,0 1-1,1-1 1,-1 0-1,0 0 1,1 0-1,-1 0 1,1 0-1,0 0 1,-1 0-1,1 0 1,0 0 0,-1 0-1,1 0 1,0-1-1,0 1 1,0 0-1,0 0 1,0-1-1,0 1 1,0 0-1,0-1 1,0 1-1,0-1 1,0 0 0,0 1-1,0-1 1,0 0-21,8 3 82,-1-1 1,1 0 0,0 0-1,0-1 1,0-1 0,-1 1-1,1-1 1,0-1 0,0 0-1,2 0-82,20-5 113,-1-1-1,8-4-112,-23 7-39,-4 0-382,-9 3 75,0 0 0,0 0-1,0 1 1,0-1 0,0 1-1,1-1 1,-1 1-1,1 0 347,1 0-929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9.1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10 7858,'-2'-3'4672,"2"-2"-2677,0 3-544,1 3 4060,8 26-4942,-1 0 1,-1 1-1,-1 0 0,-2 0 0,1 18-569,15 143 1382,-15-149-1235,11 65 160,5 0-307,4 21 43,-21-107-240,-2-12-540,-1-6-205,-1-2-542,-1-16-821,3-10 978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9.5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66 10234,'4'-2'660,"-1"1"0,1-1-1,-1 0 1,1-1 0,-1 1 0,0 0-1,0-1 1,0 0 0,0 0 0,1-2-660,-1 2 293,0 0 1,0 0-1,0 0 0,0 0 1,0 1-1,1-1 1,-1 1-1,1 0 1,-1 0-1,1 0 1,0 1-1,3-2-293,-2 2 215,1-1-1,0 1 0,0 0 1,0 1-1,0-1 1,0 1-1,1 0 1,1 1-215,3 1 154,-1 0-1,0 0 1,0 1 0,0 0 0,0 1 0,0 0 0,-1 0 0,0 1 0,0 0 0,1 2-154,-1-1 112,0 1 0,-1 0 1,0 1-1,0 0 1,0 1-1,-1-1 0,-1 1 1,1 1-1,1 3-112,-6-9 55,0 1 1,0 0-1,0-1 0,0 1 1,-1 0-1,0 0 0,0 0 0,0 1 1,0 3-56,-1-5 27,-1 0 0,1-1 0,0 1 0,-1-1 1,0 1-1,0-1 0,0 1 0,0-1 0,-1 1 1,1-1-1,-1 0 0,0 0 0,0 0 0,-2 3-27,-1 0 37,-1 0 0,0 0 0,0 0-1,-1-1 1,-5 4-37,-39 22 93,31-20-65,-8 5-78,-20 13 242,42-25-428,0 0 1,0 1 0,0 0 0,1 0-1,0 1 1,-1 0 235,6-6-42,0 0 0,0 0 0,1 0 0,-1 0 0,0 0 0,0 0 0,0 0 1,0 0-1,0 0 0,0 0 0,0 0 0,0 0 0,0 0 0,0 0 0,0 0 0,0 0 0,0 0 0,0 0 1,0 0-1,1 0 0,-1 0 0,0 0 0,0 0 0,0 0 0,0 0 0,0 0 0,0 0 0,0 0 0,0 0 1,0 0-1,0 0 0,0 1 0,0-1 0,0 0 0,0 0 0,0 0 0,0 0 0,0 0 0,0 0 0,0 0 0,0 0 1,0 0-1,0 0 0,0 0 0,0 0 0,0 0 0,0 0 0,0 0 0,0 0 0,0 1 0,0-1 0,0 0 1,0 0-1,0 0 0,0 0 0,0 0 0,0 0 0,0 0 0,0 0 0,0 0 0,0 0 0,0 0 0,0 0 42,8-2-932,18-9-151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09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12371,'0'-1'190,"1"1"0,-1-1 1,1 1-1,-1 0 0,1-1 1,-1 1-1,1-1 1,0 1-1,-1 0 0,1 0 1,-1-1-1,1 1 0,0 0 1,-1 0-1,1 0 1,0 0-1,-1 0 0,1 0 1,0 0-1,-1 0 0,1 0 1,0 0-1,-1 0 0,1 0 1,0 0-1,-1 0 1,1 1-1,-1-1 0,1 0 1,0 0-1,-1 1 0,1-1 1,-1 0-1,1 1 0,-1-1 1,1 1-1,-1-1 1,1 1-1,-1-1 0,1 1 1,-1-1-1,0 1 0,1-1 1,-1 1-1,0 0 1,0-1-1,1 1-190,5 11 689,0 0 0,0 0-1,-1 1 1,-1 0 0,2 6-689,2 15 1270,2 21-1270,1 42 1261,-3 34-1261,-3-34 244,-3-73-208,2 52-176,-3-67-1456,2-14 109,-1 0 1613,9-11-709</inkml:trace>
  <inkml:trace contextRef="#ctx0" brushRef="#br0" timeOffset="1">275 245 13523,'-2'3'1319,"0"0"-1,0-1 1,0 1 0,0-1-1,-3 3-1318,-24 15 1553,12-8-675,-101 78 324,116-88-1168,-1 0 86,0 1-1,0-1 1,0 1 0,0-1-1,0 1 1,0 1-120,2-3 33,1 0 0,-1 0 0,1-1 0,-1 1 0,1 0 0,0 0 0,-1-1 0,1 1 0,0 0 0,0 0 0,0 0 0,-1 0 0,1 0 0,0 0 0,0-1 0,0 1 0,0 0 0,1 0 0,-1 0 0,0 0 0,0 0 0,0-1 0,1 1 0,-1 0 0,0 0 0,1 0 0,-1-1 0,1 1 0,-1 0 0,1-1 0,0 2-33,5 5 122,1 0 0,0-1 0,1 1 0,-1-1-1,1-1 1,0 1 0,1-1 0,5 2-122,18 8 506,26 7-506,-4-2 253,-45-16-298,4 1-66,-1 1-1,1 0 1,-1 1 0,0 0-1,2 2 112,-14-9-4,0 0 0,0 0 0,0 0 0,0 0-1,0 0 1,0 0 0,0 0 0,0 0 0,0 0 0,0 0-1,0 0 1,0 0 0,1 0 0,-1 0 0,0 0-1,0 0 1,0 0 0,0 0 0,0 0 0,0 0-1,0 0 1,0 0 0,0 0 0,0 0 0,0 0 0,0 1-1,0-1 1,0 0 0,0 0 0,0 0 0,0 0-1,0 0 1,0 0 0,0 0 0,0 0 0,0 0 0,0 0-1,0 0 1,0 0 0,0 0 0,0 0 0,0 0-1,0 1 1,0-1 0,0 0 0,0 0 0,0 0-1,0 0 1,0 0 0,0 0 0,0 0 0,0 0 0,0 0-1,0 0 1,0 0 0,0 0 0,0 0 0,0 0-1,0 0 1,0 0 0,0 0 0,0 0 0,0 0-1,-1 0 1,1 0 4,-1 0 38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10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10522,'7'-5'2999,"-5"3"-2418,0 0 1,0 1 0,0-1 0,0 1 0,1 0-1,-1 0 1,0 0 0,2-1-582,-2 2 93,-1 0 1,1 0-1,-1 0 1,0 0-1,1 0 1,-1 0-1,0 1 1,1-1-1,-1 0 1,1 1-1,-1-1 1,0 1-1,0-1 1,1 1-1,-1 0 1,0-1-1,0 1 0,0 0 1,1 1-94,7 6 357,0 1 0,-1 0 1,0 0-1,0 1 0,-1 0 0,0 1 0,2 5-357,7 10 413,11 16 106,85 137 985,-87-134-1175,-2 2 0,-2 0 0,0 6-329,-8-12 241,-3 0 0,-1 0 1,1 18-242,-4-6 291,-1 2-1,-4 25-290,-2-34 82,-2 0-1,-2 0 1,-2-1-1,-3 0 1,-1 0-1,-2-1 1,-2 0-1,-5 5-81,3-12-400,-2-2-1,-2 0 1,-1-1-1,-1-2 1,-2 0-1,-28 27 401,22-30-1431,1-11 591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24.2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236 7 6585,'0'0'3042,"0"0"-729,0 0-333,0 0-195,0 0-172,0-3 2993,0 3-4558,0 0-1,0 0 1,0 0 0,0 0 0,0-1 0,0 1 0,0 0 0,0 0 0,0 0 0,0 0 0,0 0 0,0-1 0,0 1 0,0 0 0,-1 0 0,1 0 0,0 0 0,0 0 0,0 0 0,0-1 0,0 1 0,0 0 0,-1 0 0,1 0 0,0 0 0,0 0 0,0 0 0,0 0 0,0 0 0,-1 0 0,1 0 0,0 0 0,0 0 0,0 0 0,0 0 0,-1 0 0,1 0 0,0 0-1,0 0 1,0 0 0,0 0-48,-10 3 78,1 0 0,1 0 0,-1 1-1,-4 2-77,8-3 15,-3 0-6,-5 3 6,0 1 1,0 0-1,1 1 0,0 0 0,0 1 0,0 1-15,4-2 9,0 0 1,0 1-1,1-1 0,0 2 1,0-1-1,1 1 0,0 1-9,-2 2 45,5-9 12,0 1-1,1-1 1,-1 1 0,1 0-1,-1 2-56,3-4 38,-1-1 0,1 0 0,0 0 0,-1 0 0,1 0 0,0 0 0,0 1 0,1-1 0,-1 0 0,0 0 0,1 0 0,-1 0 0,1 0 0,0 0 0,0 0 0,0 0-38,1 2 66,0 0 0,1 0 0,-1 0 0,1-1 0,0 1 0,0-1 0,0 0 0,1 0 0,-1 0 0,1 0 0,-1-1 0,1 0-1,0 1 1,0-1 0,1 0-66,11 4 207,0 0 0,1-1 0,6 1-207,-7-2 92,38 9 225,-22-6 3,-1 2 1,29 11-321,-59-20-3,1 1 0,-1 0 1,0-1-1,1 1 0,-1 0 1,0 0-1,1 0 1,0 1 2,-2-2-99,0 0 1,0 1 0,1-1 0,-1 0 0,0 1 0,0-1 0,0 0-1,0 1 1,0-1 0,0 1 0,0-1 0,1 0 0,-1 1-1,0-1 1,0 1 0,-1-1 0,1 0 0,0 1 0,0-1-1,0 1 1,0-1 0,0 0 0,0 1 0,0-1 0,-1 0 0,1 1-1,0-1 1,0 0 0,0 1 0,-1-1 0,1 0 0,-1 1 98,-5 8-1082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24.8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9650,'0'1'645,"0"0"0,0 0 0,0 0 0,0 0 0,0 0 0,1 0 0,-1 0 0,0 0 0,1-1 0,-1 1-1,1 0 1,-1 0 0,1 0-645,9 8 3368,-5-7-2853,-1 0 0,1 0 0,0 0 0,4 0-515,-7-2 324,79 20 2585,-36-10-1972,0 2 1,25 11-938,-41-7 37,-28-15-849,-2-3-2091,0 1 1824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059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26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36 8026,'-1'-1'363,"-1"0"114,0-1-1,1 1 1,-1-1-1,0 1 1,1-1-1,0 0 1,-1 1-1,1-1 1,0 0-1,0 0 1,0 0-1,0 0-476,1 2 70,0 0 0,0-1 0,-1 1 1,1 0-1,0-1 0,0 1 0,0 0 0,0 0 0,0-1 1,0 1-1,0 0 0,0 0 0,1-1 0,-1 1 0,0 0 1,0 0-1,0-1 0,0 1 0,0 0 0,0 0 0,0-1 0,1 1 1,-1 0-1,0 0 0,0 0 0,0-1 0,0 1 0,1 0 1,-1 0-1,0 0 0,0 0-70,11-4 1397,12 2 251,-22 2-1587,13 0 312,-1 1 0,1 1-1,0 0 1,-1 1 0,1 0-1,-1 1 1,0 0 0,0 1-1,-1 1 1,0 0 0,0 0 0,2 3-373,-6-4 53,-1 0 0,0 0 1,0 1-1,-1 0 0,0 1 1,0-1-1,0 1 1,-1 0-1,0 1 0,0-1 1,-1 1-1,0 0 0,0 0 1,-1 0-1,0 0 1,0 1-1,-1 0 0,0-1 1,0 4-54,-1-4 18,-1 0 0,0 1 0,0-1 1,0 1-1,-1-1 0,-1 1 0,1-1 1,-1 0-1,-1 0 0,0 0 1,-2 7-19,1-9 12,1 1 0,-1-1 0,0 0 0,-1 0 0,1-1 0,-1 1 1,0-1-1,0 0 0,-1 0 0,0-1 0,1 0 0,-2 0 0,-4 3-12,-1-2 108,0 0-1,0-1 1,0 0 0,0-1-1,-7 1-107,10-2 177,25 1 657,92-6 391,17 0-310,-93 4-494,0 1 0,27 5-421,-58-6-33,1-1 0,-1 0 0,1 1 0,-1-1 0,0 1 0,1 0 0,-1-1 0,0 1 1,1 0 32,-2-1-28,0 0 0,0 0 0,0 1 0,1-1 0,-1 0 0,0 0 0,0 0 0,0 0 0,0 0 0,0 0 0,0 1 0,0-1 0,1 0 0,-1 0 0,0 0 0,0 0 0,0 1 0,0-1 0,0 0 0,0 0 0,0 0 0,0 1 0,0-1 0,0 0 0,0 0 0,0 0 0,0 1 0,0-1 0,0 0 0,0 0 0,0 0 0,0 0 0,0 1 0,-1-1 0,1 0 0,0 0 0,0 0 0,0 0 0,0 1 0,0-1 0,0 0 0,0 0 0,-1 0 0,1 0 0,0 0 0,0 0 0,0 1 0,0-1 0,0 0 0,-1 0 0,1 0 0,0 0 0,0 0 0,0 0 0,-1 0 0,1 0 0,0 0 1,0 0-1,0 0 0,0 0 0,-1 0 28,-4 1-1286,-5 0 128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27.6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20 327 8674,'-5'3'2192,"-8"10"1984,13-12-4111,0-1-1,0 0 1,0 0 0,0 0 0,0 1-1,-1-1 1,1 0 0,0 0 0,0 1-1,0-1 1,0 0 0,0 0-1,0 1 1,0-1 0,0 0 0,0 0-1,0 1 1,0-1 0,0 0 0,0 0-1,0 1 1,0-1 0,0 0 0,0 0-1,0 1 1,0-1 0,0 0 0,1 0-1,-1 0 1,0 1 0,0-1 0,0 0-1,0 0 1,0 0 0,1 1-1,-1-1 1,0 0 0,0 0 0,0 0-1,1 0 1,-1 1 0,0-1 0,0 0-1,1 0 1,-1 0 0,0 0 0,0 0-1,0 0 1,1 0 0,-1 0 0,0 0-1,0 0 1,1 0 0,-1 0 0,0 0-1,0 0 1,1 0-65,9 1 443,-1 0 0,1-1 0,0 0 0,0 0 0,0-1 1,-1-1-1,1 0 0,-1 0 0,1-1 0,5-2-443,2-1 168,-1-1 0,0-1 0,-1-1 0,0 0-1,7-6-167,-11 7 45,-1 0-1,0-1 0,-1 0 0,0-1 1,0 0-1,-1 0 0,-1 0 0,7-13-44,-11 18 11,0 0 0,0-1-1,-1 0 1,0 1-1,0-1 1,-1 0-1,1 0 1,-1 0 0,0-1-1,-1 1 1,0 0-1,0 0 1,0 0-1,-1 0 1,1 0 0,-1-1-1,-1 1 1,1 1-1,-3-7-10,2 8 8,0 0 0,-1 0 0,1 0-1,-1 0 1,0 0 0,0 0 0,0 1 0,0 0-1,-1-1 1,0 1 0,1 0 0,-1 1 0,0-1-1,0 1 1,-1-1 0,1 1 0,0 1 0,-1-1-1,1 1 1,-1-1 0,1 1 0,-1 0-1,0 1 1,0-1 0,1 1 0,-2 0-8,0 0 27,0 0 1,1 1-1,-1 0 1,0 0-1,1 0 1,-1 0-1,1 1 1,-1 0-1,1 0 1,0 0-1,-1 1 1,1 0-1,1 0 1,-1 0-1,0 1 1,1-1-1,0 1 1,0 0-1,0 1 1,0-1-1,-2 4-27,2-1 69,0 0-1,0 1 1,1-1-1,0 1 0,1-1 1,-1 1-1,1 0 1,1 0-1,0 0 0,0 0 1,0 0-1,1 0 0,0 1 1,1-1-1,0 0 1,0 0-1,1 0 0,2 7-68,-1-5 94,1 0 0,0 1 0,1-2-1,0 1 1,1 0 0,0-1 0,0 0-1,1-1 1,0 1 0,0-1 0,1-1 0,0 1-1,8 4-93,-2-2 5,0-1 0,1-1 0,0-1 0,1 0 0,0-1 0,0 0 0,0-1 0,1-1 0,-1-1 0,1-1 0,0 0 0,0-1 0,0 0 0,0-1 0,0-2 0,0 1 0,-1-2 0,15-4-5,-23 5-106,-1 0 1,1-1 0,-1-1 0,0 1 0,0-1 0,0 0-1,0-1 106,10-12-726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29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1 9650,'-25'4'6716,"24"-4"-6536,0 0 3300,3 2-2534,7-1-348,99-2 3062,-8-1-2339,-68 6-992,2 0-1075,-35-4 299,0 0-1,1 0 1,-1 1 0,0-1 0,1 0 0,-1 1 0,0-1 0,1 0 0,-1 1 0,1-1 0,-1 1 0,1-1 0,-1 1 447,-1 1-1251,-11 10-1633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1.1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8 3249,'-6'-1'11074,"0"-4"-5615,5 5-5361,0 0 1,0-1 0,0 1-1,0 0 1,-1 0 0,1 0-1,0-1 1,0 1 0,0 1-1,-1-1 1,1 0 0,0 0-1,0 0 1,0 1 0,-1-1-1,1 0 1,0 1 0,-1 0-99,0-1 132,0 1-92,-2 0 45,-1 0 1,0 1-1,1-1 1,-1 1-1,1 0 1,-1 0 0,1 1-1,0 0 1,0-1-1,0 1 1,1 0-1,-1 1 1,1-1 0,-2 2-86,0 3 128,0 1 1,0-1 0,0 1 0,1 0 0,1 1 0,-1 0-129,-6 17 229,5-15-111,0 1 0,1 0 0,0 0-1,1 3-117,2-10 46,0 0 0,1 0 0,-1 0 0,1 0 0,1 0 0,-1 1 0,1-1 0,0 0 0,0 0 0,2 3-46,0-1 55,0 0 1,1 0-1,0-1 0,0 1 0,1-1 0,0 0 0,0 0 1,1-1-1,-1 0 0,1 0 0,4 3-55,0-1 60,1 0 0,0-1 0,1 0 0,0-1 0,0 0 0,12 4-60,-24-10-191,9 3 605,-6-1-1606,-4-2-3485,0 0 3563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1.4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12059,'3'-5'4931,"-1"6"-3102,0 6 2257,12 146-1426,-1-48-2083,5-1-1,25 83-576,-37-169-628,-6-21-3211,-2-16 1506,-4-5 779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1.9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1 176 10658,'1'-2'502,"0"1"0,0-1 0,0 0-1,0 1 1,0-1 0,0 1 0,1 0-1,-1-1 1,1 1 0,-1 0 0,1 0-1,-1 0 1,1 0 0,0 0 0,-1 0-1,1 0 1,0 1 0,0-1 0,0 0-502,5 0 549,-1 0 0,0 0 0,1 1 0,-1 0 0,2 0-549,17-1 1254,-5-1-528,-7 0-314,0 1-1,0 0 1,0 1 0,10 1-412,-20 0 47,1-1-1,-1 1 1,1 0 0,-1 0-1,1 0 1,-1 0 0,0 1-1,1-1 1,-1 1-1,0 0 1,0 0 0,0 0-1,0 0 1,0 1-1,-1-1 1,1 1 0,-1 0-1,0 0 1,1 0-47,-2-1 19,1 0 1,-1 1-1,0-1 0,0 0 1,0 1-1,0-1 0,0 1 1,-1-1-1,1 1 1,-1 0-1,0-1 0,1 1 1,-1-1-1,0 1 0,-1 0 1,1-1-1,0 1 1,-1-1-1,1 1 0,-1-1 1,0 1-1,0 0-19,-4 6 32,1 0 0,-1 0 0,-1-1-1,1 0 1,-4 3-32,-2 3 40,10-12-67,-9 12 87,-1 0-1,0-1 0,-1 0-59,9-9-211,0-1-1,0-1 1,-1 1 0,1 0-1,-1-1 1,1 0 0,-1 0-1,0 0 1,0 0 0,0 0-1,0-1 1,0 0 0,0 0-1,0 0 1,-1 0 211,3-1-294,1 0-1,0 0 1,-1 0-1,1 0 1,0 0-1,0 0 1,-1-1-1,1 1 1,0 0-1,0-1 1,0 1-1,-1-1 1,1 1 0,0-1-1,0 1 1,0-1-1,0 0 1,0 0-1,0 0 1,0 0 294,0-7-1067</inkml:trace>
  <inkml:trace contextRef="#ctx0" brushRef="#br0" timeOffset="1">332 4 10018,'2'0'611,"1"-1"632,0 0 1,-1 1 0,1-1-1,0 1 1,0 0 0,0-1-1244,-2 1 167,0 1 1,0-1-1,0 0 1,0 0-1,0 0 1,-1 1 0,1-1-1,0 0 1,0 1-1,0-1 1,-1 0-1,1 1 1,0-1 0,-1 1-1,1-1 1,0 1-1,-1 0 1,1-1-1,-1 1 1,1 0 0,-1-1-1,1 1 1,0 0-168,1 5 461,0 0 0,0 0-1,0 1 1,-1-1 0,1 0 0,-2 1 0,1 1-461,1 7 489,1 6-128,-1 1 0,-1-1-1,-1 0 1,-1 2-361,1-4 62,0 0 0,1 0 0,1 0-1,1-1 1,1 1 0,4 14-62,-4-20-371,-1-1 0,0 7 371,-2-18-53,-2 10-974,0-8-440,0-5-2299,-1-10 2159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2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3 9170,'0'0'162,"0"0"0,0 0 0,0 0 0,0-1 0,0 1 0,0 0 0,0 0 0,-1 0 0,1 0 0,0 0 0,0 0 0,0 0 0,0-1 0,0 1 0,0 0 0,0 0 0,0 0 0,0 0 0,0 0-1,0 0 1,-1 0 0,1 0 0,0 0 0,0 0 0,0 0 0,0 0 0,0 0 0,0-1 0,0 1 0,-1 0 0,1 0 0,0 0 0,0 0 0,0 0 0,0 0 0,0 0 0,0 0 0,-1 0 0,1 0 0,0 1 0,0-1 0,0 0 0,0 0 0,0 0 0,0 0 0,-1 0 0,1 0 0,0 0 0,0 0 0,0 0 0,0 0 0,0 0 0,0 0 0,0 1-162,-15 3 2736,-17 10-1566,5-3-320,19-8-581,-1 1 0,1 0 0,0 0 1,0 0-1,0 1 0,1 0 0,-3 3-269,5-4 268,2-1-98,0 0 1,0-1-1,0 1 0,0 1 0,1-1 0,-1 0 0,1 1-170,1-3 37,1 0-1,-1 0 1,1 0-1,0 0 0,-1-1 1,1 1-1,0 0 1,0 0-1,0 0 1,0 0-1,0 0 0,0 0 1,0 0-1,0 0 1,0 0-1,0 0 0,1 0 1,-1 0-1,0 0 1,1 0-1,-1 0 0,0 0 1,1-1-1,-1 1 1,1 0-1,0 0 0,-1 0 1,1-1-1,0 1 1,-1 0-1,1-1 0,0 1 1,0 0-37,4 2 102,0 0 1,0 0 0,0-1-1,0 1 1,1-1 0,-1 0-1,6 1-102,41 8 389,-30-9-192,0 0 0,18-2-197,-22 0 87,-17 0-127,0 0 0,0 0-1,0 0 1,0 1 0,0-1-1,0 0 1,0 1 0,0-1 0,0 0-1,0 1 1,0-1 0,-1 1 0,1 0-1,0-1 1,0 1 0,0 0-1,-1 0 1,1-1 0,0 1 0,-1 0-1,1 0 41,4 5-2607,-4-6 360,-1 0 786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2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12643,'21'5'5741,"0"5"-3669,17 16-819,-34-23-859,14 11 108,0 0-1,-1 2 0,-1 0 0,0 0 0,-1 2 0,-1 0 0,-1 0 1,-1 2-1,6 11-501,-13-22 122,-1 0 0,-1 0 1,0 0-1,0 0 1,1 7-123,-3-11 37,-1 1 0,1-1 0,-1 0 0,0 1 0,-1-1 0,1 0 0,-1 0 1,0 1-1,0-1 0,0 0 0,-1 1-37,-1 0 19,0 0 1,0 0 0,0 0-1,-1-1 1,0 1-1,0-1 1,-1 2-20,-10 9-172,-10 8 172,4-5-296,4-2-21,-7 6-750,-17 14 1067,19-19 215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4.7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220 110 5337,'4'-6'1094,"0"1"0,-1-1 0,0 0 0,-1 0 0,1 0 0,-1 0 0,0 0 0,0-1-1094,-2 5 218,0-1 1,1 1-1,-1 0 1,0-1-1,0 1 1,0 0-1,0 0 1,-1-1-1,1 1 1,-1 0-1,0-1-218,1 1 144,-1 1 1,0 0-1,1-1 0,-1 1 0,0 0 0,0 0 1,0 0-1,0-1 0,0 1 0,0 0 1,0 0-1,0 1 0,-1-1 0,1 0 0,0 0 1,0 0-1,-1 1 0,0-1-144,-4-1 163,0 1 0,0-1-1,0 1 1,0 0 0,0 1 0,0 0-1,0 0 1,0 0 0,0 0 0,0 1-1,0 0 1,0 1 0,1-1 0,-4 2-163,-1 0 100,0 1 1,0 1 0,1-1 0,-1 2 0,1-1 0,0 1 0,-5 5-101,9-7 43,1 0 0,-1 0 1,1 1-1,1-1 0,-1 1 1,1 0-1,0 0 0,0 0 1,0 0-1,0 1 0,1-1 1,0 1-1,0 0 0,1 0-43,0-2 19,1-1 0,-1 1 0,1-1 1,0 1-1,0-1 0,0 1 0,0 0 0,1-1 0,0 1 0,-1-1 0,1 1 0,1-1 0,-1 0 0,0 1 1,1-1-1,0 0 0,-1 0 0,1 0 0,0 0 0,1 0 0,-1 0 0,1-1 0,0 2-19,2-1 14,-1 1 1,1-1-1,0 0 0,0 0 0,0-1 1,0 1-1,0-1 0,1 0 0,-1-1 1,6 2-15,2-1 29,0 0 0,1 0 1,-1-2-1,1 0-29,9-1 49,-22 1-43,0-1-1,1 1 1,-1 0 0,0-1-1,0 1 1,0 0 0,1-1-1,-1 0 1,0 1 0,0-1-1,0 0 1,0 1-1,0-1 1,0 0 0,1-1-6,-2 2 1,0 0 1,0 0 0,0 0 0,0 0-1,0 0 1,0 0 0,0-1 0,0 1-1,0 0 1,0 0 0,0 0-1,0 0 1,0 0 0,0 0 0,0 0-1,0-1 1,0 1 0,0 0-1,0 0 1,0 0 0,0 0 0,0 0-1,0 0 1,0 0 0,0 0 0,0-1-1,0 1 1,0 0 0,0 0-1,0 0 1,0 0 0,0 0 0,0 0-1,0 0 1,0 0 0,0 0 0,0-1-1,-1 1 1,1 0 0,0 0-1,0 0 1,0 0-2,-6-2 46,-8 2 9,10 0-50,-1 1-1,1 1 0,0-1 1,-1 1-1,1-1 1,0 1-1,0 0 1,0 1-1,0-1 1,0 1-1,1-1 0,-1 1 1,1 0-1,-1 1 1,1-1-1,0 0 1,0 1-1,1 0 1,-1 0-1,1 0 0,0 0 1,0 0-1,0 0 1,0 0-1,1 1 1,0-1-1,0 1 1,0-1-1,0 1 0,1-1 1,0 1-1,0-1 1,0 4-5,0-6 28,1 0-1,-1 0 1,1 0 0,0 0-1,0-1 1,0 1 0,-1 0 0,1 0-1,1 0 1,-1-1 0,0 1 0,0-1-1,1 1 1,-1-1 0,1 1 0,-1-1-1,1 0 1,0 0 0,-1 0 0,1 0-1,0 0 1,0 0-28,4 2 152,0-1-1,0 0 1,0 0 0,0-1-1,0 1 1,2-1-152,7 0 112,0 0-1,0-1 1,0 0 0,-1-1-1,1-1 1,0-1 0,3 0-112,-3-3-2948,-10 1 1887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5.1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 9738,'2'-2'439,"1"-1"-1,-1 1 1,1-1 0,-1 1-1,1 0 1,0 0-1,0 0 1,0 1 0,0-1-1,0 1 1,0-1 0,1 1-1,-1 0 1,0 0-1,1 1 1,-1-1 0,0 1-1,1-1 1,-1 1 0,3 1-439,0-1 344,-1 0 1,1 1-1,0 0 1,-1 0-1,1 1 1,-1-1-1,1 1 1,-1 0-1,0 1 1,0-1-1,0 1 1,0 0-1,-1 0 1,4 4-345,-4-4 104,-1-1 0,0 2 0,0-1 0,0 0 1,-1 0-1,1 1 0,-1 0 0,0-1 0,0 1 1,0 0-1,0 0 0,-1 0 0,1 0 0,-1 0 0,0 1 1,-1-1-1,1 0 0,-1 0 0,1 1 0,-1 0-104,-1-3 20,1 0-1,0 1 0,-1-1 1,1 1-1,-1-1 0,0 0 1,0 0-1,0 1 0,0-1 0,0 0 1,0 0-1,0 0 0,-2 1-19,-2 3 46,0-1 0,0-1-1,-5 5-45,-11 10 117,18-16-88,2-2-6,0 1 1,-1-1 0,1 1-1,0 0 1,0-1 0,0 1-1,0 0 1,-1 1-24,2-2 7,0-1 0,0 1 0,0-1 0,0 1 0,0 0 0,0-1 0,0 1 0,0-1 0,0 1 0,0 0 0,1-1 0,-1 1 0,0-1 0,0 1 0,1-1 0,-1 1 0,0-1 0,1 1 0,-1-1 0,0 1 0,1-1 0,-1 1 0,1-1-1,-1 0 1,1 1 0,-1-1 0,1 1 0,-1-1 0,1 0 0,-1 0 0,1 1-7,2 0 23,-1 0-1,1 0 1,0 0-1,0 0 1,0 0-1,0-1 1,0 1-1,0-1 0,-1 0 1,1 0-1,0 0 1,1 0-23,37-5 175,-24 2-125,-2 1-76,16-2-74,-28 4-292,-1 0 0,0 1 0,0-1 1,1 1-1,-1-1 0,0 1 0,0-1 1,0 1-1,0 0 0,0 0 0,0 0 0,1 1 392,11 8-1835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42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  <inkml:trace contextRef="#ctx0" brushRef="#br0" timeOffset="1">0 1,'0'0</inkml:trace>
  <inkml:trace contextRef="#ctx0" brushRef="#br0" timeOffset="2">0 1,'0'0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5.5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215 4 9122,'0'-3'7784,"-1"3"-4154,-2 9-1844,3-8-1683,-1 5 85,0-1 0,0 1 1,-1-1-1,1 0 0,-1 1 0,-2 1-188,-25 50 702,3-8 302,1 4-1004,1 6 228,3 1 0,2 0 0,3 2 0,3 0 0,2 1 0,2 13-228,6-58-369,1-5-720,2-10-868,1-5-1512,13-19 2313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6.0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14 13091,'-2'-1'6080,"1"1"-5975,1 0 0,0 0 0,0 0 0,0 0 0,0 0 0,0-1 0,0 1 0,-1 0 0,1 0 0,0 0 0,0 0 0,0 0 0,0 0 0,0-1 0,0 1 0,0 0 0,0 0 0,0 0 0,0 0 0,0-1 0,0 1 0,0 0 0,0 0 0,0 0 0,0 0-1,0-1 1,0 1 0,0 0 0,0 0 0,0 0 0,0 0 0,0-1 0,0 1 0,0 0 0,0 0 0,0 0 0,0 0 0,0 0 0,0-1 0,0 1 0,0 0 0,1 0 0,-1 0 0,0 0 0,0 0 0,0 0 0,0 0 0,0-1 0,1 1 0,-1 0-105,7-2 166,1 1 1,-1 0-1,1 0 1,0 1 0,-1 0-1,1 0 1,0 0-1,2 1-166,-8 0 9,0-1-1,0 0 0,0 1 1,1-1-1,-1 1 0,0 0 1,0 0-1,0 0 0,0 0 1,0 0-1,0 0 1,-1 0-1,1 1 0,0-1 1,-1 1-1,1-1 0,-1 1 1,1 0-1,-1-1 0,0 1 1,1 0-1,-1 0 1,0 0-1,0 0 0,0 0 1,0 1-9,0 3 4,1 0 1,-1 0-1,-1 0 1,1 0-1,-1 0 1,0 0-1,0 0 1,-1 2-5,1-4 3,-1 0 0,0 0 0,0 0 0,-1 0 0,1 0 1,-1-1-1,0 1 0,0 0 0,0-1 0,0 1 0,-1-1 1,1 0-1,-1 0 0,0 0 0,-1 1-3,-4 3 10,0 0-1,0-1 0,-1 0 1,0-1-1,-4 3-9,-7 0 24,28-8-18,1 0-1,-1 0 0,1 1 1,-1 1-1,1-1 0,-1 1 1,3 1-6,27 5 65,-22-5 70,0 0-1,0 1 1,0 0 0,1 2-135,-15-5 40,0 0 0,0 0 0,0 0 1,0 1-1,-1-1 0,1 1 0,0 0 1,-1-1-1,1 1 0,-1 0 0,0 0 1,1 0-1,-1 0 0,0 0 0,0 0 0,0 0 1,0 0-1,-1 0 0,1 0 0,-1 1 1,1-1-1,-1 0 0,0 0 0,0 1 1,0-1-1,0 0 0,0 3-40,0-2 32,-1 0 1,1 0-1,-1-1 0,1 1 1,-1 0-1,0 0 0,0 0 0,0 0 1,0-1-1,-1 1 0,1-1 1,-1 1-1,0-1 0,0 1 1,1-1-1,-1 0 0,-1 0 0,1 0 1,0 0-1,-2 1-32,-2 0 30,1-1 0,-1 0 1,0 0-1,0 0 0,0-1 0,0 1 0,-2-1-30,-44 2 98,23-1-63,-27 4-1038,64-7 287,-4 1 530,-1-1 0,1 0 0,0 1 0,-1-1 1,3-1 185,9-8-404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6.8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42 10034,'-41'-41'4081,"41"43"-1985,1-2-519,7 4-153,3 4 48,8-2-399,6 0-193,6 0-320,3-4-176,-1 2-152,2 3-248,-4-2-944,-9 3-496,-10 7 759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7.4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11050,'-3'3'4825,"4"1"-2480,10 0-777,4 1 49,9-1-329,4-1-184,5-3-376,4-6-136,6 2-320,-6-4-56,-5 6-720,-11 0-544,-8 4 664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8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 28 10730,'-1'-1'435,"0"0"0,0 0 0,0 0 0,0 0 0,0 0 0,1 0-1,-1 0 1,0 0 0,1 0 0,-1 0 0,0 0 0,1 0 0,-1-1-435,1 2 90,0-1 0,0 1 1,0 0-1,0 0 1,0-1-1,0 1 1,0 0-1,0-1 0,0 1 1,0 0-1,1 0 1,-1-1-1,0 1 1,0 0-1,0 0 1,0 0-1,0-1 0,1 1 1,-1 0-1,0 0 1,0 0-1,0-1 1,0 1-1,1 0-90,10-4 1250,2 3-874,0 0 0,1 0-1,-1 2 1,0 0-1,0 0 1,0 1 0,0 0-1,0 2 1,0-1 0,0 1-1,-1 1 1,0 1 0,0-1-1,0 2 1,5 4-376,-7-5 38,-1 1 1,0 0-1,0 1 1,0 0-1,-1 0 1,-1 1-1,0 0 1,3 5-39,-5-6 23,-1-1 1,1 1-1,-2 0 1,1 0-1,-1 1 1,-1-1-1,1 1 1,-2 0-1,1-1 1,-1 1 0,0 3-24,-1-7 7,0-1 0,-1 0 1,0 1-1,0-1 0,0 0 0,0 1 1,0-1-1,-1 0 0,0 0 1,0 0-1,0 0 0,0 0 1,-1-1-1,1 1 0,-1-1 1,0 1-1,0-1 0,0 0 1,-1 0-8,-10 9 32,0-1 1,0-1 0,-2-1 0,-1 1-33,16-9 2,-88 51 259,84-47-31,8-2-58,9 1 101,15-2 81,0 0-1,0-2 1,11-2-354,82-11-186,-99 11-109,7-6-1555,-2 2 1271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8.6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1 378 10802,'4'0'1537,"0"0"-1,0-1 0,0 1 0,0-1 1,2-1-1537,31-13 2324,-17 6-1230,13-4-91,-9 4-585,-1-1 1,0-1-1,-1-1 0,2-2-418,-18 10 23,0-1 1,0 0-1,0 0 0,0 0 0,-1-1 0,0 0 0,0 0 0,0 0 0,-1 0 0,0-1 0,0 0 0,-1 0 0,0 0 0,0 0 0,0-4-23,-1 5 9,0 0-1,-1-1 1,0 1 0,0-1-1,-1 1 1,0-1 0,0 1 0,0-1-1,-1 1 1,-1-6-9,0 7 4,1 0 0,-1 1 1,1-1-1,-2 1 0,1-1 1,0 1-1,-1 0 0,0 0 0,0 0 1,0 0-1,0 1 0,0-1 0,-1 1 1,-3-3-5,-1 1 1,1 0 0,-1 0 1,0 1-1,0 0 0,-1 1 0,1 0 1,-1 0-1,1 0 0,-2 1-1,3 1 7,1 0 0,-1 0-1,1 0 1,-1 1 0,0 0-1,1 1 1,-1-1 0,1 1 0,-1 1-1,1-1 1,-1 1 0,-5 2-7,9-2 34,-1-1 1,1 1 0,0 0-1,-1 1 1,1-1-1,0 0 1,0 1 0,1 0-1,-1 0 1,1-1-1,-1 2 1,1-1 0,0 0-1,-2 3-34,2 0 67,-1-1 0,1 1 0,1 0 0,-1 0 0,1-1 0,0 1 0,0 0 0,0 1 0,1-1-67,0 9 136,1 1 0,1-1 1,0 0-1,1 0 1,1 0-1,0 0 0,1 1-136,1 0 94,1 0-1,0-1 0,1 0 0,0 0 0,1-1 1,1 0-1,0 0 0,1-1 0,1 0 0,0-1 1,0 0-1,1-1 0,1-1 0,-1 0 0,2-1 1,0 0-1,10 4-93,-7-6 59,-1 0 0,2 0 0,-1-2 0,1-1 0,13 2-59,-23-4-298,0-2 0,0 1-1,0-1 1,0 0 0,0-1 0,0 0-1,0-1 1,0 0 0,0 0-1,-1-1 1,1 0 0,-1 0 0,3-2 298,23-15-1218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39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 54 11779,'-31'-9'4929,"42"7"-2769,11 1-960,2-3 153,11 3-249,5-1-136,5-1-176,6-3-72,-3 0-264,-8-1-127,-16 3-153,-2 1 48,-18-2-681,4 5-471,-16 3 1024,-1-1-504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0.6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76 9786,'4'-57'3814,"0"42"-1685,-4 15-2069,0 0 0,0 0 0,0-1 0,0 1 0,1 0 0,-1 0 0,0 0-1,0-1 1,0 1 0,0 0 0,1 0 0,-1 0 0,0 0 0,0-1 0,0 1 0,0 0-1,1 0 1,-1 0 0,0 0 0,0 0 0,1 0 0,-1 0 0,0 0 0,0-1 0,1 1 0,-1 0-1,0 0-59,1 1 113,-1-1-1,1 0 1,0 1-1,-1-1 1,1 1-1,-1-1 1,1 0-1,-1 1 1,1-1-1,-1 1 1,1 0-1,-1-1 0,1 1 1,-1-1-1,1 1 1,-1 0-1,0-1 1,1 1-113,2 9 474,1 0 0,-1-1 0,-1 2 0,0-1-1,0 0 1,-1 0 0,0 8-474,0-1 446,3 24 329,0 13 797,6 15-1572,15 43 744,-1-7-1175,-21-93-1084,-4-21-2377,-4-12 2613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1.1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54 7818,'0'-3'685,"0"1"-1,0-1 1,0 0 0,1 0 0,-1 0 0,1 0 0,0 1 0,-1-1 0,1 0-1,1 0-684,-1 1 246,0 1-1,0 0 0,0-1 0,0 1 0,0 0 0,0 0 0,1 0 0,-1 0 0,0 0 0,0 0 0,1 0 0,-1 1 0,1-1 0,-1 1 1,1-1-1,-1 1 0,1-1 0,-1 1 0,1-1-245,8 0 468,1-1 0,-1 1 0,0 1 1,0 0-1,0 0 0,0 1 0,1 0 1,-1 1-1,1 0-468,-3 0 135,0 0 1,0 1-1,0 0 1,0 0 0,-1 1-1,1 0 1,-1 0-1,0 1 1,0 0-1,-1 0 1,1 1-136,-4-4 39,-1 1 1,0-1-1,1 1 1,-1 0-1,0 0 1,-1 0-1,1 0 1,0 0-1,-1 0 0,0 0 1,1 0-1,-1 1 1,-1-1-1,1 0 1,0 1-1,-1-1 1,0 1-1,1-1 0,-1 0 1,-1 1-1,1-1 1,0 1-1,-1-1 1,0 1-40,-1 1 28,1 0 1,-1 0-1,-1 0 0,1 0 1,-1-1-1,0 1 1,0-1-1,0 0 1,0 0-1,-1 0 1,0 0-1,0 0 1,0-1-1,0 0 1,-1 1-29,-2 1-187,-1-1 0,0 0 1,1 0-1,-1-1 1,-1 0-1,1-1 0,0 0 1,0 0-1,-1 0 1,0-1-1,1-1 0,-1 1 1,-8-2 186,17 1-47,-1 0 1,1 0 0,0 0-1,-1 0 1,1 0 0,0 0-1,-1 0 1,1 0 0,0 0 0,-1 0-1,1 0 1,0 0 0,-1 0-1,1 0 1,0-1 0,-1 1-1,1 0 1,0 0 0,0 0-1,-1-1 1,1 1 0,0 0-1,-1-1 47,5-2-41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1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 1 12139,'0'0'4945,"2"14"-3105,-4 8-80,-3 14-271,0 7-257,-1 9-376,2-1-144,4 2-272,0-8-136,6-9-167,-4-5 7,4-14-368,-4 2-393,-4-15-863,3-3-616,3-5 1255</inkml:trace>
  <inkml:trace contextRef="#ctx0" brushRef="#br0" timeOffset="0.72">196 187 7986,'-10'-3'6569,"-2"4"-3426,-12 8-1603,17-6-976,-36 12 398,31-12-742,0 1-1,1 0 1,-1 1-1,1 0 0,0 1 1,-2 2-220,12-7 54,-1 0 1,1 0 0,0 0-1,0 1 1,-1-1-1,1 0 1,0 1 0,0-1-1,1 1 1,-1-1-1,0 1 1,0-1 0,1 1-1,-1-1 1,1 1 0,-1 0-1,1 0 1,0-1-1,0 1 1,-1 0-55,1-1 143,0-1 38,0 0 20,0 0-11,0 0-239,0 0 1,0 0-1,0-1 0,0 1 1,0 0-1,0 0 1,0 0-1,0 0 0,0 0 1,0 0-1,0 0 1,0 0-1,0 0 1,0 0-1,0 0 0,0-1 1,0 1-1,0 0 1,0 0-1,0 0 0,0 0 1,0 0-1,0 0 1,0 0-1,0 0 0,0 0 1,0 0-1,0 0 1,0-1-1,0 1 0,0 0 1,0 0-1,1 0 1,-1 0-1,0 0 1,0 0-1,0 0 0,0 0 1,0 0-1,0 0 1,0 0-1,0 0 0,0 0 1,0 0-1,0 0 1,0 0-1,1 0 0,-1 0 1,0 0-1,0 0 1,0 0-1,0 0 0,0 0 1,0 0-1,0 0 49,7-3-3462,-6 2 882,3 0 882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35:17.54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57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4:36:05.927"/>
    </inkml:context>
  </inkml:definitions>
  <inkml:trace contextRef="#ctx0" brushRef="#br0">6223 6577 1314 0,'-1'-1'509'0,"-1"4"-325"15,-2 4-5-15,-4 8-13 16,-5 3-18-16,-6 12-55 16,-1 5-12-16,-5 10-17 15,0 8-8-15,-1 1-18 16,-5 1-7-16,2-3-15 0,6 0-6 16,7-11-17-16,14-3-36 15,-4-19-117-15,-3-12-237 16,-10-13 255-16</inkml:trace>
  <inkml:trace contextRef="#ctx0" brushRef="#br0" timeOffset="234">5903 6718 1613 0,'14'6'610'15,"3"4"-427"-15,2 5-40 16,-4 7-1-16,9 10-15 15,1 1-28-15,-1 6-32 16,5-3-9-16,2 4-14 16,6-2-13-16,-1-5-18 15,-4 4-5-15,-4-11-5 16,-3-1 4-16,-7-11-57 16,-3-6-71-16,-7-10 45 15,-5-2 11-15</inkml:trace>
  <inkml:trace contextRef="#ctx0" brushRef="#br0" timeOffset="656.21">6676 6761 1089 0,'-40'17'538'16,"30"-15"-96"-16,9 0-259 16,-1 0-21-16,10 5-44 15,5-4-40-15,9 4-57 16,8-3-4-16,6-4-7 15,3 1-3-15,3-4-33 0,-3 1-82 16,-3 1 74-16</inkml:trace>
  <inkml:trace contextRef="#ctx0" brushRef="#br0" timeOffset="852.44">6719 6941 1596 0,'-2'10'583'0,"2"-10"-420"16,4 4-21-16,9 1-2 16,3-5-14-16,13 0-68 15,0-7-15-15,4-1-17 16,2 2 10-16,0 8-129 16,0 4 394-16,8-2-246 15</inkml:trace>
  <inkml:trace contextRef="#ctx0" brushRef="#br0" timeOffset="1205.6">7498 6718 1525 0,'-16'-2'568'0,"16"3"-367"16,7 1-97-16,9-1-22 15,14 4 6-15,12-5-45 16,0 0-15-16,7 0-12 16,-4-3-5-16,-2 0-13 15,0-1-69-15,-13 3-321 16,-11 1 275-16</inkml:trace>
  <inkml:trace contextRef="#ctx0" brushRef="#br0" timeOffset="1374.26">7569 6833 1120 0,'-10'19'519'15,"11"-12"-77"-15,9 1-333 16,0 0-2-16,11-5 1 16,-3-2-27-16,13 5-51 0,-2-11-6 15,-2 0-57-15,-2-3-62 16,-8-12 59-16</inkml:trace>
  <inkml:trace contextRef="#ctx0" brushRef="#br0" timeOffset="1594.57">7684 6556 1456 0,'-2'12'544'16,"-1"4"-340"-16,2 15-127 15,1 10-1-15,1 6 16 16,1 3-22-16,2-5-32 16,2 10-5-16,0-11-13 15,1-5-9-15,-3-9-38 16,-1-14-67-16,2-7-269 16,-1 1 241-16</inkml:trace>
  <inkml:trace contextRef="#ctx0" brushRef="#br0" timeOffset="1801.25">7767 6610 1449 0,'6'6'600'0,"0"9"-348"16,1 15-109-16,-3 3-6 15,-2 18-35-15,-2-2-23 16,0 4-21-16,-1-5-9 15,-1-9-22-15,-1-4-9 16,2-11-65-16,1 1-65 0,-1-16 406 16,1 3-263-16</inkml:trace>
  <inkml:trace contextRef="#ctx0" brushRef="#br0" timeOffset="2367.17">8284 6783 1258 0,'0'-1'562'15,"0"0"-261"-15,-1 1-127 16,0 0-16-16,-7 13-46 16,-1 11-26-16,2 28-33 15,14-29-10-15,10-2-19 16,3-4-7-16,8-7-9 16,1-10-1-16,1-18-3 15,-1-3-2-15,-17-17 1 16,3 1-1-16,-11-5 0 15,-7 5 2-15,-1 9 1 16,-16 4 0-16,-12 10 0 16,4 8-1-16,-4 8-3 15,5 9-1-15,8 7-11 16,5 3-25-16,11-1-90 0,5-2-67 16,15-3 93-16,3-11 18 15</inkml:trace>
  <inkml:trace contextRef="#ctx0" brushRef="#br0" timeOffset="2657.79">8834 6415 1433 0,'-20'2'505'15,"0"-3"-419"-15,3 0-86 16,6 10-3-16,5 9 4 15,3 4 5-15,3 18 13 16,1 5 16-16,1 10 37 16,1 12 17-16,2 3 12 15,-1 5-7-15,0-10-30 16,1 0-14-16,0-10-18 16,-5-15-5-16,-2-5-32 15,-3-8-60-15,-9-14 43 16</inkml:trace>
  <inkml:trace contextRef="#ctx0" brushRef="#br0" timeOffset="2794.18">8580 6741 1404 0,'-1'0'684'0,"12"-2"-81"15,13 2-471-15,5 1-11 16,0 2-22-16,-3-1-25 15,4-4-57-15,-2-2-1 16,9 0-92-16,3-1-80 16,19 4 98-16</inkml:trace>
  <inkml:trace contextRef="#ctx0" brushRef="#br0" timeOffset="3316.61">9344 6485 1372 0,'21'0'538'16,"-5"-2"-330"-16,1 4-6 15,-1 34-4-15,-1 5-22 16,-4 16-65-16,-8 2-16 16,5-3-33-16,-11-6-17 15,3-7-21-15,9-1-7 16,-18-24-10-16,16 3-3 0,-7-22-4 15,-3-8 0-15,15 0-19 16,-18-12-10-16,9 6-9 16,-2-7 0-16,-2 0 18 15,7 4 10-15,-4-2 10 16,7 4 1-16,4 8 1 16,11 2 2-16,-2 8 7 15,0 4 6-15,-3 6 9 16,-8 2 1-16,2 6-2 15,-3 2-6-15,-6-3-9 16,-2-4-3-16,0-2 4 16,1-7-47-16,3 0-102 15,0-1-377-15,3-17 336 16</inkml:trace>
  <inkml:trace contextRef="#ctx0" brushRef="#br0" timeOffset="3629.3">9704 6873 1466 0,'47'40'573'16,"-27"-42"-367"-16,-1-6-28 15,-3-8-30-15,7-5-32 16,-4-12-68-16,4 0-13 16,-7 2-13-16,-3-1-9 15,-8 8-7-15,-10 4-1 0,1 11-1 16,-14 1 0-16,-5 9-4 15,2 6 5-15,-2 5 24 16,5 7 9-16,8 6 22 16,3 6-2-16,4 3-13 15,5 2-8-15,10-4-15 16,2-8-8-16,11-6-10 16,4-7-1-16,7-12-39 15,7-3-50-15,-9-10-132 16,-8-8 4-16,7 5 113 15</inkml:trace>
  <inkml:trace contextRef="#ctx0" brushRef="#br0" timeOffset="4084.62">10128 6819 849 0,'-4'0'483'16,"4"-9"5"-16,-2-6-215 15,2-4-70-15,-1-2-29 16,-3 0-68-16,1 1-33 15,-2 6-39-15,-6-1-10 16,0 9-12-16,-7 6-3 16,-3 10 1-16,7 6 0 15,6 11 5-15,-6 1 3 0,4-1 0 16,10 4 1-16,-4-10-5 16,13-5-1-16,4-7-5 15,0-9-1-15,-5-10-4 16,12 0 0-16,-1-10-1 15,-9-5 1-15,10 6-1 16,-10-6 1-16,-1 10-3 16,3 6 4-16,-8 8 28 15,4 7 15-15,-5 8 21 16,0 2 0-16,1 7-26 16,-1-4-14-16,4-5-6 15,6 0-48-15,4-9-128 16,2-5-72-16,8-2-150 15,-1-7 214-15</inkml:trace>
  <inkml:trace contextRef="#ctx0" brushRef="#br0" timeOffset="5646.2">10510 6752 868 0,'0'1'446'15,"6"-2"-53"-15,-11-5-258 0,3 0 0 16,-6-6-21-16,-8-1-27 16,9 1-8-16,-5 2 2 15,-9 6-21-15,9 6-7 16,-9 8-12-16,0 1-6 0,6 13-5 15,9 6-1 1,-3 2-5-16,11 8-2 0,10-12-5 16,4-4-4-1,7-9-8-15,-3-10-1 0,-1-12-1 16,-6-11-1-16,1-12 1 16,-4-8-1-16,9-6-1 15,-4-3 0-15,-6-7 0 16,1 2 1-16,-11 0 0 15,-2 8 0-15,4 21 2 16,-5 10-1-16,-9 17 0 16,8 10 1-16,-11 9 17 15,8 9 18-15,10 16 24 16,0 2 6-16,11 8-9 16,-1-1-14-16,-1-13-21 15,1-3-6-15,-1-15-8 16,1-8-5-16,9-7-128 0,-6-14-31 15,6-11 83-15</inkml:trace>
  <inkml:trace contextRef="#ctx0" brushRef="#br0" timeOffset="5955.77">10767 6701 1226 0,'0'-5'612'0,"-7"5"-53"0,-3 3-419 15,0 2-10-15,-2 2-33 16,2 1-35-16,5 1-42 16,5 0-4-16,2 4-4 15,4-1-4-15,6 7-4 16,0-2 0-16,6 3-3 16,1 2-1-16,-4-6 9 15,1 3 8-15,-4-5 14 16,-1-3 5-16,-4 1 19 15,-7-4 6-15,-12-7-4 16,-9-1-1-16,-12 0-25 16,0-2-14-16,-5-2-27 15,3 3-84-15,7-11-595 16,13 7 487-16</inkml:trace>
  <inkml:trace contextRef="#ctx0" brushRef="#br0" timeOffset="6453.77">11757 6684 1452 0,'-4'1'567'0,"-2"2"-343"15,3-2-51-15,0 2-11 16,1 2-27-16,2-1-72 16,6-2-12-16,23 10-23 15,40 1-10-15,-32-18-69 0,-3-1 183 16,-1 4-113-16</inkml:trace>
  <inkml:trace contextRef="#ctx0" brushRef="#br0" timeOffset="6617.39">11764 6904 1672 0,'-1'10'646'15,"2"-2"-411"-15,6-9-137 16,8 8 3-16,3-4-35 16,4-1-38-16,3 2-52 15,4-4-76-15,12-3 67 16</inkml:trace>
  <inkml:trace contextRef="#ctx0" brushRef="#br0" timeOffset="7187.88">12715 6419 1176 0,'-23'6'563'0,"1"-2"-152"15,7 5-129-15,5-1-71 16,6 4-32-16,11-6-63 16,7 3-28-16,16-5-26 0,10-4-10 15,17 10-21-15,7-6-10 16,4 0-9-16,-7-1-4 15,-7-5-3-15,-4 1-1 16,-12-1-34-16,-1 3-61 16,-24-6-108-16,-9 1-133 15,-14 1 201-15</inkml:trace>
  <inkml:trace contextRef="#ctx0" brushRef="#br0" timeOffset="7586.64">12727 6451 1203 0,'-13'19'560'0,"0"-4"-149"16,3 5-161-16,9-6-54 16,1 0-26-16,13-2-68 15,5-3-27-15,12 1-16 16,9 2-4-16,9 3-14 16,2 6-6-16,1 5-14 15,-9 4-7-15,-10 2-9 16,-7 0 0-16,-9 7-4 15,-6 1 0-15,-11 1 1 16,-7-3-1-16,-18-3 1 16,0-10-1-16,6 2 0 15,-6-3 0-15,10-10 0 16,3 6 1-16,-6-13 1 0,11 0-1 16,6-1 3-16,11 0 7 15,6 1 11-15,2-1 5 16,8-4 3-16,1-2-4 15,11 0-9-15,6 0-4 16,-4-1-6-16,-10-1 29 16,-5 1-106-16,-4 5 246 15,-9 5-144-15</inkml:trace>
  <inkml:trace contextRef="#ctx0" brushRef="#br0" timeOffset="8046.64">13887 6615 1219 0,'17'-7'576'0,"-15"2"-251"0,-4 11-69 16,1 11-26-16,-22 15-52 15,1 7-45-15,-9 11-42 16,-5 2-18-16,11 6-41 16,7-5-13-16,6-5-10 15,3-2-2-15,-1-15 7 16,2-4-16-16,-1-13-118 15,1-5-68-15,-1-14 101 16</inkml:trace>
  <inkml:trace contextRef="#ctx0" brushRef="#br0" timeOffset="8227.91">13621 6702 1552 0,'10'3'631'0,"9"12"-336"0,4 10-68 15,-1 8-25-15,0 5-30 16,2 9-73-16,3-5-24 16,6 0-20-16,1-5-18 15,7-1-21-15,-11-3-5 16,0-3 17-16,-6-1-61 16,-15-12 33-16,14-1-2 15</inkml:trace>
  <inkml:trace contextRef="#ctx0" brushRef="#br0" timeOffset="8425.04">14178 7121 1828 0,'9'14'709'15,"0"3"-463"-15,-4 3-140 16,0 1 11-16,-1 5-46 15,-1-3-36-15,-3-7-20 16,0-2 13-16,-3-10-119 16,-1-6-65-16,4-11 96 15</inkml:trace>
  <inkml:trace contextRef="#ctx0" brushRef="#br0" timeOffset="8589.71">14183 6830 1612 0,'8'11'694'0,"2"-10"-270"16,3-1-297-16,0 1-5 15,-2-1-36-15,1 0-41 16,-4 0-11-16,1 1-69 0,-6-7 32 16</inkml:trace>
  <inkml:trace contextRef="#ctx0" brushRef="#br0" timeOffset="9606.04">12747 7357 1163 0,'0'-2'485'15,"0"1"-213"1,0 1-73-16,0 0-4 0,2 21-15 16,4 34-67-16,-3-28-21 15,2 1-36-15,4 2-20 16,4-2-22-16,-1-12-8 16,-1-14-145-16,-3-6-34 0,-10-19 93 15</inkml:trace>
  <inkml:trace contextRef="#ctx0" brushRef="#br0" timeOffset="9769.85">12641 7153 1429 0,'4'0'581'16,"4"-1"-339"-16,3 1-129 15,2 2 4-15,2-1-54 16,2-1-29-16,3 0-85 15,1 2 151-15,-4 4-90 16</inkml:trace>
  <inkml:trace contextRef="#ctx0" brushRef="#br0" timeOffset="9968.53">12959 7326 1509 0,'0'15'588'0,"4"-6"-347"16,3-1-152-16,3-3-2 16,0-6-19-16,8 1-32 15,12-3-28-15,1-2-1 16,2 2-28-16,-7-2-65 0,-9 9 58 16</inkml:trace>
  <inkml:trace contextRef="#ctx0" brushRef="#br0" timeOffset="10123.49">13008 7534 1523 0,'5'13'582'0,"-3"-6"-415"16,8-2-20-16,9 1-27 16,-2-5-39-16,9 0-59 15,2-2 8-15,-2-1 32 16,1-5-42-16</inkml:trace>
  <inkml:trace contextRef="#ctx0" brushRef="#br0" timeOffset="10404.23">13380 7396 1684 0,'7'15'670'0,"-8"-2"-407"16,4 9-116-16,-3-2 0 15,-4 11-38-15,5 0-44 16,4-1-39-16,2-2-6 16,11-8-39-16,-6-7-74 0,1-13-64 15,-17-8 87-15</inkml:trace>
  <inkml:trace contextRef="#ctx0" brushRef="#br0" timeOffset="10909.63">12859 6108 1194 0,'5'0'493'0,"-4"7"-238"16,0 2-49-16,-4 3-26 15,1 9-12-15,0 4-71 16,-8-1-30-16,8-3-30 16,3-3-15-16,-1-8-15 15,6-6-2-15,0-7-3 16,-6-6 0-16,-1-9 0 15,-2-2-1-15,0-6 1 16,9 1-1-16,10 6 1 16,-1-1-1-16,7 3 0 15,-2 0 1-15,-7 5-1 16,5 9-2-16,-5 9 12 16,0 9 14-16,-3 11 26 15,-4 0 12-15,5 7-7 0,0-4-13 16,-7-10-22-16,-1-1 0 15,-2-10-120-15,3-2 109 16,12-6-31-16</inkml:trace>
  <inkml:trace contextRef="#ctx0" brushRef="#br0" timeOffset="25342.77">5929 8173 688 0,'-2'0'438'0,"-2"0"38"16,1 1-238-16,3-1-20 16,0 0-44-16,0 0-25 15,0 0-40-15,18 4-2 16,42 3-23-16,-18-4-19 15,4 0-30-15,2 1-11 16,1 3-13-16,-2-2-3 0,-2 0-3 16,-3-2 11-16,-12-2-104 15,-8-1-77-15,-30-7 105 16</inkml:trace>
  <inkml:trace contextRef="#ctx0" brushRef="#br0" timeOffset="25555.59">5995 8208 1193 0,'-6'14'526'15,"1"-1"-255"-15,4 4-72 16,3 8-10-16,-1 3-36 16,4 7-32-16,2 3-41 15,3 4-9-15,-4 5-22 0,-2-1-11 16,4 0-13-16,-4-4-6 15,4-5-9-15,2-7-4 16,-2-5-18-16,1-6-65 16,3-8-106-16,-6-11 114 15</inkml:trace>
  <inkml:trace contextRef="#ctx0" brushRef="#br0" timeOffset="25741.68">6011 8528 1314 0,'12'-2'555'16,"-5"1"-262"-16,7 1-135 16,9 0 12-16,1 1-29 15,2-1-38-15,5 2-54 16,-4 0-13-16,-2-1-20 16,-3-1-13-16,-5 1-119 15,-7 1-187-15,-9 6 196 16</inkml:trace>
  <inkml:trace contextRef="#ctx0" brushRef="#br0" timeOffset="25928.3">6073 8726 1512 0,'7'13'570'16,"6"-1"-399"-16,5-2-11 15,7-7-16-15,1-3-31 16,5-8-70-16,1-5-11 15,-1 5-37-15,-1-6-28 16,-2-2 18-16</inkml:trace>
  <inkml:trace contextRef="#ctx0" brushRef="#br0" timeOffset="26392.29">6750 8121 1559 0,'9'-9'611'0,"-6"1"-362"15,-2 2-76-15,-6 4-63 16,-6 2 6-16,-12 9-48 16,-5 5-44-16,0 3-16 15,1 4-2-15,1-1-1 16,6-1-2-16,1-2 0 15,-1-5-2-15,7 2 1 16,-3-4-1-16,14 1 1 16,2 1 1-16,6-2 1 15,9 3-1-15,-2 3 0 16,2 5 1-16,-2 4 3 16,-1 6 2-16,-1 5 6 15,-2 4 3-15,-2 5 3 16,-2 1 0-16,0 0-5 15,0-6-3-15,0-9-3 16,1-7-1-16,-4-12 8 0,1 1 4 16,-1-6 2-16,2-2-1 15,4 1-4-15,3 1-3 16,6-2-1-16,3 1 0 16,9-2-3-16,3-3-2 15,4 2-3-15,-6-6 3 16,1 1-74-16,-3-3-66 15,-7-6 84-15</inkml:trace>
  <inkml:trace contextRef="#ctx0" brushRef="#br0" timeOffset="26623.54">7241 8255 1742 0,'0'11'662'0,"-3"6"-391"16,-7 6-111-16,-12 15-22 16,-4 6-14-16,-3 3-85 15,5 3-19-15,5-7-11 16,3-5-3-16,7-8 1 16,2-6-33-16,3-13-126 15,-8-6-70-15,4-8-515 16,9-8 483-16</inkml:trace>
  <inkml:trace contextRef="#ctx0" brushRef="#br0" timeOffset="26822.39">6999 8289 1614 0,'16'11'635'16,"-2"6"-379"-16,2-2-35 15,4 15-26-15,1 1-27 16,6 9-79-16,-1 4-19 0,4-6-29 15,-2-2-8-15,-2-5-18 16,-3-4-5-16,-10-8-17 16,-1-3-64-16,-5-10-87 15,-1-9-422-15,-6-11 387 16</inkml:trace>
  <inkml:trace contextRef="#ctx0" brushRef="#br0" timeOffset="27234.2">7340 8123 1733 0,'10'-7'632'16,"1"0"-441"-16,8 0-132 15,-1 2-2-15,3 0 4 0,4 2-30 16,-2 3-12-16,-3 1-2 15,-1 5 0-15,-1 2-1 16,-1 2-1-16,-3 0 1 16,-1 2 1-16,-10 0 0 15,4 4 5-15,-2 2 3 0,1 8 0 16,3 3-1-16,-1 11-8 16,-4 1 1-16,3 7 1 15,0 5 2-15,-3 1 6 16,4-2 1-16,-4-6 9 15,0-6 4-15,-3-9 4 16,-2 1-2-16,-7-8-10 16,-3-3-5-16,-8-7-12 15,-1-5-5-15,-1-8 2 16,-3-5-32-16,0-5-125 16,2-7-65-16,4 2-427 15,4-5 408-15</inkml:trace>
  <inkml:trace contextRef="#ctx0" brushRef="#br0" timeOffset="27734.53">8136 8369 1363 0,'-65'11'576'0,"59"-5"-264"16,5-4-87-16,2-2-51 16,10 4-24-16,5-3-79 15,3 4-26-15,11-3-24 16,-2-6-6-16,3 1 11 16,-1 3-66-16,-4 0-117 15,-4 6 112-15</inkml:trace>
  <inkml:trace contextRef="#ctx0" brushRef="#br0" timeOffset="27901.05">8212 8466 1521 0,'-32'31'644'0,"27"-28"-335"16,6 0-126-16,2 2-28 15,8-4-48-15,1-1-44 0,7-3-35 16,1-4-6-16,2 0-33 15,1 0-62-15,-4 7 49 16</inkml:trace>
  <inkml:trace contextRef="#ctx0" brushRef="#br0" timeOffset="28568.35">8950 7934 1403 0,'3'-17'527'16,"3"17"-306"-16,6 10-67 16,-5 9 0-16,3 11 11 15,-6 8-44-15,2 1-27 0,-5-1-23 16,0-4-14-16,0-10-31 16,-1-5-8-16,0-13-9 15,-4-6-3-15,1-7-4 16,-5-9-2-16,7-7-2 15,4-2-1-15,9-3-1 16,-4 9 1 0,-1 1 2-16,10-16 1 0,9 6 0 15,-6 9 3-15,6 11 0 16,3 7 0-16,-6 4 4 16,0 5 8-16,-6 13 24 15,-5 6 12-15,-3 6 9 16,-2 1-5-16,-3 0-23 15,-2-5-9-15,-2-7-13 16,0-4 9-16,-1-11-75 16,1-2-67-16,-1-9 314 15,-1-2-197-15</inkml:trace>
  <inkml:trace contextRef="#ctx0" brushRef="#br0" timeOffset="28943.26">8860 8342 1577 0,'-7'10'598'0,"-4"-8"-383"16,6-2-59-16,16-1-31 16,3 0 9-16,14 0-32 15,1 0-21-15,14 1-10 16,8 1-10-16,12-2-24 16,7-2-12-16,4-1-14 15,0-7-4-15,-9 6-4 16,-7 0 1-16,-18 5 18 15,-9 6-36-15,-20-3-125 16,-7 0 360-16,-10 2-220 16</inkml:trace>
  <inkml:trace contextRef="#ctx0" brushRef="#br0" timeOffset="29326.54">9038 8624 1687 0,'9'6'593'0,"12"-6"-472"15,-3-1-11-15,7-4 27 16,6 3-11-16,2 0-55 16,2 3-7-16,-5 7-15 15,-5 2-12-15,-7 4-17 16,-6 3-4-16,-12 3-8 15,-6 0-1-15,-10 0-2 16,-4 3 0-16,-4-8-2 16,0 1 1-16,1 3-4 15,1-9 0-15,6 4 22 16,1-2 9-16,9-4 17 16,6 0 2-16,12-4-11 15,-7-2-7 1,2 0-6-16,28 8-4 0,14-5-3 0,6 1-1 15,-10-6-2-15,-8-1-2 16,-12 1-2-16,-6 0 16 16,-14-1-142-16,2 2 81 15,-16 1-2-15</inkml:trace>
  <inkml:trace contextRef="#ctx0" brushRef="#br0" timeOffset="33253.87">6297 10019 775 0,'1'-14'368'0,"25"-26"-81"15,-25 30-73-15,1 6-8 16,1 4-11-16,8 10-40 16,-7 9-16-16,5 15-16 0,3 12-16 15,-6 16-28-15,5 3-13 16,0 7-23-16,1 0-8 15,-3-6-15-15,-7-1-4 16,9-16-8-16,-5-7-1 16,-6-16-3-16,10-3 12 15,-15-21-93-15,-1-10-83 16,5-19-546-16,-16-16 461 0</inkml:trace>
  <inkml:trace contextRef="#ctx0" brushRef="#br0" timeOffset="33497.49">6301 9921 985 0,'16'-18'526'0,"-8"12"-40"15,12 2-233-15,6 6-112 16,2-2-3-16,-3 4-44 16,10 2-22-16,-8 2-19 15,5 2-6-15,6 5-12 16,-14 1-6-16,4 2-13 15,-11 5-3-15,-11 5-4 16,-4 4-1-16,-14 4 0 16,-5-4 0-16,-5 2-2 0,-5-9-1 15,2-8 2 1,-1 2-13-16,6-12-56 0,-2 0-25 16,1-4-66-16,1-3-29 15,-6-1-50-15,13 5-250 16,6 13 332-16</inkml:trace>
  <inkml:trace contextRef="#ctx0" brushRef="#br0" timeOffset="33850.69">6744 10318 1115 0,'16'5'504'0,"-4"15"-152"16,1 6-137-16,-2 9-56 15,-4 2 6-15,-5 4-39 16,6 3-40-16,4-4-34 16,-1-10-8-16,5-6-16 15,-7-9-6-15,-5-9-10 16,-1-2-3-16,-6-7-5 16,-6-7 0-16,-5-11-2 15,-2-5-2-15,3-8 0 16,5 4 0-16,8-1 0 15,8 5 1-15,12 5 0 16,3 0 1-16,11 6-1 0,1 0 1 16,-5 3 2-16,2 3 0 15,-10 4-1-15,3 5 0 16,-13-3 19-16,2 2-58 16,-11-3 329-16,3 1-224 15</inkml:trace>
  <inkml:trace contextRef="#ctx0" brushRef="#br0" timeOffset="34367.26">7576 9951 1304 0,'-9'-14'531'16,"5"12"-266"-16,-3 8-71 16,-7 15-12-16,0 11-28 0,-4 12-62 15,2 6-11-15,16 7-6 16,-3 0-6-16,11 7-16 15,6 1-7-15,7-1-11 16,4-1-3-16,0-10-6 16,0-8-4-16,-8-13-6 15,-1 0-4-15,-3-11-3 16,-6-12-2-16,-1-4-3 16,-6-9-64-16,0-10 281 15,0-5-182-15</inkml:trace>
  <inkml:trace contextRef="#ctx0" brushRef="#br0" timeOffset="34694.53">8419 10147 1675 0,'-4'2'606'0,"-1"6"-465"16,1 2-2-16,-2 18 20 15,-8 3-38-15,-9 14-70 16,0 7-10-16,-6 3-11 15,3 2-7-15,11-3-12 16,1-6-4-16,8-5 7 16,0-12-28-16,1-17-112 15,2-2-44-15,0-23 84 16</inkml:trace>
  <inkml:trace contextRef="#ctx0" brushRef="#br0" timeOffset="34918.53">8154 10219 1573 0,'2'0'609'16,"8"4"-381"-1,3 6-27-15,8 24-8 0,1 2-26 16,7 13-67-16,5 4-18 16,7-4-24-16,-2-4-9 15,2-7-21-15,-10-5-9 16,-10-8-8-16,3 4-3 15,-17-15 14-15,2 3-32 16,-6-6-127-16,-9-8 100 0,5-11-23 16</inkml:trace>
  <inkml:trace contextRef="#ctx0" brushRef="#br0" timeOffset="35326.62">8878 10241 1561 0,'-26'-11'541'0,"0"14"-373"15,3 2-62-15,3 0 26 16,6 2 28-16,8 3-65 0,6-1-17 15,9 8-18-15,7 0-11 16,8-2-17-16,4 4-7 16,5-4-9-16,1-2-2 15,-8-5-4-15,0-3 4 16,-2 3 12-16,-10-1 3 16,-6 0 8-16,-8 1-1 15,-17 2-7-15,2 1-2 0,-17 6-8 16,-2 5-7-16,-12 7-8 15,-3 2-2-15,8 0-4 16,4-5-40-16,18-9-123 16,6-4-70-16,19 0 128 15</inkml:trace>
  <inkml:trace contextRef="#ctx0" brushRef="#br0" timeOffset="35501.55">9105 10518 1494 0,'-13'13'613'16,"-1"2"-354"-16,-8 8-108 15,2 2-7-15,-6-4-51 16,7 2-38-16,4-6-33 16,-10-8-8-16,14 2-14 15,-7-9-42-15,6 1-106 0,5-5 458 16,13 4-277-16</inkml:trace>
  <inkml:trace contextRef="#ctx0" brushRef="#br0" timeOffset="36196.74">9670 9788 1600 0,'10'-13'557'16,"5"2"-471"-16,6 7-2 15,8-1 27-15,4 7-8 16,6 9-28-16,-5-5-5 16,-3 11-16-16,-10 7-16 0,-10-1-25 15,-2 5-4-15,-13 3-1 16,-4-2-1-16,-18-1-1 16,-8-6 1-16,-6-6-2 15,1-3-2-15,12 0 5 16,6-1 7-16,8-1 11 15,5 0 4-15,10-2-6 16,8-1-7-16,10-3-11 16,5 1-1-16,16 1-1 15,-5 0-2-15,5 3 1 16,-3-2-2-16,-16 2 1 16,-1 4 0-16,-19-3 3 15,-3 5 4-15,-13-9 5 16,-8-1 2-16,-7-1-2 15,-7-5-3-15,-1 4 7 16,5-4-39-16,6 0-117 0,9 2-23 16,8-12 72-16</inkml:trace>
  <inkml:trace contextRef="#ctx0" brushRef="#br0" timeOffset="36553.26">10092 9891 1170 0,'6'4'598'0,"4"9"-66"0,-7 9-317 16,2 5-3-16,-7 7-50 15,1 1-45-15,3-2-70 16,0-3-12-16,3-11-15 16,1 0-6-16,-3-11-9 15,-1-2-3-15,-2-13-1 16,-2-6-1-16,1-11-2 15,0-5 0-15,3-1 0 16,3-2 1-16,4 3 1 16,5 3 0-16,3 7 1 15,3 5 0-15,1 5 2 16,-1 9 0-16,1 12-1 16,0 8 4-16,-6 16 13 15,-4 1 6-15,-2 2 6 16,-2-3-2-16,0-8-12 0,1-10-2 15,1-8-57-15,-3-6-61 16,-2-10 121-16,-2-2-54 16</inkml:trace>
  <inkml:trace contextRef="#ctx0" brushRef="#br0" timeOffset="36860.72">9622 10365 1672 0,'-6'8'599'16,"8"2"-422"-16,10-4-87 15,10 5 7-15,15 0 35 16,9-1-29-16,27-5-18 15,3-3-1-15,14-7-20 16,2-2-12-16,-6-9-25 16,9 0-8-16,-12 1-10 15,-8 1-2-15,-20 13-3 16,-16 1 4-16,-20 9-52 16,-6 2-81-16,-25 1-63 0,1 1 94 15</inkml:trace>
  <inkml:trace contextRef="#ctx0" brushRef="#br0" timeOffset="37134.37">10137 10519 1339 0,'-5'5'595'0,"2"-1"-280"0,-4 3-104 16,0 1-16-16,-15 0-67 15,0 3-45-15,-1 7-55 16,-3-1-11-16,9 5-8 15,3 0-2-15,6 2-2 16,8-5-2-16,12 3-1 16,4-4 0-16,9-2 2 15,1-5-1-15,9-6 3 16,7 1-1-16,4-7 0 16,3 1-1-16,-1-5-2 15,-4-1 20-15,-12 0-107 16,-4 5-75-16,-13 3 104 15</inkml:trace>
  <inkml:trace contextRef="#ctx0" brushRef="#br0" timeOffset="37337.36">10255 10567 1400 0,'1'18'614'15,"-3"5"-258"-15,1 4-141 16,1 10-82-16,-1 6-17 15,3 6-43-15,1 2-22 16,4 2-11-16,0-3-4 16,-2-8-13-16,1-4-7 0,-2-15-1 15,-3-6-20-15,-1-15-88 16,-1-4-56-16,-2-10 80 16</inkml:trace>
  <inkml:trace contextRef="#ctx0" brushRef="#br0" timeOffset="37752.46">10680 9949 1549 0,'12'0'547'16,"14"13"-410"-16,5 6-3 15,10 6 1-15,1 6 31 16,-2 4-17-16,8 4-23 15,-11 0-17-15,-1 4-10 0,-7 9-26 16,-11 4-16-16,-6 13-20 16,-8 1-7-16,-13 4-13 15,-10-7-4-15,-4-8-6 16,-1-6 1-16,11-13-30 16,1-8-67-16,-5-16 61 15,4-4-10-15</inkml:trace>
  <inkml:trace contextRef="#ctx1" brushRef="#br0">25447 13417 0,'0'0'15,"0"0"1,0 0-16,0 0 15</inkml:trace>
  <inkml:trace contextRef="#ctx0" brushRef="#br0" timeOffset="49056.45">16378 8278 326 0,'37'-33'243'16,"-28"27"-2"-16,-4 2-15 15,1 0-9-15,-3-1-20 16,-3 3-5-16,-1 1-21 15,1 1-8-15,0 0-12 16,0 0-10-16,-1 0-10 16,0 0-10-16,-5 9-19 15,-7 17-8-15,-25 33-12 16,8-25-6-16,-1 11-9 16,-5-3-7-16,3 8-13 15,7-1-8-15,1-4-14 0,5 0-6 16,3-13-9-16,0-1-3 15,6-10 2-15,2-10-47 16,4-6-145-16,5-9 419 16,2-24-237-16</inkml:trace>
  <inkml:trace contextRef="#ctx0" brushRef="#br0" timeOffset="49338.28">16123 8155 1554 0,'-6'4'574'0,"9"3"-390"16,4 1-8-16,3 10-40 15,6 6 15-15,7 9-48 16,6 5-23-16,9 3-17 16,4 3-6-16,1 2-17 15,2-4-6-15,-3 2-7 16,-10-3-7-16,-7-9-6 15,-4 1-3-15,-13-8-3 16,7-3-1-16,-11-11-1 16,-2-2 0-16,-4-9-34 15,-6-4-40-15,-5-3-99 16,-4-7-52-16,0-4 369 0,7 2-162 16</inkml:trace>
  <inkml:trace contextRef="#ctx0" brushRef="#br0" timeOffset="50183.8">16910 8282 1230 0,'-1'-1'519'0,"0"0"-285"16,0-1-31-16,-1 1-23 15,2 0-31-15,0 0-37 16,0 0-9-16,10 0-21 16,2 1-14-16,32 8-24 15,-21-3-9-15,4 4-13 16,1 1-8-16,3-1-6 0,-3 3-3 15,-3-4-1-15,-5-3 0 16,-8 2-3-16,-3 3 3 16,-8 2 11-16,-3 1 5 15,-10 6 9-15,-6-9 0 16,-5 11-10-16,-7-3-5 16,-5 2-5-16,9 4-2 0,-1-9-3 15,5 5-1-15,5-7 5 16,-6-2-21-16,5-1-96 15,-1-3-51-15,9-1-125 16,10 1-31-16,7-3 206 16</inkml:trace>
  <inkml:trace contextRef="#ctx0" brushRef="#br0" timeOffset="50389.83">17212 8569 1146 0,'3'-1'524'0,"-8"3"-195"16,-5 4-95-16,-9 5-28 16,-3 7-29-16,-8 5-45 15,-4 1-17-15,0-2-34 0,3-1-19 16,3-8-32-16,1-1-11 16,11-4-15-16,5 1 0 15,9-1-36-15,6-2-32 16,5-1-81-16,-3-5-24 15,10-10 99-15</inkml:trace>
  <inkml:trace contextRef="#ctx0" brushRef="#br0" timeOffset="51601.85">17895 8266 1140 0,'0'-6'527'0,"10"-1"-260"16,-2 3-69-16,-6 1 11 15,7 3-53-15,-7 7-14 32,-1-2-15-32,1-1-12 0,-3 19-18 0,5 8-6 15,-6 12-19-15,0-4-10 0,4 2-17 16,-3 0-9-16,6-3-12 15,-2-4-5-15,-2-8-8 16,1-4-3-16,-2-10-4 16,0-5 4-16,2-7-52 15,4-3-65-15,-3-10-129 16,7-4 288-16,7 1-89 16</inkml:trace>
  <inkml:trace contextRef="#ctx0" brushRef="#br0" timeOffset="51794.51">18107 8474 1240 0,'0'-3'541'0,"4"4"-190"0,1 1-123 16,-5-2-24-16,0 0-4 16,0 0-46-16,0 0-25 15,6 4-37-15,0 7-23 16,0 1-41-16,25 25-10 15,-31-28 6-15,0-2-20 16,0-3-130-16,-3-4-36 16,4 0 77-16</inkml:trace>
  <inkml:trace contextRef="#ctx0" brushRef="#br0" timeOffset="52188.72">18417 8180 1465 0,'10'1'597'16,"0"-1"-373"-16,-11 0-83 16,3 1 35-16,-5 5-41 15,2-6-20-15,0 0-39 16,-1 2-20-16,-8 15-28 15,-24 26-10-15,37-19-6 0,-3 0-3 16,6 2-3 0,3 3-1-16,1-7 3 0,6-5 3 15,-2 2 9-15,7 1 3 16,1 4 7-16,-3 0 3 16,3-1 5-16,-8-1 1 15,-3-5-1-15,-3 2-2 16,-9-7-6-16,-1 1-2 15,-15-7-8-15,-5-1-3 0,-4-5-33 16,-2-2-56-16,-1-6-127 16,7-7 60-16,-17-10 53 15</inkml:trace>
  <inkml:trace contextRef="#ctx0" brushRef="#br0" timeOffset="52346.78">18366 8254 1691 0,'23'3'661'0,"1"-3"-456"16,5 1-20-16,-8-1-29 15,2 0-42-15,3 0-55 16,-4-1-20-16,-3-3-52 16,2 5-67-16,-6-1 53 15</inkml:trace>
  <inkml:trace contextRef="#ctx0" brushRef="#br0" timeOffset="52914.34">18943 8124 1199 0,'-11'-1'588'0,"10"0"-243"16,-9 1-105-16,4 2-22 15,7 1-80-15,-1 3-23 16,13 0-34-16,4 0-12 0,10-3-26 16,7-2-12-16,13-2-18 15,-1-2-5-15,1 0-3 16,-7-1-2-16,-9 1 3 15,-4 1-42-15,-16 2-129 16,-8-2-12-16,-12-1 79 16</inkml:trace>
  <inkml:trace contextRef="#ctx0" brushRef="#br0" timeOffset="53122.81">19022 8167 1341 0,'-19'21'568'0,"16"6"-271"16,1 5-86-16,-1 7-25 16,10 9-34-16,-1 2-67 0,1-2-16 15,3 1-23 1,0-6-12-16,4-8-17 0,-4-5-6 16,3-9-4-16,-1-7-55 15,-5-9-143-15,-3-5-27 16,-3-11 102-16</inkml:trace>
  <inkml:trace contextRef="#ctx0" brushRef="#br0" timeOffset="53312.66">19001 8457 1590 0,'4'-2'626'0,"11"-3"-420"15,7 4-68-15,3 1-11 16,5-2-41-16,10 2-36 15,-5 0-7-15,-3-2-18 16,-3 4-8-16,-10-1-57 16,-4 6-77-16,-14-2 401 15,-5 5-254-15</inkml:trace>
  <inkml:trace contextRef="#ctx0" brushRef="#br0" timeOffset="53462.77">19057 8634 1128 0,'-13'16'536'0,"13"-4"-136"16,6-2-160-16,3-5-52 0,4 0-21 16,6-5-68-16,1 0-28 15,-1-3-35-15,4-2-15 16,-1-1-9-16,-2-6-8 16</inkml:trace>
  <inkml:trace contextRef="#ctx0" brushRef="#br0" timeOffset="53930.99">19657 8079 1803 0,'1'-5'667'0,"-5"1"-540"16,-6 1-29-16,-13 5-15 15,-9 3-46-15,-2 1-31 16,-8 3-2-16,7 1-2 16,3 0 1-16,8 1-2 15,15 0 1-15,3-1-1 16,5 0 0-16,0-1-1 16,-5 2 0-16,10 0 7 15,6 2 10-15,4 0 21 0,2 2 9 16,-6 2 8-1,1 3 0-15,-5 4-6 0,-5 4-3 16,0 7-8-16,-1 0-7 16,1 4-11-16,2-3-3 15,-1-4-5-15,0-4-2 16,-1-6-1-16,1-2-2 16,3-7 1-16,8 0 1 0,5-2-1 15,2-2 1-15,10 0-1 16,-2-7-1-16,5 0-1 15,-2-2-2-15,-9 0 23 16,-3 1-57-16,-8 0 214 16,-6-2-139-16</inkml:trace>
  <inkml:trace contextRef="#ctx0" brushRef="#br0" timeOffset="54169.44">20030 8183 1668 0,'-5'9'652'0,"5"0"-389"16,-7 4-116-16,-5 10-32 0,-2 9-21 16,-9 7-45-16,5 5-6 15,4 5 2-15,-3-1-6 16,9-2-22-16,-5-3-5 15,-1-16 4-15,4-6-49 16,-2-14-140-16,11-7-63 16,-3-6 117-16</inkml:trace>
  <inkml:trace contextRef="#ctx0" brushRef="#br0" timeOffset="54374">19836 8284 1705 0,'11'9'674'0,"8"10"-458"16,2 0-16-16,-3 9-49 16,4 6-34-16,1 1-47 15,-4 2-12-15,4 0-22 16,-1-1-13-16,-2-8-13 16,-2 0 0-16,-1-7-51 15,-4-5-66-15,-3-7-59 16,-4-8 83-16</inkml:trace>
  <inkml:trace contextRef="#ctx0" brushRef="#br0" timeOffset="54780.81">20158 8079 1680 0,'6'-6'650'0,"2"5"-438"0,6 1-138 16,1-3 4-16,3 8-39 16,0-1-13-16,5 0 1 15,6 5 0-15,5-2 1 16,-5 2-9-16,-5-1-9 16,-4 3 0-16,-9 6 4 15,-2 1 7-15,-5 9 21 16,-3 1 6-16,-5 7 4 15,5 5-5-15,-1 3-12 16,0 7-1-16,4 5 3 16,-5 1 2-16,-1 4-3 15,1-4-2-15,-7-5-5 16,7-6-1-16,-7-13-7 16,2-1-5-16,-5-12-8 15,1-4 2-15,-2-6-27 16,-9-5-67-16,-3-9 250 0,-8-10-155 15</inkml:trace>
  <inkml:trace contextRef="#ctx1" brushRef="#br0" timeOffset="11387.3">30357 14632 0,'0'0'0,"0"0"16,0 0-16,0 0 16,0 0-1,0 0-15,0 0 16,0 0-16,0 0 15,0 0 1</inkml:trace>
  <inkml:trace contextRef="#ctx0" brushRef="#br0" timeOffset="60306.08">21921 8484 1299 0,'-34'-2'569'0,"29"6"-307"0,-4-2-108 16,7-2 10-16,14 0-63 16,9 0-25-16,8-3-10 15,7-1-1-15,6 1-21 16,4-2-7-16,5 6-15 15,-3 4-7-15,-12-1-4 16,-6 2-13-16,-11-6-144 16,-7 1-61-16,-11 2 114 15</inkml:trace>
  <inkml:trace contextRef="#ctx0" brushRef="#br0" timeOffset="60485.11">21941 8554 1185 0,'-14'17'496'0,"14"-5"-248"16,4-2-74-16,14-4-13 16,7 0-1-16,9-2-24 15,-1-1-13-15,8-1-29 0,-1-2-25 16,-3-3-35-16,-3 0 4 16,-9-1-151-16,-4-2-58 15,-11 1 102-15</inkml:trace>
  <inkml:trace contextRef="#ctx0" brushRef="#br0" timeOffset="60825.77">22093 8200 1115 0,'-5'11'584'0,"11"-7"-24"15,5-1-390-15,9 4-109 16,6 2 7-16,8 3-10 15,7 3-2-15,9 6 5 16,-1 0 4-16,2 8-22 16,-17-3-11-16,-15 6-16 15,-2 3-6-15,-18 2-5 16,-1 6 1-16,-3-5 9 16,-11 0 4-16,-9-4 8 15,-5-6-1-15,-3 1-8 16,3-5-3-16,7-5-9 15,8-6 2-15,3-7-46 0,3-6-44 16,9-8-109 0,4-6 450-16,10-12-232 0</inkml:trace>
  <inkml:trace contextRef="#ctx0" brushRef="#br0" timeOffset="61425.8">23322 8408 945 0,'15'-9'453'0,"-10"-4"-154"15,-5 0-21-15,-2 5-40 0,-13-2-44 16,-10 4-65-16,-4 1-28 15,-9 12-43-15,0 6-15 16,6 3-19-16,6 0-4 16,9-8-4-16,8 4-2 15,7 3-4-15,4 2-2 16,10 3-3-16,2-4 0 0,6 0 0 16,6-3-1-16,2-1-1 15,2 1-1 1,-7-1 0-16,-8 0-1 0,-9-2 0 15,-6-1 2-15,-13-1-1 16,-4 3 2-16,-7 5 1 16,-1 1-4-16,5 0 4 15,7-2 4-15,10-2 10 16,8 4 7-16,11-1 4 16,5-3-2-16,8 0-8 15,5-7-5-15,1-6-6 16,3 1-3-16,-10-6 0 15,-1 1 3-15,-12-1-100 16,-7-4 34-16,-5 0 21 16</inkml:trace>
  <inkml:trace contextRef="#ctx0" brushRef="#br0" timeOffset="61654.28">23627 8389 2007 0,'-4'0'713'0,"4"-1"-618"0,4 1-18 16,-4 0 8-16,0 0-35 15,19 3-30-15,33 7-4 16,-25-8-3-16,0 0 16 15,-2 3-119-15,-1-1-92 16,-6 8 118-16</inkml:trace>
  <inkml:trace contextRef="#ctx0" brushRef="#br0" timeOffset="61817.02">23660 8550 1360 0,'-4'9'610'16,"2"-2"-282"-16,9-1-154 15,4 0 1-15,5-1-67 16,4-1-34-16,9 0-33 16,1-3-10-16,4-1-33 15,-5-1 13-15,-10-4-12 16</inkml:trace>
  <inkml:trace contextRef="#ctx0" brushRef="#br0" timeOffset="62296.05">24221 8428 1431 0,'0'-12'567'0,"-10"7"-277"16,1 5-124 0,-3 9-32-16,1 8-4 0,0 18-64 15,1 2-12-15,10 2-7 16,2 0-7-16,16-7-24 16,5-4-5-16,11-7-7 15,3-9-1-15,7-12-1 16,-4-10-1-16,-4-16 0 15,-7-7-1-15,-11-8 1 16,-3-2 1-16,-21 1 2 16,4 6 0-16,-17 9 1 15,-1 5 0-15,-8 10 2 16,-6 2-1-16,0 6-2 16,2 6-3-16,10 8-10 15,4 2-25-15,9 2-76 16,4-1 234-16,6 12-121 0</inkml:trace>
  <inkml:trace contextRef="#ctx0" brushRef="#br0" timeOffset="62471.26">24679 8599 1711 0,'16'6'678'0,"-3"-1"-398"15,0 2-111-15,0 0 7 16,-1 4-49-16,0 3-65 16,0-2-21-16,-3 0-18 15,0-4 0-15,-1 0-73 16,-2-7-62-16,3-2-682 16,-13-11 548-16</inkml:trace>
  <inkml:trace contextRef="#ctx0" brushRef="#br0" timeOffset="62807.26">25036 8326 1563 0,'6'0'621'0,"0"0"-350"0,-1 0-113 15,-10 6 16-15,-3 3-39 16,-7 7-53-16,-3 1-14 15,5 5-13-15,0 2-12 16,11 2-22-16,2 2-3 16,7 1-8-16,3 2-1 15,8-5-3-15,9 1 0 16,3 0 1-16,4-3-1 0,-4 2 3 16,-3-3-1-16,-10-2 3 15,-5-1 4-15,-13-2 6 16,-8-4 2-16,-15-2-1 15,-8-4-4-15,-8-7-20 16,-4-1-56-16,9-14-118 16,-5-8 350-16,7-18-180 15</inkml:trace>
  <inkml:trace contextRef="#ctx0" brushRef="#br0" timeOffset="62967.34">25030 8380 1837 0,'42'0'722'0,"5"-8"-524"16,11 5-6-16,7-4-62 0,-5 1-38 15,-6 5-41-15,-11-4-10 16,-17-1-43-16,-9 0-20 16,-7-3 11-16</inkml:trace>
  <inkml:trace contextRef="#ctx1" brushRef="#br0" timeOffset="16394.5">16933 16387 0,'0'0'15,"0"0"-15,-109-69 16,38 42-1,10 49-15,9-6 16,14-5-16,5 6 16,-21-12-1,12-5-15,1-24 16</inkml:trace>
  <inkml:trace contextRef="#ctx0" brushRef="#br0" timeOffset="65313.11">6156 11901 522 0,'0'0'350'15,"0"0"36"-15,4 3-161 16,-1-2 2-16,-1-1-13 0,-2 0-22 16,0 0-46-16,0 0-21 15,-1 0-48-15,-1 0-13 16,-21 6-6-16,-32 41-4 15,28-16-12-15,-6-9-8 16,4 1-17-16,-3-3-4 16,8-7-2-16,4 4 4 15,10 0 5-15,16 5-1 0,5-7 2 16,4-1-1-16,4 0-2 16,-3-7 1-16,9 4-1 15,8 2-1-15,1-5-4 16,-7-2-1-16,-6-5-3 15,-3-1-2-15,-11-1-28 16,1 1-76-16,-13-1 67 16</inkml:trace>
  <inkml:trace contextRef="#ctx0" brushRef="#br0" timeOffset="65483.46">5926 12350 1508 0,'12'19'550'0,"-11"-8"-383"16,9-1-39-16,13-1 13 0,-9-5 24 16,11-3-20-16,-6-1-34 15,0 0-39-15,1 0-14 16,-5 0-24-16,2 1 15 16,-8-2-140-16,0-2-48 15,9-6 88-15</inkml:trace>
  <inkml:trace contextRef="#ctx0" brushRef="#br0" timeOffset="65963.69">6726 11942 1125 0,'4'-14'474'0,"2"1"-238"15,-1 7-82-15,2 3 16 16,-3 15-6-16,0 6-22 16,0 22-26-16,-1 5-10 15,4 16-23-15,3 5-10 16,1 6-26-16,6 4-10 0,1-10-17 15,2 0-4-15,-4-18-6 16,2 2-2-16,-6-19-3 16,-9-11 1-16,3 2-36 15,-9-18-51-15,-9-5-128 16,9-3-15-16,-19-29 121 16</inkml:trace>
  <inkml:trace contextRef="#ctx0" brushRef="#br0" timeOffset="66213.82">6742 11956 1579 0,'21'-6'579'0,"8"1"-433"16,7 9-1-16,4 4 2 16,-9-3-19-16,-4 5-47 0,-4-4-13 15,-11 5-18-15,5 2-8 16,1 9-18-16,-1 3-7 15,-20-3-6-15,-4 0-1 16,-24-4-1-16,-10-1-2 16,6 4-1-16,-7 2 0 15,8-3-39-15,9-1-61 16,10-4-118-16,5 2 254 16,12-4-81-16</inkml:trace>
  <inkml:trace contextRef="#ctx0" brushRef="#br0" timeOffset="66557.99">7146 12274 1340 0,'4'10'534'0,"5"11"-256"16,3 2-96-16,0 9 0 15,1 8-11-15,-1-3-77 16,-2 1-32-16,-4-3-27 15,1-7-5-15,-1-2-8 16,1-11-5-16,-3-4-8 16,-4-11 1-16,-3-18 2 15,-1 10 0-15,-6-18 0 16,0-6-3-16,1 1-4 0,3-9 0 16,6 2-2-16,3 9 0 15,7-1 3-15,1 5 2 16,3 10 2-16,6 2 0 15,2 7-2-15,-1 3-2 16,11 2-23-16,-1 1-25 16,3 1 26-16</inkml:trace>
  <inkml:trace contextRef="#ctx0" brushRef="#br0" timeOffset="67111.08">8108 11736 1011 0,'-3'-24'399'0,"3"7"-180"16,-7-2-25-16,-2 11 10 15,-3 7 5-15,-3 15-70 16,-1 13-36-16,-8 11-25 16,13 8-3-16,6 13-9 15,-4 2-9-15,18 14-17 16,-8 3-5-16,12 3-4 15,16 4-3-15,2 0-2 16,6-5 1-16,1-4 2 16,-5-14 0-16,-5-12-4 15,-3-8-3-15,-10-17-6 16,-3 2-3-16,-10-21 7 16,-2-1-26-16,-2-17-118 15,-5-8 198-15,1-2-99 16</inkml:trace>
  <inkml:trace contextRef="#ctx0" brushRef="#br0" timeOffset="67605.67">8766 11891 1291 0,'3'-5'534'0,"-1"1"-291"16,2 3-24-16,-4 1-49 16,0 0 14-16,11 28-23 0,9 43-31 15,-11-17-34-15,1 2-11 16,1 6-22-16,0 0-11 15,-2-2-23-15,-2 2-8 16,2-9-8-16,-6-7-3 16,12-4-4-16,-2-2 0 15,-14-15-4-15,1-8 1 16,-12-15-25-16,6-8-56 0,19-13-83 16,0-2-311-16,-10-29 313 15</inkml:trace>
  <inkml:trace contextRef="#ctx0" brushRef="#br0" timeOffset="67873.58">9484 12038 1362 0,'-4'-14'551'0,"0"14"-245"15,8 3-100-15,-23 7-17 16,14 15-20-16,-10 15-87 0,-12 5-18 16,1 11-13-16,-7-3-5 15,3 2-21-15,7-4-8 16,5-11-9-16,6-2-1 16,0-19-41-16,1-2-51 15,1-11-79-15,-2-12 125 16,3-12-4-16</inkml:trace>
  <inkml:trace contextRef="#ctx0" brushRef="#br0" timeOffset="68082.89">9188 12097 1466 0,'17'-2'632'16,"0"-4"-327"-16,12 28-82 15,0 6-1-15,6 16-52 16,5 8-43-16,-5-8-48 15,-4 0-12-15,-2-3-26 16,0-4-10-16,-7-10-15 16,3 0-5-16,-13-11 11 15,1 0-20-15,-7-8-127 16,-2-8 134-16,13-4-49 16</inkml:trace>
  <inkml:trace contextRef="#ctx0" brushRef="#br0" timeOffset="68322.52">9693 12338 1843 0,'5'15'657'16,"18"21"-466"-16,-10-32-104 15,9-2 9-15,1 3 18 0,11-3-37 16,3-2-31-16,1-5-19 16,-9-2-6-16,-1-1-48 15,-20 3-48-15,9-1 47 16</inkml:trace>
  <inkml:trace contextRef="#ctx0" brushRef="#br0" timeOffset="69586.52">10096 12879 1406 0,'-5'23'528'0,"9"-10"-337"16,4-5-53-16,-1-7-20 0,3-1 14 16,1-14-24-16,1-6-26 15,6-15-23-15,1-13-7 16,0-18-28-16,2-2-11 15,-2-10-8-15,-5-1-1 16,-2 1-1-16,-5-6-1 16,-3 2 0-16,-2 4 1 15,-2 12-2-15,0 21-1 16,-2 23 7-16,-3 7 9 16,2 15 20-16,-1-2 6 0,6 11-2 15,0-3-7-15,2 3-16 16,5 4-3-16,-4-12-1 15,-2 13 2-15,-1-2 2 16,-1 3 0-16,-1 9-4 16,3-1-2-16,3 4-6 15,-2-5 1-15,4-5-2 16,0-4-1-16,0-8 0 16,1-2-1-16,0-4 0 15,-5-3 0-15,1-6 0 16,0-1 0-16,4-1-1 15,-4-1 0-15,1-1 0 16,5 2 0-16,-13-5 0 16,3 4 1-16,4 10 0 15,-12-4-1-15,5 14 0 0,1-2 1 16,-6 4-1-16,7 5-1 16,-1 2 0-16,4 9 1 15,-1-1 0-15,-3 4 0 16,2 3 0-16,3-3 0 15,-1-1 0-15,10-1 1 16,-8-10 1-16,4 3 0 0,2-8 0 16,-5-9-1-16,10-2-2 15,-4-10 0-15,12-2-1 16,0 0-1-16,8-8-4 16,-5 0-8-16,-6-3-11 15,-2 2-2-15,-13-1-14 16,0 1 0-16,-7-6 2 15,-7 3 3-15,-6-3 18 16,0 3 10-16,4 8 9 16,-1-3 3-16,10 15 1 15,-2 1 6-15,3 6 12 16,0-3 8-16,0 0 16 16,1 13 0-16,-1 2-3 15,-1 32-5-15,1-26-13 16,0-3-2-16,9 5-4 15,-2 1-1-15,0 1-2 0,4 5-3 16,2 2-5-16,3-1-1 16,1-7-5-16,0-3 7 15,0-14-57-15,2-6-61 16,2-12 291-16,-2-11-182 16</inkml:trace>
  <inkml:trace contextRef="#ctx0" brushRef="#br0" timeOffset="70289">11017 11693 1381 0,'-19'-16'543'0,"16"18"-298"16,1 3-75-16,-5 16-14 16,10 20 14-16,-1 18-27 15,-2 14-22-15,6 16-24 16,0 2-13-16,-2 9-31 0,-1-4-12 16,-8-13-20-16,5-1-7 15,1-23-5-15,1-7-3 16,4-13-3-16,0-10 8 15,-7-18-57-15,-3-11-62 16,2-9 23-16,-10-12 19 16</inkml:trace>
  <inkml:trace contextRef="#ctx0" brushRef="#br0" timeOffset="71132.72">11472 11962 1348 0,'-9'1'513'16,"15"6"-314"-16,-1 1-46 15,2-1 5-15,9 3-3 16,-4-4-40-16,9 4-11 16,12 0-18-16,0 4-10 15,2-5-26-15,-3 1-11 0,-6-2-15 16,-5-8-7-16,-6 9-4 15,-4-6-3-15,-11 12 0 16,-4 3 1-16,-12 3-1 16,-7 3 1-16,-11 0-3 15,-5 3-1-15,0 0-3 16,-2-1 0-16,22-10 4 31,9-9-9-31,0 1-107 0,-22 18-67 0,16-12-308 16,22-2 296-16</inkml:trace>
  <inkml:trace contextRef="#ctx0" brushRef="#br0" timeOffset="71304.99">11816 12298 1114 0,'7'11'568'16,"-24"6"-72"-16,-3 3-266 15,-8 2-76-15,-1 3-2 16,-1 2-40-16,3-6-41 15,2-2-46-15,0-13-12 16,9-6-75-16,5 3-56 16,8-3 183-16,9 1-93 15</inkml:trace>
  <inkml:trace contextRef="#ctx0" brushRef="#br0" timeOffset="72923.03">12323 12117 532 0,'35'-27'363'16,"-34"21"30"-16,-1 3-44 16,0 4-84-16,-1-2-34 15,0 0-54-15,0 0-24 16,-11 1-44-16,1 3-17 0,-21 39-30 16,27-17-10-16,6 14-10 15,4-1-3-15,9-6-11 16,7 0-5-16,6-12-8 15,4-6-3-15,-8-11-3 16,-2-4-1-16,-5-12 0 16,-2-7-1-16,-2-11-1 15,-4-3-1-15,-14-7 0 16,0 1-1-16,-1 7 2 16,-7-1 0-16,4 14 0 15,-4 5 1-15,-8 4-1 16,4 9-1-16,0 7-2 15,-7 5 6-15,10 10-65 16,3 6-62-16,8-1 385 16,3-3-249-16</inkml:trace>
  <inkml:trace contextRef="#ctx0" brushRef="#br0" timeOffset="73113.16">12629 12266 958 0,'10'3'544'16,"6"3"49"-16,3-1-294 0,-5 3-50 16,-1 1-11-16,-2 4-72 15,-2-2-48-15,-2-2-60 16,0-2-20-16,-3-5-20 16,0-2-73-16,-2-8-33 15,0-4 53-15</inkml:trace>
  <inkml:trace contextRef="#ctx0" brushRef="#br0" timeOffset="73426.03">12907 12010 1464 0,'22'0'608'0,"-18"-2"-287"15,-4-1-68-15,-3 8-18 16,2-5-39-16,-3 1-95 0,-11 6-45 15,-32 37-35-15,42-21-8 16,5-1-8-16,12 2-2 16,3 0-2-16,-5-4 1 15,15 6-1-15,-11-5 0 16,3 1 1-16,4-1 0 16,-15 1 0-16,2-2 0 15,6 1 2-15,-15 0 1 16,-3-6 3-16,-6-2-1 15,-18-7 3-15,4-1-1 0,-12-5-89 16,0-7-66-16,-4-10-47 16,4-8 86-16</inkml:trace>
  <inkml:trace contextRef="#ctx0" brushRef="#br0" timeOffset="73580.11">12830 12060 1648 0,'36'10'627'0,"-6"-10"-395"16,-6-1-39-16,-3-2-1 16,2-6-27-16,5 6-93 15,6-2-27-15,-2 0-44 16,0 6-49-16,-1 9 31 0</inkml:trace>
  <inkml:trace contextRef="#ctx0" brushRef="#br0" timeOffset="74276.34">13161 12830 1064 0,'2'25'529'16,"0"-7"-13"-16,7-9-376 15,2-1-2-15,0-12 16 16,1-13-25-16,5-18-59 15,3-14-16-15,4-16-27 16,2-10-13-16,-3-6-10 16,-4-7-2-16,4 0 0 15,-9 1-1-15,7 10 2 0,-6 7 0 16,-7 17 0-16,0 11 0 16,-17 13-7-16,9 13 12 15,-11 13 20-15,8 10 5 16,3 19 18-16,-10 3-9 15,4 15-7-15,2 3-1 16,0 3-6-16,9-2-3 16,8-5-8-16,-2-10-3 15,6-13-4-15,-7-8-3 0,0-15-4 16,0-8-3-16,1-12-1 16,6-5-2-16,-3-7-10 15,5 1-2-15,-6-4 1 16,1 4 3-16,0 11 11 15,-5 0 2-15,-2 18 3 16,0 8 4-16,-7 11 5 16,0 8 6-16,0 9 20 15,-7-4 3-15,9 5 2 16,-1 1-4-16,4-5-18 16,9 1-7-16,-3-7-8 15,6 1-2-15,-1-7-4 16,1-3 8-16,-3-2-38 15,-2-4-72-15,-5-7-198 0,-2-8 186 16</inkml:trace>
  <inkml:trace contextRef="#ctx0" brushRef="#br0" timeOffset="74670.62">13754 11497 1539 0,'12'9'561'0,"12"3"-382"16,0 0-62-16,12 11 18 15,1 6 0-15,1 6-40 16,5 9-8-16,3 13-7 16,1 5-8-16,-7 13-24 15,-2 6-13-15,-19 7-13 16,-6 1-3-16,-10-2 0 16,-4 0-2-16,-8-10-2 15,-4-4-2-15,-5-14-3 16,-5-9-2-16,-2-8-1 0,-6-16-4 15,7-4-54-15,3-7-44 16,13-12-102-16,-2 1 418 16,20-4-199-16</inkml:trace>
  <inkml:trace contextRef="#ctx0" brushRef="#br0" timeOffset="76873.2">6445 13642 353 0,'0'-1'271'15,"0"0"5"-15,0 0-36 16,0 0-13-16,0 0-25 15,0 0-7-15,3 0-23 16,-2 0-13-16,9-1-18 16,-10 2-12-16,0 0-19 15,0 0-11-15,0 0-20 16,0 0-12-16,-1 0-24 16,-29 5-9-16,-49 42-17 15,34-27-4-15,5 6-4 16,10-1-2-16,13 0-1 15,6 0-1-15,12-2 1 16,5-1-1-16,12-3-1 0,5-8 0 16,9-6 0-16,7 2 3 15,7 1 6-15,-1 6 4 16,-7-4 1-16,-9-4 0 16,-14-2 0-16,-4-6-21 15,-6 0-139-15,11 7-49 16,-16-10 99-16</inkml:trace>
  <inkml:trace contextRef="#ctx0" brushRef="#br0" timeOffset="77052.69">6311 14073 1208 0,'8'4'572'16,"-3"5"-75"-16,12 3-355 15,7-1 5-15,0-4 15 16,5-2-16-16,0-3-55 15,-3 0-19-15,-7-2-27 16,3 0-12-16,-6-1-51 16,-2 0-67-16,15 2 57 15</inkml:trace>
  <inkml:trace contextRef="#ctx0" brushRef="#br0" timeOffset="77983.16">7764 14245 730 0,'0'3'409'16,"0"-3"5"-16,-1 0-158 0,1 0-68 15,0 0 3-15,9-1-42 16,19-3-21-16,39-1-35 16,-27 5-13-16,0 1-22 15,3 5-11-15,0 3-18 16,1 5-8-16,-3 7-11 15,-6 6-3-15,-12 1-2 16,-5 5-1-16,-9 3-1 16,-9 2 0-16,-15 4-1 15,-6-1 2-15,-11-4 0 16,-5-5 0-16,0-6 0 16,1-6-8-16,7-5 19 15,7-1 17-15,11-5 22 16,10-4 11-16,6-2-13 15,3-3-8-15,10-2-8 16,5 0 4-16,12-1 10 0,4 0-4 16,7 2-7-16,-6 2-6 15,-9 1-14-15,-3-1-5 16,-13-1-14-16,-3 0-71 16,-11-2 248-16,-5-4-153 15</inkml:trace>
  <inkml:trace contextRef="#ctx0" brushRef="#br0" timeOffset="78808.69">8664 14573 1448 0,'-55'25'531'0,"55"-16"-336"16,7-1-80-16,7-1 17 16,5 2 17-16,11-8-44 15,5-3-22-15,6-11-27 16,5-7-11-16,-1-14-17 0,-5-4-7 16,-6-5-9-16,-13-3-4 15,-15 6-2-15,-3 3 0 16,-19 7 0-16,-5 6 2 15,-16 8-1-15,-5 7 0 16,-4 10-4-16,1 5 5 16,10 18 12-16,1 3 7 15,14 4 22-15,6 11 2 16,13 4-4-16,6 2-3 0,15 5-12 16,4-6-5-16,10-10-6 15,2-4-2-15,11-12-5 16,0-5-2-16,-2-7-4 15,-3-6-2-15,-15-5 0 16,-7-5 13-16,-7-6-106 16,-2-2 271-16,9-5-159 15</inkml:trace>
  <inkml:trace contextRef="#ctx0" brushRef="#br0" timeOffset="80219.06">9219 13732 1580 0,'-5'6'593'15,"4"-3"-396"-15,8 1-72 16,5 0-4-16,9-1 16 15,8 0-19-15,11-4-42 16,7 1-8-16,-1-2-13 16,-5-1-6-16,-4-1-23 15,-8 0-7-15,-2-1-10 0,-3 4 12 16,-14 2-89-16,-5-1-54 16,-2 0 77-16</inkml:trace>
  <inkml:trace contextRef="#ctx1" brushRef="#br0" timeOffset="34820.42">19819 18032 0,'0'0'0,"0"0"0,0 0 0,0 0 0,0 0 0,0 0 0,0 0 0,0 0 0,0 0 0,0 0 0,0 0 0,0 0 0,0 0 0,0 0 0,0 0 0,0 0 0,0 0 0,0 0 0,0 0 15,0 0-15,82-44 16,-69 22-16,-4 3 15,4-3-15,-2 6 16,-3 2 0,-2 6-16,5-6 15,-3 6 1,0 0-16</inkml:trace>
  <inkml:trace contextRef="#ctx0" brushRef="#br0" timeOffset="84736.8">10078 13434 369 0,'0'-1'253'0,"0"0"31"0,0 0-36 16,0 0-38-16,-2 0-8 15,2 0-12-15,0 0-13 16,-1 0-14-16,0-1-11 16,0 1-30-16,0 1-12 15,-11 3-31-15,-4-2-13 16,-26 52-7-16,28-22-5 16,4 13-8-16,6 4-1 0,4 10-8 15,0 2-2-15,4-4-1 16,7 4 0-16,-2-9-6 15,13-3-1-15,-1-4-6 16,-1-7-4-16,4-4-6 16,-7-5-2-16,-2-8-2 15,-6-7-2-15,-4-9 8 16,0-4-23-16,-7-11-135 16,-1-4-54-16,1-2 102 15</inkml:trace>
  <inkml:trace contextRef="#ctx0" brushRef="#br0" timeOffset="85560.6">10297 13376 691 0,'0'-1'346'15,"1"0"-42"-15,-1 0-69 16,0 0-4-16,0 0-12 15,0 0-46-15,2-1-15 0,4-2-17 16,3 4-9-16,-7 1-24 16,3 19-15-16,24 42-31 15,-28-29-11-15,-1-1-18 16,0-8-7-16,1-6-10 16,-1-5-6-16,-1-8-3 15,-1-3-2-15,-2-7-4 16,-1-6-1-16,2-8-2 15,3 1 0-15,3-5-1 16,1-6 2-16,7 6 1 16,-4-1 1-16,10 3 1 15,0 9 0-15,-1 1 0 16,7 7 1-16,-7 6 1 16,4 8 5-16,-5 12 11 15,-4 3 6-15,1 7 12 16,1-1-2-16,-4-2-7 0,-5-3-8 15,-3-1-11-15,-1-5-4 16,3-4-12-16,-3-6-55 16,-1-6-143-16,1-4 91 15,0-6 25-15</inkml:trace>
  <inkml:trace contextRef="#ctx0" brushRef="#br0" timeOffset="85929.15">10202 13735 1596 0,'-14'7'605'0,"9"-5"-390"16,5-1-68-16,10 1-1 15,7 2-12-15,15-1-48 16,10-1-12-16,13-2-13 16,1 0-6-16,2-3-17 0,0-1-9 15,-2 1-13-15,0 1-6 16,-5 2-3-16,-5 3-2 15,-15 1-2-15,-4 0 8 16,-14 3-65-16,-7-2-65 16,-10 2-29-16,-6-1 61 15</inkml:trace>
  <inkml:trace contextRef="#ctx0" brushRef="#br0" timeOffset="86324.99">10403 13966 1424 0,'18'0'548'0,"-9"2"-296"16,5-2-127-16,7-2 3 15,-8-2-1-15,9 4-57 16,4 4-23-16,-8 4-18 15,3 0-5-15,-9 3-7 0,-1 2-3 16,-2 3-7-16,-9 3-2 16,-8-2-1-16,-1 4 1 15,-11-5-1-15,2-3-3 16,-5-1 11-16,-1-5 13 16,6 2 26-16,8-2 18 15,4-2 10-15,4-3-11 16,4-1-21-16,-1-1-10 15,-1 0-11-15,3-1-1 16,17 0-4-16,27-4-3 16,-26 2-8-16,2 0 16 0,-1-3-119 15,-2 1-68-15,-2-1 102 16</inkml:trace>
  <inkml:trace contextRef="#ctx0" brushRef="#br0" timeOffset="86929.01">10823 13411 1453 0,'11'-3'550'15,"-2"-4"-365"-15,8 9-63 16,0 0 15-16,7 15 10 16,4 13-20-16,-7 9-35 15,-1 9-8-15,2 13-12 16,-2 1-6-16,4 10-20 16,-10-2-8-16,-13 4-16 15,-7-1-4-15,-10-4-9 16,5-5-2-16,-10-13-3 0,6-5-1 15,0-19-7-15,-1-4-29 16,8-15-78-16,-14-5-60 16,6-6 237-16,-1-5-94 15</inkml:trace>
  <inkml:trace contextRef="#ctx0" brushRef="#br0" timeOffset="88753.17">11457 13441 545 0,'3'-7'376'15,"-4"0"9"-15,-2 4-112 16,-5 3-18-16,-6 2-52 0,3 8-32 16,-4 11-36-16,1 3-12 15,-4 16-25-15,1 4-10 16,2 9-21-16,8 7-11 15,7 6-19-15,8 0-8 16,10-3-7-16,1 1 2 16,7-5 10-16,-1-3 1 15,0-7 1-15,2-5-4 0,-4-10-14 16,-3-6-5-16,-4-10-6 16,-4-5 4-16,-8-9-71 15,-1-4-68-15,-5-10-490 16,5-6 411-16</inkml:trace>
  <inkml:trace contextRef="#ctx0" brushRef="#br0" timeOffset="89052.52">11821 13403 1427 0,'12'12'595'0,"-10"-7"-262"16,4 10-163-16,-3 3 5 16,-3 4-10-16,0 6-39 15,0 1-63-15,3 3-16 16,3 1-19-16,3-2-9 15,3-4-12-15,-2-6 17 0,-3-6-112 16,-4-7-73-16,-6-4 394 16,-5-2-251-16</inkml:trace>
  <inkml:trace contextRef="#ctx0" brushRef="#br0" timeOffset="89268.25">11658 13714 1189 0,'-10'5'532'0,"10"2"-207"16,1-3-76-16,12 1-59 16,3 3 1-16,11-4-35 15,7 4-27-15,12-7-38 16,5-2-15-16,3-2-34 16,-2-3-12-16,-4 2-18 15,-1 1-5-15,-7-1-11 16,-4 3-60-16,-14 1-78 0,-9 2-599 15,-10-2 510-15</inkml:trace>
  <inkml:trace contextRef="#ctx0" brushRef="#br0" timeOffset="89634.45">11824 13936 1666 0,'5'4'605'0,"14"-4"-462"15,3 0-4-15,5 0 12 16,1 0-18-16,-5 3-50 16,0 3-15-16,-8 3-24 15,-1 2-15-15,-1 5-20 16,-4 2-2-16,-9 0-4 16,-6 5 1-16,-3-3-1 15,-9-3 0-15,-1 3 1 16,-1-1-1-16,-8-3 0 15,9 2-3-15,6-6 11 16,7-2 9-16,8-3 9 16,6-4 6-16,10 0-7 15,-2-4-6-15,9-5-4 16,1 1 0-16,0-2-3 16,2 2-1-16,-4 2-5 0,-2 1-2 15,-3 2-22-15,-5 0-70 16,-1-2 275-16,1 2-169 15</inkml:trace>
  <inkml:trace contextRef="#ctx0" brushRef="#br0" timeOffset="90073.13">12239 13366 1588 0,'-2'-8'622'0,"4"5"-389"16,10 9-99-16,2 5 16 0,11 13-20 16,6 8-29-1,0 8-42-15,0 5-13 0,-2 13-14 16,-6 5-7-16,-2 8-10 16,-7 5-4-16,-7-2-2 15,0-2-2-15,-9-3-1 16,-2-6 0-16,-7-6-2 15,-4-9 0-15,-1-16-1 16,-4-4 0-16,-1-13-16 16,0-5-43-16,-1-9-124 15,3-9-48-15,6-9 125 16</inkml:trace>
  <inkml:trace contextRef="#ctx0" brushRef="#br0" timeOffset="91055.08">12460 13014 1428 0,'-3'-5'542'0,"6"2"-380"16,0 0-3-16,11 4-7 0,-2-3-15 16,12 6-32-16,1 2-9 15,-3 0-21-15,0 4-14 16,-13 0-30-16,-4 5-13 15,-6 5-8-15,-8 4-3 16,-3 6-3-16,-6-3 0 16,-2-2-1-16,1-4-1 15,-4-7 2-15,6-1-2 16,2-3 1-16,5 0 11 16,3-6 16-16,7 2 5 0,5-5 8 15,0-1-6-15,13 0-11 16,4-4-5-16,4 0-7 15,7 1-5-15,0 0 17 16,-8 0-34-16,0 1-127 16,-6-1 349-16,-3 3-214 15</inkml:trace>
  <inkml:trace contextRef="#ctx0" brushRef="#br0" timeOffset="92149.34">13068 13503 1302 0,'-1'-12'504'0,"2"8"-313"15,0-1-22-15,-2 8 11 16,0-3-21-16,0 0-45 15,-8 22-9-15,-19 50-20 16,8-17-7-16,-6 14-17 16,5 7-8-16,-4 10-8 15,5 0-1-15,-2 2-10 16,-5-2-5-16,3-8-11 16,0-10-5-16,7-17-8 0,3-10-1 15,6-19-11-15,1-9-47 16,5-15-96-16,2-13 38 15,-2-26 41-15</inkml:trace>
  <inkml:trace contextRef="#ctx0" brushRef="#br0" timeOffset="92627.99">13181 13815 1659 0,'7'1'605'16,"4"2"-414"-16,7 1-118 16,1-2 6-16,7 7 14 15,-2 0-24-15,0-1-40 16,-3 2-8-16,-8 1-12 16,-3 1-1-16,-10 5-3 15,-8 4-1-15,-7 3 1 16,-7-1 0-16,-6 1 0 15,3-5-3-15,2-5 6 16,3 0 10-16,7-8 14 16,7 7 7-16,6-3 4 15,6 0-7-15,8 0-10 0,4-2-4 16,5 3-4-16,4 0-1 16,6 2 1-16,-4 1 4 15,-4 4 11-15,-4 1 5 16,-7 4 5-16,2 1-1 15,-10-3-10-15,-6 0-3 16,-18-7-4-16,-4 0-3 0,-12-3-2 16,-5-5-6-16,2-4-3 15,-7-2-6-15,8-4-82 16,6-2-70-16,11-3 89 16</inkml:trace>
  <inkml:trace contextRef="#ctx0" brushRef="#br0" timeOffset="96508.34">6638 15980 642 0,'-41'-6'389'15,"32"6"-18"-15,5 3-59 16,-3 0-84-16,1-1-30 15,3 2-46-15,3 3-19 16,11 1-29-16,2 2-8 0,13-3-19 16,3 1-12-16,8 0-22 15,4-6-13-15,6-1-17 16,0-1-5-16,-2-3-5 16,-4 3-41-16,-13 3-126 15,-13 5 42-15,-17 6 41 16</inkml:trace>
  <inkml:trace contextRef="#ctx0" brushRef="#br0" timeOffset="96684.81">6659 16251 1349 0,'-1'15'526'0,"13"-9"-304"15,5 0-52-15,6-1-21 16,3-3 21-16,7 2-30 15,3-2-31-15,0-2-45 0,-4-3-16 16,-7 3-25-16,-10-5 12 16,-6 5-121-16,-9 1 365 15,-16-1-228-15</inkml:trace>
  <inkml:trace contextRef="#ctx0" brushRef="#br0" timeOffset="97483.72">7971 16193 983 0,'-46'-3'537'0,"36"-5"-17"16,9 3-318-16,8 1-85 15,-1 0 15-15,15 4-10 16,0-1-19-16,8 1-41 16,6 2-12-16,3 8-17 15,0 1-7-15,-2 12-11 16,-4 1-5-16,-10 7-5 15,-5 8-1-15,-11 3-2 16,-5 4 1-16,-10-3-1 16,-6-4 1-16,-8-5 0 0,-6-4-1 15,1-6 2-15,-1-2-1 16,8-9-4-16,0-3 6 16,13-1 19-16,9-2 4 15,7-3 16-15,9 2-2 16,7-8-5-16,3 2 3 15,7-3 3-15,2 0-2 16,-4-1-7-16,1 2-8 0,-5-2-12 16,-7 0 19-16,-11 4-135 15,-1-4 64-15,-11-5 7 16</inkml:trace>
  <inkml:trace contextRef="#ctx0" brushRef="#br0" timeOffset="98017.53">8620 16530 1496 0,'4'28'592'16,"10"-5"-298"-1,8-4-199-15,8-2 2 0,6-8 35 16,7-6-8-16,13-8-48 16,-3-12-14-16,-4-13-25 15,-1-8-8-15,-14-12-15 16,-11-4-5-16,-15 0-4 16,-8 4-1-16,-22 11-1 15,-1 6 0-15,-12 20-2 16,-9 3 1-16,0 18-1 15,0 10 0-15,8 14-1 16,7 10 6-16,17 8 17 16,7 0 7-16,16 6 13 15,11-6-1-15,10-6-7 16,5-6-5-16,7-13-6 16,-2-2-6-16,-1-12-7 15,-1-1-4-15,-8-7 8 16,0-5-15-16,-6-4-107 0,-5-2 293 15,-1-13-176-15</inkml:trace>
  <inkml:trace contextRef="#ctx0" brushRef="#br0" timeOffset="98523.16">9255 15808 1517 0,'-2'0'594'0,"2"-7"-342"0,12 6-124 15,6 0 14-15,10 3 16 16,7 6-21-16,5 1-44 16,-2 0-16-16,-4-2-30 15,-5-3-14-15,-8-4-15 16,-2-2-2-16,-7 1-126 15,-4-1 116-15,5 13-34 16</inkml:trace>
  <inkml:trace contextRef="#ctx0" brushRef="#br0" timeOffset="99384.61">10157 15300 1341 0,'0'-9'523'16,"6"2"-322"-16,3 3-29 16,2 8 5-16,1 4-15 0,-2 9-44 15,-3 4-16-15,-1 7-27 16,-3 0-12-16,1 4-22 15,0-5-12-15,0-8-14 16,-3-6-5-16,-2-9-5 16,-1-4-2-16,-5-9-1 15,0-3-1-15,1-9-1 16,1-1-1-16,5-5-4 16,4-6-3-16,6 4 0 15,5-2 1-15,8 10 3 16,6 7 4-16,6 5 2 15,1 3 1-15,1 10 3 16,-6 3 1-16,-6 10 7 16,-8 5 5-16,-8 0 11 15,3 2 8-15,-8 3 1 16,5-1-3-16,-6-3-14 16,-2-1-8-16,-1-9 5 0,-1-3-37 15,-2-6-126-15,-8-4-83 16,6 0 119-16</inkml:trace>
  <inkml:trace contextRef="#ctx0" brushRef="#br0" timeOffset="99836.7">9889 15672 1438 0,'-14'6'541'0,"13"-4"-372"16,2 0-32-16,20 5 11 0,4-1-4 15,13 2-34-15,9 0-16 16,11-3-18-16,8-1-4 16,18 0-4-16,7-3-4 15,1-3-20-15,-1 1-10 16,-9-2-14-16,-7 2-4 15,-10 2-4-15,0 0-1 16,-14-1-2-16,-8 4-1 16,-14-4-2-16,-11 0-2 15,-11 0-1-15,-10-2-39 0,-7 0-127 16,0 4-67-16,-18-4 122 16</inkml:trace>
  <inkml:trace contextRef="#ctx0" brushRef="#br0" timeOffset="100374.79">10157 15978 1394 0,'-16'4'521'0,"4"-1"-355"16,10-3-46-16,2 1 14 0,9 3 19 15,7-1-25-15,9 0-39 16,7 4-12-16,4 2-31 16,-2-3-12-16,-3 6-19 15,-4 1-4-15,-12 4-6 16,-6 3-1-16,-15 3-2 16,-10-3 1-16,-6 3-1 15,-3 3 0-15,2-6 0 16,2-1 0-16,5-3 0 15,4-8 0-15,8-1 1 16,1-4-2-16,9-2 3 16,4 1 2-16,9-2 5 15,10 3 5-15,3-8 11 16,0-2 2-16,3 3 0 16,-6-5-5-16,-15 8 5 15,-2-2-60-15,-10 3-130 0,-2-2 414 16,-2-3-253-16</inkml:trace>
  <inkml:trace contextRef="#ctx0" brushRef="#br0" timeOffset="100867.78">10627 15876 1228 0,'11'-45'508'0,"-10"45"-215"16,-1 0-107-16,-3 5 19 0,2-5-23 16,0 0-71-16,-5 20-36 15,-36 34-25-15,26-29-4 16,8 1 2-16,3-3-5 15,5-5-12-15,7-1-7 16,9-2-8-16,7-1-4 16,10-3 0-16,3-2-2 15,7-5-2-15,-1-2-1 16,1-3-2-16,0 0-1 0,-14-1 20 16,0-3-46-16,-13-1-108 15,-11-4-54-15,-13 1 84 16</inkml:trace>
  <inkml:trace contextRef="#ctx0" brushRef="#br0" timeOffset="101058.65">10777 15821 1135 0,'0'6'608'16,"5"7"-272"-16,-5 8-3 15,0 5-116-15,0 13-79 16,1 4 0-16,-1 7-53 15,0 4-28-15,3-3-30 16,0 4-8-16,5-7-24 16,1-3-61-16,2-9-544 0,-4-3 438 15</inkml:trace>
  <inkml:trace contextRef="#ctx0" brushRef="#br0" timeOffset="108907.85">19208 11486 913 0,'0'0'440'16,"0"0"-129"-16,-1 0-65 16,0-1-30-16,0 0-29 15,0 0-47-15,0 0-19 16,-1 1-19-16,1 0-8 0,-2 21-19 15,3 44-4-15,6-14-21 16,-2 2-10-16,5 8-13 16,-1-4-6-16,1-12-6 15,1-5-4-15,-4-14-4 16,0-5 9-16,-4-12-97 16,-2-8-62-16,-6-14-145 15,-2-9-313-15,-5-11 409 16</inkml:trace>
  <inkml:trace contextRef="#ctx0" brushRef="#br0" timeOffset="109231.61">19162 11405 1504 0,'5'11'588'0,"4"7"-336"16,-1 4-87-16,3 10 17 0,0-6-24 15,4 6-61-15,5 2-22 16,7-8-30-16,3 3-14 15,2-14-18-15,-1-7-4 16,-1-8-7-16,3-1 0 16,-9-15-2-16,-1-8 0 15,-5-5-1-15,-9-8-1 16,4 8 1-16,-7 2 1 16,-3 8 1-16,-1 10 2 0,-1 10 0 15,5 10 0-15,-3 11 0 16,-3 5-2-16,2 14 11 15,0 2 6-15,1 9 13 16,5 5 6-16,2-6-6 16,-2-1-6-16,5-7-12 15,-2-3-4-15,-2-9-5 16,4-1 20-16,-4-17-119 16,-1-6-75-16,0-24 109 15</inkml:trace>
  <inkml:trace contextRef="#ctx0" brushRef="#br0" timeOffset="109661.4">19973 11823 1532 0,'9'-9'597'16,"-2"-5"-389"-16,-7-6-44 15,-4-7 2-15,-5-2-49 16,-1 0-68-16,1 3-15 15,-12 9-20-15,-4 5-5 16,1 16 1-16,-4 8 2 16,4 21 3-16,-1 9-3 0,8 9 8 15,5 4 11-15,7-8 14 16,7-4 6-16,8-13-9 16,1-7-12-16,9-10-16 15,-3-10-4-15,4-14-7 16,7-8-1-16,-11-6-1 15,4 0 0-15,2 3 2 16,-13 4-1-16,6 8 1 16,-2 7 1-16,-3 8-1 15,12 9 5-15,-5 8 11 16,-2 1 6-16,-6 1 7 16,-4-1-5-16,0-7-10 15,1-4-6-15,-2 2-29 16,0-14-65-16,-4-5-76 15,2-7-209-15,0-26 234 16</inkml:trace>
  <inkml:trace contextRef="#ctx0" brushRef="#br0" timeOffset="109927.4">20207 11747 1466 0,'16'3'601'15,"-5"15"-293"-15,2 7-92 16,-2 2-10-16,-1 4-16 15,2 2-76-15,-2-7-25 0,2-4-36 16,-6-7-21-16,2-7-22 16,-5-6-5-16,-6-9-4 15,2-4-1-15,-11-13 0 16,1 1-1-16,5-4 1 16,-2-2 0-16,12 1 1 15,-1 1 0-15,8-3 0 16,11 5 0-16,0 1 0 15,2 7-1-15,-7 5 28 16,-5 1-28-16,3 12-111 16,7 2-57-16,2 4 78 15</inkml:trace>
  <inkml:trace contextRef="#ctx0" brushRef="#br0" timeOffset="110181.07">20593 11453 1827 0,'0'26'637'16,"-1"10"-509"-16,-1 12-42 15,0 13 41-15,0 6 1 0,8 4-44 16,4-7-12-16,4-9-27 15,-2-13-18-15,-3-20-9 16,-3-2-50-16,-3-19-133 16,-1-2-52-16,0-13 105 15</inkml:trace>
  <inkml:trace contextRef="#ctx0" brushRef="#br0" timeOffset="110470.52">20810 11656 1646 0,'-8'-1'647'0,"-6"8"-450"16,-8 3-10-16,-5 9-20 15,-3 2-31-15,1 4-30 16,1-5-8-16,11-5-26 0,6 1-15 16,11-7-22-16,1 3-6 15,9-1-8-15,4 1-2 16,6-1-1-16,3 0 1 15,6 0-5-15,4 0-1 16,-1 0-5-16,-4-3-3 16,2-2-2-16,-8-4-51 15,-1-2-126-15,-4-2 315 0,-16-11-161 16</inkml:trace>
  <inkml:trace contextRef="#ctx0" brushRef="#br0" timeOffset="110807.29">20985 11708 1446 0,'-11'0'576'0,"12"16"-298"15,-3 7-104-15,4 10 20 16,-4 3-17-16,-1-2-62 15,14-3-22-15,3-11-36 16,8-3-19-16,6-11-25 16,-3-6-5-16,-2-12-5 0,-3-8-3 15,-8-17 0-15,-1-1 0 16,-11-3 2-16,-1-4 0 16,-10 10 2-16,-2 11 0 15,-6 11 2-15,-1 10 0 16,-3 11 0-16,-2-2-2 15,9 9-9-15,-4 1-29 16,18-4-82 0,1-6-52-16,1 0-128 0,-1 17-50 0,10-6 221 15</inkml:trace>
  <inkml:trace contextRef="#ctx0" brushRef="#br0" timeOffset="111090.71">21257 11704 1426 0,'21'-2'599'0,"0"25"-259"16,3 5-99-16,-13 3-14 15,7 9-10-15,-7-6-70 16,3-1-24-16,2-8-44 16,0-7-20-16,5-8-29 15,-4-5-12-15,3-11-11 16,1-2-2-16,-8-11-3 15,-2-6 0-15,-1-11-2 16,-9-4 0-16,4-7-1 16,1 1-7-16,-2 9-40 0,3 4-36 15,0 19-83-15,-4-2-20 16,7 16 112-16</inkml:trace>
  <inkml:trace contextRef="#ctx0" brushRef="#br0" timeOffset="111933.57">22947 11547 1449 0,'-6'-6'568'0,"2"2"-328"15,9 5-79-15,1 12 10 16,-1 7-14-16,4 18-35 16,-4 7-16-16,0 17-20 15,1 5-11-15,3 2-30 16,4-3-12-16,0-12-18 15,3-8-5-15,-5-21-8 16,-1-10-49-16,-6-19-137 16,-2-7-76-16,-10-19-208 0,-5-4 278 15</inkml:trace>
  <inkml:trace contextRef="#ctx0" brushRef="#br0" timeOffset="112165.98">22915 11632 860 0,'7'-18'526'0,"4"7"-29"15,12 11-212-15,-2 0-19 16,9 3-67-16,3 1-33 0,6 5-50 16,-4-1-19-16,-5 3-27 15,0 4-13-15,-13 0-20 16,-2 3-9-16,-14 1-13 16,-6 2-2-16,-12 2-3 15,-7-1-1-15,-7-4-3 16,-3-1 4-16,-3-8-31 15,11 0-38-15,6-4-93 16,10-2-64-16,15 0 129 16</inkml:trace>
  <inkml:trace contextRef="#ctx0" brushRef="#br0" timeOffset="112465.51">23343 11897 1491 0,'20'26'635'16,"-1"3"-339"-16,-3-1-105 0,-4 0 18 16,-2-4-47-16,-2-5-36 15,-5-4-51-15,0-4-17 16,1-9-30-16,0-2-8 16,-4-8-9-16,-2-7-2 15,-1-8-3-15,-5-3-2 0,0-8-1 16,2 1 0-16,2 1-1 15,4 2 0-15,1 3 0 16,5 3 0-16,5 5-2 16,1 1 0-16,11 8 4 15,3 1 5-15,2 5-123 16,3 4 25-16,-1 6 37 16</inkml:trace>
  <inkml:trace contextRef="#ctx0" brushRef="#br0" timeOffset="112865.3">24198 11663 1350 0,'15'-18'559'15,"-4"2"-325"-15,-4 5-2 16,-8 9-9-16,-5 0-36 16,-10 6-57-16,-3 0-18 0,-8 6-40 15,-1 4-9-15,1 4-9 16,3 2-6-16,5 0-13 15,5 3-6-15,13 1-9 16,5 3-4-16,12-3-5 16,4-2 1-16,3-3-1 15,0-2-1-15,4-3-2 16,1-1-3-16,0-2 19 16,-4-3-37-16,-10-3-146 15,-5 1-74-15,-11-3 115 16</inkml:trace>
  <inkml:trace contextRef="#ctx0" brushRef="#br0" timeOffset="113015.95">24098 12051 1688 0,'1'9'652'16,"9"-4"-447"-16,3-1-8 16,2 0-7-16,3 0-41 15,3 1-69-15,-1-2-24 16,3 0-90-16,0-3-45 15,-5-9 47-15</inkml:trace>
  <inkml:trace contextRef="#ctx0" brushRef="#br0" timeOffset="113600.88">24838 11404 1428 0,'15'1'562'16,"2"2"-321"-16,9 4-95 15,-10 0 22-15,-2 1-26 16,10 0-40-16,-12 0-20 15,6 1-28-15,4 3-14 16,-20 0-25-16,3 3-5 0,-10 9-4 16,-11-3 0-16,1 4-1 15,-4-4 0-15,-4-5-4 16,11-1 16-16,-4-4 30 16,1-2 11-16,13 1 26 15,-2-1-9-15,13-1-21 16,2-1-9-16,1-2-14 15,5 1-4-15,7-2-7 16,4-4-4-16,8 2-7 16,-1-2-2-16,-6 1 2 15,0 2-56-15,-13 5-120 16,-6 1-158-16,-9 13 185 16</inkml:trace>
  <inkml:trace contextRef="#ctx0" brushRef="#br0" timeOffset="113808.32">24739 11985 1810 0,'-5'7'642'16,"9"-4"-507"-16,11 1-40 15,19-5 23-15,9 3-13 16,11-2-46-16,3-5-12 0,8 2-14 15,-6 1-10-15,6 2-14 16,-5 0-1-16,-11 6-35 16,-5 0-59-16,-18 7 57 15</inkml:trace>
  <inkml:trace contextRef="#ctx0" brushRef="#br0" timeOffset="114223.1">24918 12309 1572 0,'4'5'620'15,"6"-1"-369"-15,12-2-114 16,4 1 26-16,8-2-14 16,4 0-28-16,-5 4-41 0,-2 0-17 15,-6 4-29-15,-4 2-12 16,-8 1-15-16,-3 2-1 15,-12 0-2-15,-7 3 0 16,-12 0-2-16,-1 3 1 16,-3 0-1-16,1-6-1 15,10 6 1-15,2-6-1 16,9 2 2-16,4-2-2 0,6 1 1 16,4-1 0-16,8-4 2 15,4 4 1-15,2-6 11 16,0 2 6-16,-1 4 12 15,-2 1 8-15,-5 6 2 16,-6 1-3-16,-9 3-2 16,-4-3-7-16,-16-7-9 15,-2-3-3-15,-15-8-4 16,-5 0-11-16,-6-4-98 16,-3-3-40-16,14-1 71 15</inkml:trace>
  <inkml:trace contextRef="#ctx0" brushRef="#br0" timeOffset="115016.9">19151 13727 1194 0,'2'-19'499'0,"0"-1"-281"16,-2 0 12-16,-7-3-39 15,-4 5-32-15,-12 4-60 16,-8 5-22-16,-4 14-33 15,-2 6-7-15,6 14-8 16,4 7-4-16,10 12-7 16,7 5-2-16,10 7-5 15,6-3-2-15,18-4-3 16,8-3 1-16,12-10-3 16,6-4 0-16,3-15-1 15,-3-8 0-15,4-13-44 16,-4-8-59-16,-3-14 65 0</inkml:trace>
  <inkml:trace contextRef="#ctx0" brushRef="#br0" timeOffset="115409.47">19553 13502 1536 0,'0'18'634'0,"4"8"-350"0,-2 16-115 16,-2 2 5-16,-1 15-33 15,1-1-25-15,1-2-44 16,4-1-14-16,-1-11-18 16,2-7-13-16,0-16-17 15,-1-6-2-15,-4-12-5 16,-1-5-2-16,-2-10-2 16,-1-6-3-16,3-3-1 15,3-3-2-15,3-1 1 16,4 1 1-16,0 4 3 15,2 5 2-15,1 10 1 16,0 6 3-16,1 14 0 16,3 6 1-16,1 7 3 15,4 5 0-15,6-5-1 16,-2-2 1-16,5-3-3 0,-2-5-2 16,2-9 14-16,-3-8-13 15,-10-7-114-15,2-2 309 16,-14-12-188-16</inkml:trace>
  <inkml:trace contextRef="#ctx0" brushRef="#br0" timeOffset="115713.3">19963 13974 1557 0,'15'7'598'0,"33"7"-411"15,-31-21 5-15,3-13-2 16,0-3-36-16,-3-6-63 15,0-5-24-15,-11 3-31 16,-6-2-11-16,-9 4-14 16,-7 8-3-16,-8 8-3 15,-1 9 0-15,2 11 0 16,-2 8 1-16,9 11 7 16,3 5 3-16,12 4 9 15,6 2 1-15,2-2 0 16,10-2-3-16,1-9-9 15,4-3-3-15,9-10-6 16,-3-4 12-16,-1-11-100 0,3-7-54 16,-2-9 86-16</inkml:trace>
  <inkml:trace contextRef="#ctx0" brushRef="#br0" timeOffset="115930.37">20357 13831 1461 0,'17'11'592'16,"-4"-2"-333"-16,3 7-47 0,-11-2-32 16,4 6-44-16,-2-4-83 15,-4-3-28-15,-1-2-35 16,-1-9-57-16,-2-7-124 16,-4-7-47-16,4-2-46 15,-1 4 50-15,-2 0 124 16,1 6 63-16,-5-1 88 15,3 1 6-15,2 7-15 16,2-2-28-16,1 0-58 16,-1-2 31-16</inkml:trace>
  <inkml:trace contextRef="#ctx0" brushRef="#br0" timeOffset="116380.9">20381 13657 1071 0,'0'-29'504'0,"-5"4"-181"0,5 1-33 16,1 16-55-16,8 8-31 15,-2 14-49-15,3 13-23 16,-4 15-35-16,-3 8-17 16,7 11-37-16,-4-4-11 15,1-2-13-15,-2-7-4 16,-3-12-5-16,3 0-4 0,-2-13-1 15,-2-3 1-15,-1-13-2 16,-5-3-2-16,2-12-2 16,0-6-1-16,-7-11-7 15,9-4-1-15,0 3 0 16,1 2 0-16,11 6 6 16,1 6 2-16,9 2 2 15,5 3 1-15,4 8 3 16,1-1 2-16,-4 5 3 15,1 5 2-15,-10-1 7 16,-2 8 3-16,-10 0 4 16,-6-2-1-16,-7 3-5 15,-9-5-3-15,-11 1-7 16,-5-2-3-16,-6-4-1 16,-3-5-39-16,7 0-106 15,11 5-57-15,7-3 83 0,7-1 29 16</inkml:trace>
  <inkml:trace contextRef="#ctx0" brushRef="#br0" timeOffset="116904.19">20731 13857 1518 0,'6'7'610'0,"0"-3"-352"15,1 8-49-15,-2 10-18 16,1 4-36-16,2 6-63 16,2-1-17-16,8-5-21 15,1-1-14-15,4-9-24 16,-1-4-9-16,-5-9-6 15,1-9-1-15,-8-17-2 16,3-2-12-16,-1-11-27 16,-2 1-5-16,-2 4 0 15,-5-1 13-15,0 15 28 16,-4 3 7-16,0 16 5 0,-3 4 0 16,-2 15 6-16,4 9 1 15,1 14 3-15,3 7 4 16,1 5 2-16,4 4 1 15,4-4 2-15,-3 0-1 16,4-5 4-16,-8-8 1 0,-4-8 4 16,-1-5-2-1,-9-14-5-15,-4-3-4 0,-14-9-11 16,-7-6-4-16,-15-8-8 16,-2-3-25-16,-3-8-80 15,7 1-59-15,17-6-659 16,13-6 570-16</inkml:trace>
  <inkml:trace contextRef="#ctx0" brushRef="#br0" timeOffset="117198.43">21243 13782 1622 0,'-16'4'691'15,"-5"5"-384"-15,-6 5-152 16,-4 3 1-16,1 5-67 0,4-1-20 16,12-1-27-16,8 0-6 15,9 1-14-15,8 0-8 16,7-1-4-16,5-3 2 16,7 1 12-16,2-3 9 15,3-2 10-15,-2-1 3 16,-5-1-6-16,-4 0-6 15,-16-1-5-15,-8 1-2 16,-17-1-5-16,-8-1-3 0,-10-2-4 16,-2-2-22-16,2-7-126 15,2-6-50-15,17-10 96 16</inkml:trace>
  <inkml:trace contextRef="#ctx0" brushRef="#br0" timeOffset="117593.97">21447 13622 1741 0,'19'16'685'0,"-9"15"-433"16,-3 8-68-16,-5 9-19 16,-5 0-38-16,-3 4-61 15,1-3-15-15,0-5-18 0,5-4-10 16,4-10-14-16,-4-10-4 15,4-12-5-15,-4-5-1 16,-3-11-19-16,5-2-13 16,-7-11-21-16,3-2-3 15,3 3 17-15,-1-2 14 16,9 7 23-16,2 2 4 16,-1 3 5-16,4 4 8 0,4 1 27 15,2 1 8 1,2 1 9-16,0 2-4 0,-3 2-17 15,0 4-6-15,-4 7-7 16,-1 0-6-16,-5 6-6 16,1 5-2-16,-1 0-5 15,-1-2 0-15,-1-6-6 16,0-4-32-16,-3-10 176 16,-2-3-116-16</inkml:trace>
  <inkml:trace contextRef="#ctx0" brushRef="#br0" timeOffset="117927.84">21877 14016 1864 0,'16'6'717'16,"-2"-7"-488"-16,3-4-40 15,-4-8-15-15,11-5-57 16,-2-9-81-16,1-3-19 15,-6-6-11-15,-8 2-2 16,-10 4-4-16,-9 2 0 16,-5 14-1-16,-5 6-1 15,1 12-1-15,6 11 1 16,2 8 2-16,5 2 2 0,4 7 2 16,1-2 0-16,8 0 1 15,-1-1 1-15,3-6-2 16,4-5 0-16,5-9-3 15,5-4 17-15,3-6-73 16,0-5-41-16,-3-1 63 16</inkml:trace>
  <inkml:trace contextRef="#ctx0" brushRef="#br0" timeOffset="118148.75">22224 13862 1628 0,'14'30'674'0,"2"-6"-293"16,3 6-121-16,3-2-32 16,2 6-29-16,-6-4-109 0,7-10-28 15,-7-13-34-15,-2-8-7 16,0-18-15-16,-8-6-4 16,5-9-1-16,-7-3-1 15,4 2 4-15,4 1 4 16,-4 7-57-16,6 5-69 15,-5 2-140-15,7-1 149 16</inkml:trace>
  <inkml:trace contextRef="#ctx0" brushRef="#br0" timeOffset="118758.06">23971 13747 1517 0,'-8'14'573'0,"16"13"-385"16,1 8 9-16,-1 22-36 15,-4 8 20-15,1 11-38 16,0 5-29-16,0-6-38 16,3-6-17-16,-3-16-27 15,3-7-13-15,-1-16-11 16,1-10 14-16,-2-14-86 16,-4-5-57-16,-4-14-98 15,-6-3-32-15,-4-29 158 0</inkml:trace>
  <inkml:trace contextRef="#ctx0" brushRef="#br0" timeOffset="119014.94">23933 13833 1463 0,'17'0'609'16,"8"0"-292"-16,-1 0-111 16,12 0-15-16,0 2-25 0,-5 1-60 15,-3 4-28-15,-5 7-30 16,-5 0-9-16,-5 6-14 15,-1 5-3-15,-13-1-7 16,-5 7-2-16,-13 0-2 16,-3-6-1-16,-8 1-3 15,-3-6 0-15,2-5 14 16,2-3-21-16,9-6-120 16,6-2-49-16,18-3 83 15</inkml:trace>
  <inkml:trace contextRef="#ctx0" brushRef="#br0" timeOffset="119466.61">24333 14212 1846 0,'-6'0'639'16,"8"2"-540"-16,2 3-4 15,6 7 28-15,3 6-16 16,-1 6-40-16,6 2-5 16,-13-2-3-16,7 4-5 0,-6-7-15 15,-1-3-7-15,5-3-5 16,-8-8-3-16,3-7-4 16,-3-4-1-16,-6-13-3 15,-2-1-4-15,-1-10-6 16,0-3-2-16,6-1-3 15,0-1 2-15,5 3-1 16,3 5-1-16,1 5 1 16,13 2-1-16,0 7 6 15,5-1-6-15,7 3-77 16,-4 4-49-16,4 2 81 16,0 7-16-16</inkml:trace>
  <inkml:trace contextRef="#ctx0" brushRef="#br0" timeOffset="119891.63">25304 14072 1603 0,'-1'-10'652'16,"-11"3"-392"-16,-8 8-151 16,-10 4 13-16,-6 8-62 15,0 2-26-15,0 3-21 16,4 1-1-16,9 0 5 15,9 1 3-15,10 0 3 16,5 1 2-16,13 3 1 16,4 0 4-16,8-2 7 15,6-3 3-15,4-7-3 16,0-3-5-16,3-4-15 16,-5 0 18-16,-10 1-112 15,-6 0-57-15,-25-4 86 0</inkml:trace>
  <inkml:trace contextRef="#ctx0" brushRef="#br0" timeOffset="120015.8">25126 14419 1675 0,'-1'19'641'16,"6"-4"-338"-16,6-8-133 16,8 2 0-16,1-1 5 15,4-2-85-15,1 4-15 0,2-8-124 16,1-2 255-16,10 7-164 15</inkml:trace>
  <inkml:trace contextRef="#ctx0" brushRef="#br0" timeOffset="122405.63">26180 13790 1006 0,'41'-13'450'0,"-32"13"-204"16,-3 1-16-16,-10 8-18 15,-6 2-35-15,-12 9-51 16,-6 3-25-16,-6 2-35 15,-2 2-12-15,1 2-15 16,4-2-2-16,11 2-3 16,10 1-1-16,14-5-2 15,9 1-4-15,16-1-6 16,4-4 1-16,15-4 1 16,5-4-1-16,6-9-4 0,0-4-3 15,-9 0-4-15,-6-1-2 16,-20-2-21-16,-4 1-58 15,-12-3-125-15,-8-1 124 16</inkml:trace>
  <inkml:trace contextRef="#ctx0" brushRef="#br0" timeOffset="122615">26336 13833 1401 0,'11'16'563'0,"-13"-4"-300"15,-4 4-75-15,4 11-27 16,-2 8-4-16,5 8-55 16,1 6-31-16,3 1-34 15,2 1-10-15,-4-7-13 16,3-4-5-16,-3-8 0 16,1-6-9-16,-4-11-115 15,0-4 4-15,-6-14 50 16</inkml:trace>
  <inkml:trace contextRef="#ctx0" brushRef="#br0" timeOffset="123014.46">25818 14410 1501 0,'-12'5'605'16,"-9"-8"-355"-16,19 2-93 15,2-1-4-15,10-2-16 16,13 7-21-16,13 2-27 15,7 2-2-15,22 3-11 16,8-1-10-16,25 0-25 16,7-4-12-16,4-3-17 15,2-2-4-15,-12 2-3 16,-3 1-1-16,-14 4-2 16,-8 2 1-16,-32-2 1 15,-9 1 14-15,-20-4-93 16,-18-3-75-1,-1 2 79-15,-15 1-15 0</inkml:trace>
  <inkml:trace contextRef="#ctx0" brushRef="#br0" timeOffset="123432.8">26249 14736 1601 0,'6'14'597'0,"4"5"-383"0,2 0-144 16,2 9 9-16,-3 3 19 15,-1 4-13-15,-1 10-26 16,-3-2-6-16,2 3-12 16,-2-4-7-16,-2-11-12 15,-4-8-5-15,-6-15-5 16,0-3-5-16,-4-16-7 15,3-8-2-15,2-14-4 16,5-5-1-16,4-8 3 16,2 2 0-16,11 10 4 15,2 3 3-15,3 15-3 16,4 8 12-16,5 5 37 16,1 10 15-16,6 8 21 15,-1 5-4-15,-9 7-28 0,0 1-10 16,-11 6-12-16,-6 1-6 15,-5-2-9-15,-6-1 7 16,-3-10-62-16,0-5-65 16,-1-12 266-16,4-5-167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79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2.5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0 5065,'-31'2'2833,"24"-3"-2459,4 0 5859,7 2 288,0 1-5634,26 15 662,11 13-1045,-33-24-363,0-1-1,1 0 0,-1-1 0,1 1 0,2-1-140,11 6 160,-15-7-245,-6-3-89,1 1 0,-1 0 0,0-1 0,1 1 0,-1 0 0,0-1 0,0 1 0,1 0 0,-1 0 0,0 0 0,0 0 0,0 0 0,0 0 0,0 1 0,0-1 0,-1 0 174,1 1-2926,-2-3 1202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3.2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145 112 10354,'14'-25'4153,"3"-14"-4153,-16 37 144,0 1 1,-1 0-1,0 0 0,1 0 0,-1-1 1,0 1-1,1 0 0,-1 0 0,0-1 1,0 1-1,0 0 0,0 0 0,0-1 1,0 1-1,-1 0 0,1 0 0,0-1 1,-1 1-1,1 0 0,-1 0 0,1 0 1,-1 0-1,1 0 0,-1-1 0,0 1 0,0 0 1,1 0-1,-1 1 0,0-1 0,0 0 1,0 0-1,0 0 0,0 1 0,-1-1-144,0-1 191,-1 1 0,0 0 0,0 0 0,0 0-1,0 0 1,0 1 0,0-1 0,0 1-1,0 0 1,-2 0-191,-2 1 113,0 0 0,1 0 0,-1 1 0,0-1 0,1 2 0,0-1 0,-1 1 0,1 0 0,0 0 0,0 1 0,1 0 0,-1 0 0,1 0 0,0 0 0,-2 3-113,4-5 17,0 1 0,1 0-1,-1 0 1,1 0 0,-1 0-1,1 1 1,0-1 0,0 1-1,1-1 1,-1 1 0,1-1-1,0 1 1,-1 0 0,2 0-1,-1 0 1,0 0 0,1-1-1,0 1 1,0 0 0,0 0-1,0 0 1,1 0 0,-1 0-1,1 0 1,0 0 0,0-1-1,0 1 1,1 0 0,0-1-1,0 2-16,0-2 1,0 1-1,0-1 0,0 0 1,0 0-1,1 0 0,0-1 0,-1 1 1,1 0-1,0-1 0,0 0 1,0 0-1,1 0 0,-1 0 0,3 1-2,0 0 0,1-1 1,-1 0-1,0 0 0,1-1 0,0 1 0,1-1 2,12 0 0,-1 0-1,1-2 1,-1 0 0,15-3 0,-26 4 9,-5 1 27,-8 1-18,-1 0-1,2 0 0,-1 1 1,0-1-1,0 1 1,1 1-1,0-1 1,0 0-1,0 1 1,0 0-1,0 0 1,1 0-1,-1 0 1,1 1-1,0-1 1,1 1-1,-1 0 1,1 0-1,0 0 1,0 0-1,0 0 1,1 1-1,0-1 1,0 0-1,0 1 1,1-1-1,0 1 0,0 0-17,0-4 23,0 0-1,0 0 1,1 0-1,-1 0 1,1 0-1,0 0 1,0 0-1,0 0 1,0 0-1,0 0 1,0-1-1,0 1 1,0 0-1,1-1 1,-1 1-1,1-1 1,-1 1-1,1-1 1,-1 0-1,1 1 1,0-1-1,0 0 1,0 0-1,-1 0 1,2-1-23,3 3 24,0-1 0,0 0 0,0-1 0,0 0 0,1 0 0,-1 0 0,2 0-24,-5-1-96,1 0-1,0-1 1,-1 1-1,1 0 1,0-1-1,-1 0 0,1 0 1,-1 0-1,1 0 1,1-2 96,2 0-260,0-1 1,-1-1 0,1 1-1,2-4 260,16-11-321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3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10202,'3'4'6266,"9"0"-3346,-1 0-1477,-8-3-1341,0 1 0,0-1 0,-1 1 0,1 0 0,-1 0 0,1 0 0,-1 0 0,0 1 0,0-1-1,0 0 1,0 1 0,0 0 0,0-1 0,-1 1 0,1 0 0,-1 0 0,0 0 0,0 0 0,0 0 0,0 0 0,0 0 0,-1 1 0,0-1-1,1 0 1,-1 0 0,0 0 0,-1 1 0,1-1 0,0 0 0,-2 3-102,0 3 16,-1-1 0,0 0 1,0 1-1,-1-1 0,0-1 0,-4 5-16,3-2 204,-1 1 0,1-1-1,-2 7-203,7-16 32,-1-1 0,1 1 0,0-1-1,0 1 1,0-1 0,-1 1 0,1-1 0,0 1-1,0-1 1,0 1 0,0-1 0,0 1 0,0 0-1,0-1 1,0 1 0,0-1 0,0 1-1,1-1 1,-1 1 0,0-1 0,0 1 0,0-1-1,1 1 1,-1-1 0,0 1 0,1-1 0,-1 1-1,0-1 1,1 1 0,-1-1 0,0 0 0,1 1-1,-1-1 1,1 0 0,-1 1 0,1-1-32,2 1-2,0 0 1,0 0 0,0 0 0,1-1 0,-1 0-1,3 1 2,4 0-251,-3-1 76,7 2-591,-1-1 0,1-1 0,9-1 766,1-1-1768,3-5 658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4.0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470 4 9642,'9'-4'2615,"-7"5"325,-13 10 1665,4-5-4073,-31 29 1201,1 1 1,2 2 0,-4 9-1734,38-46 11,-150 203 1238,117-153-1178,2 1-1,3 1 1,-1 8-71,3 7-658,17-40-3249,15-36 1405,15-6 990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44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2 13619,'0'-1'5574,"5"0"-4393,-1 1-711,-1 1 0,1-1 0,0 1 1,0-1-1,-1 1 0,1 0 0,-1 0 1,3 2-471,18 3 997,-21-5-974,0 0 0,-1 0 0,1 0 0,0 0 0,0 0 0,0 0 0,-1 1 0,1-1 0,0 1 0,-1 0 0,0 0 0,1 0 0,-1 0 0,0 0 0,0 0 0,0 1 0,0-1 0,-1 1 0,1-1 0,-1 1 0,1 1-23,0 0 3,-1-1-1,0 0 1,0 1 0,-1-1 0,1 0 0,-1 1 0,0-1-1,0 1 1,0-1 0,0 1 0,0-1 0,-1 0 0,0 1-1,0-1 1,0 0 0,0 1 0,0-1 0,0 0-1,-2 2-2,-5 7 19,0 0 0,-1-1 0,0 0-1,-1 0 1,-1-1 0,1 0 0,-3 0-19,-20 21 97,31-29-56,-1 1 0,1-1 1,0 1-1,0 0 1,0 0-1,1 0 1,-1 0-1,1 0 1,-1 1-1,1-1 0,0 0 1,0 0-1,1 1-41,-1-4 15,1 1 0,0 0-1,0-1 1,0 1 0,0 0-1,0-1 1,1 1 0,-1 0-1,0-1 1,0 1 0,0 0-1,0-1 1,1 1 0,-1-1-1,0 1 1,1 0 0,-1-1-1,0 1 1,1-1 0,-1 1-1,1-1 1,-1 1 0,1-1-1,-1 0 1,1 1 0,-1-1-1,1 0 1,-1 1 0,1-1-1,-1 0 1,1 1 0,0-1-1,-1 0 1,1 0 0,0 0-1,0 0-14,5 2 93,0 0 0,0-1 0,0 0 0,1-1-93,-2 1 59,28 1 183,-17-1-44,0 1 1,0 0 0,12 3-199,-26-4 24,1 0 0,-1-1 0,0 1 1,0 0-1,0 0 0,0 1 0,0-1 1,0 0-1,0 1 0,0-1 0,0 1 1,0 0-1,-1 0 0,1-1 0,-1 1 0,0 0 1,1 0-1,-1 0 0,0 0 0,0 1 1,0-1-1,0 0-24,-1 0 13,0 0-1,1 0 1,-1 0 0,0 0 0,0 0 0,0 1 0,-1-1-1,1 0 1,0 0 0,-1 0 0,1 0 0,-1 0-1,0 0 1,0 0 0,1-1 0,-1 1 0,0 0 0,-1 0-1,1-1 1,0 1 0,-1 0 0,1-1 0,0 1-1,-1-1 1,0 1-13,-17 12 63,10-7-32,1 0 1,-6 5-32,0 2-138,0-1 1,-6 4 136,14-12-281,0-1-1,0 0 0,0-1 0,0 1 0,-1-1 0,1-1 0,-8 3 283,-21 3-1761,7-4 699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4.5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98 8794,'3'1'549,"0"0"1,0-1-1,-1 1 1,1-1 0,0 1-1,0-1 1,-1 0-1,1 0 1,0-1-1,0 1 1,-1-1-1,1 1 1,0-1-1,-1 0 1,1 0-1,0 0 1,-1 0-1,2-1-549,-3 1 93,0 1-1,0-1 0,0 0 0,0 0 1,0 0-1,0 0 0,0 0 0,0 0 1,0 0-1,0 0 0,0 0 0,-1 0 0,1 0 1,-1 0-1,1 0 0,-1-1 0,1 1 1,-1 0-1,1-1 0,-1 1 0,0 0 0,0-1 1,0 1-1,0 0 0,0-1 0,0 1 1,0 0-1,0 0 0,0-1 0,-1 1 0,1 0 1,0-1-1,-1 1 0,1 0 0,-1 0 1,0 0-1,1-1 0,-1 1-92,-2-2 58,1-1 0,-1 1 0,0 0 1,0 0-1,0 0 0,0 1 0,-1-1 0,1 1 0,-1-1 0,1 1 0,-1 0 0,0 1 0,0-1 1,0 1-1,0-1 0,0 1 0,0 0 0,0 1-58,-9-3 44,0 2 0,0-1 1,0 2-1,0 0 0,-4 0-44,12 1 7,1-1-1,-1 1 1,0 0 0,0 0-1,0 1 1,0-1 0,1 1 0,-1 0-1,1 0 1,-1 1 0,1-1-1,0 1 1,-1 1-7,3-2 6,-1 0 1,1 0-1,0 0 0,0 1 0,0-1 1,0 1-1,1-1 0,-1 1 1,1 0-1,0 0 0,-1-1 0,1 1 1,0 0-1,1 0 0,-1 0 1,1 0-1,-1 0 0,1 1 1,0-1-1,0 0 0,0 0 0,0 0-6,2 5 20,-1-1-1,1 0 1,0 0 0,1 1-1,0-2 1,0 1-1,0 0 1,1-1-1,0 1 1,0-1-1,5 5-19,9 11 184,2-1 0,10 8-184,-28-27 18,17 15 162,1-1 0,0-1 1,1-1-1,2-1-180,88 47 882,-106-58-844,-1 0 9,0 0-1,-1 0 1,1 0-1,2 3-46,-6-5 5,1 0-1,-1 1 1,0-1-1,1 0 1,-1 0-1,0 0 0,0 1 1,1-1-1,-1 0 1,0 1-1,0-1 1,0 0-1,1 1 0,-1-1 1,0 0-1,0 1 1,0-1-1,0 0 0,0 1 1,0-1-1,1 0 1,-1 1-1,0-1 1,0 0-1,0 1 0,0-1 1,0 1-1,0-1 1,-1 0-1,1 1 1,0-1-1,0 0 0,0 1 1,0-1-1,0 0 1,0 1-1,-1-1 1,1 0-1,0 1 0,0-1 1,-1 0-1,1 1 1,0-1-1,0 0 1,-1 0-1,1 1 0,0-1 1,-1 0-1,1 0 1,0 0-1,-1 0 0,1 1 1,0-1-1,-1 0 1,1 0-1,0 0 1,-1 0-1,1 0-4,-11 4 68,0-1 1,1 0-1,-1 0 1,0-1-1,-5 0-68,-61 2 142,42-2-174,-21-1-1840,43-3 379,13 2 1468,0 0-1,0 0 1,0 0-1,0 0 1,0 0-1,0-1 1,0 1 0,0 0-1,-1 0 1,1 0-1,0 0 1,0 0-1,0 0 1,0-1-1,0 1 1,0 0-1,0 0 1,0 0-1,0 0 1,0 0-1,0 0 1,0-1-1,1 1 1,-1 0-1,0 0 1,0 0-1,0 0 1,0 0 0,0 0-1,0-1 1,0 1-1,0 0 1,0 0-1,0 0 1,0 0-1,1 0 1,-1 0-1,0 0 1,0 0 25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4.8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1 240 12427,'5'4'1834,"1"-1"0,0-1 0,0 1 0,2 0-1834,-6-3 282,1 1-1,0 0 1,-1-1-1,1 0 1,0 1 0,-1-1-1,1 0 1,0-1 0,-1 1-1,1 0 1,2-1-282,2-1 257,0-1-1,-1 0 1,1 0 0,-1 0 0,0 0 0,0-1-1,0 0 1,0-1-257,5-4 137,-1 0-1,0 0 0,6-8-136,-9 8 27,0 0 0,0 0 0,-1-1-1,0 1 1,0-1 0,0-3-27,-5 9 10,1-1 1,0 1-1,-1-1 0,0 0 0,0 1 1,0-1-1,-1 0 0,0 0 0,0 0 1,0 0-1,0 0 0,-1 1 0,0-1 1,0 0-1,-1-4-10,1 7 9,0 0 0,0 0 1,0-1-1,-1 1 0,1 0 0,-1 0 1,1 1-1,-1-1 0,1 0 1,-1 0-1,0 1 0,0-1 0,0 1 1,-2-1-10,4 1 4,-1 1 0,0-1 0,0 1 0,0-1-1,0 1 1,0 0 0,0 0 0,0-1 0,0 1 0,1 0 0,-1 0 0,0 0 0,0 0 0,0 0 0,0 0 0,0 0 0,0 0 0,0 1 0,0-1 0,0 0 0,0 0 0,0 1 0,0-1 0,0 1 0,1-1-1,-1 1 1,0-1 0,0 1 0,1-1 0,-1 1 0,0 0 0,0-1 0,1 1 0,-1 0 0,1 0 0,-1 0 0,1-1 0,-1 1 0,1 1-4,-3 3 44,1 1 0,-1 0 0,2-1 0,-1 1 0,0 0 0,1 0 0,0 0 0,1 0 0,-1 2-44,1 15 377,2 19-377,-2-35 38,1 9 65,1 0 0,0 0 0,1 0 0,1 0 0,5 14-103,-8-25-22,1-1 0,0 0 0,0 1 0,0-1 0,1 0 1,-1 0-1,1-1 0,0 1 0,0 0 0,0-1 0,1 0 0,-1 0 0,1 0 0,0 0 0,-1 0 0,1-1 1,1 1-1,-1-1 0,0 0 0,0-1 0,1 1 0,2 0 22,1-1-312,0 0 1,-1-1-1,1 0 1,0 0-1,0-1 1,0 0-1,-1 0 1,2-1 311,27-9-902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5.2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178 1 13859,'8'9'5489,"-15"26"-3120,6 11-625,-7 23-336,-2 8-95,10 15-593,2 0-288,11-12-256,6-8-88,2-24-56,5-14-120,2-18-792,4-11-465,0-10-1007,-10-8 159,-5-10 1353</inkml:trace>
  <inkml:trace contextRef="#ctx0" brushRef="#br0" timeOffset="1">33 251 14699,'-23'-7'5865,"14"4"-3688,9 2-249,10 2-439,5 1-337,14 2-648,6-4-168,10-2-80,3 1-544,5-6-736,7 3-4649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5.6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27 12035,'-6'-12'4937,"9"0"-2449,4 10-855,5 11-137,-2 13-96,5 29-384,1 12-151,4 27-201,1 8-120,3 2-240,0-5-96,3-22-120,-2-7-32,0-15-384,-1-8-384,-9-17-857,-7-13-495,-12-27 1240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6.0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51 12043,'1'-3'494,"1"1"0,-1-1 1,1 0-1,-1 1 0,1-1 1,0 1-1,0-1 0,0 1 0,0 0 1,1 0-1,-1 0 0,1 0 1,2-1-495,-1 0 355,1 1 0,0 0 0,0 0 0,0 1 0,1-1 1,-1 1-1,0 0 0,1 0-355,8 0 529,0 1 1,-1 0-1,1 0 0,0 1 1,-1 1-1,1 1 0,12 3-529,0 2 629,-1 1-1,0 1 0,15 8-628,-34-15 81,0 1 0,0 0 0,0 0-1,0 0 1,-1 1 0,0-1 0,0 1-1,0 0 1,0 1 0,0 1-81,-2-3 33,0 0 0,-1 1 0,1-1 0,-1 1 0,0 0 0,0 0 0,-1 0 0,0 0 0,0 0 0,0 0 0,0 0 0,-1 0 0,1 1 0,-2 2-33,1-2 21,-1 0 1,0 0-1,0 0 1,-1 0-1,0 0 1,0-1-1,0 1 0,-1 0 1,0-1-1,0 0 1,0 0-1,-1 0 0,1 0 1,-1 0-1,0-1 1,-1 1-1,1-1 1,-1 0-1,0 0 0,0-1 1,-1 1-22,-8 4-146,0-1-1,0 0 1,-1-1 0,1 0 0,-1-1 0,-1-1 0,-10 1 146,20-4-690,-1 0 1,0 0-1,1 0 1,-1-1-1,-3-1 690,5-1-1136</inkml:trace>
  <inkml:trace contextRef="#ctx0" brushRef="#br0" timeOffset="0.99">611 30 14787,'-12'7'5649,"12"-9"-3416,3 2-705,7 0-464,7 0 41,5 4-617,2-4-288,6 0-56,0 2-320,0 3-1008,-2 0-633,-5 7 953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8.117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6.4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34 10154,'-4'4'5145,"3"5"-584,12-3-2840,5-2 7,9-4-152,3-4-263,16-8-665,0-1-104,1-2-888,4 3-576,-1 16 592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6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0 12083,'7'4'4889,"-3"6"-2569,-2 7-648,-4 13 9,-8 10-161,-2 11-472,-1 7-215,5 4-361,4-2-104,4-5-216,4-12 104,3-14-928,2-6-617,4-17 185,-2-2 200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7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2 12387,'2'0'338,"-2"0"123,1-1 0,0 1 0,-1 0 0,1 0 0,0 0 0,-1 0 0,1 0 0,0 0 0,-1 0 0,1 0 0,0 0 0,0 0 0,-1 1 0,1-1 0,0 0-461,-1 1 238,0 0 0,1-1 0,-1 1 0,0 0 1,0-1-1,0 1 0,0 0 0,0 0 0,1-1 0,-2 1 0,1 0 0,0-1 0,0 1 0,0 0 1,0 0-1,0-1 0,0 1-238,-9 32 2332,1-5-1505,6-20-716,1 0 0,0 0-1,0-1 1,1 1 0,-1 0 0,2 0-111,-1-4 17,1-1 0,0 1 1,0 0-1,0-1 1,1 1-1,-1-1 0,1 1 1,0-1-1,0 0 1,0 0-1,0 1 0,0-2 1,1 1-1,0 1-17,14 12 21,1-1-1,1-1 1,0 0-1,1-1 1,2 0-21,6 4 85,-1 1 1,5 7-86,-26-21 46,-1 0 0,0 1 0,0 0-1,0 0 1,-1 0 0,0 0 0,0 1 0,0 0 0,-1 0 0,1 0 0,1 5-46,-5-10 7,0 0 1,1 0-1,-1 0 0,0 0 1,0 0-1,0 0 0,0 0 0,0 0 1,0 0-1,0 0 0,0 0 1,0 0-1,-1-1 0,1 1 0,0 0 1,-1 0-1,1 0 0,0 0 1,-1 0-1,1 0 0,-1 0 0,0 0 1,1-1-1,-1 1 0,0 0 1,1 0-1,-1-1 0,0 1 0,0-1 1,1 1-1,-1 0 0,0-1 1,0 0-8,-2 2-46,-1-1 0,1 1 0,0-1 0,-1 0 0,1-1 0,-1 1 0,1 0 0,-1-1 0,-1 0 46,-10 0-786,-1 0 1,1-2 0,0 0 0,-10-2 785,-63-20-4162,35 8 2972</inkml:trace>
  <inkml:trace contextRef="#ctx0" brushRef="#br0" timeOffset="1">1 202 6121,'30'-22'3977,"-2"-2"128,1 6-1760,1 0-209,-2 5-528,4 5-351,6 0-577,-2 4-176,-1 8 504,-5-1-720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7.8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1 588 8634,'5'0'1514,"-4"0"-1226,1 0 1,-1 0 0,1 0-1,-1 0 1,1 0-1,-1 0 1,1 0-1,-1 0 1,1-1 0,-1 1-1,0 0 1,1-1-1,-1 0 1,1 1-1,-1-1 1,0 0-1,0 1 1,1-1 0,-1 0-1,0 0 1,0 0-1,0 0 1,0 0-1,0 0 1,0-1-1,0 1-288,13-25 1804,-5 9-1138,26-41 442,-15 27-559,3-11-549,-10 17 108,-1-2 0,-2 0 0,-1 0 0,-1-1 0,-1 0 0,3-29-108,-9 48 86,0 0 0,-1-1 0,0 1 0,0 0-1,-1 0 1,0-1 0,-1 1 0,0 0 0,0 0 0,-1 0 0,0 1 0,0-1 0,-1 1 0,0 0 0,-1-1 0,-3-3-86,6 9 64,0 1 1,0 0 0,0 0-1,0 0 1,-1 1 0,1-1 0,0 0-1,-1 1 1,1-1 0,-1 1-1,1 0 1,-3-1-65,3 2 42,0-1 0,0 1 1,1 0-1,-1-1 0,0 1 0,0 0 1,1 0-1,-1 0 0,0 1 0,0-1 0,0 0 1,1 1-1,-1-1 0,0 1 0,1-1 1,-1 1-1,0 0 0,1 0 0,-1 0 1,1 0-1,-1 0-42,-1 2 60,0-1 1,0 1-1,1 0 1,0 0-1,-1 0 1,1 0-1,0 1 1,0-1-1,1 1-60,-3 4 116,1 0-1,0 0 1,-2 8-116,1 8 166,2 0 0,0 0 1,1 0-1,2 7-166,-1-10 106,2 0 0,0 0 1,1-1-1,1 1 0,1-1 0,1 0 0,1 0 1,7 14-107,1-2 219,12 16-219,-19-35 1,0 0-1,1-1 1,1 0-1,7 6 0,-14-15-121,0 0 0,0 0 0,0 0 1,0-1-1,1 1 0,-1-1 0,1 0 0,0 0 0,0-1 0,0 1 0,-1-1 1,2 0-1,-1 0 0,0 0 0,1 0 121,0-1-636,0 0 1,0 0 0,0-1-1,-1 0 1,1 0-1,0 0 1,-1 0 0,1-1-1,-1 0 1,0 0-1,1 0 1,1-1 635,19-12-2625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8.3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8538,'4'8'2523,"-1"-1"-1,0 1 1,-1 0 0,1 2-2523,-1 1 2379,0 0 0,1 9-2379,-3 11 1687,-1 25-1687,-1-4 1582,2-49-1546,0 23 126,1-24-212,-1-3-48,2-13-266,-1-3 91,2 1 1,0 0 0,1 0 0,1 0 0,0 1-1,1-1 1,1 1 0,1-2 272,-5 12 17,0 1 0,0-1 0,0 1-1,1 0 1,-1 0 0,1 1 0,0-1 0,0 1 0,0 0 0,0 0 0,1 0 0,-1 0-1,1 1 1,0-1-17,5 0 250,-1-1 0,1 1 0,-1 1 0,1 0 0,0 0 0,0 1 0,0 0-250,-8 1 86,1 0 72,1-1 0,-1 1 0,0 0 0,1 1 1,1-1-159,-4 1 41,0-1 1,0 0-1,-1 0 1,1 1 0,0-1-1,0 0 1,-1 1-1,1-1 1,0 1-1,0-1 1,-1 1 0,1-1-1,-1 1 1,1-1-1,0 1 1,-1 0 0,1-1-1,-1 1 1,0 0-1,1-1 1,-1 1-1,1 0 1,-1 0 0,0 0-42,4 9 275,-3-6-190,0 0 1,1 0 0,-1 0 0,-1 0-1,1 1 1,0 0-86,-4 50 355,4-38-745,-1 0 1,-2 1 0,1-1-1,-4 9 390,5-26-146,0 1 1,0-1-1,0 1 0,0-1 0,0 0 0,0 1 1,0-1-1,0 1 0,0-1 0,-1 0 0,1 1 1,0-1-1,0 1 0,0-1 0,-1 0 0,1 1 1,0-1-1,0 0 0,-1 0 0,1 1 0,0-1 1,-1 0 145,0 1-799,-1 2-481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8.6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9938,'0'1'465,"-1"0"0,1 0 0,-1 0 0,0 0 0,1 0 0,0 0 0,-1 0 0,1 0-1,0 0 1,-1 1 0,1-1 0,0 0 0,0 0 0,0 0 0,0 0 0,0 0 0,0 0 0,0 1 0,0-1 0,1 0-1,-1 0 1,0 0 0,1 0 0,-1 0 0,1 0 0,-1 0 0,1 0-465,2 9 567,0 0 272,-1 0 0,-1 0 0,1 0 0,-2 5-839,2 2 393,1 22 86,-1-5-68,7 33-411,-9-66-1,1 1 0,-1-1-1,1 1 1,-1-1 0,1 1 0,0-1 0,0 1 0,-1-1 0,2 1 1,1-1-62,-1-7-80,-2-22-518,1 0 0,4-23 660,-4 43-22,1 0-1,0 0 1,0 0-1,0 1 1,1-1-1,0 1 1,1-1-1,0 1 1,0 0-1,0 1 1,1-1 0,1-1 22,-4 7 21,-1-1 1,1 0 0,0 1 0,0-1-1,0 1 1,0-1 0,0 1-1,1 0 1,-1 0 0,0 0 0,0 0-1,1 0 1,-1 1 0,1-1 0,-1 1-1,0-1 1,1 1 0,-1 0 0,1 0-1,-1 0 1,1 0 0,-1 1 0,1-1-1,-1 1 1,0-1 0,1 1 0,-1 0-1,1 0-21,1 1 65,-1-1-1,0 1 1,0 0-1,-1 0 0,1 0 1,0 0-1,-1 1 0,1-1 1,-1 1-1,0-1 1,0 1-1,0 0 0,0 0 1,0 0-1,0 0 0,-1 0 1,0 0-1,0 1 1,0-1-1,1 2-64,0 10 185,0 1 0,0-1 1,-2 1-1,0 0-185,-5 65-41,3-57-428,2-20 303,0-2-68,0 0 0,0 1 1,-1-1-1,1 0 1,0 0-1,-1 1 1,0-1-1,1 0 1,-1 0-1,0 0 1,0 0-1,0 0 1,-1 1 233,-7 5-1134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9.2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0 12107,'-4'4'1153,"2"-2"-399,0 1-1,-1 0 0,1-1 0,0 1 0,-1 2-753,3-4 92,-1 0-1,1-1 0,0 1 0,-1-1 1,1 1-1,0 0 0,0-1 0,0 1 1,0 0-1,0-1 0,0 1 0,0 0 1,0-1-1,0 1 0,0-1 0,0 1 1,0 0-1,0-1 0,0 1 0,1 0 1,-1-1-1,0 1 0,0-1 0,1 1 1,-1 0-1,0-1 0,1 1 0,-1-1 1,1 1-1,-1-1 0,1 1 0,-1-1 1,1 1-92,4 2 291,0 1 0,1-1 0,-1 0 0,1-1 0,0 1 0,0-1 0,-1 0 1,2 0-292,15 3 1282,15 1-1282,-28-5 179,41 6 452,-1-2 0,1-2 0,1-3 0,7-2-631,171-17 1072,41-2-377,-93 10-410,145-5 340,0 16 155,-246 5-626,104 1 129,-168-6-264,-6 0-5,-1-1-1,1 2 1,0-1 0,-1 1 0,1-1 0,5 3-14,-6 0-94,-8-1-88,-12 3-406,15-5 576,-55 13-2324,21-5 1667,-8 3 669,-17 12-13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0:59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14 7626,'-9'0'3268,"-1"-1"1,1-1 0,-9-1-3269,8 0 1240,0 1-1,0 1 1,-3 0-1240,9 1 188,1 0 1,-1 0-1,1 0 1,-1 1-1,1 0 1,-1-1-1,1 1 0,0 0 1,-1 1-1,1-1 1,-2 2-189,0-1 70,0 1 1,1 0-1,-1 1 0,1-1 1,0 1-1,0 0 1,0 0-1,0 0 1,0 0-1,1 1 1,0-1-1,-1 3-70,2-3 7,1-1 0,0 0 1,-1 1-1,2-1 0,-1 0 0,0 1 0,1-1 0,-1 1 0,1-1 1,0 1-1,0-1 0,0 1 0,1-1 0,-1 1 0,1-1 0,0 1 0,0-1 1,0 1-1,0-1 0,1 1-7,0 0 1,0-1 0,0 1 1,0-1-1,1 1 0,-1-1 0,1 0 1,0 0-1,0 0 0,0 0 0,0-1 0,1 1 1,-1-1-1,1 0 0,-1 0 0,1 0 1,0 0-1,3 1-1,7 1 7,-1-1-1,1 0 1,0-1-1,8 0-6,-6 0 12,-21-2-1,-1 0 0,0 1 1,0-1-1,1 1 0,-1 0 1,1 1-1,-1-1 1,1 1-1,-1 0 0,1 1 1,0 0-12,2-2 7,-1 1 1,2 0-1,-1 0 0,0 0 1,0 0-1,1 1 1,-1-1-1,1 1 1,0 0-1,-1 0-7,2-2 15,0 1-1,0 0 1,0 0 0,0 0-1,0 0 1,1 1-1,-1-1 1,1 0 0,-1 0-1,1 0 1,0 0-1,-1 1 1,1-1 0,1 0-1,-1 0 1,0 2-15,1 0 34,1 0 1,-1 0-1,0 0 0,1-1 1,0 1-1,0 0 1,0-1-1,0 0 0,1 1 1,-1-1-1,1 0 0,0-1 1,0 1-1,0 0 1,3 1-35,6 5 123,-1-2 0,2 0 0,12 6-123,-7-5 153,0 0-1,1-1 1,2 0-153,-15-5-26,-1-1 0,1 0-1,0 0 1,-1 0 0,1 0 0,0-1 0,0 0 0,0-1-1,-1 1 1,1-1 0,0 0 0,-1 0 0,4-2 26,-8 3-104,0 0 0,-1-1 0,1 1 0,0-1 0,0 1 0,0-1 1,-1 1-1,1-1 0,0 1 0,-1-1 0,1 0 0,0 1 0,-1-1 0,1 0 0,-1 1 0,1-1 1,-1 0-1,0 0 0,1 0 0,-1 1 0,0-1 0,1 0 0,-1 0 104,0-2-396,0 1-1,0 0 1,0-1-1,0 1 1,0-1 0,-1 1-1,1 0 1,-1-1 396,-3-10-1238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00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24965,'3'1'25,"-1"0"0,0-1 0,1 2 0,-1-1 0,0 0 0,0 0 0,0 1 0,0-1 0,0 1 0,0-1 0,0 1 0,-1 0 0,1 0 0,0 0 0,-1 0 0,0 0 0,1 0 0,-1 0 0,0 1-25,0 0 13,0 0-1,-1-1 0,1 1 0,0 0 0,-1 0 0,0 0 0,0 0 0,0 0 0,0 0 0,0 0 0,-1 0 0,1 0 0,-1 0 0,0 0 0,0 1-12,-5 11 35,0-1 0,-1 0-1,-1 0 1,0-1 0,-9 12-35,16-24-1,-5 9 76,5-10-65,1 0 0,0 0 0,0 1-1,0-1 1,0 0 0,0 0 0,0 0 0,0 0-1,0 0 1,-1 0 0,1 1 0,0-1-1,0 0 1,0 0 0,0 0 0,0 0-1,0 1 1,0-1 0,0 0 0,0 0 0,0 0-1,0 0 1,0 1 0,0-1 0,0 0-1,0 0 1,0 0 0,0 0 0,0 0 0,0 1-1,0-1 1,1 0 0,-1 0 0,0 0-1,0 0 1,0 0 0,0 1 0,0-1 0,0 0-1,0 0 1,0 0 0,1 0 0,-1 0-1,0 0 1,0 0 0,0 0 0,0 1 0,0-1-1,1 0 1,-1 0 0,0 0 0,0 0-1,0 0 1,0 0 0,1 0-10,26-4 796,-22 3-772,17-2 133,0-1 0,14-6-157,-13 3 62,-16 4-154,0 0 0,0 1 0,0 0 0,1 1 0,-1-1 0,0 1 0,1 1 0,6-1 92,-3 4-652,-4 3 179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00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166 50 12139,'-3'-1'783,"1"-1"0,-1 1 0,1-1 0,0 0 1,-1 1-1,1-1 0,0 0 0,0-1 1,-1 0-784,-14-13 1286,14 14-1110,-1 0 0,1 0 0,0 1 0,-1-1 0,1 1 0,-1 0 0,1 0 0,-1 0 0,0 0 0,1 1 0,-1 0 0,0-1 0,1 1 0,-4 1-176,4-1 83,0 1-1,1-1 0,-1 1 1,1 0-1,-1 0 0,1 0 1,-1 0-1,1 0 1,-1 0-1,1 1 0,0-1 1,0 1-1,0-1 0,0 1 1,0 0-1,0 0 0,0 0 1,1 0-1,-1 0 1,1 1-1,-2 1-82,0 4 117,0 0 1,0 0 0,0 1-1,1-1 1,0 1-1,1-1 1,0 1-1,0 0 1,1 0 0,0-1-1,0 1 1,1 0-1,0-1 1,1 1-1,0 0 1,0-1-1,1 0 1,0 1 0,1-1-1,0 0-117,-2-4 46,0 0 1,1-1-1,-1 1 1,1-1-1,0 1 0,0-1 1,0 0-1,1 0 0,-1-1 1,1 1-1,0-1 0,-1 0 1,1 1-1,0-2 1,0 1-1,0 0 0,1-1 1,-1 0-1,0 0 0,4 0-46,-1 1 28,0-2 0,0 1-1,0-1 1,0-1 0,0 1-1,0-1 1,0 0-1,-1 0 1,1-1 0,0 0-1,0 0 1,4-3-28,-3 1-33,-4 2-101,0 1 1,0-1-1,-1 0 0,1 0 0,-1-1 1,1 1-1,-1-1 0,1 0 134,-1 0-1405,-2 2 528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3.52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2.6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14 9058,'-7'0'3721,"0"0"-2081,6 0-120,1 0-31,0 0-137,0 0-256,19-1-48,50-3-183,-31 1-113,2 0-272,3 2-112,-5 0-152,-3 1-240,-12 1-776,-3 7-480,-14 1-1273,0 3-544,-6 4 1969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2.9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29 8042,'-4'13'4113,"5"-12"-801,14 1-1671,1-4-17,5-3-200,6 1-191,1-4-201,-2 0-64,-1 0-280,2 4-136,-7 3-384,-4-3-440,-5 5-1096,-5-2-568,0 5-2433,-4 0 2728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3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22 113 7274,'-8'-11'4769,"7"10"-4522,-1-1 1,1 1 0,0-1-1,0 1 1,0-1-1,0 1 1,0-1-1,0 1 1,0-1-1,1 0 1,-1 1 0,1-1-1,-1 0 1,1 0-1,0 0 1,0 1-1,-1-1 1,1 0 0,0 0-1,1 0 1,-1 1-1,0-1 1,0 0-1,1 0 1,0-1-248,0 0 97,0 0 1,0 1-1,0-1 0,1 0 1,-1 1-1,1-1 0,0 1 1,0-1-1,0 1 0,0 0 1,0 0-1,0 0 0,0 0 1,1 0-1,-1 0 1,1 1-1,0-1 0,-1 1 1,1 0-1,0 0 0,0 0 1,0 0-1,2 0-97,11-3 242,-1 2 1,1 0-1,0 1 1,-1 0-1,1 2 1,0 0-1,0 0 0,-1 2 1,1-1-1,-1 2 1,0 0-1,0 1 0,1 1-242,-11-4 17,0 1 0,0-1 0,0 1 0,-1 0 0,1 0 0,-1 0-1,0 1 1,0 0 0,0-1 0,0 1 0,-1 1 0,1-1 0,0 3-17,-1-3 6,-1 0 0,-1 0 0,1 0 1,0 0-1,-1 0 0,0 0 0,0 1 1,0-1-1,-1 0 0,0 1 0,1-1 1,-1 1-1,-1-1 0,1 0 0,-1 1 1,0-1-1,0 1-6,-2 8 10,-2 0-1,1-1 1,-2 1 0,0-1 0,0 0 0,-1 0 0,-1-1 0,0 0-1,0 0 1,-1-1-10,-7 7 26,0-1 0,-1-1 0,0 0 0,-1-1 0,-11 6-26,6-8-25,8-4 150,13-6 297,7-3 389,49-10-190,1 0-342,14-4 671,22 0-950,-86 15-80,35-6 585,-37 5-659,0 0-1,0 0 1,0 0 0,0 0 0,0 0-1,0-1 1,-1 1 0,1-1-1,-1 0 1,1 0 0,0 0 154,-3 1-1394,-1 0 450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5.1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38 386 5161,'-2'2'629,"-14"8"2820,15-9-3067,0-1-1,0 1 1,0-1-1,0 0 1,0 1-1,0-1 1,0 0-1,0 0 1,0 0-1,0 0 1,0 0-1,0 0 1,-1 0-1,1 0 1,0 0-1,0 0-381,1 0 61,0 0-1,-1 0 0,1 0 1,0-1-1,0 1 1,0 0-1,0 0 0,0 0 1,0 0-1,0 0 1,0 0-1,0 0 0,0 0 1,0 0-1,0 0 0,0 0 1,0 0-1,0 0 1,0 0-1,0 0 0,0 0 1,0 0-1,0-1 1,0 1-1,0 0 0,0 0 1,0 0-1,0 0 0,0 0 1,0 0-1,0 0 1,0 0-1,0 0 0,0 0 1,0 0-1,0 0 1,0 0-1,0 0 0,0 0 1,0-1-1,0 1 0,0 0 1,0 0-1,0 0 1,0 0-1,0 0 0,0 0 1,1 0-1,-1 0 1,0 0-1,0 0 0,0 0 1,0 0-1,0 0 0,0 0 1,0 0-1,0 0 1,0 0-1,0 0 0,0 0 1,0 0-1,0 0 1,0 0-1,0 0 0,1 0 1,-1 0-1,0 0 0,0 0-60,42-10 1586,-20 4-1360,-1-1 0,0-1 0,0 0 0,-1-2 0,0 0 0,0-2-226,-4 1 75,-1-1-1,-1 0 0,0-1 0,0-1 1,7-9-75,-13 12 20,1 0 1,-2-1-1,0 0 0,0 0 1,-1-1-1,0 0 1,-1 0-1,0-1-20,-4 9 11,0 0 0,0 0 0,0 0-1,-1 0 1,1 0 0,-1 0 0,-1 0-1,1 0 1,-1 0 0,1 0 0,-2-1-11,1 2 10,0 1 0,0-1 0,0 1 0,-1-1 0,0 1 0,0 0-1,1 0 1,-2 0 0,1 0 0,0 0 0,-1 1 0,1-1 0,-1 0 0,0 1 0,-2-2-10,0 1 10,0 0-1,0 1 0,0 0 1,0 0-1,0 0 1,0 1-1,0-1 1,0 1-1,-1 0 0,1 1 1,0-1-1,-1 1 1,1 0-1,-1 0 0,1 1 1,0 0-1,-1 0 1,1 0-1,0 1 0,0-1 1,0 1-1,0 0 1,-1 1-10,0 0 41,1 0 0,-1 1 1,1-1-1,-1 1 1,1 0-1,0 1 0,0-1 1,1 1-1,-1 0 1,1 0-1,0 0 0,1 1 1,-1 0-1,1-1 1,0 1-1,1 0 0,-1 1 1,0 2-42,0 4 92,1-1 1,1 1-1,0-1 0,0 1 1,1 0-1,1 0 0,0-1 1,1 1-1,1-1 0,-1 1 1,2-1-1,0 0 0,2 5-92,-2-8 38,0 1-1,1-1 0,0-1 0,0 1 1,1-1-1,0 0 0,0 0 0,1 0 1,0-1-1,0 0 0,1-1 0,0 0 1,0 0-1,1 0 0,-1-1 0,1 0 1,3 0-38,4 1 0,1-1 0,0-1 0,0 0 0,0-2 0,0 0 0,1-1 0,-1 0 0,0-1 1,1-2-1,-1 1 0,0-2 0,1 0 0,-5-1-457,0 0 0,-1 0 1,0-1-1,8-4 457,-18 8-216,1-1 1,-1 1-1,0-1 0,0 1 1,0-1-1,0 0 0,2-2 216,9-16-897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6.7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59 7674,'-14'-6'7174,"6"3"-2395,9 2-4691,-1 1-1,0 0 0,1-1 0,-1 1 0,1 0 0,-1 0 0,1-1 0,-1 1 0,0 0 0,1 0 0,-1 0 0,1 0 0,-1-1 0,1 1 0,-1 0 0,1 0 0,-1 0 0,1 0 1,-1 0-1,1 0-87,83-11 3067,62-11-2071,-87 10-939,-77 13-3225,3 2 2172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8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16 6769,'0'-2'1269,"0"1"0,0 0 0,0 0 0,0 0 0,-1 0 0,1-1 0,0 1 0,0 0 0,-1 0 0,1 0-1269,-5-1 2741,-1 6-2819,-3 11 344,-4 7-103,-15 18 4,26-39-141,1 1 1,0 0-1,0 0 0,0 0 0,0-1 0,0 1 0,0 1 1,0-1-1,1 0 0,-1 0 0,1 0 0,-1 0 1,1 0-1,0 0 0,0 1 0,0-1 0,0 1-26,1-1 29,-1 0-1,1 0 1,0-1-1,0 1 1,-1 0-1,1-1 1,0 1-1,0-1 0,0 1 1,1-1-1,-1 0 1,0 1-1,0-1 1,1 0-1,-1 0 1,2 1-29,3 1 80,1 1 0,0-1 0,-1 0 0,1-1 0,0 0 0,0 0 0,1-1 0,2 1-80,23 2 239,-22-3-124,0 0-1,1 1 1,-1 0-1,-1 1 1,1 0-1,0 0 1,5 4-115,-14-6 28,0 0 0,-1-1 0,1 1 0,-1 0 0,1 0 0,-1 0 1,0 1-1,1-1 0,-1 0 0,0 1 0,0-1 0,0 0 0,0 1 0,0-1 0,0 1 0,0 0 0,-1-1 0,1 1 0,0 1-28,-1-1 31,0 0 0,1 0 0,-2 0 0,1-1 0,0 1 0,0 0 0,-1 0 0,1 0 0,-1-1 0,1 1 0,-1 0 0,0 0 0,1-1 0,-1 1 0,0-1 0,-1 2-31,-1 2 57,-1-1 0,-1 1-1,1 0 1,0-1 0,-1 0-1,0 0 1,0 0 0,-1-1 0,1 0-1,-3 2-56,0-2-160,1 0 0,-1-1 0,1 1 0,-1-1 0,0-1 0,0 0 0,0 0 1,0 0-1,0-1 0,-6-1 160,8 1-551,0-1 0,0 0 0,1 0 0,-1-1 0,0 1 1,1-1-1,-1 0 0,1-1 0,0 0 0,-1 0 1,1 0-1,1 0 0,-1-1 0,0 1 0,0-2 551,-16-19-1311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18.7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52 6193,'12'-9'3729,"-7"6"344,3-1-1520,0 0-737,2-1-16,0-1-447,0 1-193,15 1-320,-1 1-144,12-2-296,2 4-96,-3-2-184,-2 3-48,-7 3-128,-4 1-248,-13 6-672,-6 2-376,-6 8 760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5.6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44 4289,'28'-32'2907,"-22"25"-2164,-4 3 4802,-4 10 2332,0 8-7354,1 0 1,1 5-524,-2 30 532,-15 106 194,13-120-642,2-17-60,0 0-1,1 14-23,1-30-33,0-1 0,0 1 0,0-1 0,0 1 0,1-1 0,-1 0 0,0 1 0,1-1 0,-1 1 0,2 0 33,-2-2-85,0 1 1,1-1-1,-1 1 0,0-1 1,1 1-1,-1-1 0,0 0 1,1 1-1,-1-1 0,1 0 1,-1 0-1,1 1 0,-1-1 1,1 0-1,-1 0 0,1 1 1,-1-1-1,1 0 0,0 0 85,0 0-328,1 0-1,0 0 1,0-1-1,-1 1 1,1 0 0,0-1-1,-1 0 1,1 1-1,0-1 1,-1 0-1,1 0 1,-1 1 0,0-1-1,1 0 1,0-1 328,16-14-1505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5.9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243 15 8018,'-2'-2'774,"-1"0"1,0 1-1,1-1 1,-1 1 0,0 0-1,0 0 1,0 0-1,0 0 1,-2 0-775,0 0 442,0 1 0,0-1 0,0 1 0,0 0 0,-3 1-442,-7 1 383,0 1 0,0 1 0,-7 2-383,18-5 348,-7 2 103,0 1 0,0 0 0,1 1 0,0 0 0,-1 0 0,-7 6-451,16-9 76,0-1 0,0 1 0,0-1 0,0 1-1,1 0 1,-1 0 0,0 0 0,1 0 0,-1 0 0,1 0 0,0 0 0,0 0 0,0 1 0,0-1-1,0 0 1,0 1 0,1-1 0,-1 1 0,1-1 0,-1 1 0,1-1 0,0 1 0,0-1 0,0 1-1,1-1 1,-1 1 0,0-1 0,1 1 0,0-1 0,-1 1 0,1-1 0,0 0 0,0 1-1,1-1-75,0 2 76,1 1-1,0-1 0,0 0 0,1 1 0,-1-1 0,1-1 1,0 1-1,0-1 0,0 1 0,0-1 0,1 0 0,-1-1 1,1 1-1,0-1-75,10 5 106,0-1 0,1-1 0,-1 0 0,1-1-106,-13-3-423,6 0 1220,-6-3-2639,-2-4-4113,-1 5 4875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6.9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43 365 6769,'0'0'2830,"0"0"-953,0 0-352,1 3 747,-1-2-2131,0 1 0,1-1 0,-1 1 0,0-1 0,0 0 1,0 1-1,0-1 0,-1 1 0,1-1 0,0 0 0,0 1 1,-1-1-1,1 0 0,-1 1 0,1-1 0,-1 0 0,0 0 1,0 0-1,1 1 0,-1-1 0,0 0 0,0 0 0,0 0 0,0 0 1,0 0-1,0-1 0,0 1 0,-1 0 0,1 0 0,0-1 1,0 1-1,-1-1 0,1 1-141,-8 7 829,8-7-777,1-1 0,0 1 0,-1-1 0,1 1-1,-1-1 1,1 1 0,-1-1 0,1 1 0,-1-1 0,0 0-1,1 1 1,-1-1 0,1 0 0,-1 1 0,0-1 0,1 0-1,-1 0 1,0 0 0,1 1 0,-1-1 0,0 0 0,0 0-52,1 0 136,0 0-3,1 0-12,0 1-109,1 0 0,0-1-1,-1 1 1,1-1 0,0 0-1,-1 1 1,1-1 0,0 0-1,-1 0 1,1 0 0,0 0-1,0 0 1,-1-1 0,1 1-12,6-1 20,-2 1-12,1-1-1,0 1 1,0-2-1,-1 1 1,1-1-1,-1 0 1,1 0-1,-1-1 0,0 1 1,0-1-1,0-1 1,3-2-8,7-6 6,-2-1 1,1 0-1,-2-1 1,0 0 0,0-1-1,-1-1 1,-1 0-1,-1 0 1,0-1-1,-1 0 1,-1-1 0,5-18-7,-10 26 4,0 0 1,-1 1 0,0-1 0,-1 0 0,0 0 0,-1 0 0,0 0-1,-1-2-4,1 7 5,-1 0-1,0 0 0,0 0 0,0 0 1,-1 1-1,0-1 0,0 0 0,0 1 1,0-1-1,-1 1 0,0 0 0,0-1 0,0 1 1,0 1-1,-1-1 0,-2-2-4,5 5 4,-1 0-1,1 0 1,-1 0-1,1 0 1,0 0-1,-1 1 1,1-1-1,-1 1 1,0-1-1,1 1 1,-1-1-1,1 1 1,-1 0-1,0 0 1,1 0 0,-1 0-1,0 0 1,1 0-1,-1 0 1,1 1-1,-1-1 1,0 1-1,1-1 1,-1 1-1,1-1 1,-1 1-1,1 0 1,0 0-1,-1 0 1,0 0-4,-2 2 13,0 0 0,0 1 0,0-1 0,1 1 0,0 0 0,-1 0 0,1 0 0,0 0 0,0 2-13,-2 4 33,0 0 0,1 0 0,1 0 0,0 1-1,0-1 1,1 1 0,-1 7-33,0 20 319,0 22-319,3-23 134,-1-13-10,1 1-1,3 11-123,-2-25 14,1 1 0,0-1 0,1 0 0,1 0 0,-1 0-1,3 2-13,-2-4 11,11 21-1125,-14-29 874,0 1-1,0 0 1,0-1 0,1 0-1,-1 1 1,0-1-1,1 1 1,-1-1 0,1 0-1,-1 0 1,1 0-1,0 0 1,0 0-1,1 0 242,14 1-1115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09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7.3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19 8538,'0'0'294,"1"0"1,-1 0 0,0 0-1,1 0 1,-1 0 0,0 0-1,1 0 1,-1 0 0,0 0-1,1 0 1,-1 0-1,0 0 1,1 1 0,-1-1-1,0 0 1,1 0 0,-1 0-1,0 0 1,0 1 0,1-1-1,-1 0 1,0 0 0,0 1-1,1-1 1,-1 0-1,0 0 1,0 1-295,1 10 2313,-1-6-1910,0 10-111,0 0 0,-1 0-1,-1 0 1,-1-1 0,0 3-292,0-2 250,-2 14 194,5-26-420,0 0 0,0-1 0,0 1 0,0-1 0,0 1 0,0 0 0,1-1 0,-1 1 0,2 1-24,-1-6-31,2-6-32,0-4 42,4-2 13,0 0 0,0 0 1,10-12 7,-11 17-2,3-6 3,2 0 0,0 1 0,3-3-1,-9 13 6,-1-1-1,1 1 0,0 0 0,0 0 0,0 1 0,1-1 0,-1 1 0,1 0 0,5-2-5,-9 5 24,-1-1 0,1 1 0,0-1-1,-1 1 1,1 0 0,0 0 0,-1-1 0,1 1-1,0 0 1,0 1 0,-1-1 0,1 0 0,0 0-1,-1 1 1,1-1 0,0 1 0,-1 0 0,1-1-1,-1 1 1,1 0 0,-1 0 0,1 0 0,-1 0-1,1 0 1,-1 0 0,0 0 0,0 1-1,0-1 1,0 0 0,0 1 0,0-1 0,0 0-1,0 1 1,0 0 0,-1-1 0,1 1 0,0-1-1,-1 3-23,3 5 227,-1 1 0,0 0 0,0-1 0,-1 1-1,-1 0 1,0 9-227,-2 14 683,-3 13-683,2-29 68,3-16-87,0-1 0,0 0 1,0 0-1,0 0 1,0 1-1,0-1 0,0 0 1,0 0-1,0 1 0,0-1 1,0 0-1,0 0 1,0 1-1,0-1 0,0 0 1,0 0-1,0 1 1,0-1-1,0 0 0,0 0 1,0 0-1,0 1 1,1-1-1,-1 0 0,0 0 1,0 0-1,0 1 1,0-1-1,0 0 0,1 0 1,-1 0-1,0 0 19,0 0-112,1 0 0,-1 0-1,0 0 1,0 0 0,0 0-1,0 0 1,0 0 0,1 0 0,-1 0-1,0 0 1,0 0 0,0-1-1,0 1 1,0 0 0,0 0 0,1 0-1,-1 0 1,0 0 0,0-1-1,0 1 1,0 0 0,0 0 0,0 0-1,0 0 1,0-1 0,0 1-1,0 0 1,0 0 0,0 0 0,0 0-1,0-1 1,0 1 0,0 0 112,0-1-1062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8.3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12 6545,'52'-11'3825,"-52"11"-3702,1 0 1,0 0-1,-1 0 0,1 0 0,-1 0 0,1 0 1,-1 0-1,1 0 0,0 0 0,-1 0 0,1 0 1,-1 0-1,1 0 0,-1 1 0,1-1 0,-1 0 1,1 0-1,-1 1 0,1-1 0,-1 0 0,1 1 1,-1-1-1,1 0 0,-1 1 0,0-1 1,1 1-1,-1-1 0,0 0 0,1 1 0,-1-1 1,0 1-1,1-1 0,-1 1 0,0 0 0,0-1 1,0 1-1,0-1 0,0 1 0,1-1 0,-1 1 1,0-1-124,0 4 524,2 3 167,0 1-1,-1 0 1,0-1 0,0 1-1,-1 0 1,0 0-1,-1 0-690,1 7 537,0-4-246,-1 0 1,0 0-1,-1 0 1,0 0-1,-4 10-291,4-14 41,-1 1 0,0-1 0,0 0-1,-1-1 1,1 1 0,-2-1 0,1 1-1,-1-1 1,0 0-41,4-5 2,0 0 0,0 0 0,0 0-1,0 0 1,0-1 0,0 1 0,0-1 0,0 1 0,0 0 0,0-1-1,0 0 1,0 1 0,0-1 0,0 1 0,0-1 0,-1 0-1,1 0 1,0 0-2,1 0-1,-1 0 0,1 0 0,0 0 0,-1 0 0,1 0 0,0 0 0,-1 0 0,1-1 0,0 1-1,0 0 1,-1 0 0,1 0 0,0-1 0,-1 1 0,1 0 0,0 0 0,0 0 0,-1-1 0,1 1 0,0 0-1,0-1 1,0 1 0,-1 0 1,1-1-5,0 0 0,0 0 1,-1 0-1,1 0 0,0 0 0,0 0 0,0 0 0,0 0 0,0 0 0,0 0 0,0 0 0,1-1 5,1-6-21,0 1-1,0-1 0,1 1 1,0 0-1,1 0 1,1-3 21,28-40-41,-17 28 30,8-8 11,-18 23 3,0 1 0,0 0 0,0 0 0,1 1-1,0 0 1,5-3-3,-11 7 3,0 1 0,0-1-1,0 0 1,0 1 0,1-1 0,-1 1-1,0-1 1,0 1 0,1-1 0,-1 1 0,0 0-1,1 0 1,-1 0 0,0 0 0,1 0-1,-1 0 1,0 0 0,1 0 0,-1 0-1,0 1 1,1-1 0,-1 0 0,0 1-1,1-1 1,-1 1 0,0 0 0,0-1-1,0 1 1,0 0 0,0 0 0,0 0-1,0 0 1,0 0 0,0 0 0,0 0-1,0 0 1,0 1-3,3 4 28,-1 0 1,-1 0-1,1 1 1,-1-1-1,0 1 0,1 4-28,-1 4 35,0 0-1,-1-1 0,0 1 0,-1 0 1,-1 0-1,-1 1-34,0 15-34,2-28 151,0 11-787,0-14 733,1 1 1,-1-1-1,0 1 1,0-1 0,0 1-1,0-1 1,1 0-1,-1 1 1,0-1 0,0 1-1,1-1 1,-1 1-1,0-1 1,1 0 0,-1 1-1,0-1 1,1 0-1,-1 1 1,1-1 0,-1 0-1,0 0 1,1 1-1,-1-1 1,1 0 0,-1 0-64,13 3 662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29.9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109 143 6865,'-32'-2'6349,"19"1"-5037,0-1 1,1-1-1,-1 0 1,-6-2-1313,12 2 1864,12 3-255,5 1-1533,18-2 58,-18 1-60,0-1-1,0 0 0,1-1-73,-6 2 104,1 0-1,-1 0 1,1 0-1,-1 1 1,1 0-1,4 1-103,-3-1 92,1 1 0,0-2 0,2 1-92,42-2 241,-1-2 0,8-3-241,85-12 102,111-16-17,-23-10-45,-191 38-31,24 1-9,-15 1 12,88-3 498,100 9-510,-146 7 611,13 5-611,-52-6 136,58 10 180,-9-2 852,24-2-1168,-102-12 132,-12-1-26,1 0-1,-1-1 0,6 0-105,-17 0 0,0-1-1,-1 1 1,1 0-1,-1 0 1,1 0 0,-1 0-1,1 0 1,0 0-1,-1-1 1,1 1-1,-1 0 1,1-1 0,-1 1-1,1 0 1,-1-1-1,1 1 1,-1 0 0,0-1-1,1 1 1,-1-1-1,1 1 1,-1-1-1,0 1 1,1-1 0,-1 1-30,0-1 1,0 1-1,0 0 0,0-1 0,0 1 1,0 0-1,0-1 0,0 1 1,0 0-1,0-1 0,-1 1 1,1 0-1,0-1 0,0 1 0,0 0 1,0-1-1,0 1 0,-1 0 1,1 0-1,0-1 0,0 1 0,-1 0 1,1 0-1,0-1 0,0 1 1,-1 0-1,1 0 0,0 0 1,0-1-1,-1 1 0,1 0 0,0 0 1,-1 0-1,1 0 0,0 0 1,-1 0-1,1 0 0,0 0 30,-6-2-719,1 2-1,-1-1 0,1 0 1,-1 1-1,1 0 1,-1 0-1,0 1 1,1 0-1,-1 0 0,1 0 1,0 0-1,-1 1 1,1 0-1,0 0 720,-28 12-2239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30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152 0 8602,'66'22'3139,"-53"-20"-2137,-9-5-257,-4 3-679,0 0 1,0-1-1,0 1 0,0-1 1,0 1-1,0-1 0,0 1 1,0 0-1,0-1 0,0 1 1,0 0-1,-1-1 0,1 1 1,0-1-1,0 1 0,0 0 0,-1-1 1,1 1-67,-1-1 114,-1 0 0,0-1 1,1 1-1,-1 1 0,0-1 1,1 0-1,-1 0 0,0 1 1,0-1-1,1 1 0,-1-1 1,0 1-1,0 0 0,0 0 1,-1 0-115,-1-1 127,-5 0 110,0 0 0,0 1 1,0 0-1,0 1 0,-1-1 1,1 2-1,0-1 1,0 2-1,0-1 0,1 1 1,-7 3-238,9-4 96,1 1 1,0 0 0,0 0-1,0 1 1,0-1-1,1 1 1,-1 0 0,1 1-1,0-1 1,0 1-1,0 0 1,1 0 0,0 0-1,0 0 1,0 0 0,0 1-1,1-1 1,0 3-97,-1 0 46,1 1-1,0-1 1,0 1 0,1 0 0,0-1 0,1 1 0,0 0-1,1 3-45,-1-8 22,0 0 0,1 0-1,0 0 1,0-1 0,0 1-1,0 0 1,1 0-1,-1-1 1,1 1 0,0-1-1,0 1 1,0-1 0,1 0-1,-1 0 1,1 0-1,0 0 1,-1 0 0,1-1-1,3 2-21,-1-1 71,0 0 0,0-1 0,0 1 0,1-1-1,-1-1 1,0 1 0,1-1 0,4 1-71,10 0 521,19 0-521,-23-2 107,-6 1-33,31 0 414,8-2-488,-37 0 57,0 0 1,0 0-1,0-2 1,-1 1-1,1-2 1,5-1-58,-16 4-11,17-8 130,-17 9-137,-1 0-1,1-1 1,-1 1-1,1 0 0,-1-1 1,1 1-1,-1-1 1,1 1-1,-1 0 1,1-1-1,-1 1 0,0-1 1,1 1-1,-1-1 1,0 0-1,1 1 0,-1-1 1,0 1-1,0-1 1,1 1-1,-1-1 1,0 0-1,0 1 0,0-1 1,0 0-1,0 0 19,0 1-105,0-1 0,-1 1 1,1-1-1,0 1 0,0 0 0,-1-1 0,1 1 0,0-1 0,-1 1 0,1 0 0,0-1 0,-1 1 0,1 0 0,-1 0 0,1-1 0,0 1 1,-1 0-1,1 0 0,-1 0 0,1-1 0,-1 1 0,1 0 0,-1 0 0,1 0 0,-1 0 105,-6 1-943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36.8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84 7850,'-30'3'3287,"22"-1"-1508,8 1-223,0-3-1506,0 0 0,0 0 1,0 0-1,0 0 0,0 0 0,0 0 0,0 0 0,0 0 0,1 0 0,-1 0 0,0 0 0,0 0 1,0 0-1,0 0 0,0 0 0,0 0 0,0 0 0,0 0 0,1 0 0,-1 0 0,0 0 0,0 0 0,0 0 1,0 0-1,0 0 0,0 0 0,0 0 0,0 0 0,0 0 0,1 0 0,-1 0 0,0 0 0,0 0 0,0 0 1,0 0-1,0 0 0,0 0 0,0-1 0,0 1 0,0 0 0,0 0 0,0 0 0,0 0 0,0 0 0,0 0 1,0 0-1,0 0 0,1 0 0,-1-1 0,0 1 0,0 0 0,0 0 0,0 0 0,0 0 0,0 0 0,0 0 1,0 0-1,-1 0 0,1-1-50,3-1 764,53-20 372,-14 7-657,1 1 0,35-7-479,-50 16 92,1 1 1,1 1-1,8 1-92,-38 2-71,1-1 1,-1 1-1,1 0 1,0 0-1,-1 0 0,1 0 1,-1 0-1,1 0 0,-1 1 1,1-1-1,0 0 1,-1 0-1,1 0 0,-1 1 1,1-1-1,-1 0 1,1 0-1,-1 1 0,1-1 1,-1 0-1,1 1 0,-1-1 1,0 1-1,1-1 1,-1 0-1,1 1 0,-1-1 1,0 1-1,1-1 0,-1 1 1,0 0-1,0-1 1,0 1-1,1-1 0,-1 1 1,0-1-1,0 1 1,0 0-1,0-1 0,0 1 1,0-1-1,0 1 0,0 0 71,-6 12-1034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37.3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8666,'0'7'3769,"5"-2"-1833,6-1-184,5 4-191,0-5-257,13-3-288,3-4-72,10-6-215,5-2-65,-9 2-240,-8-1-120,-12 6-152,-7 1-40,-4 5-32,-7 2-280,-4 5-928,-2 0-305,-3-3 697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37.9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81 8122,'-2'-5'3143,"-3"-12"1606,5 17-4642,0-1 1,0 0-1,0 1 0,0-1 0,0 0 1,0 1-1,0-1 0,0 0 1,1 1-1,-1-1 0,0 0 0,0 1 1,0-1-1,1 1 0,-1-1 1,0 1-1,1-1 0,-1 0 0,1 1 1,-1-1-1,0 1 0,1 0 0,-1-1 1,1 1-1,0-1-107,22-10 915,-13 5-739,-3 2-82,-1 1 1,1-1-1,-1 1 0,1 1 1,0-1-1,0 1 0,0 0 1,1 1-1,-1 0 0,0 0 1,0 0-1,1 1-94,31 1 779,6 2-779,-32-1 120,-1-1 1,0 2-1,0 0 1,0 0 0,10 5-121,-20-7 15,1 0 0,-1 0 1,1 1-1,-1-1 1,0 1-1,0-1 0,1 1 1,-1 0-1,0 0 0,-1 0 1,1 0-1,0 0 0,0 0 1,-1 0-1,1 1 1,-1-1-1,0 1 0,0-1 1,0 1-1,0-1 0,0 1 1,0 0-1,-1-1 0,1 3-15,-1 1 18,0 0 0,-1 0-1,1-1 1,-1 1 0,0 0-1,-1-1 1,0 1 0,1-1-1,-2 1 1,1-1 0,-2 3-18,-6 10 82,-1 0 0,-1 0 0,0-1 0,-1 0 0,-1-2 0,-1 1 0,-5 3-82,-9 4 233,0-2-1,-1-2 1,-25 12-233,52-29 21,-1 0 33,0 0-1,1 0 1,-1 0 0,1 1-1,0 0 1,-1-1 0,1 1-1,0 0 1,0 1-54,3-4 9,0 1 0,-1-1-1,1 0 1,0 1 0,0-1 0,0 0 0,-1 1-1,1-1 1,0 0 0,0 1 0,0-1 0,0 0-1,0 1 1,0-1 0,-1 0 0,1 1 0,0-1-1,0 1 1,0-1 0,0 0 0,0 1 0,1-1-1,-1 0 1,0 1 0,0-1 0,0 0 0,0 1-1,0-1 1,0 1 0,1-1 0,-1 0 0,0 1-1,0-1 1,0 0 0,1 0 0,-1 1 0,0-1-1,0 0 1,1 0 0,-1 1 0,0-1 0,1 0-1,-1 0 1,0 0 0,1 1 0,-1-1 0,0 0-1,1 0-8,17 3 131,0-3-76,0 0 0,-1-1-1,1-1 1,7-2-55,70-19 80,-24 6-23,-48 12-20,-1 1 0,1 0 0,12 2-37,-32 2 25,0 0 0,-1 0 0,1 1 0,0-1 0,-1 1 1,3 1-26,-4-2-56,-1 0 1,0 0-1,1 0 1,-1 0-1,0 0 1,1 0-1,-1 0 1,0 0-1,0 0 1,1 1-1,-1-1 1,0 0 0,1 0-1,-1 0 1,0 1-1,0-1 1,1 0-1,-1 0 1,0 1-1,0-1 1,0 0-1,1 0 1,-1 1 0,0-1-1,0 0 1,0 1-1,0-1 1,0 0-1,0 1 1,1-1-1,-1 0 1,0 1-1,0-1 1,0 0 0,0 1-1,0-1 1,0 0-1,0 1 1,0-1-1,-1 0 1,1 1-1,0-1 1,0 0-1,0 1 1,0-1-1,0 0 1,0 0 0,-1 1-1,1-1 1,0 0-1,0 1 56,-6 3-4059,4 6 1604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1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31 2769,'-1'-2'8743,"1"-4"-4534,1 1-2025,-1 5-2143,0 0-1,0 0 1,0 0-1,0 0 0,0 0 1,0 0-1,0 0 1,1 0-1,-1 0 0,0 0 1,0 0-1,0 0 1,0 0-1,0 0 0,0 0 1,0 0-1,0 0 0,0 0 1,0 0-1,0 0 1,0 0-1,0 0 0,0 0 1,0 0-1,0 0 1,0 0-1,0 0 0,0 0 1,0 0-1,0 0 0,1 0 1,-1 0-1,0 0 1,0 0-1,0 0 0,0 0 1,0 0-1,0 0 1,0 0-1,0 0 0,0 0 1,0 0-1,0 0 1,0 0-1,0 0 0,0 0 1,0 0-1,0 0 0,0 0 1,0 0-1,0 1 1,0-1-1,0 0 0,0 0 1,0 0-1,0 0 1,0 0-1,0 0 0,0 0 1,0 0-1,0 0 0,0 0 1,0 0-1,0 0 1,0 0-1,0 0-40,3 9 124,-1-1 1,0 1-1,0 0 1,-1 0-1,0 0 1,0 8-125,-2 10 536,-5 23-536,6-50 3,-7 89 584,3-37-55,-2 3-532,3-42 62,-1 5 29,4-13-66,1-5-23,-1 0-1,0 0 1,0 0 0,0 0 0,0 1-1,0-1 1,0 0 0,0 0 0,0 0-1,0 1 1,0-1 0,0 0 0,0 0-1,0 0 1,0 1 0,0-1 0,0 0-1,-1 0 1,1 0 0,0 1 0,0-1-1,0 0 1,0 0 0,0 0 0,0 0-1,0 1 1,-1-1 0,1 0 0,0 0-1,0 0 1,0 0 0,0 0 0,-1 0-2,1-11 88,9-24-99,2 1 0,8-16 11,-6 18 2,3 1-1,0 1 0,2 0 1,1 1-1,1 1 0,5-2-1,-17 20 8,0 0 0,1 1 1,6-5-9,-13 12 1,0 0 1,1 0 0,-1 0 0,0 1-1,1-1 1,-1 1 0,1 0 0,0-1-1,-1 1 1,1 0 0,0 1 0,0-1-1,-1 0 1,1 1 0,0 0 0,0-1 0,0 1-1,2 1-1,-3-1 8,0 1-1,-1-1 0,1 1 0,0 0 1,-1 0-1,1 0 0,-1 0 1,1 0-1,-1 0 0,1 0 0,-1 1 1,0-1-1,0 0 0,0 1 1,0-1-1,0 1 0,0-1 0,0 1 1,0 0-1,0 1-7,3 5 124,-1 1 0,0 0 0,0 6-124,-1-6 116,14 49 558,0 3 168,-2 1 0,-1 12-842,-4-6 198,-8-64-499,1-12-438,0-19-1385,-1 17 1125,1-17-109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2.8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 1 4609,'-62'19'3450,"59"-19"-2976,1 1 0,-1 0-1,0-1 1,0 0 0,1 0 0,-1 1-1,0-2 1,-1 1-474,-7-4 6060,11 4-5979,0 0 1,0 0-1,0 0 0,0 0 0,0 0 1,0 0-1,0 0 0,0 0 0,0 0 1,1 0-1,-1 0 0,0 0 0,0 0 0,0 0 1,0 0-1,0 0 0,0 0 0,0 0 1,0 0-1,0 0 0,0 0 0,0 0 1,0 0-1,0 0 0,0 0 0,0-1 1,0 1-1,0 0 0,0 0 0,0 0 0,0 0 1,0 0-1,0 0 0,0 0 0,0 0 1,0 0-1,0 0 0,0 0 0,0 0 1,0 0-1,0 0 0,0 0 0,0 0 1,0-1-1,0 1 0,0 0 0,0 0 0,0 0 1,0 0-1,0 0 0,0 0 0,0 0 1,0 0-1,0 0-81,7 0 501,48 1 275,23 0 8,6-2-188,-83 2-1672,-3-1-2086,2 0 2123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3.5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112 9 8802,'1'-1'1254,"1"-4"2642,-2 5-3782,0 0 0,0 0-1,0 0 1,0 0-1,0 0 1,0-1-1,0 1 1,0 0-1,0 0 1,0 0-1,0 0 1,0 0-1,0 0 1,0 0-1,0 0 1,0 0 0,0 0-1,0-1 1,0 1-1,-1 0 1,1 0-1,0 0 1,0 0-1,0 0 1,0 0-1,0 0 1,0 0-1,0 0 1,0 0 0,-1 0-1,1 0 1,0 0-1,0 0 1,0 0-1,0 0 1,0 0-1,0 0 1,0 0-1,0 0 1,-1 0-1,1 0 1,0 0-1,0 0 1,0 0-114,-8 14 1139,-2-3-845,0 0 0,-9 6-294,11-10 133,1 1-1,-1 0 1,1 0 0,1 0 0,-6 9-133,10-13 53,0-1-1,0 1 0,1 0 1,-1 0-1,1-1 1,0 1-1,0 0 0,0 0 1,1 0-1,-1 0 0,1 0 1,0 1-53,0-3 11,0 1 1,0 0-1,1-1 1,-1 1-1,1-1 0,-1 1 1,1-1-1,0 0 1,0 1-1,0-1 1,0 0-1,0 1 1,0-1-1,1 0 1,-1 0-1,1 0 0,-1 0 1,1 0-1,0 0 1,0 0-12,36 20 69,-27-16 49,0 0 0,-1 1 0,8 6-118,-14-10 44,1 1 121,-1 0 0,1 0 1,-1 1-1,0-1 1,0 1-1,0 0-165,-4-4 46,1 0-1,0 1 1,-1-1 0,1 0 0,-1 0-1,1 0 1,-1 1 0,1-1 0,-1 0-1,0 1 1,0-1 0,0 0-1,0 0 1,0 1 0,0-1 0,0 0-1,0 1 1,0-1 0,-1 0 0,1 1-1,-1-1 1,1 0 0,-1 0 0,1 0-1,-1 1 1,1-1 0,-1 0 0,0 0-1,0 0 1,0 0-46,-1 2 9,-1-1 0,0 1 0,1-1 0,-1 1-1,0-1 1,-1 0 0,1 0 0,0 0 0,-1-1 0,1 1 0,-1-1 0,1 0-1,-1 0 1,1 0 0,-1-1 0,-2 1-9,1 0-74,-1-1 0,1 0 1,-1 0-1,1 0 0,-1-1 0,1 0 0,-1 0 1,1 0-1,-1-1 0,-3-2 74,-13-7-59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482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  <inkml:trace contextRef="#ctx0" brushRef="#br0" timeOffset="1">0 0,'0'0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3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50 9730,'13'-12'4217,"4"5"-1833,-1-1-759,6-1-289,-2 5-216,4-1-496,0 1-191,3 9-233,1-4 48,-6 5-1137,-4 2 25,-4 5 448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4.3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1 12219,'4'20'4705,"-2"9"-3353,-2 6-144,0 10-376,-3 3-200,2 6-263,-1 4-33,2-8-16,3-5-40,-2-10-136,1-8-24,-1-15-688,0-6-601,5-10 729</inkml:trace>
  <inkml:trace contextRef="#ctx0" brushRef="#br0" timeOffset="1">240 149 11202,'-26'12'4997,"-15"1"-3506,5-2-801,5 0-261,10-4-18,0 1 1,1 0-1,-10 6-411,29-13 37,0-1 1,0 1-1,0 0 1,1-1-1,-1 1 1,0 0-1,0-1 1,0 1-1,1 0 1,-1 0-1,0 0 1,1 0-1,-1-1 1,1 1-1,-1 0 1,1 0-1,0 0 1,-1 0-1,1 0 1,0 0-1,0 0 1,-1 0-1,1 1 1,0-1-1,0 0 1,0 0-1,0 0 1,0 0-1,1 0 1,-1 0-1,0 0 0,0 0 1,1 0-1,-1 0 1,1 0-1,-1 0 1,1 0-1,-1 0 1,1 0-1,0 0-37,3 4 141,0 1 0,0-1 0,0 0 0,1-1 0,-1 1-1,2 0-140,5 3 224,0 0 0,0 0-1,1-1 1,0 0-1,0-1 1,3 0-224,23 8 777,16 4-777,19 5 541,-68-21-494,-6-1-41,-6-4-2088,6 1 1341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4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96 8098,'-28'-2'7065,"27"1"-6770,-1 1 1,0 0 0,0-1 0,1 1 0,-1-1 0,0 0-1,1 1 1,-1-1 0,1 0 0,-1 0 0,1 0-1,-1 0 1,1 0 0,-1-1-296,3 1 1325,4 0-589,9 1-101,-10 0-380,79-4 800,-1-3 0,32-8-1055,-33 3 236,22-3-93,87-9 313,-189 24-444,15-2 182,0 2 1,3 0-195,-14 0 83,0 1 1,-1-1 0,1 1-1,0 1 1,-1-1-1,1 1 1,0-1 0,1 2-84,-6-3 2,0 1 0,1-1 1,-1 0-1,0 0 0,0 0 1,0 0-1,0 0 0,0 0 1,0 0-1,1 0 0,-1 0 1,0 0-1,0 0 0,0 1 1,0-1-1,0 0 0,0 0 1,0 0-1,0 0 0,0 0 1,0 0-1,0 1 0,0-1 1,1 0-1,-1 0 0,0 0 1,0 0-1,0 0 0,0 1 1,0-1-1,0 0 0,0 0 1,0 0-1,-1 0 0,1 0 1,0 1-1,0-1 0,0 0 1,0 0-1,0 0 0,0 0 1,0 0-1,0 0 0,0 1 1,0-1-1,0 0 0,0 0 1,0 0-1,-1 0 0,1 0 1,0 0-1,0 0 0,0 0 1,0 1-4,-13 6-267,-19 5-978,-29 10-2268,19-9 2511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45.2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158 24 9402,'0'-1'8285,"0"1"-8182,0 0 1,0-1-1,0 1 0,0 0 0,0 0 0,0 0 0,0-1 0,0 1 1,0 0-1,0 0 0,0 0 0,0-1 0,0 1 0,-1 0 0,1 0 0,0 0 1,0-1-1,0 1 0,0 0 0,0 0 0,-1 0 0,1 0 0,0 0 1,0-1-1,0 1 0,-1 0 0,1 0 0,0 0-103,-9-4 214,1 1 0,-1 1 0,0-1 0,0 1 0,0 1 0,0 0 0,-1 0 0,-5 0-214,13 2 35,0-1-1,-1 0 0,1 1 1,-1-1-1,1 1 0,0 0 0,0 0 1,0 0-1,-1 0 0,1 0 1,0 0-1,0 1 0,0-1 0,0 1 1,1-1-1,-1 1 0,0 0 1,1-1-1,-1 1 0,1 0 0,-2 2-34,0 2 60,0 0 0,0 0 0,1 0 0,-1 0 0,1 1-1,0 3-59,0-5 19,1 1-1,0-1 0,1 1 1,-1-1-1,1 1 0,0 0 1,0-1-1,1 1 0,0-1 1,0 1-1,0-1 1,1 3-19,0-4 16,0 0 0,-1-1 1,1 1-1,1-1 1,-1 1-1,0-1 1,1 0-1,0 0 1,-1 0-1,1 0 1,0-1-1,1 1 1,-1-1-1,0 1 0,1-1 1,-1 0-1,3 0-16,2 2 71,1-1-1,-1-1 0,1 0 0,0 0 0,0 0 1,-1-1-1,3 0-70,21 0 494,12-2-494,-7 0 201,37 5-285,-74-4 42,10-1-494,-10 1 561,0 0 0,0 0 0,1 0 0,-1 0 0,0 0 0,0 0 0,0 0 0,1 0 0,-1 0 0,0 0 0,0 0 0,0 0-1,0 0 1,1 0 0,-1 0 0,0 0 0,0 0 0,0 0 0,0-1 0,0 1 0,1 0 0,-1 0 0,0 0 0,0 0 0,0 0-1,0 0 1,0-1 0,0 1 0,0 0 0,0 0 0,0 0 0,1 0 0,-1-1 0,0 1 0,0 0 0,0 0 0,0 0 0,0 0 0,0-1-1,0 1 1,0 0-25,-8-15 312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3.5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171 121 8874,'0'0'231,"1"1"1,-1-1-1,1 1 0,0-1 1,-1 1-1,1-1 1,0 0-1,-1 1 0,1-1 1,0 0-1,0 0 0,-1 0 1,1 1-1,0-1 1,0 0-1,-1 0 0,1 0 1,0 0-1,0 0 1,0 0-1,-1 0 0,1-1-231,0 1 157,0-1 0,-1 1 0,1 0 0,0-1 0,-1 1 0,1-1 0,-1 1 0,1-1 0,-1 0 0,1 1 0,-1-1-1,0 0 1,1 1 0,-1-1 0,0 0 0,1 1 0,-1-1 0,0 0-157,1-3 235,0 1 0,-1 0 0,0 0 0,1-1 0,-1 1 0,0 0 0,-1-1 0,1 1 0,-1-2-235,0 0 117,0 1 0,-1 0-1,0 0 1,1 0 0,-1 0 0,-1 0-1,1 0 1,0 1 0,-1-1 0,0 1 0,0 0-1,0 0 1,0 0 0,-1 0 0,1 0-1,-1 1 1,1-1 0,-1 1 0,0 0 0,0 0-1,0 0 1,0 1 0,0-1 0,-1 1-1,1 0 1,0 1 0,-1-1-117,1 0 47,0 1 1,0 0-1,0 0 1,-1 0-1,1 1 1,0-1-1,0 1 0,0 0 1,0 0-1,0 0 1,0 1-1,0-1 1,0 1-1,0 0 0,1 0 1,-1 0-1,1 1 1,-1-1-1,1 1 1,0 0-1,0 0 0,0 0 1,1 0-1,-1 1 1,1-1-1,-1 1 1,1-1-1,0 1-47,1 0 25,-1 0-1,1-1 1,0 1-1,0 0 1,0 0 0,0 0-1,1 0 1,-1 0 0,1-1-1,0 1 1,0 0-1,1 4-24,0-2 25,1 0 0,-1 0 0,1 0 0,1 0 0,-1-1 0,1 1 0,0-1 0,0 1-25,4 4 30,0-1-1,0 0 1,0 0-1,1-1 1,1 0-1,0 0 0,0-1 1,8 5-30,-2-3-19,0-1 0,0-1 0,1 0 0,0-2 0,0 0 0,1 0 0,-1-1 0,1-1 0,0-1-1,0-1 1,12 0 19,-20-1-157,-1-1-1,1 0 0,0 0 1,0-1 157,5-2-184,0-1 1,2-1 183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3.9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3 8354,'-2'-1'4081,"1"-1"-1193,1 2-1279,4 14 7,8 19-400,11 33-304,-14-35-463,3-2-145,0-5-144,0-4-360,-7-10-801,-2-9 713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4.3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 9810,'10'-12'4745,"-8"7"-896,5 8-2537,4 6-128,-5 7-327,13 11-169,8 4 1992,5 7-1975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4.7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218 0 11394,'-8'3'1085,"0"-1"-1,0 1 0,1 1 0,-1-1 0,1 1 0,-4 3-1084,-13 6 434,4-3-163,3-2 135,0 1-1,0 0 0,-12 11-405,27-19 41,0 1-1,0-1 1,0 1-1,1 0 0,-1-1 1,1 1-1,-1 0 1,1 0-1,0 0 1,-1 0-1,1 0 0,0 0 1,1 0-1,-1 1 1,0-1-1,1 0 1,-1 0-1,1 1 0,-1 0-40,1 0 28,1-1 0,-1 1 0,0 0 0,1-1 0,0 1 0,0 0 0,0-1 0,0 1 0,0 0 0,0-1 0,0 0 0,1 1 0,-1-1 0,2 1-28,4 5 57,1 1-1,0-1 1,1-1 0,0 1 0,0-1 0,9 4-57,17 11 172,-14-10 691,0 2 0,-1 0-1,15 14-862,-34-27 45,-1-1 0,1 1-1,-1-1 1,1 1 0,-1 0 0,1-1-1,-1 1 1,1 0 0,-1-1 0,1 1-1,-1 0 1,0-1 0,1 1 0,-1 0-1,0 0 1,0 0 0,0-1 0,1 1 0,-1 0-1,0 0-44,-1 0 36,1-1 0,0 1 0,0 0 0,0-1 0,-1 1 0,1 0 0,0-1 0,-1 1 0,1-1 0,-1 1 0,1-1 0,-1 1 0,1-1 0,-1 1 0,1-1 0,-1 1 0,1-1 0,-1 1-36,-3 1 103,-1 0-1,1 0 1,-1 0 0,1-1 0,-5 2-103,8-3 0,-2 1 35,-49 13-1347,-4-2 1312,10-2-1297,7 2 386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5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 11530,'-1'0'1385,"-1"-2"3589,1 9-2761,1 14-1224,1 0 1,2 15-990,-1-21 284,2 19 1005,3 11-1289,-4-32 194,1 1 1,0-1-1,1 0 1,2 3-195,-4-11 119,-5-11-84,0-3-25,-1-6-19,1-1 0,1 1 1,0-5 8,0 11-5,1 2 3,0-1-1,0 1 1,1 0-1,0-1 0,0 1 1,1 0-1,0 0 1,0-1-1,1 2 0,0-1 1,0 0-1,0 0 1,1 1-1,0 0 1,3-5 2,-5 9 2,0 0 0,0-1 1,0 1-1,0 0 0,0 0 1,0 0-1,0 0 0,1 0 1,-1 1-1,1-1 0,-1 1 1,1-1-1,0 1 0,0 0 1,-1 0-1,1 0 0,0 0 1,0 1-1,0-1 0,0 1 1,0 0-1,0 0 0,0 0 1,0 0-1,0 0 0,0 1 1,0 0-1,0-1 0,0 1 1,-1 0-1,1 0 0,2 1-2,0 1 40,-1 1 1,0-1-1,1 0 0,-1 1 0,0 0 0,-1 0 1,1 0-1,-1 1 0,0-1 0,0 1 0,0-1 1,-1 1-1,1 0 0,-1 0 0,0 0 0,0 4-40,3 10 295,0 0 0,-2 0 0,0 0 0,-1 3-295,-1-10 130,0-8-88,0 0 0,-1 1 0,0-1 1,0 1-1,0-1 0,0 1 0,-1-1 1,1 0-1,-2 5-42,2-9 3,-1 1 0,1-1 0,0 0 0,0 1 0,-1-1 0,1 0 0,0 1 0,-1-1 0,1 0 0,0 1 0,-1-1 0,1 0 0,-1 0 0,1 1 0,0-1 0,-1 0 0,1 0 0,-1 0-3,1 0 0,0 1 0,0-1 0,-1 0 0,1 0 0,0 0-1,0 0 1,0 0 0,0 0 0,0 0 0,0 0-1,-1 0 1,1 0 0,0 0 0,0 0 0,0 0 0,0 0-1,0 0 1,-1 0 0,1 0 0,0 0 0,0 0-1,0-1 1,0 1 0,0 0 0,0 0 0,-1 0 0,1 0-1,0 0 1,0 0 0,0 0 0,0 0 0,0 0-1,0-1 1,0 1 0,0 0 0,0 0 0,-1 0 0,1 0-1,0 0 1,0 0 0,0-1 0,0 1 0,0 0-1,0 0 1,1-7-113,0 0-1,0 0 0,0 0 0,1 0 1,0 0-1,0 0 0,1 0 0,0 1 1,0-1-1,1 0 114,6-10-173,1 0 0,1 1 0,1-1 173,-9 12-6,14-15 3,-16 19 6,-1 0 1,1-1-1,-1 1 0,1 0 1,0 1-1,-1-1 1,1 0-1,0 0 0,0 1 1,-1-1-1,1 1 0,0 0 1,0-1-4,-1 1 3,-1 0 0,1 0 0,0 0 0,0 0 0,-1 0 0,1 0 0,0 0 0,-1 0 0,1 0 0,0 1 0,-1-1 0,1 0 0,0 0 0,-1 1 0,1-1 0,-1 0 0,1 1 0,0-1 0,-1 1 0,1-1 0,-1 1 0,1-1 0,-1 1 0,1-1-3,6 17 102,-4-8-16,28 55 436,-13-30-351,-10-8-74,-8-23-261,1 1 0,0-1 1,0 1-1,0-1 1,1 0-1,-1 1 1,1-1-1,0 1 164,-2-4-235,1 0-1,-1 1 1,1-1 0,-1 1-1,0-1 1,1 0 0,-1 1-1,1-1 1,-1 0 0,1 1-1,-1-1 1,1 0 0,-1 0-1,1 0 1,0 1 0,-1-1-1,1 0 1,-1 0 0,1 0-1,-1 0 1,1 0 0,0 0-1,-1 0 1,1 0 0,-1 0-1,1 0 1,-1-1 0,1 1-1,-1 0 1,1 0 235,12-12-2661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5.6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115 201 12547,'4'25'4865,"1"3"-3097,0-1-432,1-2-87,-2-4-337,0-7-728,-3-8-712,-1-16 344</inkml:trace>
  <inkml:trace contextRef="#ctx0" brushRef="#br0" timeOffset="1">0 1 10018,'0'-1'4937,"11"6"-752,6 6-2785,-2 0-151,-2-1-329,0 2-328,3-1-848,3 1-520,1 0 488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84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6.1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11578,'10'11'2718,"0"0"-1,-2 1 0,1 1-2717,-5-7 466,-1 0 1,0 0-1,0 0 1,-1 0-1,0 0 1,0 1 0,1 5-467,-1 0 589,4 22 532,-5-31-1059,0-1 0,-1 1 0,1-1 0,0 1 0,1-1 0,-1 1 0,0-1 1,1 1-1,-1-1 0,2 1-62,-9-21-13,5 14-13,0-1-8,0-1 0,0 0 0,1 0 0,0 0 1,0 0-1,0 0 0,1-4 34,2-7-190,5-17 190,-7 29 5,0 1 0,1 0-1,0 0 1,0-1 0,0 1 0,2-2-5,-4 5 2,1 0 1,0 0 0,0 0 0,0 0 0,0-1-1,0 1 1,0 0 0,0 0 0,0 1-1,0-1 1,0 0 0,1 0 0,-1 1 0,0-1-1,1 0 1,-1 1 0,0-1 0,1 1-1,-1 0 1,1-1 0,0 1-3,-1 0 5,0 0 0,-1 0 0,1 0-1,-1 0 1,1 0 0,-1 0 0,1 1 0,0-1 0,-1 0 0,1 0-1,-1 1 1,1-1 0,-1 0 0,1 1 0,-1-1 0,1 0 0,-1 1-1,1-1 1,-1 0 0,0 1 0,1-1 0,-1 1 0,0-1 0,1 1-1,-1 0-4,4 16 173,-2-4-82,-2-13-78,2 11 9,0 0 1,1 0-1,1 0 1,-1-1 0,2 1-23,-4-8 62,1 0 0,0 0 0,-1 0 0,2-1 1,-1 1-1,0 0 0,0-1 0,1 1 0,-1-1 1,1 0-1,0 0 0,-1 0 0,1 0 0,0 0 1,0-1-1,1 1 0,-1-1 0,0 0 0,1 0-62,21 4 534</inkml:trace>
  <inkml:trace contextRef="#ctx0" brushRef="#br0" timeOffset="1">361 54 14155,'-3'5'5553,"3"-6"-3136,3-4-985,-3 3-208,0 1-159,0 1-649,0 0-144,8 0-856,8-1-697,5-3 817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6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168 287 9714,'-4'-1'803,"0"0"0,0 0 0,0-1 0,0 1 0,0-1 0,0 0 0,0 0 0,1 0 0,-1 0-1,1-1 1,-1 0 0,1 1 0,-3-4-803,5 4 103,-1 0 0,0 1 0,1 0 1,-1-1-1,0 1 0,0 0 0,0 0 0,0 0 0,0 0 0,0 0 0,0 0 0,0 1 0,0-1 0,0 0 0,0 1 0,-1 0 0,1 0 0,0 0 0,0 0 0,0 0 0,-1 0 0,1 0-103,-1 1 29,1 0 0,-1 0-1,1 0 1,-1 0-1,1 0 1,0 0-1,0 1 1,0-1 0,-1 1-1,1 0 1,1 0-1,-1-1 1,0 1-1,0 0 1,1 1 0,-1-1-1,1 0 1,0 0-1,-1 1-28,-3 7 25,1 1 0,0 0 0,1 0 0,0 0 0,0 1 0,1-1 0,1 1 0,0 0 0,0-1 0,1 1 0,1 2-25,-1-9-15,1 0 0,-1 0-1,1 0 1,0-1 0,0 1 0,1 0 0,0 0 0,-1-1-1,2 1 1,-1-1 0,1 1 15,-2-2-116,1 0 0,0-1 0,0 0 0,0 1 0,1-1-1,-1 0 1,0 0 0,1 0 0,0 0 0,-1-1 0,1 1 0,0-1 0,0 1 0,-1-1 0,1 0 0,0 0 0,0-1 0,1 1 115,-1-1-315,0 1-1,-1-1 1,1 0-1,0-1 0,0 1 1,-1 0-1,1-1 0,0 1 1,-1-1-1,1 0 1,0 0-1,-1 0 0,1 0 1,-1-1-1,0 1 0,1-1 1,-1 1-1,0-1 1,0 0 316,28-25-1954</inkml:trace>
  <inkml:trace contextRef="#ctx0" brushRef="#br0" timeOffset="1">256 288 9354,'-2'2'1072,"1"0"0,0 1 0,0-1 0,0 0 0,0 1 0,0-1 0,0 2-1072,-3 19 2875,4-9-1733,0 0 0,1 5-1142,-1-18 57,7 49 1781,-6-45-1685,0 1 0,1-1 0,-1 0 0,1 0 0,1 0 0,-1 0 0,1 0 0,0 1-153,-2-5 11,0 0 0,0 0 0,0 0 0,0 0 0,0 0 0,0 0 0,0 0 0,0 0 0,0-1 0,1 1 0,-1 0 0,0-1 0,0 1 0,1-1 0,-1 1 1,0-1-1,1 1 0,-1-1 0,0 0 0,1 0 0,-1 0 0,0 0 0,1 0 0,-1 0 0,1 0 0,-1 0 0,0-1 0,1 1 0,-1 0 0,0-1 0,1 1 0,-1-1-11,3-1-6,0 0 1,0 0-1,0-1 1,0 0-1,0 1 0,0-1 1,-1 0-1,3-4 6,5-5-90,-1-1 0,5-9 90,-9 12-14,0 1 1,1 0-1,0 0 1,0 1-1,1 0 1,4-3 13,-12 11 2,0 0 0,0-1 0,1 1 1,-1 0-1,0 0 0,1 0 0,-1-1 0,0 1 1,1 0-1,-1 0 0,0 0 0,1 0 1,-1 0-1,0-1 0,1 1 0,-1 0 0,0 0 1,1 0-1,-1 0 0,1 0 0,-1 0 0,0 0 1,1 0-1,-1 0 0,0 0 0,1 1 1,-1-1-1,0 0 0,1 0 0,-1 0 0,0 0 1,1 0-1,-1 1 0,0-1 0,1 0 1,-1 0-1,0 1 0,0-1 0,1 0 0,-1 0 1,0 1-1,0-1 0,0 0-2,7 17 111,-6-12-64,5 13 257,0-1-1,2 1-303,-5-11 91,0 0 0,1-1 0,0 0 0,0 0-1,1 0 1,4 5-91,-9-11-30,1 1 0,-1-1 0,1 1-1,-1-1 1,1 1 0,0-1-1,-1 1 1,1-1 0,-1 1 0,1-1-1,0 0 1,-1 0 0,1 1 0,0-1-1,0 0 1,-1 0 0,1 0 0,0 1-1,-1-1 1,1 0 0,0 0-1,0 0 1,-1 0 0,1-1 0,0 1-1,0 0 1,-1 0 30,2-1-136,-1 0 0,0 0 1,0 0-1,1 0 0,-1 0 0,0 0 0,0 0 0,0 0 0,-1 0 0,1 0 1,0-1-1,0 1 0,-1 0 0,1-1 0,0 0 136,9-27-992</inkml:trace>
  <inkml:trace contextRef="#ctx0" brushRef="#br0" timeOffset="2">660 1 12995,'-2'52'5529,"-6"10"-3049,14 19-1279,4 3-17,0-15-568,0-9-200,-1-20-232,3-8-16,7-16-472,-6-4-560,-1-16-936,-7-8-1129,-5-17 1801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7.1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 13731,'11'0'5353,"11"0"-3497,8 0-375,3 0-281,5 0-384,0-4-592,-13 1 112,10-1 1689,3 3-1457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7.5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2 11234,'0'-1'4729,"9"1"-2296,-2 2-977,-6-2-47,-7 6-97,-9 7-224,-2 7-584,-6 9-208,-1 3-408,7-1-528,-7-6 2681,19-4-1761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8.2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 10682,'0'-9'4257,"6"20"-2144,5 5-625,-2 22 88,-2 9 41,-3 15-353,-4 8-232,0-4-328,0-5-136,0-10-280,0-11-95,3-11-201,1-12-609,4-18-479,2-15 648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8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346 0 11915,'-2'0'4960,"-10"5"-3492,-54 24 2186,-10-1-3654,-52 23 1485,127-51-1471,-7 4 169,1 0 0,-1 0 1,0 0-1,1 1 0,0 1-183,6-6 35,0 1 1,-1 0-1,1 0 0,0 0 1,0 0-1,0 0 1,0 0-1,1 0 0,-1 1 1,0-1-1,0 0 0,1 0 1,-1 1-1,1-1 1,-1 0-1,1 1 0,-1-1 1,1 0-1,0 1 1,0-1-1,-1 1 0,1-1 1,0 1-1,1-1 0,-1 0 1,0 1-1,0-1 1,0 1-1,1-1 0,-1 0 1,1 1-1,0 0-35,1 1 49,0 0 0,0-1 0,0 1 0,0-1 0,1 0-1,-1 0 1,1 0 0,-1 0 0,1 0 0,0 0 0,0-1 0,0 1 0,2 0-49,8 3 239,0-1 1,9 2-240,23 4 606,6-1-606,38 8 364,-79-14-322,-1 1 0,0-1 1,6 4-43,-7-2-223,0-2 0,0 0 0,3 1 223,-3-5 659,-7 1-628,13-5 190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9.0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0 8658,'-34'6'4118,"30"-4"308,5 1-2702,7 2-1139,-8-5-58,10 6 268,-1-1 1,1 0 0,0 0-1,0-1 1,0-1-1,10 3-795,9 0 911,24 2-911,-3-1 406,-49-6-399,7 0 41,0 0 0,0 1 0,0 1 0,0-1 0,4 3-48,-11-4 10,0-1 0,1 1-1,-1-1 1,0 1 0,0 0 0,1 0-1,-1-1 1,0 1 0,0 0 0,0 0 0,0 0-1,0 0 1,-1 0 0,1 1 0,0-1-1,0 0 1,-1 0 0,1 1 0,0-1 0,-1 0-1,0 0 1,1 1 0,-1-1 0,0 1-1,1-1 1,-1 0 0,0 1 0,0-1 0,0 1-1,0-1 1,-1 0 0,1 1 0,0-1-1,0 1 1,-1-1 0,0 1-10,0 2 32,-1 0 0,0-1 0,-1 1 0,1-1 0,-1 1 0,1-1 0,-1 0 0,0 0 0,0 0 0,0-1 0,-1 1 0,1-1 0,0 1 1,-3 0-33,-11 6 128,0-1 1,-14 5-129,0-1 66,27-10-71,-20 8-63,0 1 0,1 2 0,-13 9 68,33-20-133,2-1-6,0-1 1,0 1 0,1-1 0,-1 1 0,0 0 0,0-1-1,1 1 1,-1 0 0,0-1 0,1 1 0,-1 0-1,1 0 1,-1-1 0,1 1 0,-1 0 0,1 0-1,0 0 1,-1 0 138,1 0-32,0-1-1,0 0 1,0 0-1,0 0 1,0 0-1,0 0 1,0 0-1,0 0 1,0 1-1,0-1 1,0 0-1,0 0 1,0 0-1,0 0 1,0 0-1,0 0 1,0 0-1,0 1 1,0-1-1,1 0 1,-1 0-1,0 0 1,0 0-1,0 0 1,0 0-1,0 0 1,0 0-1,0 0 1,0 1-1,0-1 1,0 0-1,1 0 1,-1 0-1,0 0 1,0 0-1,0 0 1,0 0-1,0 0 1,0 0-1,0 0 1,1 0-1,-1 0 1,0 0-1,0 0 1,0 0-1,0 0 1,0 0-1,0 0 1,1 0 32,13-3-1056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9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292 0 12027,'-30'34'5105,"12"-16"-2441,-10 4-703,-5 6-857,-6-1 16,-8 5-536,9-2-224,9-9-248,7-5 0,14-11-704,8-1-560,8-6-1096,7 0 1199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1:59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224 35 13355,'-1'0'352,"1"0"0,-1 0 0,1 1 0,-1-1 0,1 0 0,-1 0 0,1 0-1,-1 0 1,1 0 0,-1 0 0,1 0 0,-1 0 0,1 0 0,0 0 0,-1 0 0,1 0 0,-1 0-352,-15-7 1675,8 3-855,-7-2 46,1 1 1,-1 1 0,-13-2-867,21 5 82,0 0 0,0 0-1,-1 1 1,1 0 0,0 0 0,-1 1 0,1 0 0,0 0-1,-2 1-81,7-1 20,0-1-1,-1 1 0,1 0 1,0 1-1,-1-1 0,1 0 1,0 0-1,0 1 0,0 0 0,0-1 1,0 1-1,1 0 0,-1 0 1,0 0-1,1 0 0,0 0 1,-1 1-20,0 1 17,1-1 1,-1 1 0,1-1 0,0 1 0,0 0 0,1-1-1,-1 1 1,1 0 0,0-1 0,0 1 0,0 1-18,1 3 16,0 1 1,0-1 0,1 0 0,0 0 0,1 0-1,0 0 1,0 0 0,1 0 0,0-1 0,2 3-17,-3-5 6,1 0 1,-1-1 0,1 1-1,0-1 1,0 0 0,1-1 0,-1 1-1,1-1 1,0 1 0,0-2-1,0 1 1,0 0 0,0-1 0,1 0-1,-1 0 1,1-1 0,-1 1-7,7 0-46,-1-1-1,1 0 1,0 0 0,-1-1 0,1-1 0,-1 0 0,1 0 0,0-2 46,0 1-40,-1 0 0,1-2 0,6-2 40,-4 0-49,-1 0 0,7-6 49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2.1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4 7306,'-38'35'3654,"23"-22"-814,15-13-2594,0 0-1,0 0 1,0 0 0,0 0-1,0 0 1,0 0 0,0 0-1,0 0 1,0 0 0,0 0-1,0 0 1,0 0 0,0 0-1,0 0 1,0 0 0,0 0-1,0 0 1,0 0 0,0 1-246,10-4 1660,112-20 71,-13 4-1068,-82 15-828,1 2 1,25 0 164,-40 4 35,-12-2-40,-1 0 0,0 0-1,1 0 1,-1 0-1,1 0 1,-1 0-1,0 0 1,1 0 0,-1 0-1,0 0 1,1 1-1,-1-1 1,0 0-1,1 0 1,-1 1-1,0-1 1,1 0 0,-1 0-1,0 1 1,0-1-1,1 0 1,-1 1-1,0-1 6,-3 6-114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5.232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11 10,'-4'-4,"-2"-1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2.4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64 9322,'-6'7'4505,"5"-2"-2433,8-1-1159,6-4 487,11-4-472,4-2-24,8-6-136,2 0-111,5 1-217,-3-1-224,-2 1-528,-6 3-296,-6 6 504,-6 0-57,-15 2-327,-6 0-72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2.9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6265,'6'0'1677,"0"1"1,0-1-1,1 1 0,-1 1-1677,27 8 3217,-6 1-835,7 5-2382,-27-12 410,27 13 788,-1 2 0,1 2-1198,-19-11 262,1 2 0,-2 0 1,0 0-1,0 1 0,1 4-262,-9-11 87,-1 2 0,0-1-1,0 1 1,-1-1 0,0 1-1,0 1 1,-1-1 0,0 0 0,0 1-1,-1 0 1,0-1 0,-1 1-1,0 0 1,0 0 0,-1 0 0,0 0-1,0 0 1,-1 0 0,-1-1-1,-1 8-86,-1-1 75,-1 1 0,0-1 0,-1 0-1,-1 0 1,0-1 0,-1 0 0,-1 0-1,0-1 1,-1 0 0,0 0 0,-2 0-75,8-8-36,-9 9-376,-1-1-1,-7 6 413,18-16-126,-1 0-1,0 0 1,0 0-1,0-1 1,-1 0-1,1 0 0,0 0 1,-1 0-1,1-1 1,-1 0-1,0 0 1,-1 0 126,-8 0-935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5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60 53 5433,'-34'-8'3773,"32"7"-3419,1 1 0,-1-1 0,0 0 0,1 1 0,0-1 0,-1 0 1,1 0-1,-1 0 0,1 0 0,0-1 0,0 1 0,0 0 0,0 0 0,0-1 0,0 1 0,0-1 0,0 0-354,0 2 106,1-1 0,0 1 0,0-1 0,-1 1-1,1-1 1,0 0 0,0 1 0,0-1 0,0 1 0,0-1-1,0 1 1,-1-1 0,2 1 0,-1-1 0,0 0 0,0 1-1,0-1 1,0 1 0,0-1 0,0 1 0,0-1-1,1 1 1,-1-1 0,0 1 0,0-1 0,1 1 0,-1-1-1,0 1 1,1-1 0,-1 1 0,1 0 0,-1-1 0,0 1-1,1 0 1,-1-1 0,1 1 0,-1 0 0,1-1-1,-1 1 1,1 0 0,-1 0 0,1 0 0,0-1 0,-1 1-106,8-1 280,0-1 0,0 2 0,0-1 0,0 1 0,0 0 0,1 0 0,-1 1 0,3 1-280,4 1 240,1 1 0,-1 0 0,12 5-240,-19-6 43,-1 1-1,1-1 1,0 1 0,-1 1-1,0-1 1,0 1-1,0 1 1,-1-1-1,1 1 1,-1 0 0,1 2-43,-4-3 23,0-1 1,0 1 0,0 0 0,-1 0-1,1 0 1,-1 0 0,0 0 0,-1 1-1,1-1 1,-1 1 0,0-1 0,-1 1-1,1-1 1,-1 1 0,0-1 0,-1 1-1,0 3-23,0 1 60,-1 0 0,-1 0 0,0 0 0,-1-1 0,1 1 0,-2-1 0,1 0 0,-1 0 0,-1 0 0,0-1 0,0 0 0,-7 7-60,-4 3 228,0-2 1,-2 0-1,0-1 1,-18 11-229,11-10 273,2-7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5.5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64 27326,'27'-2'0,"6"-4"32,-8 1-8,1 2 0,-7 2 0,-5-2-72,23-2-320,-20 0 1048,-9-5-640,-12 0 176,-6-4 224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6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47 8242,'-59'-19'4069,"52"16"-1967,9 3-1217,7 3 20,-6-1-607,0 0-1,0 1 0,0-1 0,0 1 0,-1 0 1,0-1-1,1 1 0,-1 0 0,0 1 0,0-1 0,-1 0 1,1 0-1,0 4-297,2 6 693,0-1 0,-1 1 0,0 4-693,-1-5 372,2 7 326,-2 0 0,0 8-698,-1-20 128,-1 1 1,0 0 0,-1 0-1,0 0 1,0-1 0,-1 1 0,0 0-129,-2-2 146,1-9-34,-1-13-53,2 5-57,1 0 0,0 0 1,1-1-1,0 1 0,1 0 0,0 0 1,0 0-1,2 0 0,-1 0 0,1 0 0,1 0 1,4-8-3,-5 12 1,1-1 1,0 1-1,1 0 1,0 0-1,0 0 1,0 1-1,1 0 1,2-2-2,-4 4 5,1 1 0,0-1 0,0 0 0,0 1 0,1 0 0,-1 1 0,1-1 1,0 1-1,-1 0 0,1 0 0,4 0-5,-4 1 20,-1 0-1,1 1 1,-1-1 0,1 1 0,-1 1 0,1-1 0,-1 1 0,1 0 0,-1 0 0,1 0-1,-1 1 1,0 0 0,4 2-20,-2-1 55,-1 1 0,1 0 0,-1 1 0,0 0 0,0 0 0,0 0 0,0 0 0,-1 1 0,1 2-55,3 4 143,0 1-1,-2 0 1,1 0-1,-2 0 0,0 1 1,0 0-1,-1 0 0,-1 1 1,2 13-143,-5-21-50,1-1 1,-1 0-1,-1 1 1,1 0-1,-1-1 1,-1 1-1,1-1 1,-1 1-1,-1 2 50,-3 0-401,5-9 390,0 0-1,0 0 1,0 0-1,-1 0 1,1 0-1,0 0 0,0 0 1,-1 0-1,1 0 1,0 0-1,0 0 0,0 0 1,-1 0-1,1 0 1,0 0-1,0 0 0,-1 0 1,1 0-1,0 0 1,0 0-1,-1 0 1,1 0-1,0 0 0,0 0 1,0 0 11,-2-1-63,1 0 1,0 0 0,0 0 0,0 0-1,0 0 1,0 0 0,0 0-1,0-1 1,1 1 0,-1 0 62,-10-17-834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6.9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13 9426,'-5'0'5213,"5"1"-361,4 0-1982,3-1-3605,15 0 1210,15 0 576,19-3-1051,28-6-978,-70 7 521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7.5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0 120 8226,'92'-97'4013,"-71"76"-2119,-20 21-1851,-1 0 0,0 0-1,0 0 1,0-1 0,0 1-1,0 0 1,1 0 0,-1 0 0,0 0-1,0 0 1,0 0 0,0 0-1,1-1 1,-1 1 0,0 0 0,0 0-1,1 0 1,-1 0 0,0 0-1,0 0 1,0 0 0,1 0 0,-1 0-1,0 0 1,0 0 0,0 0-1,1 0 1,-1 0 0,0 0 0,0 1-43,3-1 552,-5 2 2299,-7 12-452,-51 54-1603,57-65-758,-1 1 0,1 0-1,0 1 1,0-1 0,1 0 0,-1 1 0,1 0 0,0-1 0,0 1 0,1 0 0,-1 0 0,1 0 0,0 0 0,1 0-1,-1 1 1,1 1-38,0-3 21,1 0 0,0 0 0,0 0 1,0 0-1,0 0 0,1 0 0,-1-1 0,1 1 0,0 0 0,0-1 0,1 1 0,-1-1 0,1 0 0,-1 0 0,1 0 0,0 0 0,0 0 0,3 1-21,28 22 177,-16-13 259,0 1 1,15 16-437,-31-29 49,-1 1 0,1 0 0,-1 0 0,1 0 0,-1 0 0,0 0 0,0 0 0,0 0 0,0 0 0,0 0 0,0 1 0,0-1 0,-1 0 0,1 1 0,-1-1 0,0 0 0,0 1 0,0-1 0,0 0 0,0 1 0,0-1 0,0 1 0,-1-1 0,0 0 0,1 0 0,-1 1 0,0-1 0,0 0 0,0 0 0,0 0 0,0 0 0,-1 0 0,1 0 0,-1 0 0,1 0 0,-1 0 0,0-1 0,0 2-49,-3 0 6,1 1 1,-1-1 0,1 0-1,-1 0 1,0-1 0,0 1 0,0-1-1,0 0 1,-1-1 0,1 1 0,-2-1-7,3 0-80,0 0 0,1 0 1,-1-1-1,0 0 1,0 0-1,1 0 1,-1 0-1,0-1 1,0 1-1,1-1 0,-1 0 1,0 0-1,1 0 1,-1-1-1,1 1 1,-3-2 79,-11-12-794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08.0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10322,'14'-10'4953,"4"2"-2680,4 6-1289,5 0 448,1-2-360,1 3-55,-4-3-169,2 3-136,-3 1-256,-1-2-144,-6 2-512,-3 0-256,4 3-384,-6 0-1665,10 6 1953,2 3-1208,0-4-793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48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23 6537,'-7'-8'10156,"5"6"-9297,0 0 1,1 0-1,-1 0 0,0 0 0,0 1 1,-2-2-860,4 3 45,0 0 1,-1 1-1,1-1 1,0 0 0,0 0-1,-1 1 1,1-1-1,0 0 1,0 1 0,0-1-1,0 1 1,-1-1-1,1 0 1,0 1 0,0-1-1,0 0 1,0 1-1,0-1 1,0 1 0,0-1-1,0 0 1,0 1-1,0-1 1,0 1 0,0-1-1,1 1-45,-3 24 372,2 1 0,2 15-372,0-13 144,16 236 943,-5-155-500,11 34-587,-19-117 12,-4-14-95,2 0 1,-1 0-1,2-1 0,0 1 1,3 5 82,-7-17-56,0 0 0,0 0 1,0 0-1,0 0 0,0 0 1,0 0-1,0 0 0,0 0 1,0 0-1,0 0 0,0 0 0,0 0 1,0 0-1,0 0 0,0 0 1,0 0-1,0 0 0,0 0 1,0 0-1,0 0 0,0 0 1,0 0-1,0 0 0,0 0 1,0 0-1,0 0 0,0 0 0,0 0 1,0 0-1,0 0 0,0 0 1,0 0-1,0 0 0,0 0 1,0 0-1,0 0 0,0 0 1,0 0-1,0 0 0,0 0 1,0 0 54,0-7-936,-5-13-241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49.1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 11202,'0'-1'231,"0"1"-1,0-1 0,1 1 0,-1 0 0,0-1 0,0 1 0,0 0 0,0-1 1,0 1-1,0 0 0,1-1 0,-1 1 0,0 0 0,0 0 0,1-1 1,-1 1-1,0 0 0,0 0 0,1-1 0,-1 1 0,0 0 0,1 0-230,9-4 1764,12 1-336,3 6-689,-1 1-1,1 1 0,-1 1 0,-1 1 0,17 7-738,-27-9 135,-1 0 1,1 1 0,-1 0 0,0 1-1,-1 0 1,0 1 0,4 4-136,-11-8 38,0 0 0,0 0 1,0 0-1,-1 0 0,0 0 0,0 1 0,0 0 1,0 0-1,0 0-38,-2-1 27,0-1 0,0 0 0,0 1 0,-1-1 0,1 0 0,-1 1 0,1-1 0,-1 1 0,0-1 0,-1 1 0,1-1 0,0 1 0,-1-1 0,-1 4-27,0-1 40,0 0-1,-1-1 1,0 1 0,0 0-1,0-1 1,-1 1 0,0-1 0,0 0-1,-1 0-39,-10 11 114,-1-1-1,-1 0-113,1-1 48,-36 29 82,-27 26-23,74-64-114,4-4-13,-1 0 0,0 1 0,1 0 0,-1-1 1,1 1-1,-1 0 0,1 0 0,0 0 0,0 0 0,0 0 1,0 0-1,0 0 0,0 0 0,0 2 20,1-4-40,0 0-1,0 1 1,-1-1 0,1 1-1,0-1 1,0 0 0,0 1-1,0-1 1,0 0 0,1 1-1,-1-1 1,0 1 0,0-1-1,0 0 1,0 1 0,0-1-1,0 0 1,1 1 0,-1-1-1,0 0 1,0 1 0,0-1-1,1 0 1,-1 0-1,0 1 1,0-1 0,1 0-1,-1 0 1,0 1 0,1-1-1,-1 0 1,0 0 0,1 0-1,-1 0 1,0 1 0,1-1-1,-1 0 1,0 0 0,1 0 40,18 0-2096,-12-1 1536,19-1-595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5.66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49.5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0 105 10658,'1'0'242,"-1"0"0,1-1-1,-1 1 1,1 0 0,-1-1-1,1 1 1,-1 0 0,1 0-1,-1 0 1,1 0 0,-1-1-1,1 1 1,0 0 0,-1 0-1,1 0 1,-1 0 0,1 0-1,-1 0 1,1 1 0,-1-1 0,1 0-1,0 0 1,-1 0 0,1 0-1,-1 1 1,1-1 0,-1 0-1,1 0-241,0 1 137,-1-1-1,1 1 0,0-1 1,0 1-1,0 0 0,-1-1 0,1 1 1,0 0-1,-1 0 0,1-1 1,0 1-1,-1 0 0,1 0 1,-1 0-1,1 0 0,-1 0 1,0 0-1,1 0-136,1 12 1051,0 1 1,-1 0-1,0 9-1051,3 28 804,0-23-524,9 44 267,-10-60-453,0 1 0,1-2 0,0 1 0,5 8-94,2-5 77,-9-14-55,-1 1-1,0-1 0,1 1 1,-1 0-1,0 0 0,0-1 1,0 1-1,0 0 0,0 0 1,-1 0-1,1 2-21,-1-4 4,0 0 0,0 0 0,0 0 0,0 0-1,0 0 1,0 1 0,0-1 0,0 0 0,0 0 0,0 0 0,0 0-1,0 0 1,0 0 0,0 0 0,0 0 0,0 1 0,0-1 0,0 0-1,-1 0 1,1 0 0,0 0 0,0 0 0,0 0 0,0 0 0,0 0-1,0 0 1,0 0 0,-1 0 0,1 0 0,0 0 0,0 0 0,0 0 0,0 0-1,0 0 1,0 0 0,0 0 0,-1 0 0,1 0 0,0 0 0,0 0-1,0 0 1,0 0 0,0 0 0,0 0 0,-1 0 0,1 0 0,0 0-1,0 0 1,0 0 0,0 0 0,0 0 0,0-1-4,-8-2 66,6 2-60,-1-1 0,1 0 0,0 0 0,-1 0 0,1 0 0,0 0 0,0 0 0,1-1 0,-1 1 1,0-1-1,1 1 0,0-1 0,-1 1 0,1-1 0,0 0 0,0 0 0,1 1 0,-1-1 0,0 0-6,-1-9 14,1 1 0,0 0 0,1 0 0,0-6-14,2-12 0,1 0 0,2-1 0,7-22 0,-11 46 0,2-5 5,0 1 1,0-1 0,1 1 0,1 0 0,0 1 0,0-1-1,0 1 1,1 0 0,1 0 0,0 0 0,1 0-6,-1 2 6,-1 1 0,1 0 0,1 0 0,-1 1 0,1 0 0,0 0 0,0 0 0,0 2 0,1-1 0,0 1 0,-1 0 0,1 0 0,4 1-6,-9 1-13,1 0 0,0 0 0,-1 1 1,1 0-1,0 0 0,-1 0 0,1 1 0,0-1 0,-1 1 0,1 0 0,-1 1 0,1-1 0,2 2 13,2 1 899,-9 1-436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0.6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44 7842,'3'-4'843,"9"-16"2081,-11 19-2705,-1 0 1,1 0 0,-1 0-1,1 0 1,-1 0 0,1 0 0,-1 0-1,0 0 1,0 0 0,0 0-1,1 0 1,-1 0 0,0 0-1,0 0 1,-1 0 0,1 0 0,0 0-1,0 0-219,0 1 59,0 0 0,0 0 0,-1 0 0,1-1 0,0 1 0,0 0 0,0 0 0,0 0 0,-1 0 0,1 0 0,0 0 0,0 0 0,0 0 0,0 0 0,-1 0 0,1 0 0,0 0 0,0 0-1,0 0 1,0 0 0,-1 1 0,1-1 0,0 0 0,0 0 0,0 0 0,0 0 0,0 0 0,0 0 0,-1 0 0,1 0 0,0 0 0,0 1 0,0-1 0,0 0 0,0 0 0,0 0-59,-9 8 886,7-6-526,-16 14 211,2 1 0,0 1 0,1 0 0,1 1 0,1 1 0,-5 10-571,10-15 129,1-1 0,1 2 0,0-1 0,1 1 0,1 0 0,0 0 0,1 0-1,1 0 1,0 16-129,2-9 113,2 1-1,0-1 0,2 1 1,1-1-1,0 0 0,2 0 0,1-1 1,0 0-1,8 13-112,6 8 220,3 0 1,1-2-1,2-1 1,5 4-221,-17-25 186,0 0-1,1-2 1,18 15-186,-21-21 115,-1-1 1,1-1-1,1 0 1,0-1-1,0 0 0,1-1-115,-4-1 9,-18-11 861,5 4-443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1.3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128 79 7178,'12'-5'1235,"-7"4"-647,0-1 0,-1 0 0,1 0 0,-1-1 0,1 0-588,-3 2 580,0-1 0,0 1 1,-1-1-1,1 1 0,-1-1 1,1 0-1,-1 1 0,0-1 1,0 0-581,0 1 148,0 0 0,-1 0 0,1 0 0,-1 0 1,1 0-1,-1 0 0,0 0 0,1 0 0,-1 0 0,0 0 1,0 0-1,0 0 0,0 0 0,0 0 0,0 0 1,0 0-1,0 0 0,0 0 0,0-1 0,0 1 1,-1 0-1,1 0 0,0 0 0,-1 0-148,0 0 119,0-1-1,0 1 1,0 0-1,-1 0 1,1 0 0,0 0-1,-1 0 1,1 0-1,0 0 1,-1 1-1,1-1 1,-1 1 0,1-1-1,-1 1 1,1-1-119,-5 0 168,0-1 1,0 2-1,-1-1 0,1 1 1,0-1-1,0 2 1,0-1-1,-3 1-168,2 1 68,1-1-1,-1 2 1,1-1-1,0 1 1,0-1-1,0 2 1,0-1-1,1 1 1,-1 0-1,1 0 1,0 0-1,0 1 0,-1 1-67,3-4 14,1 1-1,0 0 1,0 0-1,0 0 1,0 0 0,0 0-1,0 0 1,1 0-1,-1 1 1,1-1-1,0 1 1,0-1-1,0 1 1,1-1-1,-1 1 1,1-1-1,0 1 1,0 0-1,0-1 1,1 1-1,-1 0 1,1-1-1,0 1 1,0-1-1,0 1-13,2 2 12,0 1-1,1-1 0,0-1 1,0 1-1,0 0 1,1-1-1,-1 0 0,1 0 1,1-1-1,-1 1 1,3 1-12,11 7 60,1 0 1,16 7-61,-2-3 95,-18-10 66,-1 0 0,-1 1 0,1 1 0,10 10-161,-23-18 49,0 1 0,0 0 0,0 0 0,0 0 0,0 0 0,-1 1-1,1-1 1,-1 1-49,0-2 20,-1-1 1,0 1-1,1 0 0,-1 0 0,0-1 0,0 1 0,0 0 0,1 0 0,-1-1 0,0 1 0,0 0 0,0 0 0,0 0 0,0 0 0,-1-1 0,1 1 1,0 0-1,0 0 0,0-1 0,-1 1 0,1 0 0,0 0 0,-1-1 0,1 1 0,-1 0 0,1-1 0,-1 1 0,1 0 0,-1-1 0,0 1-20,-2 1 52,0 1 0,0-1 0,-1 0 0,1-1 0,-1 1 0,1 0 0,-1-1 0,0 0 0,0 0 0,0 0 0,-3 0-52,-11 1 254,-18 0-254,30-1 24,3-1-18,-49 0-25,45 0-389,1 0-1,-1-1 0,1 0 1,-1 0-1,1-1 0,-4-1 409,4-2-896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1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6 12035,'-2'3'896,"0"-1"0,0 0 0,1 1 0,-1-1 0,0 1 0,1 0 1,0 0-1,-1 1-896,0 1 452,1 0 0,0-1 0,0 1 0,0 0 0,0 1-452,1 5 361,0 0 1,0 0 0,1 0-1,1 4-361,0-4 351,1 0 0,0 0 0,0 0 0,1 0 0,4 9-351,-5-16 77,-1 1-1,1 0 0,0-1 1,0 1-1,0-1 0,0 0 1,1 0-1,0 0 0,0-1 1,0 1-1,0-1 0,0 0 0,2 1-76,-3-3 26,1 1-1,0-1 0,-1 0 0,1 0 1,0 0-1,-1 0 0,1-1 0,0 0 1,0 1-1,0-1 0,1-1-25,3 0 26,0 0 0,-1 0 0,1-1 0,5-2-26,-8 3 4,0-1 0,-1 0 0,1 0 0,-1 0 0,1-1 0,-1 1 0,0-1 0,0 0 0,0-1 0,0 1 0,-1 0 0,1-1 0,-1 0 0,0 0 0,0 0 0,0 0 0,-1-1 0,1 1 1,-1-1-1,0 1 0,-1-1 0,1 0 0,-1 0 0,0 0 0,0 0 0,0 0 0,0 0 0,-1 0 0,0 0 0,0 0 0,-1 0 0,1 0 0,-1 0 0,0 0 0,-1 0 0,1 0 0,-1 1 0,0-1 0,0 0 0,0 1 0,-2-2-4,0 0 19,-1 0 0,1 0 0,-2 1 0,1 0 0,-1-1-1,1 2 1,-1-1 0,-1 1 0,1 0 0,-1 0 0,1 1-1,-1-1 1,0 2 0,0-1 0,-1 1 0,-4-1-19,6 1-110,0 1 1,0 0 0,0 1-1,0-1 1,0 1-1,0 0 1,0 0-1,0 1 1,0 0 0,0 0-1,0 1 1,0-1-1,0 1 1,1 0-1,-1 1 1,1-1-1,-1 1 1,1 0 0,0 1-1,-4 3 110,7-6 74,1 0 1,0 0-1,0 0 0,0 1 1,0-1-1,0 0 0,0 0 0,1 1 1,-1-1-1,0 2-74,0-2 23,1 1 1,0-1-1,0 1 0,0-1 0,0 1 1,0-1-1,0 1 0,0-1 1,1 2-24,-1-3-1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2.3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13259,'11'48'7200,"-6"0"-4530,-4 48-1427,-1-86-810,-1 10-151,2-1-1,0 1 0,2 6-281,-3-22 33,-1-5-6,-1-8-35,0-1 2,1 0-1,1 0 0,0 0 0,0-1 0,2-4 7,-1 5-4,0 3 4,0 0 1,0 1 0,1-1-1,0 0 1,0 1-1,0 0 1,1-1 0,0 1-1,1 0 1,-1 0 0,1 1-1,0-1 1,0 1-1,1 0 1,0 0 0,0 0-1,0 1 1,0-1-1,1 1 1,-1 1 0,1-1-1,0 1 1,0 0-1,3-1 0,-7 3 4,1 1 0,0-1 0,0 0-1,0 1 1,0-1 0,0 1 0,0 0-1,0 0 1,0 0 0,0 0 0,-1 1-1,1-1 1,0 1 0,0 0 0,0 0-1,1 1-3,0-1 10,-1 1 0,0 0 0,0 0 0,-1 0 0,1 1 0,0-1-1,-1 1 1,0-1 0,1 1 0,-1 0 0,0 0 0,0 1-10,4 6 57,-2 0-1,1 1 1,-1 0 0,-1 0 0,0 0 0,-1 0 0,2 9-57,-3-9 94,0 1 0,0-1 1,-1 0-1,-1 10-94,1-21 2,0 1 1,0-1-1,0 0 0,0 1 1,0-1-1,0 0 0,0 1 1,0-1-1,0 0 0,0 1 1,-1-1-1,1 0 0,0 1 1,0-1-1,0 0 0,0 0 1,0 1-1,-1-1 0,1 0 1,0 1-1,0-1 0,0 0 1,-1 0-1,1 0 0,0 1 1,0-1-1,-1 0 0,1 0 0,0 0 1,-1 1-1,1-1 0,0 0 1,-1 0-1,1 0 0,0 0 1,-1 0-1,1 0 0,0 0 1,-1 0-1,1 0 0,0 0 1,-1 0-1,1 0 0,0 0-2,-1 0 2,0-1 0,0 1-1,0-1 1,0 1 0,0-1-1,0 0 1,0 1 0,0-1-1,0 0 1,0 0 0,1 0-1,-1 1 1,0-2-2,-1-1-4,0 0 0,1 0 0,0-1 0,0 1 0,0 0-1,0 0 1,0-1 0,1 1 0,-1-1 0,1 1 0,0-1 0,0 1 0,0-1 0,0 1 0,1 0 0,0-1-1,0-3 5,3-7-15,1-1 0,0 1-1,3-6 16,-2 7-3,0 1 0,1 0 1,0 1 2,-3 5 6,0 1 1,0 0-1,0 0 1,0 1-1,1-1 1,-1 1-1,3-2-6,-6 5 3,0 1-1,0-1 1,0 1-1,0-1 1,0 1-1,0-1 1,0 1-1,0-1 1,0 1-1,0 0 1,0 0-1,0 0 1,0-1-1,0 1 1,0 0-1,0 0 1,0 0-1,0 0 1,0 1-1,0-1 1,0 0-1,1 0-2,-1 1 6,0 0 0,1 0 0,-1 0 0,0-1 0,0 1 0,0 0 0,0 0 1,0 1-1,0-1 0,0 0 0,0 0 0,0 0 0,0 1 0,0 0-6,2 4 43,-1 1-1,1 0 1,-1-1 0,-1 1 0,1 0-1,-1 3-42,5 32 265,-4-19-125,1-1-1,1 0 1,1 0 0,1 0-1,2 3-139,-7-25-51,-1 1-1,0-1 1,0 1-1,0-1 1,0 1-1,1-1 1,-1 1-1,0-1 0,0 1 1,1-1-1,-1 1 1,0-1-1,1 0 1,-1 1-1,0-1 1,1 1-1,-1-1 1,1 0-1,-1 1 1,1-1-1,-1 0 0,1 0 1,-1 1-1,1-1 1,-1 0-1,1 0 1,-1 0-1,1 0 1,-1 0-1,1 0 1,0 0 51,12 1-592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2.8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58 201 14363,'2'2'1177,"1"0"0,-1 1 0,1-1 0,0 0 0,0 0 0,0-1 0,1 1-1177,-1-1 429,-1 0 0,1 0 0,0 0 0,-1 0 0,1-1-1,0 1 1,0-1 0,1 0-429,-1 0 61,-1 0 0,0 0-1,1-1 1,-1 1 0,0-1-1,0 1 1,1-1 0,-1 0 0,0 0-1,0 0 1,0 0 0,0 0-1,0-1 1,0 1 0,0 0-1,-1-1 1,1 1 0,0-1-1,-1 0 1,1 0 0,-1 0 0,1-1-61,2-3 9,-1 0 0,0-1 1,-1 1-1,1 0 0,-1-1 1,-1 0-1,1 0 1,-1 1-1,0-1 0,-1 0 1,0 0-1,0 0 1,0 0-1,-1 0 0,-1-6-9,1 9 3,1 0 0,-1 0 0,-1 0-1,1 0 1,-1 0 0,1 0 0,-1 0-1,0 0 1,-1 0 0,1 1 0,0-1-1,-1 1 1,0 0 0,0 0-1,0 0 1,0 0 0,-1 0 0,1 1-1,-1-1 1,1 1 0,-1 0 0,0 0-1,0 1 1,0-1 0,0 1 0,0-1-3,1 2 1,0-1 1,1 1 0,-1 0 0,0 0 0,0 0-1,0 0 1,0 0 0,1 0 0,-1 1-1,0-1 1,0 1 0,1 0 0,-1 0 0,0 0-1,1 0 1,-1 1 0,1-1 0,0 0 0,-1 1-1,1 0 1,0 0 0,0 0 0,0 0 0,0 0-1,0 0 1,0 0 0,1 0 0,-1 1-1,0 1-1,-2 4 6,0 0-1,0 0 0,1 0 0,0 0 0,1 0 0,0 1 0,0-1 0,1 1 0,0 0-5,0 1 8,1-1 1,0 1 0,1-1-1,0 1 1,0-1-1,1 0 1,0 1-1,0-1 1,1 0-1,1 0 1,0-1-1,0 1 1,5 7-9,-6-10 7,1-1-1,0 0 1,0 0 0,1 0 0,-1-1 0,1 0-1,0 1 1,0-2 0,0 1 0,1 0 0,-1-1-1,1 0 1,0-1 0,0 1 0,0-1 0,0 0-1,0-1 1,1 1 0,-1-1 0,6 0-7,-4-1-274,0 1 0,0-2 1,0 1-1,-1-1 0,6-1 274,6-4-1495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3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88 11234,'-4'1'1019,"1"-1"-1,0 2 1,0-1 0,0 0-1,1 0 1,-1 1-1019,2-2 89,1 0 1,0 1-1,0-1 1,-1 0 0,1 0-1,0 0 1,0 1 0,-1-1-1,1 0 1,0 0-1,0 0 1,0 1 0,-1-1-1,1 0 1,0 1-1,0-1 1,0 0 0,0 0-1,0 1 1,0-1-1,0 0 1,0 1 0,0-1-1,-1 0 1,1 1 0,0-1-90,1 1 81,-1-1 0,1 1 0,-1-1 0,0 1 0,1-1 0,-1 1 0,1-1 0,-1 0 0,1 1 0,-1-1 0,1 1 0,-1-1 0,1 0 0,-1 1 0,1-1 0,0 0 0,-1 0 0,1 0 0,0 1-81,14 3 635,1 0 0,0 0 0,0-1 0,0-1 0,12 0-635,-18-2 151,57 3 578,1-2 0,-1-4 0,13-4-729,202-34 831,-70 9-397,188-8 276,-345 35-613,-19 2 76,11 1-173,-36 2 46,-11 0-40,0 0-1,0 0 1,0-1-1,0 1 1,0 0-1,0 0 0,0 0 1,0 0-1,0 0 1,0 0-1,0 0 1,0 0-1,0 0 1,0 0-6,-18 1-212,-3 1 62,1 1 1,-6 2 149,-14 7 37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3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96 174 5969,'1'-1'415,"-1"1"-1,1-1 1,0 0-1,-1 1 0,1-1 1,0 0-1,-1 0 1,1 0-1,-1 0 0,1 0 1,-1 0-1,0 1 1,1-1-1,-1 0 1,0 0-1,0 0 0,0-1-414,1-1 425,0 0-1,0 0 1,0 0-1,0 0 0,0 0 1,1-1-425,5-7 756,-5 8-558,0 1-1,0-1 0,-1 0 0,1 0 1,0 0-1,-1 0 0,0 0 1,0 0-1,0-1 0,0 1 0,0 0 1,-1-1-1,1 1 0,-1 0 0,0-1 1,0 1-1,-1-4-197,0 1 518,0-1 0,-1 0 0,0 1 1,-1-1-1,0 1-518,3 4 108,-1 1 0,0-1 1,0 0-1,0 1 0,0-1 0,0 1 1,0-1-1,-1 1 0,1 0 0,-1-1 0,1 1 1,-1 0-1,1 0 0,-1 0 0,1 0 1,-1 0-1,0 0 0,1 1 0,-1-1 1,-1 0-109,2 1 44,-1 0 0,0 0 0,1 0 1,-1 1-1,0-1 0,1 0 1,-1 0-1,0 1 0,1-1 1,-1 1-1,1 0 0,-1-1 0,1 1 1,-1 0-1,1 0 0,-1 0 1,1 0-1,0 0 0,-2 1-44,-2 3 93,0 1 0,0 0 0,-4 5-93,4-4 13,0 0 1,1 1 0,0 0-1,0 0 1,1 0 0,0 1-1,0-1 1,1 1 0,0-1 0,1 1-1,0 0 1,0 0 0,0-1-1,2 1 1,-1 0 0,1 0-1,0 0 1,1 0 0,0-1-14,-1 0-3,1-1 0,1 0 0,-1 0 1,1-1-1,0 1 0,1 0 1,0-1-1,0 0 0,0 0 0,1 0 1,-1-1-1,2 1 0,-1-1 1,0 0-1,1-1 0,0 1 0,0-1 1,0 0-1,1-1 0,-1 1 1,1-1-1,0-1 0,1 1 3,2 0-324,0-1-1,0-1 1,0 0-1,1 0 0,-1-1 1,0 0-1,1-1 1,-1 0-1,0 0 1,0-1-1,0-1 1,0 0-1,0 0 1,-1-1-1,1 0 1,-1-1-1,2-1 325,36-24-1223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4.2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 1 7922,'-5'10'4974,"1"0"0,-3 11-4974,-3 23 3347,5-8-1215,1 15-2132,4-44 190,0 0-1,0 0 1,0 0-1,1 0 1,0 0-1,1 0 1,0 0-1,0 0 1,1 1-190,-2-5 49,0-1 0,0 0-1,0 0 1,0 1 0,0-1 0,1 0 0,-1 0 0,1 0 0,-1 0 0,1 0 0,0-1 0,0 1-1,0 0 1,0-1 0,2 1-49,-2-1 10,-1 0 0,1-1 0,-1 1 0,1-1 0,0 0 0,0 0 1,-1 1-1,1-1 0,0 0 0,-1 0 0,1-1 0,0 1 0,0 0 0,-1-1 0,1 1 0,0-1 0,-1 1 0,1-1 0,-1 0 0,1 1 0,-1-1 0,1 0 0,-1 0-10,6-5-16,-1 1 1,0-1 0,0 0-1,-1-1 1,0 1-1,0-1 1,0 0-1,2-6 16,-1 3-68,2-3-7,-1-1 0,-1 0 1,0 0-1,-1 0 0,0-1 1,-1 1-1,1-11 75,-6 54 350,1-11-213,0-5-22,0-1 1,2 1-1,-1 0 0,1-1 1,1 2-116,-1-6 73,1 0-1,-1-1 1,1 1 0,1 0 0,-1-1-1,1 0 1,1 0 0,1 2-73,-5-7 3,1 0 0,-1 0 0,1 0 1,-1-1-1,1 1 0,0-1 0,0 1 0,0-1 0,0 0 1,0 0-1,0 0 0,0 0 0,0 0 0,0 0 1,0 0-1,1-1 0,-1 1 0,0-1 0,0 0 1,1 1-4,-1-2 13,0 1 1,0 0 0,0-1-1,0 1 1,0-1-1,0 1 1,0-1 0,0 0-1,-1 0 1,1 0 0,0 0-1,-1 0 1,1 0-1,0 0 1,-1-1 0,0 1-1,1 0 1,-1-1 0,0 0-1,0 1 1,1-1 0,-1 1-1,0-3-13,11-22 199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4.6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192 0 14603,'15'35'5673,"-10"13"-3976,-1 1-409,-1 21-136,2 5-352,3-10-368,-1-4-111,10-18-209,-4-10-48,1-14-40,2-9-328,-8-15-1105,1-7-311,2-12 864</inkml:trace>
  <inkml:trace contextRef="#ctx0" brushRef="#br0" timeOffset="1">9 170 13619,'-8'-2'5617,"12"2"-3176,8 5-729,10 2-272,7 1-247,17-2-465,3 2-208,-1-2-272,5 0 32,-6 2 1048,3 6-928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6.164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5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32 204 11546,'12'-15'4825,"-1"17"-2504,1 6-305,5 15-279,-4 6-73,-1 16-536,4 6-143,-9 3-433,8-4-192,-2-18-216,-4-10 152,2-15-1176,-2-11-489,-9-20 857</inkml:trace>
  <inkml:trace contextRef="#ctx0" brushRef="#br0" timeOffset="1">0 1 11602,'17'12'5362,"-5"-8"-2098,2 1-2079,4 14-57,-3-2-592,13 6-712,0 1-1112,5-6-313,24-2 713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5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141 1 9754,'-9'4'3009,"1"0"0,-1-1 0,-1 1-3009,2-2 890,1 1-1,-1 0 1,1 1-1,-4 2-889,5-3 312,1 1 0,0 0-1,1 0 1,-1 1 0,1-1-1,-1 1 1,2 0-1,-1 0 1,0 0 0,1 1-1,0-1 1,0 2-312,1-3 74,0-1-1,1 1 1,0 0 0,0 0 0,0 0-1,1-1 1,-1 1 0,1 0 0,0 0-1,0 0 1,0 0 0,1 0 0,-1 0-1,1 0 1,0-1 0,0 1 0,0 0-1,1-1 1,-1 1 0,2 1-74,1 2 35,0-1 1,0 0 0,1 0-1,0 0 1,0-1-1,1 1 1,-1-1 0,1-1-1,4 3-35,10 6 147,0-1 0,10 3-147,-8-5 230,-1 2 1,4 3-231,-21-12 49,0 0 0,0 0 0,-1 0 0,1 0 1,-1 1-1,2 2-49,-4-5 11,-1-1-1,1 1 1,0 0 0,-1 0 0,0-1-1,1 1 1,-1 0 0,1 0 0,-1 0-1,0 0 1,0 0 0,1 0 0,-1-1 0,0 1-1,0 0 1,0 0 0,0 0 0,0 0-1,0 0 1,0 0 0,-1 0 0,1 0-1,0-1 1,0 1 0,-1 0 0,1 0 0,0 0-1,-1 0 1,1-1 0,-1 1 0,1 0-1,-1 0 1,0-1 0,1 1 0,-1 0-1,0-1 1,0 1-11,-4 3 32,0-1 0,0 0 0,0 0 0,-1-1 0,0 1 0,1-1 0,-1 0 0,0-1-1,0 1 1,0-1 0,-1 0-32,-12 1-67,-1-1-1,-17 0 68,32-1-293,1 0 1,-1-1-1,0 1 0,0-1 0,0 0 0,0 0 0,1-1 0,-4 0 293,0-5-853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6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9778,'2'-5'5507,"6"0"-2300,7 1-508,-14 3-2515,0 1 0,-1 0 1,1 0-1,0 0 0,0 0 0,-1 0 0,1 0 0,0 0 0,0 1 0,-1-1 1,1 0-1,0 0 0,-1 1 0,1-1 0,0 0 0,-1 1 0,2-1-184,-1 1 162,0 0-1,0 0 1,0 1-1,-1-1 1,1 0-1,0 0 1,0 1-1,-1-1 1,1 0-1,0 1-161,27 60 1351,-13-31-866,-1 1 0,-2 1-485,-7-21 104,-1-1 1,2 1-1,0-1 0,0-1 1,1 1-1,5 5-104,-7-9 25,1-1 0,-1-1 0,1 1 0,0-1-1,0 0 1,1 0 0,-1-1 0,1 1 0,0-2 0,5 3-25,-11-5 4,0-1 0,1 0 0,-1 1 0,0-1 0,0 0 0,1 1 0,-1-1 0,0 0 0,0 0 0,1 0 0,0 0-4,-1 0 2,-1 0 1,0-1-1,1 1 0,-1 0 0,1 0 1,-1 0-1,0 0 0,1-1 0,-1 1 0,1 0 1,-1-1-1,0 1 0,1 0 0,-1 0 1,0-1-1,0 1 0,1-1 0,-1 1 1,0 0-1,0-1 0,1 1 0,-1-1-2,1-2 8,-1 0-1,1 0 0,-1 0 0,0 0 1,0 0-1,0 0 0,0 0 1,-1-2-8,-4-61-272,3 0-1,5-36 273,-3 100-62,0-2-215,0-1 0,1 1 0,-1 0 0,1 0-1,0 0 1,0 0 0,1 0 0,-1 0 0,2-2 277,-3 5-66,1 0 0,-1 1 0,1-1 0,-1 1 0,1-1 0,0 1 0,-1-1 0,1 1 0,0 0 0,0-1 0,-1 1 0,1 0 0,0-1 66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6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82 245 13331,'45'31'5369,"-45"-25"-2936,3 6-1225,0 11 136,1 6-152,1 3-376,3-3-71,4-1-401,1-4-136,3-7-136,-3-5 80,-1-12-568,-8-5-560,-9-15-1105,-2 3-696,-6-12 1673</inkml:trace>
  <inkml:trace contextRef="#ctx0" brushRef="#br0" timeOffset="1">1 0 12131,'5'11'5049,"6"-1"-2849,4 5-960,-3 8-423,-5-3-265,3 9-448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6.8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1 13891,'-2'2'651,"1"0"0,-1 0 0,1 1-1,0-1 1,0 1 0,-1-1 0,2 1 0,-1-1 0,0 1-1,0 0 1,1 0-651,-3 32 759,1-11-209,0-9-431,1-1 0,0 1-1,1 0 1,1-1-1,2 15-118,-3-25 20,1 1 0,0 0 0,1-1 0,-1 1 0,1-1 0,0 0-1,0 1 1,0-1 0,0 0 0,1 0 0,0 0 0,0-1 0,0 1 0,0-1 0,0 1 0,1-1 0,0 0 0,-1 0-1,1-1 1,2 2-20,-4-3 11,1 0 0,-1 0-1,1 0 1,-1 0 0,1-1-1,-1 1 1,1-1 0,0 1-1,-1-1 1,1 0 0,0 0-1,-1 0 1,1-1 0,-1 1-1,1-1 1,0 1 0,-1-1-1,1 0 1,-1 0-1,1 0 1,-1 0 0,0 0-1,1-1-10,0 0 9,0 0-1,0 0 0,0 0 1,0-1-1,-1 1 1,1-1-1,-1 0 0,0 0 1,1 0-1,-1 0 0,-1 0 1,1-1-1,0 1 0,-1-1 1,0 1-1,1-2-8,0-3 56,-1-1-1,0 1 1,0-1 0,-1 1-1,0-1 1,0 0 0,-1 1-1,0-1 1,0 1 0,-1-1 0,-1 1-1,1 0 1,-1-1 0,-1 1-1,1 1 1,-3-5-56,3 8 97,-1-1 0,1 1 0,-1-1 0,0 1 0,0 0 0,0 1 0,0-1 0,-1 1 0,1 0 0,-1 0 0,0 0 0,0 0 0,0 1 0,-2-1-97,3 2 35,1 0-1,0 0 1,-1 0 0,1 1-1,-1 0 1,1-1-1,-1 1 1,1 0-1,-1 0 1,1 1 0,0-1-1,-1 1 1,1 0-1,-1 0 1,1 0 0,0 0-1,0 0 1,-1 1-1,1 0 1,0-1-1,0 1 1,-2 3-35,2-3-149,-1 1-1,1 0 1,0 0 0,0 0-1,0 0 1,1 1-1,-1-1 1,1 1 0,0 0-1,0 0 1,0 0 0,0 0-1,0 0 1,1 0 0,0 0-1,0 0 1,0 4 149,4 15-763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7.2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8650,'0'0'4977,"-3"2"144,2 7-3097,0 16-1127,1 14 95,0 15-184,1 10-40,7 9-120,3 1-168,7-8-216,1-9-63,2-15 39,1-8-320,-1-12-1145,0-11 2922,-4-16-1721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7.5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171 347 10250,'-5'-9'2754,"0"0"0,-1 0 0,-1 0 0,-1-1-2754,5 7 183,0 0 1,1 0-1,-2 1 1,1-1-1,0 1 0,0 0 1,-1 0-1,1 0 1,-1 1-1,0-1 1,0 1-1,1 0 0,-1 0-183,0 0 25,0 0 0,0 0-1,0 1 1,1 0 0,-1 0-1,0 0 1,0 0 0,-2 1-25,4-1 2,0 0 0,0 1 0,1 0 0,-1-1 0,0 1 1,0 0-1,0 0 0,1 0 0,-1 0 0,1 0 0,-1 0 1,1 0-1,-1 1 0,1-1 0,0 1 0,-1-1 0,1 1 0,0-1-2,-3 5 16,1 0 0,0-1 0,0 1 0,1 1 0,0-1 0,0 0 0,0 0 0,1 1 0,-1-1 0,2 1 0,-1-1 0,1 1 0,0 0 0,0-1 0,1 1 0,0-1 1,0 1-1,0-1 0,1 0 0,0 1 0,2 3-16,0-1 71,-3-5 5,1 0-1,0 0 1,0-1 0,0 1-1,0-1 1,2 3-76,-3-6 12,-1 1 0,1 0 1,0-1-1,-1 1 0,1-1 0,0 1 0,-1-1 0,1 0 0,0 1 0,0-1 0,0 0 1,-1 1-1,1-1 0,0 0 0,0 0 0,0 0 0,0 0 0,-1 1 0,1-1 1,0-1-1,0 1 0,0 0 0,0 0 0,0 0 0,-1 0 0,1-1 0,0 1 0,0 0 1,0 0-1,-1-1 0,1 1 0,0-1 0,0 1-12,4-3 11,-1-1 0,1 1 1,0-1-1,-1 0 0,0 0 0,0 0 0,0 0 1,-1-1-1,1 0-11,6-12 13,0 0 0,0-1-13,-3 4 14,1 1 0,0 0 0,3-3-14,-10 15 2,-1 0 0,1 0 0,0 0 0,0 0-1,-1 0 1,1 1 0,0-1 0,0 0 0,0 0-1,0 1 1,0-1 0,0 1 0,0-1 0,0 1-1,1-1 1,-1 1-2,0 0 5,0 0 0,0 0-1,-1 0 1,1 1 0,0-1-1,-1 0 1,1 1 0,0-1-1,-1 0 1,1 1 0,0-1-1,-1 1 1,1-1 0,-1 1 0,1-1-1,-1 1 1,1-1 0,-1 1-1,1-1 1,-1 1 0,1 0-1,-1-1 1,0 1 0,0 0-1,1 0 1,-1 0-5,5 11 199,-1 0 0,0 1 0,-1-1 0,-1 1 0,1 2-199,0 5 689,6 15-689,-7-29 54,0 0-1,0 0 1,1-1 0,-1 1-1,2-1 1,-1 0-1,4 5-53,-6-8-27,0-1 0,1 1-1,-1-1 1,0 1-1,1-1 1,-1 0 0,1 0-1,0 0 1,-1 0 0,1 0-1,0 0 1,0 0 0,-1-1-1,1 1 1,0 0 0,0-1-1,0 0 1,0 1-1,0-1 1,0 0 0,0 0-1,0 0 1,0 0 0,-1-1-1,1 1 1,0 0 0,0-1-1,0 1 1,0-1 0,0 0-1,-1 0 1,1 1 0,0-1-1,-1 0 1,1-1-1,0 1 1,-1 0 0,1 0-1,-1-1 1,0 1 0,1-1 27,13-21 48</inkml:trace>
  <inkml:trace contextRef="#ctx0" brushRef="#br0" timeOffset="1">431 0 11082,'13'13'5297,"-12"7"-1544,-1 12-1656,-1 16-929,-3 5-120,4 15-512,3-3-56,11-1-191,8-1-145,3-21-104,1-6 16,-2-16-345,-6-5-351,-9-8-824,-5-5 8,-5-7 808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7.8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12891,'0'0'5257,"19"1"-3001,1-1-391,11 1-193,2 1-232,5-1-591,6 0-161,-1-1-408,5-2-48,-12-2-648,5 2-608,-16 2 263,-5 4 137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8.2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0 294 12195,'3'0'1026,"1"1"1,-1-1 0,0 0-1,0-1 1,1 1 0,-1-1 0,0 1-1,2-2-1026,0 1 628,1-1-1,-1-1 0,1 1 0,2-3-627,2-1 343,-1 0 1,0-1-1,0-1 1,4-4-344,-5 4 229,0-1 0,-1-1 0,0 1-1,0-1 1,-1 0 0,-1-1 0,4-7-229,-3 4 125,-1 0-1,-1-1 0,0 1 0,-1-1 0,1-10-124,-3 23 10,-1 0 0,0-1 0,0 1 0,0-1 1,0 1-1,0 0 0,-1-1 0,1 1 0,-1-1 1,1 1-1,-1 0 0,0 0 0,0-1 0,0 1 0,0 0 1,-1-2-11,0 3 5,1 0 1,0-1 0,-1 1 0,1 0 0,-1 0 0,1 0 0,-1 0 0,1 0-1,-1 0 1,0 0 0,1 0 0,-1 1 0,0-1 0,0 1 0,0-1 0,0 1-1,0 0-5,-2-1 7,-1 1 0,0 1-1,1-1 1,-1 0 0,1 1-1,-1 0 1,1 0 0,-1 0-1,1 1 1,0 0 0,-1-1-1,1 2 1,0-1 0,0 0-1,-2 3-6,1-1 4,1 0 0,-1 0-1,1 0 1,0 1-1,1-1 1,-1 1 0,1 0-1,0 0 1,0 1 0,0-1-1,1 1 1,0-1-1,0 1 1,0 3-4,-1 2-5,2 0-1,-1 0 1,2 1 0,-1-1-1,1 0 1,1 0 0,1 4 5,-2-10-66,1 0 0,0-1 0,0 1 1,0-1-1,1 0 0,-1 1 0,1-1 0,0 0 0,0 0 1,1 0-1,-1 0 0,1 0 0,0-1 0,0 1 1,0-1-1,0 0 0,1 0 0,-1 0 0,1 0 1,0-1-1,0 1 0,0-1 0,0 0 0,0 0 1,0 0-1,1-1 0,-1 0 0,1 1 0,0-1 66,10 1-685,0 0-1,1-1 1,14-2 685,9 0-600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8.6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210 387 12419,'-2'-3'713,"-1"0"-1,1 0 1,-1 0 0,1 0 0,-1 0 0,0 0 0,0 1 0,0-1 0,0 1 0,0 0 0,-1 0 0,1 0-1,-1 1 1,-2-2-713,0 1 371,1 1 0,-1-1 0,0 1-1,1 0 1,-1 1 0,0-1 0,0 1 0,1 0-1,-1 1 1,-1-1-371,1 1 62,1 0 1,-1 1-1,1-1 0,-1 1 1,1 0-1,0 0 0,0 1 1,0 0-1,0-1 0,-1 3-62,3-3 52,-1 0 0,2 1 0,-1 0 0,0 0 0,0 0-1,1 0 1,0 0 0,-1 0 0,1 1 0,1-1 0,-1 1 0,0-1 0,1 1 0,-1 3-52,0 0 12,1-1 0,0 1 0,1 0 0,0-1 1,0 1-1,0 0 0,1 0 0,0-1 1,0 1-1,0 0 0,1-1 0,0 0 1,1 1-1,-1-1 0,1 0 0,1 0 0,-1 0 1,1-1-1,0 1 0,0-1 0,0 0-12,0-1 1,0 1 0,0-2 1,0 1-1,0 0 0,0-1 0,1 0 0,0 0 0,-1 0 0,1-1 0,0 1 0,1-1 0,-1-1 0,0 1 0,1-1 0,-1 1 0,0-1 0,1-1 0,-1 1 0,1-1 0,0 0 0,-1-1 0,1 1 0,-1-1 0,1 0 0,1-1-1,-2 1-4,0-1-1,-1 0 1,1-1 0,0 1-1,-1-1 1,0 0-1,1 0 1,-1-1-1,-1 1 1,1-1-1,0 1 1,-1-1 0,0 0-1,0-1 1,0 1-1,0-1 1,-1 1-1,1-1 1,-1 0-1,0-1 5,5-15-97,-1 1-1,-1-1 0,0 0 0,-1-7 98,-3 19-49,3-24-99,-1 1 0,-1 0 0,-3-1 148,-6-96-58,1 10 132,7 97-40,0 69 282,3 1 0,8 36-316,-7-45 77,0-3-33,5 32 123,4 8-167,-9-57-3,0 0 0,1 0 0,1 0 0,1 0 0,1-1 0,1 0 3,-6-10-218,1 0 1,0-1 0,1 0-1,0 0 1,5 4 217,-7-8-244,-1 0 0,1 0 0,-1 0 1,1-1-1,0 0 0,0 0 0,0 0 0,1 0 1,-1-1-1,0 1 0,4 0 244,24 1-1192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50:42.365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16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4:50:47.810"/>
    </inkml:context>
  </inkml:definitions>
  <inkml:trace contextRef="#ctx0" brushRef="#br0">16621 5721 1284 0,'1'-17'517'0,"2"36"-334"0,0 2-7 16,1 7 1-16,-1 4-20 15,0 5-25-15,-1 0-9 16,0 1-37-16,-1-7-19 16,0-10-25-16,2-2-13 15,-1-11-19-15,-2-8-4 16,0-8-3-16,-1-9-1 16,1-10-1-16,-1-4 0 0,2-7 0 15,1-2 0-15,5 1 1 16,3 5-3-16,4 14 4 15,2 6 13-15,5 15 28 16,2 12 17-16,-1 10 19 16,3 10-1-16,-3 9-7 15,-2 2-8-15,-2 2-14 16,1-2-9-16,-7-15-17 16,3-4-6-16,-4-11-9 15,-6-11-3-15,-1-9-7 16,-4-4-5-16,1-11-8 15,0-7-5-15,3-1 0 16,2-5 2-16,2 3 8 16,-3 3 4-16,10 6 4 15,-4 5 1-15,-3 8 1 0,11 6 1 16,-3 6 5-16,-1 5 2 16,0 6 7-16,-5 6 2 15,-6 3 2-15,6 2-1 16,1 0-6-16,-2-5-3 15,-2-5-4-15,-1-1 4 16,-2-9-59-16,1-1-84 16,-1-2-160-16,-3 1-62 0,6 7 200 15</inkml:trace>
  <inkml:trace contextRef="#ctx0" brushRef="#br0" timeOffset="402.22">17341 5942 1414 0,'23'-8'604'0,"-6"-6"-359"15,-1-8-8-15,-12-1-24 16,-4-2-45-16,-8 2-39 16,-5 2-22-16,-8 7-50 15,-4 5-11-15,-2 9-10 16,-1 7-4-16,4 8-11 15,4 5-4-15,8 5-3 16,4-2-3-16,7 0-1 0,2-4-1 16,5-4-4-16,4-1-1 15,2-13-3-15,4 0 0 16,4-7-1-16,1-6 0 16,0 0 0-16,2-4 0 15,-2 4 2-15,0 7-1 16,-8 4 0-16,-5 2 1 15,-4 5 12-15,-4 1 5 16,1 2 7-16,0 3 2 16,4 2-12-16,-1-4-3 0,-1 1-4 15,8 1-4-15,-2-8-90 16,2 1-69-16,9-9-143 16,-4-10-317-16,12-11 415 15</inkml:trace>
  <inkml:trace contextRef="#ctx0" brushRef="#br0" timeOffset="671.11">17630 5774 1404 0,'2'7'611'0,"1"12"-288"16,-2 0-86-16,0 14 17 16,2 6-40-16,5 5-51 15,2 9-17-15,2 4-54 16,1 3-20-16,2 0-19 0,0-3-7 15,-4-6-15-15,0-6-5 16,-6-9-11-16,-4-7-3 16,-4-8-2-16,-6-5 0 15,-9-7-1-15,0-3-13 16,-9-10-113-16,1-10-74 16,-6-14-140-16,-1-14-54 15,2-18 247-15</inkml:trace>
  <inkml:trace contextRef="#ctx0" brushRef="#br0" timeOffset="936.62">17672 5490 1615 0,'-12'11'677'0,"2"-10"-323"15,3 2-108-15,7 0-59 16,0-2-5-16,3 4-78 0,-3-5-21 16,0 0-31-16,0 0-21 15,1 3-144-15,10 4-82 16,4 7-343-16,29 34 320 15</inkml:trace>
  <inkml:trace contextRef="#ctx0" brushRef="#br0" timeOffset="1302.53">17931 5724 1703 0,'-1'9'658'0,"-5"9"-477"15,-10 4-7-15,8 13 16 16,3 4-31-16,5-1-33 16,10 0-22-16,4-7-53 15,-3-7-17-15,5-11-17 16,5-2-5-16,1-14-6 16,4-5-2-16,4-9 0 15,-6-8-2-15,-4-4 0 16,-6-3 1-16,-15 1-1 15,-11 0 0-15,-14 5 1 16,-4 4 0-16,-3 11 1 16,3 4 0-16,6 13-1 15,-2 2-2-15,10 9-2 0,4-1 7 16,12 0-57-16,1-2-57 16,8-10-148-16,7-3-98 15,13-11 215-15</inkml:trace>
  <inkml:trace contextRef="#ctx0" brushRef="#br0" timeOffset="1580.19">18165 5780 1441 0,'8'13'644'0,"3"7"-296"16,-1 2-87-16,1 3-14 16,-4 1-49-16,-1 0-56 15,0-2-23-15,-2-6-64 16,2 3-17-16,-1-9-18 15,-1-3-4-15,-1-9-7 16,-2-5-2-16,-2-10-3 16,-3-3-1-16,-4-4 0 15,-2-7-1-15,1-2-1 16,0 0-1-16,6 2 0 16,3 3-2-16,3 3-1 15,4 3 3-15,5 9-6 16,-1 3-25-16,4 8-128 15,0 5-69-15,3 1-464 0,-2 4 445 16</inkml:trace>
  <inkml:trace contextRef="#ctx0" brushRef="#br0" timeOffset="1763.32">18514 5745 1389 0,'-1'14'716'0,"2"5"-169"16,1 4-294-16,-5 1 14 15,-4 10-99-15,1 3-46 0,3-2-57 16,9-1-25-16,2-8-25 16,-1-7-17-16,5-7-109 15,-1-8-72-15,2-14-115 16,0-7-51-16,-3-16 226 16</inkml:trace>
  <inkml:trace contextRef="#ctx0" brushRef="#br0" timeOffset="1907.13">18398 5548 1730 0,'-2'-9'708'0,"6"6"-456"15,7 3-39-15,-3 7-55 16,3-1-54-16,2 2-30 16,5 0-84-16,7 0 225 15,9 1-167-15</inkml:trace>
  <inkml:trace contextRef="#ctx0" brushRef="#br0" timeOffset="2123.92">18815 5528 1820 0,'-2'21'793'0,"-3"3"-475"15,3 14-126-15,-1 6-13 0,3 6-101 16,3 3-12-16,7-4-33 15,9-2-15-15,1-7-11 16,2-7 8-16,2-15-66 16,-4-5-68-16,0-14-130 15,-7-9 383-15,2-16-148 16</inkml:trace>
  <inkml:trace contextRef="#ctx0" brushRef="#br0" timeOffset="2718.22">18676 5725 1697 0,'-8'5'745'16,"5"1"-381"-16,8-3-174 15,5 1 9-15,10-1-90 16,5 1-40-16,11-4-32 0,6 0 0 16,3-2-80-16,0-2-51 15,-3 1-104-15,-4-2-71 16,-3 5-44-16,-6 1 20 15,-9 6 100-15,-5 0 58 16,-8 4 133-16,-4 3 59 16,-4-1 80-16,-3 2 40 0,-2 4 39 15,-3-1-2 1,6 5-19-16,-1-2-21 0,4 1-42 16,2-3-22-16,1-6-52 15,4-2-18-15,3-10-25 16,5-3-9-16,4-9-23 15,4-7-20-15,4-3-33 16,1-2-9-16,-2 2 18 16,-5 5 18-16,-6 9 36 15,-5 6 8-15,-5 10 8 16,-2 10 11-16,-2 9 23 16,3 8 11-16,2 11 12 15,3 3-6-15,4 3-17 16,5 4-8-16,-3-2-8 15,0-4-1-15,1 1-2 0,-5-6-3 16,-5-9-3 0,-6-3-3-16,-10-9-3 0,-3-5 1 15,-9-9-1-15,-1-3-1 16,-7-19 0-16,-6-1-2 16,-1-9-2-16,0-2-2 15,5 2-2-15,1-6-10 16,9-1-45-16,9-1-45 15,15 4-96-15,13 0-49 16,21 1 326-16,8 1-113 16</inkml:trace>
  <inkml:trace contextRef="#ctx0" brushRef="#br0" timeOffset="3266.35">20257 5857 1176 0,'27'9'497'16,"-7"-12"-212"-16,1-5-52 16,-9-8-1-16,-10-4-30 15,-7-7-97-15,-9-4-28 16,-7-2-38-16,-2 2-11 16,-6 11-2-16,1 8 5 15,-3 17 5-15,-1 11-2 16,4 12 0-16,1 6 8 0,8 9 12 15,6-2 6-15,10-1 1 16,7-6-9-16,10-14-24 16,1-5-9-16,5-15-10 15,0-8-3-15,0-8-1 16,3-6-1-16,-3-3-1 16,0 1 1-16,-5 7-1 15,-1 5-1-15,0 10 1 16,0 6 4-16,2 12 14 15,-2 4 6-15,0 9 11 16,-3 2-1-16,-3-4-13 16,4-6-4-16,-3-11-13 15,2-6-31-15,0-9-121 16,-2-5-66-16,0-11 3 0,5-1 89 16</inkml:trace>
  <inkml:trace contextRef="#ctx0" brushRef="#br0" timeOffset="3605.77">20508 5807 1124 0,'-6'7'623'16,"14"8"-35"-16,-5 2-238 15,0 5-96-15,1 2-39 16,-9-2-85-16,3-4-21 0,0-7-46 16,3-2-23-16,0-9-24 15,0 0-6-15,-1-3-5 16,0 1-3-16,0 0-2 15,6-25-3-15,13-36-5 16,-4 27 0-16,5-2 1 16,2 0 0-16,4 11 7 15,-5 4 1-15,-1 18 3 16,-1 8 3-16,-5 14 8 16,-3 6 7-16,-2 10 7 15,-4 3 5-15,-2 2-2 16,1-5-4-16,-2-6-5 15,0-7-17-15,5-15-78 16,0 0-68-16,4-15-146 16,7-4 142-16,-2-13 59 15</inkml:trace>
  <inkml:trace contextRef="#ctx0" brushRef="#br0" timeOffset="3934.2">21022 5703 1372 0,'0'-12'696'0,"-2"5"-229"16,-8 3-223-16,-2 4 17 16,-2 5-106-16,-10 1-35 15,6 6-38-15,2 3-25 0,0 1-26 16,9 3-5-16,4-3-8 16,5 0-5-16,15 2-6 15,3-1 0-15,4 0 2 16,2-2 3-16,-3-2 9 15,5 4 3-15,-4-3 7 16,-10 1 0-16,-11 0-3 16,-4-2-2-16,-16-1-7 15,-5 5-4-15,-14-4-4 16,-1-2-6-16,4-1-32 16,0-9-29-16,10-6-130 15,4-5-71-15,17-15 363 16,11-8-154-16</inkml:trace>
  <inkml:trace contextRef="#ctx0" brushRef="#br0" timeOffset="4323.28">21214 5765 1648 0,'10'16'692'16,"-6"9"-438"-16,-1 3 24 15,-2 1-72-15,3 1-43 16,3-5-38-16,5-4-33 15,9-8-53-15,2-9-11 0,6-7-17 16,0-9-5-16,-7-11-18 16,2-2-12-16,-11-6-24 15,1 3-9-15,-5 2 13 16,-3 6 12-16,-4 10 26 16,-2 4 5-16,-5 12 16 15,1 6 15-15,3 11 17 16,-8 3 15-16,11 5 12 15,4-2-2-15,-3-4-2 16,7-3-5-16,1-9-24 16,-2-5-9-16,4-8-16 15,-2-8-6-15,1-7-4 16,-4-7-2-16,6-5-6 16,5 1-7-16,-5-1-18 0,1 7-32 15,-8 3-151 1,0 4 276-16,1 9-98 0</inkml:trace>
  <inkml:trace contextRef="#ctx0" brushRef="#br0" timeOffset="4683.03">21792 5986 1780 0,'11'17'797'0,"0"-4"-428"0,3-13-178 16,-4-2 14-16,6-11-131 15,1-7-28-15,0-9-26 16,3-4-10-16,-5-8-8 16,-4 3-2-16,-8 3-2 15,-3 8-1-15,-6 11 0 16,-1 9 2-16,-2 14 0 16,-6 7 0-16,-9 11 5 15,5 4 11-15,7 7 22 16,4 3 10-16,10-10-1 15,2-2-8-15,7-12-21 16,4-7-8-16,9-6-17 16,-2-8-17-16,2-17-111 15,4-2-74-15,3-13-151 16,1 1-139-16,0 9 327 0</inkml:trace>
  <inkml:trace contextRef="#ctx0" brushRef="#br0" timeOffset="4845.53">22153 5840 1064 0,'7'24'609'0,"-1"0"-138"15,0 3-124-15,0-3-30 16,1 1-63-16,0 0-26 16,-3-10-65-16,-1 0-42 0,-3-14-64 15,-3-6-24 1,0-3-22-16,1-7-6 0,4-2-4 16,3-5-2-16,7-2 0 15,4 2-1-15,4 2-13 16,9 6-6-16,0 0-57 15,-2 0-42-15,0 0-91 16,-5 1 145-16,11 2 17 16</inkml:trace>
  <inkml:trace contextRef="#ctx1" brushRef="#br0">14563 10863 0,'0'0'16,"0"0"-1,0 0-15</inkml:trace>
  <inkml:trace contextRef="#ctx0" brushRef="#br0" timeOffset="5977.74">5283 6522 1255 0,'7'7'498'0,"2"13"-283"16,2 4-5-1,1 12 19-15,-3 6-24 0,-3-2-72 16,-1-1-23-16,-1-8-36 15,0-7-13-15,-3-10-21 16,0-4-7-16,-4-10-12 16,-4-3-6-16,-2-9-3 15,-4-6-2-15,-1-12-2 16,1-5-1-16,1-9-4 16,4-4 0-16,8-1-3 15,3 3 0-15,13 8 0 16,7 9-3-16,5 6 0 15,7 4-3-15,2 13-71 16,-5 2-58-16,-6 8-113 16,-3 2 137-16</inkml:trace>
  <inkml:trace contextRef="#ctx0" brushRef="#br0" timeOffset="6399.05">5623 6498 1253 0,'-4'-5'505'16,"5"-3"-227"-16,2 1-60 0,4 5 14 15,-3 8-5-15,1 8-65 16,0 6-25-16,-3 9-25 16,2 4-12-16,1 10-25 15,3-2-15-15,6-7-27 16,3-6-10-16,4-16-15 15,6-8-5-15,2-8-2 16,2-7 2-16,1-12-24 16,-6-8-23-16,1-4-39 15,-6-4-12-15,-14 19 21 32,-4 10 22-32,1 0 40 0,10-16 11 0,-13 13 3 15,1 14 4-15,-7 22 14 16,5 3 7-16,7 6 19 15,-5 0 7-15,8-3-1 16,-1-2-5-16,-2-8-18 16,8-3-8-16,0-10-36 0,-2 0-60 15,5-5-65-15,-5-2-186 16,10-5 207-16</inkml:trace>
  <inkml:trace contextRef="#ctx0" brushRef="#br0" timeOffset="6769.3">6157 6553 1392 0,'8'9'679'0,"3"9"-155"0,1 7-294 15,-1 7-6-15,-5 5-40 16,-3-4-41-16,0-1-74 16,0-9-22-16,-1-11-31 15,0-5-6-15,-1-14-18 16,0-6-14-16,4-10-30 15,-1-8-11-15,6-7 6 16,2 1 12-16,4 4 29 16,4 4 10-16,6 11 6 15,3 7 12-15,4 6 24 16,-3 8 14-16,-5 17 22 16,-2 6 1-16,-11 15-1 15,-2 1-6-15,-2-4-15 0,-4-4-14 16,0-15-11-16,0-6-11 15,-4-13-99-15,0-11-65 16,10-8 84-16</inkml:trace>
  <inkml:trace contextRef="#ctx0" brushRef="#br0" timeOffset="7435.81">7528 6256 1789 0,'-10'-12'676'0,"6"2"-466"15,10 0-21-15,12 4-7 16,8 2-16-16,19-3-59 16,9 0-18-16,21-2-33 0,5-2-14 15,1 0-18-15,-1 2-5 16,-18 4-3-16,-8 3-4 16,-14 4-53-16,-12 2-71 15,-15 2-149-15,-9 1-52 16,-14-3 179-16</inkml:trace>
  <inkml:trace contextRef="#ctx0" brushRef="#br0" timeOffset="7629.04">7938 6198 1059 0,'-20'5'523'0,"16"3"-115"16,0 1-114-16,3 4-42 16,9 7-9-16,-3 13-37 15,8 8-24-15,-2 12-46 16,2 6-23-16,3 2-44 15,-6-3-15-15,-4-4-24 16,-4-6-8-16,-2-14-9 16,3-5-4-16,6-13-28 15,-7-9-56-15,10-7 30 16,6-7 8-16</inkml:trace>
  <inkml:trace contextRef="#ctx0" brushRef="#br0" timeOffset="8056.58">9071 6268 1526 0,'-6'-4'629'0,"10"10"-297"16,1 9-108-16,-3 20-31 16,3 6-15-16,-3 17-62 15,3 0-32-15,6 1-24 16,3-4-14-16,9-13-30 16,5-8-7-16,3-20 6 15,4-10-21-15,0-17-116 0,-2-9-66 16,-3-13 100-16</inkml:trace>
  <inkml:trace contextRef="#ctx0" brushRef="#br0" timeOffset="8225.84">8970 6348 1700 0,'-13'17'667'0,"9"-10"-367"15,12 2-126-15,8 0-33 16,10-2-9-16,14 2-70 15,0 1-9-15,10-10-107 16,-2-3-78-16,7-6-80 16,-1-10 91-16</inkml:trace>
  <inkml:trace contextRef="#ctx0" brushRef="#br0" timeOffset="8395.99">9537 6350 1685 0,'3'26'701'0,"2"4"-409"16,2 3-22-16,-5 6-68 16,3-2-48-16,-2-8-79 15,0-4-9-15,3-17-122 0,-1-6-67 16,-2-13-129-16,0-7 399 16,2-8-150-16</inkml:trace>
  <inkml:trace contextRef="#ctx0" brushRef="#br0" timeOffset="8545.52">9488 6164 1871 0,'7'-2'725'0,"2"5"-509"16,3 4-21-16,-2 7-42 16,2 7-75-16,4-2-163 15,3 0-186-15,9-6 159 16</inkml:trace>
  <inkml:trace contextRef="#ctx0" brushRef="#br0" timeOffset="9087.03">9851 6378 1660 0,'21'22'678'0,"-11"-6"-338"15,-6 3-108-15,1 3-37 16,-2 5-20-16,-8 0-85 15,9 5-29-15,-2-1-30 0,-2-9-13 16,5-9-12-16,-5-7-3 16,-2-14-6-16,2-6-14 15,-1-9-24-15,0-5-5 16,12 2 3-16,-1-6 12 16,2 6 26-16,2 3 4 15,-4 3 0-15,2 9 1 16,1 8 17-16,2 7 9 0,-3 11 18 15,0 8 9-15,-3 10-2 16,0-1-2-16,-5 3-11 16,3-3-9-16,-1-10-17 15,-3-6-5-15,0-14-7 16,-2-6 0-16,-1-12-15 16,2-2-7-16,-2-9-5 15,3 1-2-15,5-1 13 16,0-4 6-16,5 13 6 15,0-1 4-15,0 7 0 16,1 3 2-16,1 2 10 16,1 3 7-16,-1 4 9 15,1 6 4-15,-6 7 1 16,-3 2-1-16,-2 7-6 16,-1 2-3-16,-2 0-11 15,1-2-4-15,1-6-6 16,0-2-8-16,4-8-47 0,-2-1-72 15,2-6 215-15,-5-1-105 16</inkml:trace>
  <inkml:trace contextRef="#ctx0" brushRef="#br0" timeOffset="9433.09">10300 6602 1745 0,'92'16'690'0,"-78"-16"-383"15,-2-7-116-15,0-8-40 16,5-1-25-16,0-11-84 16,2-4-14-16,0-2-6 15,-1-2-7-15,-6 5-9 16,-3 7-1-16,-14 3 0 16,-6 7 0-16,0 5 1 15,-5 4 0-15,4 8-1 16,-4 1 8-16,-2 9 16 15,6 0 6-15,5 10 13 16,1 2-1-16,7 3-5 16,2 4-3-16,4-9-10 15,6 4-7-15,0-6-11 16,5-2 7-16,2-3-27 0,3-7-75 16,10-9-131-16,4-4 306 15,3-1-129-15</inkml:trace>
  <inkml:trace contextRef="#ctx0" brushRef="#br0" timeOffset="9688.84">10849 6307 1375 0,'9'5'689'0,"-20"-1"-114"16,-1 4-304-16,2 5-82 15,2 3-10-15,7 3-36 16,3 4-32-16,9 0-28 15,2 4-19-15,7-4-24 16,-2-5-4-16,1 2-4 16,-9-5-2-16,-2 4-2 15,-7-1-1-15,-4 0-1 16,2 1 0-16,-18-9-7 16,3 0-2-16,-17-6-9 15,-1-5 2-15,-2-9-91 16,4-3-63-16,9 0 89 15</inkml:trace>
  <inkml:trace contextRef="#ctx0" brushRef="#br0" timeOffset="24507.47">23894 5819 1182 0,'-18'12'522'16,"-5"-1"-218"-16,8-1-84 0,2-7-19 15,9 3-24-15,13-5-41 16,10 1-5-16,13-1-10 16,4-3-9-16,17-2-23 15,2-2-15-15,8-2-32 16,4 2-13-16,-6 2-18 15,-4 0-2-15,-9 5 4 16,-8 4-7-16,-20 5-120 16,-12-4-82-16,-8 0 112 15</inkml:trace>
  <inkml:trace contextRef="#ctx0" brushRef="#br0" timeOffset="24776.17">24124 5529 1632 0,'18'9'653'0,"6"-9"-439"15,15 4-89-15,5-3 14 16,5 4-42-16,4 6-22 16,-4 6-10-16,-2 6-6 15,-6 9-21-15,-6 3-2 0,-14 0-1 16,-6 1-3-16,-15 0-6 15,-8-4-4-15,-14-2-4 16,-3-3 0-16,-7 0-6 16,-2 1-2-16,2-3-10 15,-2 1-19-15,7-6-73 16,3-5-52-16,15-9-130 16,9-8 492-16,15-17-206 15</inkml:trace>
  <inkml:trace contextRef="#ctx0" brushRef="#br0" timeOffset="25280.36">25162 5777 1425 0,'15'2'603'15,"3"7"-364"-15,13 10-69 16,-1 6 16-16,1 14-65 15,3 4-27-15,-12 0-28 16,-4 0-7-16,-6-9-7 16,-6-2 0-16,2-14 2 15,-1 0-2-15,-6-15-12 16,-4-8-6-16,-5-14-5 16,-3-6-6-16,2-11-5 15,5 1-3-15,4-6-5 16,4-2-2-16,4 5-3 15,0 2 1-15,3 10-2 16,5 6 1-16,5 11-2 16,1 3 7-16,2 6-66 15,-3 2-53-15,-3 2-120 0,-3 4 51 16,-1 2 94-16</inkml:trace>
  <inkml:trace contextRef="#ctx0" brushRef="#br0" timeOffset="25563.51">25609 6046 1507 0,'18'4'633'15,"8"-4"-368"-15,-1-7-64 0,5-2-38 16,2-3-50-16,-1-11-52 16,2-2-7-16,-12-11-24 15,-5-3-14-15,-16 4-9 16,-11 2-1-16,-13 9 0 15,-8 9-6-15,-1 13 19 16,4 7 10-16,5 17 17 16,6 4 13-16,12 12-5 15,1 0-9-15,10 4-14 16,4-4-6-16,10-11-13 16,5 1-4-16,6-17 8 15,3-5-32-15,3-9-119 16,-2-14-66-16,5-11 103 15</inkml:trace>
  <inkml:trace contextRef="#ctx0" brushRef="#br0" timeOffset="25774.45">26091 5576 1890 0,'3'17'766'16,"1"12"-516"-16,-2 7-33 0,-3 17-70 15,-2 5-60-15,1 3-52 16,2 1-7-16,4-5-17 16,4-8-4-16,3-19-8 15,0-8-27-15,3-23-98 16,2-9-61-16,2-15 353 16,-2-8-179-16</inkml:trace>
  <inkml:trace contextRef="#ctx0" brushRef="#br0" timeOffset="25941.45">25970 5702 1664 0,'-26'-5'682'0,"22"8"-361"16,5-3-137-16,6 1-7 16,8 2-42-16,5 0-73 15,1 0-16-15,11 0-47 0,-1 0-76 16,4 4-131-16,0 0 253 15,-5 4-92-15</inkml:trace>
  <inkml:trace contextRef="#ctx0" brushRef="#br0" timeOffset="26317.93">26354 5772 1542 0,'0'21'700'0,"-6"1"-371"0,0 2-91 15,4 5-16-15,1-2-88 16,4-1-30-16,8-5-48 16,-2-1-25-16,3-7-23 15,1-3-3-15,-4-7-3 16,-1-4-2-16,4-6-1 16,-6-6-3-16,10-1-3 15,-2-5-1-15,-4-1 2 16,3 1 3-16,-8 4 4 15,-4 1 2-15,2 7 3 16,-7 2 2-16,5 3 9 16,-1 3 6-16,-1-1 26 15,1 0 9-15,0 10 5 16,3 12-2-16,2 28-25 0,-3-26-12 16,3-6-9-16,0-2-12 15,4-9-122-15,0-6-78 16,5-5 287-16,3-6-143 15</inkml:trace>
  <inkml:trace contextRef="#ctx0" brushRef="#br0" timeOffset="26598.95">26685 5865 1535 0,'13'24'685'0,"-1"1"-243"15,0-1-146-15,0-3-57 16,-1 4-36-16,-2-5-106 15,-1-3-23-15,-4 0-30 16,-1-4-17-16,-3-5-15 16,-4-3 0-16,-6-9-5 15,-1-5 0-15,-1-5-3 16,-1-5 0-16,4-7-2 16,4 1-2-16,7-1-1 15,6 4-2-15,8 0-15 16,5-1-7-16,3-1-25 15,2 1-12-15,2 8-54 16,-4 4-35-16,-7 7-43 16,-1 3 361-16,-12 2-148 0</inkml:trace>
  <inkml:trace contextRef="#ctx0" brushRef="#br0" timeOffset="26972.77">27066 5858 1650 0,'-2'20'703'16,"4"0"-299"-16,-2 1-141 0,-1 6-29 15,-2 4-45-15,-5 3-109 16,2-2-19-16,-1-3-32 16,-2-7-15-16,7-9-9 15,-2-6-2-15,1-13-4 16,3-6-3-16,2-6-3 15,3-2-1-15,8-5 2 16,1-3 1-16,6-1 3 16,2-2 1-16,2 5 0 15,1 7 0-15,4 12 4 16,0 7 7-16,3 12 21 16,-1 4 11-16,-3 10 17 15,0 2 2-15,-10 4-14 16,-1 0-8-16,-6-5-21 15,-3-3-16-15,0-7-36 0,-1-1-33 16,-4-8-120-16,0-2-54 16,4-3 144-16</inkml:trace>
  <inkml:trace contextRef="#ctx1" brushRef="#br0" timeOffset="42555.92">15045 10962 0,'0'0'15,"0"0"-15,0 0 16,0 0-1,0 0-15,0 0 16,0 0 0,0 0-16,0 0 15,0 0-15,0 0 16</inkml:trace>
  <inkml:trace contextRef="#ctx0" brushRef="#br0" timeOffset="49559.05">5752 8214 947 0,'0'-1'415'0,"0"0"-165"15,1-4-44-15,-1 3 11 16,0 1-11-16,0 0-37 15,0 0-11-15,0 1-28 16,0 9-15-16,0 20-20 0,-3 69-13 16,6-34-22-16,0 2-9 15,9-5-18-15,1-9-6 16,8-17-13-16,3-8-5 16,7-11-8-16,3-8 4 15,-3-12-53-15,-4-7-59 16,-3-17-84-16,-2-4 102 15</inkml:trace>
  <inkml:trace contextRef="#ctx0" brushRef="#br0" timeOffset="49743.56">5665 8299 1664 0,'-7'13'645'0,"10"2"-402"16,7-8-53-16,7 3-21 15,4 3-26-15,13-5-73 16,2 0-23-16,20-3-23 16,-4-10-1-16,-3 5-143 15,2 0-73-15,-17 2 114 16</inkml:trace>
  <inkml:trace contextRef="#ctx0" brushRef="#br0" timeOffset="50071.72">6127 8388 1559 0,'11'8'651'0,"2"14"-354"16,28 37-99-16,-28-27-6 16,-3 4-41-16,1-1-39 15,-3-7-49-15,1-5-13 0,-1-11-20 16,0-1-10-16,-6-9-11 15,-2-4-2-15,-6-11-1 16,-4-6-1-16,1-10-3 16,0-5-2-16,4-3 0 15,4-4 0-15,8 8 0 16,4 1-1-16,5 11-1 16,4 6-2-16,7 8-6 15,2 6-34-15,-2-3-93 16,5 4-59-16,-7 0-107 15,-3-2-15-15,5 10 205 16</inkml:trace>
  <inkml:trace contextRef="#ctx0" brushRef="#br0" timeOffset="50494.2">6542 8400 1381 0,'0'-1'626'0,"0"1"-297"15,7 12-79-15,-1 16-10 16,4 49-44-16,-7-39-35 0,5-7-62 16,0-5-29-16,6-9-42 15,0-6-12-15,7-11-13 16,1-8-3-16,0-13-10 15,-5-8-11-15,-1-11-13 16,-3-5-1-16,-2 0 10 16,1 8 12-16,-7 15 16 15,-3 10 5-15,0 18 14 16,-4 5 4-16,1 15 10 16,1 6 5-16,3 4 3 15,4 3 2-15,7-6 0 16,5-2-6-16,3-9-17 15,4-8-6-15,2-10-8 16,-5-6-37-16,0-13-166 16,-3-5 163-16,-3-5-35 15</inkml:trace>
  <inkml:trace contextRef="#ctx0" brushRef="#br0" timeOffset="50669.72">7048 8211 1910 0,'-10'27'739'16,"10"13"-465"-16,-11 9-49 16,11 17-44-16,2 6-31 15,7-6-96-15,6-4-21 0,7-21-20 16,2-11-5-16,0-17-18 16,4-8-35-16,-5-11-135 15,0-5-67-15,-8-8 140 16</inkml:trace>
  <inkml:trace contextRef="#ctx0" brushRef="#br0" timeOffset="50848.09">6891 8358 1896 0,'5'3'742'0,"13"0"-462"15,2-2-51-15,9-2-56 16,9 0-38-16,2-3-95 15,7 2-18-15,3-1 4 16,-5 0-17-16,-8-2-162 0,-5 1-81 16,-16-3 126-16</inkml:trace>
  <inkml:trace contextRef="#ctx0" brushRef="#br0" timeOffset="51233.07">7310 8188 1525 0,'19'19'689'0,"0"4"-295"16,0 15-127-16,-6 3-28 0,-7 17-48 15,1 9-49-15,-6 3-59 16,1 0-17-16,-3-15-33 16,1-11-14-16,4-21-13 15,0-11-4-15,0-13-3 16,-6-11-3-16,-5-14-7 15,5-3-4-15,4-6-5 16,9 1 1-16,7 2 9 16,0 1 4-16,2 6 6 15,-2 9 0-15,0 11 11 16,4 10 5-16,-2 16 17 16,2 0 10-16,-1 11 8 15,-8-3 4-15,-3 1-10 16,-3 1-8-16,-6-6-19 0,3-2-4 15,-4-9-12-15,-2-4-18 16,2-10-157-16,0-2 76 16,10-17 27-16</inkml:trace>
  <inkml:trace contextRef="#ctx0" brushRef="#br0" timeOffset="51755.92">8957 8084 1720 0,'7'7'699'16,"3"5"-391"-16,-1 9-106 15,8 5 10-15,-4 6-35 16,5 2-53-16,3-1-67 16,1 0 0-16,1-9-93 15,-5-6-91-15,8-15-82 16,-2-7 98-16</inkml:trace>
  <inkml:trace contextRef="#ctx0" brushRef="#br0" timeOffset="52084.9">9302 8146 1300 0,'4'13'671'0,"-21"0"-115"0,-4 6-261 15,-7 5-110-15,-5 0-19 16,-3 2-47-16,0-2-34 16,6-2-30-16,6-2-10 15,9-4-15-15,4-5-4 16,7-4-14-16,4 3-2 15,5 5 1-15,2 7 7 16,2 11 12-16,0 2 5 0,1 5 5 16,3 2-2-16,0 0-6 15,2-4-3-15,-5-4-11 16,0-1-4-16,-6-8-2 16,-5-6-5-16,-2-11-27 15,1-7-42-15,2-9-151 16,2-5-43-16,5-15 142 15</inkml:trace>
  <inkml:trace contextRef="#ctx0" brushRef="#br0" timeOffset="52296.69">9411 8202 1567 0,'12'6'738'15,"-3"-3"-123"-15,3-1-433 16,7 2-19-16,4 2-15 0,2-3-44 16,11 0-65-16,3-3-4 15,1-2-12-15,4-1-8 16,0 1-2-16,-7 0-16 16,-7 4-110-16,-13 0-62 15,-16 1-137-15,-7-1 433 16,-17-5-126-16</inkml:trace>
  <inkml:trace contextRef="#ctx0" brushRef="#br0" timeOffset="52479.05">9554 8251 1366 0,'-2'19'646'16,"2"3"-282"-16,5 10-80 16,-1 6-13-16,3 12-57 15,1 8-41-15,1 1-65 16,-1-1-32-16,4-9-43 15,0-11-5-15,2-19-92 16,1-5-68-16,-5-20-162 16,-2-4-67-16,-8-9 220 15</inkml:trace>
  <inkml:trace contextRef="#ctx0" brushRef="#br0" timeOffset="52627.03">9578 8530 987 0,'-12'-12'589'16,"20"9"28"-1,5 0-256-15,9-1-89 0,5 2-31 16,1-3-83-16,6-3-48 16,1 0-53-16,2 2-34 15,2 0-130-15,-5 4-81 16,-16 5 105-16</inkml:trace>
  <inkml:trace contextRef="#ctx0" brushRef="#br0" timeOffset="52801.29">9668 8674 1242 0,'-10'23'597'0,"8"-13"-132"16,2 1-191-16,9-7-60 15,2 1-13-15,10-5-70 16,7-3-50-16,11-9-51 16,4-2 1-16,7 2-96 15,-2 1-83-15,-4 4-385 16,2-4 334-16</inkml:trace>
  <inkml:trace contextRef="#ctx0" brushRef="#br0" timeOffset="53186.9">10278 8251 1669 0,'-7'-13'707'0,"-4"0"-367"15,-4 4-139-15,3 6-11 16,-7 10-39-16,1 5-42 16,4 8-36-16,-3 4-7 15,11 0-24-15,4 5-9 0,10 1-12 16,5 0-4-16,9 2-5 16,3-2 1-16,8-4 4 15,10 1 2-15,2-6 4 16,-2 0-1-16,-6-2 4 15,-13-2 3-15,-10 2 0 16,-3-1 0-16,-20-2-3 16,0 1-3-16,-29-1-3 15,-17 0-2-15,-16 2-5 16,-13 0-4-16,3-10-14 16,10-2-15-16,27-7-123 15,15-11-57-15,36-2 117 16</inkml:trace>
  <inkml:trace contextRef="#ctx1" brushRef="#br0" timeOffset="48401.2">23369 11389 0,'0'0'0,"0"0"16,0 0-16,-96 49 16,60-32-1,4-1-15,10-5 16,5-8-1,6-1-15,3-2 16,-6-5-16,1 0 16,-1-1-1,0-2-15,3 2 16,3 1-16,3-1 31,-3 1-31,2 2 16</inkml:trace>
  <inkml:trace contextRef="#ctx0" brushRef="#br0" timeOffset="54627.07">13808 8185 1316 0,'5'-1'553'0,"5"8"-295"15,8 7-33-15,-7 15-2 16,-4 10-25-16,-2 19-50 0,-6 4-16 16,5 9-44-16,3-4-23 15,5-10-28-15,3-7-12 16,-5-22-16-16,-1-3-4 16,-8-18-2-16,-1-7-5 15,-8-7-12-15,6-8-3 16,-7-6-8-16,1-4 0 15,11-6 6-15,-4-4 2 16,7-2 7-16,9 2 6 16,6 4 4-16,-2 3 1 0,13 13 15 15,-5 0 5-15,1 13 15 16,7 4 7-16,-8 9 1 16,-5 7 4-16,-8 1 0 15,-3 9-4-15,-10 0-9 16,-3 3-6-16,-11-1-11 15,-4-4-2-15,-4-4-3 16,-2-4 3-16,-3-5-22 16,0-2-52-16,3-10-138 15,5-1-79-15,17-8 154 16</inkml:trace>
  <inkml:trace contextRef="#ctx0" brushRef="#br0" timeOffset="54964.89">14231 8461 1559 0,'14'5'628'16,"-5"19"-353"-16,-4 4-57 15,-3 4 2-15,1 1-22 16,4-5-69-16,8-4-28 16,6-8-50-16,2-6-24 15,3-12-19-15,-7-5 0 0,6-10-23 16,-4-6-20-16,-3-5-20 15,0-3-4-15,-15 4 21 16,0 4 20-16,-2 13 20 16,-2 8 10-16,2 10 18 15,-1 7 8-15,-6 9 14 16,6 3 3-16,0 3 5 16,5 2-1-16,2-6-8 15,3 0-11-15,-2-8-8 16,7-7-24-16,3-11-134 15,-4-10-78-15,2-20 44 16,0-5 42-16</inkml:trace>
  <inkml:trace contextRef="#ctx0" brushRef="#br0" timeOffset="55140.95">14659 8226 1649 0,'2'35'679'16,"1"11"-323"-16,0 5-100 15,2 15-16-15,4 1-38 16,2-6-113-16,4-5-35 16,5-21-27-16,0-10-24 15,0-15-98-15,-1-9-64 0,-9-12-159 16,-6-4-60 0,-13-7 238-16</inkml:trace>
  <inkml:trace contextRef="#ctx0" brushRef="#br0" timeOffset="55290.12">14515 8350 1168 0,'-23'-21'656'0,"23"16"-19"16,2 1-237-16,14 4-122 15,-2 0-28-15,12 1-101 16,8 1-48-16,9-3-49 16,4 1-2-16,7-3-132 15,3-2 46-15,8-3 6 16</inkml:trace>
  <inkml:trace contextRef="#ctx0" brushRef="#br0" timeOffset="55801.24">15866 8582 1319 0,'11'0'599'15,"4"-2"-313"-15,-7-12-39 16,-1-4 7-16,-7-11-68 16,3-4-36-16,-8-6-56 15,-5-4-24-15,-12 7-41 16,-8 6-9-16,-6 12-9 15,0 5-2-15,-1 16-1 16,2 4 2-16,10 17 11 16,1 5 4-16,9 14 13 15,7 5 5-15,8-4 5 16,7 2 0-16,5-17-13 16,4-10-8-16,5-12-15 15,4-7-7-15,5-14-5 16,5-3-2-16,-2-7 0 15,4-1 1-15,-14 7 1 0,-1 6 2 16,-5 12 0-16,-11 11 1 16,4 13 0-16,-4 5 6 15,0 6 12-15,0-2 2 16,2-8 2-16,-2-6 2 16,2-12-33-16,1-8-63 15,-3-19-154-15,6-8-89 16,4-18 173-16</inkml:trace>
  <inkml:trace contextRef="#ctx0" brushRef="#br0" timeOffset="55993.33">16082 8149 1606 0,'6'4'691'0,"0"14"-322"16,-2 10-73-16,-4 19-41 15,-6 5-33-15,0 14-86 16,4 5-31-16,4-3-54 15,4-2-14-15,3-18-36 16,2-10-40-16,1-18-121 16,1-10-60-16,-1-10-76 15,-2-6 310-15,-2-9-29 16</inkml:trace>
  <inkml:trace contextRef="#ctx0" brushRef="#br0" timeOffset="56371.77">16209 8642 1570 0,'47'15'666'16,"-23"-19"-314"-16,1-9-108 16,3-1-51-16,0-12-42 15,-4-8-88-15,-2-2-20 16,-12-8-14-16,-2 6-10 16,-10 8-8-16,-2 2-1 0,-11 11 0 15,-6 10-2-15,-3 6-1 16,-6 3-5-16,10 7 5 15,0 1 4-15,8 11 15 16,8 6 13-16,8 18 15 16,5 4 5-16,8 11-4 15,7 3-7-15,3-6-15 16,0-4-8-16,4-5-4 16,-7 1-1-16,-2-2 1 15,-7 1-1-15,-10-9-4 16,-1-5-1-16,-13-9-1 15,-2-4 0-15,-10-11-9 16,-13-6-5-16,-11-11-50 16,-4-12-98-16,2-9-131 15,14-6 335-15,18 6-110 16</inkml:trace>
  <inkml:trace contextRef="#ctx0" brushRef="#br0" timeOffset="56688.99">16579 8467 1870 0,'-13'27'780'15,"0"-1"-467"-15,7 3-154 16,7 0 4-16,8-1-62 16,8-3-25-16,7-7-17 15,-1-5-9-15,4-11-22 16,3-3-6-16,0-11-6 15,0-6-4-15,-7-6-6 16,-9-4 0-16,-14-4 5 16,-9 2 4-16,-16 5 4 15,-4 7 1-15,-11 8-3 16,2 10-4-16,4 10-7 16,4 5 8-16,14 6-22 15,4-2-68-15,18-1-114 16,11-4 80-16,17-1 27 15</inkml:trace>
  <inkml:trace contextRef="#ctx0" brushRef="#br0" timeOffset="57209.63">17964 8326 1589 0,'-11'0'672'16,"-2"0"-380"-16,4 9-148 16,-4 6 23-16,2 13-37 15,5 9-14-15,5 12 4 16,3 1-8-16,12-2-40 16,-4-9-17-16,14-10-27 15,1-12-12-15,5-12-14 16,8-8-2-16,-4-18-4 0,-1-7-11 15,-7-12-13 1,-5-2 0-16,-16-4-4 0,-5 5 9 16,-18 1 9-16,-10 5 0 15,-10 10 7-15,-8 0 2 16,6 17 11-16,5 5 12 16,6 9 11-16,10 11 2 15,7 4-4-15,4 2 34 0,7-1-149 16,9-2 243-16,23 4-129 15</inkml:trace>
  <inkml:trace contextRef="#ctx0" brushRef="#br0" timeOffset="57541.49">18356 8370 1770 0,'-4'28'776'15,"1"2"-423"-15,3 7-157 16,1-5-10-16,6 0-88 16,4-4-31-16,2-13-25 15,5-6-13-15,-4-10-22 16,3-6-4-16,4-12-4 0,-4-3-10 16,3-9-4-16,-5-2 1 15,-4 2 4-15,-1 5 7 16,-6 11 5-16,0 6 2 15,-4 11 4-15,3 6 8 16,-3 7 20-16,1 5 15 16,3 8 9-16,-1 3-1 15,5 1-18-15,3-4-14 16,1-8-6-16,1-7-9 16,3-8-89-16,-3-7-88 0,5-17-293 15,1-10 281-15</inkml:trace>
  <inkml:trace contextRef="#ctx0" brushRef="#br0" timeOffset="57776.78">18770 8200 1809 0,'-3'49'806'16,"-5"6"-420"-16,3 7-167 15,2 5 1-15,6 0-118 16,5-3-42-16,11-13-30 15,2-11-9-15,14-15-12 16,-1-12-17-16,-1-18-92 16,-3-8-63-16,-18-16-130 15,-1 0-60-15,-13-4-62 16,-17-4-71-16,-13-2 322 0</inkml:trace>
  <inkml:trace contextRef="#ctx0" brushRef="#br0" timeOffset="57885.01">18712 8380 1076 0,'-34'-8'573'16,"12"8"-109"-16,6 0-124 15,9 5-82-15,6 3-17 16,8-1-55-16,6 0-33 16,10 1-74-16,5-6-34 0,12-2-46 15,3 1-84-15,5-1-185 16,3 9 176-16</inkml:trace>
  <inkml:trace contextRef="#ctx0" brushRef="#br0" timeOffset="58145.58">19104 8407 2028 0,'-5'18'777'0,"5"13"-556"15,0 6-77-15,3 17 0 16,0 5-46-16,4 5-48 15,0 1 2-15,1-1-22 16,2-2-12-16,-4-13-8 0,1-5 2 16,-2-18-23-16,-3-9-44 15,-2-19-123-15,-4-13-63 16,-3-22-116-16,-2-2-52 16,-5-18 275-16</inkml:trace>
  <inkml:trace contextRef="#ctx0" brushRef="#br0" timeOffset="58385.62">19004 8499 1138 0,'7'-14'631'16,"3"3"-156"-16,14 2-176 16,3-1-32-16,6 0-98 15,5 0-31-15,7 0-34 16,-2 5-23-16,0 9-22 16,-8 8-7-16,-14 12-23 15,-8 4-6-15,-22 2-5 16,-9-1 1-16,-11-1-2 15,-5-3-3-15,-3-6-16 16,1-4-31-16,5-6-109 16,6-6-55-16,14-6-57 15,7-1-553-15,13-9 588 16</inkml:trace>
  <inkml:trace contextRef="#ctx0" brushRef="#br0" timeOffset="58666.6">19408 8457 1528 0,'24'7'646'16,"-20"12"-286"-16,0 9-110 16,-4-1 15-16,3 3-31 15,1-3-90-15,2-4-35 16,5-10-65-16,6-4-22 16,6-10-18-16,-1-8-2 15,3-11-8-15,0-5-10 0,-4-6-2 16,-2 1 0-16,-9 7 8 15,-2 2 8-15,-6 18 5 16,1 3-1-16,-3 11 10 16,0 2 5-16,0 5 14 15,0 8 8-15,1 1-2 16,4 6-5-16,0-5-1 16,1-4-5-16,4-12-114 15,1-8-80-15,5-21 99 16</inkml:trace>
  <inkml:trace contextRef="#ctx0" brushRef="#br0" timeOffset="58863.95">19920 8170 1779 0,'-2'42'805'0,"0"5"-385"15,1 9-221-15,1 6 16 16,3 3-135-16,0-5-49 15,3-4-16-15,11-13 0 16,5-15-80-16,-2-11-58 16,12-17-134-16,-8-7 156 15,-2-9 35-15</inkml:trace>
  <inkml:trace contextRef="#ctx0" brushRef="#br0" timeOffset="59035.66">19753 8307 1982 0,'4'8'802'0,"4"-2"-501"16,9 0-80-16,8 1-36 15,7 0-62-15,-1-6-69 16,8-1-16-16,1-7-4 16,2 3-57-16,8-4 117 15,0 7-75-15</inkml:trace>
  <inkml:trace contextRef="#ctx0" brushRef="#br0" timeOffset="59412.72">21223 8349 1651 0,'8'-31'647'0,"-3"12"-373"16,-1 0-68-16,1 7-23 15,0 9 1-15,-2 14-48 16,-2 9-10-16,-1 18-19 16,-1 10-24-16,0 8-44 15,1 2-11-15,0-7-10 16,5-9-12-16,0-17-68 16,-1-9-72-16,2-17-149 15,-3-8 35-15,-4-12 132 16</inkml:trace>
  <inkml:trace contextRef="#ctx0" brushRef="#br0" timeOffset="59696.53">21249 8326 1629 0,'16'7'684'16,"2"7"-339"-16,6 1-84 16,-1 12-8-16,2 2-39 15,5 7-75-15,-1 4-28 0,2-5-50 16,2-9-16-16,-1-3-18 15,1-4-3-15,5-7-2 16,-9-1-2-16,-4-11-6 16,-5-10-3-16,-6-12-2 15,-3-7-1-15,-7-21 0 16,-4-2 1-16,-6-10-4 16,-3 0-1-16,0 14 0 15,-4 6-3-15,-4 21 2 16,-4 8-30-16,-2 23-183 15,1 10 17-15,15 10 85 16</inkml:trace>
  <inkml:trace contextRef="#ctx0" brushRef="#br0" timeOffset="60077.02">21935 8277 2154 0,'-4'8'782'16,"3"8"-654"-16,1 1-22 15,-3 15 44-15,3 4-29 0,6 11-21 16,2 3-1-16,2-4-39 16,7-5-17-16,14-14-17 15,2-9-6-15,14-17-12 16,-2-5-3-16,-9-15-3 15,-4-8-1-15,-13-5 2 16,-4-9 2-16,-15 1 3 16,-5-1 2-16,-13 8 2 15,-7-1-3-15,-8 8-4 16,-4 4-4-16,-1 5-5 16,4 13-2-16,2 5-4 15,8 10-13-15,16 8-122 16,-2 5-53-16,17 11 113 15</inkml:trace>
  <inkml:trace contextRef="#ctx0" brushRef="#br0" timeOffset="82194.91">17617 9587 1080 0,'-34'11'474'0,"30"-11"-245"16,0 2 7-16,3-1-23 16,1-1-25-16,0 0-33 15,0 0-16-15,0 0-25 16,3 4-8-16,6 11-15 15,36 22-5-15,-19-21-20 16,1 2-10-16,5 0-12 0,2 4-6 16,5-4-7-16,3 4-2 15,-10-12-6-15,1 2-3 16,-11-2-4-16,-15-7-3 16,-1 6 0-16,-2-6 5 15,-9-1-36-15,2 1-75 16,-6-3-158-16,-7-2-73 15,-1-1 176-15</inkml:trace>
  <inkml:trace contextRef="#ctx0" brushRef="#br0" timeOffset="82588.03">17704 9529 1629 0,'-6'-8'635'0,"6"5"-414"16,6 3-44-16,2 1 26 16,4 4-28-16,8 6-45 15,3 1-18-15,8 7-42 16,4 1-18-16,1-2-21 16,6 2-6-16,1 0-9 15,-2-3-4-15,6 5-5 0,-5-2-2 16,-9 2 1-16,0-2-1 15,-14-8 1-15,-5 2 1 16,-7-5 1-16,-4 4 0 16,-3 0 0-16,-2-2 0 15,-4 0 0-15,1-3 2 16,-3 0-14-16,-1-3-43 16,1-8-140-16,0 0-72 15,5-1 144-15</inkml:trace>
  <inkml:trace contextRef="#ctx0" brushRef="#br0" timeOffset="82985.25">17744 10027 1671 0,'-4'9'632'0,"11"0"-463"16,8-1-5-16,15 5 12 16,12 1-29-16,7-5-38 15,6-1-11-15,4-7-23 16,-4 0-10-16,8 0-15 15,-1-1-6-15,0-4-10 16,2-3-4-16,-16-2 3 16,-10-2 5-16,-14-1 2 15,-10-4 0-15,-5-7-10 16,4-2-6-16,-13-13-6 0,1-4-4 16,-4-5-4-16,-6-4-3 15,8 4-4-15,-10 2 0 16,7 12-3-16,-3 8 1 15,-4 14-2-15,7 3-6 16,-7 5-25-16,3 4-35 16,8 6-126-16,0 1-21 15,6 5 118-15</inkml:trace>
  <inkml:trace contextRef="#ctx0" brushRef="#br0" timeOffset="88406.74">19649 10220 1001 0,'-9'-6'517'16,"2"2"-177"-16,-1-1-84 16,-26-11-1-16,30 14-56 15,-1 2-18-15,5 3-39 16,0-3-17-16,0 0-30 15,0 0-16-15,15 6-18 16,11 3-11-16,35 6-21 16,-23-12-6-16,5-1-13 15,0 1-2-15,-2 6-3 16,-9 0 0-16,-3 5-1 16,-13-1 3-16,1 6 4 15,-12-2 2-15,-10 1 6 16,1 2 2-16,-17-2 0 0,4 2-2 15,-16 0-5 1,-3 2-2-16,-4-4-4 0,-3 1-3 16,9-4-1-16,3-1-10 15,10-4-77-15,6-2-60 16,10-4-143-16,5 0-27 16,12-3 188-16</inkml:trace>
  <inkml:trace contextRef="#ctx0" brushRef="#br0" timeOffset="88612.22">19982 10479 1584 0,'-10'11'645'0,"-4"-1"-360"16,-5 1-92-16,-4 0-12 16,-3 0-34-16,-3 2-50 15,-4 1-12-15,5 2-24 16,1-3-18-16,8 0-30 15,5-1-8-15,8-2-9 16,4-3-29-16,5-2-89 16,5 0-53-16,7-5 369 15,-1-5-197-15</inkml:trace>
  <inkml:trace contextRef="#ctx0" brushRef="#br0" timeOffset="89262.27">20684 9971 1003 0,'-72'-12'533'0,"51"11"-41"16,3 0-177-16,6 0-59 16,5 1-26-16,9 0-73 15,8 0-23-15,14 2-39 16,5-1-16-16,16-1-29 16,2 0-10-16,11 0-18 15,3-4-6-15,-4 2-7 16,-6-1-3-16,-6 3 2 15,-6 0-7-15,-9 0-56 16,-6 1-42-16,-21 2-100 16,-4 2-46-16,-16 3-48 15,-10-1-31-15,-3 1 213 16</inkml:trace>
  <inkml:trace contextRef="#ctx0" brushRef="#br0" timeOffset="89464.55">20749 9992 999 0,'-10'0'514'0,"6"5"-142"0,4 4-41 16,5 4-74-16,1 5-32 16,4 4-39-16,0-1-14 15,4 9-36-15,2 5-20 16,0 2-44-16,-4 4-19 16,0-4-25-16,-6-6-10 15,-1 1-10-15,5-6-1 16,-10-6-8-16,4-3-25 15,-7-11-108-15,3-4-65 0,0-7-72 16,0 0 140-16</inkml:trace>
  <inkml:trace contextRef="#ctx0" brushRef="#br0" timeOffset="89855.73">20457 10478 1638 0,'-18'8'649'16,"12"-4"-393"-16,2-2-74 15,9 1 15-15,1-3-34 16,13 0-52-16,15-2-11 16,16 0-33-16,10 0-15 15,9-2-24-15,5-3-7 16,3 1-8-16,-5 1-4 16,-1 2-3-16,-7 2-1 15,-10 2-2-15,-1 2 1 0,-14 0 4 16,-10 2-6-16,-8 1-43 15,-12 0-42-15,-10-1-126 16,-6 2-67-16,-8-1-92 16,-3 1 208-16</inkml:trace>
  <inkml:trace contextRef="#ctx0" brushRef="#br0" timeOffset="90306.81">20751 10705 1165 0,'8'-7'529'0,"7"5"-189"16,3 1-88-16,10 3-13 0,0 4-21 16,6 3-48-16,-2 0-22 15,-3 2-46-15,-1 2-25 16,-7 5-41-16,3 5-10 15,-10 7-11-15,-1 2-5 16,-9 0-3-16,-4 0-2 16,-8-2 0-16,-3-2-1 15,-9-3 1-15,-4-4 2 0,4-6-1 16,-1-3 1-16,6-4 0 16,2-3-1-16,1-2 6 15,4 1 6-15,6-4 9 16,1 0 6-16,12 0 0 15,5 0-2-15,8-2 3 16,14-2 3-16,2 3 2 16,2-1 0-16,2 2-6 15,-9 3-5-15,-9-1-9 16,-6 0-2-16,-11-2-7 16,-3-2-16-16,-8 0-134 15,-2 2-73-15,3-1 121 16</inkml:trace>
  <inkml:trace contextRef="#ctx0" brushRef="#br0" timeOffset="90991.47">22049 10193 939 0,'-3'-17'443'16,"2"3"-172"-16,1-1-7 16,0 7-36-16,3 9-18 15,-1 13-28-15,-1 9-14 16,-2 19-31-16,-2 7-10 16,-2 13-19-16,7 3-12 15,9-2-26-15,1-7-20 0,8-14-30 16,-4-10-7-16,3-14-4 15,2-7-51-15,4-15-123 16,-4-6-69-16,-4-15 120 16</inkml:trace>
  <inkml:trace contextRef="#ctx0" brushRef="#br0" timeOffset="91157.09">21950 10281 1598 0,'0'1'682'16,"3"2"-376"-16,11 3-117 16,4-3 8-16,12 2-75 15,2-2-35-15,8-3-47 16,-1-1-7-16,-1 0-22 0,-2-2-68 16,-5 7 262-16,-5 3-172 15</inkml:trace>
  <inkml:trace contextRef="#ctx0" brushRef="#br0" timeOffset="91380.14">22308 10304 1585 0,'72'4'660'0,"-64"15"-316"16,0 2-104-16,-3 2-8 15,-2 5-37-15,0 3-86 16,0 0-30-16,-1-4-41 15,1-4-11-15,-1-3-42 16,3-3-51-16,0-7-116 16,-1-4-68-16,2-11-116 15,-7-6-340-15,1-12 491 16</inkml:trace>
  <inkml:trace contextRef="#ctx0" brushRef="#br0" timeOffset="91499.29">22296 10179 1484 0,'14'-10'633'0,"-5"2"-318"0,3 4-112 16,-6 0-46-16,0-4-87 15,4 6-96-15,3 0 18 16</inkml:trace>
  <inkml:trace contextRef="#ctx0" brushRef="#br0" timeOffset="92099.02">22618 10304 1411 0,'4'15'609'0,"4"9"-259"15,-2 1-84-15,0 1-17 16,-2 3-30-16,-2 2-82 16,-1-4-40-16,-1-4-48 15,0-3-20-15,-1-11-19 16,0-3-2-16,0-7-4 15,-3-2-4-15,3-6-2 16,-1-5-5-16,5-8-15 16,2-3-3-16,5-6 0 15,0 1 3-15,5 4 16 16,-1 2 5-16,2 9 6 16,0 7 8-16,2 9 14 15,-2 6 10-15,-4 12 20 16,-2 3 3-16,-6 8-3 0,-4 5-7 15,3 1-21-15,-3-3-10 16,-3-9-11-16,3-5-3 16,1-10-3-16,1-7-2 15,-1-9-15-15,2-6-13 16,-1-10-24-16,3-1-8 16,4-1 12-16,-1 0 10 15,3 4 27-15,5 2 9 0,-2 6 0 16,0 3 2-1,-5 7 22-15,0 5 11 0,-1 7 26 16,1 4 5-16,-2 4-9 16,-3 1-9-16,0 4-18 15,-4-2-8-15,3-2-9 16,2-1-9-16,-1-7-27 16,-1-2-23-16,1-4-117 15,0-5-58-15,-4-6-111 16,5-1-133-16,9-3 312 15</inkml:trace>
  <inkml:trace contextRef="#ctx0" brushRef="#br0" timeOffset="92418.2">22985 10525 1376 0,'4'7'571'0,"22"22"-318"15,-10-29-67-15,1-2-51 16,3-4-45-16,0-4-62 0,0-3-9 15,-2-7-16-15,0 0-28 16,-6-4-46-16,-1-2-6 16,-4 2 13-16,-6-1 26 15,-3-1 39-15,-5 4 17 16,-2 4 30-16,3 5 5 16,-3 4 49-16,1 9 13 0,0 8 20 15,-1 3 16-15,-1 10-18 16,0 1-9-16,4 5-25 15,0-1-15-15,3-2-23 16,4-1-14-16,5-2-25 16,4-4 0-16,2-2-35 15,3-2-66-15,4-8-132 16,3-3-65-16,7-4-77 16,0-6-424-16,-4-7 561 15</inkml:trace>
  <inkml:trace contextRef="#ctx0" brushRef="#br0" timeOffset="92665.68">23406 10338 1301 0,'0'-10'656'15,"-4"2"-244"-15,0 7-123 0,0 4-30 16,-4 7-64-16,3 5-24 16,0 6-41-16,10 4-27 15,0-1-48-15,11 0-19 16,-1-1-19-16,-3-2-5 15,5-3 0-15,-8-2 0 16,0-3 5-16,-5-1 5 16,-4-1 4-16,-3-1-1 15,-12-5-4-15,-2 1-2 0,-5-4-13 16,-2-2-19-16,9-1-101 16,-1-4-74-16,6-1 84 15,7-4 18-15</inkml:trace>
  <inkml:trace contextRef="#ctx0" brushRef="#br0" timeOffset="93195.46">24549 10261 1079 0,'-8'-10'543'16,"12"6"-59"-16,2 3-213 0,5 5-93 15,-2 2 15-15,-1 15-34 16,-3 3-16-16,-1 13-20 16,0 7-11-16,-3 4-36 15,-1 0-18-15,1-4-24 16,-1-5-11-16,0-12-10 16,1-6-20-16,-4-16-123 15,-2-8-69-15,-2-16-140 16,-5-7-45-16,-2-7-136 15,-2-3 325-15</inkml:trace>
  <inkml:trace contextRef="#ctx0" brushRef="#br0" timeOffset="93450.96">24515 10297 895 0,'12'-13'547'16,"6"8"-48"-16,2 5-177 16,8 11-40-16,-1 8-43 15,2 4-22-15,0 13-44 0,2-4-17 16,4 2-45-16,1-2-20 15,1-7-24-15,-2-3-11 16,-8-9-15-16,-4-4-4 16,-9-10-10-16,0-5-3 15,-9-12-7-15,3-7-1 16,-2-15-2-16,-6-9-2 16,1-5-2-16,-3 0-2 15,-6 2-2-15,2 7-3 0,1 12-16 16,-2 5-15-16,6 16-159 15,-5 8-77-15,6 17 157 16</inkml:trace>
  <inkml:trace contextRef="#ctx0" brushRef="#br0" timeOffset="93846.6">25159 10244 1658 0,'-6'-8'599'0,"0"8"-452"0,-3 0-89 15,2 11-19-15,-2 8 27 16,1 10 28-16,5 6 12 16,6 12 29-16,8 3 1 15,9-2-13-15,4-4-3 16,7-8-24-16,3-9-15 15,8-13-33-15,-1-6-12 16,-6-21-17-16,0-7-3 16,-16-13-4-16,-4-7 0 15,-7-4 2-15,-14-5 1 0,-3 7 0 16,-5 6 0-16,-16 10-2 16,6 6-2-16,-15 9-5 15,-1 7-2-15,2 4-45 16,0 6-84-16,7 10 224 15,10 0-115-15</inkml:trace>
  <inkml:trace contextRef="#ctx1" brushRef="#br0" timeOffset="117016.69">16515 12916 0,'0'0'16</inkml:trace>
  <inkml:trace contextRef="#ctx0" brushRef="#br0" timeOffset="122907.85">7026 9432 903 0,'2'-12'453'16,"3"6"-66"-16,-1 0-205 16,-4 2 16-16,1 6 7 15,-3 4-13-15,1-6-35 16,0 8-9-16,-6 21-22 15,-13 37-14-15,-6-24-32 16,0 2-17-16,-3 3-31 0,-7-2-11 16,5-2-12-16,-3-5-1 15,5-12-19-15,7-2-62 16,7-14-32-16,4-3 56 16</inkml:trace>
  <inkml:trace contextRef="#ctx0" brushRef="#br0" timeOffset="123143.11">7265 9304 1618 0,'-4'18'695'16,"-4"6"-367"-16,-11 11-113 15,-6 10-20-15,-6 13-52 16,-4 8-43-16,-2 6-46 15,6-2-14-15,5-7-26 16,11-3-6-16,10-17-21 16,-1-3-25-16,6-12-76 15,0-6-52-15,0-11-90 16,4-4 5-16,-1-8 156 16</inkml:trace>
  <inkml:trace contextRef="#ctx0" brushRef="#br0" timeOffset="123461.93">6608 9562 1796 0,'-8'24'662'16,"-1"13"-501"-16,2 6-13 15,-2 11-9-15,5 7-21 16,7 1-41-16,5-2-7 0,7-3-21 15,6-6-8-15,4-14-18 16,2-5-6-16,9-18-3 16,4-3 0-16,13-8 2 15,4-7 3-15,0-9 5 16,0-6 0-16,-2-11-5 16,0 2-3-16,4-8-8 15,-2 0-1-15,-5 6-3 16,-5 4 1-16,-10 15 2 15,-9 5-37-15,-16 10-144 16,-8 9 328-16,-22 12-170 16</inkml:trace>
  <inkml:trace contextRef="#ctx0" brushRef="#br0" timeOffset="124138.07">3701 10754 1210 0,'-3'-5'529'0,"1"-1"-236"16,10 4-98-16,3-3-10 15,15 2-3-15,10 2-21 16,16-1-36-16,10 0-14 15,1 1-28-15,-2 2-15 16,-7 0-34-16,-8-2-12 0,-6 0-15 16,-6-6-32-16,-13 4-95 15,-9 3-62-15,-13 6-147 16,-10 7-69-16,-8 6 255 16</inkml:trace>
  <inkml:trace contextRef="#ctx0" brushRef="#br0" timeOffset="124345.55">3890 10777 863 0,'-25'-5'477'0,"12"11"-21"16,7 7-121-16,15 8-60 15,7 6-22-15,1 4-69 16,1 1-33-16,0 8-38 16,-4-1-13-16,0 2-23 15,4 4-13-15,-5-2-29 16,4 0-10-16,-2-4-10 15,-7-5-8-15,0-7-57 0,-4-4-49 16,-6-7-119-16,-4-4-71 16,-2-6 180-16</inkml:trace>
  <inkml:trace contextRef="#ctx0" brushRef="#br0" timeOffset="124538.15">3921 11121 1299 0,'18'-11'589'0,"-1"1"-258"0,3-2-91 16,7 9-5-16,-4-2-43 16,13 5-42-16,-3 2-73 15,-3-2-29-15,-1 2-19 16,-8 4-40-16,-5 4-124 16,-1 1-76-16,-10 10-224 15,-3 0 258-15</inkml:trace>
  <inkml:trace contextRef="#ctx0" brushRef="#br0" timeOffset="124690.14">4053 11306 871 0,'-16'6'535'15,"8"4"50"-15,15-2-320 16,2-4-4-16,8 0-23 0,5-3-36 16,3-4-62-16,-1 0-30 15,3-2-43-15,-3-1-23 16,-5 3-166-16,0 3 262 15,-7 3-145-15</inkml:trace>
  <inkml:trace contextRef="#ctx0" brushRef="#br0" timeOffset="125200.57">4696 10660 1793 0,'-5'-7'653'15,"-3"8"-451"-15,-8 3-115 16,-6-4 1-16,-6 7 11 16,0 2-37-16,0 4-25 15,1 0-3-15,10 4-10 16,-4-5-3-16,12 6-13 15,6 3-5-15,3 3 2 16,5 3 5-16,-2-1 17 16,3 3 7-16,-6 3 7 15,1 3-3-15,6 2-13 0,-5 2-3 16,7-2-5-16,-6-3-1 16,-2 0 4-16,5 2 3 15,-4-1 2-15,6-1-1 16,2-2-1-16,-5-4-2 15,8-6-2-15,-1-2 1 16,4-5 3-16,5-4 5 16,1-5 6-16,2-2 1 0,-2-4-1 15,2 0-3-15,-1 1-9 16,-3 0-4-16,-2 1-5 16,-1 3 0-16,0 0-39 15,0-2-58-15,6-3-152 16,-2-5 0-16,9-8 121 15</inkml:trace>
  <inkml:trace contextRef="#ctx0" brushRef="#br0" timeOffset="125438.08">5051 10916 1618 0,'-21'-2'711'0,"19"-1"-301"0,7 0-133 16,10 3-108-16,3-2 14 16,14 2-38-16,-3-2-48 15,10-2-46-15,7-2-16 16,0-2-18-16,5-1-2 16,-3-1-19-16,2 1-22 15,-13 4-103-15,-13 1-64 16,-12 9-103-16,-9 2 415 15,-25 11-121-15</inkml:trace>
  <inkml:trace contextRef="#ctx0" brushRef="#br0" timeOffset="125627.67">5207 11046 1240 0,'-17'20'568'0,"5"-9"-173"16,5-2-109-16,12-2-18 15,2-5-15-15,13-2-63 16,5 0-30-16,10-5-61 15,7 0-24-15,5-4-41 16,2-2-15-16,-7 0 0 16,-8 2-30-16,-6 9-147 15,-8 0-71-15,-15 1-374 16,10 2 371-16</inkml:trace>
  <inkml:trace contextRef="#ctx0" brushRef="#br0" timeOffset="125842.8">5253 10795 1735 0,'10'16'722'0,"-1"5"-392"16,0 8-95-16,-4 7-28 16,-3 10-49-16,2 4-56 0,3 6-68 15,3-1-12-15,7-4-11 16,1-4 0-16,0-17-8 15,-1-8-48-15,-6-16-143 16,-3-6-76-16,-9-18 142 16</inkml:trace>
  <inkml:trace contextRef="#ctx0" brushRef="#br0" timeOffset="126134.72">5356 10756 1729 0,'23'-12'715'0,"-6"20"-337"16,0 10-92-16,-1 19-43 16,-4 6-34-16,-5 14-119 15,1 0-24-15,0-1-31 16,-2 1-12-16,7-10-14 16,-7-6-2-16,-3-11-3 0,-2-10-16 15,-4-8-56-15,0-5-46 16,0-4-119-16,3 1 8 15,0-2 130-15</inkml:trace>
  <inkml:trace contextRef="#ctx0" brushRef="#br0" timeOffset="126424.84">5964 10943 1435 0,'5'-7'630'15,"2"2"-284"-15,2 9-118 16,-4 6 4-16,4 15-21 0,-7 4-33 16,4 13-55-16,-4 3-25 15,2 2-40-15,4-2-19 16,-4-6-18-16,5-4-6 16,-6-16-46-16,-3-9-76 15,0-18-157-15,-7-8-71 16,-2-10 187-16</inkml:trace>
  <inkml:trace contextRef="#ctx0" brushRef="#br0" timeOffset="126722.84">5987 10971 1383 0,'17'11'653'16,"1"4"-245"-16,7 8-120 15,-2 3-13-15,8 6-50 16,2 0-42-16,2 1-67 15,-1-2-21-15,-1 0-30 16,-4-9-13-16,0-6-20 16,-2-7-6-16,-7-12-10 15,-4-6-3-15,-10-13-1 16,-4-5-1-16,-7-6 1 16,-3-2-1-16,-3-8-4 15,-5-4-3-15,4-3-2 16,1 1-2-16,4 15-5 0,1 7-1 15,1 21-29-15,0 9-29 16,3 18-121-16,2 7-55 16,7 8 142-16</inkml:trace>
  <inkml:trace contextRef="#ctx0" brushRef="#br0" timeOffset="127067.17">6517 10988 1727 0,'-10'10'674'15,"-3"2"-383"-15,3 10-140 16,1 4 17-16,9 5-2 16,5 2-39-16,14-4-48 15,10 1-14-15,2-10-16 16,2-6-6-16,4-9-15 15,-3-8-6-15,-3-9-7 16,-1-8-5-16,-13-9-2 16,-3-5 0-16,-13-2-3 15,-7-1-1-15,-14 0-3 16,-4 7-5-16,-5 5-7 16,-2 7 2-16,2 15-23 0,1 5-13 15,5 12-26-15,6 3-45 16,10-2-96-16,7 2 2 15,17-3 114-15</inkml:trace>
  <inkml:trace contextRef="#ctx0" brushRef="#br0" timeOffset="127597.11">6763 10603 1379 0,'-16'10'680'15,"-4"-9"-2"-15,11 0-523 16,7-1-4-16,9 0 16 16,7-3-29-16,16 3-75 15,8 0-10-15,8-4-19 16,1 2-9-16,1 1-13 15,-7 1-3-15,-7 1-2 16,-3 5-1-16,-13 1 2 16,-1 2 1-16,-5 6 2 0,-1 8 1 15,-2 12 1-15,-2 6 4 16,-1 17 7-16,3 0 4 16,3 8 1-16,1-2-3 15,5-2-5-15,-2-3-1 16,1-4-2-16,-3-1 2 15,-4-2 0-15,-5-3 1 16,-5-10-2-16,-3-4-1 16,-11-8-1-16,-7-3-2 0,-9-4-3 15,-6-6-1-15,-4-10-10 16,3-3-8-16,-1-12-44 16,11-2-89-16,7-5 25 15,7-4-664-15</inkml:trace>
  <inkml:trace contextRef="#ctx0" brushRef="#br0" timeOffset="128052.93">8117 10943 1475 0,'-84'0'641'15,"62"0"-318"-15,8 0-75 16,3 0 2-16,7 4-39 16,12-1-39-16,6 0-68 15,8 2-23-15,15 0-29 16,-2 1-11-16,9 0-22 16,-2-1 5-16,-1-3-27 15,-2 0-76-15,-2 0-134 0,-7 0 314 16,-22-2-138-16</inkml:trace>
  <inkml:trace contextRef="#ctx0" brushRef="#br0" timeOffset="128249.74">8077 11156 1666 0,'-10'11'737'0,"5"1"-333"15,7-6-158-15,8 3-3 0,7-8-56 16,5-3-50-16,8-3-58 15,-1-2-18-15,1-4-33 16,0 5-6-16,-9-3-14 16,1 2-30-16,-6 5-153 15,-4-1 237-15,-10 7-94 16</inkml:trace>
  <inkml:trace contextRef="#ctx0" brushRef="#br0" timeOffset="129394.85">9266 10866 1353 0,'19'-38'568'16,"-31"30"-317"-16,-5 3-31 16,1 6-48-16,-3 8-32 0,-1 11-49 15,2 3-9-15,2 9-10 16,5 4-2-16,11 5-2 15,7 6 0-15,10-1-2 16,5-4-1-16,8-5-8 16,4-10-5-16,8-12-19 15,3-6-6-15,-4-18-11 16,0-6-1-16,-7-15-2 16,-9-7-1-16,-10-11-2 15,-11-6-1-15,-11-2-1 16,-1 0 3-16,-17 4-2 15,3 8-4-15,-17 4-8 16,-8 7-4-16,1 21-4 16,-3 3-2-16,11 19-5 15,7 11-16-15,11 17-50 16,6 6-46-16,14 5 285 0,6-2-151 16</inkml:trace>
  <inkml:trace contextRef="#ctx0" brushRef="#br0" timeOffset="129620.61">9722 11036 1804 0,'5'11'728'0,"0"-4"-424"15,-1 5-78-15,0 3-17 16,0 5-27-16,-2 0-55 15,1-4-69-15,3 0-14 16,-2-4-15-16,1 0-11 16,-3-15-86-1,-1 2-85-15,0 1 237 0,-1-1-121 0</inkml:trace>
  <inkml:trace contextRef="#ctx0" brushRef="#br0" timeOffset="129915.3">10035 10616 1904 0,'-1'14'725'0,"-8"11"-440"16,-3 2-89-16,-11 11-19 16,-2 8-22-16,-2 4-89 15,5 3-14-15,9-6-7 16,13-3-8-16,14-11-17 15,3-8-6-15,10-5-8 16,2-7-1-16,16-3-1 16,3-2 2-16,6-8 5 15,4 1-1-15,-8-2 0 0,-2-2 5 16,-9 4-5-16,-11-3-48 16,-15-5-162-16,-10 1 110 15,-21-10 5-15</inkml:trace>
  <inkml:trace contextRef="#ctx0" brushRef="#br0" timeOffset="130163.56">10189 10869 1467 0,'2'19'696'16,"5"6"-164"-16,-2 9-274 15,1 5-6-15,-4 15-22 16,-2-1-54-16,2 9-87 15,-1-1-24-15,4-4-32 16,0-1-10-16,2-17-10 16,-2-7-2-16,2-17-15 15,-1-5-35-15,2-15-164 16,2-8-60-16,4-9 145 16</inkml:trace>
  <inkml:trace contextRef="#ctx0" brushRef="#br0" timeOffset="130559.12">10571 10564 1313 0,'-16'8'662'15,"5"-7"-90"-15,9 5-338 16,5 1-12-16,12 6-16 15,14 3-30-15,9-4-77 16,7-2-21-16,16-4-24 16,6-4-11-16,3-4-18 15,6 2-8-15,-10-4-8 16,-6 4 3-16,-8 2-14 16,-10-5-14-16,-16 2-120 15,-9-5-65-15,-17 2 118 0</inkml:trace>
  <inkml:trace contextRef="#ctx0" brushRef="#br0" timeOffset="130825.09">10912 10604 1645 0,'10'14'670'0,"-5"4"-332"15,1 3-88-15,-1 10-13 16,5 5-25-16,-5 13-80 15,0 3-29-15,0 13-28 16,3 3-10-16,-1 0-22 16,1-1-7-16,3-2-10 15,-2 1-7-15,1-6-10 16,-5-4-2-16,3-16-9 16,0-9-7-16,3-16-41 15,4-4-69-15,-1-12-148 16,-3-4-46-16,0-6 173 15</inkml:trace>
  <inkml:trace contextRef="#ctx1" brushRef="#br0" timeOffset="149077.26">16594 14496 0,'0'0'0,"0"0"15,0 0 1,0 0-16,55-104 16,-47 79-1,-3 6-15,1 19 16,-3-8-16,-1 8 16,-2 0-16</inkml:trace>
  <inkml:trace contextRef="#ctx0" brushRef="#br0" timeOffset="155458.01">7459 13684 768 0,'3'-7'454'16,"2"-5"-104"-16,0-4-44 16,-13-8-29-16,6-4-64 15,-3 0-26-15,-8-3-43 16,2 4-23-16,-13 2-42 16,-7 4-20-16,-1 10-19 15,-1 7-5-15,3 10-2 16,5 8-2-16,3 24-4 15,0 4 0-15,6 14 0 16,4 1 6-16,13-12 3 0,7-2-1 16,8-14-5-16,3-6-7 15,1-8-11-15,3-8-1 16,2-11-3-16,4-5-3 16,5-11-1-16,-3-2-1 15,-5-5-2-15,0-4 1 16,-18-6-1-16,2 1 2 0,-1 3 0 15,-8 6 0-15,4 9 3 16,-2 5-1-16,-3 15 2 16,0 5 5-16,0 16 13 15,5 10 9-15,-10 6 11 16,13 4 0-16,0-3-11 16,4-1-8-16,10-8-13 15,-11-9 5-15,8-5-39 16,-1-6-65-16,8-6-154 15,2 1-79-15,1-4 180 16</inkml:trace>
  <inkml:trace contextRef="#ctx0" brushRef="#br0" timeOffset="155713.07">7854 13682 1303 0,'6'-17'582'0,"-8"2"-194"15,-5 1-103-15,-6 4-16 0,-2 2-33 16,-8 8-81-16,3 4-36 16,-1 10-43-16,3 7-10 15,5 3-22-15,2 6-8 16,8-1-9-16,3 3-4 16,9-1-12-16,6 2-3 15,10-9-8-15,6 1 9 0,7-15-30 16,5-9-53-1,-6-12-125-15,-1-7-82 0,1-11-347 16,4-5 403-16</inkml:trace>
  <inkml:trace contextRef="#ctx0" brushRef="#br0" timeOffset="155943.22">8140 13335 1105 0,'-8'-4'655'16,"0"7"31"-16,1 22-410 15,-3 9-10-15,2 20-50 16,0 11-41-16,7 6-82 16,8 3-29-16,6-7-43 15,8-11-10-15,5-13 0 16,-4-9-15-16,6-14-68 0,0-8-63 16,-4-15-136-16,1-6 28 15,-15-18 137-15</inkml:trace>
  <inkml:trace contextRef="#ctx0" brushRef="#br0" timeOffset="156418.18">8025 13508 1531 0,'-23'-1'701'0,"12"7"-238"16,11 4-217-16,3 1-12 0,18 1-58 15,0-2-59-15,4-1-79 16,8-4-15-16,1-4-12 15,7-1-45-15,3-2-121 16,0-3-57-16,0-8-131 16,-1 4-18-16,-8 2 54 15,-3 0 55-15,-12 6 124 16,-3 2 93-16,-10 2 161 16,-5 8 51-16,0 8 90 15,-7 4 8-15,3 11-9 16,2 2-19-16,2 1-44 15,2-2-25-15,5-7-69 16,-2-4-25-16,6-6-37 16,-1-5-15-16,5-7-22 0,-3-7-5 15,-3-11-5-15,4-6-10 16,-3-10-38-16,3-4-21 16,0-7-18-16,1 2 13 15,-6 3 39-15,-5 5 20 16,-3 14 17-16,-2 7 3 15,0 18 17-15,-2 7 12 16,1 14 29-16,1 2 9 16,5 3-5-16,2 1-9 0,6-9-26 15,1-2-11-15,4-8-7 16,5-2-22-16,3-15-140 16,4-2-65-16,4-11 114 15</inkml:trace>
  <inkml:trace contextRef="#ctx0" brushRef="#br0" timeOffset="157146.74">9099 13639 1685 0,'-16'-13'725'16,"-4"0"-337"-16,-12-1-167 15,12 8 2-15,-9 5-55 16,7 5-53-16,3 13-58 0,2 2-12 15,8 6-17-15,1 0-4 16,15 0-10-16,-4-1-5 16,8-2-6-16,0-7-1 15,4-5-2-15,3-6-1 16,-5-7-2-16,5-3-1 16,-4-10-11-16,3-1-2 15,1-5 1-15,-7 1 2 16,-5 4 11-16,-5-2 3 0,-3 8 3 15,-1 2 1-15,3 5 2 16,-1 4 0-16,1 0 0 16,0 0-1-16,0 0-2 15,0 0 0-15,0 0-1 16,0 0 1-16,0 0-2 16,0-1 1-16,0 0 1 15,0 0-2-15,0-1 1 16,0 0-1-16,1-8 0 15,0 3 0-15,-1 1-1 16,0 3 0-16,0 2 0 16,0 0 0-16,0 0 0 15,0 0 1-15,0 0 0 16,0-1 0-16,0 1-1 16,0 0 2-16,0 0-1 15,0 0 1-15,0 0 1 0,0 0-1 16,0 0-2-16,0 0-2 15,0 0-2-15,0-1 0 16,3 0 2-16,2 0 0 16,3 0 2-16,-3 1 0 15,-2 0 0-15,0 0 1 16,1 0-1-16,-3-1 0 0,0 1 0 16,2 0 2-16,-3 0 1 15,0 0-1-15,0 1 2 16,0 0 2-16,10 24 8 15,7 39 1-15,-5-22 0 16,3-5-3-16,3-5-9 16,0-3 8-16,4-12-14 15,2-5-26-15,1-13-166 16,0-13-22-16,-3-12 114 16</inkml:trace>
  <inkml:trace contextRef="#ctx0" brushRef="#br0" timeOffset="157345.66">9378 13277 1620 0,'8'0'734'0,"-3"6"-285"16,2 16-199-16,-2 5-20 16,3 21-70-16,-3 8-63 15,6 16-52-15,3 4-9 16,2 0-11-16,0-9-5 15,2-21-2-15,-2-9-27 16,4-22-133-16,-2-6-41 16,2-17 92-16</inkml:trace>
  <inkml:trace contextRef="#ctx0" brushRef="#br0" timeOffset="157718.16">10398 13392 2033 0,'-23'0'763'16,"15"0"-551"-16,7 0-18 16,22 0-13-16,7 1-39 15,12 0-79-15,10 0-15 16,9-1-24-16,3 0-5 15,2 0-2-15,-3 0-20 0,-12-2-135 16,2 0-67-16,-21 3 112 16</inkml:trace>
  <inkml:trace contextRef="#ctx0" brushRef="#br0" timeOffset="157913.41">10524 13596 1699 0,'-14'18'730'15,"3"0"-346"-15,11-3-150 16,4-2-10-16,11-4-58 16,9-5-54-16,14-5-68 15,3-3-13-15,5-7-6 16,-4-1 1-16,-7 1-93 16,-3 1-81-16,-12 4-125 15,-7 2 171-15,-17-4 31 16</inkml:trace>
  <inkml:trace contextRef="#ctx0" brushRef="#br0" timeOffset="158142.12">10633 13211 1861 0,'-1'3'746'16,"2"11"-406"-16,4 6-76 0,1 16-34 15,1 6-47-15,2 12-110 16,2 7-20-16,0 12-18 15,1-1-7-15,-2 4-14 16,-2-8-3-16,0-19-8 16,0-9-17-16,1-25-74 15,3-4-57-15,-4-19-105 16,1-6 329-16,-8-12-95 16</inkml:trace>
  <inkml:trace contextRef="#ctx0" brushRef="#br0" timeOffset="158399.57">10823 13168 1557 0,'-1'8'701'0,"-11"14"-187"15,9 12-317-15,2 6 8 16,3 12-20-16,8 5-51 15,4 2-75-15,7 0-18 16,-2 1-18-16,-2-7-6 16,-4-7 2-16,-9-10-13 15,2-13-70-15,-1-6-54 0,-5-10-106 16,3-5 333-16,-5-5-112 16</inkml:trace>
  <inkml:trace contextRef="#ctx0" brushRef="#br0" timeOffset="158764.76">11620 13350 1723 0,'-2'-3'669'15,"6"7"-381"-15,5 6-43 16,4 16-3-16,-1 8-15 15,0 18-92-15,-2 9-34 16,-4 5-42-16,4-2-15 0,-5-10-20 16,1-9-9-16,0-19-54 15,-6-12-82-15,0-16-142 16,-2-9 340-16,-7-17-118 16</inkml:trace>
  <inkml:trace contextRef="#ctx0" brushRef="#br0" timeOffset="159078.64">11682 13421 1863 0,'24'30'703'0,"9"8"-439"16,0 4-38-16,11 7 11 16,1-1-22-16,-8-8-104 15,7-5-26-15,-7-12-34 16,-4-6-12-16,6-5-10 15,-10-5-5-15,-8-8-4 0,-4-2-1 16,-8-8-1-16,-3-5 0 16,-6-10-3-16,-2-14-2 15,-4-21-5-15,-1-1-3 16,2-7-4-16,-2 1 0 16,0 11-2-16,-4 6-3 15,2 20-3-15,-1 13-39 16,4 21-137-16,3 14-59 15,10 17-32-15,6 10-359 0,13 7 471 16</inkml:trace>
  <inkml:trace contextRef="#ctx0" brushRef="#br0" timeOffset="159464.79">12676 13387 1662 0,'-17'-1'630'0,"-5"1"-384"15,1 8-118-15,-2 15 15 16,1 11 21-16,10 18-6 0,4 7-16 16,19 6-30-16,5-5-15 15,10-14-35-15,6-6-15 16,3-18-15-16,4-8-8 15,7-14-13-15,1-11-4 16,-2-15-4-16,-7-10-2 16,-8-13-1-16,-14-7 0 15,-17-3 4-15,-12 2 3 16,-27 9 0-16,-5 10-1 16,-9 10-2-16,2 14-2 0,7 11-2 15,7 5 2-15,8 13-12 16,13 4-18-16,14 10-123 15,5-1-66-15,22 9 127 16</inkml:trace>
  <inkml:trace contextRef="#ctx0" brushRef="#br0" timeOffset="160171.34">14294 13118 1635 0,'-23'-13'659'0,"-8"14"-382"15,5 1-12-15,9 5-60 16,2 2 7-16,13 1-54 0,8 5-40 16,18 0-50-16,12 1-15 15,18 1-19-15,7-2-7 16,3-4-11-16,3 0-3 16,-7-1-4-16,-5 0-2 15,-11 3-1-15,-7 0 0 16,-16 4 0-16,-8 1 3 15,-13 2 3-15,-12 5 2 16,-16 2 0-16,-8 4-1 0,-17 3-4 16,2-1-3-16,1 2-1 15,1-2 1-15,7-4-5 16,-1-4-20-16,4-5-134 16,9-5-77-16,19-5-120 15,8 0 183-15</inkml:trace>
  <inkml:trace contextRef="#ctx0" brushRef="#br0" timeOffset="160348.57">14698 13647 1816 0,'0'10'770'0,"-15"13"-387"16,-4 2-67-16,-8 2-125 15,-6 5-12-15,-3-1-82 16,-4 0-36-16,6-6-31 0,2-2-4 15,7-3-28-15,4-9-44 16,2-8-161-16,10 0 255 16,-1-5-89-16</inkml:trace>
  <inkml:trace contextRef="#ctx0" brushRef="#br0" timeOffset="165713.07">16183 13291 877 0,'0'-1'475'16,"0"-1"-74"-16,0-2-58 15,0 3-55-15,0 0-27 16,0 0-43-16,0 0-18 16,0 1-35-16,3 4-20 15,9 25-45-15,6 35-19 0,-16-23-30 16,2 5-13-16,2 3-15 16,0 3-7-16,3-5-6 15,-1-8-3-15,-4-12 5 16,2-8-11-16,-4-13-48 15,-2-5-77-15,0-10-164 16,-1-2 387-16,-5-3-138 16</inkml:trace>
  <inkml:trace contextRef="#ctx0" brushRef="#br0" timeOffset="165986.1">16570 13514 1687 0,'-11'4'650'16,"5"2"-395"-16,6 2-56 16,1-4 29-16,4 4-21 15,6 4-63-15,-2-1-30 16,4 3-35-16,-4-1-16 15,-1-3-24-15,-2-1-7 16,-4 0-1-16,0-3-43 0,-4-6-79 16,1 0-642-16,1 0 510 15</inkml:trace>
  <inkml:trace contextRef="#ctx0" brushRef="#br0" timeOffset="166461.53">16798 13268 1787 0,'-8'6'658'0,"8"-4"-440"0,3-4-89 15,15 1 33-15,6-3-10 16,7 1-45-16,1 1-18 16,-2 2-21-16,-2 2-10 15,-2 5-28-15,-2 4-10 16,-5 6-11-16,-7 2-2 16,-8 8-2-16,-3-1-1 15,-9 5 2-15,-6 0 0 16,-2 0 1-16,-3-5 1 15,2-5 0-15,5-10-6 0,2-3 11 16,1-2 2-16,12 0 6 16,2 0 12-16,9-5 0 15,12 3 1-15,2-9-2 16,5 2-4-16,3-1-4 16,-3-1-2-16,-5 3-4 15,-5 0-3-15,-11-1-4 16,-3 3-8-16,-9 3-104 15,-3 1-73-15,-6 4-58 16,3 3 108-16</inkml:trace>
  <inkml:trace contextRef="#ctx0" brushRef="#br0" timeOffset="166818.38">17441 13187 1631 0,'5'-6'713'0,"-7"6"-228"16,-3 5-313-16,-4 4-6 15,-6 6-7-15,-3 5-39 16,4 3-60-16,6 0-6 0,7 1-15 16,8-2-11-16,6-4-11 15,-1 0-7-15,12-4-6 16,-1 0-1-16,2-3 7 15,2 2 6-15,-2 3 15 16,-1 2 4-16,-1 2 1 16,-3 2-2-16,-6-1-5 15,-8-6-2-15,-9-1-2 16,-9-3-2-16,-19 2-3 16,-5 3 0-16,-12 2-11 15,-10-1-23-15,-6-9-166 16,2-10-38-16,11-16 113 15</inkml:trace>
  <inkml:trace contextRef="#ctx0" brushRef="#br0" timeOffset="167036.71">17320 13232 1109 0,'35'0'661'15,"-13"-2"92"-15,9-3-394 16,4-5-116-16,0 0-2 15,3 0-75-15,-1-1-46 16,5 4-56-16,-3 2-19 16,-4 6-22-16,-5 2-3 15,-9 7-30-15,-6 1-67 16,-8 2-125-16,-4 1 55 0,-7-4 54 16</inkml:trace>
  <inkml:trace contextRef="#ctx0" brushRef="#br0" timeOffset="167820.31">18182 13358 1604 0,'0'15'715'0,"-1"13"-285"16,1-26-164-16,2-2-134 15,0-5 25-15,-2 4-29 16,0 0-40-16,0 1-49 16,0 0-9-16,0 0 10 15,0 0-42-15,0-1-62 16,0 0-766-16</inkml:trace>
  <inkml:trace contextRef="#ctx0" brushRef="#br0" timeOffset="168160.74">18700 13059 1689 0,'-8'-7'670'16,"3"4"-394"-16,10-4-113 15,6 1 23-15,17 0-1 16,9 3-25-16,12 1-61 16,8 0-25-16,0 3-35 15,-1 2-13-15,-10 5-3 16,-8-3-22-16,-12 5-131 16,-7-3-63-16,-12-1-18 15,-7 1 84-15</inkml:trace>
  <inkml:trace contextRef="#ctx0" brushRef="#br0" timeOffset="168378.05">18824 13008 1162 0,'-2'16'609'0,"-2"7"-67"16,6 14-306-16,7 14 14 16,-6 11-23-16,3 3-34 15,-2 4-64-15,6-2-31 16,3-1-49-16,0-6-17 15,5-7-6-15,-9-11-22 16,1-19-139-16,4-7-68 16,-17-21-101-16,3-5 148 0</inkml:trace>
  <inkml:trace contextRef="#ctx0" brushRef="#br0" timeOffset="168522.07">18794 13358 1708 0,'30'11'674'0,"-2"-10"-396"16,4 1-32-16,-5-2-54 16,8 3-14-16,-1 0-82 15,2-3-42-15,8 5-20 16,-7-2-69-16,-7 0-155 16,-9 4-67-16,-15 6 122 15</inkml:trace>
  <inkml:trace contextRef="#ctx0" brushRef="#br0" timeOffset="168686.63">18927 13604 1271 0,'-6'7'672'0,"5"6"-79"15,5-3-340-15,4-1-13 16,2 1-37-16,9-1-36 16,8-5-79-16,0-1-29 15,11-3-9-15,-7-1-62 16,2-3-123-16,4 0-319 0,-5 2 278 15</inkml:trace>
  <inkml:trace contextRef="#ctx0" brushRef="#br0" timeOffset="169145.86">19836 12944 2869 0,'0'-10'-5'16,"0"6"61"-16,-6-5 63 15,-12 3 8-15,-9 7 4 16,-7 4-48-16,-4 6-52 16,-1 1-9-16,2 4-9 0,4 1-4 15,8 0-8-15,5 1-1 16,11 0-1-16,1 1 0 15,8 4 3-15,4 1 5 16,4 8 6-16,5 4 1 16,-1 5 0-16,0 2-2 15,-1 9-4-15,-4-4-1 0,-3 4-3 16,-1 3-3 0,1 1 5-16,-1 3 4 0,2-6 7 15,0-5 7-15,1-15 1 16,4-6-4-16,4-7-3 15,4-6-2-15,4-6-2 16,4-2 0-16,10-5-2 16,2 0-2-16,-2-1 12 15,4 0 13-15,-12-2-138 16,-7-2-54-16,18-5 87 16</inkml:trace>
  <inkml:trace contextRef="#ctx0" brushRef="#br0" timeOffset="169414.97">20184 13199 1933 0,'-15'9'757'16,"2"2"-486"-16,6-3-47 15,9-2-120-15,9 0 31 16,12-1-21-16,8-2-30 16,18-3-34-16,8-2-11 15,-2-5-22-15,-1 1-7 0,-6-2 3 16,-6 4-11-16,-5 3-115 16,-5 1-80-16,-17 4 271 15,-11 1-131-15</inkml:trace>
  <inkml:trace contextRef="#ctx0" brushRef="#br0" timeOffset="169599.98">20184 13397 1698 0,'-10'21'675'0,"12"-10"-347"16,8 0-118-16,15-5 7 15,11 2-13-15,14-8-83 16,1 0-39-16,2 0-49 15,-3-2-13-15,-10 3 3 0,-1 0-41 16,-13-4-164-16,-8 3-56 16,-11-1 115-16</inkml:trace>
  <inkml:trace contextRef="#ctx0" brushRef="#br0" timeOffset="169808.02">20329 13145 1765 0,'19'4'694'0,"-15"17"-376"16,5 5-102-16,-5 11-29 15,2 4-6-15,-1 11-81 16,-3 3-35-16,6 2-32 16,-7-2-3-16,1-9-40 15,4-5-31-15,-2-15-100 16,2-10-58-16,-1-15 117 15</inkml:trace>
  <inkml:trace contextRef="#ctx0" brushRef="#br0" timeOffset="170052.61">20509 13122 1881 0,'-1'-2'748'0,"2"21"-406"0,3 8-132 15,-3 10-11-15,1 10-34 16,1 11-84-16,0 4-21 16,-3 7-22-16,0 0-11 15,-3-8-17-15,2-6-2 16,1-20 3-16,-5-11 1 16,5-20-160-16,0-7 146 0,6-12-39 15</inkml:trace>
  <inkml:trace contextRef="#ctx0" brushRef="#br0" timeOffset="170414.9">21103 13258 1846 0,'6'0'663'15,"-1"7"-509"-15,1 6-4 16,-6 17 49-16,0 7-27 16,-6 6-52-16,1 7-22 15,-2-2-30-15,2 0-18 16,1-8-22-16,0-10-26 16,0-16-130-16,-4-9-73 0,-1-13-22 15,4-3 92-15</inkml:trace>
  <inkml:trace contextRef="#ctx0" brushRef="#br0" timeOffset="170703.46">21123 13327 1560 0,'18'9'627'0,"7"8"-364"16,2 6-30-16,3 6 13 15,4 2-23-15,2 2-52 16,1 1-25-16,-3-3-45 15,-2-3-22-15,-3-6-25 16,-6-6-8-16,-1-12-17 16,-2-5-4-16,-10-16-9 15,1-5-3-15,-5-8 0 0,-5-7-1 16,-2-6-2-16,-2-4-3 16,-6-5-1-16,1 3-2 15,4 8 1-15,-5 6-2 16,4 14-15-16,-2 9-42 15,0 14-152-15,2 11 23 16,10 9 83-16</inkml:trace>
  <inkml:trace contextRef="#ctx0" brushRef="#br0" timeOffset="171050.56">21745 13324 1979 0,'-22'13'675'0,"0"9"-565"15,4 3-52-15,7 12 34 16,5 8 24-16,15 7-5 16,7 0-6-16,14-4-11 15,6-7-13-15,6-17-32 16,1-9-16-16,-5-18-17 0,-6-11-4 15,-4-16-2-15,-15-10 1 16,-9-7 4-16,-9-1 1 16,-16 0 3-16,-1 7-1 15,-15 8-3-15,-2 4 0 16,-10 12-5-16,1 8 2 16,9 7-13-16,6 4-25 15,13 11-122-15,10 1-65 16,13 3 122-16</inkml:trace>
  <inkml:trace contextRef="#ctx0" brushRef="#br0" timeOffset="171605.88">22170 12983 1803 0,'-11'-17'675'16,"4"-1"-440"-16,2 5-86 15,6 0 31-15,2 7-17 16,8 6-50-16,5 3-21 16,7 3-23-16,7 3-13 15,7 2-23-15,1 1-11 16,-1-2-10-16,-2 1-2 16,-10-1-4-16,1-4-2 0,-9 3-1 15,-2 1 0-15,-2 4-1 16,-4 5 0-16,3 9 0 15,-4 7-1-15,-2 8 0 16,4 7-1-16,-3 13 1 16,0 2 1-16,-3 1-2 15,0 5 2-15,-3 0 10 16,-1-6 4-16,0 0 13 16,-5-9 3-16,-3-14-2 15,-6-6-1-15,-2-10-7 16,-2-5-3-16,-3-10-7 15,2-2-1-15,-4-2 0 16,-6-6-2-16,-10-1-111 16,-5-3 160-16,-7-21-72 15</inkml:trace>
  <inkml:trace contextRef="#ctx0" brushRef="#br0" timeOffset="182533.76">6629 15624 458 0,'-7'-10'328'0,"3"1"3"16,0 3-65-16,-11-25-9 16,14 30-62-16,1 1-30 0,1 0-30 15,-1 0-7-15,0 0-8 16,0 0-3-16,0 0-12 15,0 0-6-15,0 3-8 16,2 7-3-16,1 6-12 16,10 30-4-16,-11-14-11 15,2 13-3-15,0 19-4 16,1 12-1-16,6 13-4 16,2 0-7-16,6-5-13 15,-1-5-8-15,0-13-9 16,1-2-3-16,-3-12-4 15,-3-7 2-15,-2-16-23 16,-7-9-27-16,-2-11-96 16,-2-5-62-16,-4-11-101 15,-1-6-14-15,-6-18 201 0</inkml:trace>
  <inkml:trace contextRef="#ctx0" brushRef="#br0" timeOffset="182818.86">6618 15683 1474 0,'-6'-5'592'16,"11"4"-295"-16,3 1-124 15,5 0 20-15,5 1-4 0,4 0-52 16,3 1-30-16,8 3-44 16,4 3-12-16,6 3-13 15,-3 1-8-15,3 11-12 16,-9 0-2-16,-9 12 1 15,-4 6 1-15,-17 1 2 16,1 7-1-16,-12-7-4 16,1-1-2-16,-5-9-2 15,-9-5-3-15,-5-4-2 16,-9-2 1-16,-7-3-9 16,3 0-10-16,5-5-41 15,6-1-60-15,10-4-136 16,7 4-35-16,15 3 158 15</inkml:trace>
  <inkml:trace contextRef="#ctx0" brushRef="#br0" timeOffset="183201.92">7221 16101 1605 0,'0'4'632'0,"0"2"-394"0,1 2-58 15,2 3-46-15,2 14 35 16,1 4 5-16,6 11-89 16,4 12-26-16,3 3-17 15,2 6-8-15,3-6-8 16,-2-9-6-16,-3-11-8 16,0-8-3-16,-12-15-4 15,-5-9 2-15,-8-17 0 16,-11-9-1-16,-7-19 1 15,-2-8-3-15,-2-11-1 16,4-2-1-16,10 7-2 16,5 8 2-16,13 15 5 15,8 8 5-15,14 9 10 16,12 1 0-16,8 8-1 16,2-1-4-16,0 3-7 15,-8 0-2-15,-11 0 8 0,-5 0-12 16,-12 1-86-16,-5 0-57 15,5 1 75-15</inkml:trace>
  <inkml:trace contextRef="#ctx0" brushRef="#br0" timeOffset="183852.77">8522 15531 1140 0,'-5'-17'488'0,"-3"4"-202"15,-3 4-49-15,-4 11 6 16,-1 11-24-16,-2 15-65 15,-8 12-22-15,-2 12-25 16,6 10-12-16,9 19-14 16,13 10-9-16,19 14-19 15,4 0 2-15,13 2 2 16,5 3-3-16,-2-12-7 0,2-3-9 16,-2-17-17-16,-3-18-5 15,-4-18-5-15,-4-8-2 16,-12-17 1-16,-5-3 1 15,-8-12-54-15,-4-7-87 16,-4-14 242-16,-2-7-131 16</inkml:trace>
  <inkml:trace contextRef="#ctx0" brushRef="#br0" timeOffset="184522.86">9487 15899 1409 0,'-36'-4'567'0,"21"11"-317"16,0 5-31-16,14-5-17 15,5 2 7-15,13-2-28 16,9 0-31-16,17-2-46 15,11 0-15-15,11-5-31 16,9-5-16-16,5-2-22 16,-5-2-6-16,-7 1-1 15,-12-1-19-15,-19 3-118 16,-7 3-81-16,-19 1 114 16</inkml:trace>
  <inkml:trace contextRef="#ctx0" brushRef="#br0" timeOffset="184710.77">9565 16118 1768 0,'1'16'668'0,"6"-1"-403"16,14-7-145-16,4-1 13 0,9-4 25 16,6-1-31-16,7-3-59 15,8 1-16-15,2-3-30 16,-8-3-46-16,-7 2-118 15,-10-1-64-15,-16-2 274 16,-1-1-109-16</inkml:trace>
  <inkml:trace contextRef="#ctx0" brushRef="#br0" timeOffset="184935.67">9693 15706 1580 0,'-12'-7'649'0,"8"5"-319"16,1 7-142-16,3 12-24 16,3 13-1-16,2 21-37 0,2 13-24 15,3 10-28-15,0 2-18 16,4-8-26-16,1-10-11 16,0-16 3-16,-2-9-26 15,-7-13-137-15,1-7-69 16,-7-13 344-16,0-5-177 15</inkml:trace>
  <inkml:trace contextRef="#ctx0" brushRef="#br0" timeOffset="185134.66">9817 15760 1241 0,'24'-13'662'0,"-11"24"-76"15,0 12-260-15,-7 17-119 16,0 15-15-16,-6 10-54 15,-1-3-40-15,2-2-51 16,-2-7-17-16,6-11-12 16,1-1-14-16,3-12-63 15,0-2-69-15,1-16-132 16,3-5 60-16,0-7 100 16</inkml:trace>
  <inkml:trace contextRef="#ctx0" brushRef="#br0" timeOffset="185473.7">10206 15809 1928 0,'0'-1'675'0,"2"9"-529"16,2 7-3-16,0 22 39 16,-2 6-22-16,2 8-80 15,-2 0-20-15,3-5-27 16,1 1-10-16,0-14-9 15,-1 0-28-15,0-14-128 16,-4-7-64-16,-1-4 363 16,0-10-188-16</inkml:trace>
  <inkml:trace contextRef="#ctx0" brushRef="#br0" timeOffset="185781.23">10254 15914 1582 0,'10'-5'645'15,"6"18"-333"-15,5 8-69 16,5 14-31-16,5 6-24 16,-2 3-73-16,2-1-24 15,-1-6-20-15,-2-7-7 16,-5-14-18-16,-3-6-10 16,-3-10-15-16,-1 0-4 15,-1-9 0-15,-7-3-1 0,-8-10 1 16,-4-6-1-16,-10-8-4 15,4-7-3-15,-2-11-3 16,-2 0-1-16,4 4-2 16,2 10-1-16,1 18 5 15,0 10-10-15,7 12-129 16,-3 5-85-16,6 14 298 16,15 13-142-16</inkml:trace>
  <inkml:trace contextRef="#ctx0" brushRef="#br0" timeOffset="186130.78">10817 15937 1511 0,'-7'-4'656'0,"-9"12"-180"15,-2 9-380-15,5 3 6 16,4 13 42-16,6 1-3 15,11 2-44-15,8 1-16 16,12-9-14-16,4-4-4 16,10-12-16-16,-4-5-7 15,-2-8-12-15,-1-6-6 0,-9-8-10 16,1-7-2 0,-12-12-4-16,-7-3-1 0,-13-9 0 15,-11 1 1-15,-8 2 1 16,-6 6 1-16,-9 11-2 15,-3 8-2-15,-2 21-4 16,6 13-11-16,11 20-44 16,6 5-73-16,17 0 243 15,4-4-123-15</inkml:trace>
  <inkml:trace contextRef="#ctx0" brushRef="#br0" timeOffset="187715.65">11471 16016 1587 0,'1'4'636'0,"9"1"-356"15,9-3-132-15,7-2 23 16,8 1 1-16,3-1-20 16,7 0-43-16,3-1-13 15,-3 0-26-15,-1-1-16 16,-8 2-15-16,-7 3-10 15,-16-1-109-15,-5 3-86 0,-14-4 296 16,0 0-166-16</inkml:trace>
  <inkml:trace contextRef="#ctx0" brushRef="#br0" timeOffset="188151.69">12255 15631 1487 0,'-2'5'620'0,"1"-3"-348"15,1 1-32 1,0-3-40-16,0 0-9 0,27 4-24 15,37 5-28-15,-16-5-50 16,-1-2-21-16,2 2-33 16,4 2-14-16,-7-2-9 15,0-1 4-15,-3-3-65 16,-10 1-65-16,-14-1-137 16,-5 1-6-16,-21 0 144 15</inkml:trace>
  <inkml:trace contextRef="#ctx0" brushRef="#br0" timeOffset="188374.97">12324 15700 1727 0,'-6'15'660'0,"9"15"-441"16,6 1-31-16,1 12-10 0,5 12-10 15,-1 3-50-15,-2 4-18 16,6-2-39-16,-4-6-18 15,-1-9-23-15,7-5 0 16,-5-8-36-16,-4-7-41 16,-1-7-125-16,-5-13-68 15,-8-9 145-15</inkml:trace>
  <inkml:trace contextRef="#ctx0" brushRef="#br0" timeOffset="188554.9">12401 16038 1770 0,'19'-3'678'0,"1"-2"-447"16,11 4-14-16,-1-2-24 15,5 3-25-15,4 1-80 16,-1 0-31-16,-2 5-21 16,-6-3-32-16,-7 3-117 15,-5 2-68-15,-17 0-124 16,-7 3 389-16,-11 1-95 15</inkml:trace>
  <inkml:trace contextRef="#ctx0" brushRef="#br0" timeOffset="188704.64">12510 16164 782 0,'-28'18'546'15,"17"-4"89"-15,8-1-239 16,7-1-112-16,4 0-22 16,16 1-51-16,1-2-31 15,14-1-80-15,4-4-36 16,1-3-16-16,0-2-45 15,-10-8-161-15,-6 2 193 16,-16 1-88-16</inkml:trace>
  <inkml:trace contextRef="#ctx0" brushRef="#br0" timeOffset="189317.11">9028 15230 1365 0,'-17'-2'523'0,"11"0"-361"15,2 6-65 1,-1 7-20-16,1 12 9 0,10 20 5 15,-2 12 8-15,-1 29 7 16,6 12-7-16,2 28-15 16,2 11-15-16,7 11-28 15,-6 1-9-15,-2-2-14 16,-1-13-4-16,-6-17-7 16,1-15-3-16,-3-32-10 15,0-10-25-15,-2-19-59 16,1-10-44-16,4-10 78 15</inkml:trace>
  <inkml:trace contextRef="#ctx0" brushRef="#br0" timeOffset="190250.11">13174 15713 932 0,'3'-2'419'0,"-3"-4"-107"16,-4 2-177-16,-5-5 20 16,-4 1 33-16,-3 1-13 15,-6 3-48-15,0 1-18 16,-3 2-30-16,2 1-11 15,1 1-14-15,2 3-3 16,5 6-2-16,5 0 1 0,8 2 2 16,2-5-6-1,0 0-4-15,6 7 2 0,1 6 4 16,0 2 1-16,3 5-3 16,-2 3-6-16,-2 6-13 15,-2 6-5-15,-4 7-5 16,4 5-4-16,-1-4-5 15,2-6-2-15,-7-12-3 16,-2-6 1-16,-1-11 0 16,0 3 1-16,5-5-1 15,-3-4 2-15,3 3 5 16,6-4 0-16,5 1 2 16,5 0 3-16,9-1-3 15,4-2 0-15,2 2 0 16,1 0-2-16,-1-2 9 15,-3-2-35-15,-4 0 164 0,-3 7-114 16</inkml:trace>
  <inkml:trace contextRef="#ctx0" brushRef="#br0" timeOffset="190431.05">13419 15858 1960 0,'20'5'756'16,"-4"7"-449"-16,5-7-219 15,5 3-12-15,9-1 21 16,-2-3-10-16,8 4-47 16,-3-1 0-16,-7 0-60 15,-4 0-75-15,-13 2-57 16,-5 1 72-16</inkml:trace>
  <inkml:trace contextRef="#ctx0" brushRef="#br0" timeOffset="190613.15">13424 16023 1680 0,'-12'18'667'0,"6"-2"-379"0,6-2-86 15,15-3-12-15,9-1-15 16,10-3-64-16,7-1-38 15,5-3-40-15,-6-1-7 16,4 2-33-16,-9-2-59 16,-8 0-140-16,-7 1-1 15,-13-3 100-15</inkml:trace>
  <inkml:trace contextRef="#ctx0" brushRef="#br0" timeOffset="190821.28">13570 15797 1577 0,'-16'-5'658'0,"14"14"-334"16,2 9-87-16,4 17-41 15,2 11-10-15,0 11-55 16,2 6-35-16,-1 2-49 16,0-8-14-16,1-7-18 15,-3-10-27-15,0-22-93 16,-1-4-60-16,-2-22-108 15,2-7 439-15,3-21-159 16</inkml:trace>
  <inkml:trace contextRef="#ctx0" brushRef="#br0" timeOffset="191011.29">13705 15797 1542 0,'10'1'666'15,"-2"19"-293"-15,-2 6-101 16,-2 19-59-16,-2 4-16 15,-2 14-75-15,-2-1-42 16,2-8-48-16,0-3-11 16,4-19-28-16,1-2-28 0,2-14-107 15,2-3-67-15,-3-5 365 16,1-5-177-16</inkml:trace>
  <inkml:trace contextRef="#ctx0" brushRef="#br0" timeOffset="191457.67">14060 15931 1579 0,'-13'1'602'0,"5"18"-356"16,4 3-98-16,-1 13 18 15,4 5 1-15,-2-4-54 16,1 2-37-16,2-11-47 16,2-6-9-16,5-7-6 0,0-9-2 15,1-6-2-15,-2-5 0 16,0-2-2-16,-4-8-2 16,1 4 1-16,-3 0-2 15,-3 0 2-15,1 5 0 16,-7-3 0-16,1 1 2 0,-2 1-3 15,1 1-1-15,0 2-2 16,-1 3-1-16,5 1-1 16,1 1 0-16,4 2-1 15,0-2 2-15,0 0 8 16,0 0 2-16,0 0 3 16,0 1-2-16,0 7-8 15,0-3-2-15,0-3-7 16,0-2-24-16,0 0-50 15,-1 0-44-15,0-2 320 16,0 1-179-16</inkml:trace>
  <inkml:trace contextRef="#ctx0" brushRef="#br0" timeOffset="191782.05">14061 15922 1708 0,'6'16'727'0,"6"2"-360"16,6 4-151-16,2 3 0 15,3 10-52-15,0 0-47 16,6 3-64-16,2 0-11 16,2-7-12-16,4-2-1 0,-3-12-7 15,-7-5-2-15,-7-15-10 16,-8-6-3-16,-15-13-2 15,3-6-1-15,-10-7 0 16,-2-6 0-16,-3-5-1 16,-5-1 1-16,-1-1-4 15,2 4-7-15,4 13-23 16,2 8-30-16,3 16-96 16,3 10 144-16,5 29-24 15</inkml:trace>
  <inkml:trace contextRef="#ctx0" brushRef="#br0" timeOffset="192140.45">14520 15959 1978 0,'-19'30'707'0,"7"4"-532"15,12 0-105-15,1 2-2 16,11-1 30-16,6-6-7 16,8-6-43-16,5-8-9 15,4-11-11-15,-3-2-6 16,-2-12-9-16,-6-5-4 0,-8-7-4 16,-6-8 1-16,-11 1 4 15,-6-1 3-15,-13-3 6 16,-4 1 1-16,-10-2-3 15,0 6-2-15,-2 11-8 16,5 9-19-16,10 17-77 16,2 5-49-16,15 11-116 15,7 0-20-15,15 0 171 16</inkml:trace>
  <inkml:trace contextRef="#ctx0" brushRef="#br0" timeOffset="192582.72">14689 15503 1509 0,'-19'-10'704'15,"3"10"-258"-15,4 3-170 16,12 0-136-16,0 2 7 15,10 3-23-15,4 1-31 0,9 1-46 16,6 0-14 0,10 1-19-16,3 0-6 0,4 3-5 15,-1 4 1-15,-10 3-3 16,-5 2 0-16,-8 5 1 16,-2 1-1-16,-2 4 1 15,2 2 0-15,0 1 0 16,1 4-2-16,-1 9 1 15,-3 3 1-15,-1 8 0 16,-1-1 1-16,-4-4 10 16,-3-2 3-16,-1-6 11 15,-2-2 3-15,-6-3 1 16,-4-3 1-16,-10-6-4 16,-6-3-2-16,-10-10-8 15,-3-3 2-15,-2-11-28 16,-1-6-56-16,9-8-148 0,4-5 276 15,16-5-104-15</inkml:trace>
  <inkml:trace contextRef="#ctx0" brushRef="#br0" timeOffset="193567.97">15548 15160 1083 0,'-24'-5'458'0,"26"10"-216"16,1 4-69-16,-1 4 23 16,-4 8 1-16,1 6-19 15,-1 17-43-15,2 14-13 16,6 27-15-16,3 15-13 15,9 26-27-15,0 11-16 16,0 13-27-16,-4 0-12 0,-7 1-6 16,0-11 1-16,-1-19-1 15,-2-11 6-15,1-23 2 16,-2-8 0-16,-1-19 0 16,-1-6-2-16,1-24-28 15,-2-12-32-15,-2-18-101 16,0-6-63-16,-4-15 126 15</inkml:trace>
  <inkml:trace contextRef="#ctx0" brushRef="#br0" timeOffset="194174.96">16181 15896 1679 0,'-10'-4'675'0,"5"9"-376"16,5-1-123-16,7 6-10 16,5-1-7-16,14 6-34 15,6 0-26-15,17 0-41 16,1-2-14-16,-1-1-19 16,-5 0-6-16,-13 0-9 15,0 2-1-15,-11 4-3 16,-4-1 1-16,-13 3 0 15,-9 0 1-15,-16 0 2 16,-2 3 1-16,-17 0-2 16,9-8-1-1,0 0-1-15,-31 11-1 0,-7-1-17 16,17-1-29-16,29-12-122 16,7-5-66-16,15-7-401 15,8-3 403-15</inkml:trace>
  <inkml:trace contextRef="#ctx0" brushRef="#br0" timeOffset="194319.89">16510 16213 1510 0,'-10'18'612'16,"-4"-4"-302"-16,4 5-121 16,-12-3 1-16,-3 3-10 0,-4 1-61 15,-13 2-39-15,-3-3-62 16,1-2-64-16,8-8 46 15,9-3-19-15</inkml:trace>
  <inkml:trace contextRef="#ctx0" brushRef="#br0" timeOffset="196169.92">17232 15994 770 0,'2'-9'347'0,"2"1"-130"16,1-2 1-16,12-27 10 16,-21 30-15-16,-3 4-28 15,1 3-9-15,-4 7-26 16,-2 4-17-16,0 9-34 15,-1 3-12-15,2 9-5 16,4 6 0-16,5 5 5 16,3 3-1-16,10-2-4 15,4-9-6-15,9-6-19 16,5-7-12-16,7-14-18 16,-1-6-9-16,2-16-10 15,-6-9-2-15,-6-11-3 16,-4-2 1-16,-18-8 3 15,-2 0 1-15,-11-1 2 0,-7 1 2 16,-11 3 0 0,-3 2 0-16,-7 14-3 0,0 7-1 15,10 15-4-15,1 7-1 16,10 12-11-16,5 6-21 16,7 5-100-16,7 2-72 15,9-4-96-15,5-4 160 16</inkml:trace>
  <inkml:trace contextRef="#ctx0" brushRef="#br0" timeOffset="196653.08">17636 16126 1431 0,'4'59'681'0,"-4"-49"-191"16,0-1-150-16,2-2-124 0,2-3-12 15,-1 2-86-15,1-1-47 16,-2-5-54-16,3 4-9 15,-1-7 0-15,-4 2-8 16,0 0-42-16,0 0-21 16,0 0-44-16,0 0-6 15,0 0 27-15,2 0 19 16,-1 0 40-16,-1 0 17 16,0-1 15-16,0 1 3 15,0 0 16-15,0 0 10 0,0 0 24 16,-1 0 12-16,0 0-2 15,0 0-7-15,0 0-18 16,0 1-12-16,1 0-17 16,0 0-3-16,0 0-3 15,0 0 1-15,0 0 11 16,0 0-26-16,0 0-111 16,0-1-31-16,0-1 68 15</inkml:trace>
  <inkml:trace contextRef="#ctx0" brushRef="#br0" timeOffset="199193.65">17761 15899 948 0,'29'-38'482'0,"-30"38"-34"16,1-2-191-16,7 2-63 15,-7 0 9-15,4 0-55 16,13 3-29-16,35 4-31 16,-29-7-7-16,3 9-19 15,-4 0-12-15,0 8-19 16,-4 7-9-16,-5 6-10 16,3 6-4-16,-16 2-2 15,-2 2-1-15,-9-3 0 16,-5-4-1-16,0-7-1 15,0-3 0-15,3-5 1 16,5 3 0-16,0-12-2 16,9-4 1-1,0 0 4-15,6 2 6 0,5-8 13 16,5-3 6-16,4-2 3 16,5-3-2-16,3 1-10 0,3 5-7 15,-11-1 7-15,-5 1-55 16,-9 0-146-16,-5-1-7 15,2-4 73-15</inkml:trace>
  <inkml:trace contextRef="#ctx0" brushRef="#br0" timeOffset="199558.42">18266 15847 1529 0,'8'-6'613'0,"-7"9"-318"16,-1 0-95-16,-1 8-8 16,-3 3-24-16,-3 1-72 15,1 5-31-15,-1 5-27 16,1 0-7-16,4 4-12 16,2-1-4-16,8-1-6 15,6 0-1-15,11-3-2 16,3-1-1-16,4-5 1 15,-1 2 0-15,-7-6 0 16,2 3-3-16,-10-3 8 16,-3 1 6-16,-7 0 17 0,-8-2 7 15,-3 0-2-15,-8-6-5 16,-13-6-21-16,-7-4-65 16,-11-9-152-16,-3-4-69 15,5-13 139-15</inkml:trace>
  <inkml:trace contextRef="#ctx0" brushRef="#br0" timeOffset="199698.83">18170 15878 1357 0,'12'-11'573'0,"11"7"-266"16,6-1-59-16,11 2-29 16,5-2-12-16,-3-2-64 15,2 6-38-15,-10-2-53 16,-1 0-6-16,-2 2-92 15,-8 1-34-15,2 7 47 16</inkml:trace>
  <inkml:trace contextRef="#ctx0" brushRef="#br0" timeOffset="200729.09">18904 15772 1244 0,'-3'0'516'16,"-1"1"-295"-16,5 1-50 15,-1-2 13-15,-1 0-19 16,1 0-18-16,0 0-31 16,0 0-6-16,0 0-12 15,10 3-7-15,17 3-21 16,35 2-9-16,-18-8-19 16,6 0-6-16,3 1-14 15,-2-5-7-15,-10 2-8 16,0 6 1-16,-15-3-38 15,-8 3-78-15,-19 0-60 16,-14-6-504-16,-13 3 462 0</inkml:trace>
  <inkml:trace contextRef="#ctx0" brushRef="#br0" timeOffset="200904.04">19004 15788 1512 0,'-3'24'644'0,"-1"-1"-331"15,8 20-127-15,0 7 1 16,5 12-42-16,-4-1-28 16,0 0-52-16,2-3-13 0,-3-12-21 15,6-1-8-15,0-18 2 16,1-8-39-16,-6-13-140 16,-2-6-67-16,-8-21 111 15</inkml:trace>
  <inkml:trace contextRef="#ctx0" brushRef="#br0" timeOffset="201070.88">19005 16045 1368 0,'0'2'588'0,"18"0"-266"16,7 2-79-16,4 2-39 16,0-2-23-16,3 2-73 15,-1-3-36-15,0-1-47 16,-2 2-8-16,-9 1-146 15,-6 0-64-15,-13 2 111 0</inkml:trace>
  <inkml:trace contextRef="#ctx0" brushRef="#br0" timeOffset="201226.69">19089 16250 1630 0,'0'8'633'15,"8"0"-410"-15,2 0-8 16,6 0-18-16,3 4-29 0,4-7-76 15,2-5-33-15,3-3-21 16,-4-3-93-16,1 2-82 16,-3 1 91-16</inkml:trace>
  <inkml:trace contextRef="#ctx0" brushRef="#br0" timeOffset="201650.76">19782 15679 2035 0,'-8'0'702'0,"-11"0"-620"16,-4 0-25-16,-8 6 14 0,-2 4-11 15,0 1-25-15,3 3-6 16,5 2-6-16,3-6 1 15,13 3-6-15,3 0-4 16,9 6-7-16,5 5-4 16,0 1 1-16,-2 8 7 15,1 4 15-15,-4 3 6 16,-2 17 3-16,0 2-5 16,-4 4-12-16,-5 3 0 0,2-1-1 15,0 1-1-15,3-8-2 16,3-6 2-16,4-20 4 15,4-10 2-15,8-10 0 16,0-3-2-16,9-6-5 16,3-1-1-16,4-5-3 15,7-1-2-15,-2-2 6 16,-1 0 3-16,-1-1-121 16,-7 1-77-16,2-6 106 15</inkml:trace>
  <inkml:trace contextRef="#ctx0" brushRef="#br0" timeOffset="201875.38">19913 15953 1939 0,'5'-6'720'15,"5"7"-479"-15,6 0-93 16,7 3 26-16,7 1-19 15,10-5-67-15,4 0-35 16,5-5-30-16,1-3-7 16,-6 1 9-16,-6 1-30 15,-10 2-158-15,-10 7-57 0,-18 5 110 16</inkml:trace>
  <inkml:trace contextRef="#ctx0" brushRef="#br0" timeOffset="202054.75">19950 16210 2356 0,'1'9'48'0,"4"5"58"16,0 6 59-16,7-3 27 15,7-1-24-15,13-13-76 16,6-3-38-16,6-8-40 16,0-4-4-16,-8 4-25 15,-6 4-65-15,-10 2-81 16,-8 2-440-16,-13-10 406 15</inkml:trace>
  <inkml:trace contextRef="#ctx0" brushRef="#br0" timeOffset="202265.02">20085 15895 1417 0,'-8'-13'634'15,"8"19"-237"-15,0 9-121 0,0 15-102 16,-1 9-2-16,-2 16-74 15,1 2-29-15,1 0-35 16,2 4-11-16,2-5-10 16,3-5-3-16,0-6-31 15,0-11-64-15,2-16-91 16,0-10-53-16,4-16 126 16</inkml:trace>
  <inkml:trace contextRef="#ctx0" brushRef="#br0" timeOffset="202474.34">20193 15874 1624 0,'11'10'671'0,"-1"19"-347"16,-1 7-112-16,-5 15-40 16,-3 4-30-16,-1 6-61 15,0-1-27-15,3 0-26 16,-2-1-6-16,1-6-11 0,1-7 11 15,-1-20-85-15,1-8-79 16,1-21 94-16</inkml:trace>
  <inkml:trace contextRef="#ctx0" brushRef="#br0" timeOffset="202691.55">20631 16004 1474 0,'0'16'715'16,"1"9"-36"-16,-2 4-533 15,-3 2-32-15,-6 11 8 16,-4 0-43-16,0 0-57 16,2 4-10-16,2-6-7 15,-1 0 17-15,4-9-92 16,2-7-70-16,4-21-497 15,5-11 411-15</inkml:trace>
  <inkml:trace contextRef="#ctx0" brushRef="#br0" timeOffset="202981.56">20596 16081 1644 0,'10'29'703'0,"4"7"-367"16,4 6-126-16,1 0 1 15,6 0-63-15,2 2-40 16,6-7-53-16,3 1-6 16,-4-17-12-16,1-6-3 15,-9-16-16-15,-8-14-6 0,-5-12-7 16,-9-8-2-16,1-5 2 16,-5 14 3-1,2 1 0-15,0-21 1 0,-3-7-2 16,0 8-2-16,3 11 6 15,-7 3-1-15,7 16-108 16,0 4-82-16,-5 12 290 16,13 6-155-16</inkml:trace>
  <inkml:trace contextRef="#ctx0" brushRef="#br0" timeOffset="203324.47">21195 16087 1862 0,'-16'28'681'0,"-2"2"-453"16,10 10-149-16,1 2 4 16,8 1 19-16,5-1-26 15,11-13-48-15,5-4-4 16,6-14 1-16,4-6-2 15,1-15-7-15,-4-10-5 16,-3-9-7-16,-8-4 2 0,-12-2 2 16,3 5 4-16,-17 0 4 15,-7 0 1-15,-11 6 0 16,-9 3-2-16,-2 7-4 16,4 9-1-16,6 10-10 15,3 5-20-15,13 9-77 16,3 2-60-16,14 1 347 15,6-3-191-15</inkml:trace>
  <inkml:trace contextRef="#ctx0" brushRef="#br0" timeOffset="204205.1">21162 15428 1437 0,'-14'2'627'0,"4"8"-193"16,10-1-404-16,4 0 5 16,7-1 21-16,3 0 10 15,11-5 7-15,6 1-8 16,7-4-9-16,6 0-4 15,-3 0-17-15,-7-3-5 0,-2 3-7 16,-10 0-2-16,-7 4 2 16,2 2 1-16,-11 3 8 15,1-1 4-15,-3 1 0 16,0-2-2-16,1 1-8 16,-2-1-4-16,4 0-7 15,-2-1-3-15,0-2-4 16,-7-1-2-16,-3 0 0 15,3 2 0-15,1-5 1 16,0 0 1-16,0 0 2 16,0 1 1-16,-1 6 1 15,1-3 0-15,-1 0-1 16,0 0-3-16,0-2 0 16,1-1-2-16,0 0-1 0,-6 3 1 15,3-1-1 1,3-3 0-16,-1 0-1 0,1 0-1 15,0 0-1-15,0 0-1 16,-2 0-1-16,2 0 0 16,0 0 1-16,0 0 0 15,0 0 0-15,-1 0 0 16,1-2-1-16,0 1 1 16,0 1-1-16,0 0 0 0,0 0 0 15,0 0 1-15,0 0 1 16,0 0-2-16,1 0 1 15,0 0 0-15,0 0-1 16,-1 0 2-16,-1 0 0 16,2 0 0-16,0 0 1 15,0 0-1-15,5 11 1 16,0 8 1-16,12 41-1 16,-12-22 0-16,6 19 0 15,2 15-1-15,4 22-1 16,-2 14 0-16,-2 15 0 15,-1 2 0-15,-3-9 0 16,4-7 1-16,-2-25 0 16,1-10 1-16,-1-12-2 15,-4-4 1-15,-3-6 1 16,-2-6 0-16,-4-17 3 0,-2-6 2 16,-7-9 0-16,-5-3-1 15,-6-5-3-15,-1-5 0 16,-2-3-4-16,0-4-16 15,3-4-70-15,-2-5 220 16,3-4-123-16</inkml:trace>
  <inkml:trace contextRef="#ctx0" brushRef="#br0" timeOffset="208134.61">21561 15160 1306 0,'2'13'498'0,"21"-3"-341"16,5 3 12-16,15 7-49 16,8 4 9-16,11 14-30 0,3 9-11 15,3 29-6-15,-2 10 1 16,-10 20-6-16,1 13-10 16,-16 11-21-16,-8 7-10 15,-15 4-9-15,-8 7-1 16,-11-11 0-16,-8-7-1 15,-12-1-7-15,-3-12-4 16,-6-17-6-16,-3-9 5 16,1-39-57-16,18-47-56 15,7-3 65 1</inkml:trace>
  <inkml:trace contextRef="#ctx0" brushRef="#br0" timeOffset="208790.89">22910 15872 1315 0,'19'-31'521'0,"-5"19"-289"16,-7-2-25-16,0 4-35 16,-3 4 27-16,-7 10-45 15,1 8-28-15,-11 4-45 16,0-2-22 0,-1 0-27-16,-15 13-2 0,-6 0-7 15,9 1-3-15,14-8-5 16,2-1-2-16,11 0-2 15,3-2-1-15,13 3-1 16,9 1-1-16,7-2-1 16,-2-1 0-16,5-7 0 15,-6-2-1-15,0-5-1 16,1 2 3-16,-16-1-48 16,-7-4-87-16,-9 0-269 0,-2-3 251 15</inkml:trace>
  <inkml:trace contextRef="#ctx0" brushRef="#br0" timeOffset="208936.51">22916 16134 1402 0,'0'20'598'15,"2"-11"-256"-15,-1 0-99 16,9-3-63-16,7-2 22 0,4 0-49 16,3-2-39-16,0-2-63 15,-2 1-11-15,-3-1-101 16,-1-1-71-16,3-5 84 15</inkml:trace>
  <inkml:trace contextRef="#ctx0" brushRef="#br0" timeOffset="209802.7">23832 16198 1121 0,'1'17'523'0,"-2"-8"-180"15,5 0-98-15,15 2-63 16,-2-9-3-1,2 1-39-15,25-4-21 0,13-6-46 16,2-11-20-16,-2-14-25 16,2-1-8-16,-5-15-12 15,-10-3-1-15,-20-2-2 16,-6 0 2-16,-27 10 3 16,-9 3 6-16,-13 19 15 15,-10 6 9-15,-2 15 15 16,-2 9 0-16,3 20-3 0,-2 7 1 15,15 14-1-15,9 6-3 16,16 0-5-16,15-3-8 16,15-7-14-16,8-6-5 15,12-13-6-15,5-2-3 16,6-5-4-16,1-5-1 16,-4-3-1-16,-6-7 17 15,-13-10-55-15,-10-7-68 16,5-8 72-16</inkml:trace>
  <inkml:trace contextRef="#ctx0" brushRef="#br0" timeOffset="210418.56">24628 15281 1541 0,'-21'7'659'0,"7"-6"-332"16,8 2-143-16,5-4 0 15,9 2-40-15,7 5-23 16,14-6-34-16,6 6-4 16,14-8-17-16,1-1-14 15,2-3-25-15,-4 1-9 0,-15 5 11 16,-5-3-46-16,-15 2-98 16</inkml:trace>
  <inkml:trace contextRef="#ctx0" brushRef="#br0" timeOffset="213486.68">25529 14801 701 0,'-1'-1'392'0,"0"0"8"0,-3-4-137 16,2 2-31-16,-3-2-9 16,-2 1-58-16,-9-1-24 15,-26 2-50-15,28 21-14 16,-1 5-18-16,9 7-2 16,6 9 0-16,6 0-3 15,3 0-7-15,7-2-8 0,2-12-17 16,5-4-7-16,6-15-7 15,-4-7-3-15,2-18-1 16,-1-11-1-16,-6-10 0 16,-3 0 0-16,-13 0 2 15,-4 4 2-15,-12 2 4 16,-8 0 2-16,-7 6 0 16,-5 5 4-16,6 16 11 15,0 6 2-15,8 10-2 16,4 9-5-16,1 5-35 15,2 0-59-15,11 2-148 16,1-5-54-16,22-1 148 16</inkml:trace>
  <inkml:trace contextRef="#ctx0" brushRef="#br0" timeOffset="213654.85">25767 14939 1477 0,'9'4'635'0,"1"-1"-307"16,0 2-127-16,1 1 23 16,-5 4-57-16,-1 3-44 15,0-1-74-15,-2 0-21 16,3-2-26-16,-2-4-61 0,1-6-142 16,-1-1 77-16,-1-11 31 15</inkml:trace>
  <inkml:trace contextRef="#ctx0" brushRef="#br0" timeOffset="213941.97">26010 14587 1077 0,'0'-10'570'0,"3"10"12"16,-8 5-297-16,-3 9-76 15,-9 5 9-15,-2 11-72 16,-1 4-33-16,5 5-44 15,6-2-16-15,8-6-24 16,4-3-10-16,6-10-11 16,5 0-2-16,13-9-3 0,6-2-1 15,8-1 0-15,-2-7 0 16,-4 0 0-16,-3-1 4 16,-11-4-29-16,-6 5-76 15,-9-1-35-15,-4-4 66 16</inkml:trace>
  <inkml:trace contextRef="#ctx0" brushRef="#br0" timeOffset="214119.41">26100 14702 1319 0,'-2'17'574'0,"6"-4"-210"16,-1 3-123-16,-1 6-51 15,0 4 21-15,-2 8-45 16,0 4-36-16,0 0-57 15,-2-2-22-15,2 1-30 16,1-3-9-16,4-10-20 16,0-3-48-16,4-15-108 15,0-8-54-15,6-7 118 16</inkml:trace>
  <inkml:trace contextRef="#ctx0" brushRef="#br0" timeOffset="214398.39">26363 14605 1604 0,'-24'-1'714'0,"-4"1"-189"15,13 2-369-15,9-1-9 16,6 2-5-16,8 1-40 15,13-2-55-15,4 0-13 0,5-1-10 16,5-1-6-16,6-1-9 16,-1-1-3-16,3 1 2 15,-5 1-20-15,-16 0-107 16,-2 0-72-16,-15 2-85 16,-5 0 142-16</inkml:trace>
  <inkml:trace contextRef="#ctx0" brushRef="#br0" timeOffset="214596.36">26468 14645 1380 0,'-1'9'622'15,"-6"3"-280"-15,9 12-106 16,-5 6 5-16,1 12-45 16,5 7-32-16,-6-1-66 15,5 3-25-15,1-2-34 0,2-3-12 16,3-9-16-16,1-11 11 15,-3-13-65-15,-1-5-68 16,0-11-65-16,1-1-332 16,6-7 348-16</inkml:trace>
  <inkml:trace contextRef="#ctx0" brushRef="#br0" timeOffset="-213987.8">25361 14420 1717 0,'-1'0'118'0,"-2"4"-20"15,-9 8 83-15,-4 8-10 16,-12 18-57-16,0 11-26 16,-2 15-22-16,4 6-10 15,5 7-19-15,6-2-7 16,15 6-18-16,6-1-4 15,23-3-7-15,12-4-1 16,13-16-21-16,4-13-45 0,17-16 416 16,2-9-284-16</inkml:trace>
  <inkml:trace contextRef="#ctx0" brushRef="#br0" timeOffset="-213453.13">26714 14366 1423 0,'13'7'521'0,"12"11"-375"16,7 5-4-16,5 19 31 15,0 10-14-15,-7 14-36 16,-4 7-12-16,-12 4-16 16,-3 1-10-16,-5-2-16 0,-10-25-14 31,3-26-19-31,0 0-7 0,-13 65-15 0,-7-11-1 15,-12-18-26-15,0-38-53 16,-5-10-120-16,1-4 219 16,4-16-72-16</inkml:trace>
  <inkml:trace contextRef="#ctx0" brushRef="#br0" timeOffset="-211719.48">27334 14549 1123 0,'2'-3'466'0,"0"4"-234"16,-4 1-14-16,0-2-15 16,1 0-33-16,-9 23-66 15,-34 34-16-15,22-18-13 16,4 1-7-16,8 3-16 15,4 1-5-15,12-1-9 16,5-5 0-16,10 0-8 0,3-2-5 16,2-7-12-1,2-1-4-15,-4-10-2 0,-3-5-44 16,-7-7-141-16,-1-2-34 16,-6-4 102-16</inkml:trace>
  <inkml:trace contextRef="#ctx0" brushRef="#br0" timeOffset="-210973.95">27642 14722 1604 0,'-1'0'595'0,"0"0"-441"16,-3 1-36-16,-9 10 7 15,-27 32-21-15,30-19-31 16,4 5-9-16,4 3-10 15,6-1-4-15,8-1-9 16,4-3-9-16,5-9-10 16,2-6-4-16,-1-10-3 15,0-2-1-15,-2-15-3 16,-2-7-1-16,-5-4-1 16,-4-6 0-16,-9 3 8 0,-5 1 3 15,-11 0 3-15,-3 3 1 16,-7 7-7-16,-1 8-4 15,1 10-1-15,-1 4-14 16,6 8-86-16,3 0-60 16,9 3-131-16,8-3 81 15,10-4 109-15</inkml:trace>
  <inkml:trace contextRef="#ctx0" brushRef="#br0" timeOffset="-210829.91">27943 14930 1715 0,'11'10'644'0,"1"1"-453"16,1-3-7-16,-2 5-11 16,1-1-45-16,-7-7-127 15,-4-1-105-15,0-4 68 16</inkml:trace>
  <inkml:trace contextRef="#ctx0" brushRef="#br0" timeOffset="-210423.61">28056 14669 1409 0,'0'7'573'16,"9"-4"-278"-16,2-1-68 15,2 2-54-15,0-2 7 16,1 1-68-16,2-1-33 16,0 3-34-16,-1 0-10 0,-5 4-18 15,-2 4-6-15,-7 9-5 16,-2 1-1-16,-6 9-2 16,1-5 0-16,0-1-1 15,3 2 0-15,2-6 1 16,2 0-1-16,-1-5 0 15,1-5 0-15,1-2-1 16,-1-3 1-16,5-2-1 16,0 2 1-16,2-1-2 15,5 2 1-15,1-3 0 16,3 1 1-16,4-5 0 16,-3-1 0-16,0 0 0 15,-3-1 5-15,-6 0-51 16,-4 0-60-16,-7 1-75 15,-2-2 15-15,3 2 89 16</inkml:trace>
  <inkml:trace contextRef="#ctx0" brushRef="#br0" timeOffset="-210066.56">28479 14635 1512 0,'0'1'576'0,"3"2"-347"16,-5 1-81-16,1-4 4 15,0 0-25-15,-9 19-61 16,-16 29-14-16,22-21-7 16,-2 0-5-16,9 0-19 15,8 1-5-15,5-6-1 16,8-1 2-16,3-8 6 15,0 4 5-15,1-4 9 16,-1-4 3-16,-3 4 1 16,-6-4 1-16,-7 5 3 15,-7 2-2-15,-18-1-6 16,-5 1-6-16,-14-1-14 16,-3-2-47-16,-4-5-129 0,1-7-58 15,7-8-415-15,8-2 410 16</inkml:trace>
  <inkml:trace contextRef="#ctx0" brushRef="#br0" timeOffset="-209880.59">28430 14677 1512 0,'25'-2'617'0,"1"-3"-347"0,9 3-141 15,1-1 17-15,-3 1-31 16,0 0-28-16,-6-1-41 15,-2 2 17-15,-7 1 75 16,-6 0-95-16</inkml:trace>
  <inkml:trace contextRef="#ctx0" brushRef="#br0" timeOffset="-209407.75">28701 14444 1302 0,'20'-7'550'0,"3"9"-195"16,5 8-241-16,10 5 11 15,-8 9 22-15,-1 4-16 16,-3 10-32-16,-7 3-9 16,5 7-8-16,-4 6-7 15,-4 3-17-15,-9 4-10 0,-16 1-19 16,1 1-7-16,-12-5-6 16,5 0-2-16,1-8-4 15,-1-9 1-15,4-13-22 16,-1-10-55-16,-2-19-137 15,-1-11 43-15,1-20 64 16</inkml:trace>
  <inkml:trace contextRef="#ctx0" brushRef="#br0" timeOffset="-209027.08">28906 14155 1482 0,'14'-5'544'15,"-5"4"-366"-15,-2 1-72 16,6 2 32-16,-1 4 2 16,4 1-33-16,4 0-21 15,-2 3-33-15,-1 1-14 16,-7 3-23-16,0 3-6 15,-12 3-4-15,-8 3 0 16,-8 2 1-16,-6-2-2 0,6-3 3 16,6-2 3-16,1-3 2 15,11-2 1-15,1-3 5 16,7 0 5-16,15-1 13 16,0-2 2-16,9-2-3 15,-1-4-8-15,1-4-13 16,0 0-6-16,-8-2 14 15,-2 6-65-15,-10-1 270 16,-10 2-177-16</inkml:trace>
  <inkml:trace contextRef="#ctx0" brushRef="#br0" timeOffset="-208152.82">25434 15457 1297 0,'-23'-2'484'15,"6"2"-336"-15,-2-1-7 16,8-1 24-16,5 2-18 0,13 0-45 16,9-1-15-16,13 1-25 15,1 0 0-15,22 0-11 16,12 2-10-16,32 0-14 15,10-3-7-15,24-1-6 16,12-2-4-16,16-8-2 16,15 3 1-16,15 1 6 15,1 1 11-15,1 2 27 16,4 5 10-16,-2 0 10 16,7 0-5-16,1-3-17 15,-15-1-8-15,10 1-15 16,-5-3-5-16,-13 3-5 15,7-1 0-15,-35 1 6 16,-12 0 2-16,-22 2 2 16,-17-2-2-16,-21 1-10 15,-16 2 0-15,-31 0-29 0,-17-4-34 16,-26-2-76-16,-12-2-42 16,-12 0-57-16,-3 3 22 15,-6 9 130-15</inkml:trace>
  <inkml:trace contextRef="#ctx0" brushRef="#br0" timeOffset="-207588.79">27376 15693 1275 0,'8'3'486'16,"4"-4"-275"-16,0-1-82 15,15 6 33-15,2 0 11 16,6 3-32-16,3 2-26 16,-8-2-45-16,-2 5-19 15,-14-3-29-15,-4 4-8 16,-10-1-5-16,-4 3-1 0,-11 4 0 15,-5-1-2-15,-5 3 0 16,-4-6-2-16,7 4 0 16,1-5 0-16,15 2-2 15,0-1 0-15,6-1-1 16,9-3 0-16,6 0 0 16,9-2 0-16,9 1 0 15,1 1-1-15,-1 2 6 16,-1 0 16-16,-8 4 32 15,-4-1 11-15,-12 0 9 16,-6 1-6-16,-10-2-14 16,-7-2-5-16,-13 0-8 15,-4 0-10-15,-9-4-14 16,-1 2 9-16,4-8-81 16,2-3-78-16,11-6-125 15,4-15 134-15</inkml:trace>
  <inkml:trace contextRef="#ctx0" brushRef="#br0" timeOffset="-206497.27">23415 15983 808 0,'-8'-4'370'0,"-2"-2"-109"16,0 1-84-16,6 1 17 15,-2-2-9-15,9 3-40 16,2 2-17-16,12 1-21 16,4 2-6-16,7 7 1 15,2-1-6-15,0 7-20 0,0 0-12 16,-7 0-25-1,2 3-11-15,-7 4-14 0,-2-2-4 16,-9 2-4-16,-6 1 0 16,-4 7-2-16,-7-5 2 15,-12 7-1-15,-4-1 0 16,-10-13 0-16,8 7-1 16,3-9-2-16,8-7 0 15,15 5 8-15,-2-8 0 16,10 0 8-16,8 0 0 0,11-6-3 15,8 0-1-15,9-2-3 16,-1-5-3-16,-1 3 34 16,-4 4-50-16,-6 9 14 15</inkml:trace>
  <inkml:trace contextRef="#ctx0" brushRef="#br0" timeOffset="-203762.75">23108 17743 1112 0,'-40'-19'552'15,"33"22"-59"-15,2-3-304 16,0-2-8-16,6 3-6 16,-1-1-29-16,0 0-70 15,16 4-20-15,39 5-19 16,-20-11-9-16,5-2-14 15,5-5-3-15,-5 6-1 16,-1 3-38-16,-15 2-138 16,-14 1-72-16,-8 6 125 15</inkml:trace>
  <inkml:trace contextRef="#ctx0" brushRef="#br0" timeOffset="-203591.46">23140 17836 1004 0,'-18'9'493'16,"8"0"-127"-16,8 1-103 15,6-3-48-15,5 2-9 16,8-4-33-16,3 2-19 16,5-5-36-16,2 0-18 15,4-1-39-15,-1 0-13 16,-4-1-20-16,-2 1-19 0,0-1-142 16,-10-1-58-16,-10-4 101 15</inkml:trace>
  <inkml:trace contextRef="#ctx0" brushRef="#br0" timeOffset="-202888.58">24060 17797 1359 0,'-67'-5'543'0,"61"5"-295"16,6 0-82-16,5-1 17 15,-5 1-14-15,7 0-37 16,22 4-19-16,42 13-28 16,-28-6-9-16,-1 4-21 15,-2-1-8-15,-4 5-18 16,-4 3-6-16,-17 3-12 16,-3 1-2-16,-12 6-3 15,-9-4 1-15,-7-1-1 16,-5 1-1-16,-5-2-1 15,-4-2 0-15,2-3 1 0,-1-4 0 16,3-9 0-16,4 3 5 16,8-4 18-16,2 0 5 15,11 0 6-15,5-5-6 16,11-2-12-16,6 0-2 16,12-3 1-16,3-1 1 15,8 2-3-15,-1 0-3 16,-3 1-7-16,-3 0 4 15,-11 1-37-15,-2 0-80 0,-10 0 236 16,2 4-135-16</inkml:trace>
  <inkml:trace contextRef="#ctx0" brushRef="#br0" timeOffset="-202462.65">24644 18161 1682 0,'9'7'588'16,"6"-10"-443"-16,3-4-59 15,4-12 27-15,1-6 19 16,3-10-46-16,-1-3-26 16,-3-6-30-16,-8-1-8 15,-14 3-7-15,-12 2-3 16,-14 8-3-16,-4 7-4 0,-3 13 10 16,2 8 7-16,0 18 22 15,3 7 12-15,9 16 4 16,6 3-2-16,14 7-15 15,8 4-2-15,11 1-2 16,6-7-2-16,10-4-2 16,7-5-6-16,9-13-11 15,0 1-5-15,-4-11 8 16,-7-5 2-16,-3-14-131 16,-2-6 255-16,3 1-143 15</inkml:trace>
  <inkml:trace contextRef="#ctx0" brushRef="#br0" timeOffset="-200936.93">26121 16901 1385 0,'-57'-9'561'0,"46"10"-327"16,4-1-33-16,6 2-28 15,2 2-24-15,12 2-36 16,8 3-15-16,9 1-11 16,9-3-10-16,14-2-27 15,2-5-12-15,2-5-19 0,1 0-4 16,-14 2-5-16,-4-1-3 16,-11 4-18-16,-11 1-57 15,-9 1-124-15,-7 0-67 16,-10-1-151-16,-9 0 245 15</inkml:trace>
  <inkml:trace contextRef="#ctx0" brushRef="#br0" timeOffset="-200728.29">26279 16922 967 0,'-4'0'447'0,"4"0"-153"16,2 2-28-16,-2-2-22 15,0 0-22-15,5 25-48 16,9 37-30-16,-10-19-38 15,1 2-14-15,4-1-35 16,-2-3-15-16,1-3-21 16,8-6-7-16,-5-10-6 15,-3-7-8-15,0-11-97 16,-7-2-55-16,-2-2-596 16,-9 0 503-16</inkml:trace>
  <inkml:trace contextRef="#ctx0" brushRef="#br0" timeOffset="-199393.51">25577 16856 826 0,'-8'-3'443'15,"3"0"-100"-15,-1 3-120 16,0 1-7-16,0 12-49 16,-3 6-24-16,0 13-50 15,2 10-17-15,7 9-23 16,7 3-11-16,8 2-12 15,4-5-6-15,5-12-10 16,3-4-4-16,3-15-6 0,0-7-1 16,0-13-2-16,0-6-1 15,-6-15-4-15,-6-9-7 16,-6-10-25-16,-1-8-7 16,-12-7-2-16,0-1 9 15,-16 1 19-15,-11 4 8 16,-8 4 4-16,-4 7 2 15,-1 17 24-15,4 10 14 16,7 26 13-16,3 8 7 0,9 11-2 16,7 4-5-16,8-1-2 15,8-2-3-15,10-6-15 16,1-5-9-16,15-8-11 16,2-6-5-16,7-8-3 15,7-2-2-15,4-9-61 16,3 0-53-16,-5-3-289 15,5 1 261-15</inkml:trace>
  <inkml:trace contextRef="#ctx0" brushRef="#br0" timeOffset="-198993.17">26001 16661 853 0,'-15'-1'430'16,"1"-4"-3"-16,-2 11-357 16,3 7 1-16,-6 10 40 15,1 9 14-15,9 13-12 16,1 7-11-16,10 15-35 15,5 4-19-15,8 7-32 16,-2-29-6 0,-6-25-4-16,0 2-2 0,29 61-11 15,9-10-35-15,-1-21-53 16,-5-35 59-16</inkml:trace>
  <inkml:trace contextRef="#ctx0" brushRef="#br0" timeOffset="-198632.92">26607 16678 1353 0,'17'19'537'0,"15"2"-273"16,3 7-83-16,7 10 18 15,4 8 18-15,-6 5-36 16,-6 6-31-16,-14 4-52 15,-5-3-21-15,-14 8-33 16,2 0-11-16,-13-2-14 16,-4 2 5-16,-7-10-105 15,-14-8-69-15,1-18 92 0</inkml:trace>
  <inkml:trace contextRef="#ctx0" brushRef="#br0" timeOffset="-196046.13">25133 17034 1275 0,'-9'30'545'0,"12"-28"-259"0,5-2-128 15,2 0 23-15,7-2-37 16,4-3-30-16,7 4-40 16,2 1-10-16,0-2-20 15,-1 0-11-15,-4-2-18 16,-6-1-4-16,-7 4-34 15,-7 1-58-15,-18-5 54 16</inkml:trace>
  <inkml:trace contextRef="#ctx0" brushRef="#br0" timeOffset="-190680.38">27682 12945 1089 0,'-6'17'416'0,"1"-8"-258"15,2-1-116-15,2-6 5 16,1-2 23-16,2 2 10 16,-2-2 10-16,0 0 10 15,0 0 15-15,0-1 3 0,8-4-9 16,5-15-12-1,32-57-32-15,-25 13-17 0,13-25-29 16,5-13-9-16,5-11-5 16,6-2 0-16,-2 6 0 15,0 9-1-15,-4 20-1 16,-9 18 0-16,-14 29-1 16,-6 12 0-16,-12 20 1 15,-2 1-9-15,-10 9-77 16,-3 5-24-16,1 8 57 15</inkml:trace>
  <inkml:trace contextRef="#ctx0" brushRef="#br0" timeOffset="-190261.71">27815 12051 1445 0,'-2'3'561'0,"-4"-8"-328"16,10 0-85-16,2-1 11 15,6-1-13-15,11-3-46 16,-4-6-16-16,8 1-24 16,2-1-12-16,8-1-22 15,5 2-9-15,-2 7-9 16,3 6-2-16,-5 8-4 16,-1 9 0-16,-3 11 16 15,-3-1 9-15,-5 8 17 16,-4 0 2-16,-8-3-14 15,1 4-9-15,-8-7-29 16,-3-6-78-16,-9-8 296 16,-2-3-184-16</inkml:trace>
  <inkml:trace contextRef="#ctx0" brushRef="#br0" timeOffset="-189538.58">27750 8665 920 0,'13'1'475'15,"-5"-3"-145"-15,7-3-109 16,-1-2-5-16,0-1-55 15,-2-1-22-15,-8-2-25 16,-2 4-7-16,-13-2-24 16,-6 5-15-16,-11 3-25 15,-5 1-12-15,-3 4-19 16,-3 3-4-16,9 5-4 16,3 0 0-16,9 2-1 15,5-1 0-15,12 3-3 16,3 3 0-16,13 3 0 15,6 0 1-15,7-2 1 0,5 0 0 16,4 1 0-16,0-1-1 16,-6 3 10-16,-8-5 7 15,-8-1 25-15,-10 3 10 16,-7-8 6-16,-4 1-2 16,-11-3-19-16,-4-8-8 15,-6 0-32-15,0 0-55 0,3-3-123 16,7 1-78-16,8-5-173 15,8-4 258-15</inkml:trace>
  <inkml:trace contextRef="#ctx0" brushRef="#br0" timeOffset="-189229.31">27862 8843 1127 0,'18'-4'521'0,"-3"1"-220"15,1-2-43-15,5-4-63 16,1-4-22-16,4-3-42 15,1-4-27-15,-5-2-50 16,2 2-20-16,-10 0-26 16,-6 0-3-16,-7 6-3 15,-4 0 0-15,-6 4-1 16,-4 2 0-16,-6 5-1 16,-3 2 0-16,3 6 0 0,4 6 0 15,3 10 9-15,7 5 8 16,2 3 22-16,8 5 7 15,8-1-2-15,1-4-6 16,9-4-20-16,-2-7-7 16,4-5 5-16,1-1-38 15,-2-8-121-15,1-4-76 0,3-13 113 16</inkml:trace>
  <inkml:trace contextRef="#ctx0" brushRef="#br0" timeOffset="-189015.65">28308 8456 1509 0,'9'10'664'15,"-8"13"-290"-15,-1 16-219 16,-3 9-12-16,-1 15-64 16,6 7-38-16,0-2-31 15,6-7-4-15,12-11-3 16,0-12-1-16,5-18-35 15,-2-8-62-15,-4-16-136 16,-2-10-126-16,-1-12 213 16</inkml:trace>
  <inkml:trace contextRef="#ctx0" brushRef="#br0" timeOffset="-188878.56">28150 8527 1893 0,'7'7'711'15,"12"2"-558"-15,8 0-11 16,13-2-43-16,2-2-42 16,1-4-23-16,-1 2-47 15,0-1 29-15,6 2-12 0</inkml:trace>
  <inkml:trace contextRef="#ctx0" brushRef="#br0" timeOffset="-188421.05">29045 8420 988 0,'-23'-9'534'0,"17"9"-12"16,3-1-257-16,8 1-91 15,-5-1-2-15,10 0-53 16,19 1-22-16,39-1-31 16,-22 2-19-16,3 0-31 15,8 2-6-15,-7 0-33 16,-9 2-53-16,-14-4-124 15,-11 1-55-15,-9 3 144 16</inkml:trace>
  <inkml:trace contextRef="#ctx0" brushRef="#br0" timeOffset="-188230.5">29215 8425 815 0,'-1'3'516'0,"1"15"88"16,1 3-274-16,5 15-115 0,-1 6-28 15,2 12-88-15,3 6-33 16,0 3-34-16,-3-4-6 16,4-9-8-16,-1-3-4 15,-4-18 6-15,1 0-45 16,-4-14-100-16,-2-12 145 16,-2-1-61-16</inkml:trace>
  <inkml:trace contextRef="#ctx0" brushRef="#br0" timeOffset="-188020.66">29434 8682 1673 0,'-1'7'639'0,"15"-8"-404"15,6-3-74-15,8 1-32 16,2 0-28-16,-2-2-81 15,0 0-6-15,-4 2-70 16,-3 2-67-16,-8 3-171 16,-5 6-107-16,-7 0 243 15</inkml:trace>
  <inkml:trace contextRef="#ctx0" brushRef="#br0" timeOffset="-187871.22">29445 8834 1197 0,'0'6'587'0,"0"1"-160"15,11-5-211-15,5-1-9 16,0-1-46-16,7 0-37 16,0-2-59-16,-1-4-17 15,-1 0-93-15,-3-2 312 0,-1 2-214 16</inkml:trace>
  <inkml:trace contextRef="#ctx0" brushRef="#br0" timeOffset="-186205.37">30109 8509 904 0,'-16'-42'467'16,"5"45"-103"-16,-3 6-181 0,1 6-4 15,-1 15-37-15,3 9-24 16,5 17-23-16,4 4-6 16,9 5-28-16,6-6-13 15,5-12-19-15,1-6-10 16,5-16-10-16,3-7-4 15,2-11-3-15,3-7-2 16,0-12 0-16,-2-7-1 16,-8-13 1-16,-2-1 0 0,-14-10-3 15,-4-2 1-15,-12-5-1 16,-13-6 1-16,-13 1 2 16,-3 5 2-16,-2 11 3 15,4 12 2-15,5 16 12 16,0 4 5-16,9 10 19 15,3 3 7-15,13 12-3 16,8 5-1-16,11 4-9 16,6 2-4-16,10-4-5 15,3-1-2-15,5-9-12 16,4-1-5-16,11-9-43 16,2-5-38-16,6-9 44 15</inkml:trace>
  <inkml:trace contextRef="#ctx0" brushRef="#br0" timeOffset="-185696.94">30641 8384 1112 0,'-5'-7'507'0,"-1"11"-157"15,1 6-115-15,-7 4-79 16,-5 11-7-16,-3 14-55 16,-1 5-15-16,7 14-8 15,7 4-4-15,10-3-18 16,7-3-14-16,10-8-15 0,2-7-8 16,2-7-12-16,-1-8-37 15,-2-11-48-15,1 0-595 16,-5-4 482-16</inkml:trace>
  <inkml:trace contextRef="#ctx0" brushRef="#br0" timeOffset="-185301.77">30889 8864 1711 0,'8'-7'619'0,"2"-9"-528"16,2 0-11-16,1-14-22 15,3-5-32-15,1-7-23 16,-3-9-1-16,4 7 1 16,-7-2 3-16,-9-1 8 15,-4 5 0-15,-15-3 1 16,5 9-3-16,-2 14-13 15,-3 5 12-15,8 19 32 16,-3 7 14-16,-2 15 24 16,7 9-7-16,-6 11-23 0,3 4-11 15,8 9-14-15,2 2-6 16,8-2-5-16,0-1 3 16,10-10-1-16,-4-6-1 15,9-8 7-15,3-9-31 16,-2-7-115-16,-1-6-37 15,-1-7 76-15</inkml:trace>
  <inkml:trace contextRef="#ctx0" brushRef="#br0" timeOffset="-184937.86">31193 8701 1184 0,'5'17'644'16,"0"-7"-12"-16,-2 7-452 15,0-4-17-15,-3 8-67 16,0 1-47-16,-2-5-38 16,-2 2-3-16,0-11-2 15,0-1 0-15,1-1-3 16,1-5-1-16,1-6-3 16,2-4-12-16,4-12-16 15,2 0-1-15,6-3 3 16,1 0 11-16,6 3 16 15,-2 5 4-15,0 2 1 16,2 5 2-16,-3 6 12 16,-2 3 2-16,3 11 11 0,-7 6 9 15,0 1 4-15,-2 1 3 16,-6 2 0-16,-1-3-4 16,-2-2-15-16,3-2-4 15,-3-5-55-15,-1-5-80 16,-2-3-129-16,3-5 139 0</inkml:trace>
  <inkml:trace contextRef="#ctx0" brushRef="#br0" timeOffset="-184523.86">31583 8655 1209 0,'2'17'622'0,"4"-2"-40"16,2 0-315-16,-4 3-103 16,0-1-24-16,-4 4-90 15,-4 0-24-15,-1 1-9 16,-3 0 1-16,1-9 2 16,0-6-5-16,2-5-8 15,2-4-5-15,5-7-22 0,1-6-8 16,8-9-4-16,0-1 2 15,4-2 18-15,5 0 8 16,2 6 4-16,-2-4 2 16,3 11 1-16,-3 2 0 15,4 12 8-15,-3 1 3 16,2 13 13-16,-4 7 5 16,-6 2 2-16,-1 4 0 15,-7-4-3-15,1 2-3 0,-6-7-6 16,0-1-3-16,-1-3-4 15,-9-10-40-15,7 2-113 16,-3-4 340-16,1-12-198 16</inkml:trace>
  <inkml:trace contextRef="#ctx0" brushRef="#br0" timeOffset="-184243.17">31920 8318 1795 0,'21'8'677'0,"7"5"-527"16,7 6-3-16,0 13-36 0,-2 5-19 16,-4 15-11-16,-5 4 2 15,-9 5 13-15,-4 1-13 16,-11 1-21-16,-4-1-9 15,-15 0-24-15,-4-3-11 16,-11-2-9-16,0-7-13 16,0-14-78-16,5-5-66 0,2-19-58 15,6-5-630 1,5-14 601-16</inkml:trace>
  <inkml:trace contextRef="#ctx0" brushRef="#br0" timeOffset="-182188.36">27747 9945 1208 0,'5'-3'489'15,"0"3"-298"-15,7 3-2 16,1 8-1-16,1 7-25 16,-1 13-35-16,-8 4-13 0,-1 11-30 15,-3 2-15-15,1 2-28 16,1 1-10-16,-2-8-14 15,4-4-6-15,0-10-7 16,0-4 5-16,-3-8-72 16,-2-4-58-16,2-10-101 15,-9-8-64-15,2-14-68 16,-3-7-23-16,-3-13-8 16,1-5 8-16,-6-8 250 15</inkml:trace>
  <inkml:trace contextRef="#ctx0" brushRef="#br0" timeOffset="-181902.23">27740 10027 511 0,'3'-31'383'0,"10"11"56"16,3 5-81-16,10 10-108 16,-5-1-35-16,10 5-58 15,-2 1-20-15,-8 5-40 16,4 2-15-16,-11 5-19 0,-3 0-8 16,1 5-20-16,-5-2-8 15,0 2-12-15,-3-2-2 16,-9-2-4-16,1 3-1 15,-14 0 0-15,4-1-2 16,0 5-1-16,-1 1-1 16,10-2-2-16,-1-2-1 15,12 1 6-15,-3-7 4 16,8-2 12-16,3 2 7 0,1-8 8 16,8 6 3-16,-2 2-3 15,4 3-3-15,-8 0-12 16,-4-1-5-16,-5-5-14 15,-4-2-41-15,-2-6-111 16,0-5-58-16,3-4 109 16</inkml:trace>
  <inkml:trace contextRef="#ctx0" brushRef="#br0" timeOffset="-181627.03">28148 9950 1088 0,'0'-3'578'0,"0"5"-6"16,4 13-384-16,2 5-18 15,-3 16-23-15,1 7-37 16,3 2-52-16,-1 3-10 15,4-5-15-15,1-1-10 16,1-10-9-16,2-5 1 16,-8-13-142-16,0-6-83 0,-6-7-166 15,-4-4 192-15</inkml:trace>
  <inkml:trace contextRef="#ctx0" brushRef="#br0" timeOffset="-181456.12">28150 10205 1255 0,'2'0'554'0,"10"2"-219"16,8-2-108-16,7 0-24 16,8 3-34-16,2-3-66 15,3-5-25-15,-6 4-39 16,-9-10-12-16,-3 5-71 16,-7 1-82-16,-4 0 81 15</inkml:trace>
  <inkml:trace contextRef="#ctx0" brushRef="#br0" timeOffset="-181244.97">28449 10004 1435 0,'-3'12'586'16,"7"4"-262"-16,1 3-138 15,-3 10-2-15,3 5-30 0,-5 6-77 16,5 5-18-16,1 0-12 15,0-3-6-15,3-6-17 16,-3-8-5-16,1-8-10 16,-1-7-47-16,2-9-136 15,1-6 12-15,6-10 66 16</inkml:trace>
  <inkml:trace contextRef="#ctx0" brushRef="#br0" timeOffset="-180873.63">28878 9951 1454 0,'4'-7'614'0,"-20"4"-292"16,-6 0-130-16,-16 6-39 16,-4 2-47-16,3 6-61 0,6 5 1 15,15 5 3-15,8 0-1 16,15 3-17-16,7 3-12 15,14 2-10-15,6 2-4 16,10-4-2-16,-3-3-1 16,-6-3 6-16,-2-3 12 15,-9 1 19-15,-8-4 10 16,-3-4 9-16,-8 0-1 16,-14-4-9-16,-2 5-7 15,-7-3-15-15,-9-3-5 0,-4-1-35 16,-2-5-53-16,-1-2-112 15,6-1-58-15,13 4-148 16,6 5 234-16</inkml:trace>
  <inkml:trace contextRef="#ctx0" brushRef="#br0" timeOffset="-179887.12">29624 10004 811 0,'12'-5'400'0,"-1"-1"-127"16,25-15-10-16,-31 18-27 15,-2 1-7-15,-6 2-30 16,2 0-17-16,0 0-34 0,-10 3-28 15,-12 6-28-15,-31 17-10 16,25-9-28-16,-3 2-9 16,2 4-15-16,9 4-5 15,8-4-9-15,2-6-1 16,12-4-5-16,3-3-1 16,8 0-2-16,9 1-1 15,5-1 3-15,2 1-1 16,5-6 0-16,1 2-2 15,-5-3 18-15,-1-3-41 0,-13 4-165 16,-4-1-62-16,-13 5 117 16</inkml:trace>
  <inkml:trace contextRef="#ctx0" brushRef="#br0" timeOffset="-179699.79">29496 10382 1454 0,'0'1'595'0,"7"3"-273"16,9 1-144-16,6-2 8 16,-3-2-11-16,9 1-62 15,0-3-27-15,-3-3-34 16,1-1-16-16,-9-1-130 16,-5 1-50-16,-6 5 85 15</inkml:trace>
  <inkml:trace contextRef="#ctx0" brushRef="#br0" timeOffset="-178738.39">30883 9785 738 0,'2'-19'434'0,"-3"7"21"16,1 3-183-16,2-2-95 16,-2 2-1-16,1 8-38 15,-1 5-14-15,0 16-9 16,5 8-7-16,0 15-14 16,5 7-12-16,4 9-29 15,-5-1-12-15,6-4-22 16,-3-6-7-16,1-4-4 15,-3-8-3-15,-7-9-95 16,-1-7-62-16,-7-12 22 16,4-7 35-16</inkml:trace>
  <inkml:trace contextRef="#ctx0" brushRef="#br0" timeOffset="-178457.86">30359 10200 1411 0,'-9'10'529'16,"11"-7"-342"-16,7-3-85 15,6 1 20-15,12 3 0 16,14-4-26-16,15 2-12 16,25 0-18-16,11-2-12 0,23-3-23 15,9-5-9 1,11-3-13-16,3 1-3 0,-7-1-8 15,-7 4 4-15,-14 1 36 16,-6 4 7-16,-15 1 12 16,-13 0-7-16,-21 1-29 15,-13-1-51-15,-26-1-133 16,-8 1-14-16,-18-2 78 16</inkml:trace>
  <inkml:trace contextRef="#ctx0" brushRef="#br0" timeOffset="-178056.25">30401 10605 1320 0,'0'-9'538'0,"5"-1"-298"16,6 0-90-16,0 10-6 15,1 4-21-15,0 15-26 16,-3 10-6-16,5 17-9 16,1 8-4-16,-1 9-12 15,2 1-7-15,-1-2-16 16,-4-3-11-16,-4-13-17 16,-2-9-5-16,-5-16-3 15,0-9-37-15,-6-12-110 16,1-5-58-16,-5-16 275 15,3-10-115-15</inkml:trace>
  <inkml:trace contextRef="#ctx0" brushRef="#br0" timeOffset="-177812.17">30476 10526 1477 0,'25'5'585'0,"9"-4"-379"16,4 0-104-16,6 1-21 15,-6 4-22-15,-4 0-10 16,-5 7-11-16,-10 1-1 16,-13 6 11-16,-6 1 4 0,-15 0 5 15,-5-2-1-15,-5-2-16 16,-2 2-8-16,1-6-20 16,-1 0-4-16,-2-4-28 15,2-5-40-15,6-1-108 16,7-1-33-16,15-2 112 15</inkml:trace>
  <inkml:trace contextRef="#ctx0" brushRef="#br0" timeOffset="-177519.96">30871 10558 1407 0,'7'15'538'0,"-5"3"-360"0,-3 5-35 15,3 4-18-15,-2 0-19 16,8-4-44-16,2-4-13 16,5-9-11-16,4-2-4 15,4-7-14-15,3-4-6 16,-9-11-6-16,-4-1-3 16,-8-5 2-16,-5 2 5 15,-8-1 10-15,-4-1 2 16,-7 4 2-16,4 2-4 0,0 5-12 15,1 2-5-15,7 9-69 16,-3 5-50-16,5 6-44 16,2 3 75-16</inkml:trace>
  <inkml:trace contextRef="#ctx0" brushRef="#br0" timeOffset="-177273.76">31113 10353 1553 0,'8'2'610'0,"-3"16"-409"16,1 6-18-16,-6 14-53 15,1 7-25-15,2 2-45 16,0 2-10-16,3-1-14 0,-2-10-8 15,2-5-16-15,0-8 3 16,2-16-121-16,-1 2-40 16,-2-10 83-16</inkml:trace>
  <inkml:trace contextRef="#ctx0" brushRef="#br0" timeOffset="-176794.25">31252 10618 1780 0,'7'18'659'0,"0"1"-507"16,2-1-35-16,0-5-30 15,7 1-30-15,3-11-44 16,3 1-5-16,-1-7-3 16,-7-9-1-16,1-2-2 15,-7-4-1-15,-3-3 1 16,1 2 0-16,-9 2 0 15,0-1 2-15,-1 10 0 16,1 2 0-16,-2 8 0 16,5 11 0-16,3 9-1 15,-3 8 0-15,5 9 1 0,0 4 0 16,0 5 2-16,1 2 6 16,6-3 15-16,0-3 7 15,3-1 14-15,-2-4 4 16,-9-4-1-16,-4-5-4 15,-4-6-2-15,-5-2-3 16,-6-6-5-16,-3-4-3 16,-7-4-11-16,2-5-7 15,-6-3-9-15,-1-7-3 0,2-5-4 16,-2-5-13-16,8-3-52 16,8 1-41-16,8-1-90 15,6 2-47-15,10 0 478 16,4 0-225-16</inkml:trace>
  <inkml:trace contextRef="#ctx0" brushRef="#br0" timeOffset="-176541.84">31680 10383 1881 0,'2'-3'663'0,"1"1"-527"0,-3 2-72 16,-2 0-10-16,1 2 3 15,-13 26-25-15,-15 41-6 16,13-26 5-16,5 1 3 16,7-4-6-16,3-2-5 15,6-8-9-15,3-7-5 16,7-10-1-16,1-4-44 15,2-9-129-15,2-8 44 0,1-9 37 16</inkml:trace>
  <inkml:trace contextRef="#ctx0" brushRef="#br0" timeOffset="-176139.17">31821 10519 1461 0,'11'13'656'15,"-2"2"-275"-15,-2 4-208 16,-2 3-29-16,-7-1-64 16,4 4-38-16,4-4-31 15,-5-1-2-15,0-7-3 16,-2-8-2-16,-4-6-5 16,1-4-12-16,4-5-19 15,-2-4-6-15,3-7 0 16,5-4 11-16,3-2 18 0,4 2 8 15,3 4 3-15,-2 5 9 16,0 10 22-16,1 5 8 16,-1 5 20-16,0 7 4 15,0 7-6-15,-4-1-3 16,0 6-12-16,-4 1-5 16,-6 1-7-16,-3-3-4 15,-12-2-8-15,3 0-2 0,2-9-46 16,-1 3-66-16,11-10-110 15,-8-9 393-15,14-16-189 16</inkml:trace>
  <inkml:trace contextRef="#ctx0" brushRef="#br0" timeOffset="-175943.63">32085 10393 1579 0,'23'17'700'15,"2"3"-350"-15,2 8-137 16,-2 2-24-16,-2 8-53 16,-2 6-27-16,-7 0-24 15,-6 0-10-15,-10-3-23 16,-6 0-8-16,-15 0-18 0,-6 2-6 16,-6-8-71-16,-1-4-74 15,3-14 47-15,7-6 10 16</inkml:trace>
  <inkml:trace contextRef="#ctx0" brushRef="#br0" timeOffset="-141780.43">30122 9174 658 0,'-11'-3'311'0,"0"-2"-119"15,5 4-38-15,-3-3 23 0,2 6 4 16,0-2-7-16,0 1-29 16,2-1-14-16,1 0-33 15,1 0-17-15,3 0-31 16,0-1-16-16,0 0-20 15,4 0-4-15,16-3-3 16,32-6 2-16,-20 2 5 16,6-1 3-16,8 4 8 15,6-1 1-15,0 2 2 16,0 1-2-16,3-3-8 16,0 1-2-16,5-1-7 15,1 0-1-15,7 1-3 16,-3 1-2-16,-8 3 0 15,3 1 1-15,-1 0 4 16,-3 0 3-16,6 1 3 16,0 0 0-16,-2-2-3 15,3-2-2-15,-3 0-2 0,3-2-2 16,-5 0-1-16,-2 1 0 16,0 2-1-16,-5 2 0 15,-4 4 2-15,-1 4 0 16,-1-1 2-16,0 1 0 15,3-1-2-15,-10 0 0 16,0-3-2-16,2-2 0 0,-5-2 0 16,9 0 0-1,-4-1 0-15,-4 0 0 0,-8 1 0 16,-2 0 0-16,-3 0 1 16,-2 1 0-16,-2 0 0 15,-6-1-1-15,-9-2-9 16,-7 1-35-16,-16-2-119 15,-1-1 6-15,-16 3 71 16</inkml:trace>
  <inkml:trace contextRef="#ctx0" brushRef="#br0" timeOffset="-141060.31">30017 9366 1015 0,'-8'-7'397'0,"3"1"-256"16,5-2-11-16,6 1-4 15,2-3-6-15,7 0-10 16,4 1-3-16,5 1-6 16,2-1-10-16,9 7-24 15,9 1-13-15,13-1-23 16,10 2-8-16,10-5-16 0,6-3-3 15,4 0-1-15,8-2 0 16,7 0-1-16,-2 3 0 16,4 2 0-16,-6 1 0 15,2 2 0-15,3 2-1 16,-2-4 0-16,2 4 0 16,-8-1 1-16,-5 1 0 15,-5 0 0-15,-8-1 0 0,-10 1 2 16,-6-2 1-16,-11 1 1 15,-5 0 1-15,-9-1 0 16,-5-3 0-16,-11 2-2 16,-4 3 1-16,-6-1-2 15,-3 2-1-15,-3 0-3 16,-2-1 1-16,-4 0-42 16,1 0-33-16,0 0-59 15,-7 0-283-15,-8-1 292 16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2:59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12299,'28'12'4801,"11"4"-3081,-3 8-808,8 12 545,2 6-129,-6 13-112,0 5-48,-11 10-408,-6 3-175,-16 7-153,-9-1-64,-12-1-176,-8-2-64,-6-3 8,-4-1-88,-1-5-744,-3-4-408,14-16 607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1.1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285 26 8866,'9'-6'3743,"6"-4"467,-15 9-4101,0 1-1,1 0 0,-1 0 0,0 0 0,0 0 0,0 0 0,0 0 0,1 0 0,-1 0 0,0-1 0,0 1 0,0 0 0,0 0 0,1 0 0,-1 0 0,0 0 0,0-1 0,0 1 0,0 0 1,0 0-1,0 0 0,0-1 0,0 1 0,1 0 0,-1 0 0,0 0 0,0-1 0,0 1 0,0 0 0,0 0 0,0 0 0,0-1 0,0 1 0,0 0 0,0 0 0,0-1 0,-1 1 0,1 0 1,0 0-1,0 0 0,0-1 0,0 1 0,0 0 0,0 0 0,0 0 0,0 0 0,-1-1 0,1 1 0,0 0 0,0 0 0,0 0 0,0 0-108,-8 1 1753,3 1-1453,-15 5-25,0 2 1,0 0 0,-14 10-276,25-15 51,-24 15 76,2 1 0,0 2 0,-19 17-127,44-34 17,0 0 1,0 1 0,1 0 0,-1 1 0,1-1 0,-1 3-18,5-8 9,0 1 0,0 1 0,0-1 0,0 0 0,0 0 0,0 0 0,0 0 0,1 1 1,-1-1-1,1 0 0,0 1 0,0-1 0,-1 0 0,2 1 0,-1-1 0,0 0 0,0 1 0,1-1 0,-1 0 0,1 0 0,0 1 0,-1-1 1,2 2-10,0-1 16,0 0 0,0 0 0,1 0 0,-1 0 0,1-1 0,-1 1 0,1-1 0,0 1 0,0-1 0,0 0 1,0 0-1,1 0 0,-1-1 0,0 1 0,1-1 0,1 1-16,9 2 73,0-1 0,0 0 0,11 0-73,4 1 77,-9 0-101,-1 1 1,0 1-1,0 0 1,0 1-1,-1 1 0,0 1 1,13 9 23,-30-17-163,0-1 0,0 0 1,-1 1-1,1-1 1,0 1-1,-1-1 0,1 1 1,0-1-1,-1 1 1,1 0-1,-1-1 0,1 1 1,-1 0-1,1-1 1,-1 1-1,1 0 0,-1 0 1,0-1-1,1 1 1,-1 0-1,0 0 0,0 0 1,0-1-1,0 1 1,0 0-1,0 0 0,0 0 163,-6 10-1771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1.4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 13755,'0'-2'5465,"12"8"-3184,18 1-841,4 1 128,2 5-143,4-5-353,1 4-560,-1 2-152,0-4-184,4 2 48,3-8-1024,-3-4 1968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2.4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53 1 10018,'-2'13'4945,"-7"5"-2011,1 0-1886,2 1 798,-1 15-1846,2-11 566,-1 1 235,2 1 0,-1 9-801,5-25 128,-1-1 0,1 0 1,1 1-1,-1-1 1,1 0-1,1 1 1,0-1-1,0 0 0,1 0-128,-3-5 16,1-1 0,1 1-1,-1-1 1,0 0-1,1 1 1,-1-1-1,1 0 1,0 0-1,-1 0 1,1 0-1,0 0 1,0 0-1,1-1 1,-1 1 0,0-1-1,0 1 1,1-1-1,-1 0 1,1 0-1,-1 0 1,1 0-1,-1 0 1,1-1-1,0 1 1,-1-1-1,1 0 1,0 0 0,0 0-1,-1 0 1,1 0-1,0 0 1,-1-1-1,1 1 1,0-1-1,-1 0 1,1 0-1,-1 0 1,1 0-1,-1 0 1,1-1-16,4-3 4,0 1-1,-1-1 1,1-1 0,-1 1-1,-1-1 1,5-5-4,5-8-2,7-13 2,-13 18 1,14-21 12,10-20-13,-26 41 10,-1 0 1,0 0-1,-1 0 0,0-1 1,-1 0-1,-1-1-10,0 7 72,-3 9-65,0 0 0,0 0 0,0 0 0,0 0 0,0 0 0,0 0 0,0 0 0,0 0 0,0 0 0,0 0 0,0 0 0,0 0-1,0 0 1,0 0 0,0 0 0,0 0 0,0 0 0,0 0 0,0 0 0,0 0 0,0 0 0,0 0 0,0 0 0,0 0 0,0 0 0,0 0 0,0 0-1,0 0 1,0 0 0,0 0 0,0 0 0,0 0 0,0 0 0,0 0 0,0 0 0,0 0 0,0 0 0,0 0 0,0 0 0,1 0 0,-1 0 0,0 0-1,0 0 1,0 0 0,0 0 0,0 0 0,0 0 0,0 0 0,0 0-7,0 16 604,1-3-355,0-1-1,0 0 0,1 0 0,4 11-248,16 46 448,-16-52-310,1 0 0,9 15-138,-13-27-254,0 1-1,0-1 1,1-1-1,-1 1 0,1-1 1,0 1-1,1-1 1,-1 0-1,1 0 1,-1-1-1,3 1 255,-6-3-216,1 0 1,-1 0-1,1 0 0,0-1 0,-1 1 0,1-1 0,0 1 0,1-1 216,-1 0-153,0 0 0,0 0 0,0 0-1,0-1 1,0 1 0,0-1 0,1 0 153,-3 1-1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3.0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12963,'1'0'357,"0"0"-1,0 0 1,0 0 0,-1 0 0,1 0-1,0 0 1,0 1 0,0-1 0,-1 0-1,1 1 1,0-1 0,-1 1 0,1-1-1,0 0 1,-1 1 0,1 0 0,-1-1-1,2 1-356,-1 1 368,0 0 0,0-1 0,0 1 0,0 0 0,0 0 0,0 0 0,0 1-368,1 4 432,0 0 1,-1 1-1,1-1 0,-2 1-432,2 19 1107,-2 0 0,-2 13-1107,0 19 557,4-44-498,1-11-79,-1-10-85,-1 2 15,0 0 1,0 0-1,0 0 1,1 1 0,0-1-1,-1 0 1,2 0 89,6-13-97,32-72-125,-38 82 218,1 0 0,1 0 0,-1 1 0,1-1 0,0 1 0,6-5 4,-9 9 6,0 0 0,0 0 0,1 1 0,-1 0 0,0-1 0,1 1 0,-1 0 0,0 0 0,1 0 0,0 0 0,-1 1 0,1-1 0,-1 1 0,1-1 0,0 1 0,0 0-6,-2 0 18,1 0 0,-1 0-1,1 0 1,0 0 0,-1 0-1,1 1 1,-1-1-1,1 1 1,-1-1 0,0 1-1,1-1 1,-1 1 0,0 0-1,1 0 1,-1 0-1,0-1 1,0 1 0,1 0-1,-1 1 1,0-1-1,0 0 1,0 0 0,0 0-1,-1 1 1,1-1 0,0 0-1,0 1 1,-1 0-18,3 5 103,0 0-1,-1 0 1,-1 0 0,1 0-1,0 4-102,0 6 156,2 6 364,0 12-520,5 53 664,-4-44-1773,-4-41 1326,0 3-3445,-1-6 2956,0 0 1,1 0-1,-1 1 1,0-1-1,1-1 0,-1 1 1,0 0-1,1 0 1,-1 0-1,0 0 1,1 0-1,-1 0 1,0 0-1,0 0 1,1 0-1,-1-1 0,0 1 1,1 0-1,-1 0 1,0 0-1,0-1 1,1 1-1,-1 0 1,0 0-1,0-1 1,0 1 271,19-15-2733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3.3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71 205 11258,'11'4'5434,"0"6"-2258,-3 7-1071,-2 8-129,-2 10-672,0-1-287,-3 1-337,-1-6-296,0-15-1280,0-9 15,8-17 329</inkml:trace>
  <inkml:trace contextRef="#ctx0" brushRef="#br0" timeOffset="1">10 1 16347,'-7'10'6090,"5"-5"-4898,2 5-464,6 8-704,4 1 256,11 4-320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3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 12 10314,'1'1'377,"-1"-1"0,1 1 0,-1 0 1,1-1-1,-1 1 0,1 0 0,-1 0 0,0 0 0,1-1 0,-1 1 0,0 0 0,0 0 0,1 0 0,-1 0 0,0 0 1,0-1-1,0 1 0,0 0 0,0 0 0,0 0-377,-6 19 3160,2-7-1886,2-2-665,-1 0 0,1 1 1,1-1-1,0 1 0,1-1 0,0 1 0,1 2-609,-1-11 84,1 1 0,0 0-1,0 0 1,0-1 0,0 1-1,1-1 1,-1 1 0,1-1-1,0 0 1,2 3-84,-2-3 19,0-1 0,0 0 0,0 0 0,0-1 0,0 1 0,1 0 0,-1-1 0,0 1 0,1-1 0,-1 0-1,1 0 1,0 0 0,-1 0 0,1 0 0,2 0-19,-2-1 0,0 1 0,0-1 0,0 0 0,0 0 0,0 0 0,0 0 0,0-1 0,0 1 0,0-1 0,0 0 0,0 0 0,0 0 0,0 0 0,-1 0 0,1-1 0,0 1 0,-1-1 0,1 0 0,-1 0 0,0 0 0,1 0 0,-1 0 0,0 0 0,0 0 0,-1-1 0,2-1 0,1-2-4,0-1 0,0 0 0,-1 0 0,0 0 0,0 0 0,0-1 0,-1 1 0,-1-1 0,2-6 4,-3 12 2,0 0-1,0-1 1,0 1 0,0-1-1,0 1 1,0 0 0,-1-1-1,1 1 1,-1 0-1,0 0 1,0-1 0,0 1-1,0 0 1,0 0 0,0 0-1,0 0 1,-1 0-1,1 0 1,-1 1 0,1-1-1,-1 0 1,0 1 0,-1-2-2,-3-2 4,-1 1 1,-1-1 0,1 1 0,-1 1 0,-7-3-5,5 2-25,-11-5-171,0 2 0,-1 0 196,16 5-224,0 1-1,0 0 1,1 0 0,-1 1 0,0-1-1,0 1 1,0 0 0,0 1 0,0 0-1,-1 0 225,6-1-142,-1 1 0,0-1 0,1 1 0,-1 0 0,0-1-1,1 1 1,-1 0 0,1 0 0,-1 0 0,1 0 0,0 1 0,-1-1-1,1 0 1,0 0 0,0 1 0,0-1 0,0 1 0,0-1-1,0 1 1,0 0 0,0-1 0,1 1 0,-1 1 142,0-1-357,1 1 0,-1-1 0,1 0 0,0 1 0,0-1 0,0 0 0,0 1 0,0-1 0,1 0 0,-1 1 0,1-1 0,-1 0 0,1 0 0,0 1 0,0-1 0,0 0 0,0 0 0,1 0 357,14 19-2191</inkml:trace>
  <inkml:trace contextRef="#ctx0" brushRef="#br0" timeOffset="1">354 68 9546,'4'4'1216,"0"0"0,-1 0 0,0 0 0,1 1 0,-2-1 1,1 1-1,0 1-1216,-1-1 625,0 0 1,0 0 0,-1 1-1,0-1 1,0 0-1,0 0 1,0 3-626,-1 15 3163,-2 21-3163,0 3 1158,3-60-1431,0-1 0,1 0-1,1 1 1,0-1 0,1 1 0,4-11 273,1 2-202,0 0 1,2 0 0,8-11 201,-16 29 16,0 0 0,0-1 1,0 2-1,0-1 0,1 0 0,-1 1 0,1-1 1,0 1-1,0 0 0,1 0-16,-3 2 30,-1 1 0,0-1 1,1 0-1,-1 1 0,0-1 0,1 1 0,-1 0 1,1-1-1,-1 1 0,1 0 0,-1 0 1,1 0-1,-1 0 0,1 0 0,-1 0 0,1 0 1,-1 1-1,0-1 0,1 0 0,-1 1 0,1 0 1,-1-1-1,0 1 0,1-1 0,-1 1 0,0 0 1,0 0-1,1 0 0,-1 0 0,0 0 0,0 0 1,0 0-1,0 0 0,-1 0 0,1 1 0,0 0-29,3 3 131,-2 0 0,1 0 1,0 1-1,-1-1 1,0 1-1,-1-1 0,1 1 1,-1 1-133,7 49 762,-8-51-708,10 130 671,-10-129-202,2-10-374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4.4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10754,'1'0'5535,"4"5"-3599,7 11-785,-7-7-732,-1 1 0,-1-1 0,1 1 0,-2 0 1,1 0-1,-1 0 0,-1 0 0,1 11-419,-1 15 1477,-4 34-1477,1-15 629,1 3-162,2-20-234,-2 0 0,-2 0 1,-4 19-234,1-31 50,2-13-3,2 0 0,-2 14-47,4-25 14,-1-6-16,1-11-18,1-4-8,0 0 1,2 0 0,1 0 0,0 1 0,1-1 0,1 1-1,0 0 1,7-10 27,-9 19-2,1 0 0,0 0 0,0 1 0,1-1 0,0 1 0,0 0 0,1 1 0,0 0 0,0 0 0,2-1 2,-5 6 6,-1-1-1,0 1 1,1 0 0,-1 0-1,1 0 1,0 1-1,0-1 1,0 1 0,0 0-1,0 0 1,0 0-1,0 0 1,0 1 0,0 0-1,0 0 1,0 0-1,0 0 1,0 0 0,0 1-1,0 0 1,0 0-1,0 0 1,0 0 0,0 1-1,2 1-5,-1-1 36,-1 1 0,0 0 0,0 0 0,0 1 0,-1-1 0,1 1 0,-1-1-1,0 1 1,0 0 0,0 0 0,-1 1 0,1-1 0,-1 1 0,0-1 0,0 1 0,-1-1-1,1 1 1,-1 0 0,0 0 0,0 0 0,-1 4-36,1-2 76,0 0 1,-1 1-1,0-1 0,-1 0 1,0 0-1,0 0 1,0 0-1,-1 0 0,0 0 1,0 0-1,-1 0 0,0-1 1,0 1-1,-1-1 0,0 1-76,-2 1 66,-1-1-1,0 1 1,0-1 0,-1 0-1,0 0 1,0-1-1,0-1 1,-1 1 0,0-1-1,-4 1-65,-2 1 2,0-1 0,0-1 0,-1 0-1,1-1 1,-1-1 0,-4 0-2,17-2-173,1-1 0,-1 0 0,0 0 0,0 0 0,1 0-1,-1-1 1,0 1 0,1 0 0,-1-1 0,1 0 0,-1 0 0,0 0 173,3 1-54,0 0 1,-1 0 0,1-1-1,0 1 1,-1 0-1,1 0 1,0-1-1,-1 1 1,1 0 0,0-1-1,0 1 1,-1 0-1,1 0 1,0-1-1,0 1 1,0-1-1,0 1 1,-1 0 0,1-1-1,0 1 1,0 0-1,0-1 1,0 1-1,0-1 1,0 1-1,0 0 1,0-1 0,0 1 53,0-2 7,1 1 1,-1 0 0,1 0-1,0 0 1,-1 0 0,1-1-1,0 1 1,0 0 0,-1 0-1,1 0 1,0 1 0,0-1-1,0 0 1,1 0-8,24-18 145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4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0 12003,'-5'28'5032,"-5"29"426,9-44-4772,0 0 0,0 0 0,2 5-686,-1-13 77,0 0 0,1 0 0,0 0 0,0 0 0,0 0 0,0 0 0,1 0 0,0-1 0,0 1 1,0 0-1,0-1 0,1 0 0,0 0 0,0 1 0,0-2 0,0 1 0,1 0 0,-1-1 0,1 1 0,3 1-77,-4-3 4,0 0 1,1 0-1,-1-1 0,0 1 0,1-1 0,-1 0 0,1 0 0,-1 0 0,1-1 1,0 1-1,-1-1 0,1 0 0,0 0 0,-1 0 0,1 0 0,0-1 1,-1 1-1,1-1 0,0 0 0,-1 0 0,1 0 0,-1-1 0,0 1 1,1-1-1,-1 0 0,0 0 0,0 0 0,0 0 0,0-1 0,-1 1 0,1-1 1,-1 1-1,1-1 0,-1 0 0,0 0 0,0 0 0,0-1 0,0 1 1,-1-1-5,2-2 3,0-1 1,-1 0 0,0 0-1,-1 0 1,0 1 0,0-1-1,0-1 1,-1 1-1,0 0 1,0 0-4,-1 3 8,1 0 0,-1-1 0,0 1 0,0 0 0,0 0 0,-1 0 0,1 0 0,-1 0 0,0 1 0,0-1 0,-1 0 0,1 1 0,-1-1 0,0 1 0,0 0 0,-2-3-8,0 3 0,0 0 0,1-1 0,-1 2 1,0-1-1,0 1 0,0-1 1,-1 1-1,1 1 0,-1-1 0,1 1 1,-1 0-1,1 0 0,-1 0 1,0 1-1,1 0 0,-4 1 0,4-1-135,-1 0 0,1 1 0,0 0 0,-1 0 0,1 1 0,0 0 0,0 0 0,0 0 0,0 0 0,0 1 0,1 0 0,-1-1 0,1 2 0,-1-1 0,1 1 0,0-1 0,0 2 134,2-3-135,0 1 0,0-1 0,1 1 0,-1 0 0,1-1 0,0 1 0,0 0 0,0 0 0,0 0 0,0 0 0,0 0 0,1 0 0,0 0 0,-1 0 0,1 0 0,0 2 136,1-1-72,0 0-1,0-1 1,0 1 0,0-1 0,2 2 72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5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13131,'-5'49'6861,"2"-27"-5765,1 1 1,0-1-1,2 1 0,1-1 0,1 1-1096,-1-16 104,0-2-1,1 1 1,0 0-1,0 0 1,0 0-1,1-1 1,0 1-1,0-1 1,4 5-104,-6-8 5,0-1 1,0 1 0,0-1-1,1 1 1,-1-1-1,0 1 1,1-1-1,0 0 1,-1 0 0,1 0-1,0 0 1,-1 0-1,1 0 1,0 0-1,0 0 1,0-1 0,0 1-1,0-1 1,0 0-1,0 1 1,0-1-1,0 0 1,0 0-1,0 0 1,0 0 0,-1-1-1,1 1 1,0 0-1,0-1 1,0 1-1,0-1 1,1 0-6,1-2-31,0 1-1,0-1 1,0 0 0,0 0 0,-1 0-1,0-1 1,1 1 0,-1-1-1,0 0 1,0 1 0,0-3 31,7-11-254,-1 0 0,1-4 254,-6 13-75,12-23-133,-4 7 35,8-21 173,-20 44 1,0 1 1,0 0 0,0 0-1,1 0 1,-1-1-1,0 1 1,0 0 0,0 0-1,0-1 1,0 1-1,0 0 1,0 0 0,0-1-1,1 1 1,-1 0 0,0 0-1,0-1 1,0 1-1,0 0 1,0 0 0,0-1-1,-1 1 1,1 0-1,0-1 1,0 1 0,0 0-1,0 0 1,0-1 0,0 1-1,0 0 1,0 0-1,-1-1-1,1 2 49,0-1-1,-1 1 1,1-1-1,0 0 1,-1 1 0,1-1-1,0 1 1,-1-1-1,1 1 1,0-1-1,0 1 1,0-1-1,0 1 1,0-1-1,-1 1 1,1 0-49,-3 18 379,1 0 0,0 2-379,1-8 138,0-6-62,1 0 1,0 0-1,0 1 0,0-1 1,1 0-1,0 0 0,0 0 0,0 0 1,1 0-1,3 7-76,-5-14-68,0 0 1,0 1-1,0-1 1,0 0-1,0 1 1,1-1-1,-1 0 1,0 1-1,0-1 1,0 0-1,1 0 1,-1 1-1,0-1 1,0 0-1,0 0 1,1 1-1,-1-1 1,0 0-1,1 0 1,-1 0-1,0 1 1,0-1-1,1 0 1,-1 0-1,0 0 1,1 0-1,-1 0 1,0 0-1,1 0 1,-1 0-1,0 0 1,1 0-1,-1 0 0,0 0 1,1 0-1,-1 0 1,1 0-1,-1 0 1,0 0-1,0 0 1,1 0-1,-1 0 1,0-1-1,1 1 1,-1 0-1,0 0 1,1 0-1,-1 0 1,0-1-1,0 1 68,13-16-5077,-10 13 4267,10-16-1694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4:39:26.43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4:39:27.755"/>
    </inkml:context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16594 5997 438 0,'-5'4'317'16,"2"-1"21"-16,1 2-85 16,0 0-7-16,0-5-39 15,1 0-35-15,0 0-62 0,0 0-78 16,0 0-211-16,0 0-209 15,0 0 227-15</inkml:trace>
  <inkml:trace contextRef="#ctx0" brushRef="#br0" timeOffset="176.88">16566 6013 602 0,'-1'-1'398'16,"0"0"39"-16,0 0-126 15,0 0-52-15,0 0-29 0,-1 0-44 16,1-1-5-16,0 1-43 15,0 0-30-15,0 0-91 16,-6-2-70-16,3 1-133 16,2 1-66-16,1 0 151 15</inkml:trace>
  <inkml:trace contextRef="#ctx1" brushRef="#br0">13263 18916 0,'0'0'16,"0"0"-16,0 0 0,0 0 0,0 0 0,0 0 0,0 0 0,0 0 0,0 0 0,0 0 0,0 0 0,0 0 0,0 0 0,0 0 0,0 0 0,0 0 0,0 0 0,0 0 0,0 0 15,0 0 1,0 0-16</inkml:trace>
  <inkml:trace contextRef="#ctx1" brushRef="#br0" timeOffset="9120.86">14054 18601 0,'0'0'16,"0"0"-16,0 0 0,0 0 0,0 0 0,0 0 0,0 0 0,0 0 0,0 0 0,0 0 0,0 0 0,0 0 0,0 0 0,0 0 0,82 27 0,-74-27 0,0 3 0,-2 0 0,-4 0 0,4-1 0,-3-2 15,2 0-15,-2 3 16,0-3 0,-1 3-16,-2-3 15,0 0 1,6 0-16,-4 0 16,1 0-16,3 0 15,-1-3-15,1 3 16,-6 0-16,2 0 15,1 0 1,0 0-16,2 0 16,-5-3-1,3 3 1</inkml:trace>
  <inkml:trace contextRef="#ctx0" brushRef="#br1" timeOffset="17184.93">16920 5504 1168 0,'-16'9'493'0,"6"-5"-232"16,0-3-51-16,3 0-15 16,16 5-23-16,-5-5-54 15,16 1-11-15,8 5-11 16,-5-4-5-16,23 2-16 16,-5-2-9-16,6-1-24 15,-1-5-12-15,-1 3-14 16,-1 2-5-16,-9 0-3 15,-3 6-7-15,-12-4-84 16,-9-2-60-16,-18 1-135 16,-8 0 291-16,-14-3-50 15</inkml:trace>
  <inkml:trace contextRef="#ctx0" brushRef="#br1" timeOffset="17411.82">17012 5565 1246 0,'-15'4'582'0,"4"-1"-289"15,7 1-80-15,1 7-11 16,3 3-62-16,3 8-17 16,-2 10-20-16,0 3-11 15,1 11-22-15,8 6-8 16,2-2-22-16,6 1-10 16,5-7-15-16,-1-2-5 0,-1-10-6 15,-4-7 4-15,-3-7-53 16,-4-1-68-16,-4-8-152 15,-3-5 9 1,-5-11 133-16</inkml:trace>
  <inkml:trace contextRef="#ctx0" brushRef="#br1" timeOffset="17563">16977 5897 1546 0,'8'3'630'0,"3"-2"-404"16,13 5-16-16,6-3-41 15,-4 2-38-15,9 1-46 16,0-3-21-16,-1 3-35 16,1-2-5-16,-2-2-111 15,-4 1-66-15,-8 2-144 16,-7 1 271-16,-17 0-22 0</inkml:trace>
  <inkml:trace contextRef="#ctx0" brushRef="#br1" timeOffset="17711.04">17141 6054 1289 0,'-14'14'565'16,"12"-6"-269"-16,6 4-70 16,6-7-14-16,4 3-28 0,2-7-43 15,3 2-22-15,2 1-58 16,3 0-16-16,0-2-101 16,3 0-88-16,-3-6 93 15</inkml:trace>
  <inkml:trace contextRef="#ctx0" brushRef="#br1" timeOffset="18159.27">17635 5542 1673 0,'5'-19'644'0,"1"3"-418"16,-3 1-89-16,-9 5 21 15,-5 9-48-15,-13 3-66 16,-4 5-11-16,-6 12-13 16,-4-2-6-16,4 5-5 0,6-2-3 15,12-5-2-15,6 1-1 16,7 0-1-16,5 3 0 16,1-4 0-16,4 2 1 15,2-4 2-15,-3 0 2 16,6 6 7-16,8 5 3 15,-2 7 9-15,-5 2 3 16,-4 8-1-16,-8 2-3 0,-1 0-7 16,7-1-6-16,-5-10-6 15,-4-8 0-15,5-1-1 16,-2-9 2-16,5 2 9 16,10 1 2-16,-1-9 3 15,3 2-1-15,2-6-9 16,-4-5-4-16,5-2-2 15,1-2 4-15,-1-7-73 16,4 3-70-16,-1-6-122 16,1 4 96-16,-7-4 73 15</inkml:trace>
  <inkml:trace contextRef="#ctx0" brushRef="#br1" timeOffset="18370.89">18101 5673 1697 0,'0'-21'702'0,"1"15"-420"0,-2 2-97 16,-11 23-21-16,-2 12-61 15,-8 15-49-15,1 10-5 16,-4 3-24-16,4-5-9 16,-1-4-9-16,8-8-1 15,8-16 5-15,2-2-26 16,5-15-140-16,-6-5-52 0,-6-10 107 15</inkml:trace>
  <inkml:trace contextRef="#ctx0" brushRef="#br1" timeOffset="18578.25">17844 5685 1835 0,'25'6'726'0,"-9"12"-495"16,10 4-46-16,-6 8-34 15,4 8-47-15,7 8-42 16,-6 0-14-16,9 5-20 16,-3-2-10-16,1-7-10 15,-2-6-2-15,-9-8-2 16,-3-6-40-16,-9-10-135 16,-3-5 343-16,-6-14-181 15</inkml:trace>
  <inkml:trace contextRef="#ctx0" brushRef="#br1" timeOffset="18981.18">18231 5527 1849 0,'9'-4'682'0,"-1"-5"-480"15,5-2-94-15,10 4-17 16,3 7-9-16,4-1-47 15,0 2-2-15,0 8-1 16,-6-8-8-16,2 10-13 16,0 2-1-16,-3-6-4 15,7 9 0-15,-8-6-2 16,-3-1-1-16,-5 8 0 16,-5 0-1-16,-3 13 3 15,-1 9 4-15,-4 6 13 16,0 7 6-16,2 5 5 15,0-2-2-15,2-6-9 16,-1-3 0-16,-1-7 0 16,1-3 3-16,-4-6 7 15,-2-3-3-15,-8-10-2 0,-6-7-3 16,-6-3-8-16,-1-5-3 16,-4-8-8-16,3 1-17 15,2-11-123-15,-3-4 86 16,19 0 0-16</inkml:trace>
  <inkml:trace contextRef="#ctx0" brushRef="#br1" timeOffset="19250.82">18916 5789 1591 0,'-9'7'680'16,"-1"-3"-391"-16,18-3-162 16,-4 0 25-16,9-1-75 15,7 0-20-15,11-3-8 16,4-1-21-16,2 2-125 15,-11 0-82-15,-11 2 104 0</inkml:trace>
  <inkml:trace contextRef="#ctx0" brushRef="#br1" timeOffset="19424">18942 5938 1533 0,'-9'13'654'15,"11"-5"-381"-15,-3-4-12 16,7 2-78-16,-5-5-31 0,8 2-41 15,4-4-22-15,0-6-43 16,8 4-14-16,5-2-15 16,5 5-81-16,-5-2-194 15,3-2 176-15</inkml:trace>
  <inkml:trace contextRef="#ctx0" brushRef="#br1" timeOffset="20014.28">19539 5350 1555 0,'-4'0'630'0,"16"1"-372"15,0 4-108-15,3 8 17 16,1 4-40-16,-8 10-37 15,1 6-6-15,-6 4-28 16,0 6-15-16,-1-7-16 16,-2-6-5-16,1-11-7 15,-1-9-5-15,-3-12-7 16,-1-8-1-16,-4-14-9 16,0-1-6-16,3-6-1 15,2-9 0-15,8 5 10 16,7-8 3-16,7 5 3 15,5 8 0-15,7 7 8 16,2 8 2-16,7 11 15 16,-3 7 9-16,-3 13 16 15,-2 7 6-15,-16 12 1 16,0 8-6-16,-14 1-14 0,-2-1-7 16,1 0-12-16,-7-9-4 15,4-8-6-15,1-1-1 16,1-8-22-16,3-6-61 15,7-6-154-15,-6-7-29 16,-4-9 131-16</inkml:trace>
  <inkml:trace contextRef="#ctx0" brushRef="#br1" timeOffset="20399.46">19470 5869 1557 0,'-31'11'683'16,"18"-8"-336"-16,13-3-211 15,3 0 42-15,25-2-50 16,-1-4-16-16,17 2-3 16,7-4-19-16,10 3-32 0,13-1-11 15,1 1-19-15,-7 0-7 16,5 0-11-16,-7 0-3 16,-10 3-3-16,0 0-1 15,-21 2-13-15,-9 2-26 16,-13 2-76-16,-7 0-72 15,-9 0-91-15,-10-3 157 0</inkml:trace>
  <inkml:trace contextRef="#ctx0" brushRef="#br1" timeOffset="20774.13">19709 6109 1635 0,'2'4'689'16,"3"-1"-389"-16,11-2-171 16,3 2 47-16,8 1-56 15,6 0-21-15,0-1-22 16,1 6-23-16,-17 0-35 16,-2 7-7-16,-10 8-6 15,-1 1-2-15,-4 5-1 16,-14-2-2-16,-5-1 0 15,-10 0 0-15,3-4-1 0,1 0 3 16,2-5-1-16,3-3-1 16,9-6 1-16,1-7 3 15,9-1 10-15,1-3 7 16,6 0 12-16,-6 2 1 16,14-1 2-16,14-2-1 15,51-4-6-15,-39-2-4 16,-5 4-10-16,1 3 2 0,-13-1-32 15,2 4-66-15,-12-3-333 16,2-10 279-16</inkml:trace>
  <inkml:trace contextRef="#ctx1" brushRef="#br1" timeOffset="30817.67">14878 11255 0,'0'0'0,"0"0"15,0 0 1,0 0-16,0 0 15,0 0-15,0 0 16,0 0 0,0 0-16,0 0 15,0 0-15,0 0 16,0 0 0,0 0-16,0 0 15,0 0 1,0 0-16,0 0 15,0 0-15,0 0 16,0 0 0,0 0-16,0 0 15,0 0 1,0 0 0,0 0-1,0 0 1,0 0-16,0 0 15,0 0 1</inkml:trace>
  <inkml:trace contextRef="#ctx0" brushRef="#br1" timeOffset="32828.39">5115 7313 627 0,'-2'-1'356'16,"-1"0"-98"-16,2-1-36 15,0 1-10-15,0 0-25 16,0 0-5-16,-1-1-3 16,0-1-3-16,1 2-24 15,0 0-11-15,0-1-27 16,0 2-14-16,1 12-19 16,2 17-9-16,11 64-9 15,-5-32-4-15,4 7-10 16,5 2-5-16,2-1-9 15,0-4-7-15,-1-13-7 0,-1-4-6 16,-2-16-5-16,-2-6-2 16,-4-9-42-16,-2-5-30 15,-7-10-64-15,-2-2-45 16,-9-17-82-16,-1-5-39 16,-3-13 185-16</inkml:trace>
  <inkml:trace contextRef="#ctx0" brushRef="#br1" timeOffset="33110.47">5053 7376 1171 0,'0'-17'515'0,"13"0"-201"15,7 5-80-15,2-2-50 16,4 2-2-16,5 4-36 16,-1 2-25-16,2 6-27 15,0 6-14-15,3 11-26 16,0 5-9-16,-2 12-11 15,-9-3-7-15,-8 7-7 16,-9 1-4-16,-16-3 1 16,-2 0-2-16,-15-5 1 15,-4-4 0-15,-7-6-6 16,-2-1-9-16,3-4-27 16,-1-4-27-16,7-2-71 15,5-2-43-15,6-3-100 0,8 1-59 16,19-3 208-16</inkml:trace>
  <inkml:trace contextRef="#ctx0" brushRef="#br1" timeOffset="33484.47">5489 7617 1349 0,'19'0'531'0,"-8"9"-284"16,-3 5-49-16,1 11 9 15,4 7-4-15,-1 10-55 16,2 0-28-16,3 8-30 16,-2-3-17-16,-2-7-31 15,1 0-11-15,-7-15-10 16,-4-3-1-16,-3-11 1 16,-2-7 1-16,-8-10-4 15,-4-10-3-15,-1-12-7 16,-2-5-4-16,4-9-4 15,5 2-2-15,5-2-1 16,4 3-1-16,9 4 2 16,3 1 0-16,8 12 2 15,3 3 0-15,5 7 0 16,-1 3 1-16,-4 4 15 0,0-1-37 16,-6 5-120-16,-1 1-58 15,-5 3-470-15,-3 4 439 16</inkml:trace>
  <inkml:trace contextRef="#ctx0" brushRef="#br1" timeOffset="34155.11">6273 7244 603 0,'2'-10'405'16,"-3"-1"47"-16,-4 4-194 16,-1 1 1-16,-7 6-32 15,2 4-30-15,-5 13-49 16,-2 7-22-16,-2 14-22 15,-1 7-9-15,5 8-23 16,6 5-14-16,10 11-27 16,3-1-7-16,14 7 3 15,2-2 9-15,9-4 9 16,5-4 1-16,3-7-6 16,4-6-7-16,0-10-11 15,-4-7-5-15,-11-13-5 16,-6-7-2-16,-4-9-1 0,-6-2 3 15,-4-6-16-15,-5-3-76 16,-18-9 261-16,5 1-162 16</inkml:trace>
  <inkml:trace contextRef="#ctx0" brushRef="#br1" timeOffset="34749.83">6933 7336 1257 0,'4'-4'522'0,"-3"0"-228"15,-1 4-68-15,0 0-10 16,0 0-2-16,2 13-49 15,3 16-30-15,6 55-31 16,-3-28-17-16,-3 10-32 16,-2 3-10-16,6-5-12 15,-6-4-4-15,3-8-6 16,0-8-6-16,2-9-7 16,3-6-3-16,-8-16 1 15,4 0-8-15,-7-14-50 16,-1-6-44-16,-1-11-117 15,2-7-42-15,5-9 152 16</inkml:trace>
  <inkml:trace contextRef="#ctx0" brushRef="#br1" timeOffset="35021.9">7612 7478 1529 0,'-3'1'625'16,"3"8"-284"-16,-7 10-194 15,-3 8 1-15,-7 11 1 16,-7 8-33-16,1 9-61 16,3 2-9-16,-1 3-17 15,3-2-9-15,3-7-12 16,-1-8-2-16,5-12-13 15,-2-9-36-15,2-13-119 16,0-9-42-16,-5-10 108 16</inkml:trace>
  <inkml:trace contextRef="#ctx0" brushRef="#br1" timeOffset="35255.73">7283 7572 1851 0,'15'-2'701'0,"8"14"-446"16,4 8-58-16,4 8-4 0,-3 6-26 16,3 5-76-16,-1-2-16 15,-2 1-16-15,5-1-12 16,-6-3-22-16,-2-4-8 16,-1-4-7-16,-5 0 0 0,-7-7-15 15,-2 0-23 1,-4-11-102-16,0-4-73 0,-3-12-196 15,1-5 238-15</inkml:trace>
  <inkml:trace contextRef="#ctx0" brushRef="#br1" timeOffset="35522.49">7797 7809 1641 0,'-3'13'651'16,"-6"-7"-315"-16,9-2-184 16,3-4 13-16,8 2 13 0,8-2-39 15,12-6-62-15,4 1-7 16,0-5-29-16,-2 2-2 15,-5 2-84-15,-3 6-85 16,-6 0-325-16,0 0 283 16</inkml:trace>
  <inkml:trace contextRef="#ctx0" brushRef="#br1" timeOffset="36380.55">8357 7297 1089 0,'0'0'503'0,"0"0"-152"15,2 0-76-15,3 4-20 16,2 4-9-16,0 21-57 15,27 39-33-15,-26-31-52 16,0-2-27-16,-4-9-37 0,5-2-12 16,-10-8-16-16,1-6-4 15,0-9-4-15,-4-6-3 16,5-8-2-16,0-4-6 16,-2-11-10-16,5 0-2 15,-3-7-5-15,5 1 3 16,6-1 8-16,-4 0 3 15,6 6 7-15,4 5 1 16,0 13 9-16,6 8 8 0,2 15 11 16,-8 8 5-16,-1 13 4 15,-2 5 0-15,-4 2-3 16,-1-5 0-16,-4-2-11 16,1-4-6-16,-3-8 0 15,0-1-13-15,-5-9-70 16,-1-1-59-16,-1-6-138 15,0-2 7-15,5 5 150 16</inkml:trace>
  <inkml:trace contextRef="#ctx0" brushRef="#br1" timeOffset="36753.62">8282 7769 1560 0,'-19'15'598'0,"6"-11"-333"15,4 0-99-15,12-1 3 0,6-1 0 16,17 1-57-16,10-3-22 15,13-1-11-15,5-2-14 16,3-6-22-16,2 0-7 16,1 0-12-16,-1 3-6 15,-3 4-9-15,-5 3-3 16,-10 5 6-16,-7 4-8 16,-12 1-95-16,-10-3-68 15,-8 2-72-15,-6-4 112 0</inkml:trace>
  <inkml:trace contextRef="#ctx0" brushRef="#br1" timeOffset="37135.58">8534 8035 1155 0,'-16'0'575'0,"16"3"-73"16,4-1-271-16,11-2-81 15,3 2 4-15,6 0-20 16,2 1-34-16,2 6-30 16,1 2-13-16,-7 4-39 15,0 4-9-15,-6 3-5 16,-4 0 0-16,-8 2-1 0,-5-2 0 16,-11-1 0-16,-4-1 1 15,-6-2 2-15,-1-2 0 16,0-4-2-16,1 1 2 15,6-5 19-15,4 1 10 16,9-1 8-16,6-6 2 16,11-2-12-16,6-2-6 15,7 0-2-15,4-4 1 0,1-2-5 16,0 2-3-16,-2 0 7 16,-3 5-17-16,-5-3-145 15,-3-6-54-15,-5-9 99 16</inkml:trace>
  <inkml:trace contextRef="#ctx0" brushRef="#br1" timeOffset="37621.74">9112 7181 1539 0,'-2'-1'602'0,"3"17"-337"15,2 6-102-15,-1 16-4 16,5 10-3-16,2 12-47 16,0 3-12-16,5 10-10 15,-2 6-16-15,-3 3-22 16,2 1-6-16,-6-8-15 15,-2-6-8-15,-2-14-9 0,-1-4-4 16,0-16-2-16,-1-8 3 16,0-18-19-16,1-10-52 15,-2-18-123-15,1-10 351 16,1-9-175-16</inkml:trace>
  <inkml:trace contextRef="#ctx0" brushRef="#br1" timeOffset="38373.31">9672 7537 1246 0,'-36'-41'518'0,"33"36"-227"16,2 1-76-16,1-3-19 16,4 4 5-16,6 4-39 15,1 2-24-15,7 6-19 16,-1-2-15-16,4 0-36 0,4 2-15 16,4-1-22-16,6 1-10 15,-1-1-11-15,2 1-4 16,-8-2-1-16,-10 0-1 15,-5-2-1-15,-10 0-1 16,-3 3 1-16,-2 3 0 16,-14 4 1-16,-3 0 0 15,-14 6 0-15,-3 1-3 16,-5 0-1-16,2 2 0 0,6-1-4 16,4-2-2-16,8-6-16 15,4-3-26-15,7-7-105 16,5-4-46-16,10-2 114 15</inkml:trace>
  <inkml:trace contextRef="#ctx0" brushRef="#br1" timeOffset="38601.11">10005 7754 1542 0,'-17'19'666'15,"0"-5"-286"-15,3 9-217 16,-10 0 5-16,-18 1-24 16,0 1-36-16,0-4-43 0,7-4-10 15,11 0-35-15,4-3-10 16,12-5-20-16,3-5-39 16,8-4-91-16,8-3-54 15,6-8 247-15,0 6-87 16</inkml:trace>
  <inkml:trace contextRef="#ctx0" brushRef="#br1" timeOffset="39758.89">10605 7570 1242 0,'0'-1'561'15,"0"0"-287"-15,0 0-53 16,2-11-11-16,6-1-46 16,12-30-32-16,-28 31-37 15,-3 0-18-15,-10 3-35 16,0 6-11-16,-7 6-13 16,2 5-5-16,2 7-6 15,-2 1-1-15,6 11-3 16,2 0 1-16,5 4 1 15,9-2-1-15,6-7 2 16,0-2 1-16,15-4-3 16,-2-4 2-16,7-4 0 0,8-2 1 15,0-6 0-15,4-4-3 16,-3-2 0-16,-8 1 0 16,-8 2-2-16,-8 2 3 15,-11 4 3-15,-6 2 1 16,-6 8 2-16,-2 2-2 15,-1 4-5-15,1 5-2 16,3-2 14-16,4 0 8 16,10-2 10-16,0-8 4 0,5 2-2 15,3-5-7-15,4-2-2 16,2 1-4-16,4-8-10 16,4 2-2-16,1-4 6 15,3-4-30-15,0-8-139 16,2-6 84-16,-2-10-1 15</inkml:trace>
  <inkml:trace contextRef="#ctx0" brushRef="#br1" timeOffset="40500.46">10994 7444 1220 0,'-2'-1'517'0,"-3"-2"-278"16,2 1 2-16,2 0-18 16,0 1-19-16,0 0-34 15,0 1-12-15,1 0-39 16,6 24-26-16,10 38-36 0,-13-24-15 15,5-3-20-15,-8-6-6 16,0-8-6-16,0-4-4 16,-7-11 1-16,2-2-1 15,-4-12-5-15,6-6-8 16,1-12-22-16,-3-7-6 16,8-2-3-16,1 3 6 15,-1-3 18-15,8 7 6 0,1 4 5 16,0 4 2-16,8 8 13 15,4 2 9-15,-1 10 16 16,2 1 8-16,-2 12 1 16,-2 6-1-16,-13 0-5 31,-3-9-5-31,-1 1-5 0,11 33-6 0,-6 0-8 16,-3-2-3-16,-5-21-14 15,-1-3-18-15,0-8-86 16,0-6-56-16,-1-4-125 15,0-4 443-15,0 2-157 16</inkml:trace>
  <inkml:trace contextRef="#ctx0" brushRef="#br1" timeOffset="40981.39">10846 7913 1157 0,'-5'2'439'0,"3"-2"-272"16,2 0-43-16,0 0 48 16,0-1 10-16,3 0-15 15,17-3 4-15,33-6-16 16,-18 4-13-16,6-1-10 15,10 2-9-15,8-5-33 16,7-1-21-16,6-3-35 0,-1-1-11 16,-2 4-8-16,-8 3-3 15,-16 6-3-15,-9 1 6 16,-16 1-38-16,-1 1-68 16,-18 1-117-16,-1 4 374 15,-6-2-176-15</inkml:trace>
  <inkml:trace contextRef="#ctx0" brushRef="#br1" timeOffset="41389.54">11070 8127 1747 0,'6'0'629'0,"18"-4"-503"15,5-1-5-15,-1-1 27 16,9-1-19-16,-1 6-45 16,2 2-5-16,-5 7-33 15,-5 6-17-15,-10 6-16 16,-7 2-3-16,-11 4-2 16,-6 3-1-16,-13-3 1 15,-4 4 0-15,-9-6 1 16,-1-4 2-16,3-2-9 0,2-7 11 15,9-3 27-15,5-1 10 16,7-3 25-16,5-3-11 16,6-1-18-16,9-6-7 15,5 4-9-15,7-2 0 16,6-1-5-16,2 2-5 16,2 2-7-16,-2 0-4 15,-4 1-6-15,-5 1-22 16,-2 1-108-16,-3-3-63 0,3-10-300 15,13 1 307-15</inkml:trace>
  <inkml:trace contextRef="#ctx0" brushRef="#br1" timeOffset="41851.69">11747 7162 1612 0,'7'-9'603'16,"3"6"-436"-16,9 8-42 16,8 4 28-16,6 16 12 15,5 8-19-15,-5 10-30 16,3 10-12-16,-1 11-41 0,-7 6-12 16,-5 14-17-16,-4 7-5 15,-15 8-10-15,-1 1-4 16,-7-2-3-16,0-7-2 15,-9-18-1-15,3-7 0 16,0-21-2-16,-5-6 0 16,6-13-2-16,-5-5 2 15,-6-10-11-15,5-4-38 16,-2-14-109-16,3-4-67 0,12-4-112 16,-1-2-39-16,7 6 241 15</inkml:trace>
  <inkml:trace contextRef="#ctx0" brushRef="#br1" timeOffset="42393.98">12728 7605 1288 0,'13'-16'554'0,"-8"6"-191"16,-2 0-148-16,-1 3-34 15,-1 5 13-15,-5 6-51 16,-5 4-32-16,-10 5-35 15,-6 4-24-15,-5 3-32 16,-1-1-5-16,4 4 2 0,2-1 3 16,8-1 11-16,7 1 3 15,8-1 5-15,4 2 2 16,9-5-1-16,4 1-3 16,8-6-9-16,2-1-4 15,2-8-8-15,3 0-5 16,-4-2 4-16,-4 0-35 15,-5 4-152-15,-6-6 96 0,-11-7 0 16</inkml:trace>
  <inkml:trace contextRef="#ctx0" brushRef="#br1" timeOffset="42604.91">12590 8012 1614 0,'-8'0'649'0,"9"6"-319"15,9 0-98-15,6-2 10 16,2-2-19-16,3-3-92 16,7-1-31-16,2-1-44 15,1-1-19-15,-2 2-21 16,-6-4-60-16,-4 4-78 16,-3 2-631-16</inkml:trace>
  <inkml:trace contextRef="#ctx0" brushRef="#br1" timeOffset="43518.56">13333 7687 1397 0,'6'-5'606'16,"4"0"-326"-16,12 3-86 16,4 1 10-16,5 3-42 0,3 2-28 15,-3 3-26-15,4 3-11 16,-5 7-40-16,-1 4-17 16,-8 8-21-16,-9 0-4 15,-9 5-8-15,-5-4-1 16,-11 4-4-16,-5-3 0 15,-4-2-1-15,1 4 0 16,1-11 1-16,-2 0 1 0,5-4-3 16,4-5 4-16,8 0 24 15,6-4 8-15,11-4 19 16,-4-1-1-16,11-4-7 16,3-3-5-16,3-4-7 15,3 0-4-15,0 2-9 16,-3 2-5-16,-5 4 1 15,-5 1-7-15,-6 2-119 16,0 0-54-16,-6-3 89 16</inkml:trace>
  <inkml:trace contextRef="#ctx0" brushRef="#br1" timeOffset="43976.28">13993 7984 1605 0,'-4'9'673'16,"1"-2"-392"-1,3-7-105-15,0 0-2 0,26 5-44 16,33-18-33-16,-25-17-29 16,-4-6-13-16,-9-6-34 15,-6-1-8-15,-13-1-4 16,-7 4 2-16,-17 9 1 16,-7 3-1-16,-7 15-2 15,-8 9-2-15,4 16-7 16,6 9 11-16,12 14 21 15,9 6 9-15,11 8 24 16,1 5-3-16,11 4-9 16,9-1-5-16,8-11-13 15,11-2-6-15,3-14-4 16,1-5-5-16,6-9-3 16,-2-6-2-16,-4-11-26 15,0-7-58-15,-9-4 139 0,-10-5-75 16</inkml:trace>
  <inkml:trace contextRef="#ctx0" brushRef="#br1" timeOffset="44423.27">14465 7157 1104 0,'-5'0'634'16,"1"0"24"-16,4 0-430 15,0 0 3-15,0 0-26 16,0 0-28-16,0 0-47 15,14 4-18-15,15 1-52 16,32 1-23-16,-30-9-3 16,4 1-18-16,-7 1-149 0,-6 3-73 15,-6 10 109-15</inkml:trace>
  <inkml:trace contextRef="#ctx0" brushRef="#br1" timeOffset="46028.58">15161 6727 1343 0,'-1'-2'547'16,"-2"-4"-323"-16,0 1-31 15,1 4-23-15,-3-3-36 16,-9 2-59-16,-29 15-2 15,29 15-9-15,-2 2-11 16,8 9-10-16,1 8-3 0,7 7-11 16,1 0-5-16,7 8-9 15,2-3-3-15,4-6-1 16,4 0-1-16,0-9 0 16,1-7-1-16,-1-11-4 15,0-4 0-15,-4-12-49 16,-3-6-52-16,-3-11-53 15,-2-12 75-15</inkml:trace>
  <inkml:trace contextRef="#ctx0" brushRef="#br1" timeOffset="46459.31">15319 6656 1521 0,'14'-15'603'16,"-8"13"-349"-16,-1 4-84 15,4 10 23-15,0 6-38 16,-3 3-57-16,2 2-16 16,-4 1-25-16,-2 0-17 15,3 1-26-15,-5-2-5 0,-4-8-3 16,0-6-1-1,-2-9-6-15,-2-3-4 16,1-10-4-16,5-3-3 0,1-7 0 16,3-3 2-16,6 2 2 15,2 0 2-15,3 6 5 16,3 0 1-16,-1 5 1 16,5 2 3-16,0 6 6 15,1 2 3-15,0 8 19 16,-7 6 10-16,3 8 12 15,-6 4 4-15,-4 5-5 16,-3-2-8-16,-2 0-17 16,-2-1-7-16,0-4-8 15,0-2-16-15,-1-7-97 16,1-6-68-16,0-6-78 16,5-4-119-16,0-9 247 15</inkml:trace>
  <inkml:trace contextRef="#ctx0" brushRef="#br1" timeOffset="46732.78">15290 6960 1592 0,'2'5'665'15,"1"-1"-373"-15,12-4-119 16,4 1 22-16,11-2-44 16,4-1-35-16,4 0-34 15,4-5-11-15,0 4-38 16,-1 2-12-16,1 0-5 16,-5 3-33-16,-10 0-106 15,-9 2-59-15,-10 6 347 16,-8-4-181-16</inkml:trace>
  <inkml:trace contextRef="#ctx0" brushRef="#br1" timeOffset="47104.57">15415 7111 1485 0,'-10'-3'612'15,"10"2"-367"-15,6-1-7 16,6 2-31-16,8 0-28 15,3 1-46-15,2 1-21 16,5 2-41-16,-2 1-17 0,-1 4-24 16,-6 1-10-1,-11 8-13-15,-1 0-1 0,-12 1-4 16,-2 2-2-16,-6-1 0 16,-2 1 0-16,-4-5 2 15,1-4 0-15,0-3 1 16,-2-3 0-16,10 0-2 15,3-2 5-15,5 2 11 16,2-4 5-16,4-1 9 16,-6-2-2-16,2 0-4 15,22-1-2-15,31-8-4 16,-28 3-5-16,-2-2 1 16,-2 0-4-16,-4 1-62 15,-2 1-85-15,-5-3 250 16,-1 2-135-16</inkml:trace>
  <inkml:trace contextRef="#ctx0" brushRef="#br1" timeOffset="47445.05">15734 6681 1788 0,'1'-4'172'16,"6"0"-56"-16,8-1 213 16,6 4-123-16,8 12-12 15,2 4 2-15,0 15-46 16,-11 6-19-16,1 8-32 16,-4 5-23-16,-4 3-33 15,6 3-7-15,-12 2-11 0,1 1-4 16,-9 0-10-16,-4-3-3 15,1-9-2-15,-5-7-1 16,-1-14 0-16,-2-4-6 16,-4-12-28-16,-3-8-39 15,5-5-127-15,2-8-37 16,11-9 130-16</inkml:trace>
  <inkml:trace contextRef="#ctx0" brushRef="#br1" timeOffset="48108.14">16188 6945 1284 0,'10'-2'552'15,"-1"-11"-311"-15,25-29 3 16,-34 28-49-16,-1 6-30 15,-6 0-45-15,-3 2-13 16,-2 7-42-16,-1 3-14 16,-2 6-9-16,-1 2-5 15,0 7-12-15,1 1-5 0,2 4-7 16,3 1-2-16,9-2 2 16,2-2-1-16,10-2 4 15,1-2 4-15,7-3 0 16,4-4 0-16,8-9-4 15,1 0-3-15,3-5-3 16,-6 0-3-16,-11 1-3 16,-6-4 1-16,-12 9 0 15,-8-2-2-15,-6 6 0 16,-5 7-3-16,-4 5-1 16,5 5 1-16,4 2 1 15,3-1 1-15,8-4 1 16,5 1 2-16,5-9 1 15,3-3 3-15,7-4 7 16,2-5 1-16,7-2 2 16,1-4-3-16,7 0 5 0,-7-5-15 15,-6-1-126-15,2-3-46 16,-1-2 84-16</inkml:trace>
  <inkml:trace contextRef="#ctx0" brushRef="#br1" timeOffset="48437.52">16360 6611 1784 0,'18'-11'670'0,"1"10"-488"15,-2-2-62-15,4 3 36 16,-3 1-28-16,-6 1-45 15,6 3-10-15,-16 1-43 16,8 6-17-16,-12 3-8 16,-4 6 0-16,0 4-2 15,-14 0 0-15,8-1 1 16,0-2 0-16,-4-3-1 16,9-4 6-16,0-5 7 15,4-2 1-15,13-5 8 16,0-2-3-16,12-1-5 0,-3 0-1 15,4-4-7-15,0-2 5 16,0 3-36-16,-1 0-72 16,-5 2 266-16,0 1-166 15</inkml:trace>
  <inkml:trace contextRef="#ctx0" brushRef="#br1" timeOffset="48822.27">16874 6783 1648 0,'15'-1'667'0,"-20"5"-401"16,-2 7-68-16,-8 15-13 15,-5 9-32-15,-6 15-50 16,-1 4-10-16,-7 11-40 0,0 3-19 15,8 1-21-15,3 1-4 16,8-10-5-16,3-6 0 16,5-17-10-16,3-11-19 15,3-14-89-15,1-7-52 16,2-13-63-16,3 3-448 16,6-14 487-16</inkml:trace>
  <inkml:trace contextRef="#ctx0" brushRef="#br1" timeOffset="49330.51">17011 7065 1154 0,'-9'-13'660'15,"2"8"42"-15,9 0-515 16,5 3 1-16,6 3-47 15,6 3-33-15,0-4-31 16,2 1-7-16,-3 3-27 16,-2-3-13-16,-5 7-18 15,-5 3-3-15,-8 1-5 16,-2 5-2-16,-9 4 0 16,-2 1 1-16,-5-1-1 0,-3-3 0 15,3-3 0-15,4-3 0 16,2-4 0-16,9 0 1 15,5-1-1-15,3-1 0 16,12 0 4-16,-2-1 1 16,8 4 8-16,4-2 3 15,4 2 13-15,3 1 6 0,-8 1 8 16,-2 2 2-16,-9 3-4 16,-4 0-5-16,-8 4-10 15,-4-4-4-15,-10 4-7 16,-7-3-2-16,-8-3-4 15,-6-5-2-15,-3-6-9 16,6 0-7-16,6-3-16 16,4-2-10-16,9-1-56 15,7 0-52-15,6-9 15 16,10 5-410-16</inkml:trace>
  <inkml:trace contextRef="#ctx0" brushRef="#br1" timeOffset="50776.57">17031 7601 1395 0,'-12'0'614'0,"9"0"-337"15,5 3-93-15,9 2 9 16,9 3-48-16,8-1-16 16,14-3-32-16,6 0-14 15,12-1-37-15,1-2-11 16,-2 0-10-16,-11-1-5 15,-13-1-3-15,-10-3 0 16,-17 0-96-16,6 0 12 0,-11-1 27 16</inkml:trace>
  <inkml:trace contextRef="#ctx0" brushRef="#br1" timeOffset="51552.41">13423 8319 1543 0,'0'-3'619'0,"-9"-5"-354"0,2 4-42 16,2-1-6-16,6 2-25 15,10 6-51-15,12-1-27 16,8 2-33-16,-1-1-18 15,15-2-33-15,0 5-7 16,0-3-7-16,2 0 12 16,-14-3-64-16,-4-4-81 0,-9-3-54 15,-9-5 75-15</inkml:trace>
  <inkml:trace contextRef="#ctx1" brushRef="#br1" timeOffset="65523.14">28967 12440 0,'0'0'0,"0"0"16,0 0-16,0 0 15,0 0 1,0 0-16,0 0 15,82-41-15,-71 38 16,5 0-16,-2 3 16,11-8-1,-14 8-15,10 0 16,-4-3 0,-3 1-1,-6 2-15</inkml:trace>
  <inkml:trace contextRef="#ctx0" brushRef="#br1" timeOffset="67708.53">19238 7996 700 0,'38'-37'374'16,"-30"32"-87"-16,-5-1 8 15,-1 5-41-15,-2 0-22 16,-4-3-36-16,3 3-21 16,-1 0-44-16,0 1-24 0,-22 10-41 15,-32 23-17-15,21-10-29 16,-1-2-7-16,4-1-9 16,5 1 2-16,10-2 2 15,4-1 4-15,9-1 13 16,5 2 4-16,8-1 8 15,3 2 1-15,7-3-2 16,1 1-4-16,6-6-9 16,1-2-3-16,3-5-8 15,-1 0-2-15,-3-2-20 16,-2-1-65-16,-13-4-140 16,-4-1 80-16,-10-2 39 15</inkml:trace>
  <inkml:trace contextRef="#ctx0" brushRef="#br1" timeOffset="67898.46">19088 8418 1434 0,'-2'7'638'0,"7"7"-279"16,10 1-178-16,4-1 33 16,5 2-43-16,4-3-23 15,4-4-36-15,2 0-16 16,1-4-36-16,-3-1-18 0,-5-2-22 15,-6-1-30-15,-12-1-145 16,-4-1-20-16,-3 5 84 16</inkml:trace>
  <inkml:trace contextRef="#ctx0" brushRef="#br1" timeOffset="68750.23">19062 7222 957 0,'-1'-1'424'0,"0"0"-200"15,1 0-14-15,-1-18 5 16,-7-25-20-16,-1 29-32 16,-6 1-20-16,0 8-43 15,-5 1-23-15,-2 8-25 0,3 6-8 16,-1 8-15 0,0 4-3-16,6 3 4 0,1-1 2 15,3-1 3-15,11-1-1 16,7 0-9-16,5-3-1 15,10 0-5-15,-4-3-2 16,0-3-3-16,2-2-4 16,-2 0-4-16,-2-1-1 15,-6-3-2-15,-4 0-1 16,-7-4 3-16,-4 0 1 0,-4 2 3 16,-2 3 0-16,-4 4-3 15,-4 1-2-15,5 4-1 16,4 3-2-16,7-5 0 15,2 2-1-15,8-4 1 16,-2-6 2-16,5 2 9 16,6-2 6-16,-2-3 9 15,2-3 0-15,8-1-6 16,-4-2-4-16,6-2 0 16,-3 0-16-16,-6 2-103 15,-1 0-59-15,-4 0 105 16,0 3-19-16</inkml:trace>
  <inkml:trace contextRef="#ctx0" brushRef="#br1" timeOffset="69152.61">19262 7041 1808 0,'3'-3'668'0,"11"3"-532"15,6 1-16-15,5 5 22 16,5 2-26-16,-4 3-21 16,0 1-13-16,-2 3-41 15,-4-2-16-15,-7 2-16 16,-6 0-2-16,-7 3-3 15,-7 2-1-15,-13 1 0 16,2 1 1-16,-7-4-1 16,-3-2 1-16,10-5 0 15,2 1-2-15,10-4 2 16,4-2 3-16,7 1 10 16,3-5 7-16,5 3 13 15,7-2 1-15,-1 0-2 16,1-1-3-16,-4 1-11 0,-1 0-3 15,-3 3-1-15,0 1-21 16,-4 1-142-16,-3-2 47 16,-1-1 28-16</inkml:trace>
  <inkml:trace contextRef="#ctx0" brushRef="#br1" timeOffset="69542.36">19496 7568 1802 0,'-12'-1'705'0,"5"1"-434"16,4-1-84-16,-2-4 44 15,-1 3-55-15,2-2-84 16,0-1-23-16,1-2-43 16,2-2-15-16,7-1-11 15,0-3-1-15,8 4-3 16,1 0 0-16,0 8 1 15,-1 1 1-15,-1 5 2 16,-1 2 0-16,-6 1 1 16,-4 3 0-16,-2-3 2 15,-5-1 0-15,-2 1 1 16,-1-4 0-16,-5 0-1 0,1-4 1 16,-2-4-2-16,1 1 1 15,-1-2-1-15,0-2-2 16,11 5-2-16,4-4-4 15,13 1 9-15,3 2-30 16,6-6-76-16,3 4-401 16</inkml:trace>
  <inkml:trace contextRef="#ctx0" brushRef="#br1" timeOffset="73799.75">20807 8148 655 0,'2'-1'361'0,"0"-1"-58"15,-2 1-35-15,4-8-38 16,0-3-22-16,-5-26-32 16,-15 28-17-16,-6 4-43 15,-1 5-17-15,-6 7-28 16,2 4-7-16,4 8-7 16,-1 5-2-16,10 6 1 15,1 7 2-15,12 4 4 16,5 0 1-16,12-6-7 15,4-5-8-15,14-6-21 16,7-5-9-16,11-16-12 0,3-4-2 16,-9-21-3-1,-4-6 0-15,-10-8 2 0,-15-6 1 16,-8 2 4-16,-5-1 2 16,-21 5 5-16,-3 1 0 15,-14 6-1-15,-10 5-4 16,-4 13-4-16,1 8-4 15,4 10-5-15,5 8 1 0,13 8-28 16,5 5-41 0,13-1-109-16,9-1-66 0,14-3 144 15</inkml:trace>
  <inkml:trace contextRef="#ctx0" brushRef="#br1" timeOffset="74043.64">21200 8286 1939 0,'0'2'730'0,"2"-2"-553"16,1-1-22-16,-3 1 1 15,0 0-34-15,0 0-43 0,0 0-13 16,0 1-32-16,2 9-3 15,1 0-67-15,-1-2-81 16,20 19-146-16,-15-34 16 16,1 2 125-16</inkml:trace>
  <inkml:trace contextRef="#ctx0" brushRef="#br1" timeOffset="74408.12">21503 8087 1279 0,'-15'-10'584'0,"5"9"-152"15,-1 3-222-15,-1 10-53 16,-2 6-4-16,-2 12-47 16,5 6-5-16,8 8-14 15,5-1-13-15,11-3-33 16,5-3-12-16,10-11-12 15,6-5-7-15,5-18-7 16,1-4 0-16,-9-18-2 16,-6-8 0-16,-10-11 2 15,-4-2 0-15,-11-5 2 16,-3 3 3-16,-15 2 4 0,-5 1 0 16,-12 8 1-1,-5 6-1-15,-2 15-7 0,6 8-4 16,5 14-4-16,8 6-10 15,11 8-68-15,-1 0-57 16,19 0-79-16,-4-5 47 16,11-8 96-16</inkml:trace>
  <inkml:trace contextRef="#ctx0" brushRef="#br1" timeOffset="74776.1">21899 8107 1666 0,'-1'-3'725'16,"-11"3"-412"-16,-2 8-146 15,0 5 12-15,2 11-82 16,11 5-19-16,6 2-20 16,4 1-12-16,12-1-23 15,-1-6-3-15,4-5 1 16,7-9-1-16,0-8-8 15,-1-3-3-15,0-12-5 16,-6 0-1-16,-10-19-1 16,-3-2 1-16,-12-7 2 15,-4-2 1-15,-15 1 3 0,-5 0 0 16,-9 8-2-16,2 6-1 16,1 16-2-16,2 10-2 15,6 12-4-15,-2 5-10 16,9 8-43-16,5 0-48 15,13 3-115-15,7-3-57 16,9-6-535-16,13 0 545 0</inkml:trace>
  <inkml:trace contextRef="#ctx0" brushRef="#br1" timeOffset="75110.37">22380 8038 1570 0,'9'-5'705'16,"-13"6"-292"-16,0 12-259 16,-1 5 18-16,-1 9-57 15,-2 4-23-15,12 3-23 16,6-1-9-16,5-1-22 16,14-4-11-16,-6-12-6 15,4-2-2-15,4-14-11 16,-4-9-2-16,-1-11-5 0,-10-6-1 15,-11-9 0-15,-6-2 0 16,-16-3 5-16,-2 0 3 16,-10 5 1-16,-7 4 0 15,1 17-2-15,-2 9-2 16,1 15-2-16,2 8-3 16,3 6-29-16,8-1-35 15,15 0-132-15,13-1-50 16,12-6 142-16</inkml:trace>
  <inkml:trace contextRef="#ctx0" brushRef="#br1" timeOffset="75480.38">22892 7841 1389 0,'14'-7'636'15,"-11"-3"-263"-15,1 7-197 16,2 7 44-16,-2 14-43 0,0 11-14 15,4 24-23-15,-8 5-16 16,1 16-43-16,1 4-20 16,1-6-24-16,10 3-10 15,-1-18-8-15,-4-8-16 16,6-13-111-16,-7-14-29 16,13-8 69-16</inkml:trace>
  <inkml:trace contextRef="#ctx1" brushRef="#br1" timeOffset="90808.13">29312 13510 0,'0'0'0,"0"0"16,0 0-16,0 0 15,0 0-15,0 0 16,0 0 15</inkml:trace>
  <inkml:trace contextRef="#ctx1" brushRef="#br1" timeOffset="105322.41">17306 13338 0,'0'0'15,"0"0"-15,0 0 16,0 0-1,0 0-15,0 0 16,0 0-16,0 0 16,0 0-1,0 0-15,19 85 16,-19-85-16,0 0 16,0 0-1,0 0-15,0 0 16,0 0-1,0 0-15,0 0 16,0 0-16,0 0 16,0 0-1,74-63-15,-69 52 16,-5-6 0,0 17-1,0 0-15,-66-126 31</inkml:trace>
  <inkml:trace contextRef="#ctx0" brushRef="#br1" timeOffset="107386.98">6606 10296 1130 0,'-6'9'473'0,"6"1"-250"15,1-5-12-15,5 1-31 16,5-2-22-16,5-4-46 16,4-2-17-16,3-11-19 15,4-2-11-15,1-9-24 16,0-4-8-16,-1-4-14 16,-4-2-6-16,-8 4-3 15,-9-5 0-15,-11 4 1 16,-7 6 2-16,-10 5-1 15,-3 8 1-15,-3 12-4 16,1 5-2-16,-2 12 1 16,4 12 4-16,5 5 9 15,4 6 12-15,9 8 10 0,6-3 1 16,7-1 0-16,5-6-5 16,7-5-10-16,3-4-6 15,3-9-11-15,-1-3-3 16,2-10-10-16,0-3-47 15,1-5-135-15,-2-5 397 16,-11 0-214-16</inkml:trace>
  <inkml:trace contextRef="#ctx0" brushRef="#br1" timeOffset="107566.41">6862 10377 1236 0,'73'-32'594'0,"-71"36"-123"15,3 1-196-15,0 2-56 16,2 3-10-16,-1 2-73 16,4 0-54-16,-5-1-40 15,4-1-55-15,-1-6-152 16,5-3-44-16,4-1 98 16</inkml:trace>
  <inkml:trace contextRef="#ctx0" brushRef="#br1" timeOffset="108056.19">7250 10429 1448 0,'13'-6'621'0,"-1"-1"-324"16,1-5-112-16,-3-6-17 15,-2-7-66-15,0-6-45 0,-5-6-38 16,1 1-6-16,-8 3-4 16,-3 5-2-16,-7 7-1 15,-2 2-2-15,-3 9-3 16,0 5-1-16,-5 5-3 16,0 1 0-16,3 4 0 15,3 7 0-15,9 7-1 16,6 3 1-16,5 8 3 15,4 1 4-15,9 11 4 16,3 4 3-16,4 8 3 16,-2 0 6-16,6 1 11 15,1 2 5-15,9 3 6 16,6-3 1-16,-6-4 3 16,-2-4-1-16,-15-11 3 15,-4-3 0-15,-15-7-2 16,-8-8 0-16,-18-4-8 0,-14-5-6 15,-9-5-13-15,-1-3-19 16,2-8-82-16,7-4-73 16,16-11 109-16,7-1-17 15</inkml:trace>
  <inkml:trace contextRef="#ctx0" brushRef="#br1" timeOffset="108252.71">7609 10376 1906 0,'-7'0'705'0,"7"8"-441"16,1 2-94-16,1 1-3 16,-1 0-17-16,0-5-105 15,2-1-23-15,4-4-5 16,0-3-42-16,5-5-149 15,1-1-1-15,3 6 76 16</inkml:trace>
  <inkml:trace contextRef="#ctx1" brushRef="#br1" timeOffset="109747.14">18975 13718 0,'0'0'0,"0"0"31</inkml:trace>
  <inkml:trace contextRef="#ctx0" brushRef="#br1" timeOffset="111968.94">9029 10243 801 0,'2'-8'381'16,"1"3"-154"-16,4 0-47 15,-4 0 11-15,1 0-26 16,2 3-18-16,-5-3-9 16,-1 2-5-16,-1 2-15 15,0 0-15-15,0 0-31 16,-4 0-13-16,-18-2-24 15,-27 2-4-15,18 5-5 16,3 7 0-16,-5 1 1 16,-3 1 2-16,17 6 2 15,1-2-1-15,14 5-1 16,5 0-2-16,12 1-8 16,5-1-4-16,11 0-2 15,5-2 0-15,3-5-1 0,-7-1-1 16,-2-5-5-16,-8-2 0 15,-7-6-2-15,3 0 0 16,-16 2-2-16,-2 1-7 16,-8 7-10-16,-4 4-3 15,-4 5 1-15,-5 3 6 16,2 1 9-16,-6 3 1 16,7-1 3-16,7 1 5 0,6-1 7 15,8-6 2-15,12-2 5 16,10-4 4-16,3-6 5 15,-3-4 5-15,4-6 3 16,-6 0-3-16,0-8-10 16,7 0-4-16,-6 4-16 15,-5-8-53-15,-7 7-123 16,-7-1-104-16,6-2 154 16</inkml:trace>
  <inkml:trace contextRef="#ctx0" brushRef="#br1" timeOffset="112684.84">9566 10368 1202 0,'-56'-28'540'16,"52"28"-241"-16,3-1-96 15,4 1-6-15,-3 0-33 16,0 0-30-16,2 0-41 15,19 2-15-15,32 2-34 16,-27-6-15-16,1-1-14 16,0 0-12-16,-3 1-92 15,-1-2-67-15,-8 4 424 16,-2 6-258-16</inkml:trace>
  <inkml:trace contextRef="#ctx0" brushRef="#br1" timeOffset="112884.66">9557 10533 1407 0,'0'2'570'15,"5"-2"-315"-15,6 0-18 16,5 1-10-16,3-1-28 16,3 0-70-16,-4-1-26 15,0 0-41-15,-3 0-20 0,-4-1-24 16,-2 1-42-16,-7-2-137 15,0 2 173-15,-2-4-59 16</inkml:trace>
  <inkml:trace contextRef="#ctx0" brushRef="#br1" timeOffset="113878.95">10203 10718 1346 0,'-16'-35'552'15,"13"38"-263"-15,2 2-88 16,4 10-1-16,4 6-9 16,5 11-47-16,5 16-22 0,6 4-24 15,6 3-14-15,10-4-25 16,4-7-12-16,0-9-19 16,-8-3-7-16,-4-9-9 15,-6-6-1-15,-3-5-3 16,5-4-2-16,-15-12-1 15,3 3 0-15,-11-19-2 16,-2-6 0-16,-3-16-7 16,-5-17-8-16,-8-23-22 15,-4-11-15-15,-10-25-17 16,-4-12-2-16,0-4 19 16,0 3 16-16,6 11 24 15,-1 8 8-15,7 19 3 16,1 8 1-16,9 20 1 15,1 12 9-15,0 14 16 16,0 5 8-16,4 15 11 16,2 2-5-16,5 7-12 15,0 3-5-15,2-3-10 0,0 2-2 16,7 0-3-16,1 3 0 16,13 7 0-16,3-2 1 15,9 7-1-15,11-1 0 16,9 1-1-16,12 4-2 15,13-7-1-15,14 5-2 0,3-6-2 16,5-1-1-16,0 3 1 16,-4-4 0-16,3-1-1 15,-6 0 0-15,-11-4 0 16,-6-4 0-16,-18 1 5 16,-10-1-3-16,-15 3-40 15,-14 0-55-15,-21 1-128 16,-4 4-59-16,-18 0 162 15</inkml:trace>
  <inkml:trace contextRef="#ctx0" brushRef="#br1" timeOffset="114605.06">10926 9849 1137 0,'-1'-5'554'0,"-9"-7"-232"15,-1 13-93-15,-5 4-28 16,-9 7-81-16,-2 11-29 15,2 6-27-15,3 6-9 16,9 10-7-16,3 0-5 16,10 1-13-16,10 3-2 15,8-5-3-15,6-2-2 0,11-7-5 16,0-8-1-16,-3-13-9 16,-3-3-2-16,-7-14-3 15,2-3 0-15,-3-9 0 16,3-5 2-16,-13-7 3 15,-12-6 3-15,-7 3 5 16,-10 2 0-16,-9 11 2 16,3 4-1-16,-9 8-6 15,-6 2-1-15,5 8-5 16,-1 4-4-16,10 3-6 16,7-1-26-16,12 0-73 15,5 0-49-15,5 0-67 16,7 2 123-16</inkml:trace>
  <inkml:trace contextRef="#ctx0" brushRef="#br1" timeOffset="115019.57">11224 10031 1260 0,'-6'14'508'16,"-1"4"-258"-16,-1 8-75 0,0 9 14 15,6 2-19-15,3-5-61 16,8-2-18-16,11-5-31 16,1-7-14-16,8-5-9 15,0-13 1-15,0-9-4 16,2-3-1-16,-8-15-11 15,-2 5-5-15,-14-14-3 16,-4 2 0-16,-10 0 4 16,-7 3 9-16,-10 7 11 15,-6 1 3-15,-9 12-6 16,0 4-10-16,10 16-20 16,0 7-6-16,13 10 2 15,4 0-25-15,7 6-100 16,5-5-55-16,10 3-115 15,2-4-170-15,6 4 318 16</inkml:trace>
  <inkml:trace contextRef="#ctx0" brushRef="#br1" timeOffset="115450.32">10617 10581 1470 0,'-19'11'577'0,"12"-10"-349"15,7 0-27-15,9-3-38 16,9 5-4-16,14-3-42 16,13 0-16-16,27 7-9 15,5-8-10-15,15 2-19 16,4-1-12-16,5-3-13 16,7-1-7-16,1 0-10 15,-1-1-4-15,-16 4-3 16,-5 1-1-16,-8 5-1 0,-13-2-1 15,-10 1-2-15,-16 0 1 16,-16 0-27-16,-6 4-28 16,-19 1-104-16,-4-3-62 15,-25 0 384-15,-7 3-186 16</inkml:trace>
  <inkml:trace contextRef="#ctx0" brushRef="#br1" timeOffset="115913.3">11194 10881 1366 0,'4'8'526'15,"-1"6"-289"-15,5 6-135 16,-2 4 3-16,1 3 11 15,0-1-27-15,2 0-39 16,0-6-4-16,-5 0-4 16,-3-2-2-16,-3-4-5 15,-4 1 0-15,-4-9-6 0,1 5 1 16,1-13 0-16,-1-3-2 16,2-3-6-16,1-11-9 15,5-5-13-15,2-5-5 16,9-4-1-16,3 0 2 15,8 3 0-15,7 3 4 16,4 6 7-16,-1 2 19 16,5 9 38-16,-2 6 14 15,-2 12 24-15,-5 9-5 16,-6 10-17-16,-3 3-8 0,-3 5-17 16,2 2-9-16,-3-6-16 15,3-1-5-15,-11-8-12 16,3-4-2-16,-9-6-6 15,-3-2-19-15,3-4-103 16,-6-9-75-16,6-7 306 16,3 5-148-16</inkml:trace>
  <inkml:trace contextRef="#ctx0" brushRef="#br1" timeOffset="123975.62">12761 12914 922 0,'-13'-2'463'16,"-24"-5"-154"-16,30 3-79 15,3 3-9-15,5-4-39 16,6 1-21-16,7 2-30 16,4 0-8-16,10 2-16 15,4 0-11-15,13 6-20 16,0 2-9-16,2 11-22 15,-1-1-9-15,-15 3-17 16,-1 1-6-16,-13-1-7 16,-3 5 0-16,-9-2-1 15,-6 7 0-15,-11 1 3 16,-5-2 0-16,-7 2 0 16,1-8-1-16,-6-5-1 0,-2-6 0 15,5-3-1-15,0-4 0 16,14-1-2-16,3-2 0 15,11-2 1-15,9 1 3 16,7 0 9-16,11 3 6 16,1-2 12-16,1-1 3 15,-1-1-4-15,-1 0-5 16,-1 1-10-16,-1 0 3 16,-6 0-77-16,-5-1-74 0,-4-1 124 15,-2-2-50-15</inkml:trace>
  <inkml:trace contextRef="#ctx0" brushRef="#br1" timeOffset="124398.46">13300 13216 1276 0,'2'4'440'15,"6"0"-227"-15,6 0 339 16,9 0-350-16,10-4-82 16,2-1 18-16,-1-7-14 15,-7-4-39-15,-2-8-45 16,-2-4-7-16,-3-8-14 0,0-3-4 16,-15 1-8-16,-7-1-7 15,-17 5-9-15,-8 5-4 16,-12 6 0-16,-4 7 4 15,-2 16 3-15,3 9 5 16,10 13 12-16,5 11 10 16,15 16 19-16,8 5 7 0,12 7 7 15,9-2-3-15,13-14-4 16,5-7-3-16,6-13-14 16,-5-6-4-16,6-8-11 15,-3-9 1-15,-4-7-40 16,5-7-64-16,-13-8 142 15,-3-3-73-15</inkml:trace>
  <inkml:trace contextRef="#ctx0" brushRef="#br1" timeOffset="125153.98">13874 12286 1352 0,'-7'-8'559'0,"-3"3"-276"16,-2-2-52-16,9 4-24 16,4 2-7-16,8 0-49 15,8 1-25-15,13-2-25 16,-1 1-9-16,7 1-20 16,0 0-10-16,-8 0-17 15,2 0-11-15,-10 0-11 16,-3 0-7-16,-6 3-3 15,-4-1-2-15,-6 1-41 16,-1 1-79-16,-5 2-58 16,-4-3 87-16</inkml:trace>
  <inkml:trace contextRef="#ctx0" brushRef="#br1" timeOffset="126107.23">14848 11769 782 0,'4'-7'443'0,"-4"-1"-101"16,0-1-72-16,-3 0-13 15,-6 0-37-15,0 3-23 16,-11 1-39-16,-4 3-24 16,-5 4-47-16,1 4-19 15,-5 8-29-15,1 6-9 16,6 3-19-16,2 0-5 0,11 0-4 15,7-2 0-15,11-2-2 16,3 1 0-16,12 0 1 16,3-3-1-16,7-5 0 15,0-2 0-15,4-5 0 16,-1-4 0-16,-1-1 0 16,-5-1 1-16,-14-1 2 15,-4 2 0-15,-14 3 0 16,-8 1-2-16,-8 5-1 15,-2 3 1-15,2 3-1 16,2-4 2-16,11 7-1 16,2 0 0-16,7-5 4 15,5 3 2-15,5-11 5 16,3-2 2-16,8 0 0 16,2-3-1-16,2-4 3 15,5 0-16-15,-1-1-105 16,2 1-75-16,5-5 101 0</inkml:trace>
  <inkml:trace contextRef="#ctx0" brushRef="#br1" timeOffset="126506.26">14996 11516 1401 0,'-1'-8'596'15,"8"2"-266"-15,7-1-191 16,-3 1 7-16,4 6-22 16,-2-1-20-16,1 2-31 15,0 4-7-15,-1 3-22 16,-4 2-17-16,-6 3-19 16,-3 2-2-16,-8 3-3 15,-7-1-2-15,-6 0 0 16,-3 1-1-16,6-4 3 15,3-2 0-15,10 2 0 16,3-2 4-16,9-4 10 16,3 4 8-16,5-4 10 15,5-3 0-15,4-2-2 16,2 0-3-16,1-4-7 16,0 1-3-16,-6-1 2 15,-5-7-17-15,-8 6-102 0,-6 0-62 16,-4 2 340-16,-5 9-196 15</inkml:trace>
  <inkml:trace contextRef="#ctx0" brushRef="#br1" timeOffset="127258.53">14217 11830 1331 0,'0'-1'556'16,"0"0"-302"-16,0 0-72 15,0 1 18-15,3 0-38 16,4 3-35-16,-1 20-53 15,27 31-16-15,-29-30-22 16,-1-1-10-16,1-5-11 16,-2-3-5-16,-3-5-2 15,-3-6-1-15,-3-5 0 16,-2-4 0-16,0-6-8 16,0-4-6-16,5-2-10 15,4-3-2-15,3-3 1 16,7 0 6-16,7 0 5 15,4 0 4-15,9 3 1 16,5 3 3-16,-6 5 11 0,-1 4 4 16,-9 13 18-16,-8 3 13 15,-5 13 16-15,0 3 2 16,-3 3-13-16,-3-1-14 16,6-3-24-16,-6-2-4 15,0-8-4-15,4 0-11 16,-6-4-56-16,0-6-47 0,6 1-106 15,-1-4 17-15,-3-1 113 16</inkml:trace>
  <inkml:trace contextRef="#ctx0" brushRef="#br1" timeOffset="127701.44">14436 12265 1429 0,'-18'2'589'15,"10"6"-279"-15,4-2-95 16,9 2-18-16,5 0-18 16,11 2-60-16,3-3-22 15,16 0-16-15,10-4-5 16,10-3-15-16,7-1-8 0,14-2-13 16,1-2-8-16,-2 2-10 15,-4 1-3-15,-18 2-5 16,-5 1-1-16,-10 1-5 15,-7 1 0-15,-13 0-8 16,-5-2-23-16,-13 0-111 16,-6-1-76-16,-13 1 346 15,-3 1-168-15</inkml:trace>
  <inkml:trace contextRef="#ctx0" brushRef="#br1" timeOffset="128099.74">14858 12423 1442 0,'32'-6'550'0,"-38"8"-361"16,-7 10-141-16,-2 11 1 15,1 19-23-15,-4 5-18 16,7 19-9-16,4 1 1 16,9-3 15-16,9-4 5 15,14-16 23-15,2-3 11 0,4-18-2 16,-1-5-4-16,-3-12-5 16,1-8 0-16,-6-7-2 15,-3-2 1-15,-8-10-8 16,-5 0-8-16,-7-6-2 15,-4-3 1-15,-5 7 9 16,-4 5 10-16,-3 8 4 16,0 7-2-16,-9 4-11 15,0 3-14-15,1 8-14 16,2 2-7-16,10 2-39 16,4 0-29-16,9-4-85 15,1-1-9-15,14-5 97 16</inkml:trace>
  <inkml:trace contextRef="#ctx0" brushRef="#br1" timeOffset="133467.94">16159 13162 1236 0,'-39'-11'558'16,"33"13"-244"-16,5 0-102 15,2-1 1-15,-1-1-34 16,0 0-26-16,24 0-37 16,34 1-16-16,-20-1-32 15,4 0-16-15,5 1-30 16,-2-3-7-16,-7 3-7 16,-5 0-35-16,-13 4-116 15,-2 4-67-15,-1 3 113 0</inkml:trace>
  <inkml:trace contextRef="#ctx0" brushRef="#br1" timeOffset="133671.69">16218 13345 1649 0,'-1'5'660'0,"5"-1"-385"15,6 2-42-15,3-2-12 16,6-2-37-16,7-3-76 15,2 1-22-15,4-4-37 16,-7 1-4-16,-3 3-82 16,-3-4-86-16,-4 4 268 15,8 0-161-15</inkml:trace>
  <inkml:trace contextRef="#ctx0" brushRef="#br1" timeOffset="134484.16">17098 13022 1340 0,'-12'-10'555'0,"7"-3"-277"16,4 3-68-16,3 2 3 16,3-1-21-16,10 5-43 0,7 4-17 15,6 0-27-15,5 5-16 16,2 5-35-16,0 1-11 16,3 12-21-16,-6-2-8 15,-9 10-9-15,-6 1-1 16,-12 9-3-16,-5 2-5 15,-15-3-8-15,-4 3-1 16,-12-9 1-16,-1-1 6 0,-3-7 6 16,1-4 0-16,6-8 1 15,3-2 2-15,9-2 10 16,5-5 4-16,11 2 4 16,6-2 4-16,10-1 3 15,6-2-1-15,14 1 9 16,5-8 1-16,12-3-2 15,4 2 0-15,-14 0-9 16,-2 6-5-16,-16 4-2 16,-8-2-12-16,5 5-64 15,-6-5-76-15,-5-3 40 16,7-1 23-16</inkml:trace>
  <inkml:trace contextRef="#ctx0" brushRef="#br1" timeOffset="134988.01">17845 13400 1647 0,'12'15'656'16,"4"-1"-381"-16,7-2-112 15,-4-3 18-15,7-4-23 16,3-5-37-16,6-8-55 15,7-4-13-15,-5-13-27 16,-6-9-8-16,-4-7-9 16,-9-2-1-16,-12-1-1 15,-6 3 2-15,-19 1 2 16,-8 1-1-16,-14 11-5 16,3 10-4-16,-6 14-3 15,8 13-1-15,3 16-1 0,1 12 1 16,14 9 13-16,0 5 7 15,20 4 11-15,2-4 5 16,10 0-4-16,11-3-2 16,11-6-4-16,8-5-4 15,9-8-2-15,-2-6-2 16,-3-13-2-16,3-2-3 16,-7-12 4-16,4-4-7 0,-17-7-79 15,1-3-92-15,-17 0-391 16,-17 1 356-16</inkml:trace>
  <inkml:trace contextRef="#ctx0" brushRef="#br1" timeOffset="136226.48">18439 12205 1315 0,'-6'-6'554'0,"6"5"-248"15,-1-2-90-15,1 1-10 0,0 2-17 16,0 0-48-16,15 1-14 15,45 4-27-15,-21-3-12 16,1 0-29-16,2-2-12 16,0 0-16-16,-1 0-8 15,-3 0-10-15,-4 0-3 16,-9 0-3-16,-7 1 7 0,-14 0-19 16,-9 0-54-16,-12 1-149 15,-2 0 25-15,-7 9 79 16</inkml:trace>
  <inkml:trace contextRef="#ctx0" brushRef="#br1" timeOffset="137317.5">19402 11791 952 0,'0'-11'463'0,"-6"2"-159"15,5 4-96-15,0-2 18 16,1 6-22-16,-1 2-19 16,1-1-26-16,0 0-11 15,1 19-28-15,6 37-12 0,-2-21-28 16,-3 0-14-16,5 2-25 15,-3-2-12-15,-3-8-12 16,1 3-5-16,2-7-5 16,0-1 3-16,6-1-27 15,-7-11-59-15,1-5-131 16,1-3-60-16,-5-11 145 16</inkml:trace>
  <inkml:trace contextRef="#ctx0" brushRef="#br1" timeOffset="137687.54">19597 11852 1596 0,'0'16'616'16,"-1"10"-419"-16,0 2-17 15,2 6-9-15,4 1-31 16,5-6-47-16,3-7-13 15,5-7-25-15,0-5-13 16,5-10-23-16,-1 0-7 16,1-11-4-16,0-4-3 15,-5-10 0-15,-1-4-1 0,-8-4 1 16,-1-2 1-16,-12 2 3 16,-6 1 1-16,-7 6 2 15,-6 2 0-15,-4 10-1 16,0 6-1-16,0 12-5 15,-1 9 0-15,7 5-5 16,0 0 2-16,8-2-70 16,4 3-53-16,7-6-110 15,4 1-55-15,6-3-196 16,4-1 306-16</inkml:trace>
  <inkml:trace contextRef="#ctx1" brushRef="#br1" timeOffset="141471.32">30007 16272 0,'0'0'16,"0"0"0,0 0-1,0 0 1,0 0-16,0 0 31,85-6-31,-41 1 16,-12 2-16,1-10 31,14-34 0</inkml:trace>
  <inkml:trace contextRef="#ctx0" brushRef="#br1" timeOffset="145340.85">20999 13163 1174 0,'29'-24'542'16,"-29"19"-230"-16,0 4-91 16,-2 0 15-16,0 1-57 15,1 0-32-15,0 0-53 16,-9 2-9-16,-19 5-14 16,-29 6-7-16,25-4-18 15,-5 3-11-15,5-2-14 16,-3 1-6-16,5-6-10 15,8-1-3-15,11 0-23 16,1-4-48-16,6-1-112 0,3-4-65 16,5-6 176-16,4 5-8 15</inkml:trace>
  <inkml:trace contextRef="#ctx0" brushRef="#br1" timeOffset="145611.98">20815 12921 1430 0,'1'-2'584'0,"-1"13"-358"16,-4 5-3-16,-12 11-47 15,1 13-37-15,-3 5-60 16,1 5-20-16,4 0-26 16,2-4-11-16,9-8-8 15,2-8 1-15,8-6 3 16,3-2 1-16,7-4-1 15,7-3-2-15,6-6-2 16,4-3 0-16,0-4-3 16,-1-1-2-16,-14-4 2 15,1 0-30-15,-10 1-99 16,-7-6-59-16,11 3 94 16</inkml:trace>
  <inkml:trace contextRef="#ctx0" brushRef="#br1" timeOffset="145975.98">21840 12861 1467 0,'1'-5'612'16,"-1"4"-348"-16,0 3-81 15,0-2 14-15,1 13-48 16,0 16-27-16,2 53-41 16,-3-32-11-16,7 10-24 15,3-2-15-15,7-11-23 16,8-6-5-16,-1-20-18 0,2-10-38 16,2-14-79-16,-9-8-46 15,-1-13 409-15,-1-5-215 16</inkml:trace>
  <inkml:trace contextRef="#ctx0" brushRef="#br1" timeOffset="146161.76">21732 12928 1739 0,'-4'13'662'0,"7"-8"-432"15,3-1-65-15,14 2 7 16,3-3-33-16,13 4-72 15,-2-2-20-15,-2-4-58 16,0 1-74-16,0 0-120 16,3-2-335-16,9 7 354 15</inkml:trace>
  <inkml:trace contextRef="#ctx0" brushRef="#br1" timeOffset="146354.78">22199 12970 1630 0,'7'15'631'0,"-1"2"-390"0,2 0-56 16,-2 6 7-16,-2 4-37 15,-2 1-82-15,0-2-26 16,1 1-24-16,0-2-38 16,-2-9-80-16,0-4-40 15,-3-11-108-15,-5-4-50 16,-2-11 193-16</inkml:trace>
  <inkml:trace contextRef="#ctx0" brushRef="#br1" timeOffset="146523.85">22152 12843 1426 0,'8'3'592'0,"1"-4"-297"15,-1 1-78-15,4 2-58 16,-1 3-34-16,1 0-100 15,2 3-77-15,-3-5-285 16,2-1 233-16</inkml:trace>
  <inkml:trace contextRef="#ctx0" brushRef="#br1" timeOffset="146848.1">22479 12994 1364 0,'12'23'549'0,"-8"2"-308"0,2 7-39 15,-6 1 17-15,-2 4-27 16,3-5-66-16,-5-4-28 16,2-12-51-16,2-8-21 15,-2-9-19-15,3-6-5 16,1-10-11-16,1-6-4 16,-1-10-2-16,3 2 3 15,2-4 9-15,2 3 3 16,7 11 3-16,-2 1 6 0,1 14 33 15,-1 3 15-15,-2 8 30 16,-3 7 8-16,-1 12-15 16,-3 4-9-16,0 5-26 15,-2 0-15-15,-1-3-9 16,3-5-25-16,-1-12-119 16,0-6-62-16,4-13-197 15,-3-5 220-15</inkml:trace>
  <inkml:trace contextRef="#ctx0" brushRef="#br1" timeOffset="147311.78">22817 13027 1769 0,'14'25'671'0,"-11"5"-447"0,2 4-44 15,1 2 13-15,-6-6-36 16,9-5-80-16,4-9-24 15,-5-11-30-15,13-1-11 16,-8-12-10-16,-10-9-16 16,8-14-56-16,-7-6-25 15,5-6-21-15,9 5 17 0,-7 7 54 16,-2 8 26-16,0 16 21 16,-5 6 1-16,-2 20 10 15,1 8 8-15,-3 16 16 16,-4 7 9-16,4 5 9 15,0 1-1-15,4 1-5 16,0-1-6-16,3 1-13 16,0 3-6-16,0-2-8 15,5-2-2-15,-10-15-5 16,-2-8 0-16,-5-19 2 16,-9-6 1-16,-7-10 0 15,-5-6 0-15,-12-8-2 16,8-4-2-16,-4-3-1 15,5-1-2-15,11 0-7 16,7 0-6-16,22 3-8 16,5 2 10-16,14 1-76 15,-3-2-45-15,17-2 82 0</inkml:trace>
  <inkml:trace contextRef="#ctx0" brushRef="#br1" timeOffset="147795.68">23691 13087 1121 0,'4'-17'519'15,"0"-10"-226"-15,-3 3-87 16,-1 4-7-16,-4 2-70 15,-6 3-35-15,-2 9-36 16,0 6-8-16,-2 6-2 0,2 7 0 16,2 13 1-16,0 5 1 15,5 16 1-15,2 9-5 16,8-3-16-16,4-6-7 16,9-17-12-16,5-9-11 15,5-17-75-15,3-6-61 16,4-14 223-16,6-10-111 15</inkml:trace>
  <inkml:trace contextRef="#ctx0" brushRef="#br1" timeOffset="148276.7">23962 13097 1430 0,'0'27'601'0,"-1"8"-316"16,8 3-30-16,4-5-39 15,1-5-24-15,5-8-64 16,-7-5-34-16,5-11-48 15,1-2-23-15,3-10-30 16,-1-7-17-16,-7-10-45 16,-4-5-19-16,-9-7-22 15,-7-2 5-15,-10 5 43 16,-4 3 22-16,-1 12 34 16,-3 8 18-16,11 8 28 15,5 6 7-15,7 1 6 0,1-3-9 16,3-3-27-16,0 1-12 15,0 0-8-15,10-4-1 16,19-6 1-16,30-7 2 16,-25 23 5-16,1-1 9 15,-1 11 11-15,0-2 10 16,-7 6 6-16,-3 2-2 16,-11 1-6-16,-4 2-7 0,-6 0-10 15,-3-2-2-15,2-8-6 16,-2-2-3-16,1-6-3 15,1-4-1-15,0-10-15 16,3-6-14-16,4-12-19 16,2-6 1-16,2 1 14 15,5 4 14-15,-2 8 19 16,1 5 3-16,-7 8 21 16,-1 10 11-16,-1 11 17 15,-8 6 12-15,4 8-8 16,0-1-10-16,-3-3-12 15,6-1-51-15,-1-8-125 16,-3-5-60-16,13-6 104 16</inkml:trace>
  <inkml:trace contextRef="#ctx0" brushRef="#br1" timeOffset="148597.38">24714 13005 1263 0,'8'-20'596'16,"-10"13"-155"-16,-5 0-154 16,-5 7-84-16,-3 0-37 15,-2 8-86-15,0 4-20 0,3 1-11 16,3 5 3-16,9 1-12 16,4 3-8-16,8 2-10 15,4-3-4-15,6 0-5 16,-1-4 0-16,9-5 8 15,1 3 6-15,3-1 8 16,-3-2 2-16,-9 4-3 16,-8 0-6-16,-17-1-4 15,-8-2 0-15,-15 0-27 16,0-2-31-16,-3-6-92 16,2-3-55-16,8-7-14 15,4-4-244-15,12-7 316 16</inkml:trace>
  <inkml:trace contextRef="#ctx0" brushRef="#br1" timeOffset="148805.32">25004 12782 1603 0,'2'18'649'15,"1"15"-343"-15,1 9-111 16,-2 10-51-16,-2 3-11 15,3 6-55-15,2 1-22 0,7-5-21 16,2-6-4-16,3-18-53 16,-3-11-49-16,-3-17-103 15,-3-5-10-15,-6-14 99 16</inkml:trace>
  <inkml:trace contextRef="#ctx0" brushRef="#br1" timeOffset="148980.9">24865 12954 1711 0,'12'8'731'16,"-5"1"-375"-16,8-1-156 15,4 4-13-15,4-6-67 16,5-1-42-16,12-5-49 16,3-1 3-16,4-7-51 15,1 1-70-15,-4 2 250 16,0 2-159-16</inkml:trace>
  <inkml:trace contextRef="#ctx0" brushRef="#br1" timeOffset="149394.38">25484 13150 1684 0,'-1'-17'630'0,"-1"-4"-425"15,-3-3-98-15,2-3-2 16,-2 1-31-16,-6-2-61 16,6 4-5-16,-11 9-3 15,-1 6-4-15,3 16-1 16,-2 9 0-16,-1 13 10 16,1 3 5-16,4 8 27 15,0-3 9-15,12-4 4 16,3-6-2-16,2-12-27 15,9-7-12-15,-1-8-13 16,5-6-1-16,10-6 1 16,-5-1 1-16,1-2-2 15,-5 3-1-15,-5 6 22 16,-1 2 15-16,0 9 32 0,-3 2 11 16,0 11-11-16,-3-1-14 15,-1 2-17-15,0-2-22 16,1-8-126-16,1-3-68 15,2-11-109-15,-2-4-406 16,3-2 493-16</inkml:trace>
  <inkml:trace contextRef="#ctx0" brushRef="#br1" timeOffset="149727.2">25644 13131 1108 0,'34'-30'542'0,"-28"41"-103"16,2 3-133-16,-6 6-36 15,-1 4-27-15,-2 2-87 16,-2-3-36-16,0-8-56 16,0-4-23-16,2-7-26 15,1-4-13-15,4-5-34 16,-1-8-22-16,6-9-30 16,2-5 2-16,4-2 26 15,3 0 22-15,2 8 28 16,2 2 5-16,0 8 7 15,1 3 15-15,-4 11 28 16,-7 1 14-16,4 10 18 16,-10 6 0-16,-3 5-10 15,5 6-8-15,-14-5-20 16,11-2-10-16,-3-11-66 0,-2-11-51 16,4-13-115-16,-4-12-57 15,4-8 153-15</inkml:trace>
  <inkml:trace contextRef="#ctx0" brushRef="#br1" timeOffset="149928.97">26051 12758 1282 0,'0'16'632'0,"7"20"-98"16,-5 7-249-16,-3 13-119 15,1 2-6-15,3 2-55 16,7 4-34-16,5-9-23 15,3-2-7-15,0-11-26 16,3-10-1-16,0-13-58 16,-2-7-50-16,-6-14-122 15,-3-7-55-15,-9-14 163 16</inkml:trace>
  <inkml:trace contextRef="#ctx0" brushRef="#br1" timeOffset="150104.35">25914 12934 1478 0,'0'14'706'0,"-1"-7"-146"16,13 3-353-16,10 6-11 15,3-5-32-15,6 3-41 16,3-8-66-16,1-3-18 16,2-3-5-16,2 0-27 15,-4-1-166-15,-1-4-47 16,-2 15 103-16</inkml:trace>
  <inkml:trace contextRef="#ctx0" brushRef="#br1" timeOffset="150330.42">26644 13307 2388 0,'4'15'827'0,"-4"-10"-695"16,0-2-105-16,-1-3-136 16,0-1 167-16,0 0-91 15</inkml:trace>
  <inkml:trace contextRef="#ctx1" brushRef="#br1" timeOffset="165405.99">16624 17197 0,'0'0'0,"0"0"15,0 0-15,0 0 16,0 0 0,0 0-16,0 0 15,0 0-15,0 0 16,0 0-1,0 0 1,0 0-16,0 0 31,0 0 1,0 0-17</inkml:trace>
  <inkml:trace contextRef="#ctx0" brushRef="#br1" timeOffset="168253.07">6741 15602 412 0,'0'0'302'0,"0"0"56"16,-1-1-43-16,0 0-54 15,0 0-25-15,0 0-42 16,0 0-18-16,0 0-26 16,0 0-11-16,1 1-28 15,3 13-10-15,5 15-21 16,17 45-5-16,-7-33-8 15,1-3-5-15,2-7-13 16,3-4-9-16,-7-12-15 0,1-3-8 16,-5-11-9-16,-2-1-3 15,-1-12-5-15,-6-7-4 16,0-4-2-16,3 1 0 16,0 1 2-16,2 5 3 15,3 11 1-15,-7-4 1 16,4 13 4-16,2 4 1 15,1 2 5-15,2 6 8 16,-3 0 21-16,8 1 7 0,-5-4 13 16,8 0-5-16,0-3-18 15,-7-9-8-15,-2-3-16 16,-3-4-4-16,-2-2 0 16,-4-5-3-16,-3-2 0 15,-1-6 0-15,-5-6-5 16,0 6-6-16,0 5-133 15,-2 3-89-15,6 6 134 16</inkml:trace>
  <inkml:trace contextRef="#ctx0" brushRef="#br1" timeOffset="168704.78">7234 15417 1642 0,'1'10'707'0,"1"16"-285"16,1 12-236-16,1 5-11 15,0 14-31-15,1 2-48 16,3 2-62-16,-1-7-9 16,3-8-10-16,0-7-3 15,-3-7-5-15,1-3-2 16,-7-7-1-16,0-2-1 0,-1-12-2 15,-1-3-1-15,-1-6-2 16,-1-6-4-16,0-9-4 16,3-4-3-16,2-10 1 15,5 0 3-15,4-1 7 16,6 5 1-16,5 7 1 16,2 5 1-16,2 8 6 15,-5 6 5-15,-3 7 10 16,3 11 6-16,-7 11 4 15,2 0-2-15,-5 4-6 16,-7-3-6-16,7-3-7 16,2-1-1-16,-1-7-37 15,0-7-55-15,-3-12-151 16,-6-3-80-16,4-13 180 16</inkml:trace>
  <inkml:trace contextRef="#ctx0" brushRef="#br1" timeOffset="168908.08">7680 15769 1478 0,'8'5'687'0,"1"1"-305"15,1 10-88-15,-2 12-20 16,0 15-82-16,5 9-52 0,0 10-66 16,1-2-22-16,1-5-27 15,-2-2-10-15,2-14-8 16,-1-4-5-16,-1-10-43 15,1-6-44-15,-6-9-122 16,-2-9-60-16,-10-11-23 16,-6-10 154-16</inkml:trace>
  <inkml:trace contextRef="#ctx0" brushRef="#br1" timeOffset="169157.38">7686 15840 1486 0,'7'-20'641'0,"10"10"-261"15,5 1-124-15,5 2-35 16,4-4-21-16,9 4-66 16,-1-1-32-16,3 5-30 0,-5 3-10 15,-10 7-20-15,-9 4-8 16,-7 9-13-16,-5 6-2 16,-8-1-5-16,-2 5-1 15,-10-5-4-15,-12-6-7 16,-3 0-29-16,-7-2-38 15,-9-7-135-15,10-1-53 16,3-7 145-16</inkml:trace>
  <inkml:trace contextRef="#ctx0" brushRef="#br1" timeOffset="169896.44">10136 15520 1082 0,'-2'-5'479'15,"5"5"-156"-15,0 5-86 16,1 13-8-16,1 7-8 16,0 16-51-16,0 4-23 15,2 15-27-15,1 3-17 16,2 5-31-16,1 2-13 0,-3-9-19 16,1-4-9-16,-2-12-13 15,-2-9-4-15,-3-11 3 16,0-6-26-16,-2-14-121 15,0-4-69-15,1-10-112 16,1-9 164-16</inkml:trace>
  <inkml:trace contextRef="#ctx0" brushRef="#br1" timeOffset="170122.47">10674 15626 1138 0,'10'2'577'0,"0"5"-79"16,-5 6-169-16,-8 9-89 16,-4 11-5-16,-13 13-82 15,-4 4-45-15,-1 9-58 16,0-1-16-16,8-5-20 16,4-4-6-16,3-12-20 0,3-6-33 15,2-10-86-15,-8-7-50 16,5-12-77-16,-2-5-15 15,-3-13 179-15</inkml:trace>
  <inkml:trace contextRef="#ctx0" brushRef="#br1" timeOffset="170316.11">10471 15806 863 0,'9'-29'546'16,"-3"3"-6"-16,6 17-198 16,3 9-12-16,1 12-41 15,9 15-32-15,0 9-70 16,-1 6-40-16,2 8-58 15,-2-2-22-15,1-1-33 16,-2-3-12-16,-3-9-7 16,2-4-10-16,-2-14-59 15,-3-3-69-15,-1-13-41 16,-6-6-615-16,-10-15 557 16</inkml:trace>
  <inkml:trace contextRef="#ctx0" brushRef="#br1" timeOffset="170511.18">10980 15910 2001 0,'6'-2'746'16,"-2"3"-461"-16,2 0-108 16,1 1 3-16,-3 1-25 15,9 1-100-15,4-2-24 16,3-2-10-16,7 0 2 15,-3-3-42-15,-1 3-103 16,-1 4 85-16</inkml:trace>
  <inkml:trace contextRef="#ctx0" brushRef="#br1" timeOffset="171193.67">11628 15471 1031 0,'-6'-14'405'0,"8"14"-158"16,3 4-21-16,2 17 61 16,0 6 4-16,-1 9-78 15,-1 3-39-15,0 1-50 16,-3-2-23-16,2-5-44 16,1-5-17-16,-4-12-22 15,1-5-6-15,-2-10-6 16,-1-3-3-16,0-13-9 15,0-6-11-15,1-10-16 16,3-3-2-16,7 1 8 16,1-1 10-16,8 2 15 15,3 4-1-15,2 5 13 16,3 8 10-16,-1 15 14 16,1 5 15-16,0 17 23 0,-11 6 5 15,-5 9 3-15,1 3-8 16,-8 3-30-16,14 3-14 15,-7-11-7-15,-7-5-11 16,-2-7-84-16,-2-11-70 16,5 0 258-16,-3 0-140 15</inkml:trace>
  <inkml:trace contextRef="#ctx0" brushRef="#br1" timeOffset="171442.06">11538 15988 1777 0,'-15'9'699'16,"5"-1"-392"-16,10-2-151 16,10 0 20-16,11 2-3 15,9 1-40-15,15-1-52 16,7-1-18-16,14-3-27 15,0-4-12-15,5-2-15 16,-3-2-2-16,-5 2-3 16,-3 2 2-16,-9 1-1 15,-7 1-30-15,-15 4-141 0,-10 0-64 16,-15 4 124-16</inkml:trace>
  <inkml:trace contextRef="#ctx0" brushRef="#br1" timeOffset="171797.22">11790 16262 1470 0,'11'8'628'0,"3"0"-270"16,4-5-100-16,10 7-83 16,-4-9 25-16,1 4-48 15,1 4-48-15,-8 3-56 16,1 8-16-16,-6 3-20 15,-1 5-4-15,-5 0-6 16,-12 0-2-16,-2 0-3 16,-5-2-2-16,-7-6 3 15,4-2 2-15,-5-5 2 16,-2-5 1-16,2-1-1 16,9-3 7-16,0-2 13 15,11 0 4-15,16 1 6 16,0-5-2-16,11-1-7 15,3-4 0-15,1-3-5 0,6-1-2 16,0 3 4-16,-5 1-1 16,-4 3-95-16,-6-1-67 15,-6-4 82-15</inkml:trace>
  <inkml:trace contextRef="#ctx0" brushRef="#br1" timeOffset="172142.52">12404 15414 1485 0,'17'-11'641'16,"-17"25"-265"-16,5 12-96 0,-2 19-112 15,8 12 33-15,-1 17-50 16,0 2-45-16,0 9-44 16,-1 2-9-16,3 2-15 15,2-3-8-15,5-10-12 16,-2-9-4-16,-6-20-5 16,-5-7-1-16,-6-12-3 15,-2-9-2-15,-2-6-9 16,1-3-3-16,-1-6-23 15,2-4-46-15,1-9-108 16,-3-12 34-16,11-9 68 16</inkml:trace>
  <inkml:trace contextRef="#ctx0" brushRef="#br1" timeOffset="173254.06">13456 15651 1353 0,'8'2'530'0,"4"0"-325"16,-6 2-2-16,-5 2 6 15,-1-1-25-15,-16 4-67 16,5 2-26-16,-8 0-36 16,-4-1-9-16,-5 1-10 15,-2 1 0-15,-1-3 2 16,1 1 0-16,10 3 1 0,1-5-2 15,10 4 0-15,6 1-1 16,7-7-2-16,8 9-2 16,14-2-2-16,-1-2 3 15,8 3 5-15,3-5 1 16,-3 3-6-16,-1-1-6 16,-2 0-10-16,-4-1-5 15,-9-3-2-15,-1-1-18 0,-8 0-109 16,-5 1-66-16,-2 1-569 15,7 5 501-15</inkml:trace>
  <inkml:trace contextRef="#ctx0" brushRef="#br1" timeOffset="173452.26">13308 16015 1589 0,'13'8'639'0,"-3"0"-363"16,4-1-18-16,8 3-38 15,-3 0 11-15,7 1-52 16,1 0-42-16,-5-5-56 16,1 1-23-16,-1-4-28 15,-4 0-9-15,4 1-15 16,-3-4-15-16,-8-2-91 16,-4 1-71-16,-5-6 100 0</inkml:trace>
  <inkml:trace contextRef="#ctx0" brushRef="#br1" timeOffset="174575">14244 16121 1162 0,'2'11'485'0,"8"3"-222"16,6 8-80-16,14 15 14 15,1 9-4-15,10 16-27 16,-1 0-18-16,-1-1-40 16,-1-2-17-16,-4-18-33 15,-2-9-18-15,-3-12-21 16,-2-8-7-16,-7-11-6 15,-1-7 0-15,-7-12-4 16,-3-12 0-16,-7-22-4 16,-3-14-11-16,-9-22-26 15,-3-8-15-15,-10-17-21 16,-7-10 1-16,-7-11 20 16,-4-3 15-16,2-4 28 0,6 13 9 15,7 19 8 1,9 14 8-16,6 37 23 0,6 11 15 15,4 19 27-15,3 9 7 16,6 10 1-16,-4 2-5 16,17 4-12-16,0 1-4 15,13 1-11-15,10 1-5 16,11 2-6-16,8 1-4 16,18 1-8-16,7 0-5 15,-1-2-10-15,-1 1-3 16,-14-1-3-16,-7-1-2 0,-7 0-2 15,-7-1 0-15,-8-2-2 16,-10-1-7-16,-13 1-22 16,-8 1-24-16,-14 1-125 15,-8 1-54-15,-15 7 133 16</inkml:trace>
  <inkml:trace contextRef="#ctx0" brushRef="#br1" timeOffset="174974.99">14791 15246 1484 0,'0'0'565'0,"0"0"-375"0,10 21-13 15,-9 47-3-15,-14-17-26 16,3 10-59-16,5 2-19 16,6-1-20-16,5-7-7 15,9-10-16-15,4-8-7 16,8-12-11-16,0-6-2 0,-3-12-4 16,-1-3 0-16,-3-9-2 15,-5-7 0-15,-4-5 2 16,-4-5 2-16,-10-1 6 15,-3 3 2-15,-8-1 3 16,-3 1-2-16,-3 5-1 16,-3 2-3-16,1 7 2 15,2 4-2-15,-2 4-3 16,2 4 3-16,8 1-42 16,1 1-45-16,10 1-115 15,5 1-40-15,8-2 133 16</inkml:trace>
  <inkml:trace contextRef="#ctx0" brushRef="#br1" timeOffset="175305.83">15132 15518 1517 0,'-3'-4'628'15,"2"18"-302"-15,-1 4-112 16,-1 15-36-16,2 2-22 15,4 2-72-15,6 1-28 16,7-5-20-16,3-7-4 16,5-12-7-16,1-3-3 0,4-13-5 15,-2-5-4-15,0-6-5 16,-5-8-1-16,-10-6-1 16,-5-4 1-16,-19 0 5 15,-7-2 3-15,-13 6 4 16,-3 4 1-16,-2 11-5 15,1 6-5-15,4 8-3 16,7 6-8-16,8 5-84 16,5 0-60-16,12 1-125 15,0 0 43-15,14-4 131 16</inkml:trace>
  <inkml:trace contextRef="#ctx0" brushRef="#br1" timeOffset="175657.96">14666 16022 1607 0,'-24'15'601'0,"11"-3"-380"0,7 0-56 16,10-1 28-16,9 0-10 16,19-3-48-16,12 2-19 15,27 0-19-15,5-4-8 16,12-5-32-16,1-1-16 16,-4-9-20-16,6 3-7 15,0-1-5-15,-9 0-1 0,-10 4-1 16,-13 1 1-1,-20 2 3-15,-8 3-34 0,-20 3-139 16,-8 0-61-16,-10 1 116 16</inkml:trace>
  <inkml:trace contextRef="#ctx0" brushRef="#br1" timeOffset="176124.81">15106 16311 1770 0,'5'3'651'0,"4"-2"-476"15,2 6-13-15,-4 7 14 16,0 2-26-16,-1 14-63 16,0 0-18-16,-1 4-27 0,-1 0-13 15,-1-7-17-15,-1-7-4 16,0-6-5-16,-2-8 0 15,-2-6-2-15,-2-3 0 16,-3-8-1-16,4-2 0 16,2-6-4-16,1-3 0 15,7-5 0-15,4-2 0 16,11-1 1-16,7 0 1 16,8 8 5-16,6 8 6 15,-4 14 18-15,-1 3 16 0,-14 10 16 16,-4 5 1-16,-7 8-5 15,-6 5-12-15,-2 3-18 16,-7 0-5-16,0-9-7 16,3-2-3-16,-2-11-31 15,-1-5-35-15,-7-7-104 16,-3-2-49-16,-4-7 335 16,1-1-146-16</inkml:trace>
  <inkml:trace contextRef="#ctx0" brushRef="#br1" timeOffset="176734.58">15896 15960 1796 0,'16'-9'695'0,"-9"3"-384"15,3-1-136-15,-4 2 12 16,0 3-11-16,0 2-75 16,-2 0-33-16,-4 1-20 15,0-1-6-15,-1-1-152 16,-1 0 243-16,1 1-136 0</inkml:trace>
  <inkml:trace contextRef="#ctx0" brushRef="#br1" timeOffset="177351.74">16404 15449 1441 0,'3'-18'573'0,"2"14"-295"15,1 1-75-15,0 8 15 16,-2 12-2-16,0 17-61 16,-2 3-33-16,0 9-45 15,-2-1-18-15,1-7-22 16,1 0-11-16,2-15-15 15,-6-5-4-15,-5-14-3 16,2-4 0-16,-3-6-7 16,7-8-4-16,1-6-7 15,-6-8-2-15,7-2 3 0,3 0 4 16,8 1 5-16,5 0 2 16,-1 8 1-16,-4 5 2 15,5 10 14-15,-1 6 5 16,5 9 14-16,3 5 3 15,-10 6 2-15,0 4-1 16,-6 5-6-16,-1 1-5 16,-3 2-12-16,-1-2-2 15,0-2-26-15,-2-7-29 0,1-3-103 16,-1-4-60-16,-1-7 338 16,1 5-157-16</inkml:trace>
  <inkml:trace contextRef="#ctx0" brushRef="#br1" timeOffset="177670.02">16221 16028 1563 0,'19'2'627'15,"12"2"-318"-15,8-1-108 16,10-1 10-16,-3 1-13 16,13-2-64-16,2-1-34 15,3-2-45-15,5 0-13 16,-8 0-19-16,-1 2-8 15,-5 1 2-15,-8 3-8 16,-12 2-66-16,-12-1-69 16,-16 3 266-16,-6-1-151 0</inkml:trace>
  <inkml:trace contextRef="#ctx0" brushRef="#br1" timeOffset="178068.74">16502 16285 1753 0,'0'8'643'0,"2"-2"-426"16,7-4-72-16,8 1 25 16,0-2-11-16,10 6-73 15,-4-1-28-15,2 6-28 16,-1 5-7-16,-4 1-10 0,-3 1-4 15,-6 4-6-15,-5 0 1 16,-6 0-1-16,-7-1 0 16,-5-2 0-16,-3-1 1 15,-5-1 1-15,1-3 0 16,1-4 0-16,1-2 0 16,4-6 16-16,2-1 7 15,8-1 10-15,1-1 0 16,7 0-8-16,-5 0-6 0,8 0 4 15,20-1 5-15,37-1 1 16,-25 1 0-16,4-2-12 16,-2 3-4-16,-8-2-4 15,-2-2-36-15,-13-1 120 16,-1-4-79-16</inkml:trace>
  <inkml:trace contextRef="#ctx0" brushRef="#br1" timeOffset="180429.54">17723 15980 1136 0,'-7'2'495'16,"3"-2"-190"-16,3 0-95 15,0 0 1-15,0 0-7 16,1 0-41-16,23 7-23 0,47 9-47 15,-28-13-23-15,-3 2-36 16,-1-2-12-16,-5-1-23 16,-3 4-37-16,-3-2-118 15,-6 0-45-15,-11 6 109 16</inkml:trace>
  <inkml:trace contextRef="#ctx0" brushRef="#br1" timeOffset="180623.19">17787 16166 1518 0,'3'19'633'16,"-1"-11"-323"-16,9-2-117 15,3-3 4-15,11-3-3 16,2 2-29-16,4 2-57 16,-1-1-26-16,-1-3-42 15,-4 0-14-15,-5-4-11 0,-2 2-38 16,-8-2-134-16,-1 1 243 15,3-5-115-15</inkml:trace>
  <inkml:trace contextRef="#ctx0" brushRef="#br1" timeOffset="182401.18">19100 15801 512 0,'2'-29'316'0,"-2"26"-10"15,0-4-4-15,-1-2-40 16,0 5-28-16,-2-5-38 0,-2 1-15 16,-4 4-30-16,-1 0-13 15,-4 2-32-15,-3 3-20 16,-2 8-27-16,-3 6-12 15,0 11-16-15,0 1-4 16,6 8-5-16,3 3 1 16,9 9 6-16,10 6 4 15,8 3 13-15,7 1 4 16,4-9-5-16,6-5-4 0,9-6-19 16,0-8-7-16,9-10-9 15,-1-12-3-15,1-17 0 16,1-7-3-16,-8-20 0 15,-2-1 1-15,-20-13 1 16,-3-6 2-16,-15-8 2 16,-4 4 2-16,-20 2 6 15,-18 6-2-15,-14 14-3 16,-6 5-4-16,5 17-5 16,7 6-1-16,11 16-1 15,4 4-2-15,12 11-4 16,2 0 2-16,9 7-38 15,7 1-45-15,6-5-106 16,14 2-50-16,15-4 143 16</inkml:trace>
  <inkml:trace contextRef="#ctx0" brushRef="#br1" timeOffset="183002.87">19827 15511 1357 0,'3'-15'571'15,"-5"4"-322"-15,-7 11-63 16,-9 7 7-16,-6 16-46 16,-3 4-30-16,1 12-40 15,2 2-6-15,8 8-7 0,4 6-4 16,12 10-17-16,7 8-11 15,8 4-14-15,6-2-3 16,9-5 5-16,3-11 0 16,7-9 1-16,-1-7-3 15,-8-12-6-15,-10-6-3 16,-3-12-3-16,-3-2 5 16,-10-11-38-16,-1 0-50 15,-9-9-101-15,-3-7 366 16,-9-3-182-16</inkml:trace>
  <inkml:trace contextRef="#ctx0" brushRef="#br1" timeOffset="183691.66">20121 15992 1548 0,'-1'-1'593'16,"0"1"-374"-16,8 20-19 15,25 42 29-15,-5-25-27 16,3 3-70-16,2-6-35 15,5-7-42-15,1-5-15 16,-3-11-19-16,-1-4-6 16,-8-11-9-16,-11-11-3 15,-6-14-1-15,-9-5-2 16,-6-7 1-16,-3-2 0 16,-8-15 0-16,-7-8-2 0,-18-11-8 15,2-9-1-15,-5 6 1 16,8 7 3-16,15 10 5 15,8 14 4-15,8 20 18 16,3 7 11-16,2 15 22 16,3 7 4-16,7 6-4 15,6 4-11-15,15 4-15 16,9-1-8-16,11 1-8 16,4-2-1-16,6-4-1 15,2-2 0-15,7 0-2 16,3-3 0-16,0-1-3 15,0 1 0-15,-15-1 2 16,-10 0-7-16,-16 1-27 0,-17-1-26 16,-8-1-110-1,-3 2-56-15,-13 1 341 0,5 5-153 16</inkml:trace>
  <inkml:trace contextRef="#ctx0" brushRef="#br1" timeOffset="184177.24">20615 15960 1150 0,'3'-1'562'0,"8"8"-114"15,0-1-167-15,-2 5-96 16,-1 3 18-16,-3 8-56 16,-1 6-35-16,0 1-49 15,0 2-11-15,2 1-12 16,-1-8-8-16,-1-8-17 16,1 0-7-16,-6-15-2 15,-3-2-1-15,-2-3-2 0,-2-7 1 16,2-3-5-16,0-3-1 15,4-12-3 1,2-4-1-16,8 0 2 0,3-2 1 16,8 8 0-16,3 2 3 15,7 9 17-15,1 7 16 16,8 12 25-16,-1 8 5 16,-11 9-2-16,-6 6-12 15,-15 3-18-15,-1 2-6 0,2 0-9 16,1-3-4-16,-5-6-4 15,-2-1-1-15,-1-5-4 16,0-3-8-16,1-5-41 16,1-5-38-16,-6-6-115 15,0-6-31-15,1-6 134 16</inkml:trace>
  <inkml:trace contextRef="#ctx0" brushRef="#br1" timeOffset="184577.07">21179 15402 1656 0,'14'2'610'15,"5"9"-424"-15,12 8-22 16,7 6 24-16,3 11 22 0,2 3-27 16,-6 12-59-16,0 3-17 15,-3 7-25-15,-3 2-14 16,-5 8-28-16,-9 2-10 15,-13 2-11-15,-6-5-3 16,-13-11-6-16,0-6-2 16,-4-13-8-16,-3 1-5 15,3-10-42-15,-3-4-44 0,-6-13-98 16,-5-7 293-16,-11 6-113 16</inkml:trace>
  <inkml:trace contextRef="#ctx1" brushRef="#br1" timeOffset="-167458.53">33861 9766 0,'0'0'0,"0"0"0,0 0 0,0 0 0,0 0 0,0 0 0,0 0 0,0 0 0,0 0 0,0 0 0,0 0 0,0 0 0,0 0 0,0 0 0,0 0 0</inkml:trace>
  <inkml:trace contextRef="#ctx0" brushRef="#br1" timeOffset="-165175.64">24853 5329 698 0,'5'-10'396'15,"-2"2"-118"-15,9-28-33 16,-17 31-17-16,5 3-45 16,-5 2-11-16,4 5-27 0,1-5-11 15,0 0-14 1,0 25-5-16,2 41-14 0,-3-22-12 16,2 6-24-16,5 6-11 15,-2 0-14-15,8 2-6 16,-2-6-10-16,-7-5-3 15,5-7-9-15,-5-5-1 16,2-9-4-16,-1-6 3 16,-2-11-37-16,0-6-40 0,-6-10-89 15,-1-5-54-15,-5-13-77 16,-2-5-49-16,-5-9 221 16</inkml:trace>
  <inkml:trace contextRef="#ctx0" brushRef="#br1" timeOffset="-164881.33">24811 5296 1070 0,'12'-27'496'0,"5"7"-216"15,2 3-14-15,3 11-66 16,-1 4-27-16,-1 5-38 16,7 5-13-16,-1 6-26 15,0 2-10-15,3 6-17 16,-9-1-11-16,0 2-18 15,-5-1-8-15,-8-1-14 0,-5-3-3 16,-7-1-2-16,-6 0 0 16,-9-2 0-16,-7 2 0 15,-4-4-13-15,0-1-20 16,6 2-72-16,7-4-52 16,3 0-110-16,7-2-16 15,-1-8 164-15</inkml:trace>
  <inkml:trace contextRef="#ctx0" brushRef="#br1" timeOffset="-164530.2">25185 5461 1089 0,'14'20'614'16,"-1"-6"-65"-16,-3 6-347 15,-2 5-1-15,-5 9-61 16,-1 3-25-16,1 9-25 15,-2-1-20-15,1-5-44 16,3-1-10-16,0-11-8 16,2-3-3-16,-3-11-1 15,-4-7 1-15,-2-9 0 16,-5-5 1-16,0-12-1 16,0-4-3-16,0-13-1 15,3-4-1-15,4-6-1 16,4 2 1-16,6 6 0 0,4 3 2 15,9 13 6-15,6 4 4 16,0 5 6-16,5 5 1 16,-6 1-5-16,-4 3-3 15,1 4-2-15,-6-3-7 16,-5 3-69-16,1 2-60 16,-5-1 307-16,4 5-180 15</inkml:trace>
  <inkml:trace contextRef="#ctx0" brushRef="#br1" timeOffset="-164009.4">25742 5201 1353 0,'-2'-5'558'16,"0"-1"-253"-16,-6 4-80 15,-3 9-120-15,-2 9 18 0,-4 16-48 16,0 10-8-16,6 14 19 16,6 4 3-16,7 12-24 15,3 1-12-15,5 1-19 16,2-2-9-16,3-6-6 15,-1-4-3-15,-1-7 1 16,-1-8 4-16,-1-10 4 16,2-7-2-16,-5-16-7 15,3 2-4-15,-3-14-5 16,-5 1-10-16,-1-3-81 16,-4-12-59-16,-5-3 82 15</inkml:trace>
  <inkml:trace contextRef="#ctx0" brushRef="#br1" timeOffset="-163411.45">26294 5249 1045 0,'7'-12'487'0,"-4"10"-178"16,0 4-59-16,0 13-6 16,-2 9-30-16,-5 11-39 15,0 7-10-15,3 9-36 0,-1 6-20 16,6 5-32-16,4 1-13 15,4-5-26-15,0-4-9 16,-2-7-15-16,-5-4-3 16,0-8-4-16,-1-5-1 15,-8-10 3-15,8-7-8 16,-6-14-86-16,2-8-67 16,5-10-103-16,-5-9 135 15</inkml:trace>
  <inkml:trace contextRef="#ctx0" brushRef="#br1" timeOffset="-163079.39">26824 5370 1218 0,'0'0'547'0,"-5"-3"-213"15,-2 3-97-15,-5 5-7 16,-2 4-33-16,-8 12-48 16,1 9-2-16,-4 7-27 0,-2 9-22 15,1 10-36-15,1 1-20 16,7 2-22-16,2-9-8 15,6-8-6-15,3-9-9 16,5-15-60-16,2-6-49 16,0-18-125-16,2-10-43 15,1-11 170-15</inkml:trace>
  <inkml:trace contextRef="#ctx0" brushRef="#br1" timeOffset="-162854.18">26520 5421 1395 0,'-7'0'625'0,"14"4"-254"16,5 5-83-16,5 17-15 16,4 9-49-16,-1 13-80 15,-3-8-30 1,-8-20-49-16,0-1-18 0,28 57-17 16,1-3-4-16,-1-9-10 15,-12-30-3-15,-5-10-5 16,-5-5-8-16,-5-10-62 15,-8-4-66-15,-4-11-1 16,-4-7 52-16</inkml:trace>
  <inkml:trace contextRef="#ctx0" brushRef="#br1" timeOffset="-162456.53">27064 5646 1447 0,'-18'4'617'0,"9"0"-318"16,4-1-83-16,7 4-14 16,6-7-30-16,10 0-42 15,2 3 1-15,7-3-28 16,4 3-19-16,-2 0-24 15,-1-2-13-15,-4 2-15 16,-3 2-20-16,-8 2-87 0,-3 3-73 16,-8-1-44-16,0-1 90 15</inkml:trace>
  <inkml:trace contextRef="#ctx0" brushRef="#br1" timeOffset="-161191.3">27679 5297 1168 0,'16'-40'521'16,"-11"44"-213"-16,1 4-73 16,-1 6-10-16,1 3-38 15,-5 11-64-15,-1 0-19 16,0 2-27-16,-1 2-18 15,1-12-18-15,1 0-6 16,0-9-17-16,-1-8-4 16,-2-6-6-16,-4-8-1 0,-2-9-4 15,3 0 0-15,1-7-5 16,4 0-2-16,3-1-1 16,5 0-1-16,6 2 2 15,2 2 1-15,7 4 1 16,0 4 1-16,2 6 2 15,3 7 5-15,-10 12 11 16,2 5 15-16,-6 15 22 16,-5 2 9-16,-2 6 5 15,-4 2-7-15,-4-3-14 16,-3-4-10-16,1-7-16 16,0-2-5-16,2-10-8 15,2-2 2-15,3-6-45 16,0-6-60-16,2-3-139 15,1-2-62-15,3-5 170 0</inkml:trace>
  <inkml:trace contextRef="#ctx0" brushRef="#br1" timeOffset="-160929.79">27578 5681 1409 0,'-23'-3'581'0,"10"3"-322"15,7-1-60-15,4-1 12 16,3 1-25-16,-1 0-42 16,1 1-13-16,27-1-31 15,39-5-20-15,-19 3-23 16,9-1-10-16,7 3-26 15,-5 2-8-15,1 4-8 16,-8-2 0-16,-6 6-2 16,-3 1-30-16,-12 2-123 15,-7 0-72-15,-17 2-103 16,-5 4 174-16</inkml:trace>
  <inkml:trace contextRef="#ctx0" brushRef="#br1" timeOffset="-160548.12">27767 5898 1399 0,'-2'11'595'15,"-3"-9"-288"-15,5-2-106 16,10 1 10-16,4-2-24 16,7 1-40-16,14 4-14 15,-6 2-47-15,-1 5-27 0,-2 3-33 16,-10 6-7-16,-5 2-10 15,-1 8-4-15,-11-1-1 16,-3 2 0-16,-9-2 3 16,-9-2 2-16,-3-3 3 15,-9-4 0-15,2-2 0 16,4-3-1-16,5-6-2 16,2-3 1-16,10-6 9 15,3-2 0-15,10-1 2 16,8 1 0-16,12-1-7 15,6-4 1-15,9 1 0 16,1-1-2-16,3 4-3 16,-3 3 3-16,-4 2-34 15,-5 0-51-15,-10 0-120 16,2 4-42-16,-3-1 130 0</inkml:trace>
  <inkml:trace contextRef="#ctx0" brushRef="#br1" timeOffset="-160110.33">28275 5266 1080 0,'22'-16'546'0,"-8"9"-31"16,12 4-293-16,1 2-54 16,1 2 5-16,-1 13-42 15,2 6-10-15,4 13-3 16,1 9-14-16,1 10-23 15,-8 6-6-15,-10 10-20 16,-8 1-12-16,-9 2-18 16,-4-2-7-16,-7-4-6 15,-3-4 0-15,-4-16-1 16,1-6-2-16,-1-13-3 16,1-5 1-16,0-10-13 15,9-1-23-15,-1-8-87 16,2-5-52-16,4-3-74 15,2-9 393-15,7-13-138 16</inkml:trace>
  <inkml:trace contextRef="#ctx0" brushRef="#br1" timeOffset="-158382.74">27000 3198 798 0,'10'-4'398'0,"2"-7"-136"0,-1 3-19 15,0-3-23-15,-2-3-29 16,-6 0-23-16,-3-4-20 16,-12 2-52-16,-2 2-25 15,-11 0-39-15,-5 2-11 16,4 6-14-16,-4 3-5 16,1 4 5-16,8 9 4 15,2 10 11-15,5 10 6 0,13 15 4 16,1 10 1-16,7 11 4 15,6 7-1-15,-3 4-1 16,7 2 1-16,-8-3-3 16,0-6 1-16,2-10-6 15,-5-6-5-15,1-19-7 16,-6-20-20 0,1 0-77-16,-2 1-52 0,-8-13-121 15,-6-7-64-15,-8-13 203 16</inkml:trace>
  <inkml:trace contextRef="#ctx0" brushRef="#br1" timeOffset="-158170.58">26625 3469 1381 0,'9'-6'574'0,"9"2"-370"16,6-1-11-16,8 4-58 0,5 1-43 15,7 2-40 1,4 3-16-16,-2 0-143 0,4 3-53 15,-1 2 90-15</inkml:trace>
  <inkml:trace contextRef="#ctx0" brushRef="#br1" timeOffset="-157731.74">27193 3462 1091 0,'5'7'639'16,"-8"5"8"-16,0 6-457 15,1 6-18-15,-4 10-80 16,1 0-28-16,5-2-29 16,3-2-5-16,7-11-15 15,7-3-6-15,4-9-3 16,4-8-2-16,-3-11 5 16,5-4-14-16,-12-11-27 15,-4 2-3-15,-11-1-4 16,-11 0 14-16,-12 2 25 15,-3-2 3-15,-4 10 2 16,2 2 0-16,5 5 3 16,5 5 3-16,6-1 2 15,6 4-3-15,10 0-3 0,6 0-6 16,13-1-4-16,5 0 2 16,12 2 3-16,6 3 4 15,-7 7 7-15,-3 4 1 16,-4 10 1-16,-6 4-1 15,-3 5-6-15,-1-1-3 16,-13-6 0-16,-7 0 12 16,-5-8 41-16,-6-3 20 0,-6-4 16 15,-3-8-6-15,0-8-32 16,0-4-14-16,6-7-21 16,6-5-7-16,7-8-13 15,2-4-4-15,16-3-5 16,8 3 13-16,8 8-63 15,9 5-64-15,-5 10 66 16,-3 8-11-16</inkml:trace>
  <inkml:trace contextRef="#ctx0" brushRef="#br1" timeOffset="-157134.47">28310 3336 1306 0,'14'-11'539'0,"-3"-4"-365"15,-1 1 18-15,-6 6-56 16,-11 0-33-16,-3 7-36 16,-9 1-11-16,-8 3-30 15,4 8 2-15,-6 6 17 16,9 3 3-16,7 1-1 15,3 5-7-15,10 0-19 16,2-2-7-16,11-4-9 16,6-7-3-16,9-5-2 15,1-6 0-15,4-2 1 16,-5-1 1-16,-7 1-2 16,-9 0-4-16,-17 5-2 15,-9 6 0-15,-17 8 3 0,-3 5 3 16,-2 3 3-16,5-2 3 15,10-2 3-15,9-2 3 16,12-7 7-16,4 3 0 16,14-10 4-16,2 2 4 15,10-4 5-15,1-5 2 16,-3 3 0-16,2-2-4 0,-5-2-30 16,-1-4-59-16,2-8-235 15,8-10 199-15</inkml:trace>
  <inkml:trace contextRef="#ctx0" brushRef="#br1" timeOffset="-156887.24">28614 3386 1576 0,'-8'-10'590'0,"7"7"-419"0,3 0-77 16,8 3 21-1,4 2-13-15,7 0-20 0,5 2-1 16,6-1-16-16,0 2-22 16,0 4-39-16,-9 0-40 15,-10 3-106-15,-12 2-20 16,-14 3 82-16</inkml:trace>
  <inkml:trace contextRef="#ctx0" brushRef="#br1" timeOffset="-156723.41">28645 3587 1368 0,'-2'9'658'16,"2"-6"-278"-16,3-3-153 15,6 0-18-15,4-2-87 16,2-2-35-16,5 2-49 15,0-3-81-15,2 3 23 16</inkml:trace>
  <inkml:trace contextRef="#ctx0" brushRef="#br1" timeOffset="-156115.75">29000 3834 1356 0,'3'12'601'0,"11"19"-275"15,3 1-58-15,5 6-40 16,-2 1-52-16,6-1-70 16,-1-5-19-16,1-14-37 15,0-4-15-15,-4-19-23 16,-3-9-5-16,-3-18-2 15,-4-8 0-15,-2-16 0 16,-2-7 1-16,-13-9 3 16,-5-10-4-16,-16-16-41 15,-3-8-31-15,-13-13-35 16,1 1 4-16,2 17 42 16,3 14 35-16,16 29 50 15,6 12 8-15,8 16 13 16,5 6-1-16,3 6-10 0,6 5-5 15,12 2-4-15,6 2-2 16,15 0 2-16,10 2-2 16,21 3-4-16,4-2-4 15,15 5-9-15,4-6-4 16,2 3-3-16,3-2-2 16,-10 0 0-16,-16 1 2 15,-27 3-5-15,-19 1-42 16,-27 4-103-16,-1 5 333 0,-34 14-184 15</inkml:trace>
  <inkml:trace contextRef="#ctx0" brushRef="#br1" timeOffset="-155744.33">29498 3027 1546 0,'2'-5'605'0,"-1"1"-440"16,-1 2-20-16,-1 2-16 15,0 0-33-15,-10 29-34 16,-16 50 2-16,21-19-25 16,3 1-6-16,13-3 0 15,7-5-3-15,6-16-15 0,3-7-5 16,3-14-7-16,-2-7-2 15,-6-12 0-15,-3-8 1 16,-7-7 3-16,-6-2 2 16,-8-4 5-16,-7 3 3 15,-14 3-1-15,-3 4 0 16,-10 8-3-16,-2 6-1 0,8 8-3 16,2 1-3-16,15 3 0 15,8 1-35-15,14-3-107 16,8 1-9-16,18-2 66 15</inkml:trace>
  <inkml:trace contextRef="#ctx0" brushRef="#br1" timeOffset="-155425.2">29806 3233 1893 0,'0'9'713'0,"-6"5"-561"15,4 4-33-15,2-2-57 16,1 5-26-16,13-7-17 16,1-1 3-16,5-2 3 15,4-2-4-15,-3-7-9 16,0-4-5-16,2-11-3 0,-2-4 0 16,-9-7 5-16,-8-2 3 15,-12 1 7-15,-12-5 0 16,-1 10-1-16,-1 1-4 15,3 10-7-15,3 8-3 16,0 2-3-16,0 7-14 16,2 5-90-16,0-3-57 15,7 7-346-15,1 4 324 0</inkml:trace>
  <inkml:trace contextRef="#ctx0" brushRef="#br1" timeOffset="-155147.36">29330 3642 1626 0,'-15'4'675'15,"13"-2"-451"-15,13-2-84 16,9 0-20-16,12-2-52 15,11-1-7-15,22-2 20 0,2 0-10 16,16 0-24-16,5 2-10 16,-3 2-21-16,-5 1-6 15,-12 2-73-15,-16 5-50 16,-17 1-104-16,-12-2 443 16,-16 4-200-16</inkml:trace>
  <inkml:trace contextRef="#ctx0" brushRef="#br1" timeOffset="-154801.86">29725 3809 1740 0,'-1'23'647'0,"-2"6"-524"15,3 1-15-15,-2 1-46 16,0-5-13-16,1-4 2 15,0-6 9-15,1-6 6 16,1-3-11-16,1-7-18 16,0-6-7-16,2-7-9 15,3-6-6-15,3-14-11 16,5-4-1-16,8-2-4 16,3 2 0-16,6 11 11 15,-5 6 11-15,-1 11 22 16,-4 6 10-16,4 11-1 0,3 5-7 15,-4 9-15-15,1 6-8 16,-10 5-6-16,0 1-1 16,-10-3-2-16,-1-5 12 15,-6-10-56-15,-4-5-72 16,2-11 84-16,1-7-31 16</inkml:trace>
  <inkml:trace contextRef="#ctx0" brushRef="#br1" timeOffset="-152868.17">28932 5471 400 0,'-10'5'259'0,"10"-5"62"16,0 0-93-16,2 2 21 16,-2-2 7-16,0 0-10 15,0 0-11-15,0 0-34 16,0 0-22-16,0 0-34 16,10 2-16-16,8 1-33 15,28 6-16-15,-26-8-23 16,-3-1-8-16,-3 4-7 15,-2-1-4-15,0 4-8 16,1 3-3-16,2-4-8 0,1 3-5 16,-2-7-5-16,0 3-3 15,0-5-1-15,-5 0-2 16,-2 4 0-16,-5-4 1 16,-3 4 3-16,-3 3 1 15,-4-4 0-15,0 1-2 16,1 3 0-16,-2-7-2 15,1 4 0-15,1-1 0 16,-1-3-2-16,-2 2 1 16,-3-2-1-16,-1-1 0 15,-3 6 0-15,1-1-2 0,1 7 0 16,1 1-1-16,3-3-1 16,3 0 3-16,3-5-20 15,4 0-34-15,1 0-105 16,0 1-73-16,0-5 135 15</inkml:trace>
  <inkml:trace contextRef="#ctx0" brushRef="#br1" timeOffset="-152642.15">29243 5700 1765 0,'-8'0'672'0,"-8"2"-524"0,-4 1-20 16,-6 8-55-16,-3 1-30 16,-1 6-18-16,-1-2 4 15,0 2 7-15,6-3-5 16,2-3-9-16,0-1-4 16,13-5-36-16,4-3-45 15,9-6-95-15,7-6 431 16,12-1-242-16</inkml:trace>
  <inkml:trace contextRef="#ctx0" brushRef="#br1" timeOffset="-151871.39">29657 5312 715 0,'42'-36'452'16,"-32"28"-68"-16,-1-2-80 15,-3 2-27-15,-5-1-69 16,-1 2-27-16,-14 0-49 16,-2 2-28-16,-12 3-35 15,-5 6-12-15,-2 6-7 16,0 4 0-16,6 7-4 15,8-2-7-15,10 2-15 16,9-1-9-16,11-2-11 16,3-2-2-16,10-3-1 15,1-4 0-15,7-6 1 0,-2-3 0 16,-1-1 1-16,0-5-1 16,-13 1 1-16,-4 2 3 15,-11 0 2-15,-7 3 0 16,-6 6 1-16,-3 2-2 15,1 7-3-15,3 1 3 16,2 1 12-16,3 0 4 16,7-2 11-16,3-3-3 15,10-3-9-15,4-2-2 0,7-5-11 16,4-1-1-16,8-1-14 16,-1 0-56-16,-4-1-125 15,-1 1-33-15,-14 0 110 16</inkml:trace>
  <inkml:trace contextRef="#ctx0" brushRef="#br1" timeOffset="-151471.87">29966 5280 1055 0,'1'-17'539'0,"10"7"-52"15,-3 3-235-15,3 7-21 16,-6 8-28-16,-8 13-68 16,3 5-27-16,-2 8-35 0,-1 1-22 15,2-2-25-15,1 1-8 16,-2-12-10-16,3-7-3 16,1-7-3-16,-2-9-1 15,0-10-1-15,0-4-1 16,1-10-1-16,5-3-2 15,-1 0-1-15,5 0 0 16,6 1 2-16,1 4 1 0,2 7 1 16,-1 2 1-16,-1 12 1 15,2 6 4-15,0 9 10 16,-1 7 3-16,-1 9 11 16,-3 0 1-16,-3 3 0 15,-3-1-3-15,-4-5-10 16,-3-2 0-16,-4-7-35 15,-2-4-44-15,-2-3-111 16,1-8-66-16,2 0 139 16</inkml:trace>
  <inkml:trace contextRef="#ctx0" brushRef="#br1" timeOffset="-151169.96">29502 5679 1578 0,'-17'0'633'16,"10"-1"-437"-16,7 1 1 15,8-1-36-15,12 1-29 0,19 1-28 16,7-1 0-1,23 0-37-15,5 1-17 0,5-2-22 16,5-1-9-16,-2 2-9 16,-8 0-1-16,-4 1-21 15,-10 3-28-15,-20-1-91 16,-7 1-61-16,-22-1-97 16,-12 5 165-16</inkml:trace>
  <inkml:trace contextRef="#ctx0" brushRef="#br1" timeOffset="-150807.9">29811 5877 1738 0,'11'12'655'0,"3"-6"-458"0,6-3-85 15,3-1-3-15,4-1-22 16,2 1-30-16,-3 1 1 15,1 7 1-15,-5 2-13 16,-7 4-17-16,-4 3-6 16,-13 0-5-16,-6 7-5 15,-14-1-2-15,-3 0-1 16,-7-4 1-16,5-5-2 0,-2-4 18 16,-2-3 13-16,15-2 14 15,3-5 2-15,20-2-17 16,11-5-12-16,12 0-15 15,6-2-2-15,9 2-3 16,6-2-2-16,-1 1 10 16,-2-2-41-16,-15 4-112 15,-7-3 281-15,-18 5-158 16</inkml:trace>
  <inkml:trace contextRef="#ctx0" brushRef="#br1" timeOffset="-150408.67">30533 5078 1910 0,'-9'-6'670'15,"17"8"-537"-15,6 5-31 16,9 11-34-16,0 14-3 16,7 21-24-16,0 12 0 15,4 20 19-15,3 7 12 16,-2 7-18-16,-3 4-4 15,-19-4 0-15,-11-1-1 0,-24-8-9 16,-12-5-6-16,-4-3-12 16,-1-6-4-16,9-11-4 15,5-11 1-15,3-22-10 16,2-11-48-16,7-21-146 16,2-11-60-16,12-13 130 15</inkml:trace>
  <inkml:trace contextRef="#ctx0" brushRef="#br1" timeOffset="-149803.85">31290 5562 1299 0,'27'-12'544'0,"-7"0"-323"15,-6-1 0-15,0 5-43 16,-9 2-25-16,-1 7-21 16,-7 3 1-16,-23 6-28 15,-6 5-20-15,-20 2-45 16,1 6-12-16,1 3-12 16,4-2-2-16,15 1-5 15,6-2-4-15,21-6-6 0,8-1 0 16,18-3 8-16,4-3 6 15,12-3 8-15,1-3 0 16,2-2-6-16,0 0 2 16,-4-2-40-16,-10 0-55 15,-13 1-131-15,-8 1-25 16,-20 6 125-16</inkml:trace>
  <inkml:trace contextRef="#ctx0" brushRef="#br1" timeOffset="-149617.02">31125 5881 1665 0,'5'14'683'0,"12"-9"-349"15,4 0-126-15,9-5-33 16,3 3-39-16,7-1-82 16,0 3-24-16,-11 1-10 15,-1 0-5-15,-9 1-37 16,-7-3-38-16,-1-1-100 15,-6-5-11-15,4-9 93 16</inkml:trace>
  <inkml:trace contextRef="#ctx0" brushRef="#br1" timeOffset="-147045.08">31816 5697 1418 0,'-13'-2'558'0,"3"-2"-385"16,9-2-10-16,7 0-45 16,8 0-19-16,12-3-24 15,6 3 10-15,8 1 11 16,1 1-2-16,1 6-13 15,0 6-15-15,-14 6-32 16,-5 6-12-16,-16 8-13 16,-9-1-3-16,-15 9 2 15,-5 5 0-15,-13-2 1 16,3 0 1-16,0-7-4 0,3-5 0 16,13-5-1-16,-2-4-1 15,12-8-2-15,-2-3 0 16,11-3-1-16,4-4 5 15,5 3 7-15,7-1 4 16,4-2 2-16,12-1-2 16,4-7-5-16,6 1-1 0,-5-1-9 15,-7 2-25-15,-6-1-100 16,-7 0-70-16,-3 1 110 16</inkml:trace>
  <inkml:trace contextRef="#ctx0" brushRef="#br1" timeOffset="-146630.58">32277 5924 1444 0,'41'40'536'16,"-33"-40"-384"-16,13-3-70 15,-1-3 9-15,-2-3 4 16,4-1-15-16,3 0 9 0,4-4 1 16,3-4-27-16,0-4-16 15,-4-5-36-15,-4-3-5 16,-11 0-2-16,-6 1 0 16,-14-4 3-16,-7 2-1 15,-11 7 6-15,-7 5-1 16,-1 11-8-16,0 7 6 15,11 8 19-15,5 8 11 16,6 12 26-16,5 7 1 0,3 8-18 16,6 2-11-16,17-1-17 15,2-4-4-15,15-9-3 16,3-6 3-16,-3-11 6 16,3-4-17-16,-2-8-86 15,-5 1-47-15,-4-2-66 16,-3 0-192-16,-17-8 275 15</inkml:trace>
  <inkml:trace contextRef="#ctx0" brushRef="#br1" timeOffset="-146315.18">32578 5068 1706 0,'2'0'692'0,"4"-1"-443"0,6-2-120 16,5-5-26-16,9 2-62 15,4-1-24-15,9 7-12 16,2-2 5-16,-4 1-58 16,-1 2-39-16,-6 1-85 15,-8 4-48-15,-4 1 140 16</inkml:trace>
  <inkml:trace contextRef="#ctx0" brushRef="#br1" timeOffset="-145983.21">33097 4842 721 0,'2'4'409'16,"-2"3"-96"-16,0 9-41 16,-1 5-3-16,0 5-24 15,1 6-18-15,0 2-33 16,0 3-29-16,1-1-73 0,-1-3-31 16,0 2-42-16,0-5-8 15,-3 1-42-15,-1 3-14 16,3-4-41-16,4-2-33 15,2-9-40-15,7-7-32 16,2-12 119-16</inkml:trace>
  <inkml:trace contextRef="#ctx0" brushRef="#br1" timeOffset="-145612.12">33318 5017 1472 0,'6'9'583'16,"1"-3"-365"-16,-10 7-123 16,-5 5-17-16,-6 8-37 15,1 1-23-15,6 4 16 16,4 0 18-16,5-3 23 16,9-4 5-16,9-6-32 15,5-5-20-15,1-11-23 16,0-2-5-16,-8-10-3 15,3-4 1-15,-7-10 2 16,-3 1 2-16,-4-10 4 16,-11 2 2-16,1-2 1 0,-4-1 1 15,-7 9-2-15,0 3-2 16,0 14-3-16,-6 7-2 16,-3 6-1-16,-5 8-4 15,0 4-2-15,6-1 2 16,13 1-55-16,16 0-40 15,9-4-70-15,2-2 477 0,-1 0-256 16</inkml:trace>
  <inkml:trace contextRef="#ctx0" brushRef="#br1" timeOffset="-139876.03">24864 7248 915 0,'-5'-1'396'0,"2"0"-173"16,0 0-60-16,2 0 39 16,0 1-9-16,-1 4-4 15,1 25 0-15,12 41-25 16,-8-28-20-16,11 4-36 15,-1-3-21-15,-4-13-36 16,10-3-17-16,-5-12-22 16,-1-9-6-16,3-11-6 0,-1-7-7 15,-4-14-12-15,0-1-1 16,1-2 1-16,-4-2 5 16,0 10 14-16,0 4 0 15,0 7 2-15,-3 12-1 16,1 9 4-16,-3 6 5 15,0 9 9-15,1 3 6 16,3-1 15-16,1-4 6 16,4-5 3-16,0-6-2 15,1-11-14-15,1-3-6 0,-4-10-6 16,-3-4 0-16,-2-9-4 16,-2 3-2-16,-3 1-18 15,0 1-76-15,-7 7 257 16,1-6-158-16</inkml:trace>
  <inkml:trace contextRef="#ctx0" brushRef="#br1" timeOffset="-139163.16">25425 7378 1005 0,'-3'-9'403'15,"6"3"-293"-15,-9 2 0 16,8 4-26-16,5 0 5 16,-7 0 53-16,6 0 33 15,-2 2 33-15,-4-2 4 16,0 0-25-16,2 8-20 16,3 15-50-16,-9 26-23 15,0-15-28-15,-6 7-8 0,2 10-2 16,8 7 3-16,-2 15 0 15,1 2-2-15,0 1-14 16,1-3-10-16,6-17-10 16,3-11-22-16,-1-27-81 15,1-18-55-15,-4-24-104 16,0-10-30-16,-8-9-3 16,-7-4 136-16,-17-3 83 15</inkml:trace>
  <inkml:trace contextRef="#ctx0" brushRef="#br1" timeOffset="-138893.83">25357 7452 1480 0,'30'-9'658'16,"-10"4"-294"-16,12-1-204 0,3 1 14 16,4 1-50-1,0 2-22-15,0 9-31 0,-4 6-4 16,-9 11-18-16,-7 9-8 15,-11 5-7-15,-6 3-6 16,-12-2-10-16,-6-4-1 16,-12-9 0-16,-5-5 0 15,-6-10-4-15,-1-1-6 16,1-3-14-16,5-4-25 0,13-1-93 16,13-2-37-16,18-7 90 15</inkml:trace>
  <inkml:trace contextRef="#ctx0" brushRef="#br1" timeOffset="-138293.95">26745 7372 1125 0,'10'11'516'0,"1"4"-174"15,1 11-80-15,-4 13-13 16,-2 8-25-16,-2 12-55 15,0 0-25-15,0 0-31 0,2-4-23 16,-2-15-35-16,1-1-9 16,-5-22-20-16,-2-4-7 15,-1-10-16-15,-3-9-21 16,2-1-124-16,-1-12-46 16,2-6 104-16</inkml:trace>
  <inkml:trace contextRef="#ctx0" brushRef="#br1" timeOffset="-137853.73">27168 7666 1488 0,'-4'-5'581'0,"5"-2"-359"16,4 1-69-16,5 1 29 16,2 4-15-16,8 0-34 15,2 1-8-15,6 0-37 16,-2 0-25-16,3 1-34 15,-3 0 5-15,-3-2-114 16,-2 0-75-16,-6 1 97 16</inkml:trace>
  <inkml:trace contextRef="#ctx0" brushRef="#br1" timeOffset="-137292">27674 7475 1168 0,'0'-10'567'16,"2"9"-139"-16,16 1-248 15,5 3 8-15,10 8-41 16,12 0-31-16,-1 8-41 15,-3-2-9-15,-7 5-31 16,-9 3-14-16,-3 4-13 16,-1 4-2-16,-14 2 1 0,-7 0 1 15,-14 1 3-15,-4-1 2 16,-5-1-1-16,3-2-6 16,-7-9 21-16,-1-4 13 15,5-7 27-15,3-4 14 16,11-2-7-16,9 0-12 15,5-4-23-15,10 0-10 16,7-2-14-16,0-4-3 16,7 4-6-16,-4-2 0 0,2 1 5 15,-1-2-42-15,1-1-131 16,1 0 158-16,3 4-52 16</inkml:trace>
  <inkml:trace contextRef="#ctx0" brushRef="#br1" timeOffset="-136858.1">28312 7796 1450 0,'1'5'623'15,"-1"-3"-296"-15,5-2-175 16,-5 0 15-16,10 1-32 0,10 2-29 16,33-7-37-16,-31-11-7 15,2-12-39-15,1-3-11 16,-9-3-8-16,-3 1 0 16,-7 4 1-16,-6 1 1 15,-9-4 3-15,-4 5 0 16,-11 6-1-16,1 2-3 0,4 18-5 15,-5 6 10-15,10 17 28 16,-3 6 14-16,5 13 26 16,4 6-3-16,8 5-18 15,11-1-11-15,12 0-19 16,9-13-5-16,8-13-8 16,6-8-3-16,8-14-3 15,1-4-35-15,1-5-144 16,-4-2 24-16,-3-1 58 15</inkml:trace>
  <inkml:trace contextRef="#ctx0" brushRef="#br1" timeOffset="-136593.58">28663 7303 1693 0,'-14'11'653'0,"8"-13"-408"16,6-2-36-16,12-2-48 15,5-4-6-15,13 2-70 16,5 1-23-16,6 3-14 15,-2 3-6-15,-4 3-126 16,0 3-71-16,-1-4-39 16,5-1 72-16</inkml:trace>
  <inkml:trace contextRef="#ctx0" brushRef="#br1" timeOffset="-136360.03">29145 7100 1380 0,'-1'-12'690'0,"-2"11"-103"16,2 7-444-16,-1 7 7 16,-2 14-74-16,1 6-38 15,3 9-25-15,0 0-1 16,2 2 5-16,4-4-11 15,-1-8-94-15,2-9 336 16,1-11-214-16</inkml:trace>
  <inkml:trace contextRef="#ctx0" brushRef="#br1" timeOffset="-136031.09">29357 7198 1865 0,'11'27'730'16,"-9"4"-487"-16,4 2-130 16,4-4 5-16,0-1-48 15,-1-8-24-15,11-6-14 16,2-6 6-16,4-10-7 16,4-3-8-16,-3-14-8 15,-5-4-2-15,-9-7-7 16,-8-3-3-16,-11 0-1 15,-6 1 1-15,-9 7 2 16,-4 6 1-16,-2 10 1 16,-1 7-3-16,7 8-4 15,2 2-14-15,9 7-65 0,0-1-40 16,1 3 81-16,9 3-9 16</inkml:trace>
  <inkml:trace contextRef="#ctx0" brushRef="#br1" timeOffset="-133860.08">25487 9135 733 0,'-1'-1'455'15,"0"-1"92"-15,0 2-240 16,0 0-61-16,-1 7-2 16,0 22-48-16,-2 57-26 15,10-24-36-15,-6 10-18 0,0-1-37 16,1 0-14-16,-4-10-24 16,3-7-11-16,-2-15-15 15,5-6 1-15,-2-16-55 16,1-10-63-16,1-8-138 15,-1-13-32-15,14-10 153 16</inkml:trace>
  <inkml:trace contextRef="#ctx0" brushRef="#br1" timeOffset="-133641.81">25971 9272 1678 0,'10'1'662'0,"-18"10"-453"16,-9 5-23-16,-3 17-20 16,-7 5-43-16,-3 11-51 0,-1 2-8 15,-6 4-25-15,2-5-13 16,10-8-13-16,3-3 6 16,8-14-80-16,2-5-63 15,2-10-113-15,2-13 180 16,2-20 4-16</inkml:trace>
  <inkml:trace contextRef="#ctx0" brushRef="#br1" timeOffset="-133436.39">25673 9368 1482 0,'12'-7'635'0,"5"10"-329"16,2 5-31-16,2 12-33 15,4 6-34-15,0 8-53 16,2 6-29-16,-3 0-53 15,1-3-24-15,-6-7-31 16,-3-3-2-16,-4-7-22 16,-1-5-26-16,0-5-91 15,-1-4-61-15,2-4 320 16,5-7-152-16</inkml:trace>
  <inkml:trace contextRef="#ctx0" brushRef="#br1" timeOffset="-133208.73">26133 9484 1898 0,'-7'-3'737'16,"8"8"-434"-16,4-2-96 15,15 0-55-15,6 1-8 0,9-2-87 16,6 0-22-16,0-1 0 15,-2-1-49-15,-8 0-108 16,-1 3-508-16</inkml:trace>
  <inkml:trace contextRef="#ctx0" brushRef="#br1" timeOffset="-132694">26659 9068 1603 0,'4'-3'633'16,"4"5"-375"-16,1 4-67 16,1 14 25-16,-4 9-27 15,-3 11-56-15,-3 5-22 16,-4 4-41-16,0-5-25 16,0-7-28-16,1-6-6 0,4-19-11 15,-1-4-6-15,5-16-18 16,0-4-8-16,2-13-15 15,0-4-4-15,2-5 6 16,2-4 8-16,10 1 17 16,6 2 10-16,3 4 7 15,1 8 9-15,-9 13 25 16,-3 8 13-16,0 12 22 16,-4 10 0-16,-1 7-8 15,-1 5-7-15,-9 3-11 16,-2-1-7-16,-2-1-12 15,0-4-1-15,-2 0-35 16,-2-9-56-16,2-3-140 16,0-1 143-16,2-4-3 15</inkml:trace>
  <inkml:trace contextRef="#ctx0" brushRef="#br1" timeOffset="-132476.83">26649 9555 1789 0,'-19'14'737'0,"5"-1"-425"0,10-6-141 15,4-1 17-15,14 0-44 16,9-2-34-16,25-1-36 16,12 0-8-16,6-3-32 15,9-1-12-15,-11 1-8 16,-4-1-1-16,-9 2-38 15,-11 0-47-15,-18 2-154 16,-10 2 106-16,-14-3 39 16</inkml:trace>
  <inkml:trace contextRef="#ctx0" brushRef="#br1" timeOffset="-132128.61">26722 9857 1386 0,'0'5'614'0,"3"10"-207"16,5-3-148-16,11 1-77 0,6-1-2 16,4 0-58-16,-1-2-28 15,-7 0-24-15,-1-3-19 16,-14 5-32-16,-3-1-7 16,-4 5-2-16,-12 1-1 15,-3 1 0-15,-6 4-1 16,-6-1-1-16,2-3-3 0,10-3 5 15,4-6 6-15,12-2 11 16,9 3 6-16,7-6-4 16,10 2-4-16,10-5-10 15,-1-5-2-15,4-1-2 16,-4-4 9-16,0-1-67 16,-1-2-85-16,-1 3 132 15,-5-4-54-15</inkml:trace>
  <inkml:trace contextRef="#ctx0" brushRef="#br1" timeOffset="-131822.34">27350 9234 1675 0,'21'0'647'16,"-9"12"-363"-16,0 9-86 16,0 17 23-16,-4 7-7 15,-3 14-72-15,-2 6-26 16,0 4-34-16,1 2-24 16,-1-3-27-16,-4-4-7 0,7-11-10 15,2-6-4-15,-2-14-8 16,6-5-2-16,-9-15-10 15,8-7-7-15,-6-13-83 16,1-8-73-16,-2-13 107 16</inkml:trace>
  <inkml:trace contextRef="#ctx0" brushRef="#br1" timeOffset="-130787.56">28076 9408 1058 0,'37'-58'530'15,"-26"49"-209"-15,-1 1-79 16,-3 1-3-16,-3 6-34 0,-2 1-15 16,-10 7-38-16,-5 2-23 15,-13 0-54-15,-13 6-14 16,1-6-13-16,2 6-5 16,4-1-7-16,10 2-5 15,6 2-2-15,4-3 1 16,11 4-3-16,-1-2-1 0,11 3-3 15,8 0 0-15,6-5-4 16,5-2 0-16,8-3-1 16,0-4-2-16,-1-2-4 15,-2 0 8-15,-12-3-54 16,-4 2-78-16,-13-2-135 16,-5 1 356-16,-8 0-139 15</inkml:trace>
  <inkml:trace contextRef="#ctx0" brushRef="#br1" timeOffset="-130606.52">27985 9674 1283 0,'-12'17'624'0,"18"-7"-143"16,4-3-164-16,10-4-97 0,3 1 4 16,3-4-63-16,0 0-35 15,-3 5-46-15,-4-6-26 16,-5 1-29-16,-2 0-79 15,-2-6 181-15,-1-2-112 16</inkml:trace>
  <inkml:trace contextRef="#ctx0" brushRef="#br1" timeOffset="-129906.93">28748 9243 899 0,'78'-38'468'16,"-72"25"-34"-16,-2-3-148 0,-4 1-60 16,1 0-17-16,-6 4-76 15,-5 3-31-15,-6 8-32 16,-14 3-7-16,-4 14-6 16,-3 5-4-16,1 6-3 15,3 7-1-15,6 3-13 16,3 1-3-16,13-3-2 15,6-2-2-15,18-8-2 16,7-3-3-16,14-10-17 16,6-6-1-16,12-9-5 15,-2-7 1-15,1-2-1 16,-14-7 1-16,-18 5 1 16,-6 0 1-16,-19 4-2 15,1 7 0-15,-7 8-2 16,-1 5 0-16,-6 9 0 15,5 8 5-15,-4 4 12 16,2-3 7-16,13-5 10 0,4-3-3 16,14-9-11-1,-3 1-7-15,10-6-1 0,3-3-24 16,-8-4-126-16,12-3-61 16,1-5 104-16</inkml:trace>
  <inkml:trace contextRef="#ctx0" brushRef="#br1" timeOffset="-129521.84">29170 9233 1917 0,'3'13'732'0,"2"2"-504"16,1 2-51-16,-2 8-29 15,-2-2-33-15,-2 10-58 16,-1 0-5-16,-3-3 0 15,1 1-14-15,-2-10-19 16,2-4-5-16,2-13-11 16,-1-4-2-16,2-10-13 15,1-7-9-15,3-10-9 16,6-1 0-16,5-5 10 16,4 2 8-16,7 2 9 15,-1-1 1-15,5 12-1 16,-4 0 4-16,-5 15 17 0,3 9 8 15,-8 10 14-15,-1 13 2 16,-4 10-5-16,-4 0-3 16,-3 8-8-16,4-5-5 15,-1-6-8-15,-6-1-4 16,0-13-22-16,-3-5-32 16,-6-10-131-16,4-6-21 15,1-7 104-15</inkml:trace>
  <inkml:trace contextRef="#ctx0" brushRef="#br1" timeOffset="-129218.05">28643 9751 1649 0,'-24'11'651'15,"2"-2"-422"-15,16-3-81 16,7 0 7-16,20-1-13 16,22-4-21-1,-21 1-21-15,0-1 7 0,93-2-33 16,14-3-16-16,20-1-21 16,-44-3-10-16,-5 6-12 15,-12-1-5-15,-18 3 4 0,-14 5-15 16,-24-2-81-16,-9 2-60 15,-23-4-150-15,-12 2-51 16,-11 12 213-16</inkml:trace>
  <inkml:trace contextRef="#ctx0" brushRef="#br1" timeOffset="-128865.83">29025 9990 1530 0,'-3'3'614'0,"8"0"-327"15,7 3-97-15,10 0 2 16,3 2-29-16,5 0-64 16,1-1-19-16,-5 0-15 15,-2 3-15-15,-9 2-21 16,-7 1-3-16,-11 5-5 16,-7 1-2-16,-10 4-1 15,-3 0-4-15,0-2-4 16,0-3-1-16,6-6 2 15,3-4 4-15,10 1 13 16,3-8 3-16,9 2 3 0,7 1-4 16,10-5-7-16,9 0-2 15,13-1-2-15,1-5 2 16,7 1-2-16,-11-2-1 16,-9-2 27-16,-6 0-46 15,-10-5-451-15,8-1 346 16</inkml:trace>
  <inkml:trace contextRef="#ctx0" brushRef="#br1" timeOffset="-121746.16">28103 11289 937 0,'-37'-5'447'15,"30"6"-175"-15,3 2-17 16,3-2-47-16,1 3-22 16,0-4-22-16,0 0-7 15,4 1-21-15,16 4-18 0,34 7-39 16,-24-7-20-16,5-3-32 16,1-2-10-16,-3 1-16 15,-2 1-33-15,-11 0-80 16,-7 4-57-16,-13 1-138 15,-11 2 186-15</inkml:trace>
  <inkml:trace contextRef="#ctx0" brushRef="#br1" timeOffset="-121552.6">28094 11489 1325 0,'0'10'543'0,"6"-3"-315"16,1 0-8-16,8-2-16 15,1 1-28-15,9-7-52 0,5-2-12 16,2-2-36 0,-3-3-20-16,-9 1-27 0,-4 0-64 15,-9 4 283-15,-7 2-198 16</inkml:trace>
  <inkml:trace contextRef="#ctx0" brushRef="#br1" timeOffset="-120738.14">28577 11956 1473 0,'-4'9'576'0,"6"3"-335"16,5 3-76 0,-1 1 18-16,13 23-15 0,4 7-40 15,1-1-13-15,1-12-20 16,2-7-10-16,6-3-21 15,1-2-9-15,-1-7-15 16,-3-2-9-16,-10-3-17 16,-4-1-4-16,-11-2-4 15,2-3-1-15,-4-6-10 16,-1-8-11-16,-2-17-19 0,-5-11-5 16,-6-18 5-1,-1-9 4-15,-6-15 5 0,-4-9-5 16,-11-17-12-16,-4-8 2 15,2-5 14-15,6 1 9 16,13 15 18-16,6 13 5 16,8 22 14-16,2 14 9 15,1 20 24-15,3 7 8 16,1 11 6-16,1 5-4 16,1 2-8-16,3 1-3 0,7 2-12 15,1-1-2-15,14 3-10 16,6 2-7-16,4-1-5 15,2 4-2-15,1 0-2 16,2 1 0-16,11 1 2 16,3 0-2-16,10 1-4 15,2-2 0-15,0 2-4 16,-2 1-1-16,-8 0-1 16,-7 0 0-16,-14 4-5 15,-9-1-10-15,-21 3-46 16,-11 0-74-16,-14 4-51 15,-7 0-676-15,0-1 607 16</inkml:trace>
  <inkml:trace contextRef="#ctx0" brushRef="#br1" timeOffset="-120247.54">29071 11192 699 0,'0'-16'416'0,"-1"4"58"16,-2 4-174-16,-7 7-45 15,-5 3 8-15,-6 14-41 16,0 8-37-16,-1 18-63 16,0 10-29-16,10 9-52 15,2 0-13-15,10-2-13 16,11-5-6-16,5-11-5 16,6-11-3-16,8-13-1 15,-2-8 0-15,6-16 0 16,-3-10 0-16,-6-14 0 15,-5-6 2-15,-12-4 2 0,-6 2 2 16,-13 7 7-16,-5 3 0 16,-12 13-1-16,-3 6-1 15,2 13-5-15,-5 5-1 16,10 8-4-16,7 3-1 16,5-3 0-16,8-1-37 15,9-4-97-15,5-4-54 16,19 0-86-16,6-5 152 0</inkml:trace>
  <inkml:trace contextRef="#ctx0" brushRef="#br1" timeOffset="-119904.09">29360 11381 1576 0,'-11'1'664'16,"-4"8"-367"-16,-1 14-116 15,2 4-4-15,7 9-46 16,8 0-33-16,4-4-43 16,12-2-10-16,4-11-21 15,-2-7-2-15,4-10-7 16,-5-10-2-16,-1-10-3 16,-1-3-1-16,-2-11-1 0,-1 2 0 15,-13-2 3-15,-2-1 3 16,-13 4 4-16,-3 5 1 15,-5 10-1-15,0 5-3 16,-4 9-8-16,1 3-22 16,5 2-78-16,2 3-41 15,7 3-111-15,6 1-40 16,7 6 185-16</inkml:trace>
  <inkml:trace contextRef="#ctx0" brushRef="#br1" timeOffset="-119550.09">28929 11843 1368 0,'-35'2'539'0,"19"1"-300"15,7-2-32-15,6-1-28 16,5 0 1-16,12 0-42 16,2-2-20-16,7 1-14 0,12 1-3 15,16 0-29-15,9 1-14 16,12 0-22-16,4-1-10 15,4-5-13-15,4-1-4 16,-9-5-1-16,-8 0 4 16,-14 2-47-16,-15 3-49 15,-20 5-94-15,-12 1-35 16,-17 9 126-16</inkml:trace>
  <inkml:trace contextRef="#ctx0" brushRef="#br1" timeOffset="-119098.49">29221 11970 1373 0,'5'23'549'0,"-2"-7"-276"16,0-3-67-16,-1 11-15 16,-1 6 4-16,-1 1-54 15,0 5-36-15,0-4-31 16,0-6-15-16,1-9-29 15,-1-9-8-15,0-10-10 16,0-10-6-16,4-8-5 16,3-8-1-16,6-5-1 0,5 1-1 15,6-2 1-15,1 1-1 16,3 5 1-16,-3 4 4 16,0 10 18-16,-1 5 15 15,1 10 26-15,1 9 7 16,-3 7-9-16,-2 5-9 15,-4 4-19-15,-9 3-4 16,-4 0-5-16,-4 3 1 16,-7-9-7-16,-3-3-2 0,-2-8-16 15,-2-9-25-15,5-3-69 16,2-5-46-16,2-3 10 16,10 2-451-16,8-3 432 15</inkml:trace>
  <inkml:trace contextRef="#ctx0" brushRef="#br1" timeOffset="-118812.35">29936 11723 1467 0,'5'-11'650'16,"0"8"-310"-16,-1 2-100 15,-1-2 9-15,-3 3-42 16,0 0-38-16,0 0-69 16,0 0-24-16,0 0-14 15,0 0-53-15,0 0 131 16,0 0-99-16</inkml:trace>
  <inkml:trace contextRef="#ctx0" brushRef="#br1" timeOffset="-118216.95">30382 11222 1190 0,'6'1'588'0,"-1"8"-120"16,-5 10-263-16,1 5 8 16,-1 7-30-16,-3 4-36 15,-2 3-71-15,-1-3-24 0,6-7-31 16,-1-8-7-16,-2-12-4 16,6-6-3-16,-5-9-5 15,2-7-3-15,9-9-2 16,-7-2-1-16,9-6-1 15,0-2 1-15,0 1 2 16,11 2 0-16,1 11 2 16,1 2 0-16,7 7 3 15,-4 5 0-15,1 5 6 16,-2 5 12-16,-7 16 30 16,-3 4 13-16,-11 9 8 15,-4 5-8-15,-3-1-27 16,-3 0-11-16,-1-4-8 15,3-4-21-15,1-8-118 16,1-6-57-16,1-13 70 16,1-2 15-16</inkml:trace>
  <inkml:trace contextRef="#ctx0" brushRef="#br1" timeOffset="-117896.84">30152 11724 1655 0,'4'-6'602'15,"4"-4"-437"-15,15 3-47 16,4 1 23-16,16 0 20 15,4 6-24-15,10-2-33 16,3-3-12-16,11 1-28 16,4-2-14-16,5-4-28 15,1 2-11-15,-20 3-2 16,-3 5 1-16,-29 1-38 16,-11 4-50-16,-13 3 265 15,-17-5-171-15</inkml:trace>
  <inkml:trace contextRef="#ctx0" brushRef="#br1" timeOffset="-117508.31">30481 11961 1970 0,'3'0'666'16,"12"-5"-596"-16,1 0 2 15,8 0 24-15,4-1 6 0,2 6-17 16,3 3 7-16,-6 7-4 16,-1 9-19-16,-10 0-38 15,-7 3-13-15,-11 9-7 16,-10-7 0-16,-11 3 0 16,-3 6 0-16,-5-6-1 15,2 7 1-15,2-2-4 16,1-6-2-16,10-5 1 15,5-5 3-15,6-9 9 16,7 2 6-16,7-4 8 16,3 0 0-16,15-3-4 15,3-2-4-15,11-4-8 16,5-4-4-16,4-3-4 16,-3-2 8-16,-5-1-20 15,-10 1-77-15,-11-4 189 0,-1 8-110 16</inkml:trace>
  <inkml:trace contextRef="#ctx0" brushRef="#br1" timeOffset="-115526.18">28265 13456 1340 0,'7'-2'502'15,"9"0"-324"-15,1 0-28 16,8 2 46-16,0 0-11 16,1 0-45-16,0 0-22 0,-6 1-45 15,0 3-20-15,0 2-38 16,-4-1-45-16,-3 1-120 16,0-2-71-16,-8 0-232 15,2 6 276-15</inkml:trace>
  <inkml:trace contextRef="#ctx0" brushRef="#br1" timeOffset="-115333.16">28379 13662 1229 0,'-12'9'509'0,"12"2"-244"16,3-2-65-16,2-4-10 15,9 0 2-15,0-2-37 16,5-2-19-16,1-1-37 0,-1 0-24 15,5-2-35-15,-3-2-6 16,-5 0-95-16,1 2-75 16,-8 1 87-16</inkml:trace>
  <inkml:trace contextRef="#ctx0" brushRef="#br1" timeOffset="-114712.66">29104 13447 981 0,'0'-9'450'0,"-1"-1"-133"0,-3 1-76 15,-4 4 6-15,-8 0-16 16,-6 8-58-16,-2 3-28 16,2 14-39-16,4 7-15 15,0 11-21-15,0 7-11 16,9 7-22-16,2 3-7 16,15 4-3-16,13-1 0 0,8-12 0 15,9-8-3-15,8-13-6 16,2-13-3-16,5-12-3 15,1-11-2-15,-1-13-3 16,-10-7-1-16,-17-11-1 16,-8-4 2-16,-16-7 2 15,-4 3 3-15,-12-2 2 16,-13 2-2-16,-20 3-12 16,-4 9-5-16,-1 15-6 15,3 8-1-15,11 22 3 16,5 4-5-16,12 11-76 15,5 4-52-15,14 1 326 16,7 7-188-16</inkml:trace>
  <inkml:trace contextRef="#ctx0" brushRef="#br1" timeOffset="-114043.21">29633 13726 1003 0,'-11'4'344'0,"-23"16"-262"15,27-12 28-15,2 6 53 16,0-1 5-16,3-1-29 16,0 0-4-16,1-5-7 15,-1-1-3-15,1-4-13 16,-2-2-18-16,2-1-39 16,0 0-47-16,0 0-10 15</inkml:trace>
  <inkml:trace contextRef="#ctx0" brushRef="#br1" timeOffset="-113673.89">29761 13349 1292 0,'-2'-18'521'15,"-4"2"-317"-15,-4 7-42 16,-3 5 22-16,-7 9-17 16,-4 7-19-16,0 15-20 15,-1 3-8-15,2 12-19 16,2 4-14-16,7 6-34 16,5 6-13-16,7 6-16 15,4 3-7-15,11 2-5 16,7-4-1-16,10-2-2 15,5-5 2-15,14-11-5 16,1-3-2-16,1-14 0 16,-8-7 7-16,-17-9-39 15,-8-7-50-15,-16-8 273 16,-2-2-180-16</inkml:trace>
  <inkml:trace contextRef="#ctx0" brushRef="#br1" timeOffset="-113238.93">29930 13881 1698 0,'3'4'618'0,"-3"0"-390"16,-3-1-65-16,3-3 54 15,2 5-8-15,9 22-80 16,19 33-29-16,-8-33-32 15,2-3-14-15,0-12-26 16,-1-8-11-16,-5-15-14 16,-4-10-3-16,-4-14-5 15,-5-6-2-15,-5-10-3 16,-2-5-3-16,-8-7-2 16,-2-9-3-16,-11-9-3 15,-2 2 3-15,3 12 8 16,0 12 9-16,10 28 21 15,3 8 10-15,3 14 13 16,3 1 1-16,8 4-2 16,5-1-4-16,14 1-3 0,10 0-3 15,10 1-8-15,10 0-6 16,14 4-7-16,4-4-4 16,-6-2-3-16,-5-1 1 15,-14-5-4-15,-9 0-1 16,-7 2-114-16,-6-1-83 15,-10 2 40-15,0 4 43 16</inkml:trace>
  <inkml:trace contextRef="#ctx0" brushRef="#br1" timeOffset="-112807.52">30257 13704 1541 0,'16'8'590'0,"-5"8"-307"16,1 0-146-16,-2 7 39 16,-2 5 11-16,-1 1-51 15,3 3-27-15,-3 0-32 16,0-6-15-16,-2-6-25 16,-4-8-14-16,3-12-21 15,-2-3-4-15,-2-12-8 16,3-4-3-16,4-8-2 15,-6-8 2-15,16 2 5 16,-4 3 4-16,2 9 1 0,13 9 3 16,-14 11 13-16,9 7 7 15,-2 13 28-15,-5 3 8 16,10 3 0-16,-4-2-2 16,-2 1-17-16,-2-1-7 15,-10 1-7-15,-2 0-2 16,-6-6-2-16,-2-1-15 0,-3-11-133 15,2-3-75-15,3-14-79 16,4-14 133-16</inkml:trace>
  <inkml:trace contextRef="#ctx0" brushRef="#br1" timeOffset="-112587.24">30713 13371 1777 0,'35'4'650'0,"4"-1"-419"16,-2 5-101-16,-4 13 18 15,-6 6 29-15,-4 16-18 16,1 3-24-16,-4 12-25 16,-5 1-17-16,-15 2-38 15,0 4-19-15,-7-3-16 0,-8 2-4 16,1-2-15-16,-3-4-25 15,-2-3-143-15,5-3-54 16,-5-10 121-16</inkml:trace>
  <inkml:trace contextRef="#ctx0" brushRef="#br1" timeOffset="-112429.77">31122 14193 2112 0,'12'9'839'0,"-1"-6"-534"16,-5-2-130-16,-8-7-225 15,-4-3-466-15,-5-3 376 16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1.971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5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8458,'1'0'354,"0"1"-1,1 0 1,-1-1 0,1 1-1,-1-1 1,0 1 0,0 0-1,1 0 1,-1 0 0,0 0-1,0 0 1,0 0 0,0 0 0,0 0-1,0 1 1,0-1 0,0 0-1,-1 0 1,1 1 0,0-1-1,-1 0 1,1 1 0,-1-1 0,0 1-1,1-1 1,-1 1 0,0-1-1,0 2-353,1 6 1006,-1 1 0,0-1 0,-1 0 0,0 5-1006,0-7 325,-3 19 859,-1-1-1,-1-1 0,-4 7-1183,0 6 652,13-57-820,6-3 73,1 0-1,1 1 0,1 0 0,1 1 0,1 0 0,1 2 1,3-4 95,-13 18 4,11-13 20,-15 17-21,0 0 1,-1 1 0,1-1 0,0 1 0,-1-1 0,1 1 0,0 0 0,0-1 0,0 1-1,-1 0 1,1-1 0,0 1 0,0 0 0,0 0 0,0 0 0,0 0 0,-1 0 0,1 0-1,0 0 1,0 0 0,0 0 0,0 0 0,0 1 0,0-1-4,-1 0 6,0 0 0,1 0 0,-1 1 0,0-1-1,1 0 1,-1 1 0,0-1 0,0 0 0,1 1 0,-1-1 0,0 0 0,0 1 0,1-1 0,-1 0 0,0 1-1,0-1 1,0 0 0,0 1 0,0-1 0,0 1 0,0-1-6,2 10 46,-1 0 0,-1 0-1,0 0 1,0 0 0,-1 0 0,0-1-1,-1 3-45,-2 19-323,3-17-1032,0 0 0,2 14 1355,-1-27-16,0 0 0,0 0-1,0 0 1,0 0 0,0 0-1,1 0 1,-1 0 0,0 0-1,1 0 1,-1 0-1,1 0 1,-1 0 0,1 0-1,-1 0 1,2 1 16,-1-1-35,1 0 0,-1-1 1,1 1-1,0 0 0,-1-1 0,1 1 0,0-1 1,0 1-1,-1-1 0,2 0 35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5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138 446 10458,'0'-3'516,"0"0"1,0 0-1,0 0 0,-1 0 0,1 1 0,-1-1 1,0 0-1,0 0 0,0 1 0,0-1 0,-1 1 0,1-1 1,-1 1-1,1-1 0,-1 1 0,0 0 0,0 0 1,0 0-1,-2-2-516,3 3 106,-1 0 1,0-1-1,0 1 1,0 0 0,0 1-1,0-1 1,-1 0-1,1 0 1,0 1 0,0 0-1,0-1 1,-1 1-1,1 0 1,0 0-1,0 0 1,0 0 0,-1 0-1,1 1 1,0-1-1,0 1 1,0-1-1,0 1 1,-1 0 0,1 0-1,-2 1-106,0 0 66,1 1-1,-1 0 1,0-1-1,1 2 1,-1-1-1,1 0 1,0 0-1,0 1 1,0 0-1,1 0 1,-1-1-1,1 2 1,0-1-1,0 0 1,0 0-1,1 1 1,0-1-1,-1 2-65,0 2 80,1 0-1,0 0 1,0 1-1,0-1 1,1 0-1,1 0 1,-1 0-1,1 0 1,1 0-1,0 1-79,-2-7 25,1 0 0,0 1-1,-1-1 1,1 0 0,0 0 0,0 0-1,1 0 1,-1 0 0,2 2-25,-3-3 5,1-1 1,0 1 0,-1-1-1,1 1 1,0 0 0,-1-1-1,1 1 1,0-1-1,0 0 1,0 1 0,-1-1-1,1 0 1,0 1 0,0-1-1,0 0 1,0 0-1,0 0 1,0 0 0,-1 0-1,1 0 1,0 0 0,0 0-1,0 0 1,0 0-1,0-1 1,0 1 0,0 0-6,2-2-17,0 0 0,0 0 0,0 0 0,0-1 1,-1 1-1,1-1 0,-1 1 0,1-1 0,-1 0 0,0 0 1,0 0-1,0 0 0,0-1 17,8-15-245,0-1 0,-1 0 0,3-11 245,19-65-532,-23 65 469,-2-1 0,0 0 0,-2-5 63,5-95-55,-6 56 122,-1 60 232,-2 16-288,0 1 0,0-1 0,0 0 1,0 0-1,0 0 0,0 0 0,0 0 0,0 0 0,0 0 1,0 0-1,0 0 0,0 0 0,0 0 0,0 0 0,0 0 0,1 0 1,-1 0-1,0 0 0,0 0 0,0 0 0,0 0 0,0 0 0,0 0 1,0 0-1,0 0 0,0 0 0,0 0 0,0 0 0,0 0 1,0 0-1,0 0 0,0 0 0,0 0 0,0 0 0,0 0 0,0 0 1,0 0-1,0 0 0,1 0 0,-1 0-11,2 23 575,3 35 312,2 0 0,13 43-887,36 114 684,-27-108-441,-20-77-1457,9 18 1214,-17-46-48,1 4-12,5 9 141,-6-15-93,-1 1 0,1-1 0,0 1 0,-1-1 0,1 0-1,-1 1 1,1-1 0,0 0 0,-1 0 0,1 1 0,0-1 0,-1 0-1,1 0 1,0 0 0,-1 0 0,1 0 0,0 0 0,0 0 0,0 0 12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40 7434,'-12'-2'1182,"3"0"564,0 0 0,-1 1-1,1 0 1,-6 0-1746,-1 1 2382,21-1 816,30-3-1651,-21 3-1287,457-23 3032,-298 30-3297,-148-4-381,-14 0-116,-11-2 458,0 0 0,1 0 0,-1 0 0,0 0 1,0 0-1,0 0 0,0 0 0,0 0 0,0 0 1,0 0-1,0 0 0,1 0 0,-1 0 0,0 0 1,0 0-1,0 0 0,0 0 0,0 0 0,0 0 0,0 0 1,0 0-1,0 0 0,0 1 0,1-1 0,-1 0 1,0 0-1,0 0 0,0 0 0,0 0 0,0 0 1,0 0-1,0 0 0,0 0 0,0 1 0,0-1 1,0 0-1,0 0 0,0 0 0,0 0 0,0 0 1,0 0 43,-1 1-377,-1 0 1,1 0 0,-1 0 0,0 0 0,1 0 0,-1-1-1,1 1 1,-1 0 0,0-1 0,-1 1 376,-31 5-1431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7.7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3 10714,'-34'-2'6680,"40"2"-161,30 4-5148,-21-2-1165,0 1-1,-1 1 1,1 0-1,0 1 1,-1 0 0,8 5-206,18 12 270,0 2 1,-2 2 0,0 1 0,-2 2-1,18 19-270,-40-33 62,-1 0 0,0 0 0,7 12-62,-14-18 18,0 0 1,-1 1 0,0 0-1,0 0 1,-1 0 0,-1 0-1,1 4-18,-3-9 8,0 0 0,0 0-1,-1 0 1,0 0-1,0 0 1,-1 0-1,1 0 1,-1 0 0,0 0-1,0-1 1,-1 1-1,0 0 1,1 0 0,-1-1-1,-1 1 1,1-1-8,-4 2 12,1 0 0,-1-1 0,0 0 0,0 0 0,-1 0 1,-1 0-13,-8 4 32,1 0 0,-7 1-32,-24 8 45,25-10-4,0 1 0,-14 8-41,34-17 1,0 1 1,0-1-1,0 1 1,0 0 0,1-1-1,-1 1 1,0 0-1,0 0 1,0-1-1,1 1 1,-1 0-1,0 1-1,1-2 1,0 1 0,-1-1-1,1 0 1,0 0 0,0 1-1,0-1 1,0 0 0,0 0-1,0 1 1,0-1 0,0 0-1,0 0 1,1 1 0,-1-1-1,0 0 1,0 0 0,0 1-1,0-1 1,0 0 0,0 0-1,0 0 1,1 1 0,-1-1-1,0 0 1,0 0-1,0 0 1,0 1 0,1-1-1,-1 0 1,0 0 0,0 0-1,0 0 1,1 0-1,1 2 4,1-1 0,0 0-1,0-1 1,-1 1 0,1 0 0,0-1 0,0 0 0,0 1-1,1-1-3,59-1 90,57-7-90,8-1 78,-97 9-32,1 1 1,-1 1-1,3 2-46,-27-4-77,-1 1-1,1 1 0,0-1 1,-1 1-1,1 0 0,-1 0 1,0 1-1,1 0 1,-1 0-1,4 3 78,-9-5-75,0 0-1,0 0 1,0 0-1,0-1 1,-1 1-1,1 0 0,0 0 1,-1 0-1,1 0 1,0 1-1,-1-1 1,0 0-1,1 0 76,1 20-662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8.3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200 118 4825,'-2'-1'10944,"4"-2"-7575,6-2-3400,-8 5 782,1-1-640,-1 1 0,1 0-1,0-1 1,-1 1 0,1-1 0,-1 1 0,1-1 0,-1 1 0,1-1 0,-1 0 0,1 1 0,-1-1 0,1 0 0,-1 1 0,0-1 0,1 0 0,-1 0 0,0 0-111,6-12 607,-2 5-355,0 2-50,-1 1 1,-1-1 0,3-5-203,-5 10 26,0 0 0,0 0-1,0 1 1,0-1-1,0 0 1,0 0-1,0 0 1,0 0 0,0 0-1,0 0 1,0 0-1,0 0 1,-1 1 0,1-1-1,0 0 1,-1 0-1,1 0 1,0 0 0,-1 1-1,1-1 1,-1 0-1,0 1 1,1-1 0,-1 0-1,0 1 1,1-1-26,-3-1 63,0 0 1,1 0 0,-1 1-1,0-1 1,0 1 0,0-1-64,0 1 45,-4-1 14,0-1 0,0 1 0,0 0 1,-1 1-1,1 0 0,0 0 1,-1 1-1,1 0 0,-1 0 1,-2 1-60,1 0 20,-1 0 1,0 1 0,1 0 0,-1 1 0,1 0 0,0 0-1,-5 3-20,11-4 13,0 0 0,-1 1-1,1-1 1,0 0 0,0 1-1,1 0 1,-1 0 0,0 0-1,1 0 1,0 0-1,0 0 1,0 1 0,0-1-1,0 1 1,1-1 0,-1 1-1,1 0 1,0-1 0,0 1-1,1 0 1,-1 2-13,0 1 21,1 0 0,0 0 0,0 1 0,0-1 0,1 0 0,0 0 0,0 0 1,1 0-1,0 0 0,0-1 0,2 5-21,1-2 15,1 1 0,-1-1-1,1 0 1,1 0 0,0-1 0,0 0 0,1 0 0,0 0 0,0-1-1,5 3-14,17 11 259,1-2 1,18 7-260,19 13 929,-64-37-810,0 1 1,-1-1-1,1 1 0,-1 0 1,3 3-120,-6-6 19,1 0 0,-1 1 0,0-1 1,1 1-1,-1-1 0,1 1 1,-1 0-1,0-1 0,1 1 0,-1-1 1,0 1-1,0 0 0,0-1 1,1 1-1,-1-1 0,0 1 0,0 0 1,0-1-1,0 1 0,0 0 0,0-1 1,0 1-1,0 0 0,0-1 1,-1 1-1,1 0 0,0-1 0,0 1 1,0-1-1,-1 1 0,1 0 1,0-1-1,-1 1 0,1-1 0,-1 1 1,1-1-1,0 1 0,-1-1 1,1 1-1,-1-1 0,0 0-19,-1 2 48,-1 0 0,0-1 0,0 1 0,0-1 0,0 0 0,0 0 0,-1 0 0,1 0 0,0-1-1,0 1 1,-1-1 0,1 0 0,-3 0-48,-4 0 73,-1-1 0,0 0 0,-7-2-73,0-1 38,-1-1 0,-12-7-38,-3 0-749,27 10 375,1 0-2445,13-4-2488,12-6 2712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8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12 10946,'-8'-3'2087,"6"2"-1255,-1-1 0,0 1 1,1 0-1,-1 0 0,0 1 0,0-1 0,0 1 0,1-1 0,-2 1-832,1 0 250,1 0 0,0 1 0,-1-1 0,1 1 0,0-1 0,0 1 0,-1 0 0,1 0 0,0 0-250,-13 8 587,0 1 0,0 0 1,1 1-1,1 0 0,-11 13-587,20-21 71,1 1 0,0-1 1,0 1-1,0 0 0,1 0 0,-1 0 0,1 0 0,0 0 0,0 1 1,0 3-72,1-6 22,1 0 1,-1 0-1,1 1 0,0-1 1,0 0-1,0 0 1,0 1-1,0-1 1,1 0-1,-1 0 1,1 1-1,0-1 1,-1 0-1,1 0 1,0 0-1,0 0 1,0 0-1,0 0 1,1 0-1,-1 0 0,1 0 1,-1-1-1,2 2-22,0 0 12,1 1-1,0-1 0,1 0 0,-1 0 1,1 0-1,-1-1 0,1 1 0,0-1 1,0 0-1,0-1 0,0 1 0,0-1 1,0 0-1,0 0 0,0-1 0,1 1 1,-1-1-1,0 0 0,2-1-11,3 0-114,0 0 0,0-1 0,-1 0 0,1-1-1,-1 0 1,1-1 0,-1 0 0,0 0 0,8-5 114,0-2 19</inkml:trace>
  <inkml:trace contextRef="#ctx0" brushRef="#br0" timeOffset="1">90 298 13019,'10'5'5209,"2"-1"-3329,8-4-71,-2-2-265,8 2-304,6-2-544,-7 2-199,1-2-121,-8-4-512,-3-2-625,-3-1-4944,-2-8 3873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09.3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62 12115,'12'-16'1535,"-10"13"-1032,1-1 0,0 1-1,-1-1 1,0 1-1,0-1 1,0 0-1,-1 0 1,1 0-1,-1 0 1,1-3-503,-2 7 48,0-1-1,0 1 1,0 0-1,0 0 1,1 0-1,-1 0 1,0 0-1,0 0 1,0 0-1,0 0 1,0 0-1,0 0 1,1 0 0,-1 0-1,0 0 1,0 0-1,0 0 1,0 0-1,0 0 1,1 0-1,-1 0 1,0 0-1,0 0 1,0 0 0,0 0-1,0 0 1,0 0-1,1 0 1,-1 0-1,0 0 1,0 0-1,0 0 1,0 0-1,0 0 1,0 1-1,1-1 1,-1 0 0,0 0-1,0 0 1,0 0-1,0 0 1,0 0-1,0 1-47,6 4 1153,10 24-44,-1 0 1,-2 1 0,-1 0-1,4 16-1109,1 3 709,4 4-709,-16-43 96,1 0-1,-1 0 0,2 0 0,-1-1 0,3 2-95,-5-6 67,0-1 0,0 0 1,1 1-1,0-1 0,-1-1 0,1 1 0,1-1 0,-1 0 1,6 3-68,-9-5 21,0-1 0,0 1 1,0 0-1,1-1 0,-1 1 1,0-1-1,0 0 0,1 0 1,-1 0-1,0 0 0,0 0 1,1 0-1,-1-1 1,0 1-1,0-1 0,0 1 1,1-1-22,0-1 15,0 1 1,-1-1 0,1 0 0,0 1 0,-1-1 0,1-1-1,-1 1 1,0 0 0,0 0 0,1-1 0,-1 0-16,4-7 19,1-1 0,-1 0 1,-1 0-1,0-1 0,1-6-19,8-21-261,-2 0 0,-2 0 0,-1-1 0,-2-6 261,-2 10 441,0 15-382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0.7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28 10210,'-1'-2'504,"-5"-13"3382,6 14-3800,0 1 1,0 0-1,0-1 1,0 1-1,0 0 1,0-1-1,0 1 1,0 0 0,0-1-1,0 1 1,0 0-1,0-1 1,0 1-1,0 0 1,1-1-1,-1 1 1,0 0-1,0-1 1,0 1-1,0 0 1,0 0 0,1-1-1,-1 1 1,0 0-1,0 0 1,1-1-1,-1 1 1,0 0-1,0 0 1,1-1-1,-1 1 1,0 0 0,1 0-1,-1 0 1,0 0-1,0 0 1,1 0-1,-1 0 1,0-1-1,1 1 1,-1 0-87,1 0 32,-1 0 0,0 0 0,0 0 0,0 0 1,0 0-1,1 0 0,-1 0 0,0 0 0,0 0 0,0 0 0,0 1 1,0-1-1,1 0 0,-1 0 0,0 0 0,0 0 0,0 0 0,0 0 1,0 0-1,0 0 0,1 0 0,-1 0 0,0 1 0,0-1 0,0 0 1,0 0-1,0 0 0,0 0 0,0 0 0,0 1 0,0-1 0,0 0 0,1 0 1,-1 0-1,0 0 0,0 0 0,0 1 0,0-1 0,0 0 0,0 0-32,3 11 623,0 1 0,-1-1 0,-1 1 0,1 5-623,31 261 3208,-15-164-1979,17 48-1229,-28-135 61,-1 1-9,2-1 0,1 0 0,2 2-52,-5-19-565,-6-10 540,0 0 0,0 0 0,0 0 0,0 0 1,1 0-1,-1 0 0,0 0 0,0 0 0,0 0 1,0 0-1,0 0 0,0 0 0,0 1 0,0-1 0,0 0 1,0 0-1,1 0 0,-1 0 0,0 0 0,0 0 1,0-1-1,0 1 0,0 0 0,0 0 0,0 0 1,0 0-1,0 0 0,1 0 0,-1 0 0,0 0 0,0 0 1,0 0-1,0 0 0,0 0 0,0 0 0,0 0 1,0 0-1,0 0 0,0 0 0,0 0 0,0-1 1,0 1-1,0 0 0,0 0 0,0 0 0,0 0 1,1 0-1,-1 0 0,0 0 0,0 0 25,1-18-2343,-3-14-311,-6-14 1178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1.1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5 128 5905,'-1'-6'1067,"-1"-1"0,2 0 0,-1 1 0,1-1 0,0-6-1067,0 11 347,1-1-1,-1 0 1,1 1 0,-1-1 0,1 0 0,0 1 0,0-1-1,0 1 1,0 0 0,1-1 0,-1 1 0,1 0-1,-1 0 1,1 0 0,0 0 0,1-1-347,4-2 460,0 0 1,1 0 0,0 1-1,-1 1 1,2-1-1,-1 1 1,0 0 0,0 1-1,1 0 1,0 0-1,-1 1-460,5 0 318,0 0-1,0 1 1,-1 1-1,1 0 1,0 0-1,-1 1 1,0 1-1,1 0 1,-1 1-1,0 0 1,5 3-318,-10-4 85,0 1 0,0-1 1,0 1-1,-1 0 0,1 1 1,-1 0-1,0 0 0,-1 0 0,1 1 1,-1 0-1,0 0 0,-1 0 1,1 0-1,-1 1 0,-1 0 1,1-1-1,-1 2 0,0-1 0,0 3-85,-2-7 21,0 1 0,0 0 0,-1 0 0,0 0 0,0 0 0,0 0 0,0 0 0,0 0 0,-1 0 0,0 0 0,1 0 0,-1-1 0,-1 3-21,-1-1 26,1 1-1,-1-1 1,0 0-1,0 0 1,-1 0 0,0 0-1,0 0 1,-2 1-26,-6 5 7,-1 0 0,0-1 1,-1-1-1,0 0 0,-14 7-7,-1-2-723,17-9-334,1 1 1,0 0-1,-6 5 1057,3 0-1160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1.6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 10994,'8'7'1127,"-3"-3"-497,0-1 0,-1 1-1,0 0 1,1 0 0,-2 0-1,1 1 1,0 0 0,-1-1-1,0 1 1,0 0 0,0 0-1,-1 1 1,2 3-630,6 32 3779,-1 2-3779,5 26 1563,14 23-368,-22-77-1063,-6-15-130,0 0 0,0 0 0,0 0 0,0 0 0,0 0 0,0 0 0,0 0 0,0 0 0,0-1 0,0 1 0,0 0 0,0 0 0,0 0 0,0 0-1,0 0 1,0 0 0,0 0 0,0 0 0,1 0 0,-1 0 0,0 0 0,0 0 0,0 0 0,0 0 0,0 0 0,0 0 0,0 0 0,0 0 0,0 0-1,0 0 1,0 0 0,0 0 0,0 0 0,0 0 0,0 0 0,0 0 0,0 0 0,0 0 0,0 0 0,0 0 0,0 0 0,0 0 0,0 0 0,1 0-1,-1 0 1,0 1 0,0-1 0,0 0 0,0 0 0,0 0 0,0 0 0,0 0 0,0 0 0,0 0 0,0 0 0,0 0 0,0 0 0,0 0 0,0 0-1,0 0 1,0 0 0,0 0 0,0 0 0,0 0 0,0 0 0,0 0 0,0 0 0,0 0-2,0-5 51,-3-9-22,-1-2-21,-2-5-2,1-1 1,0-1-1,2 1 1,-1-20-7,4 30 5,1 0 0,0 1 0,1-1 0,0 0 1,0 0-1,1 1 0,1 0 0,1-2-5,-2 6 5,0 0-1,1 0 0,0 1 1,0 0-1,0 0 1,1 0-1,0 0 0,0 1 1,0 0-1,1 0 1,0 0-1,0 1 0,2-2-3,-5 4-115,0 1 0,0 0 0,0-1 0,0 1 0,0 0 1,0 0-1,0 0 0,0 1 0,0-1 0,1 1 1,-1 0-1,0 0 0,0 0 0,1 0 0,-1 0 1,0 1 113,3-1-277,18 3-485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2.621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2.0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206 12 13171,'-1'-1'357,"-1"0"-1,1 0 1,-1 0 0,1 0-1,-1 0 1,1 0 0,-1 0-1,0 0 1,1 1 0,-1-1-1,0 1 1,1-1 0,-1 1 0,0 0-1,0 0 1,0-1 0,-1 1-357,1 1 192,-1-1 1,1 1-1,-1-1 1,1 1 0,0 0-1,-1 0 1,1 0 0,0 0-1,-1 0 1,1 1 0,-1 0-193,-5 4 212,1 1 0,0-1 0,1 1 0,-1 1 0,2-1 0,-3 4-212,-4 7 281,0 1-1,1 1 1,1 0-1,1 0 1,1 0-1,1 1 1,-1 10-281,1-2 254,2 0 1,1 0 0,1 0-1,1 1 1,3 10-255,1 5 223,3-1 0,2 0 0,1 0 0,2-1 0,3 0 0,1 0 1,10 17-224,-10-27 178,1-1 1,9 12-179,-19-35 35,1-1 0,0 1-1,0-1 1,1 0 0,0-1-1,0 1 1,1-1-1,0-1 1,0 1 0,5 1-35,-11-7 27,0 0 1,0 0 0,1 0 0,-1 0-1,0 0 1,1-1 0,1 1-28,-4-1-30,1 0 0,-1 0 0,1 0 0,-1 1 0,1-1 0,-1 0 0,1 0 0,-1-1 0,1 1 1,-1 0-1,0 0 0,1 0 0,-1 0 0,1 0 0,-1 0 0,1-1 0,-1 1 0,1 0 0,-1 0 0,0-1 1,1 1-1,-1 0 0,0-1 0,1 1 0,-1 0 0,0-1 0,1 1 0,-1 0 0,0-1 0,0 1 0,1-1 0,-1 1 1,0 0-1,0-1 0,0 1 0,0-1 30,0-9-1216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5.3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145 2 8842,'0'0'3686,"0"0"-1187,0 0-677,0 0-338,-3-2 1186,-4 3-2542,0 0 0,1 0 0,-1 1 0,0 0 0,0 0 0,1 0 0,0 1-1,-1 0 1,1 0 0,0 0 0,-1 2-128,4-3 31,0 0-1,0 1 1,1-1-1,-1 1 1,1-1-1,-1 1 1,1 0 0,0 0-1,0 0 1,0 0-1,0 0 1,1 1-1,0-1 1,-1 0-1,1 1 1,0 2-31,-2 3 45,-2 6 76,1 1 1,-1 17-122,1-12 46,2-10-22,0 0-1,1 0 1,0 0 0,1 1 0,0 6-24,1-14 2,-1 0 0,1-1 0,0 1 0,0 0 0,0 0 0,1-1 0,-1 1 0,1-1 0,0 1 0,0-1 0,0 0 0,0 0 0,1 0 0,-1 0 0,1 0 0,0 0 0,0-1 0,1 2-2,0-1-43,0-1 1,0 0-1,0 0 1,1 0 0,-1 0-1,1 0 1,-1-1-1,1 0 1,-1 0 0,1 0-1,0-1 1,-1 1-1,1-1 1,0 0 0,0-1-1,-1 1 1,1-1-1,0 0 1,-1 0-1,1 0 1,-1-1 0,1 1-1,-1-1 1,0 0-1,3-2 43,21-15 1391,-3-1-824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5.6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 9362,'2'1'586,"-1"0"1,0 0-1,0 0 0,0 0 0,1 0 1,-1 0-1,0 0 0,0 1 0,0-1 1,-1 0-1,1 1 0,0-1 0,0 1 1,-1-1-1,1 1-586,7 27 2297,-5-18-1269,2 5-270,0-1 1,1 0 0,0 0 0,2 0-759,-6-10 91,1 0 0,0 0 0,1 0 0,-1-1 0,1 1 0,0-1 0,0 0 0,0 0 0,1 0 0,-1-1 0,1 1 0,0-1 0,0 0-91,-3-2 1,0 0 1,0 0-1,0-1 0,1 1 1,-1 0-1,0-1 0,0 0 1,0 0-1,1 1 1,-1-1-1,0 0 0,0-1 1,1 1-1,-1 0 1,0-1-1,0 1 0,0-1 1,1 0-1,-1 1 0,0-1 1,0 0-1,0 0 1,0-1-1,-1 1 0,1 0 1,0-1-1,0 1 0,-1-1 1,1 1-1,0-2-1,4-4-58,-1 0 1,0 0-1,-1 0 0,0 0 1,0-1-1,0 0 0,0-2 58,-2 5-33,0 0 0,0 0 0,-1 0 0,1 0 1,-1-1-1,-1 1 0,1 0 0,-1 0 0,0-2 33,1-14 13,1-19-13,3 30 33,-2 9 42,0 8 97,12 50 634,-13-48-683,0 0 1,0 0-1,1-1 0,0 1 1,1-1-1,3 6-123,-6-11-97,1-1 1,0 1-1,-1 0 0,1-1 1,0 1-1,0-1 1,1 1-1,-1-1 0,0 0 1,1 0-1,-1 0 1,1 0-1,0 0 0,0-1 1,-1 1-1,1-1 1,0 0-1,0 0 0,1 0 1,-1 0 96,-1-1-180,0 0 0,0 0 0,0 0 0,0 0-1,0 0 1,0-1 0,0 1 0,1-1 180,21-8-1005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6.0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8794,'3'1'4625,"1"19"-352,-3 14-1977,0 16-679,-3 7-25,0 14-432,4 1-184,7-4-311,4-3-225,9-17-272,2-10 24,1-24-736,0-9-569,-9-20 2618,-3-3-1609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6.6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14299,'2'6'5425,"11"0"-3808,6 0-361,6-4-120,3 0-304,13-4-504,3 1 168,10 0-760,5 1-4825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6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340 92 8450,'0'0'178,"1"0"-1,-1 0 1,0 0 0,0 0-1,0 0 1,1-1 0,-1 1-1,0 0 1,0 0 0,0 0-1,0 0 1,0-1 0,0 1 0,0 0-1,1 0 1,-1 0 0,0-1-1,0 1 1,0 0 0,0 0-1,0-1 1,0 1 0,0 0 0,0 0-1,0 0 1,0-1 0,0 1-1,0 0 1,0 0 0,0-1-1,0 1 1,-1 0 0,1 0-1,0 0 1,0-1-178,-4-8 1497,3 7-682,-1-2-328,0 0 0,-1 0 0,1 0 0,-1 0 0,0 0 0,0 1 0,0-1 0,0 1 1,-1 0-1,0 0 0,-2-2-487,0 2 320,0-1 0,-1 1 0,1 0 0,0 1 1,-1-1-1,0 1 0,-3 0-320,-5-1 229,0 1 0,0 1 0,0 1 1,0 0-1,0 1 0,0 0 0,-2 1-229,8 0 111,-1-1 0,0 2-1,1-1 1,-1 1 0,1 1-1,0 0 1,0 0 0,-2 1-111,9-3 17,-1-1 1,1 1 0,-1 0 0,1 0-1,0 0 1,0 0 0,0 1-1,0-1 1,0 1 0,0-1 0,1 1-1,-1-1 1,1 1 0,-1 0-1,1 0 1,0-1 0,0 1 0,1 0-1,-1 0 1,1 0 0,-1 0 0,1 0-1,0 0 1,0 1 0,0-1-1,0 0 1,1 0 0,0 2-18,1 4 12,1 1 0,0-1 0,0 1 0,1-1 0,0 0 0,1-1 0,0 1 0,0-1 1,1 0-1,0 0 0,4 4-12,11 10 30,2-2 1,0 0 0,4 1-31,4 4 203,7 7-203,-36-29 22,26 26 262,-26-27-233,0 1 0,0-1 0,0 1 0,-1 0 1,1-1-1,-1 1 0,0 0 0,0 0 0,0 0 0,0 2-51,0-4 20,-1 1-1,0-1 1,0 0-1,0 0 1,0 0-1,0 0 0,-1 0 1,1 0-1,0 0 1,0 0-1,-1 0 1,1 0-1,-1 0 0,1 0 1,-1 0-1,1 0 1,-1 0-1,1-1 1,-1 1-1,0 0 0,0 0 1,1 0-1,-1-1 1,0 1-1,0 0 1,0-1-1,0 1 0,0-1 1,0 1-1,0-1 1,0 0-1,0 1 1,0-1-1,0 0-19,-5 2 53,1-1 0,-1 0 0,0 0 0,0 0 0,-4-1-53,-43 1 79,-32-5-79,26-1-2378,51 3 2477,20 3-222</inkml:trace>
  <inkml:trace contextRef="#ctx0" brushRef="#br0" timeOffset="1">1184 327 12643,'4'2'5105,"-3"8"-2545,-4 0-863,3 8 183,-2 7-200,-3 4-647,5 4-249,-7-6-352,4-4-104,-5-15-1160,2-4-664,4-15 2616,0-4-1504</inkml:trace>
  <inkml:trace contextRef="#ctx0" brushRef="#br0" timeOffset="2">1040 67 12563,'17'4'5369,"-5"-2"-3001,3 2-1095,1 3-41,-8 5-800,4 0-840,11 4-1088,-3-5 959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7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143 0 11066,'0'1'614,"0"0"0,0 0-1,-1 0 1,1 0 0,0 0-1,0 0 1,-1-1-1,1 1 1,0 0 0,-1 0-1,0 0-613,-7 9 3370,-16 7-1716,11-9-362,4-1-769,5-5-265,0 1 0,1-1 0,0 1 0,-1 0 0,1 0 1,0 0-1,-1 3-258,3-5 39,0 1 0,1-1-1,-1 0 1,1 1 0,-1-1 0,1 1 0,0-1 0,-1 1 0,1-1 0,0 1 0,0-1 0,0 1 0,0-1 0,0 1 0,0 0 0,1-1 0,-1 1 0,0-1 0,1 0 0,-1 1 0,1-1 0,0 1 0,-1-1 0,2 1-39,0 2 23,0-1 0,0 0 1,1 0-1,-1 1 1,1-2-1,0 1 1,0 0-1,0-1 1,0 1-1,0-1 1,1 0-1,-1 0-23,11 5 80,-1-1 0,10 4-80,10 3 139,-19-7-54,-9-4-27,1 1 0,-1-1 0,1 1 1,-1 0-1,0 0 0,0 1 0,-1 0 0,5 3-58,-8-6 11,-1-1 0,1 1-1,-1-1 1,0 1-1,1-1 1,-1 1 0,0 0-1,1-1 1,-1 1-1,0-1 1,0 1 0,1 0-1,-1-1 1,0 1-1,0-1 1,0 1 0,0 0-1,0-1 1,0 1-1,0 0 1,0-1 0,0 1-1,0 0 1,0-1-1,-1 1 1,1-1 0,0 1-1,0 0-10,-1 0 16,0 1 0,0-1 1,0 0-1,0 0 0,-1 0 0,1 0 0,0 0 0,0 0 0,-1 0 0,1 0 0,0-1 1,-1 1-17,-7 3 51,1-1 0,-1 0 0,0 0 0,0-1-51,8-2 3,-80 18-1519,-1-3 1516,63-13-1539,17-2 1013,4 0 135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7.9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10826,'-1'0'413,"1"0"0,-1 0 0,0 0 0,1 1 0,-1-1 0,0 0 0,1 0 0,-1 0 0,0 1 0,1-1 0,-1 0 0,0 1 0,1-1 0,-1 1 0,1-1-1,-1 1 1,1-1-413,-1 1 282,1-1-1,0 1 1,0 0 0,0-1-1,1 1 1,-1-1-1,0 1 1,0-1-1,0 1 1,0-1-1,0 1 1,1-1 0,-1 1-1,0-1 1,0 1-1,1 0-281,2 6-344,8 24 3767,2 11-3423,-8-24 511,1 1 0,0-2 1,1 1-1,1-1 0,9 14-511,-14-27 71,0 0 0,0 0 0,1 0 0,0 0 0,-1-1 0,1 1 0,1-1 0,-1 0 0,0 0 0,1-1-71,-2 0 29,0-1 0,0 1 0,0-1 0,0 0 1,1 0-1,-1 0 0,0 0 0,1-1 0,-1 1 0,0-1 0,1 0 1,-1 0-1,0 0 0,1-1 0,2 0-29,-4 1 11,0-1-1,-1 0 1,1 0 0,0 1-1,-1-1 1,1 0-1,-1 0 1,1-1 0,-1 1-1,0 0 1,1 0 0,-1-1-1,0 1 1,0-1 0,1 0-11,13-26 69,-11 19-49,13-26-791,3 0 1,15-21 770,-18 28-1595,-4 10 610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8.2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49 225 12947,'-2'11'5217,"10"2"-2785,-2-1-943,-3 3 231,0 6-168,-3-1-487,6 0-193,8 1-472,-6-2-184,5-3-32,-5-4-344,4-7-1072,4-5-673,-7-20 2970,5 0-1402</inkml:trace>
  <inkml:trace contextRef="#ctx0" brushRef="#br0" timeOffset="1">2 4 10682,'-2'-4'4793,"4"7"-2384,8 6-1369,-2 3-280,19 7-1480,-1-6 536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8.60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67 350 11122,'0'3'474,"1"-1"0,-1 1 0,0-1 0,0 1 0,0-1-1,0 0 1,0 1 0,0-1 0,-1 1 0,1-1-1,-1 1 1,0-1 0,0 0 0,0 0 0,0 1 0,0-1-1,-1 2-473,-6 6 1227,1 1-1,0 1 0,1-1 0,1 1 0,-4 11-1226,7-19 126,1 1 1,0-1-1,0 1 1,0 0-1,1-1 1,0 1-1,-1-1 1,2 1-1,-1 0 1,0-1-1,1 1 1,0 0-1,0-1 0,0 1 1,1-1-1,0 0 1,1 4-127,-2-6 31,1 0 0,-1 1-1,1-1 1,-1 0 0,1 0 0,0-1 0,0 1 0,0 0 0,0-1-1,0 1 1,0-1 0,0 1 0,0-1 0,1 0 0,-1 0-1,2 1-30,0-1 19,0 0-1,0-1 0,0 1 0,0-1 0,1 1 0,-1-1 0,0 0 0,0-1 0,0 1 0,1-1-18,2 0 6,0-1 0,0 0 0,0-1 0,0 1 0,0-1 0,-1 0 0,1-1 0,-1 0 0,0 0 0,0 0 0,5-5-6,-7 4 4,0 1 0,0-1-1,0-1 1,0 1 0,-1 0 0,0-1-1,0 0 1,-1 1 0,1-1 0,-1 0-1,0-1 1,-1 0-4,1 2 5,-2 0 0,1 0-1,-1 0 1,1 0-1,-1 0 1,-1 0 0,1 0-1,-1-1 1,0 1 0,0 1-1,0-1 1,-1 0-1,0 0 1,0 0 0,-2-3-5,0 2 7,0 0-1,0 0 1,-1 0 0,0 1 0,-1-1 0,1 1-1,-1 0 1,0 1 0,0-1 0,-1 1 0,1 1 0,-1-1-7,1 1-15,1 0 1,-1 1 0,0 0 0,1 0 0,-1 1 0,0-1 0,0 1-1,0 1 1,0-1 0,0 1 0,0 0 0,0 0 0,0 1 0,-6 0 14,9 0-81,1 0 0,-1 0 1,1 0-1,-1 0 0,1 0 1,0 1-1,-1-1 0,1 1 1,0-1-1,0 1 0,0 0 1,0 0-1,1 0 0,-1 0 1,0 0-1,1 0 0,-1 0 1,1 0-1,0 1 0,0-1 1,0 1-1,-1 1 81,1 1-427,0 0 0,0-1 0,0 1 0,0 0 0,1 0 0,0-1 0,0 1 0,1 0 0,-1 0 0,1-1 0,0 1 0,0 1 427,10 25-1870</inkml:trace>
  <inkml:trace contextRef="#ctx0" brushRef="#br0" timeOffset="1">436 0 14619,'-18'4'5857,"2"11"-3624,0 21-1305,2 8 224,-1 22-256,2 9-191,9 2-97,1 2-128,10-12-288,3-8-72,10-11 72,2-14-272,0-12-1016,4-6-577,-4-16 849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19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9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222 111 12987,'0'-4'563,"0"1"-1,0 0 1,0-1 0,-1 1 0,1 0-1,-1-1 1,0 1 0,0 0-1,0 0 1,0 0 0,-1 0 0,-1-3-563,1 2 335,-1 0 1,0-1-1,-1 1 1,1 1-1,-1-1 1,0 1-1,0-1 0,-1 0-335,-1 0 173,1 0-1,-1 1 0,0 0 0,0 0 0,0 0 0,0 1 0,-1 0 1,1 0-1,-1 1 0,1 0 0,-1 0 0,1 0 0,-4 1-172,7 0 47,0 0 0,0 1 0,-1 0 0,1 0 0,0 0-1,0 0 1,0 0 0,0 0 0,0 1 0,0 0 0,0-1 0,0 1-1,1 0 1,-1 1 0,1-1 0,-1 0 0,1 1 0,0-1 0,0 1-1,0 0 1,0-1 0,0 1 0,0 2-47,-2 3 63,0 1-1,1-1 1,0 1 0,0 0-1,1 0 1,0 0 0,-1 8-63,3-12 24,-1 0 1,1 0-1,0 1 1,0-1-1,1 0 1,0 0 0,0 0-1,0 0 1,0 0-1,1 0 1,0 0-1,0 1-24,0-4 9,-1 0 0,0 0-1,1 1 1,-1-1-1,1 0 1,0-1-1,0 1 1,-1 0-1,1 0 1,0-1-1,1 1 1,-1-1-1,0 0 1,0 0-1,1 0 1,-1 0-1,0 0 1,1 0 0,-1 0-1,1-1 1,-1 1-1,1-1 1,-1 0-1,1 0 1,0 0-9,5 0 1,-1-1 1,1 0-1,-1-1 1,0 1 0,0-2-1,1 1 1,-1-1-1,-1 0 1,1 0-1,0 0 1,3-4-2,1 0 0,-1-1 0,0 0 0,0 0 0,-1-1 0,0 0 0,3-5 0,-4 3 2,-4 6 2,0 0 0,-1 1 0,2-1 0,-1 1-1,3-2-3,-7 6 1,1-1 0,-1 1 0,1 0 0,-1-1 0,0 1 0,1 0 0,-1-1 0,1 1 0,-1 0 0,1 0 0,-1 0 0,1 0 0,-1-1 0,1 1 0,-1 0 0,1 0 0,-1 0 0,1 0 0,0 0 0,-1 0 1,1 0-2,-1 1 5,0-1 1,1 0 0,-1 0 0,0 1 0,1-1 0,-1 0 0,0 0 0,0 1 0,1-1 0,-1 0 0,0 1 0,0-1 0,0 0 0,1 1 0,-1-1 0,0 0 0,0 1 0,0-1-1,0 1 1,0-1 0,0 1-6,1 2 67,-1 1 0,0 0 0,0 0-1,0 0 1,-1 1-67,1-3 28,-1 20 328,1 0 1,1 0-1,1 3-356,0-3 141,-2-17-150,1 0 1,-1 0-1,2-1 0,-1 1 1,0 0-1,2 3 9,-3-7-56,1-1 0,-1 1-1,0 0 1,1 0 0,-1-1-1,0 1 1,1 0 0,-1 0 0,1-1-1,-1 1 1,1-1 0,-1 1 0,1 0-1,0-1 1,-1 1 0,1-1 0,0 1-1,-1-1 1,1 1 0,0-1-1,-1 0 1,1 1 0,0-1 0,0 0-1,0 0 1,-1 0 0,1 0 0,0 1-1,0-1 1,0 0 0,0 0 0,-1 0-1,1 0 1,0-1 0,0 1 0,0 0-1,-1 0 1,1 0 0,0-1-1,0 1 1,-1 0 0,2-1 56,16-12 179,10-4-211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9.4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1 10786,'-1'20'5593,"1"16"-287,-2 14-4066,-1 10 8,-6 7-264,6 9-335,3-15-201,5-4-48,8-16-184,2-14-216,1-13-848,-1-8-521,1-13 2762,-6-2-1529</inkml:trace>
  <inkml:trace contextRef="#ctx0" brushRef="#br0" timeOffset="1">0 194 15595,'5'8'5962,"9"-2"-4386,-8 0-80,17-1-159,0 2-393,10-5-440,5 0-176,4-2-328,-5-4-744,0 0 1968,-5-4-1128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19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1 245 12299,'11'0'2089,"1"-1"0,-1 0 0,1-1 0,4-2-2089,-11 3 255,-1-1 0,1 0 0,0 0 0,-1 0 1,0-1-1,0 1 0,1-1 0,-1 0 0,-1 0 1,1 0-1,0-1 0,-1 0-255,16-19 677,-1 0-1,-1-2 1,10-17-677,-26 39 23,2-2 27,0 0 0,0 0 0,-1 0 0,0-1 0,1-1-50,-3 5 10,0 1 0,0 0 1,1-1-1,-1 1 0,0 0 0,0-1 1,0 1-1,0-1 0,0 1 1,-1 0-1,1-1 0,0 1 0,-1 0 1,1-1-1,-1 1 0,1 0 1,-1-1-1,0 1 0,1 0 0,-1 0 1,0 0-1,0 0 0,0-1-10,-2 0 22,1 0 0,0 0-1,-1 0 1,1 0-1,-1 0 1,0 1 0,0-1-1,1 1 1,-1 0-1,0 0 1,0 0 0,0 0-1,0 1 1,0-1-1,0 1 1,-1-1 0,1 1-1,0 0 1,0 0 0,0 1-1,0-1 1,-2 1-22,1 0 14,1 0 1,-1 0 0,0 0-1,1 1 1,-1 0 0,1-1-1,0 1 1,-1 0-1,1 1 1,0-1 0,0 1-1,0-1 1,1 1 0,-1 0-1,1 0 1,-1 0-1,1 0 1,-1 2-15,1-1-1,-1 0-1,1 1 1,-1-1-1,1 1 0,1 0 1,-1-1-1,1 1 1,0 0-1,0 0 1,0 0-1,0 0 1,1 0-1,0 0 1,0 3 1,1-1-10,1 0 0,-1 0-1,1 0 1,1-1 0,-1 1 0,1-1 0,0 0 0,0 0 0,1 0 0,3 5 10,-3-7-143,-1 0 0,1 0 1,0 0-1,0-1 0,0 1 0,1-1 1,-1 0-1,1 0 0,-1-1 1,1 1-1,0-1 0,0 0 0,0-1 1,5 2 142,11 0-1383,1 0 1,-1-2 0,1 0 0,-1-1 0,17-3 1382,13-2-1520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20.2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182 454 10442,'-1'-2'444,"0"-1"-1,0 1 0,0 0 1,0-1-1,-1 1 1,1 0-1,-1 0 0,0 0 1,1 0-1,-1 0 0,0 0 1,0 0-1,0 1 1,0-1-1,-1 1 0,1-1 1,0 1-1,-1 0 0,1 0 1,0 0-1,-1 0 1,0 1-1,1-1 0,-1 0 1,0 1-444,-1-1 289,-1 0 0,1 1 0,-1-1 0,0 1 0,1 0 0,-1 1 0,0-1 0,1 1 0,-1 0 0,1 0 0,-1 0 0,1 0 0,-1 1 0,-1 1-289,2 0 120,-1 0 0,1 1 0,0-1 0,0 1 0,0 0 0,0 0 0,1 1 0,-1-1-1,1 1 1,0 0 0,1-1 0,-1 1 0,1 1 0,0-1 0,0 0 0,1 0-1,-1 1 1,1 2-120,0-2 16,0-1-1,0 0 1,1 1-1,0-1 1,0 0-1,0 1 1,0-1-1,1 0 1,0 1-1,0-1 1,1 0-1,-1 0 1,1 0-1,0 0 1,1 0-1,-1 0 1,1-1-1,0 1 1,1 0-16,-3-4 0,0 1 0,1-1 0,-1 0 0,0 1 0,1-1 1,-1 0-1,1 0 0,0 0 0,-1 0 0,1 0 0,0 0 0,0-1 0,0 1 0,-1-1 0,1 1 0,0-1 1,0 0-1,0 1 0,1-1-8,0-1 0,-1 1 1,1 0-1,0-1 1,-1 1-1,1-1 1,0 0-1,-1 0 0,1 0 1,-1 0-1,2-1 8,4-3-88,-2 0 0,1 0 0,0 0 0,-1-1-1,0 0 1,0 0 0,2-4 88,3-5-268,-1-1-1,0 1 1,-1-2 0,-1 1-1,-1-1 1,0 0 0,-1-1-1,-1 0 1,-1 0-1,1-6 269,1-18-210,-3 0 0,-1 0 0,-3-40 210,0 51 6,-1 6 42,2 0 1,0 0 0,2 1-1,1-6-48,0 18 284,-2 12-66,0 3 21,-2 25 498,-5 44 146,-4 63 49,9-101-758,2-1 0,1 0-1,2 2-173,1 0 189,2-1 0,9 24-189,-12-43-191,2-1 0,0 1 0,0-1-1,1-1 1,1 1 0,0-1 0,5 4 191,-10-14-162,0 1 1,0-1-1,0 0 1,0-1-1,3 3 162,21 10-638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20.6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10594,'38'25'5121,"1"-7"-240,6 4-4080,1 9 87,-4 11 632,-9 5-144,-2 10-63,-4 2-129,-18 2-504,7 6-136,-16-5-192,-12-1-104,-8-1-184,-4 0-88,-8 0-272,7 1-552,-19 3 1640,-17-8-816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28.7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251 59 3937,'19'-36'2670,"-18"34"-2271,1 1 1,-1-1-1,0 0 1,1 1-1,0-1 1,-1 1-1,1 0 1,0 0-1,-1-1 1,1 1-1,0 0 1,0 1-1,0-1 1,0 0-1,0 0 1,0 1-1,0-1 1,0 1-1,0 0 1,0 0-1,1 0 1,-1 0-1,0 0 1,0 0-400,13-1 3205,-13 4-1228,-2-3-1907,0 0 0,0 0 0,-1 1 0,1-1-1,0 0 1,0 0 0,0 0 0,0 1 0,-1-1 0,1 0 0,0 0 0,0 0 0,-1 1 0,1-1-1,0 0 1,0 0 0,-1 0 0,1 0 0,0 0 0,-1 0 0,1 0 0,0 0 0,0 0-1,-1 0 1,1 0 0,0 0 0,-1 0 0,1 0 0,0 0 0,0 0 0,-1 0-70,-2 1 54,0-1 1,0 1-1,1-1 1,-1 1-1,0 0 1,0 0-1,1 1 1,-1-1-1,-2 2-54,-107 69 607,83-53-414,1 1 0,0 1 0,2 1 0,-11 13-193,33-31 43,0 0 0,0 1-1,0-1 1,1 1 0,0 0-1,0 0 1,-3 5-43,6-9 6,-1 0 1,1 0-1,-1 0 0,1 0 0,0 0 1,-1 0-1,1 0 0,0 0 0,0 1 1,0-1-1,0 0 0,0 0 0,0 0 0,0 0 1,0 1-1,0-1 0,0 0 0,1 0 1,-1 0-1,0 0 0,1 0 0,-1 0 1,1 0-1,0 0 0,-1 0 0,1 1-6,3 1 18,-1 0-1,0 0 0,1 0 0,-1 0 0,1-1 1,0 0-1,1 1-17,4 2 40,0-1 0,0 0 0,1-1 1,-1 0-1,0-1 0,9 1-40,15 2 233,11-1-233,-29-3 47,41 2 99,-23-2-48,1 2-1,-1 1 0,0 2 0,6 2-97,-36-7-153,-3-1 17,1 0 0,0 0 0,0 0 0,-1 0 1,1 1-1,0-1 0,0 0 0,-1 1 0,1-1 0,0 0 1,-1 1-1,1-1 0,-1 1 0,1-1 0,0 0 0,-1 1 1,1 0-1,-1-1 0,1 1 0,-1-1 136,-1 5-1088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29.0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12507,'-4'1'1215,"-7"0"980,11-1-2105,0 0 0,0 1 0,-1-1 0,1 0 0,0 0 0,0 0 1,-1 0-1,1 0 0,0 0 0,0 1 0,0-1 0,0 0 1,-1 0-1,1 0 0,0 1 0,0-1 0,0 0 0,0 0 0,0 0 1,0 1-1,0-1 0,-1 0 0,1 0 0,0 1 0,0-1 0,0 0 1,0 0-1,0 1 0,0-1 0,0 0 0,0 0 0,0 0 1,0 1-1,0-1 0,0 0 0,1 0 0,-1 1-90,0-1 109,0 1 0,1 0 0,-1-1 0,0 1 0,1-1 1,-1 1-1,1-1 0,-1 1 0,1-1 0,-1 1 0,1-1 0,-1 1 0,1-1 0,0 0 0,-1 1 0,1-1 0,-1 0 0,1 0 0,0 1 0,-1-1 1,1 0-1,0 0 0,0 0-109,20 3 1278,-15-3-848,33 2 2737,28-4-3167,-32 1 752,0 1-1,16 2-751,-31 0 108,-1 1 0,0 1 0,0 1-1,0 0 1,3 3-108,-16-5-672,-5-2-644,-4 0-375,1-1 497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0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11955,'6'7'848,"0"0"1,0 0 0,-1 0-1,0 1 1,-1 0 0,1 0-1,-1 0 1,-1 1-1,0-1 1,0 1-849,4 19 842,0 0 0,0 14-842,-4-22 665,5 30 50,15 80 725,-20-117-1226,1-1 0,6 11-214,-1 1 206,-6-9-50,-7-119 73,3 79-222,0-1 0,1 1 0,3-11-7,-1 22 4,0 0 1,1-1 0,1 1 0,0 1 0,1-1 0,5-10-5,-9 21 2,1-1 0,0 0 1,0 1-1,1-1 0,-1 1 1,1 0-1,0 0 0,-1 0 1,1 0-1,1 0 0,-1 1 1,0-1-1,1 1 0,-1 0 1,1 0-1,0 0 1,-1 1-1,1-1 0,0 1 1,0 0-1,3-1-2,-3 2 18,1-1 1,0 1-1,-1 0 1,1 0-1,0 0 1,0 1-1,-1-1 1,1 1 0,0 1-1,-1-1 1,1 0-1,-1 1 1,0 0-1,1 0-18,1 2 53,-1 0 0,1-1 1,-1 2-1,0-1 0,0 1 0,0-1 0,-1 1 0,0 1 1,2 1-54,4 10 142,0 0 0,-1 0 0,-1 1 0,-1 0 0,-1 1 0,2 8-142,-4-16 22,4 19 270,1 8-292,-7-29-39,-1 0 0,0 0-1,0 0 1,-1 0 0,0 1-1,-1 4 40,-1-9-2642,3-10 1670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1.3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135 165 8778,'6'-3'1966,"-5"2"-1679,-1 1 1,1 0-1,0-1 0,-1 1 1,1 0-1,0-1 0,-1 1 1,1 0-1,0-1 1,-1 1-1,1-1 0,-1 0 1,1 1-1,-1-1 0,1 1 1,-1-1-1,1 0 0,-1 1 1,0-1-1,1 0 0,-1 1 1,0-1-1,0 0 1,1 0-1,-1 1 0,0-1 1,0 0-288,1-5 449,-1 0 0,0 0 1,0 0-1,-1 0 1,0-1-1,0 1 1,-2-5-450,0 0 265,0 0 0,-1 1 0,-1 0 0,0-1-265,4 8 56,-1 1 0,0-1 0,1 0 0,-2 1 1,1-1-1,0 1 0,0-1 0,-1 1 0,1 0 0,-1 0 1,0 0-1,1 1 0,-1-1 0,0 0 0,0 1-56,1 0 21,1 1-1,-1-1 1,0 1 0,1 0-1,-1-1 1,1 1 0,-1 0-1,0 0 1,1 0-1,-1 0 1,0 0 0,1 0-1,-1 1 1,0-1-1,1 1 1,-1-1 0,1 1-1,-1-1 1,1 1 0,-1 0-1,1 0 1,-1 0-1,1 0 1,0 0 0,0 0-1,-1 0 1,1 0 0,0 0-1,-1 1-20,-2 5 61,-1-1-1,1 1 1,0 0 0,0 0-1,1 0 1,0 1 0,0 2-61,-2 4 117,2 0 0,0 1 0,-1 7-117,4-16 44,-1-1-1,1 0 0,0 1 0,0-1 0,1 0 0,0 0 1,0 1-1,0-1 0,0 0 0,2 4-43,-2-7 8,0-1-1,0 1 1,0-1-1,0 1 0,0-1 1,0 1-1,0-1 1,0 0-1,0 1 1,1-1-1,-1 0 1,0 0-1,1 0 1,-1 0-1,1 0 1,-1 0-1,1 0 0,0-1 1,-1 1-1,1-1 1,0 1-1,-1-1 1,1 1-1,0-1 1,0 0-1,-1 0 1,1 0-1,0 0 1,0 0-1,-1 0 0,1-1 1,0 1-1,0-1 1,0 1-8,4-2 4,-1 0-1,1 0 1,-1-1 0,1 0 0,-1 1 0,0-2 0,4-2-4,4-4 20,-1-1 1,4-4-21,-15 13 2,1 1 1,-1 0-1,1-1 1,-1 1-1,1 0 1,0 0-1,0 0 0,-1 1 1,1-1-1,0 0 1,0 1-1,0-1 1,0 1-3,-1 0 2,-1-1 1,1 1-1,0 0 1,0 0-1,0 0 1,-1 0 0,1 1-1,0-1 1,0 0-1,-1 0 1,1 0-1,0 1 1,0-1-1,-1 0 1,1 1-1,0-1 1,-1 0 0,1 1-1,0-1 1,-1 1-1,1-1 1,-1 1-1,1-1 1,-1 1-1,1 0 1,-1-1-1,1 1 1,-1 0 0,0-1-1,1 1 1,-1 0-1,0 0-2,2 5 89,0 1-1,-1-1 0,0 1 1,0-1-1,-1 1 1,0 0-89,1 3 136,0-1 0,0 1 1,1 0-137,-2-8-9,1 0 0,-1 0 0,1 0 0,0 0 0,0 0 0,0 0 0,0 0 0,0 0 1,0 0-1,1 0 0,-1 0 0,0-1 0,1 1 0,0 0 9,-1-1-75,-1-1 0,1 1 0,-1-1-1,1 0 1,-1 1 0,1-1 0,0 0 0,-1 1 0,1-1 0,0 0-1,-1 0 1,1 0 0,-1 1 0,1-1 0,0 0 0,-1 0-1,1 0 1,0 0 0,0 0 0,-1 0 0,1 0 0,0 0 0,-1-1-1,1 1 1,-1 0 0,1 0 0,0-1 0,0 1 75,1-1-404,0-1-1,0 1 1,0-1 0,-1 0-1,1 0 1,0 0 0,0-1 404,13-14-1309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1.7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100 274 12971,'5'8'5193,"-1"11"-3265,-1 4-295,1 10-233,-3 1-240,-1-4-488,2-5-176,-2-8-191,0-2-506,5-18-1319,0-10 32,1-14 552</inkml:trace>
  <inkml:trace contextRef="#ctx0" brushRef="#br0" timeOffset="1">12 0 11114,'-12'7'4969,"14"-2"-1928,2 3-896,4 8-497,4 0-256,-3 5-672,3 1-240,1-5-792,5 0-656,1-3-432,1-6 672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54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2.2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9 11626,'63'46'4141,"-59"-44"-3792,0 1-1,-1 0 0,0 0 0,0 0 1,0 0-1,0 1 0,0-1 1,-1 1-1,1 0 0,-1-1 0,0 1 1,0 0-1,1 4-348,3 6 892,32 76 2766,-9-20-1817,-27-66-1753,0 0 1,1 1-1,0-1 1,-1 0-1,1 0 1,1 0-1,-1-1 1,0 1-1,4 2-88,-6-6 9,-1 1 0,1 0 0,0 0 0,1-1 0,-1 1 0,0-1 0,0 1 1,0-1-1,0 1 0,0-1 0,1 1 0,-1-1 0,0 0 0,0 0 0,1 0 0,-1 0 0,0 0 0,0 0 0,1 0 0,-1 0 0,0 0 0,0 0 0,0-1 0,1 1 0,-1-1 0,0 1 0,0-1 0,0 1 0,0-1 0,0 0 0,0 1 0,0-1 0,0 0 0,0 0 0,0 0 0,0 1 0,0-1 0,0 0 0,-1-1-9,18-22-184,-2-1 0,12-25 184,-19 34-375,21-47-2371,-24 49 1999,9-18-422</inkml:trace>
  <inkml:trace contextRef="#ctx0" brushRef="#br0" timeOffset="1">475 219 11867,'2'2'592,"0"-1"0,-1 1 0,1-1 1,0 1-1,0-1 0,0 0 0,0 0 1,0 0-1,0 0 0,2 0-592,-2-1 119,-1 1-1,1-1 1,-1 0-1,1 0 1,-1 0-1,1-1 1,-1 1-1,0 0 1,1 0-1,-1-1 1,1 1 0,-1-1-1,0 1 1,1-1-1,-1 0 1,0 0-1,1 0-118,3-2 111,-1-1 0,0 1 0,0-1 0,0 0 0,-1 0 0,0-1 0,0 1 0,0-1 0,0 1 0,0-1 0,-1-1-111,3-4 50,-1 0 1,-1 0-1,1 0 0,-2-1 1,1-1-51,-1 2 73,-1 1 1,0-1 0,0 0-1,-1 1 1,-1-1 0,0-2-74,1 9 43,-1 1 0,1-1 0,-1 1 0,0-1 0,0 1 0,0-1 0,0 1 0,0 0 0,0 0 0,-1 0 0,-1-2-43,2 2 41,0 1 0,-1 0-1,1 0 1,0 0 0,-1 0 0,1 0 0,-1 0-1,1 1 1,-1-1 0,0 0 0,1 1 0,-1-1-1,0 1 1,1 0 0,-1-1 0,0 1-1,1 0 1,-3 0-41,2 0 68,0 0 1,0 0-1,0 0 0,0 1 0,-1-1 0,1 1 0,0-1 1,0 1-1,0 0 0,0-1 0,0 1 0,0 0 0,1 0 1,-1 1-1,0-1 0,0 0 0,1 0 0,-2 2-68,1-1 90,1 0 0,-1 0-1,1 1 1,0-1 0,0 0-1,0 1 1,0-1 0,0 1 0,0-1-1,1 1 1,-1-1 0,1 1-1,0 0 1,0-1 0,0 3-90,0 2 246,0 0-1,1 0 1,0 1 0,0-1 0,0 0-1,1-1 1,1 3-246,2 6 148,1 0 1,0 0-1,1-1 0,7 11-148,-10-18 30,1 1-1,0-1 0,1-1 1,-1 1-1,2-1 0,-1 0 1,0 0-1,1 0 1,0-1-1,3 1-29,0-1-348,-1 0 1,1 0-1,1-1 0,9 2 348,6 0-517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2.9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14 10810,'0'0'168,"0"0"-1,-1-1 1,1 1-1,0 0 1,0-1-1,-1 1 1,1-1-1,0 1 1,0 0-1,0-1 1,0 1-1,-1-1 1,1 1-1,0-1 1,0 1-1,0-1 1,0 1-1,0 0 1,0-1 0,0 1-1,0-1 1,0 1-1,1-1 1,-1 1-1,0-1 1,0 1-1,0 0 1,0-1-1,1 1 1,-1-1-1,0 1-167,1 0 105,0 0 0,-1 0 1,1 0-1,0 1 0,0-1 0,-1 0 0,1 1 1,0-1-1,-1 0 0,1 1 0,0-1 0,-1 1 1,1-1-1,-1 1 0,1-1 0,-1 1 0,1-1 1,-1 1-1,1 0 0,-1-1 0,1 1 0,-1 0-105,9 12 508,0 1-1,-1 0 1,-1 0-1,0 1 1,1 7-508,7 21 1155,2 14-1155,-4 0 727,-2 1-1,-3 0 1,-2 0-1,-3 8-726,-3-65 5,1 5 31,-1 0 0,0 1 0,0-1 0,-1 0 0,0 0 0,0 1 0,-1 1-36,2-7 4,0-1-1,0 1 0,0-1 0,0 1 0,-1-1 0,1 0 1,0 1-1,0-1 0,-1 1 0,1-1 0,0 0 0,-1 1 0,1-1 1,0 0-1,-1 1 0,1-1 0,0 0 0,-1 1 0,1-1 1,-1 0-4,1 0 1,0 0 1,-1 0-1,1 0 1,0 0-1,0 0 1,-1 0-1,1 0 1,0 0 0,-1 0-1,1 0 1,0-1-1,0 1 1,-1 0-1,1 0 1,0 0-1,0 0 1,-1-1 0,1 1-1,0 0 1,0 0-1,0 0 1,-1-1-1,1 1-1,-9-17 12,8 16-13,-3-11-23,0 1 0,1-1 0,0 0 0,0 0 0,1 0 0,1 0 0,0 0 0,1 0 0,0 0 0,1 0 1,1-2 23,-1 7-18,0 0 1,1 0-1,0 0 0,0 0 1,1 0-1,0 1 1,0-1-1,1 1 1,0-1 17,-1 3-6,0 0 1,1 0-1,-1 0 1,1 0-1,0 1 1,0-1-1,0 1 1,0 0 0,1 0-1,-1 1 1,1 0-1,-1-1 1,3 1 5,-1 0 1,1 0 0,-1 1 1,1-1-1,0 2 1,0-1-1,-1 1 0,1 0 1,0 0-1,0 1 1,0-1-1,-1 2 1,1-1-1,0 1-1,-1 0 23,-1-1-1,1 1 1,-1 0 0,0 1-1,0 0 1,0-1 0,0 1 0,0 1-1,0-1 1,-1 1 0,0 0-1,0 0 1,0 0 0,0 1-1,1 1-22,-4-4 47,1 1-1,0 0 1,-1 0 0,0 0-1,0 0 1,0 0-1,0 0 1,0 0-1,0 1 1,-1-1-1,0 0 1,1 0 0,-1 1-1,-1-1 1,1 0-1,0 1 1,-1-1-1,1 0 1,-1 0-1,0 0 1,0 0-1,-1 0 1,1 0 0,0 0-1,-1 0 1,0 0-1,0 0 1,-1 1-47,-3 3 88,0 0 1,0-1-1,-1 0 1,0 0 0,0 0-1,0-1 1,-1 0-1,0-1 1,-7 4-89,2-2 49,-1-1 1,1 0-1,-13 2-49,21-6-141,0 0 0,0 0 0,0-1 0,0 0 0,1 0 0,-3 0 141,5 0-182,0-1 1,0 1 0,0-1 0,0 1 0,0-1 0,0 1 0,1-1-1,-1 0 1,0 0 0,1 0 0,-1 0 0,0 0 0,1 0 0,-1-1-1,1 1 182,0 0-136,1 1-1,-1-1 1,1 1-1,-1-1 1,1 1-1,-1-1 1,1 1-1,-1-1 1,1 1-1,0-1 1,-1 0-1,1 1 1,0-1-1,0 1 1,-1-1-1,1 0 1,0 1-1,0-1 1,0 0-1,0 0 1,0 1-1,0-1 1,0 0-1,0 1 1,0-1-1,0 0 1,1 1-1,-1-1 1,0 0-1,0 1 1,1-1-1,-1 0 1,0 1-1,1-1 1,-1 1-1,0-1 1,1 1-1,-1-1 1,1 0 136,14-13-1603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3.3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0 11562,'2'7'1445,"0"-1"0,0 0 0,-1 0 0,1 6-1445,-1 5 1569,-1-1-1,0 7-1568,-1-7 966,1 0 0,2 8-966,-1-14 238,1 0-1,0 0 1,0-1-1,1 1 1,0-1-1,1 0 0,2 4-237,-5-10 26,0-1 0,0 0 0,1 0-1,-1 0 1,1 0 0,-1 0 0,1 0 0,0 0-1,0-1 1,0 1 0,0 0 0,0-1-1,0 0 1,0 1 0,1-1 0,-1 0-1,0 0 1,1 0 0,-1-1 0,0 1-1,1-1 1,-1 1 0,1-1 0,-1 0-1,1 0 1,0 0 0,-1 0 0,1 0-1,-1 0 1,1-1 0,2 0-26,-1-1 4,1 1 0,0-1 0,0 0-1,0 0 1,-1-1 0,0 0 0,1 1 0,-1-2 0,0 1 0,0 0-1,0-1 1,-1 1 0,1-1 0,-1 0 0,0 0 0,1-3-4,-2 4 1,0 0 0,-1 0 1,1 0-1,-1 0 0,0 0 1,0-1-1,0 1 0,-1 0 1,1 0-1,-1-1 0,1 1 0,-1 0 1,0-1-1,-1 1 0,1 0 1,0 0-1,-1-1 0,0 1 1,0 0-1,0 0 0,0 0 1,0 0-1,-1 0 0,1 0 1,-1 0-1,0 0-1,0-1 7,-1 1-1,0 0 1,0 0-1,0 0 1,-1 0 0,1 0-1,-1 1 1,1 0-1,-1-1 1,0 1 0,0 0-1,0 1 1,0-1-1,0 1 1,0 0-1,-1 0 1,1 0 0,0 1-1,-1-1 1,1 1-1,-3 0-6,-8 1 23,-1 0-1,1 1 0,0 0 0,0 2 0,-6 1-22,-11 8-420,11-5-1464,17-6 104,13 1 715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3.8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10274,'10'16'8469,"6"16"-8469,-10-19 1073,-1 0 1,-1 0-1,0 0 1,2 12-1074,-5-16 298,2 6 329,1 1 0,0 2-627,-3-15 71,0 1-1,1 0 0,0 0 0,-1-1 0,1 1 0,0-1 1,1 1-1,-1-1 0,0 0 0,1 0 0,0 0-70,-2-2-27,0 0 0,0 0 0,0 0 0,0-1 0,0 1 1,0 0-1,1-1 0,-1 1 0,0-1 0,0 1 0,0-1 0,1 0 0,-1 0 0,0 1 0,1-1 0,-1 0 0,0 0 0,1 0 0,-1 0 0,0 0 0,1-1 0,-1 1 0,0 0 0,0-1 0,1 1 0,-1-1 0,0 1 0,0-1 0,0 1 0,1-1 0,-1 0 0,0 0 0,0 1 0,0-1 0,0 0 0,0-1 27,4-3-593,1-1-1,-1 0 1,0 0-1,-1-1 1,3-4 593,-7 11-2,44-82-4507,-25 46 3739,-14 21 1101,-5 15-316,0 0 0,0 0 1,0 0-1,0 0 0,0 0 0,0 0 0,0 0 0,0 0 0,0 0 1,0 0-1,0 0 0,0 0 0,0 0 0,-1 0 0,1 0 1,0 0-1,0 0 0,0 0 0,0 0 0,0 0 0,0 0 1,0 0-1,0 0 0,0 0 0,0 0 0,0 0 0,0 0 1,0 0-1,0 0 0,0 0 0,0 0 0,0 0 0,0-1 1,0 1-1,0 0 0,0 0 0,0 0 0,0 0 0,0 0 1,0 0-1,0 0 0,0 0 0,0 0 0,0 0 0,0 0 0,0 0 1,0 0-1,0 0 0,0 0 0,0 0 0,0 0 0,0 0-15,-4 10 1190,2 0-685,0 0 1,0 0-1,1 1 1,0-1-1,1 1 1,0-1-1,1 0 1,0 1 0,1-1-1,0 0 1,0 0-1,3 7-505,-2-6 199,-3-8-167,1-1 0,0 1-1,0 0 1,0-1 0,0 1 0,1 1-32,1 0-3,1 2 52,-4-6-66,1 0-1,-1 0 0,0 0 1,0 0-1,0 0 0,0 0 0,0 0 1,0 0-1,0 0 0,0 0 0,0 1 1,0-1-1,0 0 0,0 0 0,0 0 1,0 0-1,0 0 0,0 0 0,0 0 1,0 0-1,0 0 0,0 1 0,0-1 1,0 0-1,0 0 0,0 0 1,0 0-1,0 0 0,0 0 0,0 0 1,0 0-1,0 0 0,0 1 0,0-1 1,0 0-1,0 0 0,0 0 0,0 0 1,0 0-1,0 0 0,0 0 0,0 0 1,-1 0-1,1 0 0,0 0 1,0 0-1,0 0 18,-1-1-1048,4-6 421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4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26 497 13067,'1'51'7919,"-2"-39"-7137,0-1 1,-1 0-1,0 0 1,0 0 0,-4 8-783,1-4 473,5-15-463,0 0 0,0 1-1,0-1 1,0 1 0,0-1 0,0 0 0,-1 1-1,1-1 1,0 0 0,0 1 0,0-1 0,-1 0-1,1 1 1,0-1 0,0 0 0,-1 0-1,1 1 1,0-1 0,-1 0 0,1 0 0,0 0-1,-1 1-9,1-1-3,0 0 0,-1 0-1,1-1 1,0 1-1,0 0 1,0 0-1,0 0 1,0 0 0,-1 0-1,1-1 1,0 1-1,0 0 1,0 0-1,0 0 1,0 0-1,0-1 1,0 1 0,0 0-1,0 0 1,-1 0-1,1 0 1,0-1-1,0 1 1,0 0 0,0 0-1,0 0 1,0-1-1,0 1 1,0 0-1,0 0 1,1 0 0,-1-1-1,0 1 1,0 0-1,0 0 1,0 0-1,0 0 1,0-1-1,0 1 4,1-4-139,1 0 0,0 0-1,-1 0 1,1 1-1,0-1 1,1 0 0,-1 1-1,1 0 1,0-2 139,9-11-599,0-1-121,0 0 0,13-13 720,-20 25 39,0-1 1,1 1-1,0 0 0,0 1 0,0-1 0,1 1 0,-1 0 1,1 1-1,4-2-39,-10 5 50,0-1 0,0 1 0,0 0 1,1 0-1,-1-1 0,0 1 0,0 0 0,0 0 1,1 0-1,-1 0 0,0 0 0,0 1 0,1-1 1,-1 0-1,0 1 0,0-1 0,0 0 0,0 1 1,0-1-1,0 1 0,0 0 0,0-1 0,0 1 1,0 0-1,0 0 0,0 0 0,0-1 0,0 1 0,0 0 1,-1 0-1,1 0 0,0 0 0,-1 0 0,1 1 1,-1-1-1,1 0 0,-1 1-50,3 5 250,-1 0 0,1 1 0,-2-1-1,1 1 1,-1 2-250,0-7 60,-1 1 14,2 6 24,0 0 0,0 0-1,0 0 1,2 0-1,1 5-97,-4-13-212,0 1 0,0-1-1,1 0 1,-1 0 0,1 0 0,-1 0-1,1 0 1,0 0 0,0 0 0,0 0-1,0-1 1,0 1 0,0-1 0,0 1-1,1-1 1,-1 0 0,1 0 0,-1 0-1,0 0 1,1 0 0,-1-1-1,1 1 1,2-1 212,18 2-1499</inkml:trace>
  <inkml:trace contextRef="#ctx0" brushRef="#br0" timeOffset="1">569 425 8330,'-7'1'2172,"-1"0"-1,1 1 1,-1 0 0,-4 2-2172,9-3 377,0 0-1,-1 1 1,1 0-1,0 0 1,0 0 0,0 0-1,0 0 1,1 1 0,-1-1-1,-1 3-376,-3 4 599,1-1 0,0 1 0,1 0 0,0 0 0,-3 8-599,6-11 164,0-1 1,0 1 0,0-1-1,1 1 1,0 0-1,0 0 1,0 0-1,1-1 1,0 1 0,0 0-1,1 0-164,-1-5 12,0 0 1,0 0-1,0 0 0,1-1 0,-1 1 1,0 0-1,1 0 0,-1-1 0,0 1 0,1 0 1,-1 0-1,1-1 0,-1 1 0,1 0 1,0-1-1,-1 1 0,1-1 0,-1 1 0,1-1 1,0 1-1,0-1-12,1 1 10,-1 0-1,1-1 1,0 1 0,-1-1-1,1 0 1,0 1 0,0-1-1,-1 0 1,1 0 0,1 0-10,1-1 3,-1 1 0,1-1 0,-1 1 0,0-1 1,1 0-1,-1-1 0,0 1 0,0 0 0,0-1 1,3-1-4,-2-1 2,0 0 1,0 0 0,-1 0 0,1 0 0,-1 0 0,0-1 0,2-3-3,16-37-84,-15 31 9,29-77-443,0 1 271,-4-2-1,-4-1 1,-3-9 247,-18 75 64,-4 24 121,-2 4-92,0 7 28,0-6-83,-1 107 805,0 63-63,3-117-522,2-1-1,4 6-257,-6-44-176,1 0 1,1 0 0,0 0-1,1 0 1,1-1 0,1 0-1,0 0 1,1 0 175,12 10-510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5.7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78 9762,'-35'-17'6396,"32"15"-5986,0 0-1,0 0 1,0 0 0,0 0 0,1 0 0,-1 0 0,1-1 0,0 0 0,-2-1-410,4 3 60,0 1 0,-1-1 1,1 0-1,0 1 0,0-1 0,0 1 1,0-1-1,0 0 0,0 1 0,0-1 1,0 0-1,0 1 0,0-1 0,0 1 1,0-1-1,0 0 0,1 1 1,-1-1-1,0 1 0,0-1 0,1 0 1,-1 1-1,0-1 0,1 1 0,-1-1 1,0 1-1,1-1 0,-1 1 0,1 0 1,-1-1-1,1 1 0,-1-1 0,1 1 1,-1 0-1,1-1 0,-1 1 0,1 0 1,0 0-1,-1-1-60,4-1 202,0 1 1,0-1-1,1 0 0,3 0-202,1 0 149,1 0-1,-1 1 1,1 0-1,-1 1 0,1 0 1,0 0-1,-1 1 1,1 0-1,-1 1 1,1 0-1,-1 0 1,0 1-1,0 0 0,0 1 1,0 0-1,0 1-148,3 2 106,0 0-1,-1 1 0,1 1 0,-2 0 1,1 0-1,-1 1 0,-1 0 0,0 1 0,0 0 1,6 11-106,-11-15 31,0-1 0,-1 2 0,1-1 0,-2 0 1,1 1-1,-1-1 0,0 1 0,0 0 0,-1-1 0,0 1 1,0 4-32,-1-6 23,0 1 1,-1 0 0,0-1 0,0 1 0,0-1 0,-1 1 0,0-1 0,-1 1 0,1-1-1,-1 0 1,0 0 0,-1 0 0,-3 5-24,-2 0 44,0 0 1,-1 0-1,0-1 0,-1 0 0,-5 2-44,-10 8 174,-25 13-174,42-27 19,0 0 1,0 0-1,1 1 1,0 0-1,0 0 1,0 1-1,1 0 1,-6 9-20,12-15 9,-1 1 0,0-1 0,1 1 0,-1 0-1,1-1 1,0 1 0,0 2-9,0-4 5,1-1-1,0 1 0,0 0 1,0 0-1,0 0 0,0 0 1,0-1-1,0 1 1,0 0-1,0 0 0,0 0 1,1 0-1,-1-1 0,0 1 1,0 0-1,1 0 0,-1 0 1,1-1-1,-1 1 0,1 0 1,-1-1-1,1 1 0,-1 0 1,1-1-1,-1 1 1,1-1-1,0 1 0,-1-1 1,1 1-1,0-1 0,0 1-4,1 0 9,1 0 0,-1 0 0,1-1 0,-1 1 0,0 0 0,1-1 0,0 0 0,-1 1 0,1-1 1,-1 0-1,2-1-9,30-3 50,-24 2-37,154-21 185,-7 1 271,-147 20-459,-7 1-27,0 0 0,1 1 1,-1-1-1,0 1 0,0-1 0,1 1 0,-1 0 1,0 1-1,1-1 0,-1 0 0,1 1 17,-16 2-2875,-1-2 1825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36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1 101 8226,'21'-45'3671,"-20"42"-3022,1-1 0,0 1 0,0-1 0,0 1 0,0 0 0,1 0-1,0-1-648,-3 4 115,1 0-1,-1-1 0,0 1 0,1-1 0,-1 1 0,1 0 0,-1 0 0,1-1 0,-1 1 0,1 0 0,-1 0 0,1-1 0,0 1 0,-1 0 0,1 0 0,-1 0 0,1 0 1,-1 0-1,1 0 0,0 0 0,-1 0 0,1 0 0,-1 0 0,1 0 0,-1 0 0,1 1 0,0-1 0,-1 0 0,1 0 0,-1 1 0,1-1 0,-1 0 0,1 0 1,-1 1-1,0-1 0,1 1 0,-1-1 0,1 1-114,0 0 189,0 1-1,0-1 1,1 1 0,-1 0 0,-1-1 0,1 1-1,0 0 1,0 0 0,-1-1 0,1 1-1,-1 0 1,1 0 0,-1 0 0,0 0 0,0 0-189,0 35 1411,0-17-804,6 121 1287,-5-94-1631,-2-45-227,-3-5-24,-2-8-15,6 4-15,-1 1 0,1-1 1,0 1-1,0-1 0,1 1 0,0-1 1,0-3 17,14-47-135,-14 51 135,4-9-17,0 0-1,1-1 1,0 2-1,2-1 1,6-11 17,-10 20-1,0 0 0,0 1 0,1-1 0,0 1-1,0 0 1,0 0 0,0 0 0,1 1 0,0 0 0,0 0 0,0 0 0,0 1 0,1 0 0,3-2 1,-8 5 3,0 0 1,0-1 0,0 1 0,0 0 0,0 0 0,-1 0-1,1 1 1,0-1 0,0 0 0,0 1 0,0-1 0,-1 1-1,1-1 1,0 1 0,0 0 0,-1 0 0,1 0 0,-1 0-1,1 0 1,-1 0 0,1 0 0,-1 1 0,1-1 0,-1 0-1,1 2-3,4 5 61,0 0 0,0 0 0,-1 1 0,1 2-61,-5-10 9,6 13 154,0 0 0,-2 0 0,1 0 0,-2 1 0,2 11-163,0 4 338,-2 1 0,0 10-338,-4-39-230,0 1 1,1-1-1,-1 1 0,0-1 1,1 0-1,0 1 1,-1-1-1,1 0 1,0 1 229,3-8-3993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0.0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 13483,'-6'5'5001,"5"-4"-3537,0 3-207,1-1 87,0 1-80,0-1-336,2 2-104,-2-4-175,0-1-105,0 0-216,0 0-96,-1 0-8,0 3-120,-1-2-968,0 3-553,0-4 777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1.9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9914,'0'0'3628,"0"0"-1440,1 2-512,4 7-1152,0 1-1,0-1 0,-1 1 1,-1 0-1,0 1 0,0-1 0,-1 0 1,0 3-524,0-2 346,-1 1-1,-1-1 1,0 9-346,1 11 452,5 21 625,6 21-1077,3 16 332,-13-73-301,0-2 1,1 1 0,1 0-1,4 10-31,-7-22-110,1 0 0,-1 0-1,1-1 1,0 1 0,0-1 0,0 0-1,1 2 111,-1-1-444,0 0-1182,-1-5-2162,2-1 1716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2.2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75 0 10106,'-64'25'8718,"64"-25"-8611,-1 1 0,0-1 0,1 0 0,-1 0 1,0 1-1,1-1 0,-1 0 0,1 1 0,-1-1 0,1 0 0,-1 1 0,1-1 0,-1 1 0,1-1 0,-1 1 1,1-1-1,-1 1 0,1-1 0,0 1-107,0 0 50,0-1 1,0 0 0,0 1-1,0-1 1,0 0-1,0 1 1,0-1-1,0 0 1,1 0-1,-1 1 1,0-1-1,0 0 1,0 1 0,1-1-1,-1 0 1,0 0-1,0 0 1,1 1-1,-1-1 1,0 0-1,0 0 1,1 0-1,-1 1 1,0-1 0,1 0-1,-1 0 1,0 0-51,5 2 237,-1-1 0,1 0 0,-1 1 0,1-2 0,3 2-237,34 1 640,1-2-1,0-1-639,90-6 561,-80 3-367,350-14 600,-252 17-103,98 14-691,-114-1 330,-127-11-510,-10 1-229,-9 2-612,9-4 871,-17 4-2272,0-1 0,-18 1 2422,4-2-818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3.90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2.7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11330,'2'4'9397,"7"0"-6420,-8-4-2954,0 0-1,0 1 1,1-1 0,-1 1-1,0-1 1,0 1-1,0-1 1,0 1 0,2 0-23,18 33 799,-10-19-595,-4-5-66,-1-1 1,0 1-1,0 1 1,-1-1-1,-1 1 1,1 0-1,1 9-138,1 17 358,-2 0 0,-2 0 0,-1 31-358,-1-21 108,-1-36-74,0 1-1,0 0 1,-1 4-34,1-16 2,0 1-1,0-1 0,0 1 1,0-1-1,0 1 1,-1-1-1,1 1 1,0-1-1,0 1 1,0-1-1,0 1 1,-1-1-1,1 1 0,0-1 1,0 0-1,-1 1 1,1-1-1,0 1 1,-1-1-1,1 0 1,0 1-1,-1-1 0,1 0 1,-1 1-1,1-1 1,0 0-1,-1 1 1,1-1-1,-1 0 1,1 0-1,-1 0 0,1 1 1,-1-1-1,1 0 1,-1 0-1,1 0 1,-1 0-1,0 0-1,0 0 0,0-1-1,0 1 0,0-1 1,0 1-1,0-1 0,0 1 1,1-1-1,-1 0 0,0 0 1,0 1-1,0-1 0,1 0 1,-1 0-1,0 0 0,1 1 1,-1-1-1,1 0 0,-1 0 1,1-1 0,-2-3-22,0-1 1,0 0-1,1 0 0,0 1 1,0-1-1,1 0 0,-1 0 1,1 0-1,1 0 1,-1-4 21,3-11-108,1-1 0,2-6 108,-6 25-9,6-23-48,1 1 0,0-1 0,12-22 57,-16 41 2,1 0-1,-1 0 0,1 1 0,1 0 0,-1-1 1,1 2-1,0-1 0,1 0 0,-1 1 0,1 0 1,0 0-1,0 1 0,1 0 0,-1 0 0,8-3-1,-7 4 20,0 1 0,0-1 0,0 1 0,0 1 0,1-1 0,-1 1 0,3 0-20,-6 1 26,0 0 1,0 0-1,0 1 1,0-1-1,0 1 0,0 0 1,-1 0-1,1 0 1,0 0-1,0 1 1,-1 0-1,1-1 0,-1 1 1,3 2-27,-1 0 58,-1 1 0,1-1 0,-1 1 0,0-1 0,0 1 0,0 1 0,1 3-58,7 11 395,3 11-395,-10-20 90,25 56 284,-2 0-1,-4 2 1,0 10-374,-22-66-666,-8-30-1371,1-5 1187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3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 7 8594,'2'-5'6217,"-2"4"-2641,-4 2 126,1 3-2371,-48 91 1035,49-91-2271,0-1 0,0 1 1,1-1-1,0 1 1,0 1-96,0-4 22,1 0-1,0 0 1,0 1 0,-1-1 0,1 0 0,0 0-1,0 1 1,0-1 0,1 0 0,-1 0 0,0 0 0,0 1-1,1-1 1,-1 0 0,0 0 0,1 0 0,0 0-1,-1 0 1,1 0 0,-1 0-22,8 6 90,-1 0 1,1 0-1,1-1 0,-1 0 0,6 2-90,9 7 163,24 14 150,-29-19-82,0 2-1,3 2-230,-18-12 65,0 1 1,0-1-1,-1 1 0,0 0 0,1 0 0,-1 0 0,0 0 0,0 0 0,0 0 0,-1 0 0,2 3-65,-3-5 21,1 0-1,-1 0 1,0 0-1,0 0 1,1 0-1,-1 1 1,0-1-1,0 0 1,0 0-1,0 0 1,0 0-1,-1 1 1,1-1-1,0 0 1,0 0-1,-1 0 1,1 0-1,-1 0 1,1 0-1,-1 0 1,1 0-1,-1 0 1,0 0-1,1 0 1,-1 0-1,0 0 1,0 0-1,0 0 1,1-1-1,-1 1 0,0 0 1,0-1-1,0 1 1,0-1-1,-1 1 1,1 0-21,-6 1-91,1 0 1,-1 0-1,0 0 1,1-1-1,-1 0 1,0-1 0,0 1-1,-3-1 91,-1 0-662,1-1 0,0 0 0,0-1 0,-1 0 0,-2-1 662,7 1 29,0 0 1,0-1 0,0 0-1,-5-3-29,-33-25 36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43.7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71 10242,'33'-24'4545,"-9"12"-1880,3-4-361,-5 6-295,4 8-97,-1-3-536,0 3-271,6 6-505,-2-4-224,-5 4-216,-3 4 136,-7-8-1104,-5 7-529,-1 6 825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50.0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203 518 7994,'-2'10'1049,"0"-1"0,0 1 0,1 0 0,0-1 1,1 1-1,0 0 0,2 9-1049,2 7 2242,1 1 0,3 6-2242,-7-26 1169,-7-13-162,4 3-979,-6-8 158,0-1 0,0 0-1,2 0 1,-1-1 0,-2-10-186,-7-20-3,1-6 3,5 15 53,-34-131-13,29 103-32,-9-50 0,9 40 0,7 14-99,8 58 66,0-1 0,0 0 0,0 1-1,-1-1 1,1 1 0,0-1 0,0 1 0,0-1-1,-1 0 1,1 1 0,0-1 0,-1 1-1,1-1 1,0 1 0,-1-1 0,1 1 0,-1-1-1,1 1 1,-1-1 25,-2 3-715,0 6-174,2 9 278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50.4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43 328 7706,'0'1'207,"-1"-1"0,0 1 0,1 0 1,-1-1-1,0 1 0,0-1 0,1 1 1,-1-1-1,0 0 0,0 1 0,1-1 1,-1 0-1,0 0 0,0 1 0,0-1 1,0 0-1,0 0 0,1 0 0,-1 0 1,0 0-1,0 0 0,0 0 0,0 0 1,0-1-1,1 1 0,-1 0 0,0 0 1,0-1-1,0 1 0,1-1 0,-1 1 1,0 0-1,0-1 0,1 0 0,-1 1 1,0-1-1,1 1 0,-1-1 0,1 0 1,-1 1-1,1-1 0,-1 0 0,1 0 1,-1 1-1,1-1 0,0 0 0,-1 0-207,0-3 188,-1 1 0,1-1 0,0 0 0,0 0-1,0 0 1,1 0 0,-1 0 0,1 0 0,0 0 0,0 0-1,0 0 1,1-2-188,0-4 213,1 0 0,0 0 0,1 0 0,2-5-213,1 0 49,0-1 0,2 2 0,0-1 0,0 1 0,1 0 0,1 1 0,0 0 0,4-3-49,-6 8 14,0 0 0,0 1 0,1 0 0,0 0 0,0 1 0,0 1 0,1-1 1,0 1-1,0 1 0,0 0 0,0 0 0,1 1 0,0 1-14,-1 0 97,-1 0 0,1 1 0,0 0-1,0 1 1,0 0 0,-1 0 0,1 1 0,0 1 0,0-1-1,-1 2 1,1-1 0,-1 1 0,0 1 0,0 0 0,0 0-1,0 0 1,-1 1 0,1 1 0,-1 0 0,0 0-97,2 2 170,0 0 1,-1 1-1,0 0 1,0 1-1,-1 0 1,-1 0 0,1 1-1,-1 0 1,-1 0-1,2 5-170,-6-11-110,-2-3-61,1 0 0,0-1 0,0 1 0,0 0 0,0 0 0,0 0 0,0-1 0,0 1 0,1 0 171,7 0-579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51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0 13691,'-2'2'597,"1"-1"1,-1 1-1,1 0 1,0-1-1,0 1 0,0 0 1,0 0-1,0 0 1,0-1-1,0 3-597,1-2 90,0-1 0,0 0 0,0 1 0,0-1 0,0 0 0,0 1 0,0-1 0,1 0 0,-1 1 0,1-1 0,-1 0 0,1 0 0,-1 1 0,1-1 0,-1 0 0,2 1-90,2 3 211,-1 0 0,2 0 1,-1-1-1,0 0 1,1 0-1,0 0 1,2 1-212,1 1 213,9 7 103,0-1-1,1-2 1,0 1 0,15 4-316,79 28 454,-27-11-214,-76-28-207,1 0 0,-1 0 0,0 1-1,-1 1 1,1-1 0,1 3-33,-8-6 20,1 0-1,-1 1 0,1-1 0,-1 1 0,0 0 1,0-1-1,0 1 0,0 0 0,-1 0 1,1 0-1,-1 0 0,0 1 0,1-1 0,-2 0 1,1 0-1,0 1 0,-1-1 0,1 1 0,-1 0-19,0 1 42,0-1-1,-1 1 1,1-1-1,-1 1 1,0-1-1,0 1 1,-1-1-1,1 0 1,-1 1-1,0-1 1,0 0-1,0 0 1,-1-1-1,0 2-41,-2 1 58,0 0-1,-1 0 0,-1 0 0,1-1 1,0 0-1,-1 0 0,-3 1-57,-81 46 244,8-4-272,73-43-44,6-1-226,0-1 0,-1-1 0,1 1 0,-1-1 0,0 1 0,0-1 0,0-1-1,0 1 1,0-1 0,-1 0 298,6-1-27,0 0 0,0 0-1,-1 0 1,1 0 0,0 0 0,0 0-1,0 0 1,-1 0 0,1 0-1,0 0 1,0 0 0,0 0-1,0 0 1,-1 0 0,1-1 0,0 1-1,0 0 1,0 0 0,0 0-1,0 0 1,-1 0 0,1-1-1,0 1 1,0 0 0,0 0 0,0 0-1,0 0 1,0-1 0,0 1-1,0 0 1,0 0 0,0 0-1,0-1 1,0 1 0,0 0-1,0 0 28,0-11-738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51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12467,'6'-2'5146,"-5"3"-2256,0 1-1599,-1-2-1209,0 0-1,0 1 1,1-1 0,-1 0 0,0 0-1,0 0 1,1 1 0,-1-1 0,0 0-1,1 0 1,-1 0 0,0 0 0,1 0 0,-1 1-1,0-1 1,1 0 0,-1 0 0,0 0-1,1 0 1,-1 0 0,0 0-82,3 0 231,-2 0-180,3 1 33,-1 0 0,1 1 0,0-1 0,0 0 0,-1 1 0,1 0 0,0 0-84,27 19 230,-15-9-81,1-1 0,1-1-1,11 5-148,10 0 158,2-1 0,8 1-158,32 10 92,-72-22-82,0 1 0,0-1 0,-1 2-1,1-1 1,-1 1 0,0 1 0,6 5-10,-10-7 18,0 0 0,0 0 0,0 0 0,0 1 0,-1-1 0,0 1 0,0 0 0,-1 0 0,1 0 0,-1 1 0,0-1 0,0 0 0,0 6-18,0 0 50,-1 1 0,0-1 0,-1 0 1,-1 1-1,0-1 0,0 0 0,-1 0 0,0 0 0,-1 0 0,0 0 0,-1 0 0,0-1 0,-5 8-50,-2 3 71,0-1 0,-2 1-1,-1-2 1,0 0-1,-1-1 1,-3 2-71,-18 15 103,-31 22-103,48-41-122,9-6-1396,21-17-466,10-10 1019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23:52.0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14 226 12267,'-1'0'293,"-10"-3"6017,10 2-4668,6-1-1052,6-4 643,-2 1-1193,0 0-1,0 0 0,0-1 1,-1 0-1,0-1 0,0 0 1,-1 0-1,2-2-39,6-6 32,40-41 21,-31 32-31,1 0 1,13-9-23,-38 33-1,1 0 1,-1-1 0,1 1 0,-1-1 0,0 1 0,1 0 0,-1-1-1,1 1 1,-1 0 0,1-1 0,0 1 0,-1 0 0,1 0 0,-1 0-1,1 0 1,-1-1 0,1 1 0,0 0 0,-1 0 0,1 0 0,-1 0-1,1 0 1,0 0 0,-1 1 0,1-1 0,0 1-1,0 0 0,-1 0 1,1 0-1,-1 0 0,1 0 1,-1 0-1,1 0 1,-1 0-1,0 0 0,1 0 1,-1 0-1,0 0 0,0 0 1,0 0-1,0 0 1,6 43 197,-2 0-1,-2 9-196,1 1 629,3 18-629,-1-41 100,0-1 0,2 0 0,1 0 0,10 21-100,-7-27 10,6 16 33,-15-35-137,-1-1 1,0 1-1,0-1 0,0 1 0,-1-1 1,1 1-1,-1 4 94,0-7-272,-1 0 0,1 0 0,-1 0 0,1-1-1,-1 1 1,1 0 0,-1 0 0,0-1 0,0 1 0,0 0 0,0-1 0,0 1 0,0-1-1,0 1 1,-1-1 0,1 0 0,-1 1 0,1-1 0,-1 0 0,1 0 0,-1 0 0,1 0-1,-1 0 1,0-1 0,-1 2 272,-6 1-1763,-1 0 0,1-1 0,-1 0 0,-7 1 1763,0 0-605,8-2 443,-64 14 1308,50-9 1840,0 1 0,-1 1-2986,23-8 223,0 1 0,0-1 0,-1 1 1,1-1-1,1 1 0,-1 0 0,0-1 1,0 1-1,0 0 0,0 0 0,0 0 1,1 0-1,-2 0-223,2-1 66,0 1 0,0-1 0,0 0 0,0 0 0,0 1 0,0-1 0,0 0 0,0 0 0,0 1 0,0-1 0,0 0 0,0 1 0,0-1 0,0 0 0,0 0 0,0 1 0,0-1 0,0 0 1,0 0-1,0 1 0,0-1 0,0 0 0,0 0 0,0 1-66,1-1 102,-1 1 0,1-1 0,-1 1 0,1-1 1,-1 0-1,1 1 0,0-1 0,-1 0 0,1 1 0,-1-1 1,1 0-1,0 1 0,-1-1 0,1 0-102,5 2 341,1-1-1,-1 0 1,0 0-1,1-1 1,-1 1 0,6-2-341,41-4 830,-19 1-438,103-7 216,-108 9-1336,22-5 728,-17-2-243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24:31.623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53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26:19.949"/>
    </inkml:context>
  </inkml:definitions>
  <inkml:trace contextRef="#ctx0" brushRef="#br0">22696 1976 439 0,'-1'-1'278'0,"0"0"13"16,0 0 2-16,0 0-47 15,0-2-12-15,0-4-35 16,0 3-20-16,0 1-30 16,0 1-13-16,-1 1-40 15,1 0-10-15,0 1-12 16,-1 9-2-16,0 20 14 16,4 68-2-16,6-29-7 0,2 2-6 15,-1-1-22-15,5 1-12 16,-2-9-15-16,2-7-7 15,-1-8-7-15,-3-10 0 16,-5-14-3-16,-1-6-36 16,-5-14-119-16,-6-6-67 15,-5-17-9-15,-1-8 105 0</inkml:trace>
  <inkml:trace contextRef="#ctx0" brushRef="#br0" timeOffset="282.02">22592 1928 1427 0,'7'-11'582'0,"8"6"-370"15,8-1-50-15,6 4-3 16,6 2-37-16,11 11-30 16,-5-2-18-16,2 10-42 15,-6 1-10-15,-13 0-7 16,-2 7 4-16,-16 2 14 15,-7 1 9-15,-10-2 10 16,-5-3-3-16,-4-4-14 16,-5-4-9-16,-8-4-13 0,-4 2-4 15,1-3-16-15,5 1-42 16,6-1-122-16,7-6 1 16,9-2 80-16</inkml:trace>
  <inkml:trace contextRef="#ctx0" brushRef="#br0" timeOffset="679.51">23020 2276 1328 0,'0'6'566'16,"5"4"-356"-16,5 5-42 0,-2 7 36 16,7 14-59-16,-1 0-8 15,-3 7-50-15,0-2-31 16,-5-6-20-16,-1-5 1 16,-2-15 7-16,-3-5 3 15,-4-14-2-15,-5-6-6 16,-3-12-16-16,-5-6-6 15,2-12-8-15,1 0-2 16,5 0-3-16,7 3-2 0,5 6-1 16,7 3-1-16,8 6 0 15,4 3 0-15,6 6-1 16,3 1 0-16,1 6-1 16,-1-1 3-16,-3 5-66 15,-5-1-69-15,-13 1-372 16,-3 0 328-16</inkml:trace>
  <inkml:trace contextRef="#ctx0" brushRef="#br0" timeOffset="1226.93">23636 1926 1263 0,'-5'-7'589'16,"2"6"-258"-16,-5 7-190 16,-2 8 25-16,-6 19-58 15,0 8-16-15,4 17 3 16,3 5-13-16,9 4-28 16,2 2-4-16,7-10-4 0,3-1-6 15,4-10-12-15,2-8-7 16,2-9-11-16,-1-6-3 15,1-10 4-15,1-7-24 16,0-4-124-16,-1-7 311 16</inkml:trace>
  <inkml:trace contextRef="#ctx0" brushRef="#br0" timeOffset="3423.68">24066 2285 694 0,'-1'-1'373'15,"1"0"-81"-15,0 0-34 16,0 0-49-16,0-4-16 16,0-7-15-16,0 5-5 15,-1-1-29-15,-14-22-17 16,3 31-38-16,-5 1-20 0,0 6-27 15,-2 8-11-15,3 2-11 16,-1 3-5-16,8 6-1 16,5 3-1-16,4 4-2 15,5 3-1-15,3-5-4 16,2-5-4-16,12-6-32 16,3-6-65-16,11-10-439 15,4-4 369-15</inkml:trace>
  <inkml:trace contextRef="#ctx0" brushRef="#br0" timeOffset="3775.04">24283 2278 1535 0,'0'20'632'0,"-8"-2"-385"0,-1-3-100 15,5 9 14-15,2 2-53 16,3 0-32-16,4 0-10 15,4-11-45-15,3-2-10 16,5-6-8-16,-2-7-3 16,5-9-1-16,-4-6-4 15,0-13-9-15,-1 1 0 0,-5 1 1 16,0-1 4-16,-6 3 10 16,-1 4 2-16,-3 8 5 15,-2 8 3-15,-2 11 8 16,0 6 9-16,4 11 11 15,-3-4 0-15,10 6-1 16,1 0-7-16,1-6-16 16,6 2-4-16,-1-9-3 15,-5-2-16-15,7-9-85 16,0-2-56-16,-2-10-129 16,5-8-75-16,1-6 227 15</inkml:trace>
  <inkml:trace contextRef="#ctx0" brushRef="#br0" timeOffset="3946.62">24618 2069 1131 0,'1'6'630'0,"0"9"-144"15,0 19-208-15,-1 12-8 16,-1 15-107-16,2 5-26 16,7 3-69-16,4-7-32 15,5-9-26-15,1-10-1 16,1-18-78-16,-1-9-57 15,2-17-128-15,-4-5-79 16,-7-16 210-16</inkml:trace>
  <inkml:trace contextRef="#ctx0" brushRef="#br0" timeOffset="4094.97">24577 2252 1069 0,'-33'-24'550'0,"14"13"-136"15,4 5-54-15,10-1-82 16,7 7-38-16,8 4-78 15,7 1-39-15,9 2-62 16,6-2-22-16,4-2-79 16,1 3 241-16,-4-6-164 15</inkml:trace>
  <inkml:trace contextRef="#ctx0" brushRef="#br0" timeOffset="4653.57">25594 2053 1496 0,'-9'-9'622'0,"-4"3"-386"15,-5 1-58-15,-8 7-33 16,-7 7-48-16,-1 6-35 16,3 3-9-16,9 6-34 15,5-1-6-15,5 3 0 16,2 1 1-16,13 1-2 16,6 1-1-16,11 1 3 15,4 1 1-15,3-2 4 16,7 0-1-16,-2-4-4 15,-2-1 1-15,-12-5 11 16,-7 2 8-16,-12-5 23 16,-8 2 9-16,-13-4 5 15,-5-2-4-15,-4-6-20 16,1-2-12-16,-1-5-20 16,1-5-24-16,2-2-130 0,1-1-56 15,13 4 105 1</inkml:trace>
  <inkml:trace contextRef="#ctx0" brushRef="#br0" timeOffset="5052.08">26060 2275 1575 0,'3'1'625'15,"5"8"-418"-15,1 2-50 16,-2 11 4-16,0 5-46 16,-3 4-44-16,0 3-17 0,-1-3-31 15,1-7-26-15,2-11-133 16,-1-8 9-16,2-12 52 15</inkml:trace>
  <inkml:trace contextRef="#ctx0" brushRef="#br0" timeOffset="5188.1">26083 2103 1173 0,'-2'7'501'0,"8"4"-216"15,3 1-482-15,4-2 141 16</inkml:trace>
  <inkml:trace contextRef="#ctx0" brushRef="#br0" timeOffset="5497.19">26456 2204 1676 0,'-23'10'726'0,"5"0"-431"16,0 0-162-16,3 3 9 0,7 3-104 16,7 4-15-16,3-3-3 15,5 1-11-15,7 0-6 16,-4-1-1-16,6 2 2 16,10 0 4-16,-8-5 14 15,4 4 13-15,-10-4 21 16,-10-3 5-16,-2 2-1 15,-14-4-9-15,-8-1-19 16,-4 0-5-16,-12-2-37 16,3-2-38-16,-2-4-123 15,6-1-55-15,11-3 130 16</inkml:trace>
  <inkml:trace contextRef="#ctx0" brushRef="#br0" timeOffset="5979.8">26879 2270 1544 0,'14'13'615'0,"-3"4"-419"16,0 1-38-16,-2 2-8 16,3 1-37-16,0 1-33 15,0 1-15-15,4 0-40 16,-5-2-9-16,-2-5-6 16,-1-4-1-16,-2-8 0 15,1-1 2-15,-3-8 14 16,3-2 4-16,-3-9 1 15,2-5-2-15,-1-5-15 16,1-3-4-16,-1 5-28 16,2 0-62-16,3 4-103 15,2 0 112-15</inkml:trace>
  <inkml:trace contextRef="#ctx0" brushRef="#br0" timeOffset="6297.93">27292 2309 1639 0,'2'5'642'0,"-4"1"-472"16,-2 5-46-16,2 3-18 16,2 3-47-16,6 6-24 15,1-5-3-15,7 0-23 16,1-1-5-16,2-10 0 15,0-2-1-15,-1-6 1 16,1-6 2-16,-9-8 3 16,1-3 1-16,-12-5 16 15,-5 1 7-15,-6 0 11 16,1 6 1-16,-8 4-16 16,-1 4-7-16,0 8-43 15,-2 3-47-15,11 5-133 16,4-2 10-16,9 3 97 15</inkml:trace>
  <inkml:trace contextRef="#ctx0" brushRef="#br0" timeOffset="6536.54">27549 2036 1174 0,'-8'-4'550'16,"8"13"-138"-16,0 8-224 16,-1 16-42-16,1 8-25 15,1 13-66-15,4 2-9 0,1-3-25 16,3-2-10-16,1-11-8 16,0-4 0-16,1-10-56 15,-3-5-61-15,5-11 73 16</inkml:trace>
  <inkml:trace contextRef="#ctx0" brushRef="#br0" timeOffset="6834.21">27705 2275 1499 0,'-2'20'622'16,"0"4"-387"-16,1 0-158 15,1-1 4-15,1-2-69 0,0-4-6 16,2-9-4-16,-1 0-5 16,-1-8-12-16,-1-2 1 15,-1-5 1-15,0 6 6 16,0 0 8-16,-1 0 1 16,0-4-2-16,1 4 1 15,0 0-27-15,0-1-27 16,0 0-48-16,-1-2-19 0,1 2 12 15,-1 1 23-15,1 0 42 16,0 0 29-16</inkml:trace>
  <inkml:trace contextRef="#ctx0" brushRef="#br0" timeOffset="9135.64">27180 2274 770 0,'1'6'434'15,"0"2"-122"-15,0 9-62 16,-2 5-40-16,-2 7-81 16,-1 2-34-16,-2-4-51 15,4-3-18-15,2-13-34 16,2-5-50-16,5-12-105 16,1-8 103-16</inkml:trace>
  <inkml:trace contextRef="#ctx0" brushRef="#br0" timeOffset="9334.62">27166 2011 1323 0,'3'5'516'15,"5"-2"-358"-15,2-2-42 16,1 1-30-16,0 2-31 0,2-1-67 15,-2 2-56-15,-4 3 41 16</inkml:trace>
  <inkml:trace contextRef="#ctx0" brushRef="#br0" timeOffset="10111.39">27780 2335 707 0,'0'-12'370'0,"3"-25"-106"15,-3 27-4-15,-1 0-47 16,-3 6-33-16,-3 1-39 16,-1-2-22-16,-2 6-43 15,-5 1-11-15,0 2-16 16,1 6-7-16,1 7-11 0,1 1-6 16,3 8-12-16,2 0-3 15,6 3-3-15,1-2-3 16,8-3-2-16,2-3-2 15,4-13-2-15,1-4-2 16,4-10-27-16,1-6-17 16,-2-13-28-16,-1-1 0 15,-5-3 28-15,-3 0 20 0,-4 9 29 16,-2 3 3-16,1 8 3 16,-1 7 6-16,0 5 17 15,-3 3 7-15,0-6 8 16,0 7-3-16,-1 19-11 15,-1 31-4-15,4-30-10 16,1-3-5-16,4-6-8 16,6-4-4-16,-3-6-76 15,2-3-43-15,3-5 71 16</inkml:trace>
  <inkml:trace contextRef="#ctx0" brushRef="#br0" timeOffset="10354.42">28037 2082 1014 0,'-11'15'485'15,"9"13"-128"-15,-4 5-198 16,-1 11-68-16,-1 4-22 16,1 2-43-16,3 0-3 15,6-5-5-15,1-4-9 16,3-12-26-16,6-6-34 15,1-11-78-15,1-7 79 16</inkml:trace>
  <inkml:trace contextRef="#ctx0" brushRef="#br0" timeOffset="10485.7">27934 2224 1258 0,'-8'13'539'0,"11"-2"-293"15,0-6-79-15,7 4-50 16,5 2-47-16,6-6-42 16,6 8-6-16,3-3-96 15,0 0-53-15,-5-1 77 16</inkml:trace>
  <inkml:trace contextRef="#ctx0" brushRef="#br0" timeOffset="11766.51">28226 2349 523 0,'-1'-2'361'16,"-1"1"40"-16,-5 1-82 16,-6 4-76-16,-25 19-25 15,30-12-44-15,7 1-21 16,1-3-47-16,3-4-20 15,7-1-37-15,1-4-14 0,10-3-23 16,0-3-4-16,7-7-6 16,-2-3-1-16,-1-4-6 15,-1-1-4-15,-15-2 1 16,-3 2 1-16,-14 1 7 16,-10-1 2-16,1 8 1 15,-5 6-1-15,0 7-1 16,7 5 0-16,-2 11 0 15,5-1 1-15,5 10 0 16,3 0 1-16,7-6-2 16,5 4-1-16,4-5 0 15,3-1-2-15,2-1-1 16,1-2-26-16,1-1-115 16,4-1-66-16,5-5 116 15</inkml:trace>
  <inkml:trace contextRef="#ctx0" brushRef="#br0" timeOffset="12218.85">28528 2300 1224 0,'-11'1'521'16,"1"-2"-285"-16,-1 1-74 15,-5 5-6-15,3 1-46 0,-2 5-41 16,1 3-12-16,2 4-35 15,-3 3-7-15,10 4-5 16,2-2-1-16,5-7-3 16,4 0-3-16,0-9-3 15,6-1 0-15,0-7-1 16,4-8-1-16,7-11-25 16,0-6-27-16,5-12-33 15,2-5 1-15,-12-12 28 16,-2-3 29-16,-8-3 41 15,-3-1 4-15,-5 1 10 16,0 2 12-16,-1 18 23 16,-1 7 11-16,0 25 23 15,1 9 1-15,0 16-6 0,0 14-6 16,0 18-16-16,1 9-9 16,0 11-17-16,4-1-8 15,6-6-13-15,0-5-5 16,3-17-7-16,0-4 3 15,-1-13-72-15,-1-5-60 16,0-5 84-16,0-4-23 16</inkml:trace>
  <inkml:trace contextRef="#ctx0" brushRef="#br0" timeOffset="12672.09">28830 1855 1215 0,'24'-11'482'16,"-6"9"-292"-16,-1 3-29 15,14 12 31-15,2 8-26 16,6 15-34-16,2 10-14 15,-9 13-28-15,-6 5-11 16,-13 3-13-16,-8 0 1 0,-11-2-5 16,-7-8-5-16,-9-5-12 15,0-5-8-15,-3-14-15 16,1-4-6-16,2-15-20 16,4-7-38-16,2-8-103 15,4-3-56-15,-2-6-104 16,4 0 174-16</inkml:trace>
  <inkml:trace contextRef="#ctx0" brushRef="#br0" timeOffset="13467.33">29743 2064 663 0,'36'-6'402'0,"-29"3"-97"16,-2 0-45-16,2 1-28 16,-6 1-57-16,-1-1-12 0,-1 1-25 15,0 0-11-15,0 1-18 16,0 0-9-16,-1 0-30 15,-24 6-18-15,-34 15-29 16,23-8-10-16,5 1-6 16,5 1-1-16,5 1 0 15,3-2 1-15,8 2 3 16,5 0 0-16,7-3-1 16,5 3 0-16,9-2-4 15,4 1 0-15,7-4-2 16,2-1-1-16,5-1 1 15,1-3-2-15,-2 1 8 16,-5-6-36-16,-13 2-102 16,-8-1-295-16,-26 1 274 15</inkml:trace>
  <inkml:trace contextRef="#ctx0" brushRef="#br0" timeOffset="13647.89">29581 2411 1093 0,'-2'-1'517'16,"9"5"-151"-16,6 1-135 16,5-2-41-16,4 0-29 0,1-1-65 15,2 2-21-15,-1 0-35 16,-1-1-21-16,-1 4-88 16,-6-1-546-16,-14 5 444 15</inkml:trace>
  <inkml:trace contextRef="#ctx0" brushRef="#br0" timeOffset="14606.99">30396 2219 1084 0,'-10'-1'458'15,"2"-5"-237"-15,4-3-47 16,3 2 6-16,5 2-31 16,6-3-41-16,0 6-8 15,10-1-24-15,2 3-14 16,8 6-25-16,4 6-8 16,-4 8-14-16,-4 1-6 0,-7 1-6 15,-5 3 1-15,-12 1-1 16,-3 3 2-16,-13-1 5 15,-7-4 2-15,-8-1 1 16,1 1 0-16,-6-3-3 16,3-2 0-16,9-5-1 15,5-4 2-15,10-4 6 16,3 0 0-16,4-4-1 16,2-2-1-16,-2-1-3 15,12-1 3-15,17-3 4 16,54-10 6-16,-31 4 7 15,2 0-1-15,-7 4-5 16,-3 2-8-16,-12 4-22 16,-8 0-65-16,-11 1-140 15,-3 1 468-15,-10 6-256 16</inkml:trace>
  <inkml:trace contextRef="#ctx0" brushRef="#br0" timeOffset="15175.66">30885 2245 1555 0,'10'7'602'0,"-6"-4"-403"16,5 10-70-16,-7 1 26 16,3 2-37-16,-3 13-42 15,0-1-10-15,-1 6-28 16,-1 0-12-16,0-8-8 15,1-4 1-15,2-7-1 16,-3-5-3-16,0-7-4 16,-4-6-2-16,4-9-3 15,2-4-1-15,4-10-3 0,2-5-2 16,0-5 0-16,7 1 0 16,0 3 0-16,2 7 0 15,4 7 2-15,-2 2 0 16,1 8 0-16,1 5 0 15,2 7 0-15,-2 11 2 0,-2 9 12 16,-5 0 11-16,-2 9 16 16,-1-1 3-16,-1 5-2 15,1-1-8-15,-7-5-14 16,0-2-3-16,-4-9-9 16,-3-4-2-16,1-10-21 15,0-5-53-15,0-7-114 16,1 5-53-16,1 0 126 15</inkml:trace>
  <inkml:trace contextRef="#ctx0" brushRef="#br0" timeOffset="16255.42">31189 1649 877 0,'-8'1'454'0,"1"0"-167"15,2 0-90-15,3-1-1 16,-1 0-65-16,1 0-21 16,1 0-17-16,0 0-5 15,0 0-13-15,0 0 0 16,1 0-7-16,9 5-11 15,18 6-24-15,32 4-10 16,-27-13-13-16,0-1-4 0,-7-1-2 16,-7 0 0-16,-7-1-36 15,-10 1-49-15,-7 0-88 16,-6 1 97-16</inkml:trace>
  <inkml:trace contextRef="#ctx0" brushRef="#br0" timeOffset="16815">31634 1300 1248 0,'5'-6'511'0,"2"4"-333"16,2 2-3-16,1 5-14 16,-1 12-19-16,-7 11-14 15,-2 6-9-15,-9 10-36 16,-2 1-20-16,-1 1-26 16,1-4-8-16,6-5-14 15,1-5-6-15,5-12-7 16,3-2-30-16,2-14-100 15,2-4-62-15,3-9 105 16</inkml:trace>
  <inkml:trace contextRef="#ctx0" brushRef="#br0" timeOffset="17163.71">31896 1408 1288 0,'-9'-5'527'15,"-3"6"-313"-15,2 5-74 16,-13-4-28-16,-10 6-41 16,-2 2-36-16,-5-4-4 15,9 5-5-15,9 0-2 16,7 1 3-16,4 0 4 0,7-2 7 16,2 1 0-16,8-2-3 15,3 0 0-15,6 4 3 16,6-2 3-16,8 1 1 15,4-1-2-15,3-1-6 16,-6-2-4-16,-11 1-9 16,-6-1-4-16,-10-2-7 15,2-1 6-15,-7-2-80 16,2-2-62-16,-1-1 79 16</inkml:trace>
  <inkml:trace contextRef="#ctx0" brushRef="#br0" timeOffset="17582.25">31494 1774 1472 0,'-4'2'563'0,"5"-1"-409"15,0 0-18-15,-1-1 1 16,0-1-27-16,12 1-31 16,15 0-11-16,40 11-21 15,-22-3-9-15,9 0-8 16,4-4-2-16,1-1-12 16,-5 0-5-16,-8-3-4 15,-4 8-2-15,-13-3-1 16,-4 0 0-16,-13 1-8 15,-6-3-32-15,-9-2-101 0,-4-1-37 16,-2 2 92 0</inkml:trace>
  <inkml:trace contextRef="#ctx0" brushRef="#br0" timeOffset="17999.83">31766 1995 1468 0,'40'-17'553'0,"-25"3"-450"16,-4-2 4-16,-7 2-22 15,-2 3-23-15,-13 1-12 16,-4 3-11-16,-15 5-4 15,-3 2-3-15,2 9 5 16,4 6 4-16,7 6-6 16,3 2-9-16,8 3-8 15,4-3 0-15,5-1 0 16,7-2-1-16,9-5-1 16,4-2-3-16,13-6-4 15,1-1-1-15,3-6-1 0,-2 0-1 16,-8-1-2-16,0-3 1 15,-13 2-36-15,-2 0-50 16,-6-1-58-16,-5 2-155 16,-1-1 190-16</inkml:trace>
  <inkml:trace contextRef="#ctx0" brushRef="#br0" timeOffset="21081.74">31578 1326 737 0,'-1'-1'358'0,"0"0"-147"16,0-1-29-16,0-3-36 16,0 2-32-16,1 1-14 15,0 1 3-15,-1-1-9 16,0 1-9-16,0 0-16 15,-4 1-9-15,-11 6-13 16,-27 18-3-16,26-14-3 0,-1 1-2 16,3-4-3-16,6 2-4 15,2 0-10-15,4-3-3 16,3 3-6-16,3-2-2 16,6-1-1-16,-1 2-1 15,4 0-2-15,-1 0 1 16,3 4-2-16,6 0-2 15,1 2-1-15,-3-2 0 16,0-1-1-16,-5 0-1 16,-8 1 4-16,-1-1 6 15,-9 0 17-15,-1-2 6 0,-6-2 3 16,-3 0-6-16,-2-4-14 16,-4-1-21-16,-1-2-64 15,1-3-41-15,3-4-104 16,2-1-45-16,11-1 163 15</inkml:trace>
  <inkml:trace contextRef="#ctx0" brushRef="#br0" timeOffset="21238.8">31529 1316 1085 0,'-3'0'450'0,"5"-3"-232"16,3-1-59-16,-5 3 23 15,0 0-30-15,8 1-51 16,5 1-19-16,1 2-39 0,26 9-19 16,-28-9-50-16,-3-1-64 15,-1 1 0-15,2 1 36 16</inkml:trace>
  <inkml:trace contextRef="#ctx0" brushRef="#br0" timeOffset="35219.69">25572 4902 601 0,'-39'-41'267'0,"33"27"-102"16,4-2-66-16,-1 0 43 15,2 2 12-15,1 3 24 16,-3 6 9-16,4 5-16 16,6 1-10-16,-1 11-16 15,1 5-8-15,-4 10-26 16,-2 5-18-16,-1 9-34 16,2 1-14-16,2-1-21 15,-3-1-6-15,1-6-10 16,1-2-2-16,-2-11-65 15,3 0-69-15,0-8-143 16,-1-4 156-16</inkml:trace>
  <inkml:trace contextRef="#ctx0" brushRef="#br0" timeOffset="35516.37">25825 4828 1508 0,'1'2'580'16,"-12"7"-406"-16,-11 1-74 16,-2 5-2-16,-5 3-25 0,-3 0-23 15,5 1-8-15,1-3-11 16,5-2-4-16,5-2 0 16,2-4 5-16,10 4 3 15,4-1 0-15,6 2 3 16,6 1-2-16,4-4-2 15,2 2-2-15,7 0-2 16,1-2-3-16,2 4-4 16,1 4-2-16,-5-2-5 15,-3-1-3-15,-12-7 4 16,-4-3-26-16,-5 0-147 16,3-1-19-16,0 1 81 15</inkml:trace>
  <inkml:trace contextRef="#ctx0" brushRef="#br0" timeOffset="35756.11">26015 4894 1721 0,'-22'2'644'0,"18"-3"-453"16,3-2-67-16,4 0-53 15,-3 2 6-15,0-1-38 16,5 1-6-16,17-1-7 16,29 0-11-16,-27 3-4 15,-1 2-48-15,-7 1-147 16,0 0-47-16,-9 2 113 16</inkml:trace>
  <inkml:trace contextRef="#ctx0" brushRef="#br0" timeOffset="35933.68">25976 5058 1508 0,'1'6'596'0,"8"-3"-412"16,1-2-9-16,17-3-22 16,-4-3-32-16,7 3-41 15,-1-1-20-15,-11 3-22 0,1 2-61 16,-8-1-94-16,0-1 85 15</inkml:trace>
  <inkml:trace contextRef="#ctx0" brushRef="#br0" timeOffset="36929.97">26542 4855 997 0,'-2'-9'468'0,"-26"-22"-202"0,28 31 2 16,-2 9-47-16,0 8-28 16,-2 12-42-16,-1 7-19 15,-2 6-44-15,3 2-20 16,3-5-28-16,1-4-13 16,7-3-16-16,-4-6-5 15,8-5-28-15,2-6-45 16,3-11-127-16,4-4 297 0,3-15-123 15</inkml:trace>
  <inkml:trace contextRef="#ctx0" brushRef="#br0" timeOffset="37250.57">26732 4914 1439 0,'-2'24'627'16,"-2"1"-345"-16,5 4-114 15,2-4 11-15,6 0-69 16,3-1-25-16,5-6-30 16,3-4-16-16,2-8-20 15,3-3-6-15,-2-12-7 16,-5-5-1-16,-2-5-1 0,-3-3-1 16,-7 0 2-1,-3-1 0-15,-8-5 3 0,-10-1 1 16,-8 4 0-16,-4 3-1 15,-8 10-4-15,-2 3-1 16,4 9-4-16,3 5-12 16,14 7-76-16,7 4-61 15,13 5 405-15,7-1-242 16</inkml:trace>
  <inkml:trace contextRef="#ctx0" brushRef="#br0" timeOffset="37569.01">27187 4857 1408 0,'-6'-3'599'0,"-11"5"-235"16,-3 1-234-16,-3 5-84 15,0 5 6-15,3 6-36 16,4 4-2-16,9 2 2 15,5 2 0-15,4-1-5 16,5-2 4-16,6 1 15 16,2-4 8-16,5-2 7 15,2-7-2-15,5-4-12 16,2-8-8-16,2-2-10 16,2-3-3-16,-6-4-106 0,1 4 388 15,-25-14-244-15</inkml:trace>
  <inkml:trace contextRef="#ctx0" brushRef="#br0" timeOffset="39867.58">28748 4900 870 0,'2'-14'385'0,"3"6"-164"15,-2 3-46-15,2 8 14 0,-1 4-29 16,-1 10-39-16,2 6-15 16,-4 8-31-16,2 4-11 15,0 7-17-15,1-1-9 16,2-3-15-16,1-3-7 15,1-6-9-15,-4-4-1 16,0-9-3-16,-1-3-4 16,-2-11-55-16,5-2-44 15,-4-7-117-15,7-4-90 16,-5-9 194-16</inkml:trace>
  <inkml:trace contextRef="#ctx0" brushRef="#br0" timeOffset="40129.11">28765 4841 1051 0,'8'-7'458'0,"2"4"-215"16,5 3-69-16,6 1-23 15,0 3-33-15,2 1-40 16,0-1-10-16,0 2-17 16,-2 2-8-16,5 4-15 15,-6 1-4-15,-8 4-3 16,-5 0 0-16,-16-1 5 15,0 1 4-15,-11-2 4 16,-1 0-2-16,-1-4-7 16,-1-3-8-16,-5 0-34 15,-5-4-38-15,2 4-91 0,4-1-51 16,10 0 115-16</inkml:trace>
  <inkml:trace contextRef="#ctx0" brushRef="#br0" timeOffset="40469">29094 5011 1229 0,'5'11'497'0,"4"-3"-272"16,2 0-73-16,-4 3 16 16,-1 2-33-16,1-1-59 15,-2 5-19-15,2 0-30 16,-1-6-11-16,0 2-9 15,-1-4-2-15,-2-2-1 16,-2 1 2-16,-3-8 3 16,-3-3 1-16,0-8 1 15,0-3-2-15,2-3-6 16,1-5-2-16,2-1-1 16,0-2 0-16,5 3 0 15,5 3-1-15,5 6 0 16,3 1 0-16,5 7 0 15,3-1 0-15,5 5-1 0,-6-1 3 16,1 2-100-16,-6 0-23 16,-10-2 69-16</inkml:trace>
  <inkml:trace contextRef="#ctx0" brushRef="#br0" timeOffset="41039.01">29894 4835 810 0,'8'-4'446'16,"-6"-1"-87"-16,-2 3-134 16,-4 0 8-16,3 2-62 0,0 0-32 15,-2 0-47-15,-22 8-13 16,-34 13-21-16,25-7-6 15,6 0-4-15,6 0-6 16,15 2-15-16,5 1-7 16,11 0-10-16,7 2-2 15,7-3-1-15,6-2 0 16,2-6-4-16,1-2 0 0,-4-1-23 16,-7 1-51-16,-10-2-144 15,-3 2-87-15,-8-3 172 16</inkml:trace>
  <inkml:trace contextRef="#ctx0" brushRef="#br0" timeOffset="41198.85">29752 5082 878 0,'-10'5'423'0,"8"-2"-125"16,4 3-61-16,12-3-19 16,0-3-20-16,12-3-39 15,-1 0-18-15,1 1-49 16,1 3-23-16,-8 0-39 15,0-1-4-15,-5 2-26 16,4 0 2-16</inkml:trace>
  <inkml:trace contextRef="#ctx0" brushRef="#br0" timeOffset="42092.43">30314 4948 1020 0,'-7'-1'457'0,"3"-5"-175"15,4 1-65-15,0-2-21 16,8 3-33-16,3 1-60 16,8 0-20-16,7 3-28 0,3 5-13 15,6 1-22-15,-3 4-6 16,-5 4-8-16,-4 3-2 15,-13 5-3-15,-10-1 1 16,-6 0 1-16,-6 1 3 16,-7-2 2-16,0 1 2 15,1-6-1-15,2-5 0 16,5-3-3-16,6-2 1 16,0-1 5-16,1-1 3 15,8-2 7-15,2-1 2 0,2 0-2 16,12 0-3-16,1-2-8 15,5 0-3-15,11-1-9 16,-1 2-51-16,-3 2-103 16,-2 0 103-16</inkml:trace>
  <inkml:trace contextRef="#ctx0" brushRef="#br0" timeOffset="42527">30852 4930 1505 0,'18'8'574'16,"-16"-3"-398"-16,0 10-90 16,4 2 3-16,-11 11-24 0,5 3-24 15,-3 2-11-15,2 0-1 16,-2-6-14-16,-2-5-6 15,6-7-1-15,-6-10 3 16,4-4 5-16,2-1 2 16,-3-8-4-16,5 1-4 15,-1-12-7-15,0-3-1 0,6-4-2 16,-1-3 2-16,3 2 0 16,-1 2 1-16,7 7 2 15,-2 5 2-15,7 8 4 16,0 3 7-16,0 10 15 15,2 9 14-15,-2 8 24 16,-2 7 5-16,-2 1-2 16,-2-4-10-16,-6 1-26 15,1-6-10-15,-5-3-8 16,-3-3-28-16,-3-5-88 16,-4-6-98-16,0-3 409 15,3-2-221-15</inkml:trace>
  <inkml:trace contextRef="#ctx0" brushRef="#br0" timeOffset="43200.41">31094 4614 1356 0,'-84'-8'527'0,"75"5"-323"15,5 3-28-15,4-3-13 16,4 0-25-16,-4 2-56 0,0 0-14 16,19 0-15-1,35-3-10-15,-25-2-28 0,3 1-6 16,-3 0-28-16,-1 2-53 15,-8 3-155-15,-4 0-423 16,-15 0 431-16</inkml:trace>
  <inkml:trace contextRef="#ctx0" brushRef="#br0" timeOffset="44002.11">31525 4384 1210 0,'0'-1'518'15,"0"0"-283"-15,0 0-9 16,0 0-40-16,-1-1-40 15,-1 1-58-15,-1 0-15 16,-19 2-20-16,-25 14-11 0,31-1-12 16,0 0-7-16,15 5-10 15,0-1-5-15,7 1-2 16,1 2-2-16,1-5-2 16,2-3 1-16,7 3 1 15,4-3 0-15,4 0 5 16,-3 1 2-16,-9-4 9 15,-2 2 3-15,-7-5 9 16,-4 1 2-16,-12-1-1 16,-7-3-4-16,-6 4-16 15,-6-8-46-15,-1 0-130 16,5-2-79-16,2-5 133 16</inkml:trace>
  <inkml:trace contextRef="#ctx0" brushRef="#br0" timeOffset="44166.42">31395 4424 1204 0,'10'0'531'15,"2"0"-235"-15,7 0-94 16,3 0-46-16,4 2-45 16,5-1-65-16,-5 1-17 15,-2 0-41-15,-5 0-69 16,-5 3 54-16</inkml:trace>
  <inkml:trace contextRef="#ctx0" brushRef="#br0" timeOffset="44555.04">31708 4436 1505 0,'58'-5'548'0,"-54"4"-463"16,-4 1-2-16,-6 8-12 15,-1 7-30-15,-5 9-28 16,2 7 4-16,3 2 29 16,4-3 7-16,6-4 15 15,7-3-4-15,13-8-33 0,6-1-11 16,3-10-12-16,0 0-4 15,-7-9 0-15,-6-9-1 16,-6-4 1-16,-2-2 1 16,-10 0 2-16,-3 2 1 15,-7 3 7-15,-10-1 2 16,-3 5 1-16,-6 3-2 16,-7 8-9-16,3 2-7 0,0 7-53 15,8 2-32-15,9 0-69 16,4 2-21-16,9-5 110 15</inkml:trace>
  <inkml:trace contextRef="#ctx1" brushRef="#br0">29969 9383 0,'0'0'16,"0"0"-1,0 0-15,0 0 16,0 0-16,0 0 16,0 0-1,0 0-15,0 0 16,0 0-16,0 0 16,0 0-1,0 0-15,0 0 16,0 0-1,0 0-15,0 0 16</inkml:trace>
  <inkml:trace contextRef="#ctx0" brushRef="#br0" timeOffset="108942.82">21506 6985 1232 0,'-3'0'535'0,"2"-3"-267"15,3 5-134-15,-2-2 34 16,0 0-20-16,0 0-12 16,8 20-7-16,8 39-11 15,-13-18-34-15,0-3-9 16,1 0-21-16,0 0-11 0,3-8-14 15,-2-4-7-15,-4-9-9 16,1-4-3-16,-6-10 3 16,1-3 0-16,-1-7-2 15,0-8-4-15,0-13-7 16,4-6-3-16,8-10-4 16,3-4 0-16,6 3 1 15,1 5 2-15,4 11 2 16,-1 12 2-16,2 11 6 15,2 6 5-15,1 13 9 16,2 3 8-16,4 7 8 16,-1 4 4-16,-4 1 7 15,-5 4-2-15,-2 0-8 16,-5 1-7-16,-6-1-13 16,1-3-5-16,-8-6-6 0,1-1-1 15,1-10-15-15,1-3-28 16,-2-9-116-16,-3-7-77 15,0-8-393-15,-2-8 400 16</inkml:trace>
  <inkml:trace contextRef="#ctx0" brushRef="#br0" timeOffset="109377.57">21839 6556 1813 0,'9'-7'676'0,"4"0"-539"15,10 5-15-15,-7 4 26 16,0 3-32-16,-4 6-19 16,-2 0-11-16,2 6-42 15,0 2-14-15,-8 3-14 16,-4 1-7-16,-10 1-3 15,-6-2-1-15,4 1 1 16,-5-3 0-16,1-2 0 16,1-2-1-16,-3-2-2 0,7-2-2 15,12-4-1-15,7 0 0 16,10-5 0-16,3-1 4 16,2-2 7-16,0-1 3 15,0-3 6-15,1-1-1 16,2 2-3-16,0 0-2 15,-5 3-16-15,-4 2-63 16,-8 1-163-16,-4 3 314 16,1-2-132-16</inkml:trace>
  <inkml:trace contextRef="#ctx0" brushRef="#br0" timeOffset="109680.53">22435 7136 1999 0,'-7'0'770'15,"9"0"-579"-15,3-3-19 16,-5 2-23-16,0 0-45 16,0 1-32-16,0 0-17 15,0 0-29-15,8 1 7 16,7 2-136-16,21 11-70 0,-18-2 105 15</inkml:trace>
  <inkml:trace contextRef="#ctx0" brushRef="#br0" timeOffset="110386.12">23154 6632 1244 0,'-2'-6'578'15,"1"0"-297"-15,1 7-64 16,1 8 6-16,-1 12-58 0,0 6-13 16,0 14-21-16,0 3-24 15,2 4-32-15,5 0-11 16,0-8-23-16,4-4-11 15,-1-7-14-15,-2 1-6 16,1-2-5-16,-1-2 1 16,-1-4-41-16,-1-8-34 15,-1-9-97-15,-4-1-63 16,-2-5 452-16,0 0-221 0</inkml:trace>
  <inkml:trace contextRef="#ctx0" brushRef="#br0" timeOffset="110772.65">22784 7168 1399 0,'-12'2'581'0,"2"2"-315"16,5-2-50-16,9 0-16 16,7-2-29-16,15 1-53 15,9 0-8-15,9-1-25 0,11 0-16 16,9-1-20-16,6-2-8 16,25 0-14-16,2-4-6 15,3 3-6-15,0 0-3 16,-11 4 6-16,-7 3 4 15,-3 4 11-15,-8 1 1 16,-14 1-4-16,-9-2-4 0,-24-2-12 16,-6-1-3-16,-7-2-6 15,-9-1-11-15,-8 2-48 16,0 0-44-16,-9-1-129 16,-1 1-52-16,-10 2 167 15</inkml:trace>
  <inkml:trace contextRef="#ctx0" brushRef="#br0" timeOffset="111426.64">23133 7619 1398 0,'-2'-6'582'0,"2"2"-353"16,1 3-4-16,-1 1-25 16,0 0-32-16,1 23-33 15,5 38-14-15,-4-23-39 16,0 4-14-16,1-2-16 16,0-1-10-16,2-7-12 15,2-2-5-15,-3-9-9 16,0-2-3-16,-4-6-4 15,0-5-1-15,-1-7-2 16,-3-2-2-16,1-12-5 16,-1-5-3-16,3-7-6 15,2-8 0-15,5-2-1 16,4 0 2-16,5-2 4 16,4 2 1-16,6 7 3 15,1 0 1-15,-1 11 7 0,-2 4 3 16,1 10 7-16,-7 3 5 15,2 9 5-15,1 6 3 16,-13 6 7-16,3 6-2 16,-1 5-2-16,-1 0-4 15,0 0-9-15,-1-3-2 16,-1-2-7-16,2-2-2 0,-3-8-2 16,5-5-9-16,-11-7-59 15,-1-3-48-15,2-3-134 16,-1 0-52-16,1 0 178 15</inkml:trace>
  <inkml:trace contextRef="#ctx0" brushRef="#br0" timeOffset="112079.53">23653 7415 1246 0,'5'-12'554'0,"-2"9"-264"15,-1 3-35-15,-5 3-20 16,2-3-44-16,0 0-57 16,-4 8-27-16,-9 10-37 15,-27 22-12-15,32-22-12 16,3-5-6-16,10 1-15 16,2 7-6-16,5-6-4 15,4 4-2-15,2-5-1 16,-1-4 1-16,3 1 9 15,-4-3 7-15,-4 3 11 16,-3-3 3-16,-8 2-6 0,-2 0-5 16,-8-1-10-16,-7 0-4 15,-5-4-54-15,-2-2-66 16,-3-6-163-16,0-3 392 16,11-8-154-16</inkml:trace>
  <inkml:trace contextRef="#ctx0" brushRef="#br0" timeOffset="112204.93">23567 7440 1130 0,'0'-7'688'15,"9"7"20"-15,6-3-440 16,-1-1 4-16,1 5-81 16,3-8-41-16,4 3-48 15,3 0-25-15,5-5-39 16,4 9-11-16,-4 0-9 15,-2 0-20-15,-6 3-131 16,-8-2-66-16,-15-3 109 16</inkml:trace>
  <inkml:trace contextRef="#ctx1" brushRef="#br0" timeOffset="6393.9">33221 12114 0,'0'0'16,"0"0"0,0 0-16,-91 60 15,78-46-15,2-11 16,5-3-1,3 0-15,1 3 16,-1-3-16,3 0 16,-3 2-1</inkml:trace>
  <inkml:trace contextRef="#ctx0" brushRef="#br0" timeOffset="114997.74">24618 7139 1465 0,'-32'-29'563'16,"32"29"-401"-16,11 1-49 15,7 3 33-15,6 1-10 16,5 3-22-16,11-3-16 16,0 0-17-16,7-3-41 15,0-2-10-15,-9-1-131 0,-4 2-74 16,-19 5 104-16</inkml:trace>
  <inkml:trace contextRef="#ctx0" brushRef="#br0" timeOffset="115178.14">24696 7305 1721 0,'10'2'656'16,"6"-2"-493"-16,7-2-4 16,4 0 0-16,2 0-43 0,0-2-46 15,1 3-15-15,-9 1-148 16,-3 0 343-16,16-5-216 15</inkml:trace>
  <inkml:trace contextRef="#ctx0" brushRef="#br0" timeOffset="115612.12">25744 6771 1502 0,'5'-12'609'0,"0"4"-385"16,0 5-34-16,0 6-2 16,-5 7-38-16,4 14-40 15,-1 6-10-15,2 10-27 16,2 4-11-16,0-4-16 15,-2 1-7-15,2-3-18 16,0-1-3-16,-1-1-71 16,0-6-48-16,4-7-129 15,-4-4-63-15,-1-9 181 16</inkml:trace>
  <inkml:trace contextRef="#ctx0" brushRef="#br0" timeOffset="115848.94">25417 7247 1595 0,'-6'2'635'15,"16"3"-410"-15,5-4-38 16,14 1-3-16,8-1-35 16,12 1-46-16,12-1-10 15,20 0-39-15,1 3-17 0,8-4-16 16,1 2-7-1,-14 1-7-15,1 0-3 0,-15 4-3 16,-15 2-17-16,-10 1-123 16,-15-2 106-16,-23 0-14 15</inkml:trace>
  <inkml:trace contextRef="#ctx0" brushRef="#br0" timeOffset="116292.5">25581 7698 1146 0,'-6'17'644'0,"15"2"75"16,3 6-440-16,0 1-134 0,0 4 0 15,-6 6-76-15,-1-1-21 16,-2 7-7-16,-3-6 2 15,0-5-8-15,-1-7-3 16,1-13-11-16,1-5-12 16,2-16-17-16,3-7-7 15,-2-18-6-15,4-2-2 16,1-5 7-16,2 3 3 0,3 8 9 16,-1 4 3-16,4 9 1 15,3 4 2-15,6 9 8 16,4 0 6-16,-4 6 15 15,4 8 10-15,-7 6 13 16,-5 5 3-16,-1 11-3 16,-8 2-8-16,-9 3-18 15,6 4-8-15,-11-3-10 16,5 0 1-16,3-7-28 16,-5-6-41-16,6-13-144 15,-2-9-75-15,9-10 349 16,2-5-131-16</inkml:trace>
  <inkml:trace contextRef="#ctx0" brushRef="#br0" timeOffset="116739.77">26092 7536 1634 0,'-1'-27'641'15,"5"14"-373"-15,3-1-127 16,0 8 17-16,0 2-25 16,-1 4-52-16,0 0-4 0,-3 1-19 15,0 7-17-15,-5 7-19 16,-1 3-4-16,-6 5-9 16,-3-1-2-16,-1-3-2 15,-2-2-3-15,2-1 1 16,2-5-1-16,6-3-2 15,4 0 0-15,4-4-2 16,7 0 0-16,4-1 0 16,4 1 0-16,5 3 2 15,3 1 1-15,2 0 7 16,-1 2 8-16,-4 0 25 16,-4 3 11-16,-13 2 14 15,-4 3-1-15,-13-2-17 16,-4 1-8-16,-8-2-15 15,-3-2-7-15,1-1-7 16,-2-3-2-16,4-3-22 16,1-2-52-16,3-5-131 0,7-1 294 15,16-17-125-15</inkml:trace>
  <inkml:trace contextRef="#ctx1" brushRef="#br0" timeOffset="51345.73">23774 12974 0,'0'0'16,"0"0"-1,0 0-15,0 0 16,0 0-16,0 0 16,0 0-1,0 0-15,0 0 32,0 0-1</inkml:trace>
  <inkml:trace contextRef="#ctx0" brushRef="#br0" timeOffset="160227.97">14731 9695 1236 0,'5'-4'524'0,"0"-4"-286"16,0 4-6-16,-4 3-21 15,-1 1-32-15,-1 0-55 16,0 0-18-16,-10 5-37 15,-12-2-11-15,-33 43-11 16,28-27-9-16,-2 1-16 16,2 2-6-16,10-5-5 15,0 0-1-15,12-1-1 16,2-1 1-16,4 6 3 16,8 3 1-16,6-1 5 15,3 1-1-15,10-5-2 0,0-2-3 16,1-6-3-16,3 0-1 15,-2-3-2-15,-4-4 2 16,-8 0-40-16,-5-3-62 16,-8-3-148-16,-4-2 389 15,-8-1-167-15</inkml:trace>
  <inkml:trace contextRef="#ctx0" brushRef="#br0" timeOffset="160432.78">14617 10041 1267 0,'-4'6'579'16,"4"-3"-251"-16,2-1-114 16,-2-2-1-16,0 0-27 15,4 1-25-15,14 4-36 16,30 3-16-16,-26-4-45 16,-1 0-17-16,-1 2-23 15,1 0-2-15,-4-1-96 16,2 0-75-16,-4-7 76 15,-1 0-8-15</inkml:trace>
  <inkml:trace contextRef="#ctx0" brushRef="#br0" timeOffset="161055.44">15131 9820 943 0,'-62'-40'498'0,"57"37"-18"16,0-2-236-16,10 2-52 16,4 2-6-16,4 2-37 15,6 3-15-15,3 5-21 16,3 0-13-16,0 5-31 15,-2 4-14-15,-4 5-20 16,0 6-10-16,-7 0-14 16,-3 2-2-16,-9-5-2 0,-1 1-1 15,-7-8-1-15,-1-2-1 16,-2-4 1-16,0-3 0 16,1-5 1-16,-2 0-1 15,2-3 1-15,2-2 0 16,2 0-1-16,4-2-1 15,4 0 1-15,-2 1 0 0,0 0 6 16,16-1 3-16,38-8 6 16,-25 5 1-16,-1 0 1 15,3 4-3-15,-10 1 3 16,1 0-28-16,-11 2-135 16,-10 0-72-16,0 1 113 15</inkml:trace>
  <inkml:trace contextRef="#ctx0" brushRef="#br0" timeOffset="161441.69">15733 9793 1545 0,'-1'-15'613'16,"-3"5"-428"-16,-2 0-4 16,-10-3-51-16,-2 3-25 15,-10 3-37-15,-1 4-7 16,-3 12-18-16,2 6-7 0,3 7-5 15,4 3 0-15,12 8-1 16,-2 3 1-16,18 6 7 16,7-1 6-16,7-6 4 15,12-4-1-15,0-10-8 16,-1-5-5-16,5-6-9 16,-1-5-3-16,-2-5-4 15,-2-2-3-15,-5-3-13 16,-3-3-70-16,-9-3-73 15,-4 1 86-15</inkml:trace>
  <inkml:trace contextRef="#ctx1" brushRef="#br0" timeOffset="58719.73">29194 12612 0,'0'0'16,"0"0"-1,0 0-15,0 0 16,0 0-16,0 0 16,0 0-1,-79 88-15,73-83 16,3-2-1,1 0 1,-1 0-16,0-1 31,-2 4-31,-1-1 16,3-2 0,1 0-1,2 0-15,-3-3 16,0 2-16</inkml:trace>
  <inkml:trace contextRef="#ctx0" brushRef="#br0" timeOffset="167914.5">20197 9678 970 0,'6'-8'442'15,"1"-2"-179"-15,-1 0-38 16,0 6-4-16,-3 0-23 16,-2 3-26-16,-1 1-12 15,-1 0-35-15,0 0-14 0,-7 1-32 16,-18 6-16-16,-33 24-23 16,25-9-11-16,0 0-12 15,2-1-1-15,13-5 1 16,2 1 1-16,11-1 1 15,1-2 0-15,6-3 1 16,9 2-1-16,7-3 0 16,6 2-2-16,3 1-1 15,-1-5-1-15,4 2-5 16,-4-3-1-16,-8 0 9 16,-1-1-38-16,-7 4-146 15,-4 1-73-15,-5 7 122 16</inkml:trace>
  <inkml:trace contextRef="#ctx0" brushRef="#br0" timeOffset="168119.09">20022 10045 1451 0,'2'0'622'0,"1"2"-358"15,8-1-70-15,6 2 36 16,3-1-43-16,4-1-21 15,-1 0-42-15,0 2-28 16,-2 0-49-16,-1 0-16 0,-4-1-12 16,-2 1-21-16,-4-2-129 15,-2 0-78-15,-3-1 115 16</inkml:trace>
  <inkml:trace contextRef="#ctx0" brushRef="#br0" timeOffset="168820.45">20674 9759 1469 0,'6'-5'603'0,"3"4"-383"16,5 1 13-16,-2 6-41 16,0 5-27-16,-2 6-37 15,-3 6-21-15,-1 8-42 16,-3 3-19-16,-2 3-23 15,2-3-7-15,-1-2-8 16,3-4-1-16,-2-8-4 16,-2-5-1-16,-1-7 0 15,0-7-3-15,-1-10-3 16,-1-4-3-16,2-12-7 16,1-5 1-16,5-9 1 0,7 1 5 15,2 1 5-15,-1 0 2 16,8 11 0-16,-1 2 1 15,3 10 8-15,1 7 5 16,-7 5 15-16,-2 5 9 16,-3 10 12-16,0 3 1 15,2 12 1-15,-5 2-6 0,-7 6-11 16,0 2-7-16,-3-3-14 16,0-3-4-16,2-9-6 15,2-3 4-15,-2-9-27 16,1-4-61-16,-3-9-150 15,0-9 17-15,3-6 99 16</inkml:trace>
  <inkml:trace contextRef="#ctx0" brushRef="#br0" timeOffset="169459.59">21237 9245 933 0,'8'-4'508'15,"-5"-3"-108"-15,-3 7-166 16,-3 7 4-16,-8 5-76 15,-6 4-29-15,-5 5-50 16,-3 0-11-16,1 6-12 0,1-1 1 16,11-1-5-16,5-2-5 15,12-7-10-15,7 3-7 16,11-3 0-16,4 1 2 16,13-8-1-16,4-3-1 15,8-7-9-15,2-4-4 16,-10-3-7-16,-1 0-2 0,-17 1-5 15,-5 3-39-15,-9 3-111 16,-7 1-75-16,-5 0 117 16</inkml:trace>
  <inkml:trace contextRef="#ctx0" brushRef="#br0" timeOffset="169654.17">21333 9286 1210 0,'13'5'655'16,"-9"6"-109"-16,1 10-292 16,-3 5 2-16,-2 13-91 15,8 7-42-15,-5 3-54 16,4-1-21-16,2-5-20 16,-2-6-19-16,6-12-143 15,-2-7 319-15,20-24-181 16</inkml:trace>
  <inkml:trace contextRef="#ctx1" brushRef="#br0" timeOffset="62668.99">23500 12276 0,'0'0'0,"0"0"16</inkml:trace>
  <inkml:trace contextRef="#ctx0" brushRef="#br0" timeOffset="171547.49">14685 8720 1240 0,'0'3'500'16,"0"-3"-256"-16,0 0-53 0,-1 0 13 15,0-1-8-15,0 1-55 16,-9 1-23-16,-12 4-37 16,-32 24-16-16,22-7-20 15,3-1-4-15,6 1-1 16,1-4 0-16,14-3 2 15,3 4-1-15,5-1-5 16,11-3 0-16,9 4-3 16,7-3 1-16,8-1-2 15,1 1 0-15,-2-5-7 16,-2 0-4-16,-3-3-6 16,-5 0 2-16,-7-3-75 15,-4 0-73-15,-9-2-156 16,-4-3-76-16,-9 4 218 15</inkml:trace>
  <inkml:trace contextRef="#ctx0" brushRef="#br0" timeOffset="171737.27">14514 9093 1405 0,'-9'6'576'16,"13"-1"-312"-16,3-1-37 15,10 1-1-15,1-1-20 16,8-1-60-16,-1 1-19 15,1-3-40-15,-1 1-26 16,-3-1-31-16,1 1-1 0,-5 2-70 16,-3-3-76-16,-5-4 296 15,-4 0-182-15</inkml:trace>
  <inkml:trace contextRef="#ctx0" brushRef="#br0" timeOffset="173381.2">15171 8728 1295 0,'-32'-12'512'0,"35"7"-316"16,2 3-26-16,6 1 9 15,4 1-25-15,7 4-47 16,3 2-14-16,2 6-29 15,0 2-13-15,-5 3-13 0,-7-1-8 16,-8 3-9-16,-5 4-4 16,-12-5-4-16,-1 3-1 15,-10-4-2-15,-1-6-1 16,-2 1-2-16,0-3-1 16,7 0-2-16,1-2 0 15,10-1-2-15,4 0-2 16,5 0 0-16,4 3 0 0,7-3 2 15,3 1 2-15,7-2 3 16,4-1 2-16,1 1 18 16,0-1 11-16,-7 6 29 15,-2 1 7-15,-7 2-2 16,-6 3-9-16,-7-3-23 16,-7 1-8-16,-8-2-9 15,-3 1-2-15,-7-2-3 16,-1-1-2-16,-3-2-4 15,0-3-3-15,4-4-3 16,2 0-2-16,8-3-1 16,3-2-11-16,6-2-75 15,4-1-60-15,9-4-143 16,4 0 435-16,9-3-159 16</inkml:trace>
  <inkml:trace contextRef="#ctx0" brushRef="#br0" timeOffset="173713.73">15699 8794 1749 0,'-14'-15'656'0,"-1"1"-504"15,0 0-26-15,-4 11-3 16,0 1-35-16,-2 6-36 15,3 7-1-15,0 6-11 16,4 4-6-16,9 9 0 16,1 2-1-16,7 1-1 15,7 2-3-15,7-10-4 16,10-2 0-16,8-7 0 16,5-6-2-16,6-4-3 15,-1-5-5-15,2-4 3 16,-1-3-48-16,-7-4-111 15,1 3-252-15</inkml:trace>
  <inkml:trace contextRef="#ctx1" brushRef="#br0" timeOffset="66826.48">29235 12470 0,'0'0'0,"0"0"16,0 0-16,0 0 16</inkml:trace>
  <inkml:trace contextRef="#ctx0" brushRef="#br0" timeOffset="175650.92">20277 8566 988 0,'47'-13'521'15,"-51"14"-94"-15,-10 6-258 16,-4 2 6-16,-12 3-63 16,-2 1-30-16,3 4-5 15,0 0 3-15,7-1-8 16,4 0-4-16,7-2-8 15,4-1-10-15,7-2-12 16,6 2-3-16,6-1-7 16,2 0 0-16,9-3-3 15,2-5-5-15,4 1-7 16,1-2-3-16,0 2-28 16,-4 0-54-16,-9 0-34 15,-9 0 55-15</inkml:trace>
  <inkml:trace contextRef="#ctx0" brushRef="#br0" timeOffset="175833.54">20149 8889 1196 0,'-2'-2'629'0,"2"2"-16"0,7 0-444 16,-7 0 16-16,0 0-8 15,3 1-27-15,12 3-44 16,0 0-20-16,30 6-39 15,-23-8-28-15,-3-2-168 16,7-1 15-16,1 5 53 16</inkml:trace>
  <inkml:trace contextRef="#ctx0" brushRef="#br0" timeOffset="176386.41">20769 8631 1261 0,'10'5'574'16,"-9"-2"-106"-16,3 2-260 16,8 9-45-16,-6 4 25 0,4 8-59 15,-4 5-23-15,-5 2-40 16,5-2-20-16,-6-4-30 16,6 0-7-16,-4-14-4 15,-1 0-2-15,1-7 0 16,-5-9 0-16,-3-8-2 15,-3-5 0-15,0-8-2 16,4 0-3-16,8-3 1 16,5-1-1-16,13 1 0 15,-6 2 3-15,14 11 0 16,-9 3 2-16,-6 7 13 16,8 4 10-16,-7 3 25 15,7 3 9-15,-1 9 5 16,-4 1-2-16,-5 6-13 15,-3 3-10-15,-2-2-11 16,-2 4-5-16,-2-4-11 16,2-4-2-16,-2-3 1 15,0-4-5-15,0-10-65 0,-1 1-73 16,2-16-142-16,-1-7-14 16,8-11 164-16</inkml:trace>
  <inkml:trace contextRef="#ctx0" brushRef="#br0" timeOffset="176758.72">21252 8141 1282 0,'1'12'614'0,"-14"12"-109"16,1 7-269-16,0 10-64 15,2 2-5-15,7-2-67 16,3 0-18-16,14-5-29 16,7-1-16-16,9-7-23 15,0-9-6-15,9-12-6 16,-2-7-2-16,-8-14-1 16,-1-1-2-16,-17-4 1 15,-3-2 1-15,-11 5 1 16,-2 1 2-16,-7 1 4 15,-8 3 0-15,-1 3-1 0,-5 6 1 16,-10 5 0-16,3 6-2 16,1 6-3-16,4-1 2 15,10 7-45-15,5 0-53 16,13 0 11-16,4 5 27 16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28:23.766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25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28:33.520"/>
    </inkml:context>
  </inkml:definitions>
  <inkml:trace contextRef="#ctx0" brushRef="#br0">7169 3379 1036 0,'-16'-56'471'0,"14"48"-182"15,1-4-55-15,1 9-32 16,2-1-22-16,2 4-41 16,-4 0-11-16,0 0-21 15,6 14-3-15,1 14-9 16,10 53-7-16,-13-22-12 15,4 7-11-15,1-1-17 16,1 3-10-16,1-6-16 16,1-5-7-16,0-11-8 15,2-10-4-15,-3-17-5 16,-1-9-55-16,-5-15-153 16,-4-7-74-16,-3-13 149 0</inkml:trace>
  <inkml:trace contextRef="#ctx0" brushRef="#br0" timeOffset="304.89">7212 3262 1623 0,'11'0'617'0,"6"0"-428"16,1 3-18-16,8 0-14 15,4 3-8-15,6 1-41 16,1 1-12-16,-6 7-21 15,1 4-16-15,-17 1-18 16,-3 5-8-16,-10 3-14 16,-3 1-2-16,-5 3-7 15,-7-1 0-15,-6-8-4 16,-5-3 0-16,-6-8-2 16,3-3 6-16,0-3-48 15,-1-1-58-15,8-3-130 16,4-2 111-16,7-7 37 15</inkml:trace>
  <inkml:trace contextRef="#ctx0" brushRef="#br0" timeOffset="648.09">7633 3496 1425 0,'0'23'656'0,"4"1"-209"15,1 10-273-15,0-1-5 16,-1 3-16-16,0 1-17 0,1-6-54 16,-1-3-16-16,1-5-27 15,0-2-9-15,-1-11-10 16,-1 0-5-16,-3-7-6 16,0-3-3-16,-1-6-3 15,0 4 0-15,0-4-3 16,-1-23 0-16,5-33-1 15,3 23-1-15,3-1 2 16,3 0 0-16,4 2 3 16,4 5 0-16,4 8-1 15,-2 6 0-15,-2 7 1 16,2 2-2-16,-7 4 2 16,0 3 5-16,-3 6-79 15,-4 2-73-15,-5 6 304 16,2 0-177-16</inkml:trace>
  <inkml:trace contextRef="#ctx0" brushRef="#br0" timeOffset="1761.93">8542 3192 1067 0,'3'-12'524'15,"-3"-2"-184"-15,-5 8-121 16,0 4-14-16,-8 7-52 15,4 12-27-15,-3 12-43 16,-7 7-13-16,-6 16-21 16,-3 4-1-16,5 3 3 15,7 2 0-15,16-1 1 16,9-3-4-16,11 0-4 16,4-3 0-16,1-6-5 15,2-2-5-15,4-9-11 16,-2-5-4-16,0-11-6 15,-4-7-2-15,-9-10-3 16,-3-3-2-16,-9-5 9 16,-3-4-8-16,-3-2-157 0,-3 0 340 15</inkml:trace>
  <inkml:trace contextRef="#ctx0" brushRef="#br0" timeOffset="3645.39">9376 3442 1165 0,'80'11'506'0,"-80"-15"-206"16,11 0-87-16,-10-1-17 15,-4 0-15-15,-1 1-50 16,-12-1-24-16,-5 2-33 15,-2 2-15-15,-8 1-20 0,1 5-6 16,-3 3-10-16,-2 2-6 16,12 4-3-16,5 1-1 15,12 8 1-15,6 0-1 16,12 3-3-16,8 1-1 0,13-7-1 16,6 1 1-16,1-5 0 15,0-4-1-15,-8 0 12 16,-9-4 11-16,-4 6 25 15,-9 0 13-15,-13-1 4 16,0 0-8-16,-12-2-18 16,-2 0-14-16,-9-6-16 15,-2 2-5-15,-7-5 1 16,2 1-8-16,6 0-101 16,3-6-73-16,14-10-134 15,10-1 125-15,13-14 91 16</inkml:trace>
  <inkml:trace contextRef="#ctx0" brushRef="#br0" timeOffset="4420.76">9613 3497 1515 0,'0'13'634'16,"1"6"-334"0,-1 4-69-16,0 6-25 0,3 4-26 15,3-3-55-15,4-1-23 16,10-8-40-16,-2-7-17 15,8-7-21-15,1-5-6 16,-2-12-13-16,4-4-4 16,-10-9 0-16,-2-3-22 15,-10-4-52-15,-6-2-26 16,-10 5-45-16,-8 1 9 0,-10 6 40 16,-5 2 28-16,0 8 44 15,1 2 15-15,3 8 12 16,7 4 4-16,6 2 7 15,5 2 2-15,10-1 5 16,0-1-2-16,12-2-3 16,2-2-3-16,8-2-3 15,5-2 0-15,7 0 6 16,4 0 5-16,5 1 8 16,-1 1 2-16,2 3 5 15,-6 2 5-15,-10 6 6 16,-1 2 2-16,-16 4-7 15,1 4-7-15,-11 3-10 16,0 3-6-16,-2 0-6 16,-2-5-3-16,1-6-4 15,-4-6-2-15,5-13-5 0,1-5-2 16,2-13-4-16,1-8-2 16,6-2 0-16,-1-2 0 15,11-2 3-15,6 5 3 16,-2 6 2-16,6 8 3 15,-7 12 2-15,-4 5 2 0,-2 18 21 16,-4 4 11 0,-2 12 23-16,-1 2 7 0,-2-2-7 15,-3-2-13-15,-1-10-21 16,-1-6-9-16,-2-12-15 16,0-6-2-16,-2-6-3 15,-1-7-3-15,2-3-8 16,2-4-4-16,4-10-11 15,3 5-5-15,4-5 2 16,1 3 6-16,3 5 14 16,-1 6 7-16,0 13 6 15,-1 4 3-15,0 11 3 16,-2 5 2-16,0 7 5 16,1 6 1-16,-2-3-3 15,-2 0-2-15,-4-8 5 16,-2-7 4-16,3-8-148 15,1-3-79-15,1-4 118 0</inkml:trace>
  <inkml:trace contextRef="#ctx0" brushRef="#br0" timeOffset="4724.72">10427 3608 1324 0,'60'40'650'0,"-39"-37"-121"16,-4-4-261-1,7-4-36-15,-2-1-32 0,1-12-75 16,3-2-39-16,-5-8-50 16,-3-5-16-16,-9 2-12 15,-7 0-1-15,-10 7-1 16,-7 2 1-16,-8 12 0 16,-3 4-1-16,3 8-4 15,4 9 2-15,4 6 5 16,9 2 2-16,3 9 9 15,5 1 5-15,10 6 2 16,1-1-1-16,8-1-7 16,2-2-5-16,9-7 8 15,3-6-68-15,8-13-387 16,-1-16 318-16</inkml:trace>
  <inkml:trace contextRef="#ctx0" brushRef="#br0" timeOffset="5129.26">11439 3494 1414 0,'5'1'665'16,"-4"-2"-305"-16,-1 0-98 16,7-20-30-16,-7-24-69 15,-20 31-33-15,2 10-51 16,-2 8-24-16,-6 12-24 15,6 9-3-15,-3 12-6 16,4 1-2-16,14 8-7 16,5-6-4-16,9-4-4 15,10-4-2-15,4-14-1 0,3-4 11 16,5-14-109-16,-1-9-77 16,5-9-110-16,0-13 136 15</inkml:trace>
  <inkml:trace contextRef="#ctx0" brushRef="#br0" timeOffset="5425.17">11671 3499 1363 0,'-3'18'679'0,"-1"5"-208"0,-1 3-193 15,0 4-28-15,4-2-51 16,1-1-33-16,2-8-71 16,5-4-33-16,3-7-42 15,1-10-11-15,6-11-10 16,1-7 0-16,1-10-20 15,2 1-3-15,-2 3 0 16,-4 0 0-16,-4 11 19 16,-4 7 7-16,-5 13 4 15,-1 6 1-15,-1 13 8 16,-3 3 2-16,2 2-1 16,1-1-1-16,6-7-11 15,4-6-4-15,5-5 18 16,4-5-53-16,2-16-171 15,0-4-79-15,-5-21 139 16</inkml:trace>
  <inkml:trace contextRef="#ctx0" brushRef="#br0" timeOffset="5597.75">12043 3277 1185 0,'-4'16'628'15,"0"27"-40"-15,-5 12-282 16,0 16-65-16,0 6-30 15,3-6-89-15,8-3-36 16,7-20-50-16,2-13-7 0,12-15-87 16,-2-15-83-16,1-15-114 15,-3-8-35-15,-10-20 168 16</inkml:trace>
  <inkml:trace contextRef="#ctx0" brushRef="#br0" timeOffset="5763.92">11939 3469 1770 0,'1'0'765'16,"9"0"-422"-16,8-1-151 15,4 1-20-15,12 0-95 16,-1-4 12-16,9-1-138 16,2 1-429-16</inkml:trace>
  <inkml:trace contextRef="#ctx0" brushRef="#br0" timeOffset="6120.7">12990 3495 1618 0,'-2'3'670'0,"11"6"-343"16,-1 3-96-16,-1 13-13 16,-3 6-31-16,3 5-77 15,-3-1-30-15,3-7-43 0,0-6 9 16,2-15-174-16,3-7-78 16,6-19 127-16</inkml:trace>
  <inkml:trace contextRef="#ctx0" brushRef="#br0" timeOffset="6284.81">13018 3321 1701 0,'6'2'713'0,"3"1"-428"16,4 8-176-16,-3 1-39 0,12 3-109 15,3-5-81-15,11-1-147 16,3-1-424-16,1-4 458 15</inkml:trace>
  <inkml:trace contextRef="#ctx0" brushRef="#br0" timeOffset="6552.6">13401 3400 844 0,'9'1'526'0,"-11"5"22"16,-8-2-178-16,-2 2-90 16,-2 2-28-16,-1 1-51 15,3 3-26-15,5 2-51 16,0 1-28-16,8 7-39 15,4 1-11-15,8 4-18 16,5-1-7-16,0-2-6 0,6 0-2 16,-7-9-1-16,-1 6 2 15,-3-2 0-15,-13-7 2 16,-1 5 2-16,-10-8-1 16,-16-8-5-16,5 2 2 15,-5-5-14-15,0-2-52 16,13-3-142-16,0-7 233 15</inkml:trace>
  <inkml:trace contextRef="#ctx0" brushRef="#br0" timeOffset="6921.8">14165 3442 1734 0,'4'8'668'0,"5"13"-498"0,-1 6 27 15,-2 13-10-15,2 4-28 16,1-2-28-16,3-6-27 16,4-12-33-16,-1-6-14 15,3-11-21-15,-2-3-5 16,1-11-11-16,3-5-5 16,-3-11-4-16,-4-5-2 15,1-2-3-15,-2-2 0 16,-4 6 21-16,9 3-95 15,-8 3 56-15</inkml:trace>
  <inkml:trace contextRef="#ctx0" brushRef="#br0" timeOffset="7137.54">14521 3551 1741 0,'-9'15'734'15,"9"-4"-383"-15,8 2-190 16,-4 4 22-16,1 1-45 16,1 1-28-16,2-1-35 15,5-3-23-15,-2 0-28 16,-3-5-9-16,3-5-3 16,-3-3 10-16,-2-8-121 15,0-7-87-15,-4-17 114 0</inkml:trace>
  <inkml:trace contextRef="#ctx0" brushRef="#br0" timeOffset="7270.21">14485 3297 1670 0,'-4'-5'681'0,"19"13"-416"16,-6 3-142-16,6 10-48 15,5 6-100-15,2 2 15 16</inkml:trace>
  <inkml:trace contextRef="#ctx0" brushRef="#br0" timeOffset="7622.36">14857 3516 1553 0,'-12'6'717'15,"-2"3"-331"-15,-2 4-153 16,0 5-11-16,4 7-68 15,6 1-24-15,8 4-45 16,5-7-24-16,13-4-33 16,1-3-9-16,11-10-8 15,6 2-6-15,-8-15-4 16,2-4-1-16,-11-10-3 0,-8-10 2 16,-11-2 0-16,-6-2 1 15,-9 0 1-15,-5 2-1 16,-2 11 2-16,-9 5-10 15,-7 13-78-15,2 7-70 16,2 6-150-16,11 5 103 16,11 0 100-16</inkml:trace>
  <inkml:trace contextRef="#ctx0" brushRef="#br0" timeOffset="7790.07">15088 3292 1755 0,'-11'21'696'0,"8"13"-389"15,-1 3-146-15,-3 11-16 16,6 8-18-16,-2-1-66 16,3-2-5-16,11-10-28 15,-2-11 0-15,11-10-87 16,5-9-79-16,1-14-397 15,2-7 340-15</inkml:trace>
  <inkml:trace contextRef="#ctx0" brushRef="#br0" timeOffset="8207.51">15400 3570 1592 0,'3'-15'726'0,"-3"-4"-360"16,-4-2-159-16,2 0-16 15,-12 4-93-15,-1 4-28 16,-5 8-24-16,-1 5-12 0,-1 10-15 16,0 7-2-16,5 9-6 15,5 5 1-15,7 1-1 16,5-5 0-16,5-4-2 16,4-3-1-16,5-7-4 15,3-10-2-15,5-4-1 16,3-6-1-16,0-7 0 15,-1 5 1-15,-6-1 0 16,-4 0 1-16,-10 7 0 16,5 3-1-16,-4 4 9 15,-2 7 5-15,-3 4 4 16,0 5 3-16,0-5 10 16,2-2-61-16,10-8-149 15,0-13 319-15,15-20-173 0</inkml:trace>
  <inkml:trace contextRef="#ctx0" brushRef="#br0" timeOffset="8330.93">15633 3273 1747 0,'-5'22'737'16,"0"17"-365"-16,1 10-155 0,0 18-12 15,0 6-52-15,4 0-80 16,6-12-10-16,6-16-42 15,2-12-7-15,6-22-26 16,-1-4-75-16,-3-19-166 16,-3-9 372-16,-11-8-161 15</inkml:trace>
  <inkml:trace contextRef="#ctx0" brushRef="#br0" timeOffset="8496.01">15480 3495 1642 0,'-21'8'698'0,"21"-1"-327"16,1 1-114-16,8-4-47 16,5 1-39-16,13-5-92 15,9-4-24-15,7-2-15 0,3-3-39 16,-3 0-154-16,0 1-76 16,-3 4 112-16</inkml:trace>
  <inkml:trace contextRef="#ctx0" brushRef="#br0" timeOffset="8793.79">15901 3639 1206 0,'15'18'621'16,"-10"-17"-68"-16,6 1-270 0,-5-5-59 16,-2-7-35-16,9-2-90 15,-10-10-22-15,3-4-46 16,-4 1-13-16,-9-3-8 15,4 8-3-15,-10 7 1 16,0 8-1-16,1 12 3 16,-4 5 1-16,1 11 1 15,0 0 2-15,7 2-4 16,7-1-2-16,9-3-2 16,8 1-2-16,3-9-1 15,6 2 8-15,14-8-82 16,5-9-67-16,10-3-149 15,1-7-79-15,-5-2 225 16</inkml:trace>
  <inkml:trace contextRef="#ctx0" brushRef="#br0" timeOffset="9141.03">16336 3504 1114 0,'-13'-11'595'0,"-2"3"-190"16,-11 9-120-16,2 6-44 15,0 10-60-15,-1 7-16 16,6 9-26-16,4 0-21 15,9-1-41-15,3-4-18 16,7-10-29-16,5-3-8 0,7-12-13 16,2-8-7-16,7-18-2 15,0-7-4-15,2-15-41 16,-3-3-22-16,-1-6-29 16,-6-6-6-16,-11-4 14 15,1-4 9-15,-5 3 19 16,1 6 11-16,-2 20 49 15,0 12 41-15,-4 29 52 16,3 25 19 0,0-13 9-16,1 0-10 0,7 72-14 15,-4 10-8-15,13 17-19 16,-10-44-13-16,8-13-25 16,5-8 0-16,-1-23-115 15,6-5-88-15,-1-21 107 16</inkml:trace>
  <inkml:trace contextRef="#ctx0" brushRef="#br0" timeOffset="9376.14">16776 3036 1527 0,'44'19'772'0,"-8"8"-66"16,-1 7-451-16,-2 9-155 15,-6 7 22-15,-10 8-66 16,-10 3-12-16,-7 3-10 16,-3-1-17-16,-7 0-3 15,-3 0 4-15,-24-8-92 16,-14 0-95-16,-23-1 273 16,-4-2-146-16</inkml:trace>
  <inkml:trace contextRef="#ctx1" brushRef="#br0">12871 7836 0,'0'0'16,"0"0"-16,0 0 31,0 0-15,0 0-16,0 0 31</inkml:trace>
  <inkml:trace contextRef="#ctx0" brushRef="#br0" timeOffset="10074.62">7225 5416 1610 0,'5'-2'576'0,"-2"-7"-393"0,-1 4-65 16,-12 8 12-16,-10 7 3 15,-10 12-68-15,-7 4-18 16,-3 6-13-16,7 1-8 15,5-6-3-15,3 0 0 16,13-2-1-16,7-1-3 16,11 2-6-16,7-2-1 0,13-4 1 15,2-3 2-15,8-8 3 16,4-4-1-16,-5-5-4 16,-2-4 15-16,-9 1-124 15,-6 3-83-15,-12 3 113 16</inkml:trace>
  <inkml:trace contextRef="#ctx0" brushRef="#br0" timeOffset="10209.62">7087 5825 1464 0,'-10'13'606'0,"14"-1"-286"16,5-3-97-16,7 1-23 15,1-4-1-15,8 1-56 16,2-4-37-16,3-1-43 15,-2 3 12-15,-1-5-149 0,2 3 257 16</inkml:trace>
  <inkml:trace contextRef="#ctx0" brushRef="#br0" timeOffset="10521.97">7994 5367 1936 0,'7'-13'701'0,"13"-2"-546"16,16 0-12-16,19 3 6 15,3 1-22-15,21 1-60 16,3 0-15-16,0 4-25 16,-6 3-10-16,-17 4-11 15,-10 4-81-15,-18 0-76 16,-8 0 94-16</inkml:trace>
  <inkml:trace contextRef="#ctx0" brushRef="#br0" timeOffset="10907.09">8184 5338 1615 0,'-18'15'663'0,"6"-3"-359"15,7-1-137-15,9-1 2 0,10 3-3 16,5 0-25-16,11 0-37 15,10 6-14-15,5-2-35 16,9 1-14-16,-2 2-16 16,-7-2-10-16,-5 3-8 15,-13 0-3-15,-8 3-1 16,-7 3-1-16,-18 3 1 16,-9 0 0-16,-9 3 1 15,-5-2-1-15,-5-3 1 16,2-1-1-16,5-10-1 15,9 0 2-15,13-9-2 16,5 2-1-16,16-4 0 16,5-1-1-16,12 1 3 15,6-6 1-15,13-3 4 16,0-3 0-16,5-1 4 16,0 3-1-16,-15 3-2 0,-10 1 13 15,-12 3-51-15,-10 2-110 16,-13 2 99-16</inkml:trace>
  <inkml:trace contextRef="#ctx0" brushRef="#br0" timeOffset="11413.74">8320 6286 1579 0,'14'-13'652'0,"0"-7"-360"15,-3-2-47-15,-5-1-44 16,-8 0-34-16,-10 4-72 15,-2 8-20-15,-10 10-30 16,1 2-14-16,-3 13-17 0,2 3-6 16,8 5-3-1,4 5-3-15,9 5 0 16,4-1 0-16,8-1 0 0,6-1 0 16,10-5 1-16,3-3 0 15,4-4 0-15,2 1 1 16,-9-3 10-16,-4-2 5 15,-9 4 13-15,-4-4 4 16,-4-4-1-16,-4-2-1 16,-11-6-8-16,-9 4-3 0,-12-5-10 15,-6 3-3-15,0-3-8 16,5-5-16-16,14 1-115 16,3 1-75-16,14-2 307 15,4-4-146-15</inkml:trace>
  <inkml:trace contextRef="#ctx0" brushRef="#br0" timeOffset="11738.18">8687 6253 1304 0,'0'-1'597'0,"0"0"-281"15,0 0-81-15,0 0 2 16,0-2-33-16,0 0-30 16,0 2-37-16,-1 0-24 15,0 0-51-15,-20 5-17 16,-32 32-23-16,30-6-8 0,8 2-8 15,1-1-2-15,10-8-2 16,1-2-2-16,11-6 0 16,6-6-1-16,9 0 4 15,8-6 5-15,3-9-119 16,3-3-63-16,1-11 101 16</inkml:trace>
  <inkml:trace contextRef="#ctx0" brushRef="#br0" timeOffset="11915.4">8701 6522 1380 0,'0'9'635'16,"4"-10"-216"-16,9 3-206 16,2-2-5-16,5-1-53 0,2 1-46 15,3-2-75-15,1-4-6 16,5 2-142-16,4-3-45 15,1-14 90-15</inkml:trace>
  <inkml:trace contextRef="#ctx0" brushRef="#br0" timeOffset="12214.46">9038 6169 1466 0,'-1'2'677'15,"8"10"-226"-15,1 12-255 16,0 4-7-16,4 12-32 16,0 0-28-16,7 1-36 15,1-4-6-15,3-8-23 16,1-5-10-16,-3-7-9 16,-1-7-6-16,-4-8-12 15,-3-4-6-15,-3-18-10 16,0 1-4-16,-4-15-2 15,2-4 0-15,4-1 11 16,-2-5-31-16,1 4-146 16,1 0 254-16</inkml:trace>
  <inkml:trace contextRef="#ctx0" brushRef="#br0" timeOffset="13010.81">10147 5326 1068 0,'-2'-9'516'16,"12"12"-154"-16,2 9-74 16,5 22-79-16,-2 13-11 15,-5 16-36-15,2 8-17 16,-1 6-31-16,2-5-24 0,6-3-45 15,-1-11-17-15,0-20-17 16,-1-7-6-16,-6-24-114 16,-6-7-78-16,-10-21-62 15,-9-5 112-15</inkml:trace>
  <inkml:trace contextRef="#ctx0" brushRef="#br0" timeOffset="13196.84">10168 5345 1279 0,'21'-5'568'0,"12"1"-233"16,5 2-85-16,14 4-36 15,-5 4-18-15,3 7-44 16,-5 1-17-16,-8 5-35 16,-3 1-20-16,-12 4-31 0,-4 2-10 15,-20 2-11-15,-9 0-5 16,-7-1-7-16,0 3-4 15,-11-7-10-15,3-1-48 16,-6-5-136-16,-4-8-29 16,11 1 105-16</inkml:trace>
  <inkml:trace contextRef="#ctx0" brushRef="#br0" timeOffset="13494.35">10613 5624 1295 0,'9'12'615'0,"10"11"-160"16,0 2-162-16,-4 3-66 16,-1 5-15-16,-4-1-64 15,0-3-40-15,-2-5-37 16,2-2-19-16,-5-11-25 16,2-3-7-16,-6-10-10 15,-2-9-4-15,-7-12-4 16,-2-8 1-16,4-11-2 15,1 1 1-15,8 0-2 16,5 1 1-16,5 6-1 16,3 2 0-16,7 11-1 15,-2 4-16-15,4 6-99 16,-2 3-66-16,-6 3-142 0,6 5 181 16</inkml:trace>
  <inkml:trace contextRef="#ctx0" brushRef="#br0" timeOffset="13908.6">11264 5207 1440 0,'-1'-28'611'0,"-10"19"-293"16,-1 8-74-16,-7 15-42 15,-5 8-21-15,-1 19-54 16,1 11-17-16,8 19-20 16,4 7-16-16,11 7-24 15,5-3-10-15,13-10-13 16,7-7-6-16,10-10-12 15,5-8-2-15,5-17-4 16,4-6-2-16,-7-15-1 0,-8-8 5 16,-10-2-12-16,-14-9-65 15,-9-4 67-15,-1-5-20 16</inkml:trace>
  <inkml:trace contextRef="#ctx0" brushRef="#br0" timeOffset="15545.03">12227 5469 1492 0,'0'-1'624'0,"0"0"-355"16,0 0-34-16,-1-5-56 16,0 5-30-16,-4-1-56 15,-12-2-19-15,-28 13-33 16,30 18-13-16,4 4-13 16,3 8-3-16,10 1-6 0,5-3-2 15,11-3 0-15,5-5-4 16,9-13-125-16,3-7-81 15,5-12 121-15</inkml:trace>
  <inkml:trace contextRef="#ctx0" brushRef="#br0" timeOffset="15904.02">12529 5484 1651 0,'-10'11'636'0,"-2"6"-449"16,10 8 3-16,-2 1-14 15,8 7-15-15,7-6-45 16,-2-9-18-16,9-2-47 16,1-7-21-16,3-11-23 15,1-5-4-15,3-10-4 16,-3-4-3-16,-3-2-3 16,-1-3 2-16,-3 5 3 15,-5-1 2-15,-5 13 4 16,-1 8 0-16,-6 7 1 15,-2 6 1-15,1 7 9 16,-1 1 3-16,3 7 1 16,2-2-2-16,4-6 7 15,0-2-47-15,4-14-143 16,3-3 343-16,0-19-193 0</inkml:trace>
  <inkml:trace contextRef="#ctx0" brushRef="#br0" timeOffset="16048.73">12988 5232 1679 0,'0'39'733'15,"-10"6"-386"-15,9 19-133 16,-6 1-3-16,11 2-94 16,-4-8-50-16,6-14-39 15,12-5-8-15,5-17-23 16,10-3-37-16,2-16-107 15,-3-4-67-15,-4-6 120 16</inkml:trace>
  <inkml:trace contextRef="#ctx0" brushRef="#br0" timeOffset="16210.11">12914 5359 1884 0,'9'0'730'0,"-1"0"-488"15,1 3-58-15,4 3-47 16,1 1-39-16,19 2-53 0,6-2-58 16,15-1 209-16,6-3-149 15</inkml:trace>
  <inkml:trace contextRef="#ctx0" brushRef="#br0" timeOffset="16734.08">14180 5367 1596 0,'1'-16'652'0,"31"-35"-390"16,-32 27-10-16,-10 6-47 15,-6-1-39-15,-13 7-65 16,-2 5-19-16,-8 10-30 16,4 5-8-16,3 10-18 15,2 1-4-15,8 7-8 16,5 4-3-16,12 7-4 0,9 1-1 15,6 1 0-15,6-3-1 16,11-6 2-16,7-3 0 16,10-7 2-16,-1-1 4 15,-6 0 14-15,-9-5 7 16,-12 1 9-16,-6-1 3 16,-12-2-4-16,-8 2-4 0,-13-4-8 15,-4-3-5-15,-10-7-12 16,4 2-3-16,-1-3-10 15,1-5-14-15,18 5-98 16,-2-10-94-16,26 6-94 16,16 5 157-16</inkml:trace>
  <inkml:trace contextRef="#ctx0" brushRef="#br0" timeOffset="16961.3">14975 5502 1987 0,'-5'13'757'16,"-1"1"-568"-16,6 4-10 15,-3 0-41-15,2-2-47 16,1-3-49-16,-1-1-3 16,-4-9-182-16,3-2-48 15,3-1 104-15</inkml:trace>
  <inkml:trace contextRef="#ctx0" brushRef="#br0" timeOffset="17114.12">14889 5338 1167 0,'13'-6'615'0,"-10"4"-73"16,6-1-272-16,-9 4-132 15,13 0-73-15,-1 3-212 16,7 4-72-16,13-2 111 16</inkml:trace>
  <inkml:trace contextRef="#ctx0" brushRef="#br0" timeOffset="17394.18">15231 5398 1193 0,'4'7'634'0,"-4"-2"-151"16,-7-2-215-1,-5 2-1-15,-4 1-64 0,0 2-27 16,4 5-40-16,5 0-25 16,7 3-45-16,2 0-16 15,11-3-23-15,4 2-7 16,10-2-5-16,4 2 0 15,3-1 3-15,-2 1 3 16,-1 3 2-16,-10-3 0 16,-15-2-1-16,-2 0-2 0,-17-3-4 15,-9 2-1-15,-10-2-2 16,-10-4-5-16,3-2-24 16,7-2-31-16,15-5-139 15,10 1-66-15,12-4 148 16</inkml:trace>
  <inkml:trace contextRef="#ctx0" brushRef="#br0" timeOffset="17808.09">16057 5363 1829 0,'-11'7'727'0,"9"0"-383"0,4 12-218 16,2 6 19-1,8 8 16-15,0 2-32 0,5-7-36 16,4-3-13-16,1-7-32 16,3-7-8-16,1-1-9 15,-3-10-3-15,0-10-11 16,-2 2-4-16,-4-13-5 16,-2 1 4-16,-7-6-12 15,4-3-52-15,-6 3-169 16,4 4 41-16,-5 4 71 15</inkml:trace>
  <inkml:trace contextRef="#ctx0" brushRef="#br0" timeOffset="17990.59">16487 5413 1273 0,'-12'20'711'0,"12"-4"37"16,-2 2-554-1,4 3 0-15,1 0-28 0,1 2-34 16,9-2-46-16,-1-1-17 16,0-7-40-16,-1-4-11 15,-2-7-5-15,-3-4-80 16,0-7-169-16,-4-6 351 0,10-11-167 16</inkml:trace>
  <inkml:trace contextRef="#ctx0" brushRef="#br0" timeOffset="18165.13">16385 5201 1554 0,'15'-11'710'0,"-27"12"-232"16,14 0-210-16,8 4-148 15,-3 3-13-15,4 5-88 16,3 3-83-16,3-1 271 15,13 5-175-15</inkml:trace>
  <inkml:trace contextRef="#ctx0" brushRef="#br0" timeOffset="18498.58">16832 5425 1217 0,'-12'6'693'0,"-10"-6"20"15,-5 0-512-15,2 4 10 16,5 8-46-16,1 2-32 0,10 6-37 16,7 1-19-16,8-1-44 15,7 0-10-15,9-5-13 16,5-6-3-16,13-1-2 16,-3-6-2-16,-2-6 0 15,-1-3-2-15,-9-6-1 16,0-5 1-16,-12-3 1 15,-9-4 1-15,-19-3 4 16,-3 3 2-16,-13 3-1 16,-3 7 0-16,-2 9-5 15,-7 4-3-15,10 11-30 16,6 5-44-16,15 4-126 16,7-3 316-16,9-8-131 15</inkml:trace>
  <inkml:trace contextRef="#ctx0" brushRef="#br0" timeOffset="18709.73">17100 5151 1892 0,'-4'9'735'15,"1"19"-494"-15,-5 4-101 16,-1 14 0-16,0 6-41 15,9 2-41-15,4-1-8 16,7-9-19-16,4-2-2 0,6-14-83 16,5-7-81-16,7-5 90 15</inkml:trace>
  <inkml:trace contextRef="#ctx0" brushRef="#br0" timeOffset="19081.06">17480 5454 1770 0,'-17'-5'728'0,"2"-13"-416"15,-3-1-111-15,0 0-24 16,-7 2-50-16,4 9-59 16,-3 6-12-16,-4 11-24 0,9 8-11 15,3 9-12-15,5 3-1 16,11 1-5-16,6-1 0 15,10-8-1-15,6-2-2 16,5-13-1-16,4-6-1 16,-2-9-3-16,1-10-2 15,3-4 1-15,-4-2 2 16,-6 3 3-16,-4 5 3 16,-7 8 2-16,-6 8 3 15,0 9 11-15,-2 5 4 16,-7 10 12-16,2 3 0 0,-1 2-11 15,3-3-4-15,5-9-10 16,4-8-61-16,8-13-138 16,0-14 284-16,8-25-133 15</inkml:trace>
  <inkml:trace contextRef="#ctx0" brushRef="#br0" timeOffset="19276.79">17742 5126 1804 0,'5'30'748'0,"-5"15"-387"16,0 7-141-16,-1 12-24 15,0 1-55-15,3-2-87 16,4-6-8-16,7-12-17 16,0-8 1-16,11-15-72 0,1-7-85 15,-2-16-156-15,-5-7-27 16,-6-9 168-16</inkml:trace>
  <inkml:trace contextRef="#ctx0" brushRef="#br0" timeOffset="19454.93">17591 5295 1842 0,'-6'3'794'16,"4"0"-443"-16,9 2-144 15,3-2-16-15,10 0-81 16,7 2-33-16,9-5-44 15,5-1-13-15,5-3-8 16,0 1-49-16,-8 2-154 16,1 3 28-16,-13 7 59 15</inkml:trace>
  <inkml:trace contextRef="#ctx0" brushRef="#br0" timeOffset="19767.9">17993 5584 1765 0,'8'1'709'0,"6"0"-487"16,0-5 3-16,-4-13-57 0,2 1-46 15,1-11-46-15,0-3-27 16,1-3-33-16,-7-2-3 16,-8 3-4-16,-6 4-1 15,-8 10 1-15,-2 8 2 16,1 16 6-16,-8 6 1 15,6 12 1-15,4 3-2 16,4 4-7-16,6 2-1 16,9-5-7-16,6-1 0 0,19-9-13 15,6-7-30-15,11-7-79 16,1-3-47-16,6-1-103 16,5-5-40-16,-1-2-128 15,-5-1-242-15,-13-4 454 16</inkml:trace>
  <inkml:trace contextRef="#ctx0" brushRef="#br0" timeOffset="20114.84">18479 5436 960 0,'-16'-16'584'16,"2"1"-78"-16,0 7-176 15,-5 0-53-15,-1 9-72 16,-5 5-24-16,6 10-40 16,-2 8-17-16,11 5-43 15,1-2-20-15,8-2-35 16,7-5-10-16,8-10-10 15,7-4-3-15,5-8-5 0,-6-12-1 16,5-7-3 0,-6-6-7-16,-3-14-9 0,5 2-4 15,-6-9 0-15,-2-4 4 16,-3-2 11-16,-1 3 4 16,-7 11 6-16,0 8 1 15,-3 21 23-15,-1 10 6 0,-1 20 12 16,-7 14 10-16,7 21 3 15,4 5 6-15,6 5 0 16,9-3-7-16,7-10-20 16,-3-7-11-16,7-9-4 15,0-6-6-15,-2-14-105 16,0-3-94-16,-2-15 112 16</inkml:trace>
  <inkml:trace contextRef="#ctx0" brushRef="#br0" timeOffset="20375.72">18976 4929 1967 0,'37'29'755'15,"3"6"-529"-15,-2 3-68 16,-2 9 42-16,-3 5-41 15,-4 8-50-15,-3 4-10 16,-9 4-47-16,-7 0-19 16,-11-4-8-16,-6-3-5 15,-10-3-8-15,-5-1 4 16,-10-6-15-16,-4-1-83 16,-7-15 148-16,8-8-76 0</inkml:trace>
  <inkml:trace contextRef="#ctx0" brushRef="#br0" timeOffset="25008.43">7326 7977 1486 0,'-13'6'596'0,"7"-2"-380"16,11-2-7-16,11 2-35 16,7 1-26-16,12-4-54 15,0 0-20-15,0-1-37 16,-5-3-13-16,-2 3-63 16,-4 0-78-16,-1 1 375 15,2 8-238-15</inkml:trace>
  <inkml:trace contextRef="#ctx0" brushRef="#br0" timeOffset="25190.64">7372 8147 1604 0,'0'7'631'16,"9"-4"-410"-16,6 0-10 0,6-2-16 15,6-1-21-15,-4-3-58 16,7-4-17-16,-5 1-45 15,2-1 2-15,3 4-153 16,0 2-32-16,1 1 76 16</inkml:trace>
  <inkml:trace contextRef="#ctx0" brushRef="#br0" timeOffset="25791.11">8591 7615 1499 0,'-27'-2'647'15,"2"-2"-344"-15,13 2-89 16,0 2-9-16,10 0-50 15,14 7-32-15,14 2-40 16,10 0-16-16,21 0-17 16,2-2-10-16,9-6-13 0,5 0-5 15,-9-1-10-15,0-3-4 16,-12-1 9-16,-9-1-28 16,-9 1-144-16,-13 0-64 15,-16 4 112-15</inkml:trace>
  <inkml:trace contextRef="#ctx0" brushRef="#br0" timeOffset="26192.03">8534 7643 1497 0,'-22'0'604'0,"15"-1"-317"15,7 0-90-15,1 1-10 16,-1 0-5-16,16 4-48 15,47 10-24-15,-12-2-29 16,-4 1-13-16,5 9-20 16,0 3-6-16,2 5-13 15,-7 0-7-15,-8 0-10 16,-11-2-4-16,-17 4-4 16,-1-1 1-16,-11 2-2 15,-3 0 0-15,-7-2 0 0,-12-1 0 16,-7-8-1-16,-8-3 1 15,-4-7 0-15,5-1 0 16,4-1 0-16,10-1 0 16,10-1 1-16,10 0-1 15,14 2 5-15,9 0 2 16,20-2 4-16,8-4 3 16,5-3 1-16,5-1 0 15,-4-2 1-15,-1 0 0 16,-1 1-4-16,-8 1-2 15,-9 2-1-15,-10 2-47 0,-12-2-155 16,-5 1 283-16,-6-8-130 16</inkml:trace>
  <inkml:trace contextRef="#ctx0" brushRef="#br0" timeOffset="27040.32">9032 8583 894 0,'0'-1'420'0,"0"-1"-161"15,0-3-62-15,0 3 12 16,0 1-4-16,0 0-18 16,0 0-18-16,-1 0-8 15,0 1-26-15,-10 24-12 16,-20 37-21-16,13-25-14 15,2-1-32-15,-10-5-11 16,3-8-21-16,3-3-5 16,-4-10-8-16,7-5-4 15,1-10-8-15,1-6-5 0,2-9-8 16,2 1-4-16,3 1-7 16,3-4 0-16,4 4 8 15,1-1 4-15,5 2 12 16,4 3-1-16,11 8 13 15,3 5 7-15,10 11 12 16,0 5 12-16,-5 6 15 16,-2 1 6-16,-3 3 5 15,1 2-4-15,-3-6-21 16,0 3-10-16,-8-5-17 16,1-2-2-16,-3-7-14 15,-2-6-56-15,4-6-160 16,-2-9 82-16,9-6 37 15</inkml:trace>
  <inkml:trace contextRef="#ctx0" brushRef="#br0" timeOffset="27452.2">9243 8504 1808 0,'-3'0'676'0,"7"0"-442"15,7 3-61-15,10 1-2 16,6 2-8-16,8 4-71 16,-1 0-18-16,1 0-24 15,-8-3-14-15,-8 3-20 16,-2 1-4-16,-13 1-3 16,1 4 0-16,-14 0 0 15,-3 5 1-15,-8 1 0 16,-9 0-3-16,-9-1-2 0,-1-3 3 15,0-4-17-15,8 2-32 16,13-8-139-16,6-1-81 16,14-7 151-16</inkml:trace>
  <inkml:trace contextRef="#ctx0" brushRef="#br0" timeOffset="27622.61">9537 8693 1762 0,'-11'20'666'0,"-6"3"-478"16,-4 2-1-16,3 2-22 16,-8-6-31-16,7-7-77 15,7 0-9-15,2-8-91 16,9 0-72-16,4-6 254 16,10-6-150-16</inkml:trace>
  <inkml:trace contextRef="#ctx0" brushRef="#br0" timeOffset="27874.99">9817 8563 1757 0,'14'0'669'15,"-7"9"-405"-15,-2 2-75 16,-3 17-3-16,-3 7-7 15,-3 10-71-15,-3 5-21 16,5-7-29-16,1-2-16 16,5-12-27-16,4-1-7 15,4-12-5-15,-3-7-30 16,-2-2-100-16,-6-7-67 16,-4-7-416-16,-4-3 398 0</inkml:trace>
  <inkml:trace contextRef="#ctx1" brushRef="#br0" timeOffset="23164.52">24352 17219 0,'0'0'15,"0"0"-15,0 0 16,0 0-1,0 0-15</inkml:trace>
  <inkml:trace contextRef="#ctx1" brushRef="#br0" timeOffset="24272.23">19646 11301 0,'0'0'31,"0"0"-31,0 0 16,0 0 0,0 0-1,0 0 1</inkml:trace>
  <inkml:trace contextRef="#ctx0" brushRef="#br0" timeOffset="35735.78">10886 7518 1591 0,'-28'-3'619'0,"12"0"-397"16,5 3-34-16,9 0-21 15,7-3-29-15,20 6-52 16,5-1-20-16,13 3-15 15,8 1-9-15,4 2-19 0,4 2-6 16,4 1-6-16,-3-1-2 16,-8-3-4-16,-4-1 15 15,-17-4-107-15,-11-2-85 16,-20-2-113-16,-13-1 137 16</inkml:trace>
  <inkml:trace contextRef="#ctx0" brushRef="#br0" timeOffset="36142.99">10863 7548 1357 0,'-20'-4'559'0,"5"3"-288"15,7 1-73-15,9 3-14 16,8 4-20-16,14 9-54 16,4 3-9-16,7 8-22 15,-5 0-19-15,7 2-25 16,1 3-7-16,3-1-13 15,7 1-5-15,-11 0-4 16,-7 1-2-16,-12-6-1 16,-8 0 0-16,-14 1 0 15,-8-3-4-15,-12 3-8 16,-9-2 0-16,-6-4 0 0,0-1 4 16,6-5 6-16,10-1 1 15,14-4-1-15,4-2 1 16,15-2 0-16,5 1 1 15,12-2 5-15,12 0 0 16,8-3 3-16,3 0 1 16,8-3 0-16,-4-1 1 15,-1 1 3-15,-6-2-2 16,-8 2-3-16,-12 0 3 16,-18 0-64-16,2 0-68 0,-17 0 76 15</inkml:trace>
  <inkml:trace contextRef="#ctx0" brushRef="#br0" timeOffset="36820.69">10995 8522 1375 0,'3'-11'560'0,"0"-7"-341"16,-3-27-7-16,-7 32-43 16,-1-1-32-16,-3 3-50 15,3 3-11-15,-12 2-17 16,-4 5-10-16,0 6-11 16,-1 4-5-16,6 9-7 15,1 3-4-15,11 7-10 16,5 1-3-16,11 1-2 15,11-1-1-15,11 3-1 16,-1-2 2-16,2-4 0 0,1-1 3 16,-7-5 14-16,-2-4 8 15,-7-3 14-15,-6-1 4 16,-9-4 6-16,-3 0-1 16,-7-1-2-16,-4-1-5 15,-8-5-18-15,-1 0-6 16,-2-2-13-16,-5 0 3 15,2-1-24-15,0 3-51 0,4-2-134 16,6-3-72-16,14-2 147 16</inkml:trace>
  <inkml:trace contextRef="#ctx0" brushRef="#br0" timeOffset="37127.17">11447 8455 2015 0,'-6'-5'165'15,"0"0"-68"-15,-8-4 156 16,-4 6-77-16,-5 4-59 16,-4 8 0-16,-5 8-38 15,3 4-18-15,7 5-5 0,5-1-11 16,13 0-21-16,6-4-8 15,13 2-6-15,3-1-3 16,7-2-2-16,5-2 1 16,1-10-2-16,0 0 0 15,0-4 17-15,-1-3-41 16,-9-2-96-16,1-1-447 16,-6-7 374-16</inkml:trace>
  <inkml:trace contextRef="#ctx0" brushRef="#br0" timeOffset="37280.81">11350 8796 1582 0,'8'4'601'0,"-2"-4"-372"16,9 3-88-16,2-4-8 16,4-1-23-16,-3 2-72 15,1-3-2-15,4-1-158 16,-5 1 403-16,13-9-239 15</inkml:trace>
  <inkml:trace contextRef="#ctx0" brushRef="#br0" timeOffset="37597.15">11698 8478 1778 0,'1'-2'681'16,"7"16"-408"-16,1 5-106 16,0 13-22-16,1 7-1 15,1 5-59-15,2 1-19 16,4-4-10-16,0-8-12 0,6-11-16 16,-1-7-6-16,0-10-7 15,4-1-2-15,-11-13-2 16,1-2-2-16,-5-9 0 15,-8-5-2-15,5-7 8 16,-2-3-8-16,1-3-133 16,3 0-70-16,10 9 107 15</inkml:trace>
  <inkml:trace contextRef="#ctx1" brushRef="#br0" timeOffset="28800.73">21606 11178 0,'0'0'15,"0"0"-15,0 0 16,0 0-16,0 0 15,0 0 1,0 0-16</inkml:trace>
  <inkml:trace contextRef="#ctx0" brushRef="#br0" timeOffset="39610.97">13245 7472 1232 0,'2'-7'547'0,"1"3"-285"16,2 7-74-16,0 8 14 15,-1 25-35-15,0 14-14 0,-1 19-22 16,1 10-13-16,2 2-35 15,3-2-15-15,5 0-31 16,3-6-13-16,-3-14-13 16,0-5-4-16,-7-22 8 15,1-8-16-15,0-17-136 16,-3-7-76-16,-5-17 115 16</inkml:trace>
  <inkml:trace contextRef="#ctx0" brushRef="#br0" timeOffset="39891.23">13186 7536 1417 0,'22'-11'584'16,"6"2"-285"-16,14-3-177 0,6 5 4 16,0 5 16-16,2 4-12 15,-8 13-23-15,-10 3-7 16,-7 11-29-16,-5 5-16 15,-13 2-18-15,-4 4-5 16,-14-2-8-16,-7-3-3 16,-2 0-4-16,-10-8-4 15,-2-3-5-15,-4-3-1 16,-4-6-9-16,5 1-43 0,4-4-115 16,4-7-62-16,14-5 422 15,10-2-210-15</inkml:trace>
  <inkml:trace contextRef="#ctx0" brushRef="#br0" timeOffset="40192.79">13637 7860 1467 0,'12'28'576'0,"3"-1"-341"15,0 5-44-15,-8 6-1 16,1 6-20-16,-2-8-65 15,-1 0-21-15,2-12-33 16,-3-8-19-16,-1-8-23 16,-2-7-2-16,-1-9-4 0,-1-6-2 15,-3-12 0-15,-4-4-1 16,1-7 1-16,0-1 0 16,3-1 0-16,5 5 1 15,5 1-1-15,4 2 1 16,4 9-1-16,1 2 0 15,-2 11 7-15,0 2-29 16,3 8-117-16,4 0-26 16,4-2 78-16</inkml:trace>
  <inkml:trace contextRef="#ctx0" brushRef="#br0" timeOffset="40657.19">14354 7382 1220 0,'10'-18'538'16,"-11"9"-259"-16,-2 11-25 15,-13 12-39-15,-5 7-32 16,-1 17-47-16,2 8-17 0,11 17-30 15,7 6-14-15,11 7-19 16,5 1-10-16,7-8-14 16,4-3-7-16,1-10-11 15,3-3-4-15,-1-11-5 16,-3-5-1-16,-5-12 17 16,-2-8-35-16,0-9-81 15,3-7-672-15</inkml:trace>
  <inkml:trace contextRef="#ctx0" brushRef="#br0" timeOffset="41061.97">15104 7851 826 0,'-1'-7'453'0,"0"-9"-19"16,1-30-112-16,-4 29-46 15,-3 3-37-15,-5 2-85 16,-1 3-30-16,-6 6-43 16,2 7-21-16,-1 9-29 15,1 7-9-15,7 11-9 16,-1 1-2-16,13 11-3 16,5-2-2-16,4-3-1 15,8-1-1-15,2-9-1 16,7-7 0-16,4-7-47 15,1-9-58-15,1-9-451 16,-2-2 378-16</inkml:trace>
  <inkml:trace contextRef="#ctx0" brushRef="#br0" timeOffset="41376.25">15308 7885 1537 0,'7'10'617'16,"-5"4"-333"-16,0 1-83 15,0 4 6-15,4 3-25 16,-1-3-70-16,4 1-26 16,5-7-41-16,0-2-20 0,2-11-20 15,2-6-1-15,-4-11-55 16,4-7-26-16,1-5-20 16,-7 0-3-16,0-1 55 15,-6 6 26-15,-5 6 22 16,6 8 0-16,-4 10 14 15,6 4 16-15,-6 10 20 16,2 5 13-16,0 14 2 16,-4-4-13-16,7 8-20 15,-2-3-13-15,5-11-9 16,4-2-37-16,5-17-144 16,2-9 371-16,2-15-205 15</inkml:trace>
  <inkml:trace contextRef="#ctx0" brushRef="#br0" timeOffset="41569.23">15729 7637 1623 0,'3'25'690'0,"-3"9"-383"16,0 13-156-16,-3 9 15 15,1 3-70-15,3 0-28 16,11-4-27-16,3-11-9 15,10-8-12-15,2-11-29 0,-3-18-128 16,3-7-85-16,-8-17 121 16</inkml:trace>
  <inkml:trace contextRef="#ctx0" brushRef="#br0" timeOffset="41726.87">15612 7755 1446 0,'-15'-1'675'15,"7"-3"-276"-15,11 4-199 16,5 0-21-16,13 2-89 16,5 2-36-16,12-1-33 15,6 2 2-15,13-5-61 16,1 0 32-16</inkml:trace>
  <inkml:trace contextRef="#ctx0" brushRef="#br0" timeOffset="42508.85">17063 7752 1151 0,'-10'0'414'0,"9"-10"-257"16,1-3-58-16,-4-2 52 16,3-1 32-16,-4 1-10 0,-1 3-4 15,-5 2-29-15,-8 2-18 16,1 4-25-16,-1 2-14 15,6 4-6-15,0 2-4 16,-3 4-6-16,-6 0-4 16,2 3-12-16,0 1-9 15,3 1-20-15,4 1-4 16,0-3-5-16,4 0-2 16,7-2-1-16,4-2-2 0,4 1-1 15,0-1 0-15,-1-1 2 16,-2-3 1-16,3 3 0 15,-3-3 2-15,3 5-4 16,2 1 0-16,0 2-3 16,1 4-1-16,10 2-2 15,0 1 1-15,3 4-1 16,3-1 0-16,-4 0 0 16,5 4-1-16,5-2 0 15,0-3 1-15,-4-1 0 16,-8 0 0-16,-7-6 2 15,-5 1 1-15,-7-1 8 16,-4-1 5-16,-12-2 8 0,-7 0 1 16,-5-6-6-1,-2 0-5-15,-3-4-1 0,-2 0-3 16,-5-7-98-16,4-2-81 16,6-4 273-16,12 0-146 15</inkml:trace>
  <inkml:trace contextRef="#ctx0" brushRef="#br0" timeOffset="42838.91">18003 7814 1469 0,'-17'7'675'0,"13"-6"-160"16,3 7-256-16,-4 4-101 15,5 6 13-15,5 12-79 0,-4-5-28 16,4-1-30-16,1-3 5 16,-1-10-144-16,4-2-72 15,5-13 108-15</inkml:trace>
  <inkml:trace contextRef="#ctx0" brushRef="#br0" timeOffset="42998.5">17955 7670 1440 0,'0'6'536'0,"4"1"-376"15,6-1-155-15,10 2-391 16,10-4 287-16</inkml:trace>
  <inkml:trace contextRef="#ctx0" brushRef="#br0" timeOffset="43291.5">18349 7699 1179 0,'-4'10'654'15,"-15"0"-46"-15,1 2-387 16,0 4 5-16,2 3-57 16,5 2-32-16,7-1-43 15,5-1-21-15,9 1-40 0,5-1-10 16,8-5-8-16,2-1 0 15,-1-1 0-15,-1-2-1 16,-5 4 4-16,-6-2 2 16,-3 1 7-16,-5 2 1 15,-8-3 1-15,-6-3-4 16,-7-2-8-16,-10-5-3 16,-6-1-10-16,4-1-17 15,0-2-111-15,8-1-72 0,15 0 161 16,6 5-39-16</inkml:trace>
  <inkml:trace contextRef="#ctx0" brushRef="#br0" timeOffset="43653.01">19132 7753 1908 0,'-1'0'697'15,"0"0"-531"-15,-1 11-46 16,3 14 37-16,10 28-18 15,-1-25-36-15,2-2-12 16,3-9-29-16,1 0-16 16,0-12-15-16,2 0-3 15,-5-9-5-15,-1-5-2 0,-2 1-4 16,-3-8-3-16,2 3-5 16,-1-7-1-16,2-1 10 15,2 6-92-15,-2-6 186 16,0 0-101-16</inkml:trace>
  <inkml:trace contextRef="#ctx0" brushRef="#br0" timeOffset="43854.49">19549 7759 1333 0,'-6'29'699'16,"8"-5"-37"-16,5 1-481 15,-3-2 6-15,2 1-45 16,1-4-43-16,1-5-52 16,1-4-16-16,3-5-29 0,-1-6-68 15,-2-9-166-15,-1-4 0 16,-1-18 103-16</inkml:trace>
  <inkml:trace contextRef="#ctx0" brushRef="#br0" timeOffset="43977.28">19532 7586 1282 0,'-11'0'524'0,"11"13"-283"16,7 2-142-16,6 2-154 15,3 2-460-15,15-4 366 16</inkml:trace>
  <inkml:trace contextRef="#ctx0" brushRef="#br0" timeOffset="44277.96">19913 7736 1581 0,'-8'9'658'0,"-5"-7"-371"15,5 6-60-15,-6 5-24 16,2 7-43-16,-2 10-63 16,2-3-22-16,9 1-42 15,3 1-15-15,15-7-12 0,-1-7-2 16,2-5-3-16,8-7-1 15,-9-9-2-15,5-9-1 16,-5-10 1-16,-4-3 0 16,-10-6 3-16,-3 4 2 15,-8 3 3-15,-8-2 1 16,-1 10-3-16,-8 2-7 16,1 11-31-16,-1 6-55 15,7 13-128-15,7 1 61 16,4-4 66-16</inkml:trace>
  <inkml:trace contextRef="#ctx0" brushRef="#br0" timeOffset="44520.93">20233 7427 1950 0,'-5'23'709'0,"-3"13"-575"16,-1 14-28-16,-2 10 31 16,2 5-31-16,6-3-30 15,3-6-12-15,8-9-28 16,1-6-13-16,1-13-12 16,2 0-2-16,-1-13-24 15,1-2-68-15,-2-6-640 0,-5-7 517 16</inkml:trace>
  <inkml:trace contextRef="#ctx0" brushRef="#br0" timeOffset="44914.74">20528 7862 1792 0,'-2'-8'675'0,"0"-12"-525"15,-2 0-51-15,-7-1-16 16,-1 4-31-16,-5 5-17 16,1 3 1-16,3 13-9 15,-2 4-6-15,9 12-7 16,-1 7-1-16,1 3-3 16,6-1-2-16,4-2 3 15,1-11-1-15,5-5 1 16,-1-3 0-16,2-14-5 15,3 3-3-15,1-12 0 16,0-4 1-16,1 5-1 16,0-6-1-16,-1 12 0 15,-1 8 6-15,-6 4 30 0,1 7 13 16,-5 6 15-16,2 5-4 16,0 3-26-16,2-4-13 15,2-3-27-15,-2-10-68 16,4-9-79-16,3-1-224 15,-1-20 234-15</inkml:trace>
  <inkml:trace contextRef="#ctx0" brushRef="#br0" timeOffset="45103.17">20807 7606 1673 0,'0'32'731'16,"-6"7"-407"-16,2 6-171 15,-3 2 4-15,7 0-99 16,6-1-22-16,1-9-11 16,8-5-5-16,-1-10-37 15,-4-11-66-15,6-6 310 16,-6-9-198-16</inkml:trace>
  <inkml:trace contextRef="#ctx0" brushRef="#br0" timeOffset="45273.2">20642 7716 1782 0,'0'15'692'15,"9"-7"-448"-15,9 2-114 16,5-3-8-16,6-2-46 16,13-2-57-16,6-4-3 15,0-6-124-15,-2 0-30 16,-1-8 77-16</inkml:trace>
  <inkml:trace contextRef="#ctx0" brushRef="#br0" timeOffset="45960.68">21029 7900 1308 0,'9'5'622'15,"4"-1"-248"-15,0-7-186 16,1-2 3-16,4-4-96 15,-1-5-34-15,1-6-36 16,-3-2-12-16,-1 1-7 16,-7-5-1-16,-8 5 1 15,-6 6 0-15,-9 3-3 16,-2 7 3-16,-6 7 20 16,2 6 5-16,1 15 9 15,2-1-3-15,2 8-18 16,6-2-4-16,10-1-4 0,3-2 0 15,18-2-6-15,4-5-21 16,9-6-78-16,5-1-37 16,7-11-77-16,3-3-28 15,5-11-7-15,-2-2 25 16,-6-3 78-16,-5 1 47 16,-19-1 112-16,-6-7 43 15,-10 6 51-15,-5-5 22 0,-7 11 18 16,3 9-1-16,-7 3 8 15,-3 8 2-15,5 11-18 16,-3 3-21-16,7 11-49 16,1-3-22-16,4 1-29 15,0-6-7-15,4-9-7 16,10 0-1-16,0-11-3 16,1-6-2-16,2-8 0 15,-5-7-7-15,6-10-48 16,-2-4-24-16,-2-10-34 15,2-7 0-15,-5-5 36 16,1-5 22-16,-2-2 35 16,2 6 8-16,-5 8 21 15,-2 9 18-15,-3 22 40 16,-2 6 21-16,-5 21 22 0,0 16 0 16,-2 20-18-16,2 13-13 15,5 15-13-15,1 3-9 16,8-12-10-16,4-2-5 15,3-19-18-15,1-9 0 16,1-7-51-16,-1-14-67 16,0-5-34-16,2-4-532 15,-6-10 463-15</inkml:trace>
  <inkml:trace contextRef="#ctx0" brushRef="#br0" timeOffset="46612.98">22481 7097 1562 0,'-1'0'602'0,"4"21"-400"16,2 7-63-16,3 27 7 16,-7 11-18-16,-1 20-10 15,-4 12 5-15,0 12 0 16,3 5-13-16,-1-3-40 0,5-1-17 15,-5-23-29-15,6-3-7 16,-2-24-8-16,-2-10-3 16,4-17-1-16,-1-12 3 15,-2-13-55-15,5-9-71 16,-5-17-34-16,6-8 70 16</inkml:trace>
  <inkml:trace contextRef="#ctx0" brushRef="#br0" timeOffset="47750.72">23527 7455 1465 0,'-1'-11'635'0,"2"1"-342"15,3 7-116-15,-3 0 20 16,3 14-35-16,-2 3-25 15,3 20-15-15,-2 11-11 0,0 9-39 16,0 9-11-16,1-3-20 16,0-5-12-16,4-11-16 15,1-6-5-15,1-15 12 16,1-3-3-16,-1-17-155 16,-1-3-77-16,2-15 118 15</inkml:trace>
  <inkml:trace contextRef="#ctx0" brushRef="#br0" timeOffset="48255.23">24057 7213 1809 0,'-9'3'699'15,"-6"8"-501"-15,-6 5-42 16,-3 11-27-16,-1 7-43 16,-7 3-46-16,4 2-9 15,2-5-16-15,8-4-7 16,15-5-2-16,7-2-2 16,13-3 0-16,-3-1-2 0,9 4 0 15,2 1 0-15,7 3 2 16,4 3 5-16,-1 1 9 15,-4 1 10-15,-11 1 22 16,-3 2 6-16,-16 0 11 16,-5-1-3-16,-10-2-14 15,-6-4-8-15,-3-5-17 16,-2-4-7-16,-1-11-10 16,3-7-4-16,4-11-4 15,-1-4-4-15,8-7-5 16,5 0 0-16,1 0-1 15,9 1 1-15,5 4 1 16,6 5-8-16,17 2-37 16,5 4-53-16,3 5-114 15,3 1 360-15,-6-2-150 16</inkml:trace>
  <inkml:trace contextRef="#ctx0" brushRef="#br0" timeOffset="48599.14">24680 7756 1163 0,'3'-15'566'0,"-6"-3"-163"16,-3 3-106-16,-10 5-68 15,-5 4-56-15,-10 5-73 16,-2 4-6-16,0 10 0 16,0 4-6-16,10 13-19 15,1 0-13-15,10 5-23 16,11 2-9-16,5-2-14 15,7-3-4-15,12-5-3 16,2-3-2-16,11-7 0 16,7-1 19-16,-5-11-89 0,-1 0-65 15,-9-7-33-15,-9-2 61 16</inkml:trace>
  <inkml:trace contextRef="#ctx0" brushRef="#br0" timeOffset="48762.64">24628 7923 1671 0,'10'2'659'0,"8"-3"-481"15,4 0-20-15,2-7-76 16,5 1-32-16,-2 3-140 16,-6-3-71-16,-9 5-253 15,-2 0 238-15</inkml:trace>
  <inkml:trace contextRef="#ctx0" brushRef="#br0" timeOffset="48931.81">24776 7885 782 0,'-1'0'541'15,"-1"0"-32"-15,-2 14-159 16,0 11-42-16,-1 38-88 16,5-26-29-16,0 4-40 15,0 1-25-15,0-3-58 16,2-5-21-16,1-8-14 15,1-7-37-15,3-12-138 16,2-4 35-16,-2-14 29 0</inkml:trace>
  <inkml:trace contextRef="#ctx0" brushRef="#br0" timeOffset="49394.3">25146 7466 1077 0,'-4'-9'629'0,"-1"7"-33"16,-8 9-338-16,-5-2-12 15,-8 17-86-15,-5 4-41 16,3 17-40-16,1 11-10 16,13 8-17-16,5 4-7 15,5-7-9-15,13-1-9 16,5-12-14-16,9-4-3 16,11-10-3-16,-6-6 10 0,2-13-107 15,4-8-53-15,2-5 85 16</inkml:trace>
  <inkml:trace contextRef="#ctx0" brushRef="#br0" timeOffset="49730.09">25417 7654 1796 0,'-21'-5'785'16,"7"1"-441"-16,-14 4-167 15,-6 4-17-15,4 8-92 16,-3 1-24-16,18 7-12 16,8 2-7-16,17 3-14 15,16 3-4-15,4-2-1 0,10-1 1 16,-5-2-1-16,-3-2-1 16,-1-2 3-16,-8-2 7 15,-4-4 14-15,-12 0 7 16,-4 1 6-16,-10-1-4 15,-9-2-12-15,-2-3-5 16,-4-7-10-16,0-2-9 16,1-3-38-16,0-2-48 0,2-3-137 15,5-1-59-15,8-1 162 16</inkml:trace>
  <inkml:trace contextRef="#ctx0" brushRef="#br0" timeOffset="50012.88">25693 7399 1812 0,'13'-8'672'0,"7"10"-517"15,4 0-11-15,7 18 38 16,-4 7-23-16,1 10-30 15,-6 9-12-15,-7 6-46 0,2 7-9 16,-11 1-11-16,-5-2-2 16,-7-11-7-16,-5 0-13 15,-2-12-14-15,-5-2 1 16,-4-8-31-16,0-4-63 16,0-12-159-16,6-5 13 15,1-4 105-15</inkml:trace>
  <inkml:trace contextRef="#ctx0" brushRef="#br0" timeOffset="50563.46">26230 7094 1325 0,'1'-6'530'0,"-5"10"-338"0,1 0-96 15,0 6-83-15,1 2-2 16,3 8-11-16,1 3 12 15,-2 5 35-15,2 4 22 16,0 8 51-16,-1 10 13 16,2 13 19-16,-3 10 3 15,-1 17-9-15,-4 4-6 16,1 3-35-16,1-5-18 16,0-18-38-16,1-9-17 0,2-14-19 15,0-6-5-15,-2-13-1 16,0-9 4-16,-2-12-68 15,0-5-76-15,0-9-31 16,-2-3 69-16</inkml:trace>
  <inkml:trace contextRef="#ctx0" brushRef="#br0" timeOffset="50923.85">26617 7724 1404 0,'-8'6'666'0,"2"-6"-208"0,8 0-266 16,6-2-7-16,9-3-52 16,7 2-32-16,15 0-48 15,5 0-15-15,7 4-22 16,-2 1 13-16,-13 5-126 15,-8 3 70-15,-10 1-1 16</inkml:trace>
  <inkml:trace contextRef="#ctx0" brushRef="#br0" timeOffset="51098.06">26650 7949 1567 0,'-15'12'649'0,"9"-2"-327"15,6-1-124-15,9-4-33 16,9-1-27-16,10-1-68 16,5-2-21-16,12 2-6 0,-4-1-62 15,2 5 247-15,0 6-172 16</inkml:trace>
  <inkml:trace contextRef="#ctx0" brushRef="#br0" timeOffset="51655.04">27687 7595 1417 0,'10'1'607'0,"-2"14"-292"15,-3 3-61-15,-6 14-31 16,-3 7-33-16,-9 8-64 0,-2 4-23 15,-5-3-38-15,0-5-20 16,-2-13-26-16,1-2-6 16,-1-11-3-16,1-4-3 15,-1-13-5-15,3-2-7 16,-2-14-21-16,2 0-12 16,3-2-15-16,2-5 0 15,4-2 6-15,6-1 10 16,8 0 16-16,0 4 8 0,8 4 13 15,-3 1 3-15,14 7 13 16,3 3 10-16,11 12 24 16,4 4 9-16,-6 15 7 15,0-1-2-15,-4 8-14 16,-4-1-8-16,-2-4-16 16,-3 2-7-16,-7-7 15 15,-3-3-34-15,-4-7-157 16,-1-4 295-16,-5-6-161 15</inkml:trace>
  <inkml:trace contextRef="#ctx0" brushRef="#br0" timeOffset="51964.32">28184 7355 1682 0,'4'22'662'0,"-2"7"-339"0,0 10-130 16,0 19 16-16,-1 9-19 15,-1 13-95-15,0 1-24 16,1-5-35-16,0-4-15 15,1-15-14-15,1-7-2 16,0-10 3-16,0-10-15 16,0-12-118-16,1-8-62 15,0-17 103-15</inkml:trace>
  <inkml:trace contextRef="#ctx0" brushRef="#br0" timeOffset="52265.42">28487 7677 1739 0,'-15'12'689'0,"-1"5"-384"15,-5 5-150-15,-4 2-34 16,-8 3-27-16,-1-4-41 16,-4-4 2-16,6-3 10 15,8-4-5-15,14 1-25 16,7-1-6-16,15 2 2 15,8 1 5-15,17 0 6 16,3 3-1-16,-2-2-3 16,1 1-5-16,0-4-12 15,-2-2-4-15,-2-3-9 0,-5 2 14 16,-14-4-60-16,-3-3-76 16,-6-3 218-16,2 0-128 15</inkml:trace>
  <inkml:trace contextRef="#ctx0" brushRef="#br0" timeOffset="52828.25">29191 6742 1572 0,'11'-2'543'0,"8"5"-480"16,4 3 6-16,7 8 47 0,2 6-1 15,7 14-10-15,-2 8 2 16,5 18-10-16,0 6-1 16,-2 19 4-16,-2 9-3 15,-14 14-10-15,-6 8-13 16,-13 3-19-16,-5 0-5 16,-10-7-9-16,-6-5-4 15,-16-7-8-15,-1-11-4 16,-5-2-4-16,-8-9-6 0,-10-14 0 15,-7 0-4-15,-11-19-68 16,4-5-72-16,10-11 262 16,14-5-147-16</inkml:trace>
  <inkml:trace contextRef="#ctx0" brushRef="#br0" timeOffset="59313.07">7792 10127 1659 0,'-8'3'590'16,"8"-3"-466"-16,4 0-5 16,11 4 1-16,7-4-6 15,10 0-40-15,5 0-17 16,-4-5-20-16,0 2-9 15,-10 3-20-15,-5 0-71 16,-8 0-118-16,0 1 117 0</inkml:trace>
  <inkml:trace contextRef="#ctx0" brushRef="#br0" timeOffset="59492.96">7810 10283 1311 0,'12'5'571'15,"-1"2"-156"-15,11-1-284 16,5-1 12-16,-2 1 29 16,0-2-16-16,-4-3-67 15,-3 1-20-15,-2 2-13 16,2-3-81-16,-2-1 274 16,8 4-191-16</inkml:trace>
  <inkml:trace contextRef="#ctx0" brushRef="#br0" timeOffset="60169.95">9234 9997 1393 0,'-62'-3'605'16,"45"1"-308"-16,7 0-89 15,6 2-14-15,8 1-49 16,6 1-28-16,10 4-51 16,4-1-5-16,16 0-9 15,6 1-9-15,9-5-8 16,4 0-4-16,1-1-11 16,-6-3-3-16,-2 1-9 15,-6-3-1-15,-13 3-22 0,-5 0-63 16,-16 1-156-16,-7 1-4 15,-11 0 115-15</inkml:trace>
  <inkml:trace contextRef="#ctx0" brushRef="#br0" timeOffset="60605.42">9183 9996 1514 0,'-3'6'585'16,"3"-2"-353"-16,5 7-88 15,3 2-5-15,4 6 21 16,2 1-22-16,10 0-45 16,4-3-11-16,11-2-24 15,5-4-12-15,0-1-17 16,-3 5-6-16,-13-5-10 16,-5 2-4-16,-6 5-4 15,-6-5-1-15,-7 4 0 16,-7 2 0-16,-15 1 0 15,-3 3-1-15,-6 4 1 16,-1 0 0-16,-6-3-2 16,-1-1 0-16,3-5 0 15,5 2 0-15,12-4 0 0,6-3 1 16,10-2 3-16,9-1 0 16,15-4 7-16,6 0 4 15,6-5 8-15,4 0 3 16,5-4 5-16,0 1-2 15,1 2-6-15,-3 1-5 16,-10 1-8-16,-4 1-3 0,-13 1 20 16,-2 1-73-1,-11 0-138-15,-3 4-144 0,-4-3 169 16</inkml:trace>
  <inkml:trace contextRef="#ctx0" brushRef="#br0" timeOffset="61486.37">9331 10838 1009 0,'44'-30'473'15,"-44"32"-120"-15,0 2-101 16,0 12-23-16,-1 2-14 16,-5 7-56-16,2 6-22 15,-6 3-35-15,-2 0-15 16,3 0-29-16,-1-4-13 16,-1-7-19-16,-1-7-7 0,-4-9-9 15,-1-1-4-15,1-8-11 16,-2 2-8-16,4-6-19 15,-3-5-8-15,1-2-7 16,1-4-2-16,0-5 7 16,0-4 8-16,6-3 16 15,1-1 11-15,9 2 8 16,8 6 8-16,6 8 18 16,5 7 9-16,6 15 17 15,-1 5 1-15,6 12-1 16,-2 5 5-16,-1-3 7 15,4 3 6-15,-11-9-11 16,-3-2-11-16,-2-1-24 16,-8-7-1-16,-1-2-66 15,3-4-76-15,-12-9-137 16,8-1 401-16,-8-11-165 16</inkml:trace>
  <inkml:trace contextRef="#ctx0" brushRef="#br0" timeOffset="61928.63">9669 10799 1728 0,'-10'-4'647'0,"8"8"-396"16,3 4-112-16,10-1-6 15,3 2 14-15,10-1-45 16,5-4-29-16,7 0-23 15,3 1-8-15,-1-3-14 16,-4 2-4-16,-16 3-6 16,1 1-2-16,-13 4-2 15,-18 3 1-15,-6 2 1 0,-17 3-2 16,-6 3-5-16,11 0-3 16,-3-2-3-16,2-3-1 15,6-4-1-15,3-1-22 16,10-2-94-16,4-2-62 15,10-6-145-15,7-3-13 16,11-3 206-16</inkml:trace>
  <inkml:trace contextRef="#ctx0" brushRef="#br0" timeOffset="62104.31">10004 10994 1471 0,'-9'15'606'0,"-3"2"-292"16,-2 1-114-16,-7-3-23 15,-3 4-12-15,-4-5-65 16,-3 2-24-16,2-4-33 16,6-2-21-16,9-8-91 15,8-2-60-15,10-1 356 16,8 0-220-16</inkml:trace>
  <inkml:trace contextRef="#ctx0" brushRef="#br0" timeOffset="62331.79">10190 10787 1552 0,'3'0'672'16,"1"25"-298"-16,-1 7-100 16,-2 9-90-16,5 6-6 15,-3 2-56-15,-1 0-42 16,2-10-39-16,-3-4-12 15,3-9-17-15,1-12 9 0,1-8-83 16,-1-1-72-16,0-9-143 16,-2-1 142-16,-3-6 51 15</inkml:trace>
  <inkml:trace contextRef="#ctx1" brushRef="#br0" timeOffset="56029.78">20514 13113 0,'0'0'0,"0"0"16,0 0 0,0 0-16,0 0 31</inkml:trace>
  <inkml:trace contextRef="#ctx0" brushRef="#br0" timeOffset="68121.58">11903 10410 693 0,'27'-21'399'0,"-27"16"11"15,0-1-134-15,0 2-64 16,6 0-10-16,-1 2-46 16,-5-2-19-16,3 5-20 15,-3-1-11-15,0 0-15 16,0 3-4-16,7 20-5 15,3 32-3-15,-8-22-10 16,-2 3-11-16,9 0-14 16,-2 1-7-16,0-2-13 15,-5-6-4-15,-2-3-7 16,3-5-1-16,1-6-5 16,0-5-2-16,-2-10-4 15,-4-4-1-15,-1-9-5 16,1-1-2-16,2-4-14 15,-3-3-5-15,3-5-6 16,3-6 2-16,3-4 14 0,5 2 7 16,3 4 8-16,1 2 2 15,8 11 3-15,-1 2 1 16,3 10 10-16,3 5 4 16,-4 5 11-16,4 6 1 15,-3 9 2-15,-2 3 3 16,-2 9 3-16,-2 3 3 15,-3 0-4-15,-2-1-5 16,1 1-10-16,-4-3-5 0,1-6-5 16,-2-3-4-16,-8-11 2 15,0-4-11-15,-7-8-89 16,-6-6-70-16,-2-7 278 16,-7-7-146-16</inkml:trace>
  <inkml:trace contextRef="#ctx0" brushRef="#br0" timeOffset="68949.16">12392 9977 1330 0,'-7'-8'576'0,"3"1"-299"16,9 1-109-16,1-1-2 15,11 4-23-15,2 1-21 16,3 2-24-16,9 4-12 16,-2 6-27-16,-2 2-9 15,0 3-8-15,-5 4-5 16,-4 3-12-16,-8 0-5 0,-8 0-7 16,-6-3-3-16,-9 2-2 15,-1 0-1-15,-3-5 0 16,0 0-2-16,-4-5 2 15,-1-5-1-15,1-1-2 16,5 1 2-16,5-2 16 16,6-1 10-16,6 1 9 15,4-2-2-15,6 1-12 16,6-3-8-16,9 0 0 16,-1-4 3-16,12-1 5 15,-6-1 2-15,-4 1-1 16,-2 4-4-16,-9-4-6 15,-5 6 1-15,-6-1-35 16,-3-1-86-16,-1 2-116 0,-1-1-278 16,-1 0 309-16</inkml:trace>
  <inkml:trace contextRef="#ctx0" brushRef="#br0" timeOffset="69901.23">13084 9893 1306 0,'-21'-43'531'0,"21"32"-268"15,3 0-70-15,0 1-44 16,3 3 14-16,1 5-31 15,-2 0-22-15,-3 2-13 16,0 5-8-16,-3-5-13 16,0 4-5-16,-7 24-11 15,-14 40-10-15,6-27-16 16,4 0-4-16,2-1-6 16,-2-6-3-16,0-7-9 0,0-3-2 15,-2-12-4 1,3-1 0-16,-1-8-4 0,-4-3-1 15,1-2-20-15,2-6-13 16,-5-4-25-16,5-5-7 16,1-5 9-16,-1-3 11 15,9-3 25-15,8 2 10 16,11 1 9-16,3 2 2 16,5 7 5-16,-5-2 6 0,-3 6 16 15,1 4 9-15,0 13 19 16,4 9 4-16,4 10 2 15,6 7 1-15,1 1-11 16,1 4-4-16,-3-6-14 16,-3-4-7-16,-4-6-16 15,-3-8-4-15,-2-1 3 16,-3-5-14-16,-4-6-135 16,1 0-48-16,-9-17 98 15</inkml:trace>
  <inkml:trace contextRef="#ctx1" brushRef="#br0" timeOffset="65464.73">22887 13644 0,'0'0'0,"0"0"15,0 0-15,0 0 16,0 0-1,0 0-15,0 0 16,0 0 0,0 0-16,0 0 15,0 0 1</inkml:trace>
  <inkml:trace contextRef="#ctx0" brushRef="#br0" timeOffset="75640.87">13729 10482 1581 0,'2'7'589'16,"-2"-7"-376"-16,0 1-73 15,0 0 41-15,0 0-3 16,5 3-45-16,3 1-20 16,1-2-29-16,2 2-12 15,24 9-19-15,-27-14-9 16,-3 0-16-16,-1 0-8 16,-6-3-15-16,1 2-89 0,0 0-390 15,0-1 333-15</inkml:trace>
  <inkml:trace contextRef="#ctx1" brushRef="#br0" timeOffset="69891.86">23919 13395 0,'0'0'31,"0"0"-15,0 0 15</inkml:trace>
  <inkml:trace contextRef="#ctx0" brushRef="#br0" timeOffset="83530.11">14639 10281 1143 0,'-42'-9'478'0,"31"3"-264"16,3 0 0-16,2 2-12 15,2-4-27-15,6 2-42 16,3-3-14-16,7 1-24 16,6 4-9-16,8 1-19 15,1 3-9-15,5 5-17 16,1 0-6-16,1 9-8 16,6 2-1-16,-8 5-6 15,1 6-4-15,-11 5-5 16,-4 2-2-16,-13 2-3 15,-5-2 1-15,-16-2-1 16,-11-4 1-16,-4-2 1 0,-4-4 0 16,2-4-1-16,1-3-2 15,6-5 0-15,1-1 1 16,6-3 7-16,4-2 6 16,6 0 13-16,6-2 0 15,7-2-6-15,10 5-6 16,13-5-7-16,6 0 2 15,16 1 11-15,-1-2 6 16,3 1 10-16,-4 1 0 0,-12 1-3 16,-8 0-4-16,-11 1-12 15,-3 0-6-15,-9 1 6 16,1 1-10-16,-5 0-164 16,0-2-77-16,0-12 125 15</inkml:trace>
  <inkml:trace contextRef="#ctx0" brushRef="#br0" timeOffset="85066.23">15355 10369 1084 0,'14'-35'461'0,"-20"28"-210"16,2-3-44-16,4 4 4 16,5 2-23-16,1 5-50 15,1 7-16-15,5 18-13 16,-2 7-4-16,-3 15-7 16,2 7-3-16,-5-5-25 15,0-1-14-15,5-10-19 16,-1-4-7-16,-6-9-8 15,-2-6-3-15,-4-11-6 16,0-3-3-16,1-7-5 16,-3-6-4-16,-5-12-5 15,-2-7-4-15,8-8-11 16,-4-3-3-16,9-3 2 16,5 4 4-16,4-3 12 15,10 1 4-15,3 7 2 16,-5-1 0-16,2 12 9 0,0 7 6 15,1 13 13-15,3 10 14 16,4 16 19-16,-4 6 5 16,-2 8 0-16,-1 4-8 15,-4 0-22-15,0-3-6 16,-4-5-13-16,1-1-5 16,-4-16-7-16,-2 1-3 15,-1-10 0-15,-6-8-13 16,-1-4-104-16,-4-5-67 0,-1-1 271 15,-1-10-132-15</inkml:trace>
  <inkml:trace contextRef="#ctx0" brushRef="#br0" timeOffset="85854.1">15693 9882 1580 0,'-13'3'632'16,"3"-1"-410"-16,7-8-65 16,5 6 16-16,11 0-27 15,5 1-27-15,13-1-15 16,5-2-6-16,9-2-20 15,-1-4-8-15,-4 5-13 16,-5 1-9-16,-18-2-20 16,-7 1-10-16,-5 3-6 15,-5 0 12-15,2 7-115 0,-6 0-86 16,5 1 112-16</inkml:trace>
  <inkml:trace contextRef="#ctx0" brushRef="#br0" timeOffset="86818.18">16389 9454 1059 0,'6'-13'480'16,"-3"3"-167"-16,1 2-78 15,-3 1-14-15,3 2-14 16,-9 5-45-16,-3 3-20 16,-3 6-40-16,-5 5-30 15,-1 4-41-15,-1 3-11 0,0 0-5 16,1-4-1-16,7-5-4 16,1-4 0-16,6 3-1 15,3-2-1-15,6 3 2 16,4 0 0-16,13 0 1 15,3 1 1-15,7-1 4 16,2 0 3-16,-8-2 8 16,1 1 4-16,-7 1 9 15,-4-1 2-15,2 3 5 16,-11-4-1-16,-5 1-6 16,-3 3-3-16,-9-4-8 15,-2 1-4-15,-4-5-8 16,0-4-5-16,-4-2 4 15,6-3-10-15,-4-3-105 16,-7-7-80-16,-9-5-36 0,-2-1 91 16</inkml:trace>
  <inkml:trace contextRef="#ctx0" brushRef="#br0" timeOffset="87014.22">16319 9455 1464 0,'24'-7'599'16,"-6"0"-326"-16,6 2-67 16,0 3 16-16,4 0-26 0,0 2-61 15,3-1-26-15,4 0-55 16,-8-1-23-16,1 2 3 16,-7-1-81-16,-8 3-88 15,-2 1 94-15</inkml:trace>
  <inkml:trace contextRef="#ctx0" brushRef="#br0" timeOffset="87616.53">16739 9360 1203 0,'2'-14'524'0,"-1"5"-217"15,-1 2-83-15,2 7-1 16,-2 2-21-16,0 17-46 16,0 6-12-16,-1 13-30 15,-1 9-20-15,0 2-30 0,4 5-11 16,1-14-19-16,4 0-9 15,-1-14-11-15,-2-2-4 16,0-3-5-16,1 0 14 16,-1 0-92-16,-2-3-63 15,-2-5-130-15,0-2 424 16,-3-10-158-16</inkml:trace>
  <inkml:trace contextRef="#ctx0" brushRef="#br0" timeOffset="87939.02">17005 9473 1530 0,'-3'-3'660'15,"-10"3"-366"-15,1 5-128 16,-9 4-20-16,-1 7-63 16,-5 0-20-16,-4 0-16 15,3 2-3-15,-1-4-12 16,3 0-4-16,8-1-2 15,4-1 3-15,7-2 7 16,6 1-1-16,6 0 1 16,4 1 0-16,11 1-2 15,5 3 0-15,7-4 2 16,0-4-2-16,-3 2 0 0,0-2-2 16,-6 3-5-16,-3-2-2 15,-2 0-10-15,-1 0-3 16,-5-3 5-16,-1-2-9 15,-7-4-102-15,-2 2-70 16,-4-2 281-16,2-1-152 16</inkml:trace>
  <inkml:trace contextRef="#ctx0" brushRef="#br0" timeOffset="88415.37">16311 9982 1338 0,'-5'0'562'16,"1"0"-271"-16,2 0-84 15,2 0-16-15,0 0-16 16,28 3-47-16,39 6-8 15,-18-4-24-15,6-1-19 16,15-2-26-16,4-2-10 0,10-3-13 16,2-2-5-16,-9 1-8 15,-6 1-1-15,-15 1-1 16,-6 0 0-16,-10 2-2 16,-9 0-1-16,-13 0-16 15,-9 3-67-15,-9-2-141 16,-8 2 17-16,-4 0 85 15</inkml:trace>
  <inkml:trace contextRef="#ctx0" brushRef="#br0" timeOffset="88766.05">16765 10270 1225 0,'6'-16'595'0,"-4"3"-75"16,-2-6-421-16,-3-5-12 15,-8 11-5-15,-4-2-14 16,-6 12-19-16,-2 3-3 16,-4 7-20-16,2 7-12 15,4 11-7-15,3 5-1 0,7 7 6 16,5 0 9-1,11-2 25-15,5-1 13 16,9-6 11-16,6-4-4 0,5-13-18 16,4-5-8-16,2-6-15 15,0-4-4-15,-4-1-8 16,-1-1-2-16,-12-2 2 16,1 3-70-16,-10-3 265 15,-10 1-170-15</inkml:trace>
  <inkml:trace contextRef="#ctx1" brushRef="#br0" timeOffset="82577.25">27267 12927 0,'0'0'0,"0"0"16,0 0-1,0 0-15,0 0 16,0 0 0</inkml:trace>
  <inkml:trace contextRef="#ctx0" brushRef="#br0" timeOffset="93177.68">19192 9077 955 0,'0'0'466'16,"0"0"-121"-16,0 0-57 15,7 4-16-15,4 10-37 16,22 41-64-16,-26-21-24 16,-1 1-46-16,1 0-26 15,2 0-37-15,-2-5-13 16,3-3-12-16,-1-4-17 15,-2-9-106-15,1-2-86 0,2-13 113 16</inkml:trace>
  <inkml:trace contextRef="#ctx0" brushRef="#br0" timeOffset="93456.35">19493 9106 926 0,'-13'1'540'0,"1"-1"31"15,-1 1-312-15,-11 5-91 16,-2 2-9-16,-6 4-30 16,-4 0-9-16,3 4-19 15,6-1-8-15,8-3-18 16,8 3-9-16,11-3-13 16,3 4-8-16,10 1-18 15,6-2-4-15,8-4-4 16,3-1-1-16,0-2-1 15,-4 1-2-15,1 5-3 0,-9-5 15 16,-1 2-113-16,-2-2-75 16,2-4 322-16,7-1-197 15</inkml:trace>
  <inkml:trace contextRef="#ctx0" brushRef="#br0" timeOffset="93654.33">19613 9153 1565 0,'-2'10'616'0,"10"-10"-363"15,4-3-78-15,4 1-32 16,4 2-20-16,2 1-67 16,-2 0-16-16,1 0-29 15,0 1-60-15,-6-2-152 16,0 3-44-16,-14-3 126 15</inkml:trace>
  <inkml:trace contextRef="#ctx0" brushRef="#br0" timeOffset="93820.08">19659 9273 1619 0,'-3'6'640'0,"7"-1"-408"0,5-5-47 15,5 0-4-15,5 0-28 16,3-3-51-16,2 4-23 15,3-1-23-15,1-2-48 16,-2 1-172-16,2 1 210 16,-1 0-93-16</inkml:trace>
  <inkml:trace contextRef="#ctx0" brushRef="#br0" timeOffset="94330.69">20235 9047 1480 0,'0'4'618'16,"-1"1"-367"-16,-1 7-83 15,-3 3 33-15,-7 15-33 16,-1 4-16-16,-7 10-24 0,0 1-24 16,0-4-36-16,-1-5-15 15,4-10-24-15,0-7-9 16,4-9-14-16,-1-10-14 16,0-10-23-16,-1-5-4 15,-4-6-6-15,2 4 6 16,2-7 9-16,2 6 3 15,7-3 8-15,6 0 5 16,4 6 9-16,4-2 1 0,9 6 8 16,-3 3 7-16,10 3 13 15,-2 4 6-15,-1 6 6 16,3 8 0-16,-2 8 2 16,1 5-1-16,-5 1-1 15,2 1-4-15,-2-2-12 16,0-3-6-16,-2-1-10 15,-1-5-2-15,-3-4-5 16,-3-4-48-16,-4-6-154 16,0-3-26-16,-3-1 108 15</inkml:trace>
  <inkml:trace contextRef="#ctx0" brushRef="#br0" timeOffset="94641.78">20554 9140 1747 0,'-10'-5'682'0,"0"-5"-430"16,-3 1-163-16,-8 4 14 15,2 5-21-15,0 6-22 16,0 6 2-16,7 6-4 0,2 5-12 15,5 2-6-15,6 4-8 16,5 4 1-16,10-2 1 16,0-5-3-16,16-4-4 15,2-10-3-15,10-7-10 16,0-4-4-16,0-7 16 16,-3-3-22-16,-9 0-130 15,-4-2 251-15,-23-9-141 16</inkml:trace>
  <inkml:trace contextRef="#ctx0" brushRef="#br0" timeOffset="98505.31">8286 12574 1354 0,'-45'0'545'0,"36"3"-278"15,3-5-88-15,6 2-16 16,4 3-15-16,-4-3-57 16,9 1-22-16,20 2-11 15,44 1-8-15,-30-5-17 16,-3 1-11-16,-5 0 6 16,-4 3-51-16,-5 4 298 0,-5 1-209 15</inkml:trace>
  <inkml:trace contextRef="#ctx0" brushRef="#br0" timeOffset="98693.4">8309 12804 1644 0,'6'12'616'16,"-1"-7"-414"-16,13-3-61 15,1-2 8-15,9-1-10 16,2-1-40-16,-1-3-64 15,1 0-5-15,3 0-155 16,5-1 152-16,12-1-50 16</inkml:trace>
  <inkml:trace contextRef="#ctx0" brushRef="#br0" timeOffset="99165.26">9467 12242 1646 0,'-10'-6'641'15,"0"1"-405"-15,11 3-112 16,3 2 3-16,15 6-15 15,4 4-33-15,19 6-27 16,5-4-8-16,12-5-19 16,8-3-6-16,6-6-9 15,4-2-2-15,-14-4-2 16,-5 2 2-16,-21 1-91 16,-14 2-69-16,-5 5 93 15</inkml:trace>
  <inkml:trace contextRef="#ctx0" brushRef="#br0" timeOffset="99539.51">9447 12230 1635 0,'-22'13'618'16,"21"9"-385"-16,7 3-123 15,13 4 0-15,3 0 1 0,5-5-32 16,9-1-15-16,10-2-7 15,5-3-2-15,0-3-11 16,0 4-7-16,-3-3-16 16,-4 6-6-16,-15-1-7 15,-7-3-2-15,-18 5-1 16,-6-1 1-16,-19 10-2 16,-5 3 0-16,-12 0 0 15,-4-3-1-15,4-5 0 16,2-3 0-16,8-6 0 15,8-4-1-15,11-2 1 16,6-3 0-16,11-1 2 16,11 1 2-16,15-2 7 15,8-3 5-15,17-3 8 16,7-1 3-16,1-1 5 16,-9-2 1-16,-15 1-4 15,-7 3-5-15,-9 1-10 0,1 2 13 16,-12 3-108-16,-10-4-85 15,-12 1 105-15</inkml:trace>
  <inkml:trace contextRef="#ctx0" brushRef="#br0" timeOffset="100023.56">9756 13135 1577 0,'32'9'615'16,"-29"5"-387"-16,-8 14-63 16,-3 8-10-16,-10 3-23 15,-1 1-42-15,3-4-52 16,1-4-4-16,-1-8-2 15,1-5 0-15,-1-11-13 16,-4-5-6-16,-1-6-8 16,0-5-5-16,0-6-26 15,-3-3-13-15,7-7-10 16,-2-2 0-16,9 0 26 0,10 2 12 16,9 3 11-16,9 3 2 15,0 2 7-15,3 4 7 16,0 9 15-16,0 5 4 15,4 12 13-15,1 2 9 16,0 8 17-16,3 0 7 16,-4 2-4-16,2 4-12 15,-2-9-30-15,-4-3-10 16,-2-6-15-16,-6-6 7 0,-3 2-60 16,-2-3-78-16,-3-2-112 15,-5-6-3-15,-11-16 124 16</inkml:trace>
  <inkml:trace contextRef="#ctx0" brushRef="#br0" timeOffset="100339.18">9956 13134 1855 0,'7'-2'688'0,"-3"4"-432"15,4 2-125-15,4-1-6 16,0 1 9-16,6 2-58 16,5-1-28-16,4 2-14 0,2 0-4 15,-1 2-6-15,-5 2-6 16,-13 2-5-16,-4-1-1 16,-8 5-1-16,-8-1 0 15,-9 3-1-15,-5-1-1 16,-5 0-2-16,0-2-2 15,3 1-2-15,4-2 3 16,8-2-26-16,-2-1-70 16,13-4-163-16,9-7 136 0,17-9 19 15</inkml:trace>
  <inkml:trace contextRef="#ctx0" brushRef="#br0" timeOffset="100496.28">10270 13292 1457 0,'-7'24'635'16,"-12"-4"-260"-16,-5 8-190 16,-3-1 1-16,-1-2-33 15,4-1-38-15,8-12-68 16,5-1-33-16,8-9-145 16,5-1-65-16,10-1 106 15</inkml:trace>
  <inkml:trace contextRef="#ctx0" brushRef="#br0" timeOffset="100706.17">10486 13151 1665 0,'1'17'709'0,"-1"7"-366"15,2 14-134-15,-3 3-10 16,7 4-53-16,-5-2-46 15,3-5-57-15,6-7-13 0,-2-14 2 16,-1-3-36-16,1-14-146 16,6-1 249-16,2-25-130 15</inkml:trace>
  <inkml:trace contextRef="#ctx0" brushRef="#br0" timeOffset="101407.57">11791 12588 1681 0,'14'10'634'16,"5"5"-417"-16,2 10-21 0,-3 14 2 15,0 2-17-15,-7 6-70 16,-7-3-18-16,-4-8-31 15,2 0-12-15,3-9-24 16,-2-5-9-16,1-10-9 16,-5-6-2-16,-5-9-5 15,6-3-1-15,-8-9-2 16,-1-4-7-16,6-10-15 16,2-7-6-16,8-8-7 15,1-2 6-15,8 3 15 16,-3 3 9-16,9 14 8 15,-2 4 2-15,5 12 4 16,1 10 8-16,2 13 15 16,4 10 5-16,-5 12 10 15,-1 4-1-15,-11 3-7 0,-4 2-2 16,-3-2-10-16,-4-4-6 16,-3-11-9-16,0-4 3 15,-1-13-19-15,0-1-75 16,0-13 7-16,0-7 28 15</inkml:trace>
  <inkml:trace contextRef="#ctx0" brushRef="#br0" timeOffset="101858.93">12255 12062 1781 0,'-5'5'634'16,"5"-6"-464"-16,12 3-89 15,4 1 6-15,6 2 36 16,3 2-16-16,4 0-40 15,3 4-8-15,-10-1-22 0,-3 2-11 16,-10 11-15-16,-7 1-2 16,-12 10-2-16,-9 3-1 15,-9-2-1-15,-8-2 0 16,10-7-2-16,2-7 0 16,6-6 0-16,8-3 0 15,6-5 0-15,4 3 1 0,12-4 0 16,7 1 3-16,13-5 8 15,5-3 3-15,1 2 5 16,-5-3-2-16,-6-1-7 16,-2 2 0-16,-1-1-43 15,-2 1-74-15,-1-1 289 16,4-1-176-16</inkml:trace>
  <inkml:trace contextRef="#ctx0" brushRef="#br0" timeOffset="102279.22">12840 12061 1536 0,'12'6'644'0,"-1"4"-337"16,-10 7-93-1,-2 5 2-15,-11 16-46 0,-9 7-46 16,4 0-57-16,-3-5-11 15,5-13-19-15,1-5-11 16,4-10-13-16,-5-6-2 16,-3-6-7-16,0-5-4 15,-3-6-3-15,4-5-8 16,5-6-9-16,1-2-1 16,5-6-1-16,4 5 6 15,5-1 10-15,6-2 3 0,8 10 3 16,1 0 0-16,6 12 8 15,0 6 7-15,2 6 17 16,-1 5 12-16,1 11 17 16,0 6 2-16,-2 1-6 15,-1 2-8-15,-3-6-20 16,-11-6-7-16,3-1-10 16,-5-5-1-16,-4-4-8 15,8-4-78-15,-6-7-136 16,1-2-113-16,18-7 172 15</inkml:trace>
  <inkml:trace contextRef="#ctx0" brushRef="#br0" timeOffset="102613.09">13339 12701 2801 0,'0'2'172'15,"2"-2"-89"-15,-2 2 187 16,0-2-211-16,0 0-5 16,0 0 6-16,0 0 8 15,0 0-124-15,2 3 195 0</inkml:trace>
  <inkml:trace contextRef="#ctx0" brushRef="#br0" timeOffset="103222.85">14027 12596 1612 0,'0'0'627'15,"4"0"-378"-15,14 4-106 16,4 3 1-16,8 5 19 16,4 1-24-16,2-2-49 15,1 1-14-15,-1 3-37 16,-6 1-14-16,0 7-13 15,-7 0-3-15,-14 3-3 0,-5 2-1 16,-17 2-1-16,-6 1 1 16,-6 1-1-16,-4-3 1 15,1-7 0-15,1-4 0 16,4-7-4-16,4 1 8 16,9-5 12-16,7-3 2 0,7 4 8 15,6-6-5-15,10 3-2 16,4-3 4-16,9-6 7 15,3-2 1-15,-1-3-8 16,-2 1-5-16,-5 5 12 16,-8 3-53-16,-2 2-158 15,1 4 198-15,3 1-84 16</inkml:trace>
  <inkml:trace contextRef="#ctx0" brushRef="#br0" timeOffset="103757.98">14751 12703 1746 0,'4'-1'638'0,"4"10"-435"16,-1 5-47-16,3 14 41 16,-3 7-11-16,-3 6-63 15,-1 3-22-15,-3-2-38 16,4-2-18-16,-2-6-26 15,1-6-7-15,0-11-6 16,-1-9-1-16,-5-9-5 16,1-8 0-16,-2-7-4 15,-1-4 0-15,7-8 1 0,0-3-2 16,15-4 2-16,5 0 0 16,8 1 2-16,-3 4 0 15,2 5 2-15,1 8 0 16,-6 10 2-16,8 6 1 15,-5 9 6-15,-3 6 7 16,4 10 14-16,-6 1 6 16,-4 5 7-16,0 0-6 0,-7-5-13 15,-1 0-5-15,-4-4 1 16,2-6-6-16,-5-8-130 16,-1-7 209-16,3-17-107 15</inkml:trace>
  <inkml:trace contextRef="#ctx0" brushRef="#br0" timeOffset="105987.94">15251 12214 1480 0,'-18'-3'592'0,"6"2"-320"15,6 0-81-15,6 2-3 16,4 0-19-16,10 3-46 15,8-2-20-15,9-2-11 16,4 1-10-16,0 1-32 16,-3 0-13-16,-6 3-18 15,-5-2 7-15,-7 1-84 16,0 2-82-16,-3 1 93 16</inkml:trace>
  <inkml:trace contextRef="#ctx0" brushRef="#br0" timeOffset="106376.78">15779 11922 1915 0,'-4'0'692'0,"-6"6"-539"15,-3 1-42-15,-6 7 11 16,-2 5-34-16,3 5-56 0,1 0-7 16,8 1-3-16,4-6-4 15,7-1-8-15,8 1-2 16,8 2-2-16,6 0-2 16,9-1 3-16,2-4 3 15,5 0 13-15,-3-1 8 16,-7-1 17-16,-6 0 8 15,-10-1 6-15,-5 1-1 0,-10 1-10 16,-8-1-10-16,-13 1-17 16,-2-4-6-16,-6-6-10 15,1-2-8-15,-3-6-90 16,-1-4-82-16,-1-9-121 16,5-5-8-16,9-1 177 15</inkml:trace>
  <inkml:trace contextRef="#ctx0" brushRef="#br0" timeOffset="106538.86">15660 12077 1002 0,'11'-13'561'15,"6"2"-35"-15,4-3-285 16,3 6 2-16,5 3-29 16,0 1-30-16,1 1-68 15,4 3-31-15,-3 3-28 0,-4 1-78 16,-5 1-56-16,1-2 56 15</inkml:trace>
  <inkml:trace contextRef="#ctx0" brushRef="#br0" timeOffset="106975.29">16420 11903 1587 0,'15'11'651'16,"-18"-1"-331"-16,0 4-95 15,-6 9-91-15,-4 8 21 16,-2 12-43-16,-2 3-35 16,-3 5-32-16,1 1-9 0,-2-8-12 15,-3-7-5-15,3-11-5 16,-1-7-2-16,2-10-6 15,-1-5-1-15,1-11-16 16,0-6-29-16,4-12-68 16,1-7-32-16,6-6-24 15,5 0 27-15,6-3 71 16,7 8 32-16,6 10 37 16,1 4 14-16,5 9 37 15,1 5 19-15,4 12 40 16,1 6 9-16,2 12-1 15,-3 3-4-15,2 5-18 16,-4 2-20-16,-2-1-33 16,1-2-12-16,-11-10-39 15,0-5-93-15,0-10-458 16,6-7 387-16</inkml:trace>
  <inkml:trace contextRef="#ctx0" brushRef="#br0" timeOffset="110265.72">8608 14912 1535 0,'-13'6'565'0,"9"-6"-412"16,5 2-54-16,10 5 9 16,2-4-6-16,8 2-25 15,-1-1-16-15,5-5-25 16,4 1-10-16,0-4 2 16,-1 0-54-16,-2 3-514 15,-7 3 402-15</inkml:trace>
  <inkml:trace contextRef="#ctx0" brushRef="#br0" timeOffset="110469.9">8665 15162 1600 0,'-8'22'596'0,"11"-11"-427"15,4-1-23-15,6-8-28 0,3 1 23 16,8-6-10-16,1-3-21 15,6 2-35-15,0 0-17 16,-5 2-30-16,2-2 1 16,-6 4-101-16,-4 0-85 15,3-3 100-15</inkml:trace>
  <inkml:trace contextRef="#ctx0" brushRef="#br0" timeOffset="111128.29">10144 14653 1183 0,'-117'22'588'0,"102"-17"-132"15,6-1-177-15,9 0-121 16,7 0-1-16,9 1-37 15,7 2-29-15,15-2-25 16,5-2-9-16,6 0-22 0,1-3-9 16,0 0-15-16,-2 0-4 15,-5 0 12-15,-5 0-34 16,-19 0-134-16,-8-1-83 16,-19-3-548-16,-8-4 507 15</inkml:trace>
  <inkml:trace contextRef="#ctx0" brushRef="#br0" timeOffset="111552.26">9972 14677 1567 0,'-6'8'610'0,"8"-2"-347"16,6 4-90-16,6 2-2 16,-2 3 6-16,9 6-53 15,6-3-28-15,6 4-46 16,6-3-16-16,0 4-19 15,-2 0-4-15,-3 4-5 16,-5 4 0-16,-7-1-3 16,-6 4-1-16,-14 0 1 15,-8-2-1-15,-11-1-1 16,-7-1-1-16,-5-6 0 16,1-1-1-16,1-7 1 15,4 0 0-15,7-2 0 16,6-3 0-16,13 1 1 15,4 1 1-15,15-1-1 0,5-2 2 16,13-5 2-16,4-3 0 16,9-5 3-16,-2 0 2 15,-6 0 1-15,-4 1 1 16,-17 2 5-16,-5 1 14 16,-11 4-157-16,-8 1 121 15,-4 1-28-15</inkml:trace>
  <inkml:trace contextRef="#ctx0" brushRef="#br0" timeOffset="111948.95">10179 15530 1083 0,'1'-4'567'0,"5"5"-87"16,-1 2-199-16,-2 11-104 16,-6 7 11-16,-6 11-33 15,-3 6-45-15,-2-3-63 16,0 0-16-16,2-9-12 0,0-5-3 16,-4-8-5-16,-1-7-4 15,2-6-7-15,-7-3-8 16,2-5-19-16,-1-4-8 15,4-4-15-15,8 1 2 16,5-2 16-16,4 0 8 16,5 1 20-16,8 0 4 15,8 7 8-15,2 1 9 16,6 9 18-16,-3 6 8 0,1 8 15 16,5 6 5-16,-7 0 5 15,-1-3-1-15,-3 0-13 16,-5 0-13-16,-2-3-21 15,-1-3 9-15,-4 1-97 16,-1-13-76-16,1 0-82 16,-3-1 102-16</inkml:trace>
  <inkml:trace contextRef="#ctx0" brushRef="#br0" timeOffset="112262.55">10396 15582 1501 0,'12'-4'631'0,"-6"0"-271"15,7-1-196-15,-3 0-1 16,1 5 7-16,7 1-29 16,2 3-69-16,6 2-20 15,6-1-24-15,-2 3-5 16,0 1-7-16,-2 1-5 15,-12 3-4-15,-11 1 2 16,-9 2 0-16,-10 3 2 16,-8-2 0-16,-8 1-1 0,3 1-3 15,-4-5-2-15,4 1 4 16,3-3-27-16,0-2-106 16,3 3-70-16,8-4-89 15,7-2 150-15</inkml:trace>
  <inkml:trace contextRef="#ctx0" brushRef="#br0" timeOffset="112429.01">10663 15720 1434 0,'-6'20'605'0,"-6"-6"-282"16,-4 6-125-16,-4 1-36 15,-6 2-15-15,5 2-52 16,0-2-30-16,3-5-124 15,11-2-80-15,13-8 87 0</inkml:trace>
  <inkml:trace contextRef="#ctx0" brushRef="#br0" timeOffset="112621.84">10892 15686 1551 0,'13'18'652'0,"-14"2"-291"16,-5 5-132-16,2 9-47 16,-7 2-20-16,4-1-79 15,2 0-36-15,1-12-58 16,4-5-77-16,2-9-134 16,-2-3 137-16</inkml:trace>
  <inkml:trace contextRef="#ctx0" brushRef="#br0" timeOffset="113896.49">11488 14993 1304 0,'-17'-12'543'0,"8"-2"-284"16,6 5-37-16,6 0-29 15,7 2-24-15,11 4-50 16,4 0-15-16,13 6-17 15,3 4-9-15,-1 11-20 16,-3 2-9-16,-9 6-16 16,-7 5-8-16,-10 1-11 15,-4 1-1-15,-12 0-4 16,-6-2-1-16,-8-5-1 16,-4-3-1-16,-8-3-1 15,-1-5 0-15,1-2-1 16,1-1-1-16,5-4-1 15,13 0 8-15,10-5 6 0,5-2 2 16,15 0 11-16,1-3-5 16,7-1 5-16,4-5 2 15,-1 0-1-15,1-1-4 16,-3 4-8-16,-1 3-5 16,-7 1 16-16,-3 1-1 0,-8 1-174 15,-1 2 277-15,-6-3-146 16</inkml:trace>
  <inkml:trace contextRef="#ctx0" brushRef="#br0" timeOffset="116216.27">12224 15055 559 0,'0'0'343'15,"0"0"34"-15,0 0-114 16,-2 0-32-16,1 0-12 16,0 0-36-16,1 0-16 15,0 0-25-15,0 0-8 16,0 0-15-16,0 0-12 0,0 0-20 15,0-1-10-15,2 0-20 16,4-1-12-16,-4 2-14 16,-2 0-9-16,0 0 130 15,0 0-111-15</inkml:trace>
  <inkml:trace contextRef="#ctx0" brushRef="#br0" timeOffset="116895.29">12950 14882 1314 0,'6'-2'557'16,"-4"-3"-291"-16,7 11-82 16,0 6 13-16,0 14-20 15,-2 8-23-15,-2 10-40 16,2 4-15-16,-6 0-29 15,6-2-11-15,-4-11-24 16,-5-9-8-16,2-10-12 16,-2-6-4-16,0-10-10 15,1-4-2-15,-2-12-6 0,3-5-3 16,0-10-5-16,5-8 0 16,3-4 2-16,1-4 2 15,5 3 8-15,5 6 2 16,3 9 2-16,4 3 2 15,5 12 3-15,-5 5 5 16,3 12 9-16,0 10 9 16,-4 10 20-16,1 9 6 0,-6 10 6 15,-2 0-4-15,-5 3-22 16,-2-7-8-16,-4-6-10 16,2-2 7-16,-1-11-133 15,-2-8-67-15,-3-12 104 16</inkml:trace>
  <inkml:trace contextRef="#ctx0" brushRef="#br0" timeOffset="117775.76">13463 14532 1649 0,'-9'0'611'0,"8"0"-439"16,1 0-26-16,2 0 9 16,-2 0-16-16,11 2-40 15,13 0-13-15,38 2-15 16,-31-5-5-16,3 0-19 0,3 1-11 16,-12 0 1-16,-4 0-37 15,-7 3-156-15,-5 2-14 16,-5 6 71-16</inkml:trace>
  <inkml:trace contextRef="#ctx0" brushRef="#br0" timeOffset="118407.88">13882 14200 1665 0,'-11'-5'627'15,"10"1"-410"-15,11-1-111 16,2 4 10-16,10 0 7 15,2 1-24-15,-2 1-36 16,3 2-9-16,5 3-13 16,-5 2-9-16,1 6-13 15,-9 2-5-15,-11 4-6 16,-6-1-2-16,-8 2-2 16,-6-1 0-16,-7-6-3 15,0 5 1-15,-6-7 0 16,3-1-1-16,9 6 1 15,-1-10-1-15,13 1 0 16,2 3 0-16,11-3-1 0,11 1 0 16,5 2 0-16,10-3 0 15,5 1 1-15,-1 0-1 16,-2 2 2-16,-9 3 6 16,-9 2 22-16,-7 4 10 15,-12 3 16-15,-3 0 1 16,-12 0-8-16,-5-3-7 15,-5-4-11-15,-3-4-6 0,-3-3-13 16,-3-4-2-16,9-1-7 16,-4-4 5-16,12-3-35 15,11-1-56-15,0-5-130 16,8 0-78-16,12-4 167 16</inkml:trace>
  <inkml:trace contextRef="#ctx0" brushRef="#br0" timeOffset="118778.4">14549 14172 1430 0,'-4'13'609'0,"4"9"-272"15,-1 7-105-15,-7 8-64 16,-3 6 10-16,-4 3-49 0,2-1-42 15,1-4-50-15,0-1-12 16,2-9-13-16,-2-4-4 16,-2-8-4-16,-5-8-2 15,-2-6-4-15,0-5-10 16,-1-11-26-16,6-6-13 16,4-12-34-16,1-6-11 15,11-6 15-15,1 3 14 0,9 4 38 16,3 5 23-16,0 9 18 15,2 3 15-15,1 13 28 16,0 6 16-16,7 12 23 16,0 8 7-16,-1 10 3 15,4 3-6-15,-2 11-20 16,4-1-17-16,1-1-28 16,-5-6-11-16,-3-13 14 15,-2-5-52-15,-5-14 149 16,-2-5-99-16</inkml:trace>
  <inkml:trace contextRef="#ctx0" brushRef="#br0" timeOffset="123976.03">9485 17194 623 0,'8'-2'417'0,"-6"0"47"15,-1 0-182-15,-1 2-2 16,-1-2-34-16,0 2-32 15,0 0-61-15,-14 3-31 16,-35 20-35-16,21-6-12 16,-11 14-22-16,2 4-9 15,1 4-17-15,5 3-8 0,10-6-7 16,6-4-3-16,9-9-2 16,4-4 0-16,9-3-2 15,9-2 0-15,10-1 1 16,9-4 2-16,6-5 3 15,6 2 0-15,-4-3-1 16,-6 4-1-16,-8 0 1 16,-10-1-2-16,-6-2-110 15,-4-4-40-15,4-4 79 16</inkml:trace>
  <inkml:trace contextRef="#ctx0" brushRef="#br0" timeOffset="124178.23">9321 17668 1627 0,'20'5'614'0,"-5"1"-356"0,7-3-89 16,5 3 31-16,-6 2 6 16,5-4-68-16,-4 3-38 15,-4 4-47-15,8-4-18 16,-11 1-18-16,3 1 18 15,1-6-122-15,-9-1-79 0,9 2 108 16</inkml:trace>
  <inkml:trace contextRef="#ctx0" brushRef="#br0" timeOffset="126871.01">11025 16741 498 0,'2'-8'363'0,"-2"-2"86"16,2-2-120-16,-3 5-58 15,-2 1-18-15,2 6-26 0,-6 1-23 16,0 10-39-16,-4 3-21 16,-7 9-46-16,0 7-15 15,-1 5-23-15,-1 1-10 16,9-6-11-16,3 0-6 16,4-10-7-16,3-2-3 15,7-3-11-15,1-2-2 16,14-1-4-16,4-3-2 0,8-6 0 15,8 2 0-15,5-3-1 16,1-2 0-16,-4 0 0 16,-2-2-1-16,-11 0 2 15,-6 1-48-15,-10-1-144 16,-8 0-10-16,-11-5 88 16</inkml:trace>
  <inkml:trace contextRef="#ctx0" brushRef="#br0" timeOffset="127089.28">11147 16724 1578 0,'0'9'605'0,"0"5"-344"16,4 7-88-16,-4 10 14 0,1 7-5 15,2 13-71-15,-1 0-34 16,4 1-41-16,-2-4-13 15,1-10-15-15,3-5 4 16,-1-6-51-16,-3-5-56 16,-1-8-82-16,-3-2-397 31,0-6 395-31</inkml:trace>
  <inkml:trace contextRef="#ctx0" brushRef="#br0" timeOffset="127669.88">10733 17372 1323 0,'-25'4'557'16,"2"0"-259"-16,5 1-97 15,4-3-10-15,6 0-3 0,7 0-49 16,5 2-29-16,14 1-39 16,7 0-16-16,20 2-8 15,5-4-3-15,18-2-5 16,2 1-2-16,13-4 2 15,-2 0-4-15,14-4-6 16,5-1-7-16,-11-1-7 16,6 4 1-16,-18 3 2 15,-11 2 4-15,-4 3 2 16,-9 1-1-16,-11-2-4 16,-3-1-5-16,-14 0-4 15,-11-2-1-15,-19 3-68 16,-8-2-63-16,-15 2-137 15,-7 1-36-15,-4 2 175 16</inkml:trace>
  <inkml:trace contextRef="#ctx0" brushRef="#br0" timeOffset="128186.12">11162 17770 1561 0,'-4'-1'590'15,"4"1"-387"-15,5 8-74 16,0 7 0-16,1 12 31 15,-1 11-12-15,1 4-56 16,-3 3-18-16,0 0-21 16,-1-3-6-16,-1-14-16 15,0-5-8-15,-1-15-12 16,-2-4-4-16,-2-6-6 16,-4-1-1-16,-1-3-5 15,0-7-2-15,3-7-11 0,4-6-1 16,7-9-1-1,7-2 5-15,9-1 10 0,6-2 4 16,8 6 1-16,4 6 2 16,7 10 12-16,-4 10 4 15,-3 15 18-15,-13 11 14 16,-6 12 11-16,-1 5 4 16,-5 6-6-16,4-1-12 15,-3-5-21-15,-3-1-8 0,-5-9 1 16,0-6-22-16,0-11-130 15,-3-8 264-15,8-25-143 16</inkml:trace>
  <inkml:trace contextRef="#ctx0" brushRef="#br0" timeOffset="140686.04">11655 17470 743 0,'-8'6'428'0,"6"-6"-5"0,0 0-155 15,1 0-80-15,0 1-6 16,0-1-41-16,0 0-33 15,0 0-45-15,0 0-14 16,1 0-19-16,5 2-5 16,16 2-6-16,29 4-1 15,-29-6-3-15,-1 0-2 16,-5-1-4-16,-4 4-2 16,-5 1-2-16,-5 5 0 0,-7 3 1 15,-4 4 3-15,-7 4-2 16,-3-2 0-16,0-3-3 15,0 2-1-15,4-9 7 16,2 2 4-16,5-8 13 16,3-2 4-16,6-3-5 15,3 0-4-15,-3 1-8 16,0 0-3-16,22 1-1 16,32 2-1-16,-26-2 3 15,1 1 8-15,-2 1 15 16,-4 0 7-16,-2 4 5 15,-7-3-4-15,-10 5-12 16,-2-3-3-16,-14 4-6 16,-4 7-1-16,-9-4 0 15,-4 3 0-15,1-5-1 16,2-2-4-16,6 0-4 0,3-3-4 16,11-1-8-16,6-4 0 15,9-3-23-15,3-3-63 16,6-4 273-16,0 2-165 15</inkml:trace>
  <inkml:trace contextRef="#ctx1" brushRef="#br0" timeOffset="153405.88">21518 13767 0,'0'0'0,"0"0"15,0 0-15,0 0 16</inkml:trace>
  <inkml:trace contextRef="#ctx0" brushRef="#br0" timeOffset="164033">11458 11861 732 0,'-6'-4'344'0,"-1"-1"-94"16,5 2-47-16,2 1-16 16,0 2-5-16,0 0-37 15,0 0-21-15,1 12-25 16,1 16-5-16,12 52-11 15,-12-13-8-15,1 28-22 16,3 8-10-16,-1 11-18 16,12 4-6-16,-6-5-7 15,2-1-4-15,-2-12-1 16,-6-8 2-16,7-6 5 16,-7-5 1-16,2-1 1 15,-3-6-4-15,-1-11-5 16,1-10-1-16,-3-12 0 15,1-8 0-15,-5-15-1 16,-1 0 0-16,0-11-1 16,1-3 0-16,-2-4-1 0,3-1-1 15,1-1 2-15,0 1 0 16,0 0 0-16,0 0 0 16,0 0-2-16,-1 0 2 15,-4-1 8-15,4 1 8 16,1 0 10-16,0 0 3 15,0-1-5-15,-1 1-5 16,1 0-7-16,0 0 0 16,1 0 4-16,11-4 1 0,17-2 4 15,35 2-2-15,-17 8-2 16,9 0-2-16,17 0-1 16,5 2-1-16,13-1 3 15,5 2 2-15,11-3 0 16,10 0-2-16,2 6-3 15,-5-6 0-15,-12 9 4 16,-6-1 1-16,-11-4 1 16,-9 2-2-16,-13-2-7 15,-9-3-3-15,-8 1-5 16,0 0-1-16,-10-1-1 16,-3-1 0-16,-12 1 16 15,-7-1-14-15,-8 0-133 16,-6-2 91-16,-9 0-17 0</inkml:trace>
  <inkml:trace contextRef="#ctx0" brushRef="#br0" timeOffset="165042.98">11340 11651 1322 0,'-10'0'556'16,"2"0"-339"-16,7 0-35 15,0 2-25-15,10 3-46 16,7 1-26-16,19 3-35 16,3-5-5-16,18-4-15 15,7 0-8-15,10-1-6 16,13 1-2-16,12 5-5 0,-1 0-1 16,10 6-4-16,7 3 0 15,4-3 0-15,5 2 0 16,1-9-1-16,-4-2-1 15,-3-2 0-15,-3 1 1 16,-17 0 0-16,-1 0 0 16,-22 1-1-16,-8 0 1 15,-13-2 1-15,-9 3 0 16,-10 1 0-16,-8-3 1 0,-9 1 1 16,-4 0-1-16,-7 0 0 15,-1 2-1-15,0-1-1 16,-2-2 0-16,-2 2 0 15,-1-3-1-15,0 0-1 16,0 0 0-16,0 0 0 16,0 0-1-16,0 0 0 15,0 0 0-15,10 4 0 16,-2-2 0-16,-7-2 0 16,2 0 0-16,-3 0 1 15,0 0 1-15,0 0 1 16,0 0-1-16,0 0 1 15,-1 0-2-15,-1 0 1 16,1 0-2-16,-2 5 0 16,-2 5 0-16,-6 8 0 15,-15 29 0-15,13-22 0 0,3 6 0 16,0 6 1-16,1 6 1 16,4 10 6-16,1 7 1 15,0 14 3-15,-1 6-1 16,1 12-5-16,2 2-3 15,2 17 3-15,4 3 1 16,3 1 6-16,0-1 4 16,5-7 0-16,0-5 0 0,0-12-6 15,3-8-3-15,-4-23-4 16,1-6-1-16,-8-16-15 16,-3-8-39-16,-6-17 8 15,-6-5 15-15</inkml:trace>
  <inkml:trace contextRef="#ctx1" brushRef="#br0" timeOffset="155917.26">23886 14381 0,'0'0'0,"0"0"15,-46 82-15,21-47 16,-2-2 0,-1 3-16,1-12 15,2-2 17,-5 3-17,-5-14 16</inkml:trace>
  <inkml:trace contextRef="#ctx0" brushRef="#br0" timeOffset="166596.79">14542 11708 883 0,'-3'-10'398'15,"2"2"-174"-15,0-2-16 16,-3 8-38-16,3 2-21 16,1 6-26-16,0-6-18 15,1 13-19-15,-2 15-9 16,-4 65-28-16,4-26-9 0,-5 18-11 15,5 15-2-15,1 17 1 16,0 6 3-16,4 17 4 16,4-2-2-16,1-2-5 15,0-1-3-15,0-9-8 16,1-8-4-16,-4-18-2 16,7-9-3-16,-3-20-2 15,0-3-1-15,-2-2-1 16,-3 2 0-16,-1-5-1 15,-2-1 0-15,0-9-1 16,-2-7-1-16,1-10 1 16,1-8-13-16,2-15-90 15,-2-11-63-15,3-19 95 16</inkml:trace>
  <inkml:trace contextRef="#ctx0" brushRef="#br0" timeOffset="167580.41">14556 11466 666 0,'-31'5'365'0,"15"-5"-19"15,3-2-80-15,-1 2-37 16,13 0-13-16,-7 2-45 16,4 0-17-16,1-2-40 15,1 1-20-15,2-1-30 16,0 0-12-16,22 6-12 15,43 11-4-15,-6-6-11 16,12 0-6-16,21-2-6 16,7-2-3-16,12-3-4 15,6 0-1-15,9 3-1 16,4-6-1-16,10 8 0 0,4 2-1 16,-5 0-1-16,2 4 1 15,-9 0 0-15,1-1-1 16,-9-4 0-16,-6-2 0 15,-10-5 1-15,-7 4 0 16,-6-4 0-16,-11 3 0 16,-11-1 0-16,-12-3 1 0,-20 4 0 15,-10-6 3-15,-18-2 4 16,-6 0 5-16,-11-3 7 16,-3 2-1-16,-2 1-3 15,1 2-4-15,-4 0-8 16,3 1-4-16,1 2-2 15,-3-1-1-15,11 2 0 16,-5-3 1-16,5 2 0 16,0-3 1-16,-1 0 1 15,0 0-1-15,0 1 1 16,-2 9-2-16,0 2 3 16,-9 31 2-16,8-20 2 15,-3 3 1-15,2 11-5 16,0 7-3-16,2 17-1 15,-4 11-2-15,3 28 7 0,5 11 8 16,0 8 13-16,8 5 4 16,1 1-4-16,-4-6-4 15,-1-8-13-15,2-7-2 16,2-15-2-16,-1-1-1 16,4-14-1-16,-3-8-6 15,-4-24-30-15,3-11-20 16,-5-10-55-16,-2-5-26 15,-1-3-40-15,-3-5-20 16,0 4-23-16,-5 3-4 0,2-1-12 16,0 1 138-16</inkml:trace>
  <inkml:trace contextRef="#ctx0" brushRef="#br0" timeOffset="168294.29">14660 13537 1222 0,'-8'-3'515'0,"6"2"-307"16,2 1-3-16,10-1-73 15,4 0-3-15,14 0-15 0,11 1-18 16,22 0-32-16,4 1-7 16,15 5-12-16,4 3-7 15,6 2-10-15,13 1-6 16,8-1-8-16,5 0-2 15,10-1-3-15,2-7-1 16,3-4 1-16,1-5-1 16,-3-1 0-16,-2 0 0 15,-7 7 5-15,-11 2 3 16,-10 9 5-16,-11 4 1 0,-3 2-3 16,0 0-3-16,-20-5-6 15,-7-3-3-15,-16-9-21 16,-13-4-62-16,-3-9 52 15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4.357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2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10658,'-1'19'7080,"8"10"-5082,0-8-747,0 12-158,23 83 1090,-24-96-1867,2 0-1,0-1 1,1 0-1,8 13-315,-13-26 62,1 0 0,0 1 0,0-1 0,0-1 0,1 1 0,0-1 0,0 0 0,6 4-62,-8-7 12,0 1-1,0-1 1,0 0-1,0 0 1,0 0 0,1-1-1,-1 0 1,1 0-1,-1 0 1,1 0 0,-1 0-1,1-1 1,0 0-1,-1 0 1,4-1-12,-5 0-12,1 1-1,-1-1 1,0-1 0,0 1 0,0 0 0,-1-1-1,1 0 1,0 1 0,0-1 0,-1 0-1,1 0 1,-1-1 0,0 1 0,0 0-1,0-1 1,0 1 0,0-1 0,0 0 0,0 0-1,-1 0 1,0 0 0,1 0 12,3-10-183,0-1 1,-1 0-1,0 0 1,0-4 182,-4 16-24,10-46-461,-2 6-137,3-4 622,-5 33-15,-6 13 16,0-1 0,0 1 0,0 0 1,0 0-1,1 0 0,-1 0 0,0 0 1,0-1-1,0 1 0,0 0 0,0 0 1,1 0-1,-1 0 0,0 0 0,0 0 1,0 0-1,1 0 0,-1 0 0,0 0 0,0 0 1,0 0-1,0 0 0,1 0 0,-1 0 1,0 0-1,0 0 0,0 0 0,1 0 1,-1 0-1,0 0 0,0 0 0,0 0 1,1 0-2,0 1 10,0 0 1,0 0 0,-1 0-1,1 1 1,0-1 0,0 0-1,0 0 1,-1 1 0,1-1-1,-1 0 1,1 1 0,-1 0-11,23 77 581,-10-32 440,9 19-1021,-16-51 233,0-1 0,1-1 1,0 1-1,1-1 0,1 0 0,6 6-233,-12-15 72,0 0 1,1-1-1,0 0 0,-1 0 0,1 0 0,0 0 0,0-1 0,0 1 0,1-1 0,-1 0 0,2 0-72,-4-1 13,0-1 0,-1 1-1,1-1 1,0 1 0,0-1 0,0 0 0,-1 0 0,1 0 0,0 0 0,0 0 0,0-1 0,0 1 0,-1 0 0,1-1 0,0 1-1,0-1 1,-1 0 0,1 1 0,0-1 0,-1 0 0,1 0 0,-1 0 0,1 0 0,-1-1 0,1 1 0,-1 0 0,0 0-1,0-1 1,1-1-13,2-3 14,0 0 0,-1 0 0,0 0 0,0-1 0,-1 0 0,0 1 0,0-1 0,-1 0 1,1 0-1,-1-4-14,1-14-1,-1-1 0,-2-6 1,1 5-32,0 19 3,0-4-294,0 1 0,-1-1-1,-1-7 324,2 19-71,-1-1 0,1 1-1,0-1 1,0 1 0,0-1-1,0 1 1,0 0 0,0-1-1,-1 1 1,1-1 0,0 1-1,0 0 1,-1-1 0,1 1-1,0 0 1,-1-1 0,1 1-1,0 0 1,-1-1 0,1 1-1,0 0 1,-1 0 0,1-1 71,0 1-51,-1 0 0,1 1 0,0-1 0,-1 0 0,1 0 0,0 0 0,0 0 0,-1 0 0,1 0 0,0 0 0,-1 1 0,1-1 0,0 0 0,0 0 0,-1 0 0,1 1 0,0-1 0,0 0 0,0 0 0,-1 1 0,1-1 0,0 0 0,0 0 0,0 1 0,0-1 0,0 0 0,0 1 0,0-1 0,-1 0 0,1 1 51,-4 23-1040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2.3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11795,'7'0'5017,"-10"4"-2169,8 12-1375,-1 4 119,-2 18-104,-4 4-304,2 7-439,-1-1-113,4-5-264,3-6-112,-2-9-128,4-1-48,0-10-80,0-5-416,-8-12-1049,0-5-631,-4-21 1128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2.8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15251,'-3'7'5866,"6"2"-4050,2 3-136,3 1-207,0-1-441,2 2-560,2-1-176,3 0-1664,8 1 111,0-17 505</inkml:trace>
  <inkml:trace contextRef="#ctx0" brushRef="#br0" timeOffset="1">445 31 15371,'-6'32'6042,"4"13"-4234,-4 10-216,5 10-407,5 5-417,8 1-432,4-7-88,9-10-120,2-13 0,3-14-392,4-10-440,-6-14-1113,-3-6-367,-14-18 1232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3.1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0 12811,'-20'0'5193,"21"4"-2665,7 4-815,11 0-297,9-2-264,10 0-728,5-3-160,6-4-592,-4-3-552,-3-4-1120,-5-3 768,-17 6 519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3.4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8090,'3'2'880,"0"0"1,-1 0 0,1 0-1,-1 0 1,0 1 0,1-1-1,-1 1 1,0-1-881,1 3 827,0 0-1,0 0 1,-1 0 0,2 2-827,1 8 1601,0 1 1,2 12-1602,2 21 2290,-2 0 1,-1 10-2291,0 1 1703,4 11-1703,-7-55 121,0 0 0,-2 1 1,1-1-1,-2 1 0,-1 1-121,2-12-9,1-6-92,-1 0 77,-1-1-1,1 0 1,-1 1 0,1-1 0,-1 0 0,0 1-1,1-1 1,-1 0 0,0 0 0,1 1-1,-1-1 1,0 0 0,0 0 24,10-42-726,-8 28 618,1 0 0,1 0-1,1 1 1,0-1 0,6-11 108,-9 23 8,1-3-10,1-1 1,-1 1 0,2 0-1,-1 0 1,4-4 1,-7 9 18,0 0 0,-1 0-1,1 1 1,0-1 0,0 0 0,0 0-1,0 1 1,0-1 0,0 1 0,0-1-1,0 0 1,0 1 0,0 0-1,0-1 1,0 1 0,0 0 0,1 0-1,-1-1 1,0 1 0,0 0 0,0 0-1,0 0 1,0 0 0,1 1 0,-1-1-1,0 0 1,0 0 0,0 1 0,0-1-1,0 1 1,0-1 0,0 1 0,0-1-1,0 1 1,0-1 0,0 1 0,0 0-1,0 0 1,0-1 0,0 2-18,1 0 71,0 1 1,0 0-1,0 0 1,0 0-1,0 0 1,0 0-1,-1 0 0,0 0 1,0 0-1,0 1 1,0-1-1,0 0 1,0 1-1,-1-1 0,0 2-71,1 8 235,-1 0 0,-1 1-1,-1 5-234,0 6 243,2-22-255,0 1 1,0-1-1,0 1 1,0 0-1,1-1 1,0 1-1,0-1 1,0 0 0,1 3 11,-1-4-77,0-1 0,-1 1 1,1 0-1,1 0 1,-1-1-1,0 1 1,0-1-1,1 1 1,-1-1-1,0 1 0,1-1 1,0 0-1,-1 0 1,1 0-1,0 0 1,-1 0-1,1 0 1,0 0-1,0 0 77,4 0-120,-1 0 0,1-1 0,-1 0 0,1 1 0,0-2 120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3.9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40 10570,'-9'-3'4112,"5"4"-772,4 1-2918,0 0 0,0-1-1,0 1 1,0 0 0,1 0 0,-1-1-1,0 1 1,1 0 0,0 1-422,0 2 208,27 138 3901,9 77-2557,-18-107-1216,-12-66-380,3 0-1,6 12 45,-11-47-900,-5-12 866,0 0 0,0 0-1,0 0 1,0 0 0,0 0-1,1 0 1,-1 0 0,0 0-1,0 0 1,0 0-1,0 0 1,0 0 0,0-1-1,0 1 1,0 0 0,0 0-1,0 0 1,0 0 0,0 0-1,0 0 1,1 0-1,-1 0 1,0 0 0,0-1-1,0 1 1,0 0 0,0 0-1,0 0 1,0 0 0,0 0-1,0 0 1,0 0-1,0-1 1,0 1 0,0 0-1,0 0 1,0 0 0,0 0-1,-1 0 1,1 0 0,0 0-1,0 0 1,0-1 0,0 1-1,0 0 35,-3-23-2226,-5-13-3376,-9-19 5602,15 47-328,-19-60-1433</inkml:trace>
  <inkml:trace contextRef="#ctx0" brushRef="#br0" timeOffset="1">24 20 8874,'1'-2'377,"0"1"-1,0-1 1,0 1 0,0 0 0,0 0 0,1-1-1,-1 1 1,0 0 0,1 0 0,-1 0 0,1 1-1,0-1 1,-1 0 0,1 1 0,0-1 0,-1 0-377,4 1 863,0-1 0,0 1 0,0 0 0,0 0 0,1 0-863,3 0 809,2 1 56,1-1-1,-1 2 1,0-1 0,0 2-1,0-1 1,6 4-865,-13-5 147,0 1 0,0-1 1,0 1-1,-1 0 0,1 0 0,0 1 1,-1-1-1,0 1 0,0 0 0,0 0 1,0 0-1,0 0 0,0 0 0,-1 0 1,1 1-1,-1 0 0,0-1 0,0 1 1,0 3-148,0-3 40,-1 1 0,0-1 0,0 1 1,0-1-1,-1 1 0,1 0 0,-1 0 1,-1-1-1,1 1 0,-1 0 0,1-1 1,-1 1-1,0 0 0,-1-1 1,0 3-41,-1-1 62,0 0 0,-1 0 0,1 0 1,-1 0-1,0 0 0,-1-1 1,1 0-1,-1 0 0,0 0 1,-2 1-63,-1 0-206,0 0 0,0-1 0,0 1 0,-1-2 0,0 1 1,0-1-1,0-1 0,-1 1 0,1-2 0,-1 1 1,1-1-1,-1-1 0,0 0 0,0 0 0,-1-1 206,9 0-164,0 0-10,1 1 0,0-1 0,-1 0 0,1 0 1,-1-1-1,1 1 0,0 0 0,-1 0 0,1-1 0,0 1 0,0 0 1,-1-1-1,1 0 0,0 1 0,0-1 0,0 0 0,-1 1 0,1-1 1,0 0-1,0 0 0,0 0 0,0 0 0,1 0 0,-1 0 174,-3-13-1283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4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0 116 9338,'10'4'1308,"0"1"-1,-1 1 1,1-1 0,-1 1-1,-1 1 1,1 0-1308,0 2 813,0 0 1,0 0-1,-1 1 0,-1 0 0,1 1 1,-2-1-1,6 11-813,-5-4 1007,0-1 0,-1 1 1,0 0-1,2 17-1007,-6-31 143,-1 1 0,0 0 0,1-1 0,-1 0 0,1 1 0,1 1-143,0-1 129,-6-10-73,0-1 1,1 0-1,0 0 1,0-1-1,0 1 1,1-4-57,-1-2-91,1 0 0,0 0-1,1 0 1,0-3 91,1 14-13,0-26-255,3 0 0,0 0 0,1 0 0,4-7 268,-3 17-258,8-25-417,-12 39 456,0 0-1,0 1 1,1-1-1,-1 0 1,1 0-1,-1 1 1,1 0-1,3-3 220,-5 5-48,0 0 1,0 0-1,0 0 0,1 1 1,-1-1-1,0 0 0,0 1 1,1-1-1,-1 1 0,1-1 1,-1 1-1,0-1 0,1 1 1,-1 0-1,1 0 0,-1 0 0,1 0 1,-1 0-1,0 0 0,1 0 1,-1 0-1,1 1 0,-1-1 1,0 1-1,1-1 0,-1 1 1,0-1-1,1 1 0,0 0 48,23 14-185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4.9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94 388 11987,'-2'2'805,"1"-1"0,-1 1 1,1 0-1,0 1 0,0-1 1,0 0-1,1 0 0,-1 0 1,0 1-1,1-1 1,-1 1-806,-3 28 2027,4-26-1508,-2 9-52,1-1 0,1 1 1,0 0-1,1 0 0,1 0 1,0 0-1,0 0 1,1-1-1,3 6-467,-4-15 26,-1-1 1,1 1-1,0-1 1,0 0-1,0 1 1,0-1-1,1 0 1,-1-1-1,1 1 1,0 0-1,0-1 1,0 1-1,0-1 1,0 0-1,1 0 1,-1 0-1,1-1 1,-1 1-1,1-1 0,-1 1 1,1-1-1,0-1 1,0 1-1,0 0 1,-1-1-1,1 0 1,1 0-27,0 0 0,-1 0 0,1 0-1,-1-1 1,1 0 0,-1 0 0,1 0 0,-1 0 0,1-1 0,-1 0 0,0 0-1,0 0 1,0 0 0,0-1 0,0 1 0,-1-1 0,1 0 0,-1 0 0,1-1 0,-1 1-1,0-1 1,-1 1 0,1-1 0,0 0 0,0-2-10,-1 1 0,1-1 0,-1 1 0,0-1 0,-1 0 0,1 0 0,-1 0 0,0 0 0,-1 0 0,1 0 0,-1 0 0,0 0 0,-1-2 10,0 0-15,-1 0 1,0 0-1,0 0 1,0 0-1,-1 0 0,0 0 1,-1 1-1,0 0 1,-3-5 13,2 4-12,0 1 0,-1 0 0,0 0 0,0 1-1,-1 0 1,1 0 0,-1 0 0,-8-4 13,10 6-5,-1 1 0,0 0 0,0 0 1,-1 1-1,1 0 0,0 0 0,-1 0 0,1 1 1,-1 0-1,0 0 0,-5 0 5,5 1-111,1 0 1,0 1-1,0 0 1,-1 0-1,1 0 1,0 1-1,0-1 1,0 1-1,0 1 1,0-1-1,1 1 1,-1 0-1,1 1 1,0-1-1,0 1 1,-3 3 110,7-7-174,1 1 1,-1 0 0,0 0 0,0 0-1,0 0 1,1 0 0,-1 0 0,1 0 0,-1 1-1,1-1 1,-1 0 0,1 0 0,0 0-1,-1 1 1,1-1 0,0 0 0,0 0 0,0 1-1,0-1 1,0 0 0,0 0 0,0 1-1,0-1 1,1 0 0,-1 0 0,0 0 0,1 1 173,12 20-1521</inkml:trace>
  <inkml:trace contextRef="#ctx0" brushRef="#br0" timeOffset="1">418 0 15051,'-1'3'896,"1"-1"1,-1 0-1,0 1 0,1-1 0,0 0 0,-1 1 0,1-1 0,0 2-896,1 3 542,0 1 0,0 0-1,1 4-541,2 7 804,6 57 936,51 291 945,-56-341-2618,1-1 0,2 0-1,0-1 1,7 12-67,-20-45-61,-8-16-49,9 15 71,1-1-1,0 1 1,1-1-1,0 0 1,1 0-1,0 0 1,1-7 39,0 10-17,1 0 1,0-1-1,0 1 1,0 0-1,1 0 1,1 0-1,-1 0 1,1 0-1,0 0 1,2-2 16,-3 8-3,-1-1 1,1 1-1,-1 0 1,1 0-1,0 0 0,-1 0 1,1 0-1,0 0 1,0 0-1,1 1 1,-1-1-1,0 1 0,1-1 1,-1 1-1,1 0 1,-1 0-1,3-1 3,-1 1 6,0 1 1,0 0-1,0-1 0,0 1 1,1 0-1,-1 1 0,0-1 0,0 1 1,0 0-1,0 0 0,2 1-6,0 0 35,0 1 0,0-1 0,0 1 0,0 1 0,-1-1 0,1 1 0,-1 0 0,0 0 0,-1 0 0,1 1 0,0 0 0,-1 0 0,0 0 0,-1 0 0,1 1 0,-1 0 0,0-1 0,0 1 0,0 3-35,-1-5 30,0 1 0,0 0 0,-1 0 0,0 0 0,0 0 0,0 1 0,-1-1 0,0 0 0,0 0 0,0 0 0,0 1 0,-1-1 0,0 0 0,0 0 0,-1 0 0,1 0 0,-1 0-1,0 0 1,0-1 0,0 1 0,-1-1 0,0 1 0,0-1 0,-2 2-30,3-3 4,-1 0 0,0 0 0,0-1 1,0 1-1,0-1 0,0 0 0,0 0 0,-1 0 0,1 0 0,-1 0 0,0-1-4,-2 1-80,0-1 0,0 1 0,0-2-1,0 1 1,-1-1 0,1 0 0,0 0 0,-1 0 80,-36-5-40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5.4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115 0 14987,'1'4'767,"-1"-1"0,1 0 0,0 0 0,0 0 0,1 1 0,-1-1 0,1 0 0,-1-1 0,2 2-767,-2-2 161,1 0 1,0 0-1,0-1 0,0 1 1,0 0-1,0-1 1,0 0-1,2 2-161,28 11 1419,0 0-1,14 2-1418,-9-3 860,19 10-860,-50-20 55,1 1 0,0 0 0,-1 0 0,3 2-55,-7-5 7,-1 0 0,0 0-1,0 0 1,0 0 0,0 0 0,0 0 0,-1 0 0,1 0 0,0 0 0,0 0 0,-1 0 0,1 0 0,0 1 0,-1-1 0,1 0 0,-1 1 0,0-1 0,1 0 0,-1 1 0,0-1 0,0 0 0,0 1 0,0-1 0,0 0 0,0 1 0,0-1 0,-1 1-7,-1 2 16,0 0 0,0 0 0,-1 0 0,0 0 0,0-1 0,0 1 0,0-1 1,0 0-1,-1 0 0,-2 2-16,-4 5 34,-17 13 63,-1-1 0,0-1 0,-4 1-97,-27 13-50,-5 0 50,46-25-328,-32 17-866,45-23 603,-1 0-1,1 0 0,-1 1 0,1-1 0,1 1 0,-5 5 592,1 4-1605</inkml:trace>
  <inkml:trace contextRef="#ctx0" brushRef="#br0" timeOffset="1">429 385 9354,'0'5'5137,"-5"7"-24,-10 5-2320,-17 7-849,-1 6-111,-4 3-729,-1-1-360,9-6-384,4-2-176,9-13-1336,13-8-633,23-14 1009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5.9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0 14451,'-23'7'5529,"15"3"-3112,4 2-881,5 16 136,2 12-151,1 11-729,4 9-240,-4 7-200,1-3-64,3-8-120,3-8-32,2-15-24,-2-6-80,0-10-576,-6-7-640,0-9-552,3-4 887</inkml:trace>
  <inkml:trace contextRef="#ctx0" brushRef="#br0" timeOffset="1">444 294 15531,'8'-7'5738,"-8"6"-3794,3 1-504,-3 0 225,0 0-209,0 0-736,9 0-160,26-1-160,33-7-128,-22 2-160,6-1 96,-9 4-368,-2 4-856,-16 6-376,-6 11 640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4.724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7.6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233 41 7762,'5'-6'1284,"-4"4"-967,0 1 0,0 0 0,0 0 0,0-1 0,0 1 0,0-1 0,-1 1 0,1-1 0,-1 1 0,1-1 0,-1 1 0,1-1 0,-1 1 0,0-1 0,1 0 0,-1 1 0,0-1 0,0 0-317,-1 2 104,1-1-1,0 1 1,0 0-1,0-1 0,-1 1 1,1 0-1,0 0 0,0-1 1,-1 1-1,1 0 1,0-1-1,0 1 0,-1 0 1,1 0-1,0 0 0,-1-1 1,1 1-1,0 0 0,-1 0 1,1 0-1,-1 0 1,1 0-1,0 0 0,-1-1 1,1 1-1,0 0 0,-1 0 1,1 0-1,-1 0 0,1 1 1,0-1-1,-1 0 1,1 0-1,-1 0 0,1 0 1,0 0-1,-1 0 0,1 0 1,0 1-1,-1-1 1,1 0-104,-21 10 1056,18-9-797,-20 12 331,0 1 1,2 1-1,-1 0 1,2 2 0,0 0-1,-14 17-590,28-27 138,1 0-1,0 0 1,0 0-1,0 0 1,1 1-1,0 0 1,0 0-1,-2 7-137,5-12 31,0 0-1,1-1 0,-1 1 0,1 0 0,-1 0 1,1 0-1,0 0 0,0-1 0,1 1 0,-1 0 1,0 0-1,1 0 0,0-1 0,-1 1 0,1 0 0,0 0 1,0-1-1,1 1 0,-1-1 0,1 1 0,-1-1 1,1 0-1,0 0 0,-1 1 0,1-1 0,1 0 1,-1-1-1,1 2-30,3 1 20,0 0 0,0 0 0,1-1 0,0 0 1,-1 0-1,1-1 0,0 1 0,5 0-20,9 1 33,1-1 0,4 0-33,14-2 105,0 0 1,0-3 0,0-2-1,36-7-105,-45 4 378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8.0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14107,'-3'20'5225,"2"5"-3969,1 4-63,-3 7-137,2 7-288,-2 2-480,-2 0-64,2-3-192,-1-9-328,4-4-872,0-4-456,3-3 911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8.6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5 9850,'-15'0'4585,"15"4"-1008,21 2-2321,13-4 56,20 1 65,14 1-153,29-4-384,11-1-136,18-3-264,1-3-144,-9-2-136,-1 6-39,-25 3-89,-9 3-289,-36 6-895,-19 0-400,-21 6 816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48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34 12867,'9'13'2127,"0"0"1,-1 1-1,1 3-2127,-3-6 500,-1 1 0,-1 0 0,0 0 0,-1 0 0,0 0 0,0 0 0,-2 1 0,1-1 0,-1 1 0,-1-1 0,-1 6-500,0-1 422,-1 5 1014,-3 19-1436,2-28 377,3-24-262,0-2-163,0-4-20,1 0 0,1 1 0,0-1 0,1 1 0,0 0 0,2 0 0,0 0 0,3-7 68,-1 9-14,0 1 1,1 0-1,1 0 0,0 0 0,0 1 1,6-4 13,-9 10 7,0 0 0,0 0 0,1 0 1,0 1-1,0 0 0,0 0 1,0 1-1,1 0 0,0 1 1,0-1-1,0 1 0,2 0-7,-5 2 49,1 0 0,-1 1 0,0 0-1,0 0 1,0 0 0,1 0 0,-1 1-1,0 0 1,0 0 0,0 0 0,0 1 0,0 0-1,0-1 1,0 2 0,-1-1 0,1 1-1,-1-1 1,1 1 0,-1 1 0,0-1-1,0 0 1,0 1-49,5 6 188,0-1-1,-1 1 1,0 1 0,-1-1-1,0 2 1,-1-1 0,0 1-1,2 5-187,4 15 29,-1 1 0,-2 0-1,-1 0 1,-2 3-29,-5-24-35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0.8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67 4985,'3'-1'1472,"0"0"0,-1 0 0,1 0-1,0 0 1,0-1 0,-1 1 0,3-2-1472,-3 1 453,0 1 1,0 0-1,0 0 0,1 0 1,-1 0-1,0 0 1,1 0-1,-1 0 0,0 1 1,1-1-1,-1 1 1,1 0-1,-1-1 0,1 1-453,-2 0 38,-1 0-1,0 0 0,1 1 1,-1-1-1,1 0 1,-1 0-1,0 0 0,1 0 1,-1 0-1,1 1 1,-1-1-1,0 0 0,1 0 1,-1 0-1,0 1 1,1-1-1,-1 0 0,0 1 1,0-1-1,1 0 1,-1 1-1,0-1 0,0 0 1,1 1-1,-1-1 0,0 1 1,0-1-38,12 37 836,-6-21-664,-1-6-60,-1 1 0,-1 0 0,0 1 1,0-1-1,-1 0 0,0 1 0,-1-1 1,0 6-113,-1-16 10,-2 32 229,2-1 0,2 0 1,3 21-240,-3-39 52,-2-14-52,0 0 1,0 0 0,0 1-1,0-1 1,0 0-1,0 0 1,0 0 0,0 0-1,0 0 1,0 0 0,0 0-1,0 0 1,0 1-1,0-1 1,0 0 0,0 0-1,0 0 1,0 0-1,0 0 1,0 0 0,0 0-1,0 0 1,0 1 0,0-1-1,0 0 1,0 0-1,0 0 1,0 0 0,0 0-1,0 0 1,0 0-1,-1 0 1,1 0 0,0 0-1,0 0 1,0 1 0,0-1-1,0 0 1,0 0-1,0 0 1,0 0 0,0 0-1,-1 0 1,1 0 0,0 0-1,0 0 1,0 0-1,0 0 1,0 0 0,0 0-1,0 0 1,0 0-1,-1 0 1,1 0 0,0 0-1,0 0 1,0 0 0,0 0-1,0 0 1,0 0-1,0 0 1,0 0 0,0 0-1,-1-1 1,1 1-1,0 0 0,-6-6 6,3 1-18,0 0-1,1 0 1,-1 0-1,1 0 1,0 0-1,0-1 1,0-3 12,-8-41-179,8 36 111,1 0 1,0-1 0,1 1 0,1-5 67,0 11-21,0-1 1,1 1-1,0 0 1,0-1-1,1 1 0,0 0 1,0 1-1,1-1 21,4-7-15,1 1-1,0 0 0,1 1 1,3-3 15,-8 10 13,1 0 0,-1 0 0,1 1 0,0 0 1,1 0-1,-1 0 0,1 1 0,0 0 0,6-2-13,-11 5 24,0 1 1,0-1-1,0 1 0,0-1 0,0 1 0,0 0 0,0 0 0,1 0 0,-1 0 0,0 0 0,0 0 1,0 0-1,0 1 0,0-1 0,0 1 0,1 0-24,1 1 66,-1-1-1,0 1 1,0 0-1,0 0 1,0 0 0,0 1-1,0-1 1,0 1-1,0 0-65,4 5 208,-1 0 0,-1 0-1,1 0 1,-1 1-1,-1 0 1,4 7-208,-1 3 167,-1 1 0,-1 1 1,-1-1-1,0 1 0,-2-1 0,0 1 0,-1 0 1,-1 0-1,-1 0 0,-1-1 0,-1 4-167,0-15-83,3-8-120,-1 1-1,1-1 0,0 0 0,-1 1 0,1-1 1,0 0-1,0 1 0,0-1 0,0 0 0,0 1 0,0-1 1,0 2 203,5-3-781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1.4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47 9602,'-1'-1'8372,"-1"2"-3529,-4 9-2394,-8 16-3078,10-17 738,0-1 16,0 0 1,0 0-1,-1 6-125,4-10 42,1 0 0,-1-1 0,0 1 0,1 0 0,0 0 0,0 0 0,0-1 0,0 1 0,1 0 0,-1 0 0,2 2-42,0 0 41,0 0 0,1 0 0,-1-1 1,1 1-1,1 0 0,-1-1 0,1 0 0,0 0 0,0 0 0,1 0 0,-1-1 1,1 0-1,2 2-41,0-1 14,0 0 1,0 0-1,1-1 1,-1 0-1,1-1 1,0 1 0,0-1-1,1-1 1,3 1-15,-8-2 0,0-1 1,-1 0-1,1 0 1,0 0 0,-1 0-1,1-1 1,0 0-1,-1 1 1,1-1 0,-1-1-1,1 1 1,-1 0-1,1-1 1,-1 0 0,0 0-1,0 0 1,0 0-1,0 0 1,0 0-1,0-1 1,-1 0 0,2-1-1,1-2 0,0 0-1,0 0 1,-1 0 0,1-1 0,-2 1 0,1-1 0,-1 0 0,0-1 0,0 1 0,-1-1 0,0 2 3,-1-1 1,0 1 0,-1-1-1,0 1 1,0-1 0,0 1-1,-1-1 1,0 1 0,0 0-1,0-1 1,-1 1 0,0 0-1,0 0 1,-1 0 0,1 0-1,-1 0 1,-1 1 0,1-1-1,-1 1 1,0 0 0,0 0-1,-1 0 1,1 1 0,-1-1-1,0 1 1,0 0 0,-1 1-1,1-1 1,-1 1 0,1 0-1,-1 0 1,0 1 0,0 0-1,-1 0 1,1 0 0,-4 0-4,-3 0 18,0 1 1,0 0 0,-1 0-1,1 1 1,-11 2-19,17-1-81,-1 0-1,1 1 1,0 0-1,0 0 1,0 0-1,0 1 1,0 0-1,0 0 1,1 1-1,0-1 1,-3 3 81,7-5-48,1 1-1,-1-1 1,0 0 0,1 1 0,0-1-1,-1 1 1,1 0 0,0-1-1,0 1 1,0 0 0,0 0 0,0-1-1,0 1 1,0 0 0,1 0 0,-1 0-1,1 0 1,-1 0 0,1 0 0,0 0-1,0 0 1,0 0 0,0 1 0,0-1-1,0 0 1,0 0 0,1 0 48,1 3-98,0 1 0,0-1 0,0 0 1,1 1 97,-3-6-4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2.1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249 9 11362,'0'0'5252,"-2"-1"-3671,-1 0-1269,0 0 1,0 0 0,-1 0 0,1 1 0,0-1-1,0 1 1,-1 0 0,0 0-313,-11-1 505,2 0-126,0 1 1,0 0 0,0 1-1,-9 2-379,15-2 138,0 1 0,0 0-1,1 0 1,-1 0 0,1 1-1,-1 0 1,1 0 0,0 0-1,0 1 1,-4 3-138,5-2 75,0 0 0,1 0 0,0 0-1,-1 0 1,2 1 0,-1-1 0,1 1 0,0 0 0,0 0-1,0 1 1,1-1 0,0 0 0,0 1 0,1-1-1,0 1 1,0 0 0,0 0 0,1-1 0,0 1-1,0 0-74,1 2 25,-1-1-1,2 1 0,-1-1 1,1 1-1,0-1 0,1 0 0,0 0 1,0 0-1,1 0 0,0 0 0,0-1 1,1 0-1,0 0 0,0 0 1,4 4-25,-1-4-9,0 0 1,0 0 0,1-1-1,0 0 1,0-1 0,0 1-1,1-2 1,-1 1 0,1-2-1,0 1 1,3 0 8,-5-2-178,1-1 0,-1 1 0,1-1 0,0-1 0,-1 1 0,1-1 0,0-1 0,-1 0 0,1 0 0,-1-1 0,1 0 0,-1 0 0,8-4 178,-3 0-616,0 0-1,0-2 1,-1 0 0,0 0 0,0-1 0,-1 0 0,10-11 616,-2-1-901,0-1 0,-1-1 1,6-12 900,-11 9-97,-11 22 341,0-1 0,0 1 0,1-1 0,-1 1 0,2-1-244,-3 33 3320,-2-9-2398,-1 6 1746,1 22-2668,2-39 214,-1-1 0,1 1 0,0-1 0,1 1 0,0-1 0,0 0 0,1 0 0,1 3-214,-3-8 20,0 0 0,0 0-1,1-1 1,-1 1 0,0 0 0,0-1 0,1 0 0,-1 1 0,1-1 0,0 0 0,-1 0 0,1 0 0,0 0 0,0 0 0,-1 0 0,1 0 0,0 0 0,0-1 0,0 1 0,0-1 0,0 1 0,2-1-20,0 0-1,1 0-1,-1 0 1,0 0 0,0-1 0,0 0 0,0 1 0,0-1 0,1-1 0,-2 1 0,5-2 1,-4 1-82,-1 0 1,1-1-1,-1 1 1,0-1-1,0 0 1,0 1-1,0-1 1,0-1-1,-1 1 1,1 0-1,-1-1 1,0 1-1,1-2 82,4-10-624,0 0-1,3-12 625,0 1-352,-3 9 194,2-6-68,6-9 226,-12 27 13,0 0 1,0-1-1,1 1 0,0 0 0,-1 1 0,2-1 0,-1 1 0,1 0-13,4-1 230,-9 5-211,0 0 0,0 0 1,1 0-1,-1 0 0,0 0 0,0 0 0,1 0 0,-1 0 0,0 0 1,0 0-1,1 1 0,-1-1 0,0 0 0,0 0 0,1 0 0,-1 0 0,0 0 1,0 1-1,0-1 0,0 0 0,1 0 0,-1 0 0,0 1-19,1 0 68,-1 0-1,1 0 1,-1 1 0,1-1-1,-1 1 1,1-1-1,-1 0 1,0 1-1,0-1 1,0 1-68,10 171 2459,-10-171-2454,1 1 1,-1-1-1,0 1 0,1-1 0,0 1 1,-1-1-1,1 1 0,0-1 0,0 0 1,1 1-1,-1-1 0,0 0 0,1 0 1,-1 0-1,1 0 0,0 0-5,-1-1-49,0 0 0,0-1 1,-1 1-1,1-1 0,0 1 0,0-1 0,0 1 1,0-1-1,0 1 0,0-1 0,0 0 0,0 0 1,0 0-1,0 0 0,0 1 0,1-2 49,0 1-124,0 0 0,0 0 0,0-1 0,-1 1 0,1-1 0,0 0 0,-1 0 0,1 1 0,-1-1 0,1 0 0,-1 0-1,2-2 125,4-3-433,0-1 0,5-7 433,-11 14-14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2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136 0 11650,'0'24'5162,"1"35"-1658,2 11-1191,1 13-697,5 2-31,6-8-769,2-7-352,10-20-224,1-12-120,2-20-952,-2-17-577,-4-17 145,-7-15 376</inkml:trace>
  <inkml:trace contextRef="#ctx0" brushRef="#br0" timeOffset="1">4 154 13555,'-4'11'5433,"21"8"-2984,10 3-1057,14 2-208,10-2-336,5-5-792,5-6-608,15-13 368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2.8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0 13819,'-8'3'5129,"4"9"-3537,4 6-31,1 12 319,0 6-232,1 2-679,0 2-217,-2-1-352,0-3-48,3-8-1056,-2-10-656,6-15 831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3.2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14155,'0'6'5361,"11"13"-3624,-1 0-873,4-1-88,0-1-216,6-1-904,8-1-488,6-4-1009,2-1-791,1-7-1745,-3 0 2713</inkml:trace>
  <inkml:trace contextRef="#ctx0" brushRef="#br0" timeOffset="1">277 130 9466,'30'3'3922,"-30"-3"-3847,0 0-1,0 0 1,1 0-1,-1 1 1,0-1-1,0 0 0,1 0 1,-1 0-1,0 0 1,0 0-1,0 0 1,1 1-1,-1-1 1,0 0-1,0 0 1,0 0-1,0 0 1,1 1-1,-1-1 1,0 0-1,0 0 0,0 0 1,0 1-1,0-1 1,0 0-1,0 0 1,0 1-1,0-1 1,0 0-1,0 0 1,1 1-1,-1-1 1,0 0-1,-1 0 1,1 1-75,-3 8 1544,1-5-882,-6 16 2035,1 1-1,-4 20-2696,6-17 990,2-1 0,0 1 0,1 0 0,2 11-990,0-28 145,1 0 1,-1-1 0,2 1-1,-1-1 1,1 0-1,0 1 1,1 1-146,4 8 641,10 15-641,2 5 479,-18-34-447,0 0 0,-1 1-1,1-1 1,0 0 0,-1 0 0,1 1 0,-1-1-1,1 0 1,-1 1 0,0-1 0,0 1-1,0-1 1,-1 0 0,1 2-32,-1-3 15,1 1 0,-1 0-1,0-1 1,1 1 0,-1-1 0,0 1-1,0-1 1,0 1 0,0-1 0,-1 1-1,1-1 1,0 0 0,0 0 0,-1 0-1,1 0 1,-1 0 0,1 0 0,-1 0 0,0 0-15,-10 4-242,1-1 1,-1 0 0,0 0 0,0-2 0,0 1 0,0-2 0,-1 1 0,1-2 0,-1 0 0,1 0 0,-9-2 241,7-2 35,10 0-119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11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0,'0'0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3.6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16 10778,'-4'-14'5870,"5"12"-3641,3 10-638,10 24 2279,6 26-3870,3 8 1282,-15-48-733,0 1 1,11 15-550,-15-27 99,1-1 0,0 1-1,0-1 1,0 0 0,1 0 0,-1-1 0,1 1 0,4 1-99,-8-6 16,-1 0 1,0 0-1,1 0 1,-1 0-1,1-1 1,-1 1-1,1 0 1,0-1-1,-1 1 1,1-1-1,-1 0 1,1 0-1,0 1 0,-1-1 1,1 0-1,0 0 1,0-1-17,-1 1 10,1-1 0,-1 1 1,1-1-1,-1 1 0,0-1 0,0 0 1,1 0-1,-1 1 0,0-1 1,0 0-1,0 0 0,0 0 0,0 0 1,0-1-1,0 1 0,0 0-10,3-6 24,-1 0-1,1 0 1,-1 0 0,-1 0-1,1 0 1,0-5-24,-1 3 19,7-18 186,-3 7-310,0 0 0,-1 0 0,0-1 0,-2 1 0,0-18 105,-3 15 107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4.1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13491,'0'27'5049,"2"-2"-3185,1 0-575,4 2 223,-5-4-128,5-2-544,-3-4-215,-2-2-265,9-2 80,-3-9-968,-4-4-633,3-17 761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4.5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11658,'24'7'4850,"-22"2"-2402,10 1-1472,1 2 8,-4 1-279,13-2-705,15-1-16</inkml:trace>
  <inkml:trace contextRef="#ctx0" brushRef="#br0" timeOffset="1">470 245 11658,'-8'-2'1731,"1"-2"0,-1 1 0,-2-2-1731,-1 0 578,10 4-475,0 0-1,-1 0 1,1 1 0,-1-1-1,0 1 1,1-1 0,-1 1-1,1 0 1,-1 0-1,0-1 1,1 1 0,-1 0-1,1 1 1,-1-1 0,0 0-1,1 0 1,-1 1 0,1-1-1,-1 1 1,1-1-1,-1 1 1,1-1 0,-1 1-1,1 0 1,-1 0 0,1 0-1,0 0 1,0 0 0,-1 0-1,1 0 1,0 0-1,0 1 1,0-1 0,0 0-1,0 1 1,1-1 0,-1 1-103,-2 3 219,0 1 0,1-1 1,0 1-1,0 0 0,1 0 1,-1 0-1,1 0 1,0 0-1,1 2-219,-1 1 163,1 0 0,0-1 0,1 1 0,0-1 0,1 1 0,-1-1 0,1 0 0,4 8-163,-5-12 24,0-1 0,1 0 0,-1 0 0,1 0 0,0 0 0,0 0 0,0 0 0,1-1 0,-1 1 0,0-1 0,1 1 0,0-1 0,-1 0 0,1 0 0,0 0 0,0 0 0,0-1 0,1 1 0,-1-1 0,0 0 0,0 0 0,1 0 0,1 0-24,2 0 17,0-1-1,0 0 1,0 0-1,0 0 1,0-1 0,0 0-1,0-1 1,-1 1-1,1-1 1,0 0-1,-1-1 1,6-3-17,-4 2 12,0 0 0,-1-1 1,1 0-1,-1 0 0,0-1 1,-1 0-1,0 0 0,0 0 1,5-7-13,-9 10 7,1-1 0,-1 0 0,0 1 1,-1-1-1,1 0 0,-1 0 0,1 0 0,-1 0 1,0 0-1,-1-1 0,1 1 0,-1 0 1,0 0-1,0 0 0,0-2-7,0 3 10,-1 0 0,1-1 1,-1 1-1,0 0 0,0 0 0,0-1 0,0 1 1,-1 0-1,1 0 0,-1 0 0,0 1 1,1-1-1,-2 0 0,1 0 0,0 1 0,0 0 1,-1-1-1,-2-1-10,-1 0 24,0 1 0,0-1 0,-1 1 0,0 0 1,0 1-1,0-1 0,0 1 0,0 1 0,0-1 0,-6 1-24,7 0-28,0 1 0,0 0 0,0 0 0,0 0-1,0 1 1,1 0 0,-1 0 0,0 0-1,1 1 1,-1 0 0,0 0 0,1 0-1,-4 3 29,6-4-86,1 1-1,0 0 1,0-1 0,0 1-1,0 0 1,0 0-1,0 0 1,1 0-1,-1 1 1,1-1-1,-1 0 1,1 1-1,0-1 1,0 0-1,0 1 1,0 0-1,0-1 1,1 1-1,-1 0 1,1 1 86,0 24-687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4.93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62 1 12107,'-3'6'5329,"-2"13"-2201,-2 19-1591,-4 9-65,-2 10-392,2 4-320,3 2-480,4-1-103,7-8 15,8-5-304,5-21-1081,6-6-175,7-11 600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5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257 230 12755,'0'-1'275,"1"0"0,-1 0 0,0 0 1,1 0-1,-1 0 0,0-1 0,0 1 1,0 0-1,0 0 0,0 0 0,0 0 1,0-1-1,-1 1 0,1 0 0,0 0 0,-1 0 1,1 0-1,0 0 0,-1 0 0,1 0 1,-1 0-1,0 0 0,1 0-275,-2-1 212,1 1 0,-1 0 0,1 0 0,0 0 0,-1 0 0,0 0 0,1 1 0,-1-1 0,0 0 0,1 1 0,-1-1 0,0 1 0,1-1 0,-1 1-212,-7-1 305,1 1 0,-1-1 0,1 2 0,-1-1 0,1 1-1,-2 0-304,0 1 112,0 1-1,-1 0 0,1 0 0,0 1 0,0 0 0,1 1 0,-1 0 1,1 0-1,-1 2-111,4-3 27,0 0 0,1 1 0,-1-1 0,1 1 0,0 1-1,1-1 1,-1 1 0,1 0 0,0 0 0,0 0 0,1 0 0,0 1 0,0-1 0,0 2-27,2-5 7,1 0-1,-1 0 1,0 0 0,1-1-1,0 1 1,0 0 0,0 0 0,0 0-1,0 0 1,1 0 0,-1-1-1,1 4-6,0-4 1,0-1 1,-1 1-1,1 0 0,0-1 0,0 1 0,0-1 1,0 1-1,0-1 0,0 0 0,1 1 0,-1-1 1,0 0-1,1 0 0,-1 0 0,1 0 0,-1 0 1,1 0-1,-1 0 0,1-1 0,0 1 0,0 0-1,3 0 0,-1 0 0,1-1 0,0 1 0,-1-1 0,1 0 0,-1 0 0,1-1 0,-1 1 0,1-1 0,-1 0 0,3-1 0,10-3 0,-1-1 0,5-3 0,-11 4 3,0 0 0,0-1 0,-1 0 0,0 0 0,0-1-1,0 0 1,-1-1 0,5-6-3,-12 14 5,-1-1 0,0 1 1,1-1-1,-1 1 0,0 0 0,1-1 0,-1 1 0,1 0 1,-1-1-1,0 1 0,1 0 0,-1-1 0,1 1 0,-1 0 1,1 0-1,-1 0 0,1 0 0,0-1 0,-1 1 0,1 0 1,-1 0-1,1 0-5,-1 0 11,1 1 1,-1-1-1,1 0 0,-1 0 1,0 1-1,1-1 1,-1 0-1,0 1 0,0-1 1,1 0-1,-1 1 1,0-1-1,1 0 0,-1 1 1,0-1-1,0 0 1,0 1-1,0-1 0,1 1 1,-1-1-1,0 1-11,1 4 151,0-1 0,-1 1 0,1 0 0,-1 3-151,0-5 71,0 6 91,0 1-1,1-1 1,1 1-1,-1-1 1,1 1-1,1-1 1,0 0-1,0 0 1,2 2-162,-4-10-47,-1 0-1,1 0 1,0 0-1,-1 0 1,1 0 0,0 0-1,0 0 1,-1 0-1,1 0 1,0 0 0,0-1-1,0 1 1,0 0-1,0-1 1,0 1-1,1-1 48,-1 1-112,0-1-1,0 0 1,0 0-1,1 0 0,-1 0 1,0-1-1,0 1 0,0 0 1,1 0-1,-1-1 0,0 1 1,0-1-1,0 1 1,0-1-1,0 1 0,0-1 1,0 0-1,0 1 113,20-16-943</inkml:trace>
  <inkml:trace contextRef="#ctx0" brushRef="#br0" timeOffset="1">518 0 13163,'-6'24'5273,"-3"25"-2504,-2 9-1057,1 15-400,1 4 0,6-7-711,4-3-233,11-18-88,3-12-288,1-18-960,1-11-505,-6-15 2874,-2-6-1530</inkml:trace>
  <inkml:trace contextRef="#ctx0" brushRef="#br0" timeOffset="2">389 178 14043,'-2'0'5497,"12"2"-3480,0 0-321,10 0-256,6-1-303,1-1-665,5-3-128,0-2-120,-2 0-544,-2-2-1193,-4 7-223,-10 3 784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5.8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0 236 12611,'4'2'661,"0"-1"1,-1 1-1,1-1 1,0 0 0,0 0-1,0 0 1,0-1-1,0 1 1,0-1-1,0 0 1,1 0-662,1-1 442,0 0 0,0 0 1,-1 0-1,1-1 0,-1 0 0,1 0 0,2-1-442,3-3 229,-1 0-1,0-1 1,0 0-1,-1 0 1,0-1-1,0 0 1,3-4-229,-6 5 45,0 0 0,0-1 0,-1 1 0,0-1 0,-1 0 0,0 0 0,2-4-45,-5 8 12,1 0 0,-1 1-1,0-1 1,0 0 0,0 0 0,-1 1 0,1-1 0,-1 0-1,0 0 1,0 0 0,0 0 0,-1 1 0,0-1-1,1 0 1,-1 0 0,0 0 0,-1 1 0,0-3-12,0 3 8,1 1 0,-1-1 0,0 1 0,0 0 0,0 0-1,0 0 1,0 0 0,-1 1 0,1-1 0,-1 0 0,1 1 0,-1 0 0,1-1 0,-1 1 0,0 0 0,0 0 0,1 1 0,-1-1 0,0 1 0,0-1 0,0 1 0,0 0 0,0 0 0,-1 0-8,-3 0 37,-1 1 0,1 0 0,-1 0 0,1 1 0,0 0 1,-1 0-1,1 0 0,-5 4-37,7-4 39,1 1-1,0 0 1,0-1 0,0 2 0,0-1-1,1 0 1,-1 1 0,1 0 0,0 0 0,0 0-1,0 0 1,0 0 0,1 1 0,0-1 0,0 1-1,0-1 1,0 1 0,1 0 0,0 0-1,0 0 1,0 0 0,0 0 0,1 0 0,0 0-39,0-1 2,0 1 0,0-1 0,1 0 1,-1 1-1,1-1 0,0 0 1,0 1-1,1-1 0,-1 0 1,1 0-1,0 0 0,0 0 1,0 0-1,1-1 0,-1 1 1,1-1-1,0 1 0,0-1 1,0 0-1,0 0 0,1 0 1,-1-1-1,1 1 0,0-1 1,0 0-1,0 0 0,2 1-2,5 0-105,-1 1-1,1-2 1,1 0-1,-1 0 0,9 0 106,59-1-1471,-54-1 743,-8 0 168,14 0-2841,20-3 3401,-5-5-1084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6.3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148 299 10250,'-2'-3'552,"0"1"0,0 0 1,0-1-1,0 1 0,0 0 0,0 1 0,-1-1 0,1 0 0,-1 1 0,1-1 0,-1 1 1,0 0-1,1 0 0,-1 0 0,0 0 0,-1 0-552,2 1 185,0 0-1,-1 0 1,1 0 0,0 0-1,0 0 1,0 0 0,0 1-1,-1-1 1,1 1-1,0 0 1,0 0 0,0 0-1,0 0 1,0 0 0,1 0-1,-1 0 1,0 0 0,0 1-1,1-1 1,-1 1 0,1-1-1,-2 2-184,-4 6 410,0 0-1,1 0 1,0 1-1,1-1 1,0 1 0,0 0-1,-2 8-409,5-10 127,-1 0-1,1 0 1,0 1 0,1-1-1,0 0 1,0 1-1,1-1 1,0 0 0,1 1-1,0 5-126,0-12 13,-1-1 0,0 1 0,1 0 0,0 0 0,-1 0 0,1 0 0,0-1 0,0 1-1,0 0 1,0-1 0,0 1 0,0-1 0,1 1 0,-1-1 0,1 1 0,-1-1-13,0 0 2,1 0 0,-1-1 0,0 1 0,1-1-1,-1 1 1,1-1 0,-1 1 0,0-1 0,1 0 0,-1 1 0,1-1 0,-1 0 0,1 0 0,-1 0-1,1 0 1,-1-1 0,1 1 0,-1 0 0,1 0 0,-1-1 0,2 0-2,1-1-14,0 0 0,0 0 0,0 0 0,-1 0 1,1-1-1,-1 0 0,1 0 0,-1 0 0,0 0 0,0 0 1,0-1-1,0-1 14,7-8-271,-2-1 1,5-9 270,-1-2-512,0-1-1,-2 0 1,-1-1 0,3-20 512,18-112-1104,-13 63 1260,-16 88 218,-3 11 149,-4 19 234,-1 13-142,1 0-1,1 1 1,1 10-615,3 112 938,3-116-474,3 20-464,-3-47 1,1-1 1,0 0 0,1 1 0,1-2 0,0 1 0,1 1-2,-4-11-210,0 0 1,1-1-1,-1 1 1,1-1-1,0 1 1,0-1-1,3 2 210,-1 1 231,-6-5-194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6.7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13307,'3'11'5185,"4"-6"-3841,13 2-216,17-1-511,5 2 143,12-1 240,-5-4-128,13-3-360,2 0-128,-7-2-168,5 4-320,-24 0-944,-6 2-664,-20-1-505,-10 2 1129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7.1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30 580 10226,'-23'17'4505,"17"-8"-2016,7 0-361,19 3-488,-3-2 9,15-2-297,3-2-256,9-10-448,4-5-191,1-3-257,-1-1 40,-7-2-752,-6 1-505,-14-8-1135,-9 2-169,-19-10 1385</inkml:trace>
  <inkml:trace contextRef="#ctx0" brushRef="#br0" timeOffset="0.99">154 1 11955,'94'48'8611,"51"18"-5580,-120-56-2710,66 28 711,-69-27-596,-1 0 1,20 15-437,-33-21 57,-1 1 0,0 0 0,0 0 0,0 1 1,-1 0-1,0 0 0,-1 0 0,1 1 0,-1 0 0,-1 0 0,0 0 1,0 1-1,0-1 0,-1 3-57,0-3 18,-1 0 0,-1 0 0,0 1 0,0-1 0,0 1 0,-1-1 0,-1 0 0,1 1 0,-1-1 0,-1 1 0,1-1 1,-1 0-1,-1 0 0,0 0 0,-1 4-18,-2-1 23,-1 1 1,0-1-1,0 1 1,-1-2-1,-1 1 1,0-1-1,0-1 1,-1 0 0,0 0-1,-6 3-23,-20 14-464,-2-2-1,-17 7 465,42-23-250,-74 37-3117,62-31 2349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8.2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265 109 7186,'1'-3'625,"0"1"1,0 0 0,0 0 0,0 0 0,0-1 0,-1 1 0,1 0 0,-1-1-1,0 1 1,1-1 0,-1 1 0,0-1 0,0 1 0,-1 0 0,1-1-1,0 1 1,-1-1 0,0 1 0,0-1-626,0 0 283,0 0 1,0 0-1,0 0 0,-1 0 1,0 0-1,1 1 0,-1-1 1,0 0-1,0 1 0,-1-1 1,1 1-1,0 0 0,-1 0 1,-1-1-284,-1 0 158,0 0 0,-1 1 0,0-1 0,1 1 1,-1 0-1,0 1 0,0-1 0,0 1 0,-1 1 1,1-1-1,0 1 0,0 0 0,0 0 1,0 1-1,0-1 0,-6 3-158,4-1 59,1 0 0,-1 0 0,1 1 0,0 0 0,-1 0 0,2 1 0,-1 0 0,0 0 0,1 1 0,0 0 0,0 0 0,0 0 0,-1 3-59,3-4 13,0 2 1,0-1 0,0 0-1,1 1 1,0 0 0,0-1 0,1 1-1,-1 0 1,1 1 0,1-1 0,-1 0-1,1 0 1,0 1 0,1-1-1,-1 1 1,1 3-14,1-4 8,-1-1-1,1 0 1,0 1 0,0-1-1,1 0 1,0 1 0,0-1 0,0 0-1,0 0 1,1-1 0,0 1-1,0 0 1,0-1 0,0 0-1,1 1 1,0-2 0,0 1-1,0 0 1,3 2-8,1-1 7,0 0-1,0 0 1,1-1 0,-1 0-1,1-1 1,0 0-1,0 0 1,9 1-7,5 0 20,0-1-1,23-1-19,-37-2 5,0 0 1,0 0-1,0-1 0,0 0 1,0-1-1,-1 0 0,1 0-5,-8 1 1,0 1 0,0 0 0,-1 0-1,1-1 1,0 1 0,0-1 0,0 1 0,-1-1-1,1 1 1,0-1 0,-1 1 0,1-1-1,-1 1 1,1-1 0,0 0 0,0 0-1,-1 0-1,0 1 1,0 0 0,0-1 0,0 1-1,0-1 1,0 1 0,0 0-1,0-1 1,0 1 0,0-1 0,0 1-1,0 0 1,0-1 0,0 1-1,0 0 1,-1-1 0,1 1 0,0-1-1,0 1 1,0 0 0,-1-1-1,1 1 1,0 0 0,-1-1 0,0 0-6,0 0 1,0 0-1,-1 0 0,1 0 1,-1 0-1,1 0 0,-1 0 1,1 0-1,-1 1 1,1-1-1,-1 1 0,0-1 1,1 1-1,-1-1 6,-7 1-13,0 0 0,1 0 0,-1 1 0,0 0 0,1 0 0,-1 1 0,1 0 0,-1 1 0,1 0 0,0 0 0,0 1 0,0 0 0,1 0 0,-1 1 0,1-1 0,-6 7 13,10-9 11,0 1 1,1 0-1,-1 0 0,1 0 0,-1 0 1,1 0-1,0 0 0,0 1 0,1-1 1,-1 1-1,0 2-11,1-4 14,1 0 1,-1 0-1,1 0 0,0 0 1,0 0-1,0 0 0,0 0 1,0 0-1,0 0 0,1 0 1,-1 0-1,0 0 0,1 0 1,0 0-1,-1 0 0,1-1 1,0 1-1,0 0 0,0 0 0,0-1 1,1 1-1,-1-1 0,1 1-14,1 2 31,1-1-1,-1-1 0,1 1 1,0 0-1,0-1 0,0 0 1,1 0-1,-1 0 0,0 0 1,1-1-1,-1 0 0,2 1-30,-1-1 22,7 2 54,1 0 0,-1-1 0,1-1 0,-1 0 0,12 0-76,11-3-1522,18-4 1522,-45 5-365,34-3-317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510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403 269,'0'0</inkml:trace>
  <inkml:trace contextRef="#ctx0" brushRef="#br0" timeOffset="1">0 0,'0'0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8.6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0 14859,'-15'24'5825,"-11"19"-3072,24-32-1097,12-5-463,4 1 71,10-7-720,7-7-240,10-5-112,7 0-584,7-5 1456,3 1-872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9.1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218 108 10842,'-3'1'857,"1"0"-1,0 0 0,0-1 1,-1 1-1,1-1 0,-1 0 1,1 0-1,-1 0 0,1 0 1,-1 0-857,1 0 168,1-1 0,-1 0 1,1 0-1,-1 0 1,1 0-1,0 0 0,0 0 1,-1 0-1,1 0 0,0 0 1,0 0-1,0-1 0,0 1 1,0 0-1,0-1 0,0 0-168,-6-10 1026,0 0-301,0 1 1,-1 0-1,0 1 0,-2-2-725,8 10 39,0 0 0,0 0 0,-1 0-1,1 0 1,0 0 0,-1 0 0,1 1 0,-1-1 0,0 1 0,1 0-1,-1 0 1,0 0 0,0 0 0,0 0 0,0 1 0,0-1-1,0 1 1,0 0 0,0-1 0,-2 2-39,3-1 7,0 1 0,-1-1 0,1 1 0,-1 0 0,1 0 0,0 0 0,0 0 0,0 0 0,-1 1 0,1-1 1,0 1-1,1-1 0,-1 1 0,0 0 0,0 0 0,1 0 0,-1 1-7,-2 1 9,2 1 1,-1-1-1,1 1 0,-1 0 1,1 0-1,0 0 0,0 3-9,0 1 15,0 0-1,0 1 1,1-1-1,1 1 0,-1-1 1,1 1-1,1-1 0,0 0 1,0 1-1,1-1 0,2 7-14,-2-11 5,0 1-1,0-1 1,0 0-1,1 0 1,-1-1-1,1 1 0,0 0 1,1-1-1,-1 0 1,1 0-1,0 0 1,0 0-1,0 0 1,0-1-1,1 0 0,-1 0 1,1 0-1,0 0 1,0-1-1,4 2-4,-2-2-5,1 0 0,-1 0 0,1-1 1,-1 0-1,1 0 0,-1-1 0,1 0 0,-1 0 0,3-1 5,1-1-204,0 0 0,0 0 0,0-1 0,0-1-1,8-3 205,9-7-945,-1-1 0,0-1-1,-2-1 1,3-3 945,-23 16-172,8-5-183,0 0 1,0-1-1,-1-1 0,-1 0 0,9-11 355,-16 16 225,-5 7 257,-4 10 259,0 12 254,-1-1-58,2 0-1,0 1 1,2 0-937,1-16 188,1-1 0,0 1 1,1-1-1,-1 0 0,1 1 0,0-1 0,1 1 0,0-1 0,0 0 1,0 0-1,1 0 0,2 5-188,-5-11 18,1 1-1,-1 0 1,1 0-1,-1 0 1,1-1 0,-1 1-1,1 0 1,-1-1-1,1 1 1,0 0 0,-1-1-1,1 1 1,0-1-1,-1 1 1,1-1 0,0 1-1,0-1 1,0 0-1,-1 1 1,1-1 0,0 0-1,0 1 1,0-1-1,0 0 1,0 0 0,0 0-1,-1 0 1,2 0-18,-1-1 0,1 1-1,-1-1 1,1 0 0,-1 0 0,0 1 0,1-1-1,-1 0 1,0 0 0,0-1 0,0 1 0,0 0-1,0 0 1,0 0 0,0-1 0,0 1 0,-1 0-1,1-1 1,17-26-545,7-16-1023,-1 6 165,-21 32 1261,-3 5 137,1 0 0,-1 1-1,0-1 1,0 1 0,1-1 0,-1 0 0,0 1-1,1-1 1,-1 1 0,0-1 0,1 1 0,-1-1-1,1 1 1,-1-1 0,1 1 0,-1 0 0,1-1-1,-1 1 1,1 0 0,0-1 0,-1 1 0,1 0 5,0 0 13,-1 0 0,1 0 1,-1 0-1,0 0 0,1 0 1,-1 0-1,1 0 1,-1 0-1,1 1 0,-1-1 1,0 0-1,1 0 0,-1 1 1,0-1-1,1 0 1,-1 0-1,0 1 0,1-1 1,-1 0-1,0 1 1,1-1-1,-1 0 0,0 1 1,0-1-1,1 1 0,-1-1 1,0 0-1,0 1 1,0-1-1,0 1 0,0-1 1,0 0-1,1 1-13,3 15 388,1 21 630,-2-19-199,3 15-819,8 11-66,-14-43-19,0 1-1,0-1 1,1 0 0,-1 0-1,1 0 1,-1 0-1,1 0 1,-1-1 0,1 1-1,0 0 1,-1 0-1,1 0 1,0 0 0,0-1-1,0 1 1,0 0-1,0-1 1,-1 1 0,1-1-1,0 1 1,0-1-1,0 1 1,0-1 0,1 0-1,-1 1 1,0-1-1,0 0 1,0 0 85,23 1-947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1:59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227 1 14059,'16'46'6017,"-10"22"-2792,2 20-1713,-4 1 1,11 7-425,7-8-376,10-18-432,4-10-56,-4-32-720,-9-20-664,-10-28-577,-1-11 817</inkml:trace>
  <inkml:trace contextRef="#ctx0" brushRef="#br0" timeOffset="1">14 144 13723,'-14'4'5609,"21"2"-2592,8 0-1281,10 1-456,8-3-151,12-4-497,11-1-592,18-7 1408,4-4-1048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0.1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 76 10482,'11'17'4952,"0"-4"-3131,-10-11 163,-7-14-1004,0 0 0,-1 1 0,0 0 0,-5-5-980,8 11 41,1 1 0,-1 0 1,0 0-1,-1 0 0,1 0 0,-1 1 1,1 0-1,-1 0 0,0 0 1,0 0-1,-4-1-41,7 4 3,0-1 0,-1 1 0,1-1 0,-1 1 1,1 0-1,-1 0 0,1 0 0,-1 0 0,1 1 0,-1-1 0,1 1 0,-1-1 0,1 1 1,0 0-1,-1 0 0,1 0 0,0 0 0,0 0 0,0 1 0,0-1 0,0 0 0,0 1 1,0 0-1,0-1 0,0 2-3,-6 6 29,1 0 0,0 0 0,0 1 0,-4 8-28,11-18-1,-8 14 89,1 0 1,1 0 0,0 1-1,-4 14-89,8-21 62,0 0-1,0 0 0,1 1 0,0-1 0,1 1 0,0-1 0,0 1 0,0-1 0,2 7-61,-1-13 14,-1 0-1,1 0 1,-1 0-1,1 0 1,0 0 0,-1 0-1,1 0 1,0 0 0,0-1-1,0 1 1,1 0-1,-1-1 1,0 1 0,1 0-1,-1-1 1,1 0 0,-1 1-1,1-1 1,0 0-1,-1 0 1,1 0 0,0 0-1,0 0 1,0 0 0,0-1-1,0 1 1,0-1-1,0 1 1,0-1 0,0 0-1,0 1 1,0-1-1,0 0 1,0-1 0,0 1-1,0 0 1,0 0 0,0-1-1,0 1 1,0-1-1,0 0 1,0 0-14,13-6 47,0 0 1,0-2-1,12-8-47,-12 7 28,0 1 0,1 0 1,6-2-29,-13 7 6,-3 2 42,-1-1 0,1 1 0,0 0 0,0 1 0,0-1-48,-4 2 31,-1 0-1,1 0 1,0 0-1,-1 0 1,1 0-1,-1 0 0,1 0 1,-1 0-1,1 1 1,-1-1-1,1 0 1,-1 1-1,0 0 1,1-1-1,-1 1 0,0 0 1,1 0-1,-1-1 1,0 1-1,0 0 1,0 0-1,1 1-30,3 5 84,0-1-1,0 1 1,0 1 0,-1-1-1,-1 1 1,1-1 0,-1 1-1,0 0 1,-1 1 0,0-1-1,0 4-83,-1-8-141,-1 0-46,1 1 0,-1 0 0,1-1 0,1 1 1,-1-1-1,1 2 187,-1-4-290,0-1 1,-1 0-1,1 0 1,0 0 0,0 0-1,0 0 1,0 0-1,-1 0 1,2 0-1,-1 0 1,0 0-1,0-1 1,0 1-1,0 0 1,0-1-1,1 1 1,-1-1-1,0 1 1,0-1-1,1 1 1,-1-1-1,0 0 1,1 0-1,0 0 290,22 1-2513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0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63 0 10242,'-10'34'4745,"14"12"-1144,0 11-1377,-1 19-455,1 9 103,4 4-608,1 2-359,9-7-593,0-10-120,-1-17-72,3-19-168,-4-26-784,-4-14-385,-6-23-959,-6-3-297,-11-21 65,-9-4-89,-11-17 1721</inkml:trace>
  <inkml:trace contextRef="#ctx0" brushRef="#br0" timeOffset="1">0 145 6257,'1'-3'647,"1"0"0,-1 0 0,1 1-1,0-1 1,0 0 0,0 1 0,0-1-1,1 1 1,-1 0 0,3-3-647,-2 4 391,-1 0-1,1 0 1,-1-1 0,1 2-1,0-1 1,0 0 0,-1 0-1,1 1 1,0 0 0,0-1-1,0 1 1,2 0-391,21 2 1737,0 0-1,1 1 1,-2 2 0,19 5-1737,-38-8 229,1 0 1,-1 0-1,0 0 0,0 1 1,0-1-1,0 2 1,0 0-230,-4-3 48,-1 0 1,1 0 0,-1 0-1,1 0 1,-1 0 0,0 0-1,0 1 1,0-1 0,1 1-1,-1-1 1,-1 1-1,1-1 1,0 1 0,0-1-1,-1 1 1,1 0 0,0 0-1,-1-1 1,0 1 0,1 0-1,-1 0 1,0-1 0,0 1-1,0 0 1,0 0 0,0 0-1,-1 1-48,-1 2 57,0 0-1,0 0 1,0 0-1,-1 0 1,0-1-1,0 1 1,0 0-1,0-1 1,-1 0 0,-2 3-57,4-5 16,-9 10-238,-1 0 0,0-1 1,-1 0-1,0-1 1,-1 0-1,-10 5 222,21-14-262,-1 1-1,1-1 1,-1 0 0,1 0 0,-2 1 262,4-2 7,0 0 1,0 0 0,0 0 0,0 0 0,1 1 0,-1-1-1,0 0 1,0 0 0,0 0 0,0-1 0,0 1-1,1 0 1,-1 0 0,0 0 0,0-1 0,0 1 0,0 0-1,1-1 1,-1 1 0,0-1-8,1 1 1,0-1 0,0 1 0,-1 0 0,1-1 0,0 1-1,0 0 1,0-1 0,0 1 0,0-1 0,0 1 0,0 0 0,0-1 0,0 1 0,1-1-1,-1 1 1,0 0 0,0-1 0,0 1 0,0 0 0,0-1 0,1 1 0,-1 0 0,0-1-1,0 1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0.8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0 101 10738,'35'27'4697,"-11"7"-2080,-7 6-441,-5 20-183,-7 5-361,2 5-624,-2-1-232,3-12-319,-4-6-145,-4-22-168,6-5-224,-12-22-729,2-6-399,-2-18-1040,-12-14-361,8-12-551,2-7-585,-3-6 2512</inkml:trace>
  <inkml:trace contextRef="#ctx0" brushRef="#br0" timeOffset="1">63 16 9042,'2'-2'434,"0"1"-1,0-1 1,1 1-1,-1-1 1,0 1-1,1 0 1,-1 0 0,1 0-1,0 0 1,-1 1-1,1-1 1,0 1 0,-1-1-1,1 1 1,0 0-1,0 0 1,-1 0 0,1 0-1,0 1 1,-1-1-1,1 1 1,0 0 0,-1-1-1,2 2-433,7 2 1000,0 1 0,0 1 0,-1 0 0,1 0 0,5 5-1000,-10-6 355,0 0-1,1 1 1,-2 0-1,1-1 1,-1 2-1,0-1 1,0 1-1,4 6-354,-8-10 37,0-1-1,0 1 1,0-1-1,0 1 1,0 0-1,0-1 1,-1 1-1,1 0 1,-1 0-1,0 0 0,0-1 1,0 1-1,0 0 1,0 0-1,-1-1 1,1 1-1,-1 0 1,0 0-1,0-1 1,0 1-1,0-1 0,0 1 1,0-1-1,-1 1 1,1-1-1,-1 0 1,0 1-1,0-1 1,0 0-1,0 0 1,0 0-1,0-1 0,-1 2-36,-6 4-105,-1-1-1,1 0 1,-1 0-1,0-1 0,-1 0 1,1-1-1,-1 0 1,0 0-1,0-1 0,0-1 1,-4 1 105,12-3-266,0 0 1,0 1 0,0-1-1,0-1 1,0 1-1,0 0 1,0-1 0,0 1-1,0-1 1,0 0 0,0 0-1,0 0 1,0 0-1,1-1 1,-3-1 265,3 2-159,0-1 1,1 0-1,-1 0 1,1 0-1,-1 1 1,1-1-1,0-1 1,-1 1 158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1.3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0 121 12075,'8'10'1288,"0"-1"1,-1 1-1,0 1 1,0-1 0,-1 1-1,-1 1 1,1 0-1289,0 4 1324,-1 1 0,0 0 0,-1 0 0,0 13-1324,1 6 1699,-7-104-1363,0-28-368,3 77-203,0 1-1,1-1 1,1 1 0,1-1 235,-2 13-286,-1 0 0,1 1 1,0-1-1,1 1 0,-1-1 1,1 1-1,0 0 0,1 0 1,-1 0-1,4-3 286,-5 6-218,0 0-1,0 0 1,0 1-1,0-1 1,1 1 0,-1-1-1,1 1 1,-1 0 0,1 0-1,-1 0 1,1 0-1,-1 0 1,1 1 0,0-1-1,-1 1 1,1 0-1,0-1 1,0 1 0,-1 1-1,1-1 1,0 0 0,-1 1-1,1-1 1,0 1 218,2 1-603,0 0-1,0 0 1,-1 0 0,1 1-1,-1-1 1,1 1 0,-1 0-1,3 3 604,5 5-1437</inkml:trace>
  <inkml:trace contextRef="#ctx0" brushRef="#br0" timeOffset="1">318 52 7554,'33'2'3887,"-33"-2"-3795,0 0 0,1 0-1,-1 0 1,0 0 0,0-1-1,0 1 1,0 0 0,0 1 0,1-1-1,-1 0 1,0 0 0,0 0 0,0 0-1,0 0 1,0 0 0,1 0-1,-1 0 1,0 0 0,0 0 0,0 0-1,0 0 1,0 0 0,0 0 0,1 1-1,-1-1 1,0 0 0,0 0-1,0 0 1,0 0 0,0 0 0,0 0-1,0 0 1,0 1 0,0-1 0,0 0-1,0 0 1,0 0 0,0 0-1,0 0 1,0 1 0,0-1 0,0 0-1,0 0 1,0 0 0,0 0 0,0 1-92,-3 5 1064,1-4-169,-2 6 69,0 1 1,0 0 0,1 0-1,0 1 1,1-1-1,-1 4-964,1-1 411,1-1-1,0 1 1,1 0-1,0-1 1,1 1-1,0 0 1,1-1-1,0 4-410,-1-12 35,0-1-1,0 1 1,0 0-1,0-1 1,0 1 0,1-1-1,-1 1 1,1-1-1,0 1 1,-1-1 0,1 0-1,0 0 1,0 0 0,1 0-1,-1-1 1,1 2-35,-1-2 5,0 0 1,0 0 0,0 0 0,0-1-1,0 1 1,0 0 0,0-1-1,0 1 1,1-1 0,-1 0-1,0 0 1,0 0 0,0 0 0,1 0-1,-1 0 1,0 0 0,0-1-1,0 1 1,0-1 0,0 0 0,2 0-6,2-2-50,-1 0 1,1 0 0,-1-1-1,0 0 1,0 1 0,-1-2-1,1 1 1,-1 0 0,0-1 0,0 0 49,6-9-351,0 0 1,-1-1-1,0-1 351,-7 11-65,1 0-1,-1 0 0,0 0 1,-1 1-1,1-2 0,-1 1 1,0 0-1,-1 0 1,1 0-1,-1 0 0,0-1 1,0 1-1,0 0 0,-1 0 1,0-1-1,0 1 1,0 0-1,-1 0 0,1 0 1,-1 0-1,-1 1 0,1-1 1,-1 0-1,-2-3 66,2 4-20,-1-1 0,0 1 0,1 0-1,-1 1 1,-1-1 0,1 1 0,0 0 0,-1 0-1,0 0 1,1 0 0,-2 1 20,4 1-52,-1-1 0,0 1-1,1 1 1,-1-1 0,0 0 0,0 1 0,0-1 0,1 1 0,-1 0-1,0 0 1,0 0 0,0 1 0,0-1 0,1 0 0,-1 1-1,0 0 1,0 0 0,1 0 0,-1 0 0,0 0 0,1 0 0,-2 2 52,0 0-304,0 0 0,0 0 0,0 0 0,1 0 0,0 1 0,0-1 0,0 1 0,-2 3 304,-3 12-840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1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8570,'6'11'4329,"11"1"-568,4 6-1201,4 12-143,2 3-105,0-1-744,-1 0-367,-2-8-737,0 0-224,0 2-72,-1-6-288,-5 3-1168,-2-3-457,-12-5 873</inkml:trace>
  <inkml:trace contextRef="#ctx0" brushRef="#br0" timeOffset="1">264 84 12531,'-10'25'5073,"-16"1"-2329,-2 0-943,-8 9-121,0 5-80,4-2-767,0 0-377,12-10-472,8-7-528,12-20-1089,6-5-551,13-17-4162,7-7 4218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2.3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11755,'14'24'5297,"0"4"-2401,-6 7-879,0-2-17,-3-2-696,-2-9-391,6-3-593,-8-10-496,-2-10-1169,-3-6-527,1-14 928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2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6441,'56'19'-155,"-25"-7"-478,-11-5 864,26 8 5714,24 5-5945,-54-17 1163,0 2-1,0-1 0,0 2 1,-1 0-1,6 4-1162,-17-8 264,1 1 0,-1-1 0,0 1 0,0 1-1,0-1 1,0 0 0,-1 1 0,1 0 0,-1 0 0,0 0-1,0 0 1,0 0 0,-1 1 0,0-1 0,0 1 0,0 0-1,0-1 1,0 1 0,-1 3-264,2 8 704,-1-1-1,-1 1 1,-1-1-1,0 1 1,-3 10-704,-12 77 1196,13-92-1155,1-5-28,0-1 1,0 0-1,-1 1 1,0-1 0,-2 5-14,4-10-3,0 1 1,0-1-1,0 0 1,0 0-1,0 0 1,0 0 0,0 0-1,0 0 1,0 1-1,0-1 1,0 0-1,0 0 1,-1 0 0,1 0-1,0 0 1,0 0-1,0 0 1,0 0-1,0 0 1,0 1 0,0-1-1,-1 0 1,1 0-1,0 0 1,0 0-1,0 0 1,0 0 0,0 0-1,0 0 1,-1 0-1,1 0 1,0 0-1,0 0 1,0 0 0,0 0-1,0 0 1,0 0-1,-1 0 1,1 0-1,0 0 1,0 0-1,0 0 1,0 0 0,0 0-1,0-1 1,-1 1-1,1 0 1,0 0-1,0 0 1,0 0 0,0 0-1,0 0 1,0 0-1,0 0 1,0 0-1,0-1 4,-3-6-194,1-1 15,2-1-1,-1 1 1,1 0-1,0-1 0,1 1 1,0-1-1,0 1 0,1-1 1,0 1-1,1 0 0,-1 0 1,1 0-1,5-7 179,-3 5-25,1 0 1,0 0-1,0 1 0,1-1 1,0 1-1,1 1 0,0 0 1,1 0-1,9-7 25,-15 13 10,0 0 0,1 0 1,-1 0-1,1 0 0,0 0 1,-1 1-1,1 0 0,0 0 1,0 0-1,4-1-10,-7 2 31,1 0 1,0 0-1,0 0 1,-1 0-1,1 0 1,0 1-1,-1-1 1,1 1-1,0-1 0,0 1 1,-1-1-1,1 1 1,-1 0-1,1 0 1,-1-1-1,1 1 1,-1 0-1,1 1 1,-1-1-1,0 0 1,0 0-1,0 1 1,1-1-1,-1 0 0,0 2-31,2 2 127,-1-1 0,0 1 0,-1 0 0,1 0 0,-1 0 0,0 0-1,0 0 1,0 0 0,-1 0 0,0 1-127,0 16 959,-2 17-959,1-23 206,0 1-24,0-10-129,0 1 1,1-1-1,0 1 0,1 2-53,-1-10-4,0 0-1,0 0 1,0 0-1,0 0 1,0 0 0,0 0-1,0 0 1,0 0-1,0 0 1,0 0 0,0 0-1,0 0 1,0 0-1,0 0 1,0 0 0,0-1-1,0 1 1,0 0-1,0 0 1,0 0 0,0 0-1,0 0 1,0 0-1,0 0 1,0 0 0,0 0-1,0 0 1,1 0-1,-1 0 1,0 0 0,0 0-1,0 0 1,0 0-1,0 0 1,0 0 0,0 0-1,0 0 1,0 0-1,0 0 1,0 0 0,0 0-1,0 0 1,0 0-1,0 0 1,0 0 0,0 0-1,0 0 1,0 0-1,0 0 1,0 1 0,0-1-1,0 0 1,0 0-1,0 0 1,0 0 0,0 0-1,0 0 1,0 0-1,1 0 1,-1 0 0,0 0-1,0 0 1,0 0-1,0 0 1,0 0 4,2-4-274,3-16-602,-3 11 536,0-1 1,1 1 0,1-1-1,-1 1 1,1 0 0,1 1 0,1-3 339,-5 9-16,0 1 0,-1 0 0,1 0 1,0 0-1,0 0 0,0 0 0,0 0 1,0 1-1,0-1 0,0 0 1,0 0-1,0 1 0,0-1 0,0 1 1,1-1-1,-1 1 0,0-1 0,0 1 1,1 0-1,0-1 16,-1 2 12,1-1 1,-1 0-1,0 0 0,1 1 0,-1-1 1,0 1-1,1-1 0,-1 1 1,0-1-1,0 1 0,0 0 0,0-1 1,1 1-1,-1 0 0,0 0 0,0 1-12,4 3 157,0 1-1,-1 0 0,0 1 0,0-1 0,0 1 0,0 1-156,0-1 72,0 0-1,0 0 0,1 0 0,0-1 1,0 0-1,0 0 0,1 0 0,4 3-71,-6-6 1,1 0 0,-1 0-1,0 0 1,1 0 0,0-1 0,-1 0-1,1 0 1,0 0 0,0-1 0,0 0-1,1 0 1,-1 0 0,0 0 0,1-1-1,4 0-46,1-1 1,-1 0 0,0-1-1,0 0 1,0 0 0,-1-1 0,1-1-1,-1 1 1,2-2 45,3-2-175,0-1 0,0 0 1,-1-1-1,-1 0 0,9-8 175,-14 10-75,0 1 0,0-2-1,-1 1 1,0-1 0,4-6 75,-7 9 0,-1 0 1,0 1-1,1-1 0,-1 0 0,-1 0 0,1 0 1,-1-1-1,0 1 0,0 0 0,0 0 1,-1-3-1,0 6 8,0-1 1,-1 1 0,1-1 0,-1 1 0,1 0-1,-1-1 1,0 1 0,0 0 0,0-1 0,0 1 0,0 0-1,0 0 1,-1 0 0,1 0 0,-1 0 0,1 0 0,-1 1-1,0-1 1,0 0 0,0 1 0,0-1 0,0 1 0,0 0-1,-1-1-8,0 1 41,0-1 0,0 1 0,0 0 0,0 0 0,0 1-1,0-1 1,0 0 0,-1 1 0,1 0 0,0 0 0,0 0-1,0 0 1,-1 0 0,1 1 0,0-1 0,0 1 0,0 0-1,-3 1-40,3 0 77,-1 0 0,0 0 0,1 0 0,-1 1 0,1 0 0,0-1 0,0 1 0,0 0 0,0 1 0,1-1 0,-3 3-77,-1 4 251,0 1 1,0 0-1,-1 4-251,4-8 128,0 0-1,0 0 1,1 0 0,1 0 0,-1 0 0,1 1 0,0-1 0,0 1 0,1 6-128,0-13 9,0 0 0,0 0 0,0 0 1,1 0-1,-1 0 0,0 0 0,0 1 1,1-1-1,-1 0 0,1 0 0,-1 0 1,1 0-1,-1 0 0,1 0 0,-1-1 1,1 1-1,0 0 0,0 0 0,-1 0 1,1-1-1,0 1 0,0 0 0,0-1 1,0 1-1,0 0 0,0-1 0,0 1 1,0-1-1,0 0 0,0 1 0,0-1 1,0 0-1,0 0 0,1 0 0,-1 0 1,0 0-1,0 0 0,0 0 0,0 0 1,0 0-1,0 0 0,1 0-9,2-1 6,0 0-1,0 0 1,1 0 0,-1-1 0,0 1-1,0-1 1,0 0 0,-1 0-1,1 0 1,1-1-6,3-3 7,25-19 17,-30 24-20,0-1-1,0 0 1,0 1-1,0-1 0,0 1 1,1 0-1,-1 0 1,1 0-1,-1 1 0,1-1-3,-3 1 3,0 0-1,0 0 1,0 0 0,0 1-1,0-1 1,0 0-1,0 0 1,0 0-1,0 1 1,0-1-1,0 1 1,0-1-1,-1 1 1,1-1-1,0 1 1,0-1-1,-1 1 1,1 0-1,0-1 1,0 1-1,-1 0 1,1-1 0,-1 1-1,1 0 1,-1 0-1,1 0 1,-1 0-1,1 0 1,-1 0-1,0 0-2,2 5 18,-1-1 1,0 1-1,0-1 0,0 1 0,-1 1-18,2 9 36,-2-14-122,0 0 0,1 0 0,-1 0-1,1 0 1,0-1 0,0 1 0,-1 0 0,1 0 0,1 0-1,-1-1 1,0 1 0,0 0 86,0-2-56,-1 0 0,0 1 0,1-1-1,-1 0 1,0 0 0,1 1 0,-1-1 0,1 0 0,-1 0 0,1 0-1,-1 1 1,0-1 0,1 0 0,-1 0 0,1 0 0,-1 0-1,1 0 1,-1 0 0,1 0 0,-1 0 0,1 0 56,0 0-52,0-1 0,0 1 0,0-1 0,0 1 1,-1-1-1,1 1 0,0-1 0,0 1 0,0-1 0,-1 0 0,1 1 1,0-1-1,-1 0 0,1 0 52,12-19-482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5.97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3.1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134 0 11530,'6'29'5138,"-8"21"-1498,-2 7-1647,0 7-561,-2 0 56,6-3-607,2-5-281,6-14-232,4-6-200,-2-23-1048,-1-11-585,-1-17-2079,-4-5 2087</inkml:trace>
  <inkml:trace contextRef="#ctx0" brushRef="#br0" timeOffset="1">1 133 13083,'0'15'5105,"3"-5"-2553,7 1-1079,2-3-193,1 0-120,8-8-800,5-1-240,8-1-336,7 0-504,2 0-1128,1 1 367,-5-7 657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3.6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73 10194,'-14'45'7795,"-11"20"-2940,22-58-4451,0 0 1,1 0 0,0 0 0,0 1 0,0-1 0,1 1 0,1 0-405,-1-6 96,1 1 1,1-1-1,-1 1 0,0-1 1,1 1-1,-1-1 1,1 1-1,-1-1 1,1 0-1,1 2-96,-1-2 28,0-1 1,-1 0-1,1 0 0,0 1 1,0-1-1,0 0 1,0 0-1,1 0 0,-1 0 1,0 0-1,0-1 0,1 1 1,-1 0-1,0 0 0,1-1 1,-1 1-1,0-1 0,2 1-28,-2-1 14,0 0 0,0 0 0,1 0 0,-1 0 0,0 0 0,1 0 0,-1 0 0,0 0 0,1 0 0,-1-1 0,0 1 0,0 0 0,1-1 0,-1 1 0,0-1 0,0 0 0,0 1 0,0-1 0,0 0 0,0 0 0,0 1 0,0-1 0,0 0 0,0 0 0,0 0 0,0 0 0,0-1-14,2-3-46,1-1 0,-1 1-1,0-1 1,2-5 46,-5 9-12,4-6-97,0-1 1,-1 0 0,0 0-1,0 0 1,-1-1 0,-1 1-1,1 0 1,-2-1 0,1 1-1,-1-1 1,-1 1 0,1-1-1,-2-2 109,1 5-73,-1 0 1,0 0-1,0 1 0,-1-1 1,1 0-1,-2 1 0,1 0 0,-1 0 1,1 0-1,-2 0 0,1 0 1,-3-2 72,5 6 22,0 0 0,0 0 0,0 0 0,0 1 0,-1-1 1,1 1-1,0-1 0,-1 1 0,1 0 0,-1 0 1,1 0-1,-1 0 0,1 0 0,-1 1 0,0-1 0,1 1 1,-1 0-1,0-1 0,0 1 0,1 0 0,-1 1 0,0-1 1,1 0-1,-1 1 0,0 0 0,1 0 0,-1-1 0,1 2 1,-1-1-1,1 0 0,-1 0 0,1 1 0,0-1 0,-1 1-21,2-1 22,-1 1 1,0-1 0,0 1 0,1 0 0,-1-1 0,0 1 0,1 0 0,0 0 0,-1 0 0,1 0 0,0 0 0,0 0 0,0 1-1,1-1 1,-1 0 0,0 0 0,1 1 0,-1-1 0,1 0 0,0 1 0,0-1 0,0 0 0,0 1 0,0-1 0,1 0 0,-1 1-1,1-1 1,-1 0 0,1 1 0,0-1 0,0 0 0,0 0 0,0 0 0,0 0 0,0 0 0,1 0 0,-1 0 0,1 0 0,-1-1-1,1 1 1,0 0 0,-1-1 0,1 1 0,0-1 0,0 0 0,0 0 0,0 0 0,1 0 0,-1 0-24,8 3-39,1-2-1,-1 1 1,1-1 0,-1-1 0,1 0 0,0 0 0,6-1 39,2 0-358,17 3 358,-30-2-15,-1 0 0,1 0-1,0 1 1,-1 0-1,1 0 1,-1 0-1,1 1 1,-1 0 15,-2-1 3,1 0 0,-1 1 0,-1-1 0,1 1 0,0 0 0,-1 0-1,1 0 1,-1 0 0,0 0 0,0 0 0,0 1 0,0-1 0,0 2-3,-1-3 2,0 1 1,0 0-1,0-1 1,-1 1-1,1 0 0,-1-1 1,0 1-1,1 0 1,-1 0-1,0-1 0,-1 1 1,1 0-1,0 0 1,-1-1-1,0 1 0,1 0 1,-1-1-1,-1 2-2,2-4 4,0 1-1,-1 0 1,0 0-1,1 0 1,-1-1-1,1 1 0,-1 0 1,0-1-1,0 1 1,1-1-1,-1 1 1,0-1-1,0 1 1,0-1-1,0 1 1,1-1-1,-1 0 1,0 1-1,0-1 0,0 0 1,0 0-1,0 0 1,0 0-1,0 0 1,0 0-1,0 0 1,0 0-1,0 0 1,0 0-1,0 0 0,1-1 1,-1 1-1,0 0 1,0-1-1,0 1 1,0-1-1,0 1 1,1-1-1,-1 1 1,0-1-1,0 0 0,1 1 1,-1-1-1,0 0 1,1 1-1,-1-1 1,1 0-1,-1 0 1,1 0-1,-1 1 1,1-1-1,0 0 1,-1 0-1,1 0-3,-1-3 2,0 0 1,0 0-1,0-1 0,0 1 1,1 0-1,-1-1 0,1 1 1,0 0-1,1-1 0,-1 1 0,1 0 1,0-3-3,1 1 9,0 0 0,1-1 0,-1 1 0,1 0 0,1 0 0,-1 0 0,4-3-9,5-7-210,2 1 1,0 1 0,0 0-1,15-10 210,-23 19-500,1 0 1,-1 1-1,1 0 0,6-2 500,-2 0-548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2:04.1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26 16812,'6'8'6513,"-2"1"-3472,2-8-2409,0 1-8,-4-9 208,-2-1-144,-9-9 384,0 4-687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39.7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27 4833,'-37'4'2363,"37"-3"-2299,0-1 0,0 0 0,-1 0 0,1 0 0,0 0 0,-1 0 0,1 0 0,0 0 0,0 0 0,-1-1 0,1 1 0,0 0 0,0 0 0,-1 0 0,1 0 0,0 0 0,0 0 0,-1 0 0,1-1 0,0 1 0,0 0 0,0 0 0,-1 0 0,1 0 0,0-1 0,0 1 0,0 0 0,-1 0 0,1-1 0,0 1 0,0 0 0,0 0-1,0-1 1,0 1 0,0 0 0,0 0 0,0-1 0,0 1 0,0 0 0,0 0 0,0-1 0,0 1 0,0 0 0,0-1 0,0 1 0,0 0 0,0 0 0,0-1 0,0 1 0,0 0 0,0 0 0,0-1 0,0 1 0,1 0 0,-1 0 0,0-1 0,0 1 0,0 0 0,0 0 0,1 0 0,-1-1 0,0 1 0,1 0-64,-1 0 287,0 0 0,0 0 0,0-1 0,1 1-1,-1 0 1,0 0 0,0 0 0,1 0 0,-1 0 0,0 0 0,1 0 0,-1 0 0,0 0 0,0 0 0,1 0 0,-1 0 0,0 0-1,1 0 1,-1 0 0,0 0 0,0 0 0,1 0 0,-1 0 0,0 0 0,1 0-287,1 2 192,1-1 0,0 1 0,-1 0 0,1 0 0,-1 0 0,1 0 0,0 1-192,7 8 365,0 0-1,0 0 0,-1 1 0,0 0 1,-1 1-1,1 2-364,16 38 2316,20 58-2316,-15-33 521,-25-68-448,4 10 54,-9-18-106,1-1-1,-1 0 1,0 1-1,1-1 0,-1 0 1,0 0-1,0 1 1,0-1-1,0 0 0,0 1 1,0-1-1,0 1-20,0-2 4,0 0 0,0 0 0,0 1 0,-1-1 0,1 0 0,0 0-1,0 0 1,0 0 0,0 0 0,0 0 0,-1 0 0,1 0 0,0 0 0,0 0 0,0 0 0,0 0 0,0 0-1,-1 0 1,1 0 0,0 0 0,0 0 0,0 0 0,0 0 0,0 0 0,-1 0 0,1 0 0,0 0 0,0 0 0,0 0-1,0 0 1,0-1 0,0 1 0,-1 0 0,1 0 0,0 0 0,0 0 0,0 0 0,0 0 0,0 0 0,0 0-1,0-1 1,0 1-4,-7-6 64,0-2-51,1 0 0,0 0 0,0-1 0,1 0 0,0 0 0,1 0 0,0-1 0,-1-3-13,-1-7-17,0 1 0,2-1 0,-2-15 17,4 22-12,1 0 0,0-1 0,1 1 0,2-9 12,-2 18-5,1-1-1,0 0 0,0 0 1,0 1-1,0-1 0,1 1 0,0-1 1,0 1-1,0 0 0,1 0 1,-1 0-1,1 0 0,0 0 0,2-1 6,3-3-4,1 1-1,0 0 1,1 0 0,-1 1-1,1 0 1,1 1-1,9-4 5,-4 3 11,1 0 0,-1 2 0,0 0-1,1 1 1,0 0-11,-10 2-158,1 0 0,-1 0 0,0 1 1,0 0-1,0 0 0,0 1 0,0 0 0,4 1 158,-10-2-56,-1 0 1,0 0-1,1 0 0,-1 1 0,0-1 0,1 0 1,-1 0-1,0 0 0,1 1 0,-1-1 0,0 0 1,0 1-1,1-1 0,-1 0 0,0 1 0,0-1 1,1 0-1,-1 1 0,0-1 0,0 0 0,0 1 1,0-1-1,0 0 0,0 1 0,0-1 56,3 12-877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0.3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170 207 11490,'2'-1'497,"0"-1"-1,-1 1 0,1-1 0,-1 0 0,1 0 0,-1 0 0,1 1 0,-1-1 0,0-1 0,0 1 0,0 0 0,0 0-496,0-2 409,0 0 0,0 0 0,0 0-1,0 0 1,-1 0 0,0-4-409,0 0 234,-1 0 0,1 1 0,-2-1 0,1 0 0,-1 1 0,0-1 0,-2-2-234,1 4 76,0-1 0,-1 1 1,1-1-1,-1 1 0,-1 0 0,1 1 1,-1-1-1,0 1 0,0 0 0,-1 0 1,-5-4-77,9 8 11,-1-1 0,0 0 0,0 1 0,1 0 0,-1 0 0,0 0 0,0 0 0,0 0 0,0 0 0,0 1 0,0-1 0,-1 1 0,1 0-11,0 0 7,1 1 1,-1-1-1,1 0 1,-1 1-1,1 0 1,-1 0-1,1 0 1,0 0-1,0 0 1,-1 0-1,1 1 1,0-1-1,0 1 1,0-1-1,0 1 1,0 0-1,-1 1-6,-1 3 14,0 0 1,0 1 0,1-1 0,0 1 0,0 0 0,1 0 0,-2 3-16,2-2 21,-1 0 18,1 1 1,0 0-1,0 0 1,1 0 0,1 0-1,-1 0 1,1 0 0,1 0-1,0 0 1,1 3-40,3 16 346,2-1 0,7 18-346,-13-42 32,0 0 0,0 0 0,0 0 0,1-1-1,-1 1 1,1 0 0,-1-1 0,1 1 0,0-1 0,0 0 0,0 1 0,1-1-32,-2-1 5,0 0 0,1-1 0,-1 1 0,0 0 0,0-1 1,0 1-1,1-1 0,-1 0 0,0 1 0,0-1 0,1 0 0,-1 0 0,0 0 0,1 0 0,-1 0 0,0 0 0,0 0 1,1 0-1,-1-1 0,0 1 0,0 0 0,1-1 0,-1 1 0,0-1 0,0 0 0,0 1 0,0-1 0,1 0 1,-1 0-6,3-2 4,0 0 1,0 0 0,-1 0-1,0-1 1,1 1 0,-1-1-1,0 0 1,0-1-5,20-35 34,-10 14 3,-10 21-14,0-1 0,0 0 1,-1 1-1,0-3-23,1 6 48,-1 7 9,1 12 51,-3-14-89,4 31 135,-3-24-178,0 1 0,0-1 0,1 1 0,1-1 0,0 1 0,0-1 1,1 1 23,-4-10-98,1-1 0,-1 1 0,0 0 0,1 0 0,-1-1 0,1 1 0,-1 0 0,1-1 0,-1 1 0,1 0 0,-1-1 0,1 1 0,-1-1 0,1 1 0,0-1 0,-1 1 0,1-1 0,0 1 1,0-1-1,-1 0 0,1 1 0,0-1 0,0 0 0,0 0 0,-1 0 0,1 1 0,0-1 0,0 0 0,0 0 98,9-5-1042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0.7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54 9546,'4'3'887,"-2"0"0,1 0 0,0 0 0,-1 0 0,1 0 0,-1 1 0,0-1 0,0 1 0,1 3-887,13 37 2437,-11-29-1423,3 11 33,-2-7-266,0 0 1,1 0 0,1-1-1,8 13-781,-16-30 25,1 1 0,0-1-1,0 0 1,0 0 0,0 0-1,-1 0 1,1 0 0,0 0-1,1 0 1,-1-1 0,0 1-1,0 0 1,0 0 0,0-1-1,2 1-24,-3-1 4,0 0-1,1 0 0,-1 0 1,0 0-1,0 0 0,1 0 1,-1 0-1,0 0 0,1 0 1,-1 0-1,0 0 0,1 0 1,-1 0-1,0 0 0,1-1 1,-1 1-1,0 0 0,0 0 1,1 0-1,-1 0 0,0-1 1,0 1-1,1 0 0,-1-1-3,1 1-2,-1-1-1,1 0 0,-1 0 1,0 0-1,1 0 1,-1 0-1,0 0 0,1 0 1,-1 0-1,0 0 1,0 0-1,0 0 3,2-21-403,-2-16 403,-1 12-340,3-9 340,-1 17-24,1 1 0,1 0 0,1 0 0,1-3 24,-4 16 8,1-1 1,-1 1-1,1 0 1,0 0 0,0 0-1,0 0 1,1 0-1,-1 1 1,1-1-1,0 1 1,0-1-1,1 1 1,-1 0-1,0 0 1,1 1 0,0-1-1,0 1 1,2-2-9,-5 3 16,0 1 0,0-1 0,0 1 0,0 0 1,0 0-1,0-1 0,0 1 0,0 0 0,0 0 1,1 0-1,-1 0 0,0 0 0,0 0 0,0 0 0,0 0 1,0 0-1,0 1 0,0-1 0,0 0 0,0 1 1,0-1-1,0 1 0,0-1 0,-1 1 0,1-1 0,0 1 1,0 0-1,0-1 0,0 1 0,-1 0 0,1 0 1,0 0-1,-1-1 0,1 1 0,-1 0 0,1 0 0,-1 0 1,1 0-1,-1 1-16,3 4 113,-1 1 0,0 0 0,0 0 0,-1 0 1,1 4-114,-1-2 66,5 48 345,-5-42-529,1 0 1,0 0-1,0 0 0,2-1 1,0 0-1,4 11 118,-6-21-431,0 0-1,0-1 1,1 1 0,-1 0 0,1-1-1,0 1 1,0-1 0,2 1 431,13 7-1144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1.3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192 271 12651,'0'-3'569,"0"0"0,0 0 0,0 0 1,-1 0-1,0 0 0,1 0 0,-1 0 0,0 0 1,0 0-1,-1 0 0,1 1 0,-1-1 0,-1-1-569,2 1 306,-1 1 0,-1 0 0,1 0 0,0 0 0,0 0 0,-1 0 0,1 0 0,-1 1 0,1-1 0,-1 1 0,0-1 0,-1 1-306,0 0 140,0 0-1,1 0 1,-1 0-1,0 0 1,0 1-1,0 0 1,0 0-1,0 0 1,0 0-1,1 1 1,-1 0 0,0-1-1,0 1 1,0 1-1,1-1 1,-1 0-1,1 1 1,-1 0-1,1 0 1,-1 0-1,-1 2-139,-1 1 71,1 0 0,0 0-1,0 0 1,0 1-1,1 0 1,0 0 0,0 0-1,0 0 1,1 1-1,0 0 1,0-1 0,0 1-1,1 0 1,0 0 0,1 0-1,0 1 1,-1 3-71,2-1 29,-1 1 1,1-1 0,1 0-1,0 0 1,0-1 0,1 1-1,0 0 1,0 0 0,1-1-1,1 1 1,0-1 0,3 6-30,-5-11 5,1 0 0,0 0-1,0 1 1,0-2 0,1 1 0,-1 0 0,1-1 0,0 1 0,0-1 0,0 0 0,3 1-5,-5-3-2,0 0 0,0 0 0,0 0 0,0 0 1,0 0-1,0-1 0,1 1 0,-1-1 0,0 0 0,0 0 0,1 1 1,-1-1-1,0-1 0,0 1 0,1 0 0,-1 0 0,0-1 0,0 0 1,0 1-1,0-1 0,0 0 0,0 0 0,0 0 0,0 0 0,0 0 1,0-1-1,1 0 2,2-3-37,0 1 1,-1-2 0,0 1-1,0 0 1,0-1 0,0 1-1,-1-1 1,0 0 0,-1 0-1,1 0 1,0-3 36,3-12-297,0 0 0,1-21 297,-2 7-53,-2 0 0,-2-1 0,-1 1 0,-1 0 0,-3-1 0,0 1 0,-9-31 53,11 60 28,1 0-1,-1-1 1,0 1-1,-1 0 1,-2-4-28,5 10 2,0 0 1,0 0-1,0 0 1,0 0-1,0-1 1,0 1-1,0 0 1,0 0-1,0 0 1,-1 0-1,1 0 0,0 0 1,0 0-1,0 0 1,0 0-1,0 0 1,0 0-1,0-1 1,0 1-1,-1 0 1,1 0-1,0 0 1,0 0-1,0 0 1,0 0-1,0 0 1,0 0-1,-1 0 1,1 0-1,0 0 0,0 0 1,0 0-1,0 1 1,0-1-1,0 0 1,-1 0-1,1 0 1,0 0-1,0 0 1,0 0-1,0 0 1,0 0-1,0 0 1,0 0-1,0 0 1,0 0-1,-1 1 1,1-1-1,0 0 0,0 0 1,0 0-1,0 0 1,0 0-1,0 0 1,0 0-1,0 1 1,0-1-1,0 0 1,0 0-1,0 0 1,0 0-1,0 0 1,0 0-1,0 1 1,0-1-3,-2 10 103,0 30 191,2 0-1,2 0 1,2-1 0,3 15-294,-6-51 9,6 41 231,3 8-240,-7-39-2,1 0-1,0-1 1,1 1-1,0-1 1,1 0-1,2 2 3,-6-11-157,1 1 0,-1-1 0,1 1-1,0-1 1,0 0 0,0 0-1,0-1 1,1 1 0,2 2 157,-4-4-53,-1-1-1,1 1 1,0 0 0,0 0 0,-1-1 0,1 1 0,0-1 0,0 1-1,0-1 1,0 0 0,0 0 0,0 0 0,-1 0 0,1 0 0,0 0 0,0 0-1,0-1 1,0 1 0,0-1 0,-1 1 0,1-1 0,0 0 0,0 0 53,15-10-48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1.9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0 10666,'12'51'7995,"-3"24"-4275,2 6-1702,-5-46-76,11 30-1942,-14-55 137,0-1 1,1 1 0,0-1-1,1 0 1,0-1-1,0 1 1,1-1 0,0 0-1,1 1-137,-7-8 4,1 0-1,0 0 1,0 0-1,0 0 1,0 0-1,0 0 1,0-1-1,0 1 1,0 0-1,1 0 1,-1-1-1,0 1 1,0-1 0,0 1-1,1-1 1,-1 0-1,0 1 1,1-1-1,-1 0 1,0 0-1,1 0 1,-1 0-1,0 0 1,1 0-1,-1 0 1,0 0-1,0-1 1,1 1-1,-1-1 1,1 1-4,0-1-37,-1-1 0,1 1 0,0 0 1,-1-1-1,1 0 0,-1 1 0,0-1 0,1 0 1,-1 1-1,0-1 0,0 0 0,0 0 0,0 0 1,0 0-1,-1 0 0,1 0 0,0-1 37,1-7-238,0-1 0,-1 1-1,0 0 1,0-1 0,-1 1-1,0 0 1,-1-2 238,0 4-86,0 0 0,-1 1 0,0-1 0,0 1 0,0-1 0,-1 1 0,0 0 0,-1 0 0,-3-6 86,2 6 9,0 1-1,-1-1 1,1 2-1,-1-1 1,0 1-1,-1-1 1,1 2-1,-8-5-8,8 5 38,0 1-1,0 0 0,-1 0 0,1 1 0,-1 0 1,1 0-1,-1 0 0,0 1 0,0 0 0,-6 0-37,7 1 78,3 0-15,1 0 1,-1 0 0,1 0-1,0 0 1,-1 0 0,1-1-1,-1 1 1,0-1-64,3 1 8,0 0-1,-1-1 0,1 1 1,0 0-1,0 0 0,0 0 1,0 0-1,0 0 0,0 0 1,0 0-1,0 0 1,0 0-1,0 0 0,0 0 1,0 0-1,0 0 0,0 0 1,0-1-1,0 1 1,0 0-1,0 0 0,0 0 1,0 0-1,0 0 0,0 0 1,0 0-1,0 0 0,0 0 1,0 0-1,0-1 1,0 1-1,0 0 0,0 0 1,0 0-1,0 0 0,0 0 1,0 0-1,0 0 1,0 0-1,0 0 0,0 0 1,0 0-1,0 0 0,0 0 1,0 0-1,1-1 0,-1 1 1,0 0-1,0 0 1,0 0-1,0 0 0,0 0 1,0 0-1,0 0 0,0 0 1,0 0-1,0 0-7,5-2 98,7 0-3,-1 0 1,0 1 0,11 0-96,22-2 43,-29 1-40,1 1-1,-1 0 0,0 1 1,0 0-1,0 1 0,5 2-2,-14-2 2,-1 0 0,1 0 0,-1 1 0,1 0 0,-1 0 0,1 0 0,-1 1 0,0 0 0,0 0 0,-1 0 0,1 1 0,0-1 0,-1 1 0,0 0 0,0 1 0,0-1 0,-1 1 0,1 0-2,1 4 29,0 1 1,0 0-1,-1 0 1,0 1-1,-1 0 1,0-1-1,-1 1 1,0 0-1,-1 0 1,0 0-1,-1 0 1,0 0-1,0 0 1,-1 0-1,-1 0 1,-1 4-30,0-5 82,3-10-81,-1 0 0,1 0 0,0 0 0,0 0 0,0 0 0,0 0 0,0 0 0,0 0 0,0 0 0,0 0 0,0 0 0,-1 0 0,1 0 0,0 0 0,0 0 0,0 0 0,0 0 0,0 0 0,0 0 0,0 0 0,0 0 0,0 0 0,-1 0 0,1 0 0,0 0 0,0 0 0,0 0 0,0 0 0,0 0 0,0 0 0,0 0 0,0 0 0,0-1 0,0 1 0,0 0 0,0 0 0,0 0 0,0 0 0,-1 0 0,1 0 0,0 0 0,0 0 0,0 0 0,0 0 0,0-1 0,0 1 0,0 0-1,0-2-3,-1 0-1,0 0 0,1-1 1,-1 1-1,1 0 0,0-1 1,0 1 3,0-6-80,0 0 1,1 0-1,0 1 0,1-1 1,1-6 79,15-39-500,-13 40 374,-1 2 26,1 1 1,0-1 0,0 1 0,1 0 0,4-5 99,-6 10-8,-1 1 1,1 0 0,0 0-1,0 0 1,0 0 0,1 0-1,-1 1 1,1 0 0,0 0-1,0 0 1,0 1-1,0-1 8,-3 3 9,-1-1-1,0 1 0,1 0 0,-1-1 1,0 1-1,0 0 0,1 0 0,-1 0 1,0 0-1,1 0 0,-1 0 0,0 0 0,1 1 1,-1-1-1,0 0 0,1 1 0,-1-1 1,0 1-1,1-1-8,-1 1 20,1 1 0,0-1-1,0 0 1,0 1 0,-1 0 0,1-1 0,-1 1-1,0 0 1,1-1 0,-1 1 0,0 0-20,4 7 99,-1-1 1,-1 1 0,0-1-1,0 1 1,0 1-100,5 23 821,1 22-821,-2-15 1066,1 0-1066,-6-34 115,-1-6-37,0-11-34,0-4-75,0 0 0,1 0 0,0 1 1,1-1-1,1 0 0,0 1 0,1 0 0,0 0 0,1 1 0,1-1 0,0 1 1,1 0-1,3-2 31,-9 13 5,-1 0 1,1 0-1,0 0 1,0 1 0,0-1-1,0 0 1,0 1-1,0 0 1,0 0-1,3-1-5,-4 1 8,-1 1-1,1 0 1,0-1-1,-1 1 1,1 0 0,0 0-1,0 0 1,-1 0-1,1 0 1,0 0-1,0 0 1,-1 0-1,1 0 1,0 0-1,-1 0 1,1 0-1,0 1 1,0-1-1,-1 0 1,1 0 0,0 1-1,-1-1 1,1 0-1,-1 1 1,1-1-1,0 1 1,-1-1-1,1 1 1,-1-1-1,1 1 1,-1-1-1,1 1 1,-1 0-1,0-1 1,1 1-1,-1 0 1,0-1 0,1 1-1,-1 0-7,3 7 104,-1 1-1,-1-1 0,1 1 1,-1-1-1,0 1 1,-1 4-104,2 19 230,14 53 257,-15-75-450,-1-7-134,1 0 1,-1 0-1,1 0 0,-1 0 1,1 0-1,0 0 0,0 0 1,0-1-1,0 1 0,2 2 97,4 2 392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2.3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71 324 12107,'1'1'377,"-1"0"1,0 0 0,1 0 0,-1-1 0,1 1-1,0 0 1,-1 0 0,1 0 0,0-1 0,-1 1-1,1-1 1,0 1 0,0 0 0,-1-1 0,1 1-1,0-1 1,0 0 0,0 1 0,1-1-378,-1 1 241,1-1 1,0 0 0,0 1-1,0-1 1,-1 0-1,1 0 1,0 0-1,0-1 1,0 1 0,0-1-242,4 0 231,-1-1 0,0 0 0,0 0 0,0 0 0,0-1 0,-1 1 0,2-2-231,2-2 203,-1 0-1,1-1 1,-1 0-1,0-1 1,-1 1 0,0-1-1,0-1 1,1-1-203,3-6 127,-2-1 0,0 0 0,0 0 0,-2-1-127,-2 8 42,-1-1 0,0 1 0,-1-1 1,0-2-43,-2 10 14,1-1 1,-1 1 0,0-1-1,0 0 1,-1 1 0,1-1 0,-1 0-1,1 1 1,-1-1 0,0 1-1,-1 0 1,1-1 0,0 1 0,-2-2-15,0 1 18,0 1 0,-1-1 0,1 1 0,-1 0 0,1 0 1,-1 0-1,0 0 0,0 0 0,-1 1 0,1 0 0,0 0 1,-1 0-1,1 1 0,-4-1-18,-10-3 42,1 1 0,-1 1 0,-4 1-42,14 1 10,0 0 1,0 1-1,0 0 1,0 0-1,-7 2-10,12-2 2,0 1-1,1-1 1,-1 1 0,1 0-1,-1 0 1,1 1-1,0-1 1,-1 0 0,1 1-1,0-1 1,0 1-1,0 0 1,0 0 0,0 0-1,0 0 1,1 0-1,-1 0 1,-1 3-2,0 0 13,1 1 0,-1 0 0,1 0-1,0 0 1,0 0 0,1 1 0,0-1 0,0 0 0,0 1 0,1-1 0,0 1 0,0-1-1,1 1 1,0-1 0,0 3-13,3 8 62,0 0-1,2 0 1,0 0 0,0 0-1,2 0-61,8 15 154,2 0-1,10 12-153,44 59 371,7 8 133,-61-82-287,-2 0-1,0 1 0,-2 1-216,-9-20 67,-1 1-1,0-1 0,-1 1 0,0 0 1,0 8-67,-2-17 11,-1 0 0,0 0 0,1 1 0,-1-1 1,-1 0-1,1 0 0,0 1 0,-1-1 0,0 0 1,1 0-1,-1 0 0,-1 0 0,1 0 0,0 0 1,-1 0-1,1 0 0,-1 0 0,0-1 0,0 1 0,0-1 1,0 1-1,-3 1-11,2-2-15,-1 0 0,1 0 0,-1-1 0,1 1 1,-1-1-1,0 0 0,0 0 0,0 0 0,1 0 0,-1-1 0,0 0 0,0 0 1,0 0-1,0 0 0,0 0 0,0-1 0,0 0 0,-3-1 15,-2 0-188,1 0-1,0-1 0,0 0 1,0-1-1,0 0 1,0 0-1,1-1 1,-2-1 188,3 1 55,0 0 0,0-1 1,0 0-1,1 0 1,-2-2-56,-2-5-62,1-1 0,-1-1 62,9 15-4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2.7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0 105 13275,'6'5'992,"0"0"1,-1 0-1,0 0 0,0 0 1,0 1-1,-1 0 0,0 0 1,3 5-993,-2-1 671,0 0 1,-1 0 0,0 0 0,-1 1 0,1 5-672,1 15 952,-1-1 0,-1 1 1,-2 19-953,-2-12 757,-9-80-738,-2-10-76,7 25 33,2-1 0,1 0 0,2 1 0,0-7 24,1 25-23,0 0 0,0 0 0,1 0 0,0 1 0,0-1 0,1 1 0,0-1 0,1 1 0,-1 0 0,2 0 1,-1 0-1,1 1 0,0 0 0,1 0 0,0-1 23,-2 4-259,0 1 0,0-1 1,1 1-1,-1 0 0,1 0 1,0 1-1,0-1 1,0 1-1,0 0 0,0 0 1,0 1-1,0 0 0,1 0 1,3-1 258,22 1-955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8.304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6.35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3.1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156 106 10634,'1'-2'607,"0"1"0,-1-1-1,1 1 1,-1-1-1,1 0 1,-1 1 0,0-1-1,0 0 1,0 1-1,0-1 1,0 0 0,0 1-1,0-1 1,0 0-607,-1-1 401,0 0 1,0 0-1,0 1 0,0-1 1,0 0-1,-1 1 0,1-1 1,-1 1-402,-3-5 445,-1 0 0,0 1 0,0 0 1,0 0-1,-2-1-445,6 5 114,-1 0 0,1 0 0,-1 1-1,1-1 1,-1 1 0,0-1 0,0 1 0,0 0 0,0 0 0,0 0-1,0 0 1,-1 0-114,2 1 23,0 0 0,0 0 0,1 0 0,-1 1-1,0-1 1,1 0 0,-1 1 0,0-1 0,1 1-1,-1-1 1,1 1 0,-1 0 0,1-1 0,-1 1 0,1 0-1,-1 0 1,1 0 0,0 0 0,-1 1 0,1-1-1,0 0 1,0 0 0,-1 2-23,-3 5 21,0 0 0,1 1 0,0-1 0,0 1 0,1 0 0,0 0 1,1 0-1,0 0 0,0 1 0,0 5-21,1 1 31,0 0 1,1 0 0,1 0 0,0 0-1,4 15-31,-3-22 35,0-1 0,0 1 0,2 3-35,-3-10 11,0 0 0,0 0 0,0 0 0,0 0 0,0-1 1,0 1-1,0 0 0,1-1 0,-1 1 0,1 0 0,-1-1 0,1 0 0,-1 1 0,1-1 0,0 0 0,1 1-11,-2-2 4,0 0 0,0 1 0,0-1 0,0 0 0,-1 0 0,1 0 0,0 0 0,0 0 0,0 0 0,0 0 0,0 0 0,-1-1 0,1 1 0,0 0 0,0 0 0,0-1 0,-1 1 0,1 0 0,0-1 0,0 1 0,-1-1 0,1 1 0,0-1 0,-1 1 0,1-1 0,0 0 0,-1 1 0,1-1-4,1-2 5,0 0 0,1 0 0,-1 0 0,-1 0 0,3-4-5,4-13 3,6-20-3,-7 17 6,8-15-6,-12 31 6,0 1-1,1-1 1,0 1-1,0 0 1,0 0 0,1 1-1,3-4-5,-7 8 11,0 0-1,0 0 1,0 0-1,0 0 1,0 0-1,0 1 0,0-1 1,1 0-1,-1 1 1,0-1-1,0 1 1,0-1-1,1 1 1,-1 0-1,0-1 1,1 1-1,-1 0 1,0 0-1,1 0-10,-1 0 19,0 0 0,-1 1-1,1-1 1,0 1-1,0-1 1,0 0 0,-1 1-1,1-1 1,0 1 0,-1 0-1,1-1 1,0 1 0,-1 0-1,1-1 1,-1 1 0,1 0-1,-1-1 1,1 1 0,-1 0-1,1 0 1,-1 0 0,0-1-1,0 1 1,1 0 0,-1 0-1,0 0 1,0 0-19,2 8 137,-1 1 1,0 0-1,-1-1 1,0 9-138,-1-10-166,1-1 0,0 1 0,1 0 0,0-1 0,0 1 0,0-1 0,1 0 0,1 3 166,-2-8-299,0 0 0,0 0 0,0 0 0,0-1 0,0 1 0,1-1 0,-1 1 0,1-1 0,-1 1 0,1-1 0,-1 0 0,3 2 299,5-2-1079</inkml:trace>
  <inkml:trace contextRef="#ctx0" brushRef="#br0" timeOffset="1">329 43 10514,'15'4'4865,"-8"18"-1824,-3 10-745,-3 26-247,-4 6-209,6 11-527,-3-5-257,11-10-608,3-4-224,-1-22-120,9-7-160,-10-19-720,-4-11-545,-10-15-1167,-4-4-297,-8-14 1721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3.6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29 13403,'13'-6'3438,"1"1"-1,4-1-3437,-8 3 997,0 0 1,0 1-1,0 0 0,1 1 0,9 0-997,-18 1 98,0 0-1,0 0 1,0 0-1,0 1 0,0-1 1,0 0-1,0 1 1,0-1-1,0 1 1,0 0-1,0-1 1,0 1-1,-1 0 1,1 0-1,0 0 1,0 1-1,-1-1 1,1 0-1,-1 1 1,1-1-1,-1 1 1,0-1-1,0 1 1,1 0-1,-1-1 1,0 1-1,0 0 0,-1 0 1,1 0-1,0 0 1,-1 0-1,1 0-97,0 4 88,0 0-1,-1 0 1,0 0-1,0 0 0,0 0 1,-1 0-1,0 0 0,0 0 1,-1 0-1,1 0 1,-1 0-1,0-1 0,-1 1 1,-1 1-88,-5 11 94,-2 0 1,0-1-1,-9 10-94,12-18-22,1 1-1,-1-2 0,-1 1 0,0 0 23,6-7-143,1 0-1,-1 0 1,1 0 0,-1-1 0,0 1 0,1 0-1,-1-1 1,0 0 0,0 0 0,0 0 0,0 0 0,0 0-1,-1-1 1,1 1 0,0-1 0,0 0 0,-2 0 143,4 0-120,-1-1 0,0 1 1,1-1-1,-1 1 1,0-1-1,1 0 0,-1 0 1,1 1-1,-1-1 1,1 0-1,-1-1 1,1 1-1,0 0 0,0 0 1,-1 0-1,1-1 1,0 1-1,0-1 0,0 1 1,1-1-1,-1 1 1,0-1-1,0 1 1,1-2 119,-5-15-580,4 11 366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4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12467,'4'3'819,"0"0"-1,0 1 1,0-1 0,-1 1 0,1-1 0,-1 1 0,0 0-1,0 1 1,0-1 0,1 3-819,-1 0 613,0 0 0,0 1-1,0-1 1,-1 1 0,0 0-1,0 3-612,0 13 897,-1 0 0,0 0 0,-4 24-897,3-44 158,0 1-72,-4 67 1038,3 19-1124,2-82-17,-1-19-108,2-6-112,0-1-95,1 0 0,0 0 0,2 0-1,0 0 1,5-10 332,-7 19-43,1 0 0,0 1 0,0-1-1,1 1 1,0 0 0,0 0 0,1 0 0,0 1 0,0 0 0,0 0-1,1 1 1,4-3 43,-9 6 45,0 0 1,0 1-1,1 0 0,-1-1 0,1 1 1,-1 0-1,1 0 0,-1 1 0,1-1 0,0 0 1,0 1-1,-1 0 0,1-1 0,0 1 1,-1 0-1,1 1 0,0-1 0,0 0 1,-1 1-1,1-1 0,0 1 0,-1 0 0,1 0 1,-1 0-1,1 0 0,-1 1 0,1-1 1,-1 1-1,0-1 0,0 1 0,0 0 1,0 0-1,0-1 0,0 2 0,0-1-45,2 3 141,0 1-1,0 0 1,0 0-1,-1 1 1,0-1-1,0 1 1,-1 0-1,1 3-140,3 12 379,-2 0 0,-1 2-379,3 11 319,-3-14-153,-1-7-83,1-1 0,3 11-83,4-4 84,-12-25-6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4.5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 12651,'-2'-3'3837,"3"4"-1183,6 9-884,10 21 1858,12 33-3628,5 11 1196,-27-62-1004,1 1 0,1-1 0,0-1 0,3 4-192,-9-13 32,1 1 0,-1 0 0,1-1 0,0 0-1,0 1 1,0-2 0,1 1 0,-1 0 0,1-1-1,2 1-31,-5-2-1,0 0 1,0-1-1,0 1 0,0-1 0,0 0 0,0 1 0,0-1 0,0 0 1,0 0-1,0-1 0,0 1 0,0 0 0,0 0 0,0-1 0,0 0 1,0 1-1,0-1 0,-1 0 0,1 0 0,0 0 0,0 0 0,0 0 0,-1 0 1,1 0-1,-1-1 0,1 1 0,0-1 1,1-2-79,0 0 0,0-1 0,0 1 0,-1 0-1,1-1 1,-1 0 0,1-4 79,11-37-713,-11 32 502,13-58-621,-15 67 808,0 0 0,1 0 0,-1 1 0,1-1 0,1-1 24,-3 5 4,1 0 0,-1 0 1,0 0-1,1 0 1,0 0-1,-1 0 0,1 0 1,0 1-1,-1-1 1,1 0-1,0 1 0,0-1 1,-1 0-1,1 1 0,0-1 1,0 1-1,0-1 1,0 1-1,0-1 0,0 1 1,0 0-1,0-1 1,0 1-1,0 0 0,0 0 1,0 0-1,0 0 1,0 0-1,1 0-4,1 1 46,-1-1-1,1 1 1,0 0 0,-1 0 0,1 1-1,-1-1 1,1 1 0,-1-1 0,1 1-1,-1 0 1,0-1 0,0 1 0,0 0-1,0 0 1,0 1 0,-1-1 0,1 0-1,0 1-45,5 9 371,-1 0-1,0 0 0,2 7-370,7 14 785,-11-25-472,1 0 0,0-1 0,0 0 0,4 5-313,-8-10 49,0-1 1,1 0-1,-1 1 1,0-1 0,1 0-1,-1 0 1,0 0-1,1 0 1,-1 0-1,1 0 1,-1 0-1,1-1 1,0 1-1,-1-1 1,1 1-1,0-1 1,0 1-1,-1-1 1,1 0-1,0 0 1,0 0-1,-1 0 1,1 0-1,0 0 1,0 0-1,1-1-49,-1 0 20,0 0 1,-1-1-1,1 1 0,0 0 0,-1 0 0,1-1 0,-1 1 0,1-1 1,-1 0-1,0 1 0,0-1 0,0 0 0,0 0 0,0 0 0,0 0 0,0 1 1,-1-1-1,1 0 0,0 0 0,-1-1 0,0 1-20,2-9-135,0 1 1,-1-1-1,0-7 135,0-16-4521,5-30 4521,2 24-991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5.1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11899,'9'28'3787,"-1"0"1,-1 0-1,1 23-3787,6 86 3908,-12-88-3315,3 0 1,3 0-1,9 36-593,-16-84-51,0-4-23,0-10-126,1-24-255,-1 23 296,-1 9 96,1-12-227,1-1 0,3-17 290,-4 31-6,0 0 0,0 0 0,1 0 0,-1 0 0,1 0 0,0 0 0,0 0 0,0 0 0,0 1 0,1-1 1,-1 1-1,1 0 0,0 0 0,0 0 0,1 0 6,-3 2 16,0 0-1,1 0 1,-1 0 0,0 0 0,1 1 0,-1-1-1,1 0 1,0 1 0,-1 0 0,1-1 0,-1 1-1,1 0 1,0 0 0,-1 0 0,1 0-1,0 0 1,-1 0 0,1 0-16,1 1 38,0-1 0,-1 1 1,1 0-1,-1 0 0,1 1 0,-1-1 0,0 0 0,1 1 1,-1-1-1,1 2-38,5 4 145,-1 0 0,-1 1 1,1 0-1,-1 0 0,2 4-145,20 35 513,6 10-74,-30-50-404,1-1-1,1 1 0,-1-1 0,1 0 0,1 0 1,1 1-35,-7-6-24,1 0 0,-1 0 0,0-1 0,0 1 0,0 0 0,1-1 1,-1 1-1,0-1 0,1 1 0,-1-1 0,0 0 0,1 0 0,-1 0 0,0 1 1,1-1-1,-1 0 0,1-1 0,-1 1 0,0 0 0,1 0 0,-1-1 1,0 1-1,1 0 0,-1-1 0,0 0 0,0 1 0,1-1 0,-1 0 0,0 1 1,1-1 23,11-4-26</inkml:trace>
  <inkml:trace contextRef="#ctx0" brushRef="#br0" timeOffset="1">385 494 13675,'52'-19'6221,"-35"14"-4410,-11 2-1478,0 1-1,0-1 1,0 0-1,0 0 1,-1-1-1,1 0 1,-1 0 0,0 0-1,0-1 1,0 1-1,-1-1 1,0 0-1,0-1 1,0 1-1,1-3-332,0-1 122,0-1 0,0 0 0,-1 1 0,-1-2 0,0 1 0,0 0 0,-1-1 0,0 1 0,-1-3-122,0 8 9,-1 1 0,0-1 1,0 0-1,0 0 1,-1 1-1,0-1 0,0 0 1,0 1-1,-1-1 1,1 1-1,-1-1 0,0 1 1,-1-1-10,2 3-1,0 0 0,0 0 1,-1 0-1,1 0 0,-1 1 0,0-1 1,1 1-1,-1-1 0,0 1 1,0-1-1,0 1 0,0 0 0,0 0 1,0 0-1,0 0 0,0 0 0,-1 1 1,1-1-1,0 1 0,0-1 1,-1 1-1,1 0 0,0 0 0,-1 0 1,1 0-1,0 0 0,-2 1 1,2-1-3,-1 0 1,1 1-1,0 0 0,-1-1 0,1 1 1,0 0-1,0 0 0,0 0 0,0 1 0,0-1 1,0 0-1,0 1 0,0-1 0,0 1 0,0 0 1,1 0-1,-1 0 3,-1 2 11,1-1 1,0 1 0,0 0-1,1-1 1,-1 1-1,1 0 1,-1 0 0,1 0-1,0 4-11,0 5 98,0 0 0,1 0 0,0-1 1,1 1-1,0 0 0,2 4-98,-1-5 103,0 0-1,1 0 1,1 0 0,0 0 0,1-1-1,0 1 1,3 4-103,-6-12-9,1-1 0,-1 1 0,0-1 0,1 0-1,0 0 1,0 0 0,0 0 0,0 0 0,0-1 0,1 1 0,-1-1-1,1 0 1,-1 0 0,1 0 0,0-1 0,0 1 0,-1-1 0,1 0 0,0 0-1,1 0 1,-1-1 0,0 1 0,0-1 0,1 0 9,-2 0-104,0 0 1,1-1-1,-1 1 1,0-1-1,0 0 1,0 0-1,0 0 1,0-1-1,0 1 1,0 0-1,0-1 1,0 0-1,-1 0 1,1 0-1,-1 0 1,1 0-1,-1 0 1,1-2 103,22-24-724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5.4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11 8450,'19'60'10790,"3"31"-4605,-7-23-3441,-12-60-2486,-1 1 0,1-1 0,0 0 0,1 0 1,4 7-259,-5-11 93,-2-5-34,-3-11-19,-2 0-55,2 1 1,0-1 0,0 0 0,1 0 0,1 1 0,0-1-1,0 0 1,1 0 0,1 0 0,0 1 0,1-4 14,-1 6-441,1 1 0,1-1 0,-1 1 1,1-1-1,0 1 0,1 0 0,0 1 1,1-1-1,-1 1 0,1 0 0,0 0 1,1 1-1,0 0 0,7-6 441,8-2-1088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6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0 183 12451,'0'1'318,"0"5"1199,1 0 0,-1 0 0,1 0 0,0 2-1517,0-6 252,-1-1 1,0 0-1,1 0 0,-1 0 0,1 0 0,-1 1 0,1-1 0,0 0 1,-1 0-1,1 0 0,0 0-252,0-1 98,-1 1 0,1-1 0,-1 0 0,1 1-1,-1-1 1,1 0 0,-1 0 0,1 1 0,-1-1 0,1 0 0,-1 0 0,1 0 0,0 0 0,-1 0 0,1 0 0,-1 0 0,1 0 0,-1 0-1,1 0 1,0 0 0,-1 0 0,1 0 0,-1 0 0,1 0-98,1-1 154,-1 0 1,1 0-1,-1 0 0,1 0 0,-1 0 0,1 0 1,-1-1-1,0 1 0,0 0 0,1-1 0,-1 1 1,1-2-155,2-2 210,5-8-47,0-1 1,0 0-1,-1-1 1,-1 0-1,0-1-163,-4 8 11,0 1 0,-1 0-1,0-1 1,-1 0 0,1 1 0,-2-1-1,1 0 1,-1-2-11,0 7 6,0 0 0,0 0 0,-1 0-1,1 0 1,-1 0 0,0 0 0,0 0-1,0 0 1,0 0 0,-1-1-6,1 3 4,0-1 0,0 1 0,0 0 0,0-1 0,-1 1 0,1 0 0,0 0-1,0 0 1,-1 0 0,1 0 0,-1 0 0,1 0 0,-1 1 0,1-1 0,-1 0 0,1 1 0,-1-1 0,1 1 0,-2 0-4,2 0 12,0-1 0,-1 1-1,1 0 1,0 1 0,-1-1 0,1 0 0,0 0 0,0 1 0,-1-1-1,1 0 1,0 1 0,0-1 0,0 1 0,-1 0 0,1-1 0,0 1 0,0 0-1,0 0 1,0-1 0,0 1 0,0 0 0,1 0 0,-1 0 0,0 0 0,0 0-1,1 1 1,-1-1 0,0 0 0,1 0 0,-1 0 0,1 1 0,0-1-12,-3 6 134,1-1 0,0 1 0,1 0 0,0 0 1,0 4-135,-1 3 264,2 1-1,0-1 1,0 0 0,2 0 0,2 12-264,-3-17 89,2 0-1,-1-1 1,1 1-1,1-1 1,-1 1-1,1-1 1,1 0 0,0-1-1,4 6-88,-7-10-43,0 0-1,0-1 1,1 1-1,-1 0 1,1-1 0,0 0-1,-1 0 1,1 0-1,0 0 1,0 0 0,1 0-1,-1-1 1,0 1-1,0-1 1,1 0-1,-1 0 1,1 0 0,-1-1-1,1 1 1,-1-1-1,1 0 1,-1 0 0,1 0-1,0 0 1,-1-1-1,1 0 1,2 0 43,3-2-1776,1-1 0,-1 1 0,2-3 1776,33-15-2849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6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1 291 9386,'0'1'291,"0"1"1,0-1-1,0 1 1,1-1-1,-1 1 1,0-1-1,1 1 1,-1-1-1,1 1 0,-1-1 1,1 0-1,0 1 1,0-1-1,-1 0 1,1 1-1,0-1 1,0 0-1,0 0 0,1 0 1,-1 0-1,0 0 1,0 0-1,0 0 1,1-1-1,-1 1 1,0 0-1,1-1 0,-1 1 1,1-1-1,-1 1 1,1-1-1,0 1-291,1-1 191,0 0 1,-1 1-1,1-1 0,0 0 1,-1 0-1,1-1 0,0 1 1,-1-1-1,1 1 0,-1-1 1,1 0-1,-1 0 0,1 0 1,-1 0-1,1 0 0,-1-1 1,0 1-1,0-1 0,1 0-191,4-5 281,-1 0-1,0 0 1,0-1-1,0 0 1,-1 0-1,0 0 1,-1-1-1,0 1 1,2-8-281,1-3 139,-2 0 0,0-1 0,-1 0 0,0-3-139,-3 14 13,-1 0 1,0 0-1,0 0 0,-1 0 0,-1-8-13,1 12 1,0 0 0,0 0-1,0 1 1,-1-1 0,0 0 0,0 0-1,0 1 1,-1-1 0,1 1-1,-4-3 0,6 6 1,-1 0 0,0 0-1,1 1 1,-1-1 0,0 0-1,0 1 1,0-1 0,0 0-1,0 1 1,0-1 0,0 1 0,1 0-1,-1-1 1,-1 1 0,1 0-1,0 0 1,0-1 0,0 1-1,0 0 1,0 0 0,0 0-1,0 0 1,0 0 0,0 1-1,0-1 1,0 0 0,0 0-1,0 1 1,0-1 0,0 0-1,0 1 1,0-1 0,0 1-1,0 0 1,1-1 0,-1 1-1,0 0 1,0-1 0,0 1-1,-2 3 14,0-1 0,-1 0 0,1 1 1,1 0-1,-1-1 0,1 1 0,-1 0 0,0 4-14,-1 2 68,0 1-1,1 0 0,0 0 1,1 0-1,1 0 0,0 0 0,0 6-67,1 2 143,0 0 0,2-1-1,0 1 1,2 1-143,-2-4 106,2 0 0,0-1 0,1 1 0,1-1 0,0-1 0,3 6-106,-7-16-16,1 0 0,-1 0 0,1 0 1,0 0-1,0-1 0,0 1 0,0-1 0,1 0 1,0 0-1,-1 0 0,1-1 0,0 1 0,0-1 0,0 0 1,0 0-1,1 0 0,-1 0 0,1-1 0,-1 0 1,1 0-1,-1 0 0,1-1 0,2 1 16,2-2-31,-1 1 0,0-2-1,0 1 1,0-1 0,0 0-1,0-1 1,0 0 0,0 0 0,1-1 31,36-18 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6.8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154 78 9826,'0'0'151,"1"0"0,-1 0 0,0 0 1,0 0-1,1 0 0,-1 0 0,0 0 0,0 0 0,0 0 0,1 0 1,-1 0-1,0 0 0,0 0 0,1 0 0,-1 0 0,0 0 0,0 0 0,0-1 1,1 1-1,-1 0 0,0 0 0,0 0 0,0 0 0,1 0 0,-1-1 1,0 1-1,0 0 0,0 0 0,0 0 0,0 0 0,0-1 0,1 1 0,-1 0 1,0 0-1,0-1 0,0 1 0,0 0 0,0 0 0,0 0 0,0-1 1,0 1-1,0 0 0,0 0 0,0-1 0,0 1 0,0 0 0,0 0 0,0 0 1,0-1-1,0 1 0,0 0 0,0 0 0,0-1 0,-1 1 0,1 0 0,0 0 1,0 0-1,0 0 0,0-1 0,0 1 0,-1 0-151,-9-12 3197,1 7-2590,0 0 0,0 1 1,0 0-1,-1 1 0,1 0 0,-1 1 0,-7-2-607,15 4 1,1-1 0,-1 1 0,0 0 0,0 0 0,0 0 0,0 0 0,0 0 0,0 1 0,0-1 0,1 0 0,-1 1 0,0-1 0,0 1 0,0 0 0,1 0-1,-1 0 1,-1 1-1,1-1-4,0 1 0,0 0 0,0 0 0,1 0 0,-1 0 0,1 0 0,-1 0 0,1 0 0,0 0 0,0 1 0,0-1 0,-1 1 4,-1 7-15,1 0 1,0 0-1,0 1 1,1-1-1,0 9 15,0-6 25,0 0 0,1 0 0,1 0 0,0-1 1,1 1-1,1 3-25,-3-14 14,1-1 1,-1 1 0,1 0 0,-1-1 0,1 1 0,0-1-1,0 0 1,0 1 0,0-1 0,0 0 0,0 1-1,0-1-14,0 0 11,0-1 0,-1 1 0,1-1 0,0 0 0,0 1 0,0-1 0,0 1 0,-1-1-1,1 0 1,0 0 0,0 0 0,0 1 0,0-1 0,0 0 0,0 0 0,0 0-1,0 0 1,0-1 0,-1 1 0,1 0 0,0 0 0,0 0 0,0-1-11,4-1 20,0 0 0,-1 0 0,1-1 0,-1 1 1,0-1-1,1 0 0,-1 0 0,-1-1 0,1 1 0,0-1 1,2-3-21,5-8 17,0 0 1,6-11-18,30-52 86,-47 77-81,0 1 1,0 0-1,0 0 1,1-1 0,-1 1-1,0 0 1,0 0 0,0 0-1,0-1 1,1 1 0,-1 0-1,0 0 1,0 0-1,0-1 1,1 1 0,-1 0-1,0 0 1,0 0 0,1 0-1,-1 0 1,0 0 0,0 0-1,1-1 1,-1 1 0,0 0-1,0 0 1,1 0-1,-1 0 1,0 0 0,0 0-1,1 0-5,3 8 221,-2 16 156,-2-21-337,0 1-11,1 6 56,-1-1 0,2 1 0,-1-1 0,1 0 0,1 3-85,-2-9-113,0-1 0,0 0 1,0 0-1,0 1 0,0-1 0,0 0 1,1 0-1,-1 0 0,1 0 0,0 0 1,-1-1-1,1 1 0,0 0 0,0-1 1,0 1-1,0-1 0,0 0 0,0 0 1,0 0-1,1 0 0,-1 0 0,0 0 1,2 0 112,3 0-233,1 0 1,-1 0-1,1-1 1,-1 0-1,1 0 1,3-1 232,26-6 186</inkml:trace>
  <inkml:trace contextRef="#ctx0" brushRef="#br0" timeOffset="1">508 6 12603,'-16'-5'5193,"-1"7"-3089,1 6-415,0 12-177,1 8-272,1 2-360,3 1-215,11 1-409,0-4-144,15-2-72,5-2-224,1-15-937,6-5-463,0-13 528,1-13 272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7.2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13131,'3'11'4219,"-1"1"1,0 9-4220,-1 7 2127,-1 9-2127,0 0 1334,0-11-801,4 108 1597,-2-103-1686,2 0-1,2 0 1,2 7-444,-5-26 82,-1-10-49,-2-17-95,-1 6-11,1-1-36,1 1 1,0-1-1,0 0 1,1 1-1,1-1 1,-1 1-1,1-1 1,2-1 108,0-1-66,0 1-1,1 0 1,0 0 0,1 0 0,0 1-1,2-2 67,-5 7 3,1 0 0,0 1-1,0-1 1,0 1-1,0 0 1,4-2-3,-7 5 18,-1 0 0,1 0 0,0 1-1,-1-1 1,1 0 0,0 1 0,0-1 0,0 1 0,0 0 0,0-1 0,1 1-18,-2 0 21,0 1 1,0-1-1,0 0 1,0 0 0,0 1-1,0-1 1,0 0-1,0 1 1,0-1-1,0 1 1,0-1 0,0 1-1,0 0 1,0-1-1,0 1 1,-1 0 0,1 0-1,0 0 1,0-1-1,0 2-21,1 3 122,1 0-1,0 0 0,-1 0 1,0 0-1,0 0 0,1 6-121,1 3 198,2 3 19,1 8 168,2 0 0,1-1 0,10 17-385,-20-39 18,1 0-1,0 0 1,0 0-1,1 0 1,-1-1-1,0 1 1,1-1-1,-1 1 1,0-1 0,1 1-1,0-1 1,-1 0-1,1 0 1,0 0-1,0 0 1,0 0-1,0 0 1,-1 0-1,1 0 1,0-1-1,1 1-17,29 5 174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6.719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7.7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0 213 12467,'21'2'7249,"-4"-5"-4498,-10 1-2461,0-1 0,0 0 0,0-1-1,0 0-289,-2 1 488,10-5-15,0-2-1,0 0 0,3-3-472,-11 7 65,-1 1 0,0-1 0,-1 0 0,1 0 0,-1-1 0,0 0 0,-1 1 0,1-2-65,-4 5 13,1-1 1,-1 1 0,1-1-1,-1 1 1,0-1-1,-1 1 1,1-1-1,0 0 1,-1 1-1,0-1 1,0 0 0,0 0-14,0 2 9,-1 0 1,1 0 0,-1 0-1,1 0 1,-1-1 0,0 1 0,0 0-1,0 0 1,0 1 0,0-1-1,0 0 1,0 0 0,-1 0 0,1 1-1,0-1 1,-1 1 0,0-1 0,1 1-1,-1-1 1,0 1 0,-1 0-10,1-1 7,0 1 0,0 0 0,0 0 1,0 1-1,0-1 0,-1 0 0,1 1 0,0-1 1,-1 1-1,1 0 0,0 0 0,-1-1 1,1 2-1,0-1 0,-1 0 0,1 0 0,-1 1-7,-1 0 7,0 1-1,1-1 0,-1 1 0,1 0 0,-1-1 1,1 2-1,0-1 0,0 0 0,0 1 0,-1 0-6,-3 5 12,-1 0 0,1 1 0,1 0 0,0 0 0,0 0 0,0 1 0,1 1-12,2-3 21,0 1 0,0-1 0,1 1 0,1 0 0,-1 0 0,1-1 0,1 1 0,-1 0 0,2 0 0,-1 0 0,1 0 0,0 0 0,1-1 0,0 1 0,1 0 0,0-1-1,0 0 1,0 0 0,5 7-21,-6-12 0,1 0-1,-1 0 0,1 0 0,-1 0 0,1 0 1,0-1-1,0 1 0,1-1 0,-1 0 0,0 0 1,1 0-1,0 0 0,-1-1 0,1 0 0,0 1 1,-1-1-1,1 0 0,1-1 1,8 2-383,0-1 0,1 0 1,-1-1-1,10-1 383,-1-1-585,1-2 1,18-5 584,-22 5 350,36-6-161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8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230 237 9042,'0'-3'597,"0"0"-1,-1 1 1,1-1 0,-1 0-1,0 1 1,0-1 0,0 1-1,0-1 1,0 1 0,-1-1 0,1 1-1,-1 0 1,1 0 0,-1-1-1,-1 0-596,0 1 334,1 0 0,-1 0-1,0 0 1,1 0 0,-1 1 0,0-1-1,0 1 1,0 0 0,0 0 0,0 0-1,0 0 1,-1 1-334,-3-1 268,0 0 0,0 1 0,1 0 1,-1 0-1,0 1 0,0 0 0,0 0 0,1 1 0,-1-1 0,1 1 1,-1 1-1,-1 0-268,2 0 123,0 1 0,1-1 1,0 1-1,0 0 0,0 0 1,0 1-1,0-1 0,1 1 0,0 0 1,0 0-1,0 1 0,1-1 1,0 1-1,0 0 0,0 0 1,1 0-1,-1 0 0,2 0 1,-1 1-124,0 1 40,0-1 1,1 1-1,0-1 1,1 1 0,-1 0-1,2 0 1,-1-1 0,1 1-1,0 0 1,0-1 0,1 1-1,0-1 1,1 0 0,-1 1-1,4 4-40,-5-10 1,0 0-1,0 0 0,1 0 0,-1 0 0,1 0 1,-1 0-1,1 0 0,0 0 0,0-1 0,0 1 1,0-1-1,0 1 0,0-1 0,0 0 0,0 0 0,0 0 1,1 0-1,-1 0 0,0 0 0,1-1 0,-1 1 1,1-1-1,-1 1 0,1-1 0,-1 0 0,1 0 1,-1 0-1,1-1 0,-1 1 0,0 0 0,1-1 1,-1 0-1,1 1 0,1-2 0,2-1-64,0 0 1,0-1-1,0 1 0,0-1 1,0 0-1,-1-1 0,1 0 1,-1 0-1,-1 0 0,1 0 1,-1-1-1,0 1 0,0-1 1,0 0-1,2-5 64,1-5-265,0-1 1,0 1-1,-2-1 1,0 0-1,1-13 265,6-35-140,-2-1-1,-2-35 141,-8 99 59,0 1 1,0-1-1,0 0 0,0 1 1,0-1-1,-1 0 0,1 1 1,-1-1-1,0-1-59,1 3 8,0 0 0,0 0 0,0 0 0,0 0-1,0 0 1,0 0 0,0 0 0,0 0 0,0 0 0,0 0-1,0 0 1,0 0 0,0 0 0,0 0 0,0 0 0,0 0-1,0 0 1,0 0 0,0 0 0,0 0 0,0 0 0,0 0-1,0 0 1,-1 0 0,1 0 0,0 0 0,0 0-1,0 0 1,0 0 0,0 0 0,0 0 0,0 0 0,0 0-1,0 0 1,0 0 0,0 0 0,0 0 0,0 0 0,0 0-1,0 0 1,0 0 0,0 0 0,-1 0 0,1 0 0,0 0-1,0 0 1,0 0 0,0 0 0,0 0 0,0 0 0,0 0-1,0 0 1,0 0 0,0 0 0,0 0 0,0 0 0,0 1-1,0-1 1,0 0 0,0 0-8,-2 9 419,0 13-87,1 0-1,0 0 1,2 0 0,1 0 0,1-1 0,0 3-332,30 124 1024,-31-142-1034,-1 1-1,2-1 0,-1 0 1,1 0-1,0 0 1,0 0-1,1 0 1,0-1-1,0 1 1,0-1-1,0 0 1,1 0-1,2 1 11,-2-3-386,-1 1 0,1-1 1,0 0-1,1 0 0,-1-1 0,0 0 0,1 1 0,-1-2 0,1 1 0,0-1 0,0 0 0,-1 0 1,1 0-1,0-1 0,1 0 386,17-2-1451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8.6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84 292 9466,'23'-11'5118,"-15"7"-4288,0 0-1,0 0 1,0-1-1,-1 0 1,0 0 0,0-1-830,4-3 703,-2 0 0,1 0 0,-1-1 0,-1 0 0,1-1 0,-2 1 0,0-2 0,0 1 0,-1-1 0,4-9-703,-9 18 28,0-1 0,0 0 0,0 0 0,0 1-1,-1-1 1,1 0 0,-1 0 0,0 0 0,0 0-1,0 0 1,-1 1 0,1-1 0,-1 0 0,0 0 0,0 0-1,-1 1 1,1-1 0,-1 1 0,1-1 0,-1 1-1,0 0 1,-1-1 0,1 1 0,0 0 0,-1 0-1,0 1 1,1-1 0,-1 0 0,0 1 0,-1 0 0,1 0-1,0 0 1,-1 0 0,1 0 0,-1 1 0,1-1-1,-1 1 1,0 0 0,1 0 0,-1 0 0,-1 1-28,3 0 5,0-1 0,0 1 0,0 0 1,0 0-1,0 1 0,0-1 0,0 0 0,0 1 1,0-1-1,0 1 0,0 0 0,0-1 1,0 1-1,0 0 0,0 0 0,1 0 1,-1 1-1,-1 0-5,1 0 13,0 1 1,0-1-1,0 1 1,0 0 0,0-1-1,1 1 1,-1 0-1,1 0 1,-1 0-1,1 0 1,0 1-14,-1 7 65,-1 0 0,2 0 0,0 1 0,0-1 0,1 0 0,1 8-65,2 7 177,0 0-1,2-1 1,2 7-177,25 76 488,-19-70-327,70 221 977,-79-247-1048,0 0 0,-1 1 1,-1-1-1,1 10-90,-3-21 6,0 0 1,1 0-1,-1 0 0,0 0 1,0 0-1,0 0 1,-1 0-1,1 0 0,0 0 1,0 0-1,-1 0 0,1 0 1,0 0-1,-1 0 0,1 0 1,-1 0-1,1 0 1,-1-1-1,1 1 0,-1 0 1,0 0-1,1 0 0,-1-1 1,0 1-1,0 0-6,-1 0 3,0 0 0,0-1-1,-1 1 1,1-1 0,0 1 0,0-1-1,0 0 1,0 0 0,0 0 0,-1 0-1,1 0 1,0-1-3,-9 0-149,1-1 0,-1 0 1,1-1-1,0 0 0,-1-1 0,1 0 0,1 0 0,-1-1 0,-7-6 149,5 3-713,0 0 0,0-1-1,1 0 1,1-1 0,0-1-1,-9-10 714,13 12-836,-1-1 0,2 1 0,-4-7 836,-9-26-1607</inkml:trace>
  <inkml:trace contextRef="#ctx0" brushRef="#br0" timeOffset="1">314 289 11314,'23'-10'3834,"-2"-2"-1,12-8-3833,-15 8 1303,-1-1-1,0-1 0,-1 0 0,-1-1 0,2-3-1302,-13 12 207,1 1 0,-1-1 0,-1 1 0,1-1 0,-1 0 0,0-1 0,0 1 0,-1 0 0,0-1-1,0 0-206,-1 2 39,0 0-1,0 0 0,-1 0 1,0 1-1,0-1 0,0 0 1,0 0-1,-1 0 0,0 0 1,0 1-1,0-1 0,0 0 1,-1 1-1,0-2-38,1 5 7,1 0 0,-1-1 0,0 1 0,1 0 0,-1 0 0,0-1 0,0 1 0,1 0 1,-1 0-1,0 0 0,0 0 0,0 0 0,-1 0 0,1 0 0,0 1 0,0-1 0,0 0 0,-1 1 0,0-1-7,1 0 4,0 1 1,0 0-1,0 0 1,0 0-1,0 0 0,0 0 1,0 1-1,-1-1 1,1 0-1,0 0 0,0 1 1,0-1-1,0 1 1,0-1-1,0 1 0,0-1 1,0 1-1,1-1 0,-2 1-4,-1 2 18,0 0-1,0 1 0,0-1 1,0 0-1,0 1 0,1 0 1,-1-1-1,1 1 0,0 0 1,-1 4-18,-1 4 123,0 0 0,1 0 0,1 1-1,-1 0 1,2-1 0,0 1 0,1 0 0,0 0 0,1 0 0,1 6-123,-1-12 60,0 1-1,1 0 1,1-1 0,-1 0-1,1 0 1,0 0-1,0 0 1,1 0 0,0 0-1,0-1 1,1 0 0,0 0-1,0 0 1,0 0 0,1-1-1,0 0 1,4 3-60,-5-5-39,-1 0 0,1-1-1,-1 0 1,1 0 0,0-1 0,-1 1 0,1-1 0,0 0 0,0 0-1,0 0 1,0-1 0,0 0 0,0 0 0,4-1 39,5 0 131,1-1 1,2-2-132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49.7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 11242,'-2'-4'5629,"7"16"-486,4 31-3127,13 58 162,-18-76-1663,-2-11-216,1 0 0,0-1 0,0 0 0,1 1 0,5 9-299,-8-21 21,0 0-1,0 0 0,0 0 1,1 0-1,-1 0 1,0-1-1,1 1 1,-1 0-1,1-1 1,0 1-1,0-1 1,-1 0-1,1 1 1,0-1-1,0 0 1,0 0-1,0 0 1,0 0-1,0-1 1,1 1-1,-1 0 1,0-1-1,2 1-20,-1-1-1,-1-1 0,1 1-1,-1 0 1,1-1 0,-1 1-1,1-1 1,-1 0 0,0 0 0,1 0-1,-1 0 1,0 0 0,0-1-1,0 1 1,0-1 0,0 1 0,0-1-1,0 0 1,0 0 0,-1 0-1,1 0 1,0-1 1,10-15-287,-1 0-1,-1-1 1,2-7 287,1-1-716,4-5 716,-13 26-65,17-26-155,-19 29 215,-1 1-1,1 0 0,0 0 0,1 0 1,-1 0-1,0 0 0,1 1 1,-1-1-1,1 1 0,-1-1 0,2 1 6,-4 0 6,1 1 0,0 0 0,-1 0 0,1 0 0,0 0 0,0 0 0,-1 0 0,1 0 0,0 0 0,0 0 0,-1 1 0,1-1 0,0 0 0,-1 0 0,1 1 0,0-1 0,-1 0-1,1 1 1,-1-1 0,1 1 0,0-1 0,-1 1 0,1-1 0,-1 1 0,1-1 0,-1 1 0,1-1 0,-1 1 0,0 0 0,1-1 0,-1 1 0,0 0 0,1 0-6,2 5 123,-1 0 0,0 0 0,2 6-123,-1-2 180,0-3-22,-1-1 0,1 1 1,1-1-1,-1 0 0,1 1 1,0-2-1,0 1 0,5 4-158,-6-7 73,0 0-1,0 0 0,0-1 1,1 0-1,-1 1 1,1-1-1,0 0 0,-1-1 1,1 1-1,0-1 1,0 1-1,0-1 1,0 0-1,0-1 0,3 1-72,-6-1 15,1 1 0,0-1-1,-1 0 1,1 0-1,-1 0 1,1-1-1,-1 1 1,1 0 0,-1-1-1,1 1 1,-1-1-1,1 1 1,-1-1 0,1 1-1,-1-1 1,0 0-1,1 0 1,-1 0-1,0 0 1,0 0 0,0 0-1,1 0 1,-1 0-1,0 0 1,-1-1 0,2 0-15,0-3-208,1 0 1,-1-1 0,0 1 0,-1-1 0,1 1 0,0-5 207,1-6-1353,2-7 1326,-1-2-142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0.2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99 291 11418,'5'24'5522,"4"-3"-2114,-2 6-1295,5 2 79,-5-5-623,-2 0-329,6-11-536,-6-5-168,1-8-760,1-3-712,-2-14-1009,-2-15-1303,1-14 1968</inkml:trace>
  <inkml:trace contextRef="#ctx0" brushRef="#br0" timeOffset="1">0 7 13019,'5'-6'5433,"9"8"-3297,-4 9-775,0 0-345,10 3-888,1 2 160,14-2-248</inkml:trace>
  <inkml:trace contextRef="#ctx0" brushRef="#br0" timeOffset="2">346 65 11546,'4'17'5106,"-4"20"-2426,0 4-783,-1 13 39,-2 1-448,7 3-504,4-1-175,7-17-537,6-7-88,2-17-464,-1-16-536,2-9-1025,0-9 3257,-19-15-1456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0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11995,'0'3'5481,"8"-1"-2785,7 6-927,2 0-33,5 7-848,0-1-208,6-7-968,4-4-608,4-9-904,4-6 3552,2-9-1608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1.1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 7426,'0'-1'536,"0"0"0,1-1 1,-1 1-1,1 0 1,0 0-1,-1-1 1,1 1-1,0 0 1,0 0-1,1-1-536,-2 2 133,0 0 0,0 0 0,0 0 1,1-1-1,-1 1 0,0 0 0,0 0 0,0 0 0,1 0 1,-1 0-1,0 0 0,0 0 0,0 0 0,1 0 0,-1 0 1,0 0-1,0 0 0,1 0 0,-1 0 0,0 0 0,0 0 0,0 0 1,1 0-1,-1 0 0,0 0 0,0 0 0,1 0 0,-1 0-133,1 1 264,-1 0-1,1-1 0,-1 1 1,1-1-1,0 1 0,-1 0 1,1 0-1,-1-1 0,0 1 1,1 0-1,-1 0 0,1 0 1,-1-1-264,3 11 996,1-1 1,-2 0 0,0 1 0,0-1-1,0 4-996,2 59 1982,-3-50-1432,1 42 390,-2-24-461,2 0 1,4 13-480,-6-52 13,1 1 1,-1 0 0,1 0 0,0 0-1,0 0 1,1-1 0,0 2-14,-2-4-2,0 1 0,0-1 0,0 0 1,0 0-1,0 1 0,1-1 0,-1 0 0,0 0 1,0 0-1,0 0 0,0 1 0,1-1 0,-1 0 1,0 0-1,0 0 0,1 0 0,-1 0 0,0 0 1,0 1-1,1-1 0,-1 0 0,0 0 0,0 0 1,1 0-1,-1 0 0,0 0 0,1 0 2,-1 0-10,1-1 1,-1 1-1,0 0 0,1-1 0,-1 1 1,1-1-1,-1 1 0,1 0 0,-1-1 1,0 1-1,1-1 0,-1 1 0,0-1 1,0 1-1,1-1 0,-1 0 0,0 1 1,0-1 9,6-14-527,-1 0 1,1-6 526,-4 14-101,1 1 0,-1-1-1,1 1 1,0-1 0,3-3 101,-5 8-2,1-1-1,0 1 1,-1 0 0,1-1 0,0 1-1,0 0 1,0 0 0,0 0 0,1 0-1,-1 1 1,0-1 0,1 1 0,0-1-1,-1 1 1,1 0 2,-2 1 28,0-1 1,0 1-1,0 0 0,0 0 0,0 0 1,0 0-1,0 0 0,0 1 0,0-1 1,0 0-1,0 0 0,0 1 0,0-1 1,0 0-1,0 1 0,0-1 0,0 1 1,0 0-1,0-1 0,-1 1 0,1-1 0,0 1 1,0 0-1,-1 0 0,1 0 0,0-1 1,-1 1-1,1 0 0,-1 0 0,1 0 1,-1 0-1,0 0 0,1 0 0,-1 0-28,3 6 198,-1 0 0,0 0 0,0 0-1,0 4-197,0-5 74,3 22 271,-4-20-527,0 0 0,1 0 1,0 0-1,0 0 1,0 0-1,1 0 0,1-1 1,-1 0-1,4 5 182,10 9-724</inkml:trace>
  <inkml:trace contextRef="#ctx0" brushRef="#br0" timeOffset="1">1262 179 13195,'5'2'5457,"-1"24"-3273,8 13-367,-7 28-337,-3 13-328,4 18-391,0 3-145,2 1-304,-3-11-104,3-22-56,-4-13-64,-1-33-552,5-6-624,-7-25-313,-2-14 649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1.4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12803,'33'-3'3251,"-8"-1"-1207,0 2 0,0 1 0,18 2-2044,-36-1 222,-1 1 0,0 0 1,0 0-1,0 0 0,0 1 0,0 0 1,0 0-1,0 0 0,-1 1 0,1 0 1,-1 0-1,0 1 0,0-1 0,0 1 1,0 0-1,-1 0 0,2 2-222,-3-2 109,0 0 0,0 1 0,-1-1 0,1 1 0,-1-1 0,0 1-1,0 0 1,0 0 0,-1 0 0,0 0 0,0 0 0,0 0 0,0 0 0,-1 1 0,0-1 0,0 0-1,0 0 1,-1 0 0,0 1 0,0-1 0,-1 3-109,0-1 22,-1-1 1,1 1-1,-1-1 0,0 0 0,0 0 1,-1 0-1,0-1 0,0 1 1,0-1-1,-1 0 0,0 0 0,0 0 1,0-1-1,0 0 0,-1 0 0,-3 2-22,1-2-202,1 0 0,-1 0 0,0-1 0,0 0 0,-1 0-1,1-1 1,0 0 0,-1-1 0,0 0 0,-4 0 202,10-1-56,-4 0-819,1 0 1,-1-1 0,-4 0 874,10 1-136,0 0 1,0 0 0,1 0 0,-1 0 0,0-1 0,1 1 0,-1 0 0,0 0 0,0-1 0,1 1-1,-1 0 1,0-1 0,1 1 0,-1-1 0,1 1 0,-1-1 0,0 1 0,1-1 0,-1 1-1,1-1 1,-1 1 0,1-1 0,0 0 0,-1 1 0,1-1 0,0 0 0,-1 1 0,1-1 0,0 0-1,0 0 1,-1 1 0,1-1 0,0 0 135,1 0-101,-1 0 0,0 0-1,1 1 1,-1-1 0,1 0 0,-1 0-1,1 0 1,-1 1 0,1-1-1,0 0 1,-1 1 0,1-1 0,0 0-1,0 1 1,0-1 0,0 0 101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1.9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0 141 11562,'34'25'6857,"-30"-20"-6226,0-1 0,1 0 1,-1 1-1,-1 0 0,1 0 0,-1 0 0,0 0 1,0 0-1,0 2-631,1 1 872,-1 1 0,0-1 0,0 1 1,0 5-873,-3-14 13,0 0 0,0 0 0,0 0 1,0 0-1,0 0 0,0 0 0,0 1 0,0-1 1,0 0-1,0 0 0,0 0 0,0 0 1,0 0-1,0 0 0,0 0 0,0 0 1,0 0-1,0 0 0,-1 0 0,1 0 1,0 0-1,0 0 0,0 0 0,0 0 0,0 0 1,0 1-1,0-1 0,0 0 0,0 0 1,0 0-1,0 0 0,0 0 0,-1 0 1,1 0-1,0 0 0,0 0 0,0 0 1,0 0-1,0 0 0,0 0 0,0-1 0,0 1 1,0 0-1,0 0 0,0 0 0,-1 0 1,1 0-1,0 0 0,0 0 0,0 0 1,0 0-1,0 0 0,0 0 0,0 0 1,0 0-1,0 0 0,0 0 0,0 0 0,0 0-12,-1-1-2,1 1 0,-1-1 1,0 0-1,1 1 1,-1-1-1,1 1 1,-1-1-1,1 0 0,0 1 1,-1-1-1,1 0 1,0 1-1,-1-1 1,-3-12-46,0 0-1,0 0 1,1 0-1,1-1 1,0-1 46,2 8-55,0-1 0,0 0 0,0 0 0,1 1 0,0-1 0,1 0 0,0 1 0,0-1 0,0 1 0,1-1 0,0 1 0,1 0 0,2-5 55,-1 3-166,1 1 0,-1-1 0,1 1 1,1 0-1,0 0 166,-6 7-108,-1 0 0,1 0 0,0 0 1,0 0-1,0 0 0,0 0 0,0 0 1,0 1-1,0-1 0,0 0 0,1 0 1,-1 1-1,0-1 0,0 1 0,1-1 1,-1 1-1,0 0 0,1-1 0,-1 1 1,0 0-1,1 0 0,-1 0 0,0 0 1,1 0-1,-1 0 108,15 7-871</inkml:trace>
  <inkml:trace contextRef="#ctx0" brushRef="#br0" timeOffset="1">381 92 11026,'-6'0'1562,"0"0"0,1-1-1,-1 0 1,0 0 0,-2-1-1562,7 2 198,-1-1 1,1 1-1,-1 0 1,1-1-1,0 1 1,-1 0-1,1 0 1,-1 0-1,1 0 1,-1 0-1,1 1 1,0-1-1,-1 0 1,1 1-1,-1-1 1,1 1-1,0-1 1,0 1-1,-1 0 1,1-1-1,-1 2-198,0-1 177,1 1-1,-1 0 0,0 0 0,1 0 1,0 0-1,-1 0 0,1 0 1,0 0-1,0 1 0,0-1 0,0 0 1,0 1-177,-1 6 304,0 0-1,0 0 1,1 0 0,0 1 0,1-1 0,0 3-304,0-9 34,0 0 0,0 0 1,0 0-1,1-1 0,-1 1 1,1 0-1,0 0 0,-1-1 1,1 1-1,1 0 0,-1-1 1,0 1-1,0-1 0,1 0 0,0 1 1,-1-1-1,1 0 0,0 0 1,0 0-1,0 0 0,0 0 1,1 0-1,-1-1 0,0 1 1,1-1-1,1 1-34,4 2 21,-1-1 0,1-1 0,0 1 0,0-1 0,0-1 0,0 1 0,0-1 0,0-1 0,0 1 0,0-1 0,0-1 1,3 0-22,-7 0 1,0 1 1,0-1 0,0 0 0,-1-1 0,1 1 0,0 0 0,-1-1 0,1 0-1,-1 0 1,0 0 0,1 0 0,-1-1 0,0 0 0,0 1 0,-1-1 0,1 0-1,-1 0 1,1 0 0,-1 0 0,0-1 0,0 1 0,0-1 0,-1 1 0,1-1-1,-1 0 1,1-1-2,-1 0 6,0 0-1,-1 0 1,0 0-1,0 0 1,0 1-1,0-1 1,-1 0-1,1 0 1,-1 0-1,0 0 0,-1 1 1,1-1-1,-1 1 1,0-1-1,0 1 1,-1-1-1,1 1 1,-1 0-1,0 0 1,0 0-1,0 1 1,-1-1-6,0-1-32,-1 0 1,0 1-1,0 0 1,0 0-1,0 0 1,-1 0 0,0 1-1,1 0 1,-1 0-1,0 0 1,-1 1-1,1 0 1,0 0-1,-1 1 1,1-1 0,-3 1 31,7 1-138,0 0 1,0 0-1,0 0 1,0 1-1,0-1 1,-1 0-1,1 1 1,0-1-1,0 1 1,0 0 0,-2 1 137,3-2-182,1 1 0,-1-1 1,0 1-1,0 0 1,0-1-1,1 1 1,-1 0-1,0 0 1,1-1-1,-1 1 0,0 0 1,1 0-1,-1 0 1,1 0-1,0 0 1,-1 0-1,1 0 1,0 0-1,-1 0 0,1 0 1,0 0-1,0 0 1,0 0 181,0 0-301,0 0 1,0 0-1,0-1 1,0 1-1,0 0 1,0 0-1,0-1 1,0 1-1,0 0 1,0 0-1,1-1 1,-1 1-1,0 0 1,1-1 0,-1 1-1,1 0 301,0 0-299,0 0 0,0 0-1,1 0 1,-1 0 0,1 0 0,-1 0-1,1-1 1,0 1 299,-1 0-92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2.3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13531,'2'0'343,"0"1"0,0-1 1,0 0-1,0 1 0,0 0 1,0-1-1,0 1 0,0 0 1,0 0-1,0 0 0,0 0 0,0 0 1,-1 0-1,1 1 0,0-1 1,-1 1-1,1-1 0,-1 1 1,1 0-1,-1-1 0,0 1 0,0 0 1,0 0-1,0 0 0,0 0 1,0 0-1,-1 0-343,4 7 514,-1 0-1,-1 1 1,0-1-1,0 1 1,0 7-514,16 197 3171,-12-127-2723,-6-82-418,0-6-18,-1-22-54,0 14 20,0 1-1,1-1 1,0 0-1,1 0 1,0-1 22,-1 7-6,1 0 1,0 0-1,0 0 1,0 0-1,0 0 1,1 1-1,-1-1 1,1 0-1,-1 1 0,1-1 1,0 1-1,0 0 1,0-1-1,1 1 1,-1 0-1,3-2 6,-2 2 1,1 0-1,0 0 1,-1 1 0,1-1-1,0 1 1,0-1-1,0 1 1,0 1 0,0-1-1,0 0 1,1 1-1,-1 0 1,0 0 0,0 0-1,0 1 1,0-1-1,0 1 1,0 0 0,0 0-1,3 1 0,-1 0 30,1 1 1,-1 0-1,1 0 0,-1 0 0,0 1 1,0-1-1,-1 2 0,1-1 0,-1 0 0,0 1 1,0 0-1,0 1-30,-2-2 44,0 0 1,0 0-1,-1 0 0,1 0 1,-1 0-1,1 3-44,-3-5 23,1 0-1,0 0 0,-1 0 1,0 1-1,1-1 0,-1 0 1,0 1-1,0-1 0,0 0 1,0 0-1,-1 1 0,1-1 1,-1 0-1,1 0 0,-1 1-22,-2 3 35,1-1 0,-1 1 0,-1-1 0,1 0 0,-1 0 0,0 0 0,0 0 0,0-1 0,-1 1 0,1-1 0,-1 0 0,0-1 0,0 1 0,-5 1-35,1 0-14,0 0 0,0-1 0,0-1 1,-1 1-1,1-1 0,-1-1 0,0 0 0,-8 1 14,15-3-37,-38 2-1121,38-3 996,1 1 1,-1 0-1,0-1 1,0 1-1,0-1 1,1 0-1,-1 0 0,0 0 1,1 0-1,-1 0 1,1-1-1,-1 0 162,-3-4-793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059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2.9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305 1 16179,'15'24'6154,"-4"7"-4506,-5 4-464,1 14-71,-4 2-337,-2 2-360,4 0-72,-3-7-72,2-5-192,-3-8-744,-1-10-672,-3-13-2513,-3-2 2400</inkml:trace>
  <inkml:trace contextRef="#ctx0" brushRef="#br0" timeOffset="1">6 446 15003,'-5'6'5825,"13"-6"-4064,13 0-337,15 0 40,9 0-327,14-3-369,7 2-136,11-3-376,1 4-24,-12 2-304,-6 2-832,-29 3-728,-3 0-5554,1 11 4874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3:53.2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12595,'2'-1'509,"-1"0"1,0 0 0,1 1 0,-1-1-1,1 1 1,-1-1 0,1 1 0,-1 0 0,1-1-1,0 1 1,-1 0 0,1 0 0,1 0-510,23 4 1234,-13-2-532,30 4 784,-16-4-436,0 2-1,0 1 0,1 2-1049,-25-6 94,0 0-1,0 0 1,1 0 0,-1 1-1,0-1 1,0 1 0,0 0-1,0 0 1,0 0 0,-1 0-1,1 1 1,1 1-94,-2-2 21,-1 0 0,0 0 0,0 0 0,0 0 0,0 1 0,0-1 0,-1 0 0,1 0 0,-1 1 0,1-1 0,-1 0 0,0 1 0,0-1 0,0 0 0,0 1 0,0-1 0,-1 0 0,1 3-21,-2 2 21,-1 1-1,1-1 1,-1 0 0,0 0-1,0 0 1,-1 0 0,0 0 0,-1-1-1,1 0 1,-3 3-21,-1 0 35,0-1 1,0 0-1,0 0 1,-1-1-1,-1 0 1,-7 4-36,-9 4 494,-16 4-494,31-14 174,4 0 100,7-5-268,0 0 1,0 0 0,0 0 0,0 0-1,0 0 1,0 0 0,0 0-1,0 0 1,0 0 0,-1 0 0,1 0-1,0 1 1,0-1 0,0 0 0,0 0-1,0 0 1,0 0 0,0 0-1,0 0 1,0 0 0,0 0 0,0 0-1,0 0 1,0 0 0,0 0-1,0 1 1,1-1 0,-1 0 0,0 0-1,0 0 1,0 0 0,0 0-1,0 0 1,0 0 0,0 0 0,0 0-1,0 0 1,0 0 0,0 0 0,0 0-1,0 0 1,0 0 0,0 0-1,0 0 1,0 0 0,1 1 0,-1-1-1,0 0-6,15 2 339,37-1 600,26-4-939,30 0 443,-92 3-422,-4 1-325,-1-1 0,1 0 0,1-2 304,-5-1-1041,0-7 360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5.7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49 9386,'0'0'256,"0"0"0,1-1-1,-1 1 1,0-1 0,0 1 0,1-1-1,-1 1 1,0 0 0,1-1 0,-1 1 0,0 0-1,1-1 1,-1 1 0,1 0 0,-1-1-1,0 1 1,1 0 0,-1 0 0,1 0 0,-1-1-1,1 1 1,-1 0 0,1 0 0,-1 0 0,1 0-1,-1 0 1,1 0-256,0 0 219,0 0 0,0 1 0,0-1 0,0 0 0,0 1 0,1-1 0,-1 1 1,-1-1-1,1 1 0,0 0 0,0-1 0,1 1-219,1 2 358,0 0 1,0 0 0,0 0-1,-1 1 1,1-1 0,1 4-359,0 1 400,0 0 0,-1 1 0,0-1 0,-1 1 0,0 0 0,0 2-400,2 20 1256,0 5-1256,-1 2 562,8 59 634,-15-132-1467,2-1 1,1-21 270,1 42-44,2 0 1,-1-1 0,2 1 0,0 0-1,1 0 1,0 0 0,4-6 43,-5 14 8,1 0 0,0 0 0,0 1 1,1-1-1,-1 1 0,1 0 0,1 1 1,-1-1-1,1 1 0,0 0-8,-3 3 25,0 0 0,0 0 0,-1 1 0,1-1 0,0 1 0,0 0 0,0 0 0,0 0 0,1 0 0,-1 0 0,2 0-25,-2 1 32,-1 0 0,0 0 0,0 1 0,1-1 1,-1 0-1,0 1 0,0-1 0,1 1 0,-1 0 1,0 0-1,0 0 0,0 0 0,0 0 0,0 0 1,0 0-1,-1 1 0,3 0-32,-1 2 71,0-1-1,1 1 1,-1 0-1,0 0 1,-1 0-1,1 0 1,-1 0-1,1 1 1,0 3-71,3 9 308,-1 0 0,1 3-308,-5-12 96,7 24 392,-2 0 0,-1 2-488,-3-15 214,-1 0 0,0 0 0,-2 0 0,-1 8-214,2-27 5,0 1-1,0-1 1,0 1 0,0-1-1,0 1 1,0-1-1,0 0 1,-1 1-1,1-1 1,0 1-1,0-1 1,0 0 0,-1 1-1,1-1 1,0 0-1,-1 1 1,1-1-1,0 0 1,-1 1 0,1-1-5,-3-1-21,3-7-175,0-4 113,2-1 0,0 1 1,0 0-1,2-5 83,0 3-61,-1 2 21,0 1 0,1-1 0,0 1 0,0 0 1,2 1-1,-1-1 0,1 1 0,1 0 0,1-2 40,-5 9 11,0-1 0,1 1 0,-1-1 1,1 1-1,-1 0 0,1 1 0,0-1 0,0 0 0,0 1 0,0 0 1,0 0-1,1 1 0,-1-1 0,1 1 0,-1 0 0,1 0 0,-1 0 1,1 0-1,0 1 0,-1 0 0,1 0 0,0 0 0,2 1-11,-5-1 20,0 1 0,0-1 1,0 0-1,-1 1 0,1-1 0,0 1 0,0 0 0,0 0 0,-1 0 0,1 0 1,0 0-1,-1 0 0,1 0 0,1 2-20,-1 0 47,0 0-1,1 0 1,-1 0-1,0 1 1,-1-1 0,1 1-1,0 2-46,2 6 93,0 1 1,-2 0-1,1-1 0,0 10-93,1 5 113,-4-22-84,1 0 1,-1 0-1,0 0 1,0 0-1,0 0 0,-1 0 1,0 3-30,1-5-36,-1-1 0,0 1 0,0-1 0,0 1 0,0-1 0,0 0 0,-1 1 0,1-1 0,0 0 0,-1 0 0,0 0 0,0 0 0,1 0 0,-3 1 36,4-3-35,-1 0-1,1 0 1,0 1-1,0-1 0,0 0 1,0 0-1,0 0 1,0 0-1,0 0 0,0 0 1,-1 0-1,1 0 1,0 0-1,0 0 0,0 0 1,0 0-1,0 0 1,0 0-1,0 0 0,-1 0 1,1 0-1,0 0 1,0 0-1,0 0 0,0 0 1,0 0-1,0 0 1,-1 0-1,1 0 0,0 0 1,0 0-1,0 0 1,0 0-1,0 0 0,0 0 1,0-1-1,0 1 1,0 0-1,-1 0 0,1 0 1,0 0-1,0 0 1,0 0-1,0 0 0,0 0 1,0-1-1,0 1 1,0 0-1,0 0 0,0 0 1,0 0-1,0 0 1,0 0-1,0 0 0,0-1 1,0 1-1,0 0 1,0 0-1,0 0 0,0 0 1,0 0 35,1-10-1299,7-12 80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6.0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110 246 9906,'0'23'5137,"12"-1"-120,-6 2-2824,-4 3-385,3 5-23,-5 0-529,7 0-360,-3-11-336,-2-6-224,-1-13-1056,-2-8-720,-3-12 2336,7-3-1240</inkml:trace>
  <inkml:trace contextRef="#ctx0" brushRef="#br0" timeOffset="1">0 0 13643,'6'8'4961,"2"9"-4193,0 1-344,9 4-1168,-1 1 1600,11-7-928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6.6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32 5193,'3'5'1159,"1"1"-1,-1 0 1,0 1-1,0-1 1,0 0-1,-1 1 1,0 0-1,-1-1 1,1 6-1159,1 10 2480,-1 0 0,-1 8-2480,-1-10 891,1-9-400,0 2 296,-1-1 0,0 1 0,-1 0-1,-2 9-786,0-14 590,3-8-578,0 0 0,0 0 0,-1 0-1,1 0 1,0 0 0,0 0 0,0 0 0,0 0-1,0 1 1,0-1 0,0 0 0,0 0 0,0 0-1,0 0 1,-1 0 0,1 0 0,0 0 0,0 0-1,0 0 1,0 0 0,0 0 0,0 0-1,0 0 1,0 0 0,-1 0 0,1 0 0,0 0-1,0 0 1,0 0 0,0-1 0,0 1 0,0 0-1,0 0 1,0 0 0,0 0 0,0 0 0,0 0-1,-1 0 1,1 0 0,0 0-12,0-1 30,-1 0-1,1 0 1,-1 0-1,1 0 1,-1 0-1,1 1 1,0-1 0,-1 0-1,1 0 1,0 0-1,0-1-29,-1-16 25,1 1 0,1-1 0,1 1 0,0-1 0,2 1 0,0 0 0,0 0 0,5-10-25,-6 20 29,0 0 0,0-1 0,1 1-1,0 0 1,0 1 0,1-1-1,-1 1 1,1-1 0,1 1 0,-1 1-1,1-1 1,4-2-29,-6 5 80,0 1 0,0 0 0,-1-1 0,2 1 1,-1 1-1,0-1 0,0 1 0,0-1 0,1 1 0,-1 1 0,1-1 0,-1 0 0,1 1 1,-1 0-1,1 0 0,-1 1 0,1-1 0,-1 1 0,0 0 0,1 0 0,-1 0 0,4 2-80,-3-1 87,0 1 0,0-1 0,-1 1 0,1 1 0,0-1 0,-1 1 0,0-1 0,0 1 0,0 1 0,0-1 0,-1 0 0,1 1 0,-1 0 0,-1-1 0,2 4-88,4 7 160,-2 1-1,0-1 0,-1 1 0,1 8-158,-4-15 2,0 1 0,-1-1 0,-1 1 0,0 0 0,0-1 0,-1 2-2,1 12-1115,2-18 1151,3-4-207</inkml:trace>
  <inkml:trace contextRef="#ctx0" brushRef="#br0" timeOffset="1">506 69 16355,'-13'0'6426,"15"0"-3610,9 2-1287,-2-2-281,3 3-192,2-3-656,0 0-176,6 5 96,0-3-560,2 0 873,2 10-489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7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122 133 11658,'-9'-35'6714,"8"24"-5783,0 1 1,-1-1-1,-3-8-931,4 15 214,0 1 0,-1 0 0,1 0 0,-1 0 1,1 0-1,-1 0 0,0 0 0,0 0 0,-1 1 0,1-1 0,0 1 1,-1 0-1,1-1 0,-2 1-214,3 1 53,1 1 1,-1-1-1,0 1 1,0-1-1,0 1 1,0 0-1,0-1 1,0 1-1,0 0 1,0 0-1,0 0 1,0 0-1,0 0 1,0 0-1,0 0 0,0 0 1,1 0-1,-1 0 1,0 1-1,0-1 1,0 0-1,0 0 1,0 1-1,0-1 1,0 1-1,0-1 1,1 1-1,-1-1 1,0 1-54,-2 1 66,1 0 0,0 0 0,0 1 0,0-1 1,0 0-1,0 1 0,0-1 0,0 3-66,-3 5 49,1 0-1,0 0 0,0 0 0,1 1 1,1 0-1,0-1 0,0 1 0,1 0 1,1 0-1,0 0 0,0-1 1,1 1-1,0 0 0,1 0 0,0 0 1,1-1-1,0 0 0,1 1 1,0-1-1,2 4-48,-3-9-8,-1 0-1,1-1 1,0 1 0,0-1-1,1 1 1,-1-1 0,1 0 0,0-1-1,0 1 1,5 2 8,-6-3-122,1-1-1,-1-1 0,1 1 1,0 0-1,0-1 1,0 0-1,0 0 0,0 0 1,0 0-1,0-1 1,1 1-1,-1-1 0,0 0 1,2 0 122,1-1-390,0 0 1,1 0 0,-1-1-1,3-1 390,3-1-484,-1-2 0,5-2 484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7.5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18 220 13355,'-4'11'1716,"1"0"1,0 0-1,1 0 0,0 0 1,0 0-1,1 8-1716,1-6 476,0 0 0,1 0 0,0 0 0,1 0 1,1 0-1,0 0 0,0 0 0,5 7-476,-8-18 35,1 1-1,0-2 1,0 1 0,0 0-1,0 0 1,0 0 0,0 0-1,1-1 1,-1 1 0,0 0-1,1-1 1,-1 1 0,1-1 0,0 0-1,0 0 1,-1 1 0,2-1-35,-2-1 3,0 0-1,1 1 1,-1-1 0,1 0 0,-1 0 0,1 0 0,-1 0 0,1 0 0,-1-1 0,1 1 0,-1 0 0,1-1 0,-1 1 0,0-1 0,1 1 0,-1-1-1,0 0 1,1 1 0,-1-1 0,0 0 0,0 0 0,0 0 0,1 0 0,-1 0-3,3-4-66,1 1 0,-1-1 0,0 0 0,0 0 0,0 0 0,2-4 66,17-37-535,-20 40 456,11-28-321,-12 25 351,2 0 0,-1 0 1,1 1-1,0-1 0,1 1 1,0 0-1,2-2 49,-7 10 5,0 0 0,0 0 0,1 0 0,-1 0 0,0 0 0,0-1 0,0 1 0,0 0 0,0 0 0,0 0 0,1 0 0,-1 0 0,0 0 0,0 0 1,0 0-1,0 0 0,1 0 0,-1 0 0,0-1 0,0 1 0,0 0 0,0 0 0,1 0 0,-1 0 0,0 0 0,0 0 0,0 0 0,0 1 0,1-1 0,-1 0 0,0 0 0,0 0 0,0 0 0,0 0 0,0 0 0,1 0 0,-1 0 0,0 0-5,4 8 170,1 11 114,-5-18-254,5 42 605,-4-30-491,1-1 0,0 0 1,0 1-1,1-1 0,2 3-144,-2-6 91,1 1 0,1-1 0,1 2-91,-5-9-34,0 0 1,1 0 0,-1 0 0,0 0 0,1-1 0,0 1 0,-1 0 0,1-1-1,0 0 1,-1 1 0,1-1 0,0 0 0,0 0 0,0 0 0,0 0-1,1 0 1,-1 0 33,-1-1-29,0 0-1,-1 0 0,1 0 1,0 0-1,0 0 1,-1 0-1,1 0 0,0 0 1,0 0-1,0 0 0,-1 0 1,1 0-1,0-1 1,-1 1-1,1 0 0,0-1 1,-1 1-1,1 0 0,0-1 1,-1 1-1,1-1 1,-1 1-1,1-1 0,0 1 1,-1-1-1,1 0 30,0-1 57,1-1 0,0 0 0,-1 0 0,1 0 0,0-2-57,2-5 125,18-30-174</inkml:trace>
  <inkml:trace contextRef="#ctx0" brushRef="#br0" timeOffset="1">463 1 14107,'-15'14'5761,"15"28"-2960,0 4-929,4 19-151,1 5-385,2-6-768,4-1-224,5-16-144,5-10-104,0-18-656,0-14-544,-2-21-72,-4-5 471</inkml:trace>
  <inkml:trace contextRef="#ctx0" brushRef="#br0" timeOffset="2">385 118 10330,'-29'5'5449,"28"-2"-192,2 0-2672,8-1-681,9 2-223,4 2-793,10 0-184,11 0-1248,-6-2-384,10-7 544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8.1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1 113 11538,'13'20'10049,"1"-1"-7122,-4-7-2188,-1 0 0,0 3-739,6 11 1040,2-1 1,9 11-1041,-18-26 147,0-1 0,1 0 0,0-1 1,0 1-1,1-2 0,0 1 1,4 1-148,-10-7 46,-1-1 0,0 1 0,0-1 0,1 0 0,1 1-46,-4-2 9,-1 0 1,1 0-1,-1 0 0,1 0 0,-1 0 0,1 0 1,0 0-1,-1 0 0,1 0 0,-1 0 0,1 0 1,-1 0-1,1 0 0,-1 0 0,1-1 0,-1 1 1,1 0-1,-1 0 0,1-1-9,6-3 46,0-2-1,0 1 1,-1-1-1,0 0 1,0 0 0,2-2-46,9-10 45,-13 14-36,0-1 1,-1 1 0,1-1 0,-1 1-1,0-1 1,-1 0 0,1 0 0,-1 0-1,0-1 1,1-4-10,2-8-33,-2 1 0,1-14 33,1-1-235,-3 16-441,2-1 1,-1 1-1,2 0 1,0 0-1,1 1 1,5-8 675,-9 20-209,0-1 0,0 1-1,1 1 1,-1-1 0,2-1 209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8.4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156 118 13747,'1'0'324,"0"-1"0,-1 1 0,1 0 0,-1-1 0,0 1 0,1 0 0,-1-1 0,1 1 1,-1-1-1,0 1 0,1-1 0,-1 1 0,0-1 0,1 1 0,-1-1 0,0 1 0,0-1 0,1 0 0,-1 1 0,0-1 0,0 0-324,0-17 2756,0 14-2440,-1 0 0,0 0-1,0 0 1,0 0-1,-1 0 1,1 0-1,-2-2-315,-1 0 166,0 0 0,0 1 0,-1-1 0,1 1 0,-1 0 0,0 0 0,-3-1-166,6 5 3,1-1-1,-1 1 1,1 0 0,-1 1 0,0-1 0,1 0-1,-1 0 1,0 1 0,0-1 0,1 1-1,-1-1 1,0 1 0,0 0 0,0 0-1,0 0 1,0 0 0,1 0 0,-1 0-1,0 0 1,0 1 0,0-1 0,0 1-1,1-1 1,-1 1 0,0 0 0,0 0-1,1-1 1,-1 1 0,1 0 0,-2 1-3,-1 2-8,1-1-1,-1 1 1,0 0 0,1 1 0,0-1 0,0 0-1,0 1 1,1 0 0,-1-1 0,1 1 0,-1 3 8,-2 7 13,1 0 1,0 0-1,0 5-13,3-15 5,0 3 67,-1 1 0,1-1 0,1 1 0,-1-1 0,2 4-72,-1-11 25,0 1 0,0-1 0,1 1 0,-1 0 0,0-1 0,1 1 0,0-1 0,-1 1 0,1-1 0,0 0 0,0 1 0,-1-1 0,2 1-25,-1-1 18,0 0-1,0-1 0,0 1 1,0 0-1,0-1 0,0 1 1,0-1-1,0 1 1,0-1-1,0 0 0,0 1 1,0-1-1,0 0 1,0 0-1,1 0 0,-1 0 1,0 0-1,0 0 0,0 0 1,0 0-1,1 0-17,0-1 15,1 1 1,-1-1-1,1 0 0,-1 0 0,1 0 0,-1 0 0,1 0 1,-1-1-1,0 1 0,0-1 0,2-1-15,21-22 42,-10 8-17,17-13 88,5-2-113,-34 30 11,-1 0 21,-1 1 1,1-1-1,0 1 0,0 0 1,0-1-1,0 1 0,2-1-32,-3 2 24,0 0 0,0 0-1,-1 0 1,1 0 0,0 0 0,0 0-1,0 0 1,-1 0 0,1 0-1,0 0 1,0 0 0,0 0 0,-1 1-1,1-1 1,0 0 0,0 0-1,-1 1 1,1-1 0,0 1 0,-1-1-1,1 1 1,0-1 0,-1 1-1,1-1 1,-1 1 0,1-1 0,0 2-24,1 1 100,1 1 0,-1 0 0,0 0 0,0 0 0,0 1 0,-1-1 0,1 0 0,-1 1 0,0 3-100,0-4-39,0 1 1,1 0-1,-1 0 1,1-1-1,0 1 1,0-1-1,0 0 1,1 1-1,1 1 39,-4-6-22,1 1 0,-1 0 1,1 0-1,0-1 0,0 1 0,-1 0 1,1-1-1,0 1 0,0-1 0,-1 1 1,1-1-1,0 0 0,0 1 0,0-1 0,0 0 1,0 1-1,0-1 0,0 0 0,0 0 1,0 0-1,0 0 0,0 0 0,0 0 1,0 0-1,0 0 0,0 0 0,-1 0 0,1-1 1,0 1-1,0 0 0,1-1 22,18-8-184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9.0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0 11698,'-4'19'6026,"4"16"-721,0 15-3929,-2 7-48,-2 4-487,4 2-305,10-8-240,3-10-56,7-13-752,1-11-560,0-18-833,-1-9 289,-2-7 904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42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1,'0'0</inkml:trace>
  <inkml:trace contextRef="#ctx0" brushRef="#br0" timeOffset="1">0 1,'0'0</inkml:trace>
  <inkml:trace contextRef="#ctx0" brushRef="#br0" timeOffset="2">0 1,'0'0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9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54 11058,'0'31'6711,"-1"-12"-4020,1 1 0,1-1 0,2 13-2691,-2-28 165,0 1 0,0 0 0,0 0 0,1-1-1,-1 1 1,1-1 0,0 1 0,1-1 0,-1 0 0,1 0 0,0 0 0,0 0 0,0 0 0,0-1 0,1 1 0,1 1-165,-3-4 7,-1 0 0,1 0 0,-1 0 1,1 0-1,0 0 0,-1 0 0,1 0 1,0-1-1,0 1 0,-1-1 0,1 1 1,0-1-1,0 1 0,0-1 0,0 0 1,0 0-1,0 0 0,0 0 0,0-1 1,0 1-1,-1 0 0,1-1 0,0 1 1,0-1-1,0 0 0,-1 0 0,1 1 1,0-1-1,-1 0 0,1 0 0,0-1 1,-1 1-1,0 0 0,1 0 0,-1-1 1,0 1-1,1-1-7,3-4-96,0-1 0,-1 0 1,1 1-1,-1-2 0,-1 1 1,1 0-1,-1-1 0,0-1 96,3-12-247,0 0-1,-2 0 0,0-1 0,0-11 248,-4 29-21,2-11 190,-2 15-165,0 0 0,0 0 0,0 0 0,0 0 0,0 0 1,0 0-1,0 0 0,0 0 0,0 0 0,0 0 0,0-1 1,0 1-1,0 0 0,1 0 0,-1 0 0,0 0 0,0 0 1,0 0-1,0 0 0,0 0 0,0 0 0,0 0 0,0 0 1,0 0-1,0 0 0,0 0 0,0 0 0,0 0 0,0 0 1,0 0-1,0 0 0,0 0 0,0 0 0,1 0 0,-1 0 1,0 0-1,0 0 0,0 0 0,0 0 0,0 0 0,0 0 1,0 0-1,0 0 0,0 0 0,0 0 0,0 0 0,0 1 1,0-1-1,0 0 0,0 0 0,0 0 0,0 0 0,0 0 1,0 0-1,0 0 0,0 0 0,0 0 0,0 0 0,0 0-4,4 8 357,17 60 1074,-9-35-907,-9-21-243,2 0-1,0 0 1,5 9-281,-7-16 57,0 0 1,0 0 0,1 0 0,0 0 0,0 0-1,0-1 1,1 1-58,-3-3 8,0-1 0,0 0 0,0 1 0,0-1 0,0 0 0,1 0 0,-1 0 1,0-1-1,0 1 0,1-1 0,-1 1 0,1-1 0,-1 1 0,0-1 0,1 0 0,-1 0 0,1-1 0,-1 1 0,0 0 0,1-1-8,5 0-37,0-1-1,0 0 1,0-1-1,0 0 1,-1 0-1,1 0 1,-1-1-1,0 0 1,0-1 0,0 0-1,-1 0 1,0 0-1,0-1 1,0 1-1,0-2 1,-1 1-1,0 0 1,-1-1 0,1 0-1,-1 0 1,0-1-1,-1 1 1,0-1-1,0 1 1,-1-1-1,1-2 38,-1 1-64,-1 1 0,1 0-1,-2 0 1,1-1-1,-1 0 65,0 5-1,0 1 0,-1-1-1,1 0 1,-1 0-1,0 1 1,0-1 0,0 1-1,0-1 1,-1 1-1,0-1 1,1 1 0,-2-1 1,3 3 7,-1 0-1,1 0 1,-1 0 0,0 1 0,1-1 0,-1 0 0,0 0 0,0 1 0,0-1-1,1 0 1,-1 1 0,0-1 0,0 1 0,0-1 0,0 1 0,0 0 0,0-1-1,0 1 1,0 0 0,0 0 0,0 0 0,0-1 0,0 1 0,0 0 0,0 0-1,0 0 1,0 1 0,0-1 0,0 0 0,0 0 0,0 1 0,0-1 0,0 0-1,0 1 1,0-1 0,0 1-7,-1 0 22,0 0 0,0 1 0,0-1 1,0 1-1,1 0 0,-1 0 0,0-1 0,1 1 0,-1 0 0,1 0 0,0 0 0,0 1 0,0-1 0,0 0 0,0 1-22,-2 4 24,2 0-1,-1 1 1,1-1-1,0 1 1,1-1-1,-1 1 1,1-1-1,1 0 1,0 1-1,0-1 1,0 1-1,1-1 1,0 0-1,1 2-23,-1-4 5,0-1 1,0 0-1,0 1 0,0-1 0,1 0 1,0 0-1,0 0 0,0 0 0,0-1 1,0 1-1,1-1 0,0 0 0,0 0 1,0 0-1,0-1 0,0 1 0,0-1 1,1 0-1,-1 0 0,1 0 0,-1-1 1,3 1-6,0-1-144,-1 0 1,1 0 0,0-1-1,-1 0 1,1 0 0,0-1 0,0 0-1,-1 0 1,7-2 143,-2-1-243,0 0 0,8-6 243,-19 10-1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09.7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0 13787,'-24'6'5785,"14"-6"-2792,10 1-1017,9 2-111,7-2-313,2 2-688,4-1-200,4 2-240,1 0-96,4 2-1056,5-2-816,-5-2-4425,8 1 3800</inkml:trace>
  <inkml:trace contextRef="#ctx0" brushRef="#br0" timeOffset="1">72 225 14315,'0'2'6025,"8"-5"-3496,8-2-889,3 5 121,5-6-601,1 6-296,4 0-312,-1 0-288,-1 4-1200,2 7 1920,-2 1-1088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10.6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55 520 12211,'-14'-1'2025,"10"1"-1506,1 0 0,-1-1 0,1 1 0,0 1 0,-3-1-519,-11 6 5511,20-5-2705,9 0-80,36-2-1942,1-1 0,7-4-784,141-24 640,-196 30-644,-1 0-1,1 0 1,-1 0-1,1 0 1,-1 0-1,1 0 0,-1 0 1,1 0-1,-1 0 1,0-1-1,1 1 1,-1 0-1,1 0 0,-1 0 1,1-1-1,-1 1 1,0 0-1,1-1 1,-1 1-1,1 0 1,-1-1-1,0 1 0,1 0 1,-1-1-1,0 1 1,0-1-1,1 1 1,-1 0-1,0-1 0,0 1 1,0-1-1,1 0 5,-2 0-20,1 0 0,-1-1 0,1 1 0,-1 0 0,1-1 0,-1 1 0,0 0 0,0 0 0,1 0 0,-2-1 20,2 2-2,-9-11-122,0 0-1,0 1 1,-1 0-1,-6-4 125,-3-2-122,-3-5-9,-57-54-288,61 56 325,0-1-1,2 0 1,-1-3 94,12 15-15,0-1 1,0 1-1,0-1 1,1 0 0,1-1-1,-1 1 1,2 0-1,-3-9 15,5 14 10,-1 1 0,1 0 0,0-1 0,0 1 0,0-1 0,0 1 0,0-1 0,1 1 0,0 0 0,-1-1 0,1 1 0,1 0 0,-1 0 0,0 0 0,1 0 0,-1 0 0,1 0 0,0 0 0,0 0 0,0 0 0,1 1 0,-1-1 0,0 1 0,1 0 0,0 0 0,0 0 0,0-1-10,6-2 71,0 0-1,1 1 0,0 0 0,-1 0 1,11-1-71,0 0 139,0 1 0,15 0-139,-23 3 42,0 1 0,0 0 1,0 1-1,1 0 0,-1 1 1,0 0-1,-1 1 0,1 0 0,0 1 1,3 2-43,-5-2 26,-1 1-1,0 0 1,0 0 0,-1 1 0,1 0 0,-1 1 0,-1-1 0,1 2 0,-1-1 0,0 1-1,-1 0 1,3 5-26,-1-1 14,-1 1-1,-1-1 0,-1 1 0,1 0 0,-2 1 0,0-1 0,2 14-13,-4-15 6,0 0 0,-1 0 0,-1 1 0,0-1-1,0 0 1,-1 0 0,-1 1 0,0-1-1,-2 3-5,1-6 25,-1 0 0,0 0 0,0-1 0,-1 1 0,0-1-1,-1 0 1,0-1 0,0 1 0,-1-1 0,0 0 0,0-1-1,0 1 1,-1-1 0,0-1 0,0 0 0,-5 3-25,13-8 2,0 0 0,0 0 0,0 0 0,0 0 0,0 0 0,0 0 1,0 0-1,0 0 0,0 0 0,0 0 0,0 0 0,0 0 0,1 0 0,-1 0 1,0 0-1,0 0 0,0 0 0,0 0 0,0 0 0,0 0 0,0 0 0,0 0 0,0 0 1,0 0-1,0 0 0,0 1 0,0-1 0,0 0 0,0 0 0,0 0 0,0 0 0,0 0 1,0 0-1,0 0 0,0 0 0,0 0 0,0 0 0,0 0 0,0 0 0,0 0 0,0 0 1,0 0-1,0 1 0,0-1 0,0 0 0,0 0 0,0 0 0,0 0 0,0 0 0,0 0 1,0 0-1,0 0 0,0 0 0,0 0 0,0 0 0,0 0 0,0 0 0,0 0 0,0 0 1,0 0-1,-1 0 0,1 0 0,0 0 0,0 0 0,0 0-2,3 2 30,1-1 0,-1 0 0,0 0 0,0 0 0,1-1 0,-1 1 0,1-1 0,-1 0 0,0 0 1,1 0-1,2 0-30,6-2 50,0 1 1,-1-1 0,1-1-51,29-7-189,0 3-1,0 1 1,39 0 189,-67 6-1038,-6 4 362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11.1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64 7450,'-9'-45'7310,"8"44"-7135,1 0-1,0 0 0,0 0 0,0 1 0,-1-1 1,1 0-1,0 0 0,-1 0 0,1 1 0,-1-1 1,1 0-1,-1 0 0,1 1 0,-1-1 0,1 1 0,-1-1 1,0 0-1,1 1 0,-1-1 0,0 1 0,0-1 1,1 1-1,-1 0 0,0-1 0,0 1 0,0 0 0,0-1 1,1 1-1,-1 0 0,0 0 0,0 0 0,0 0 1,0 0-1,0 0-174,-1 0 225,0 1 0,0-1 0,0 1 0,1 0 0,-1-1 1,0 1-1,0 0 0,0 0 0,1 0 0,-1 0 0,0 1 0,1-1 1,-1 0-1,1 1 0,-1 0-225,-2 2 233,1 1 0,0 0 0,0 0 0,0 1 1,1-1-1,-1 0 0,1 1 0,1 0 0,-1 0-233,-3 9 290,-2 7 52,0 1 0,2-1-1,0 1 1,2 1 0,-1 18-342,4-23 124,0-1 1,1 1 0,1-1 0,1 0 0,1 0-1,0 0 1,5 11-125,-2-7 54,2-2-1,0 1 1,1-1-1,2-1 1,0 0-1,0 0 1,2-1-1,10 10-53,-17-22-83,-1 0-1,1 0 0,-1-1 1,2 0-1,-1 0 0,0 0 1,4 0 83,-6-3-54,-1 0 0,1 0 1,0-1-1,-1 0 0,1 0 1,0 0-1,0 0 1,0-1-1,0 0 0,0 0 1,0 0-1,-1-1 0,4 0 54,20-7-49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11.7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56 14971,'4'0'3769,"3"0"77,-6 0-3727,0 0 0,0 1 1,0-1-1,0 0 0,-1 1 1,1-1-1,0 0 0,0 1 1,0-1-1,-1 1 0,1-1 1,0 1-1,-1 0 1,1-1-1,-1 1 0,1 0 1,-1-1-1,1 1 0,0 0-119,7 11 342,0 1 0,-1-1 0,0 1 0,-1 1-1,-1-1 1,0 1 0,0 0 0,-2 0 0,0 0-1,1 12-341,-4-21 90,-3-8 1,3 1-89,-1 0 0,1 1-1,-1-1 1,1 0 0,-1 0 0,1 0-1,0 1 1,0-2-2,5-55-120,-2 33 71,-2 14 14,0 0 0,1 0 0,0 0 1,1 0-1,0 0 35,-1 7-7,-1 1-1,1-1 1,0 1 0,0-1 0,0 1 0,1-1-1,-1 1 1,1 0 0,0 0 0,0 1 0,0-1-1,0 0 1,0 1 0,1-1 7,-1 1 19,0 1-1,0-1 1,0 0 0,0 1 0,0 0-1,0 0 1,0 0 0,0 0-1,0 0 1,0 1 0,1-1 0,-1 1-1,0 0 1,0 0 0,1 0-1,-1 1 1,0-1 0,0 1 0,1-1-1,-1 1 1,0 0 0,0 0 0,0 1-1,0-1 1,0 1 0,0-1-1,-1 1 1,1 0-19,3 4 112,1-1-1,-1 1 0,-1 0 1,1 1-1,-1-1 1,0 1-1,-1 0 1,0 0-1,3 6-111,0 5 323,0 0 0,-1 1-1,1 11-322,-5-22 72,0-3-31,-1 0 0,0 0 0,0 0 0,0 0 0,-1 0 0,0 0 0,0 0 0,0 3-41,0-7-32,0-1-1,0 1 0,-1-1 1,1 1-1,0-1 1,0 1-1,0-1 0,-1 1 1,1-1-1,0 0 0,-1 1 1,1-1-1,0 1 1,-1-1-1,1 0 0,0 1 1,-1-1-1,1 0 0,-1 1 1,1-1-1,-1 0 1,1 1-1,-1-1 0,1 0 1,-1 0-1,1 0 0,-1 0 1,1 0-1,-1 1 1,1-1-1,-1 0 0,1 0 1,-1 0-1,1 0 0,-1 0 33,0-1-141,0 1 0,1 0 0,-1 0 0,0 0 0,1 0 0,-1-1 0,0 1 0,1 0 0,-1 0 0,0-1 0,1 1 0,-1-1 0,0 1 0,1-1 0,-1 1 0,1-1 0,-1 1 0,1-1 0,-1 1 0,1-1-1,0 1 1,-1-1 0,1 0 0,0 1 0,-1-1 0,1 0 141,-2-12-1271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12.0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14019,'23'-1'5737,"13"13"-2936,5 10-953,-1 10 209,4 7-337,-3 9-640,-3 5-224,-8 4-375,-9 0-137,-18-3-120,-3-3-24,-16 3-56,-6-2-80,-8-5-128,-4-4-48,-1-12-1145,4-5 1570,8-4-506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1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140 41 6337,'-68'-10'3757,"59"9"-2485,1 1 1,-1 0-1,1 0 0,-1 1-1272,-8 0 2171,7 1-593,9-2-1537,1 0-1,0 0 0,0 0 1,0 0-1,0 0 0,0 0 1,0 0-1,0 1 0,0-1 1,0 0-1,0 0 0,0 0 1,0 0-1,0 0 0,0 0 1,0 1-1,0-1 0,0 0 1,0 0-1,0 0 0,0 0 1,0 0-1,0 0 1,0 1-1,0-1 0,0 0 1,0 0-1,0 0 0,0 0 1,0 0-1,0 0 0,0 0 1,0 1-1,1-1 0,-1 0 1,0 0-1,0 0 0,0 0 1,0 0-1,0 0-40,2 1 169,-1 0 1,1 0-1,-1 0 1,1 0-1,-1 0 1,1 0-1,0-1 1,-1 1-1,1-1 1,1 1-170,6 0 309,0 1 1,-1-2 0,1 0-1,0 0 1,7-1-310,47-8 737,-31 3-536,79-10-1279,113-1 1078,-220 17-16,1 0 1,-1 0-1,0 0 1,1 1-1,-1-1 1,0 1-1,0 0 1,0 0-1,4 2 16,10 10 400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1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1 472 11891,'0'13'4993,"5"-1"-2905,18-4-800,9 0 81,6-7-289,12 2-200,9-6-280,-3-2-152,-6-3-232,3-1-280,-20 2-936,6 0-592,-7 2 840</inkml:trace>
  <inkml:trace contextRef="#ctx0" brushRef="#br0" timeOffset="1">174 1 12131,'16'6'2997,"1"-1"1,12 3-2998,17 1 3097,3-2-3097,-9-2 1220,30 9-1220,-50-8 274,0 0-1,-1 1 0,0 1 1,0 0-1,-1 2 0,0 0 1,4 4-274,-15-9 115,0 1 1,0 0 0,-1 0 0,0 0 0,0 1 0,0 0 0,-1 0 0,1 3-116,-3-4 54,0 0 0,0 0 0,0 0 0,-1 0 0,0 0 0,-1 1 0,1-1 1,-1 1-1,0-1 0,-1 1 0,0 5-54,0-4 30,-1 0 0,0 0 1,-1-1-1,0 1 0,0 0 1,0-1-1,-1 0 0,-1 1 0,1-1 1,-1 0-1,-2 2-30,-4 6 48,0-1 0,-1 0-1,-1-1 1,-6 5-48,-6 4-381,-2-2 0,0 0 0,-21 10 381,26-16-1028,7-5-536,3-6 565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2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275 18 10426,'-1'-1'389,"1"-1"1,-1 1-1,1 0 0,-1 0 1,1 0-1,-1 0 0,0 0 0,0 0 1,1 0-1,-1 0 0,0 0 0,0 0 1,-1 0-390,2 0 125,-1 1 0,0 0 0,1-1 0,-1 1 0,1 0 0,-1 0 0,0 0 1,1 0-1,-1 0 0,0-1 0,1 1 0,-1 0 0,0 0 0,1 1 0,-1-1 1,1 0-1,-1 0 0,0 0 0,0 0-125,-1 1 157,0 0-1,0 1 1,0-1 0,0 0-1,0 1 1,0-1 0,0 1-1,1 0 1,-1 0 0,0-1 0,1 1-1,-2 2-156,-3 6 297,0 1-1,1 0 1,0 0-1,0 0 0,1 0 1,1 1-1,-2 7-296,-6 29 445,1 0 0,3 1 0,1 0 0,3 0 0,2 0 0,4 31-445,-2-61 129,1-1 0,1 1 1,1 0-1,0-1 0,2 0 0,1 3-129,-4-13 30,1 0 1,0 0-1,0 0 1,1 0-1,0-1 1,1 1-1,-1-1 1,1 0-1,1-1 1,-1 0-1,1 0 1,0 0-1,6 3-30,-4-4-1,0 0 0,0 0 0,0-1 1,1 0-1,-1 0 0,2-1 1,-7-2-11,1 0 0,0 0 0,0-1 0,1 1 0,-1-1 0,0 0 0,0-1 0,0 1 0,0-1 0,0 0 0,0 0 0,0 0 0,4-3 11,-3 2-39,0-1 0,-1-1 0,1 1 0,-1-1 0,0 0 0,0 0 1,0 0-1,0-1 0,0 0 0,-1 1 0,2-5 39,5-7-159,0-1 0,-2 0 0,3-7 159,-4 5-58,0-1 1,-1 0-1,-1 0 1,-1 0-1,-1-1 1,-1 0-1,-1 0 1,0 0-1,-2-19 58,-1 23 7,0 1 0,-1 0-1,-1 0 1,0 0 0,-1 1-1,-1-1 1,-1 1 0,0 0-1,0 0 1,-2 1 0,0 0-1,-5-7-6,2 6 12,-1 1-1,0-1 0,-1 2 0,-1 0 0,0 0 1,0 2-1,-1 0 0,-1 0 0,0 1 0,-11-4-11,15 8 37,0 1 1,0 0-1,0 1 0,-1 0 0,1 1 0,-12-1-37,16 3 45,1 1-1,-1 0 1,1 0-1,-1 0 0,1 1 1,-1 0-1,1 1 1,0 0-1,-1 0 1,1 0-1,0 1 0,-2 1-44,0 1 103,0 1 0,0 0 0,0 0 0,1 1 0,0 0 0,1 1 0,0-1 0,0 1 0,0 1 0,1-1 0,0 1 0,1 0 0,0 1 0,-3 9-103,4-12 103,2 1-1,-1 0 1,1 0-1,0 0 1,1 0 0,0 0-1,0 2-102,1-5 46,0-1-1,0 1 1,0-1 0,1 0-1,0 1 1,0-1 0,0 1 0,1-1-1,-1 0 1,1 0 0,0 0-1,0 0 1,0 0 0,2 1-46,1 1 25,0 0 1,0-1 0,1 1 0,0-1 0,0-1 0,1 1-1,-1-1 1,1 0 0,0 0 0,0-1 0,0 0-1,0 0 1,1-1 0,1 0-26,14 4 30,1-1 0,1-1-1,23 0-29,-11-3-90,1-1 0,0-2 1,11-3 89,111-22-1764,-94 16 2209,-5 9-426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2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35 9578,'-2'-15'4313,"-5"3"-1576,3 4-665,-3 12-208,-1 11-167,-4 22-473,-2 3-160,3 26-304,4 6-199,10 5-265,6 2-80,13-15-96,6-8-8,6-18-488,10-6-457,9-12-1039,-2-9 336,9-9 792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7.79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3.3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42 13083,'-1'1'350,"0"0"0,1 0 0,-1-1 0,0 1 0,1 0 1,-1 0-1,0 0 0,1 0 0,-1 0 0,1-1 0,0 1 0,-1 0 0,1 0 0,0 0 1,-1 0-1,1 1 0,0-1 0,0 0 0,0 0 0,0 0 0,0 1-350,4 26 1301,-2-18-411,1 13 140,-1 0 0,-1 0 0,-2 11-1030,-7 69 1273,8-102-1258,0 11 92,0-1 0,0 1 0,1 4-107,1-9 3,1-10-57,1-15-162,-1-7-120,3-28-352,0 23 317,2-13-70,2 0 0,14-39 441,-22 76 0,1 0 0,-1 1-1,1-1 1,0 1 0,0 0-1,1 0 1,0 0-1,2-2 1,-4 5 22,0 0-1,0 0 0,0 0 0,1 1 1,-1-1-1,0 1 0,1 0 0,-1 0 0,1 0 1,0 0-1,-1 0 0,1 0 0,0 1 0,-1-1 1,1 1-1,0 0 0,0 0 0,-1 0 0,3 0-21,-1 0 60,-1 1-1,1 0 0,-1 0 0,1 0 1,-1 1-1,1-1 0,-1 1 0,0 0 1,1 0-1,-1 0 0,0 0 0,0 0 1,-1 1-1,1-1 0,0 1 0,-1 0 1,0 0-1,2 1-59,3 6 175,-1 1 0,0-1 0,0 1 0,-1 0 0,0 3-175,3 6 87,-2 1 0,0 0 1,-1 1-1,-1-1 0,-1 1 0,-1 0 0,-1-1 0,-1 1 0,-1 4-87,1-22-367,0 0-1,-1 0 0,1 0 0,-1 0 1,0 0-1,0 0 0,0-1 0,-1 1 1,0 0-1,1-1 0,-1 1 0,-2 1 368,-2-3-1137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3.6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27 13483,'9'-4'1521,"1"-1"0,-1 2 0,1-1 0,0 1-1,3 0-1520,-4 2 298,-1-1-1,0 1 0,1 1 0,-1-1 1,1 1-1,-1 1 0,1 0 0,-1 0 1,0 1-1,5 1-297,-10-2 100,0 0 1,0 1-1,0-1 0,0 1 1,0-1-1,0 1 0,0 0 1,-1 0-1,3 3-100,-3-4 32,-1 1 0,0 0 0,1-1 1,-1 1-1,0 0 0,0-1 0,0 1 0,0 0 0,0 0 1,-1 0-1,1 0 0,0 0 0,-1 0 0,0 0 0,1 0 0,-1 1-32,0 0 19,-1 1 0,1-1 1,-1 1-1,1 0 0,-1-1 0,-1 0 0,1 1 0,0-1 0,-1 0 0,1 1 0,-1-1 0,0 0 0,-1 1-19,-3 4 55,-1 0 0,0 0 0,-7 6-55,-27 22 632,-31 21-632,71-56 20,-15 13 224,15-13-233,1-1 1,-1 1-1,1-1 0,0 1 0,-1-1 0,1 1 1,0-1-1,0 1 0,-1-1 0,1 1 1,0-1-1,0 1 0,0-1 0,0 1 0,-1-1 1,1 1-1,0 0 0,0-1 0,0 1 1,0-1-1,0 1 0,0-1 0,1 1 0,-1 0 1,0-1-1,0 1 0,0-1 0,0 1 1,1-1-1,-1 1 0,0-1 0,1 1 0,-1 0-11,3 1 22,0 1 0,-1-1-1,1 0 1,0 0-1,0 0 1,1-1-1,-1 1 1,0-1 0,1 1-1,-1-1 1,0 0-1,1 0 1,-1-1-1,3 1-21,10 1 40,1 0-1,10-2-39,-11 0 24,29 0-103,0-3 1,0-1 0,10-5 78,-1 1 176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4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12635,'15'7'5137,"20"5"-2729,4 8-735,5 14-49,0 0-168,-8 7-407,-3 4-169,-13 8-264,-8 6-144,-21-2-216,-6 0-40,-13-13-64,-2-6-48,5-7-352,-5-7-272,9-17-976,0 2-345,3-23 1105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4.5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0 255 10858,'4'1'718,"-1"0"1,1 0-1,0-1 0,-1 1 0,1-1 0,0 0 0,-1 0 0,2 0-718,1-1 600,0 1 0,1-2 1,-1 1-1,4-2-600,2-1 461,0-1-1,-1 0 1,0-1 0,6-4-461,-8 5 131,0-2 1,0 1-1,-1-1 0,0 0 1,-1-1-1,1 1 1,-1-2-1,-1 1 0,5-8-131,-7 9 40,0-1 0,0 0 0,-1 1 1,0-2-1,0 1 0,-1 0 0,0 0 0,0-1 0,-1 1 0,0-1 0,-1 1 0,0-4-40,0 10 14,0 0 0,0 1 0,0-1 0,0 1 0,0-1 0,-1 0 0,1 1 0,-1-1 0,1 1 0,-1-1-1,0 1 1,1-1 0,-1 1 0,-1-1-14,1 1 12,0 0-1,0 0 0,0 0 0,0 1 0,0-1 1,0 1-1,0-1 0,0 0 0,0 1 0,-1 0 1,1-1-1,0 1 0,0 0 0,0 0 0,-1-1 1,1 1-1,0 0 0,0 0 0,-1 0-11,-2 1 29,0-1-1,0 1 1,0 0 0,0 0-1,0 0 1,0 1 0,1-1-1,-1 1 1,0 0 0,1 0-1,-1 0 1,1 1-1,0-1 1,0 1 0,-3 2-29,-2 3 109,0 1 0,0 0 0,1 1 0,-6 9-109,8-11 109,0 1 1,1 0-1,0 0 1,0 0-1,1 0 1,0 1-1,1 0 1,0-1 0,0 1-1,1 0 1,0 10-110,1-15 47,0 1 0,1 0 0,0 0 0,0-1 0,0 1 1,1-1-1,-1 1 0,2-1 0,-1 1 0,0-1 0,1 0 0,0 0 1,0 0-1,0-1 0,1 1 0,0-1 0,0 0 0,0 0 1,0 0-1,1 0 0,0 0-47,2 0-106,0 0-1,0 0 1,1-1 0,-1 0-1,1 0 1,0-1 0,-1 0-1,1-1 1,0 1 0,0-1-1,0-1 1,0 0 0,6 0 106,14-2-1404,0-1 0,0-2 1,8-2 1403,18-6-4658,0-3 0,33-14 4658,-24 5-1932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4.8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255 292 5929,'0'-6'701,"0"0"-1,-1 0 0,0 0 1,-1 0-1,1 0 0,-1 0 0,0 1 1,0-1-1,-1 1 0,0-1 1,-2-2-701,3 5 306,0 0 0,0 0 1,-1 0-1,1 1 0,-1-1 1,0 1-1,0 0 0,0 0 0,0 0 1,0 0-1,0 1 0,0-1 1,0 1-1,-1-1 0,1 1 1,-1 0-1,1 1 0,-1-1 1,1 0-1,-4 1-306,1 0 205,0 0-1,0 1 1,0-1 0,0 1 0,0 1 0,0-1-1,0 1 1,0 0 0,1 0 0,-1 1-1,1 0 1,-1 0 0,1 0 0,0 0-1,0 1 1,1 0 0,-1 0 0,1 0 0,0 0-1,0 1 1,0 0 0,1 0 0,-1 1-205,-2 4 186,0 0 1,1 0-1,0 1 1,0 0-1,2 0 1,-1 0-1,1 0 1,1 1-1,0-1 1,1 1-1,0 9-186,0-15 29,2 0-1,-1 0 1,1 0-1,0 0 1,0 0-1,0-1 1,1 1-1,0 0 1,0-1-1,1 3-28,-1-5-3,0 0-1,0 0 1,0-1-1,0 1 1,0-1-1,0 1 1,0-1-1,1 0 1,0 0-1,-1 0 1,1 0-1,0 0 1,0 0-1,0-1 1,0 1-1,0-1 1,0 0 0,0 0-1,2 0 4,0 0-16,0 0-1,0-1 1,-1 1 0,1-1 0,0 0-1,0-1 1,0 1 0,0-1-1,-1 0 1,1 0 0,0 0-1,-1-1 1,3-1 16,0 0-47,-1 0-1,0 0 1,-1-1-1,1 0 1,0-1-1,-1 1 0,0-1 1,0 0-1,0 0 48,3-6-101,0-1 0,0 1-1,-1-1 1,0 0-1,-1-1 1,0 1 0,-1-1-1,-1 0 1,1-5 101,10-47-285,2-30 285,-12 62 116,-3 0-1,0 0 1,-4-29-116,-2 73 454,-3 27-112,2-1 0,2 1 0,1 0 0,2 9-342,2 3 274,2 0 0,12 49-274,-14-87-48,0-1-1,2 1 0,-1 0 1,1-1-1,3 6 49,-5-14-152,0 1 1,0-1-1,0 0 0,0 0 0,1 0 0,-1-1 1,1 1-1,-1 0 0,1-1 0,0 0 0,0 1 0,0-1 1,0 0-1,1-1 0,-1 1 0,0-1 0,1 1 1,-1-1-1,1 0 0,1 0 152,0 0-340,0 0 0,0-1 0,0 0 0,1 0-1,-1 0 1,3-1 340,3-1-575,-1 0 0,11-4 575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5.2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52 289 12411,'0'0'4922,"0"0"-1562,5-1-2467,-2 0-711,1 0 0,-1 0-1,0 0 1,-1 0 0,1 0 0,1-1-182,5-3 96,-1 0 0,-1 0 1,1 0-1,-1-1 0,0 0 1,0 0-1,0-1 0,-1 0 1,2-3-97,0-1 31,-1 0 1,0-1-1,-1 0 1,0 0 0,-1 0-1,1-3-31,-4 9 16,-1 1 0,1 0 0,-1-1 0,0 1-1,-1-1 1,1 1 0,-1-1 0,0 1 0,0-1 0,-1 1-1,0-1 1,0 1 0,0 0 0,-1-1 0,1 1-1,-2-3-15,1 6 28,1-1 0,0 1 0,-1-1-1,0 1 1,0 0 0,0-1-1,0 1 1,0 0 0,0 0-1,0 1 1,0-1 0,-1 0 0,1 1-1,-1-1 1,1 1 0,-1 0-1,0 0 1,0 0 0,1 0-1,-1 1 1,-2-1-28,3 0 36,0 1 1,-1 0-1,1 0 1,0 1-1,-1-1 0,1 0 1,0 1-1,-1-1 1,1 1-1,0 0 0,0 0 1,-1 0-1,1 0 1,0 0-1,0 0 0,0 1 1,1-1-1,-1 1 1,0-1-1,0 1 0,1 0 1,-1-1-1,1 1 1,-1 0-1,1 0 0,0 0 1,-1 1-37,-2 5 112,1 1-1,0-1 1,0 1 0,0-1 0,1 1 0,1 0-1,-1 6-111,-1 17 582,2 18-582,2 6 347,3-1 0,3 1 0,1-1 0,4-1 0,1 0 0,3-1 0,18 39-347,-13-40 201,-3-8 140,5 20-341,-21-58 26,-1 0 0,1 0 0,-1 0 0,0 0 0,-1 0-1,1 0 1,-1 1 0,-1 3-26,1-9 3,0 0 0,0 0-1,0 0 1,-1 0 0,1-1 0,0 1-1,-1 0 1,1 0 0,-1 0 0,1-1-1,-1 1 1,0 0 0,1-1 0,-1 1 0,1 0-1,-1-1 1,0 1 0,0-1 0,1 1-1,-1-1 1,0 1-3,-1-1-6,0 1 1,0 0-1,1-1 0,-1 0 0,0 1 0,0-1 1,0 0-1,0 0 0,0 0 0,0 0 6,-6-1-142,0 0 0,0 0 0,0-1 0,1 0-1,-1-1 1,0 0 0,-3-2 142,-4-2-726,0-1 0,1-1 0,-3-2 726,9 5-513,-1 0-1,1-1 0,1 0 0,-4-4 514,5 4-307,1 0 0,0-1 0,1 1 0,-3-6 307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5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27 225 12371,'35'-38'6082,"-24"24"-3368,8-13-2714,-13 17 307,0-1 1,-1 0 0,0 0 0,0 0-1,-1 0 1,-1-1 0,1-4-308,-3 13 46,-1 0 0,1 1 0,-1-1 1,0 1-1,0-1 0,0 1 0,0-1 0,0 0 0,-1 1 1,1-1-1,-1 1 0,1-1 0,-2-1-46,2 3 16,-1 0 0,0 0 0,0 0 0,1 0 0,-1 0 0,0 0 0,0 0 0,0 1 0,0-1 0,0 0 0,0 0 0,-1 1 0,1-1 0,0 1 0,0-1 0,0 1 0,-1-1 0,1 1 0,0 0 0,0 0 0,-1 0 0,1-1 0,0 1 0,-1 0 0,1 1 0,0-1 0,-1 0-16,-1 0 28,0 0-1,0 1 1,0-1-1,1 1 0,-1 0 1,0 0-1,0 0 1,0 0-1,1 1 1,-1-1-1,0 0 1,1 1-1,0 0 1,-1 0-28,-1 1 58,0 1 0,1 0 0,-1 0 1,1 0-1,0 0 0,0 0 0,1 1 1,-1 0-59,-1 4 155,0 1 0,0-1 0,1 1 0,0 0 0,1 0 0,0 0 0,1 0 0,0 1-155,0-2 131,0-4-67,1 0 0,0 1 1,0-1-1,0 0 0,0 0 1,1 1-1,0-1 0,0 0 1,1 0-65,1 4 56,1 0 0,0-1 0,0 0 0,1 0 0,0 0 1,1 0-1,5 6-56,-7-10-55,0 0 0,1 0 0,-1 0 1,1 0-1,0-1 0,0 0 0,0 0 1,0 0-1,0-1 0,1 0 1,-1 0-1,1 0 0,3 0 55,-1 0-334,-1-2-1,1 1 1,0-1 0,-1 0-1,1-1 1,0 1 0,-1-2-1,1 1 1,0-1 0,1-1 334,6-2-578,-2-2 0,5-2 578,-18 9-3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4:46.1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222 12 8682,'2'-12'4591,"-6"17"330,-8 22-630,6-11-3264,1 1 1,1-1-1,0 1 1,0 6-1028,4-16 120,0-1 0,-1 1 0,2-1 0,-1 1 0,1-1 1,0 1-1,0-1 0,1 1 0,0-1 0,0 0 0,1 0 1,-1 0-1,2 1-120,4 6 208,0-1 1,1 1-1,4 2-208,15 22 627,-27-36-583,1 1-1,-1-1 1,0 1-1,0 0 1,0-1 0,0 1-1,-1 0 1,1 0-1,0-1 1,-1 1 0,1 0-1,-1 0 1,0 0-1,1 0 1,-1 0 0,0 0-1,0 0 1,0 0 0,-1 0-1,1 0 1,0-1-1,-1 1 1,1 0 0,-1 0-1,0 0 1,1 0-1,-1-1 1,0 1 0,0 0-1,0-1-43,0 0 15,1 0-1,-1 0 1,0 0-1,1 0 1,-1-1-1,0 1 1,0 0-1,1-1 1,-1 1-1,0-1 1,0 1-1,0-1 1,0 1-1,0-1 1,0 1-1,0-1 1,0 0-1,0 0 1,0 1-1,0-1-14,-23 0-6,19 0-7,-28-3-1181,-28-7 1194,23 4-660,-12-3 728,6-3-128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0.4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12 6705,'-3'-9'7188,"3"6"-4814,1 4 3761,9 42-5384,-1 0 1,-2 1-1,0 18-751,1 24 587,17 145 464,-15-171-827,2 0 1,16 46-225,-22-88-536,1 1 0,5 9 536,-15-44-2905,-4-8 1880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0.8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 11570,'6'-1'4557,"1"-3"-2444,4 0-839,-4 3-726,-1 0 1,1 0 0,0 1 0,0 0 0,0 0-1,0 1 1,4 0-549,14 4 1351,11 3-1351,-13-2 415,-17-4-315,18 3 215,0 2-1,-1 0 1,0 2-315,-17-7 40,0 1 0,-1 0 0,0 0 0,1 0 0,-1 0 0,0 1 0,0 0 0,-1 0 0,1 0 0,-1 1 0,0-1-1,0 1 1,-1 0 0,2 3-40,-3-5 13,-1 0-1,0 1 0,0-1 0,0 0 0,0 0 1,-1 1-1,0-1 0,1 1 0,-1-1 0,0 0 1,-1 1-1,1-1 0,0 0 0,-1 1 0,0-1 1,0 0-1,-1 3-12,-3 7 47,-1-1 0,0 1 0,-6 8-47,10-18 9,-10 17 34,0-1 0,-1-1 1,-4 3-44,9-12 14,-1 1 1,0-1-1,-1-1 1,0 0 0,-1 0-1,-2 1-14,-60 32-1344,-3-2 1344,72-37-2112,10-4-461,7-3-250,8 0 956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48.117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1.1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 14179,'-1'0'5249,"1"0"-3376,0 0-649,0 0 80,20 3-128,42 1-680,-31-6-207,1 0-241,0 4-425,-6 0-1111,-4-1-360,-14 12 944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1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0 9322,'-6'11'4473,"13"-6"-912,2-1-1209,7-4-407,0 0-33,8-1-472,2-4-335,-1-1-473,-1 1-160,-3 5-472,-2 0-760,-3 3-857,-3 1 961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4.1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1 482 8954,'3'25'1486,"-1"-17"-434,-1 1 0,-1-1 0,1 1 1,-1-1-1,-1 9-1052,0-17 144,1 0 1,0 1 0,0-1-1,0 1 1,0-1 0,0 0-1,0 1 1,0-1-1,0 1 1,0-1 0,0 1-1,1-1 1,-1 0 0,0 1-1,0-1 1,0 0 0,0 1-1,1-1 1,-1 1-1,0-1 1,1 1-145,-1-1 101,0 0 0,0 0 0,1 0 0,-1 0-1,0 0 1,1 0 0,-1 0 0,0 0 0,0 0 0,1 0 0,-1 0-1,0 0 1,1 0 0,-1 0 0,0 0 0,1 0 0,-1 0 0,0 0-1,0-1 1,1 1 0,-1 0 0,0 0-101,16-13 1426,12-19-1047,-12 13-296,-1-2 0,-1 0 0,0 0 0,9-24-83,-10 16 24,-1 0 0,-2-2 0,-1 1 0,3-22-24,-9 37 15,-1-1-1,-1 1 0,0-1 0,-1 0 1,-1 1-1,0-1 0,-1 1 0,-1-1 1,0 1-1,-4-8-14,6 17 7,-1 1 1,-1 0-1,1 0 1,-1 0-1,0 0 1,0 0-8,2 3 4,0 1 1,0 0-1,0 0 1,0 0 0,0-1-1,0 1 1,0 0-1,-1 1 1,1-1-1,0 0 1,-1 0 0,1 0-1,0 1 1,-1-1-1,1 1 1,-1-1 0,1 1-1,-1 0 1,1-1-1,-1 1 1,1 0 0,-1 0-1,1 0 1,-1 0-1,1 0 1,-1 1-5,-1-1 27,0 1-1,0 0 1,1 0 0,-1 1-1,1-1 1,-1 1 0,1-1-1,-1 1 1,1 0 0,0-1-1,0 1 1,0 0 0,0 1-1,0-1 1,0 0 0,1 0-1,-1 1 1,0 1-27,-2 4 132,0 0-1,1 1 1,0-1 0,0 1 0,-1 5-132,1 5 217,0 1 1,1-1-1,0 1 0,2 0 0,1-1 1,0 2-218,3 19 411,3 0 0,5 17-411,-5-27 215,1 0 0,7 14-215,-11-34 33,1 0 1,0 0-1,0-1 0,0 0 1,1 0-1,1 0 1,0-1-1,0 0 1,1 1-34,-4-6-67,0 0 0,0 0 0,0 0 1,0 0-1,0 0 0,1-1 1,2 2 66,-4-3-155,0 0 1,0-1 0,0 1 0,0-1 0,0 1-1,1-1 1,-1 0 0,0 0 0,0 0 0,0 0-1,0-1 1,0 1 0,0-1 0,1 0 154,30-12-902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4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0 11466,'-2'12'4220,"1"0"0,0 7-4220,5 44 3629,-2-24-1641,-1-26-1709,-1 0 0,2 1 0,0-1 0,0 0 0,2 0-1,1 5-278,-5-18-6,0 0 0,0 0 0,0 0-1,0 0 1,0-1 0,0 1-1,0 0 1,1 0 0,-1 0-1,0 0 1,0 0 0,0 0-1,0 0 1,0 0 0,0 0-1,0-1 1,0 1 0,0 0 0,0 0-1,0 0 1,1 0 0,-1 0-1,0 0 1,0 0 0,0 0-1,0 0 1,0 0 0,0 0-1,0 0 1,1 0 0,-1 0-1,0 0 1,0 0 0,0 0-1,0 0 1,0 0 0,0 0 0,0 0-1,1 0 1,-1 0 0,0 0-1,0 0 1,0 0 0,0 0-1,0 0 1,0 0 0,0 0-1,0 0 1,1 0 0,-1 1-1,0-1 1,0 0 0,0 0 0,0 0-1,0 0 1,0 0 0,0 0-1,0 0 1,0 0 0,0 0-1,0 1 1,0-1 0,0 0-1,0 0 1,0 0 0,0 0-1,0 0 7,3-9-275,-3 8 237,9-40-1111,-4 15 728,1 1 1,6-17 420,-9 35 9,-1 1 1,1 0-1,0 0 1,0 0-1,1 0 0,-1 1 1,1 0-1,0-1 0,1 1 1,-1 1-1,1-1 1,4-2-10,-7 5 43,-1 1 0,1 0 1,0 0-1,0 0 0,-1 0 1,1 0-1,0 1 0,0-1 1,0 0-1,0 1 0,0-1 1,0 1-1,0 0 0,0 0 1,0 0-1,0 0 0,1 0 1,-1 0-1,0 1 0,0-1 1,0 0-1,0 1 1,0 0-1,-1-1 0,1 1 1,0 0-1,0 0 0,0 0 1,-1 0-1,1 1 0,0-1 1,-1 0-1,1 1-43,2 3 153,1-1 1,-1 1 0,-1 0-1,1 0 1,-1 1-1,0-1 1,0 1-1,0-1 1,-1 1 0,1 3-154,4 19 983,3 15-983,-7-24-202,2 0 0,0 0 0,1 0-1,2 3 203,-8-21-38,1 0 1,-1 0-1,1 0 0,-1 0 0,1-1 0,-1 1 1,1 0-1,0 0 0,-1 0 0,1-1 0,0 1 1,0 0-1,0-1 0,-1 1 0,1-1 0,0 1 1,0-1-1,0 1 0,0-1 0,1 1 38,6 3-81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4.9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47 13739,'4'8'2357,"-1"0"0,1 0 0,-1 0 0,0 4-2357,2 9 1828,-1 0 0,-1 7-1828,4 20 991,-4-42-965,1-8-93,-3 0 40,-1 0-1,1 1 1,0-1-1,-1 1 0,1-1 1,-1 0-1,1 1 1,-1-2 27,2-13-146,0 0 1,2 0-1,0 1 1,0-1 0,1 1-1,2-2 146,-4 11-1,0 0 0,0 0 0,0 0 0,1 1 0,0-1 0,0 1 0,0 0 0,1 0 0,0 1 0,0-1-1,0 1 1,0 0 0,1 0 0,0 1 0,-1-1 0,3 1 1,-6 2 28,0 0 0,1 0 0,-1 1 0,0 0 0,0-1 0,1 1-1,-1 0 1,0 0 0,1 0 0,-1 0 0,0 1 0,0-1 0,1 0 0,-1 1 0,0 0 0,0-1 0,0 1 0,0 0-1,0 0 1,0 0 0,0 1 0,0-1 0,0 0 0,0 1 0,-1-1 0,1 1 0,0 0 0,-1 0-28,5 5 164,0 0 1,0 0-1,-1 1 1,0 0-1,-1 0 0,2 4-164,2 9 199,-1-1-1,-1 1 0,-1 0 1,1 12-199,-3-18-527,-2-11 108,-1-3 315,0 0 1,0-1-1,0 1 1,0 0-1,0-1 1,0 1-1,1 0 1,-1-1-1,0 1 1,1-1-1,-1 1 1,0-1-1,1 1 1,-1 0 103,4 4-632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6.5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72 0 9194,'-13'3'2807,"-1"-1"1,-6-1-2808,-4 1 3943,58-1 217,44 7-2861,-31-2-706,182 11 1397,10-10-1990,228-10 860,-296 0-597,62 3 769,58 14-1032,-269-13 67,102 10 813,73-6-880,-177-5 64,-20 0-66,0 0 1,0 0 0,0 0 0,0 0-1,0 0 1,0-1 0,0 1-1,0 0 1,0 0 0,-1 0-1,1 0 1,0 0 0,0 0-1,0 0 1,0 0 0,0 0 0,0 0-1,0 0 1,0 0 0,0 0-1,0-1 1,0 1 0,0 0-1,0 0 1,0 0 0,0 0-1,0 0 1,0 0 0,0 0 0,0 0-1,1 0 1,-1 0 0,0 0-1,0 0 1,0 0 0,0-1-1,0 1 1,0 0 0,0 0-1,0 0 1,0 0 0,0 0 0,0 0-1,0 0 1,0 0 0,0 0-1,0 0 1,0 0 0,0 0-1,1 0 1,-1 0 1,-7-3-320,0 0 0,0 0 1,0 1-1,0 0 0,-1 0 0,1 1 0,-1 0 1,1 0-1,-6 0 320,5 1-269,-37-4-671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7.6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246 36 3841,'-23'44'2612,"23"-44"-2530,0 0-1,0 0 1,-1 0-1,1 1 1,0-1-1,0 0 1,0 0-1,0 1 1,0-1-1,0 0 1,0 0-1,-1 1 1,1-1-1,0 0 1,0 0-1,0 1 1,0-1-1,0 0 1,0 0-1,0 1 1,0-1-1,0 0 1,1 0-1,-1 1 1,0-1-1,0 0 1,0 0-1,0 1 1,0-1-1,0 0 1,0 0-1,0 0 1,1 1-1,-1-1 1,0 0-1,0 0 1,0 0-1,1 1 1,-1-1-1,0 0 1,0 0-1,0 0 0,1 0 1,-1 0-1,0 0 1,0 1-1,1-1 1,-1 0-1,0 0 1,0 0-1,1 0 1,-1 0-1,0 0 1,0 0-1,1 0 1,-1 0-1,0 0-81,11-1 1789,-8 0-1186,0 1 1,-1 0-1,1-1 1,0 0 0,0 1-1,0-1 1,0 0-1,1-1-603,-3 1 143,0 0 0,1 0 0,-1 1 0,0-1 0,0 0 0,0 0 0,0 0 0,0 0 0,0-1 0,-1 1 0,1 0 0,0 0 0,0 0 0,-1-1-1,1 1 1,-1 0 0,1-1 0,-1 0-143,1 1 61,-1-1 0,0 1 0,0 0-1,0-1 1,0 1 0,0 0 0,0-1-1,0 1 1,-1 0 0,1-1 0,0 1 0,-1 0-1,1 0 1,-1-1 0,0 1 0,1 0-1,-1 0 1,0 0 0,1 0 0,-1 0-1,0 0 1,0 0 0,-1-1-61,-1 0 77,0-1-1,0 1 1,0 0 0,-1 0-1,1 0 1,-1 0 0,1 0-1,-2 1-76,-2-2 70,-1 1 0,1 0-1,-1 0 1,0 1 0,0 0-1,1 1 1,-1 0-1,0 0 1,0 0 0,0 1-1,0 0 1,-7 2-70,9-1 39,-1 0 0,1 1 0,-1-1 0,1 1 0,0 0 1,0 1-1,0 0 0,0 0 0,1 0 0,0 0 0,0 1 0,0 0 0,0 0 0,-3 5-39,1-1 55,2 0-1,-1 0 0,2 1 1,-1-1-1,1 1 1,0 0-1,0 5-54,3-10 14,-1 0-1,2 0 1,-1 0-1,0 0 1,1 1-1,0-1 1,0 0-1,1 0 1,0 0 0,-1 0-1,2 0 1,-1 0-1,0 0 1,1-1-1,0 1 1,2 2-14,0 0 19,1 0 1,0 0-1,0-1 0,1 0 1,-1 0-1,2-1 0,-1 1 1,0-1-1,1-1 0,0 1 1,0-1-1,1 0 0,-1-1 1,1 1-1,-1-2 0,1 1 1,0-1-1,0 0 0,0-1 1,1 0-1,-1 0 0,0-1 1,0 0-1,1 0 0,-1-1 1,0 0-1,0 0 0,6-2-19,-11 2 8,0 0 0,0 0 0,1-1 1,-1 1-1,0-1 0,1-1-8,-3 3 3,-1 0 1,1-1-1,0 1 1,-1-1 0,1 1-1,-1-1 1,1 1-1,-1-1 1,1 1 0,-1-1-1,0 1 1,1-1 0,-1 0-1,0 1 1,1-1-1,-1 0 1,0 1 0,0-1-1,0 0 1,1 0-1,-1 1 1,0-1 0,0 0-1,0 1 1,0-1-1,0 0 1,0 0 0,-1 1-1,1-1 1,0 0-1,0 0-3,0 1 5,-1-1-1,1 0 0,-1 1 0,1-1 1,-1 0-1,1 1 0,-1-1 1,1 1-1,-1-1 0,1 1 0,-1-1 1,1 1-1,-1-1 0,0 1 0,1 0 1,-1-1-1,0 1 0,0 0 0,1 0 1,-1-1-1,0 1 0,0 0 1,1 0-1,-1 0 0,0 0 0,0 0 1,1 0-5,-25 2 47,20 0-47,0-1 1,0 1-1,0 0 1,0 0-1,0 0 1,0 1-1,1-1 1,-1 1-1,1 1 1,0-1-1,0 0 0,-3 3 0,2 0 1,1-1-1,-1 1 1,1 0-1,0 0 1,0 0-1,1 0 1,0 0-1,0 1 0,-1 3 0,3-6 14,0 0 0,1 1 0,-1-1 0,1 0-1,0 1 1,0-1 0,0 1 0,1-1-1,-1 0 1,1 0 0,0 1 0,0-1 0,1 0-1,-1 0 1,1 0 0,0 0 0,1 1-14,-1-1 51,0 0 0,1 0 0,-1 0 1,1-1-1,0 1 0,0-1 0,1 0 0,-1 0 1,0 0-1,1 0 0,0 0 0,0-1 0,0 0 1,0 0-1,0 0 0,3 1-51,4 0 38,1 0 0,-1-1 0,1 0 0,0-1 1,-1-1-1,10 0-38,-16 0-223,1-1 1,0 1-1,0-2 1,0 1-1,-1 0 1,1-1-1,-1 0 1,1 0-1,-1-1 1,0 0-1,0 0 1,0 0-1,0 0 1,2-2 222,11-15-860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7.9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24 13347,'-1'-2'765,"-6"-9"2960,7 10-3662,0 1 0,0 0 0,0-1 0,0 1-1,0 0 1,0 0 0,0-1 0,0 1 0,0 0 0,0-1 0,0 1 0,0 0 0,0-1 0,0 1 0,0 0 0,0 0 0,0-1 0,0 1 0,0 0 0,1-1 0,-1 1 0,0 0 0,0 0 0,0-1 0,0 1 0,1 0 0,-1 0 0,0 0 0,0-1 0,1 1 0,-1 0 0,0 0 0,0 0 0,1 0 0,-1-1 0,0 1 0,0 0 0,1 0-1,-1 0 1,0 0 0,1 0 0,-1 0 0,0 0-63,3 0 214,0 0-1,0 0 0,0 0 0,0 0 0,-1 1 0,1-1 0,0 1 1,0 0-1,-1-1 0,1 1 0,1 1-213,2 1 292,21 5 502,6 3 867,25 12-1661,-49-19 94,0 1 1,0 0-1,-1 0 0,1 1 1,-1 0-1,-1 1 1,1 0-1,2 3-94,-9-9 7,1 0 0,-1 1 1,1-1-1,-1 1 0,0-1 0,0 1 1,0 0-1,0-1 0,0 1 0,0 0 0,0 0 1,-1 0-1,1 0 0,-1 0 0,1 0 1,-1-1-1,0 1 0,0 0 0,1 0 0,-1 0 1,-1 0-1,1 0 0,0 0 0,-1 1-7,-1 4 24,0 1 0,-1-1 0,0 0 0,-1-1 0,1 1 0,-1 0 0,-1-1 0,1 0 0,-1 0 0,0 0 0,-1-1-1,1 0 1,-1 0 0,0 0 0,0-1 0,-1 1 0,-2 0-24,-68 26 342,99-29 126,-6-1-398,0-1 0,0-1 0,0-1 0,11-2-70,10-5 306,15-5-306,-45 12-129,-1 0-1,1 1 0,0 0 0,-1 0 0,6 0 130,-2 1 32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8.4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25 12595,'-59'-5'5337,"51"2"-2785,5 2-887,3-6-25,7 8-272,-7-2-295,0 0-489,0-1-152,0 1-160,0 0-384,0-1-1304,4 1 2728,11 4-1456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08.8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203 101 6697,'-1'-5'6067,"6"-4"-3222,-2 3-1646,-2 4-921,-1-1 1,1 0 0,-1 1 0,0-1 0,0 0 0,0 1 0,0-1 0,0 0 0,-1 1 0,1-1-1,-1 0 1,0 1 0,0-1 0,0 1 0,0-1 0,0 1 0,0 0 0,-1-1 0,1 1-1,-1 0 1,0 0-279,1-1 122,-1 1 0,0 0 0,0 0 0,0 1 0,0-1 0,-1 0 0,1 1 0,0-1 0,-1 1 0,1-1 0,-1 1 0,1 0 0,-1 0 0,0 1 0,1-1-1,-1 0 1,0 1 0,0 0 0,-2-1-122,-1 2 62,1 0 0,-1 0-1,1 0 1,0 1 0,-1 0-1,1 0 1,0 0 0,0 0-1,0 1 1,0 0 0,1 0-1,-1 0 1,1 1 0,-2 1-62,-1 1 62,0 1 0,1 0 0,0 0 0,0 1 0,0 0 0,1 0 0,-4 7-62,6-9 45,0 1 0,1 0 0,-1 0 0,1 1 0,1-1 0,0 0 0,0 1 0,0-1 0,1 1 0,0-1 0,0 0 0,1 1 0,0-1 0,0 1 0,1-1 0,0 0 0,0 0 0,0 0 0,1 0 0,0 0 0,1-1 0,0 1 0,1 1-45,3 3 112,0 1-1,1-2 1,1 1 0,0-2-1,2 3-111,-6-7 59,1 0 0,0 0 0,-1-1 0,2 0 0,-1 0-1,0-1 1,1 0 0,0 0 0,4 1-59,-1-2 53,0 0 0,1 0-1,-1-1 1,0 0 0,1-1 0,-1-1-1,0 0 1,1 0 0,2-2-53,-8 2-83,0-1 0,0 1 0,0-1 0,0-1 0,-1 1 0,1-1 0,-1 0 0,1 0 0,-1 0 0,0-1 0,0 0 0,-1 0 0,1 0 0,-1-1 0,0 1 0,0-1 0,2-4 83,-1 0-11,-2 7-166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3.52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2.8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10506,'-18'5'4521,"13"-1"-2240,2-4-825,7 0 96,-4-1-119,4-1-145,27 1-272,41 1-160,-35 1-376,4 3-160,-1 0-376,-4 2-416,-3 0-1104,-5 2-560,-10 7 1183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3.1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0 9802,'-8'8'4657,"8"-5"-1184,6-3-1841,8 3 57,4-2-81,5 6-264,6-3-512,2-4-192,3-2-279,1-3-217,-3 0-1145,-3 3 857,-11 5-232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6.0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165 84 4329,'1'-4'884,"1"0"0,-1 1 0,0-1 1,0 0-1,-1 0 0,1 0 0,-1 0 0,0 0 1,0 0-1,0-3-884,0 5 252,-1 0 0,1 0 0,-1 0 0,1 0 0,-1 0 0,0 1 0,0-1 0,0 0 0,0 0 0,0 1 0,0-1 0,0 1 0,-1-1 0,1 1 0,-1-1 0,1 1 0,-1 0 0,1 0 0,-1 0 0,0 0 0,1 0 0,-1 0 0,0 0-252,0 1 122,0-1 1,0 1-1,0-1 1,0 1-1,1 0 1,-1 0-1,0 0 1,0 0 0,0 0-1,0 1 1,0-1-1,0 0 1,1 1-1,-1 0 1,0-1-1,0 1 1,1 0-1,-1 0 1,0 0-1,1 0 1,-1 0-1,1 0 1,-2 1-123,-2 2 168,0 1 1,1-1-1,-1 1 1,1 0-1,-1 1 1,-2 4-169,-1 5 121,0 1 1,1 0 0,0 0 0,2 0 0,0 1 0,1 0 0,0 1-122,-2 16 163,1 1 0,2 0 0,2 3-163,0-11 127,2 0-1,0 0 1,2 0-1,1 0 0,2 0 1,5 16-127,-7-31 53,0-1 1,1 0-1,1 0 1,-1 0-1,2-1 1,0 1-1,3 2-53,-5-6 26,1-1 0,0 0-1,1 0 1,0 0 0,0-1-1,0 0 1,0 0 0,1-1-1,0 0 1,6 2-26,-8-3 1,0-1-1,0 0 1,0-1-1,0 0 1,0 0 0,0 0-1,0 0 1,0-1-1,0 0 1,0 0-1,0-1 1,0 0 0,0 0-1,0 0 1,0-1-1,0 0 1,0 0-1,-1 0 1,1-1 0,-1 0-1,2-1 0,0 0-17,1-2-1,-1 1 0,-1-1 1,1 0-1,-1-1 1,0 1-1,0-1 1,0 0-1,-1-1 0,-1 0 1,1 1-1,-1-1 1,0-1-1,-1 1 1,0 0-1,0-1 0,-1-2 18,4-14-83,-1-1 0,-1 0 0,-1 0 0,-1 0 0,-2-1 0,-1 1 0,-2-14 83,1 19-30,-2 0 0,0 0 0,-1 0 1,-2 1-1,0 0 0,-1 0 0,0 1 1,-2 0-1,-5-8 30,10 20-4,1 1 0,-1-1 0,0 1 0,-1 0 0,1 1 0,-1-1 0,0 1 0,-1 0 0,1 1 0,-6-4 4,9 7 15,-1-1 1,1 1-1,0 0 0,-1-1 0,1 2 0,-1-1 0,1 0 0,-1 1 0,1 0 0,-1-1 0,1 1 0,-1 1 1,1-1-1,-1 0 0,1 1 0,-1 0 0,1 0 0,-1 0 0,1 0 0,0 1 0,0-1 0,-1 1 1,1 0-1,-1 1-15,-4 2 71,1 1 1,0 0 0,1 1 0,-1 0-1,1 0 1,1 0 0,-1 1 0,1-1-1,1 1 1,-1 1 0,1-1-1,-2 6-71,1 0 147,1 0 0,0 0-1,0 1 1,2-1-1,0 0 1,0 1 0,1 12-147,1-21 45,1 0 1,-1 0-1,1 0 0,0 0 1,0 0-1,0 0 1,1 0-1,0 0 0,0-1 1,1 1-1,-1-1 1,1 1-1,0-1 0,1 0 1,-1 0-1,1-1 1,0 1-1,0-1 1,5 4-46,-1-2 27,0-1 1,1 0 0,-1 0 0,1-1 0,0 0 0,0 0 0,1-1 0,-1 0 0,1-1 0,-1 0 0,1-1 0,7 1-28,3-1-277,0-1 0,0-1 0,-1-1 1,1 0-1,-1-2 0,1 0 277,38-10-954,3-2 206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7.0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35 5993,'0'-3'502,"0"1"-1,-1 0 1,1 0-1,0 0 0,-1 0 1,0-1-1,0 1 1,1 0-1,-1 0 1,0 0-1,-1 0-501,2 2 133,-1-1 1,1 0-1,-1 1 1,0-1-1,1 0 1,-1 1-1,0-1 1,1 1-1,-1 0 1,0-1-1,0 1 1,0-1-1,1 1 0,-1 0 1,0 0-1,0-1 1,0 1-1,0 0 1,0 0-1,0 0 1,1 0-1,-1 0 1,0 0-1,0 0 1,0 0-1,0 1 0,0-1 1,0 0-134,-3 1 204,0 1-1,0 0 1,1 0-1,-1 0 1,0 0 0,1 0-1,-1 1 1,1-1 0,0 1-1,0 0 1,0 0 0,0 0-1,1 0 1,-1 1-204,-7 10 486,0 1 1,-5 12-487,10-18 161,-6 14 130,0 1 1,2 0-1,1 1 0,-1 8-291,1-2 242,2 0 0,1 1-1,1-1 1,2 1-1,1 0 1,2 0-1,3 27-241,4-9 400,1 0-1,3-1 1,2-1-1,12 29-399,40 90 1084,-46-124-712,0-2 0,24 33-372,-42-71 13,23 31 109,-23-31-113,0-1 1,0 0-1,0 0 1,0 0-1,0-1 1,1 1-1,-1 0 1,1-1-1,-1 0 1,1 1-1,0-1 0,0 0-8,-2-1-25,-1 0 1,1 0 0,-1 1-1,1-1 1,-1 0 0,0 0-1,1 0 1,-1 0 0,1 0-1,-1 0 1,1 0 0,-1 0-1,1 0 1,-1 0 0,1 0-1,-1-1 1,1 1 0,-1 0-1,0 0 1,1 0 0,-1 0-1,1-1 1,-1 1 0,1 0-1,-1-1 1,0 1 0,1 0-1,-1-1 1,0 1 0,1 0-1,-1-1 1,0 1 0,0 0 0,1-1 22,-1 0-162,1-1-1,-1 1 1,0-1-1,0 1 1,1-1-1,-1 1 1,0-1-1,0 1 1,0-1-1,-1-1 164,-2-17-816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7.7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2 574 10386,'-1'3'678,"1"0"0,0 0-1,0 0 1,0 0 0,0-1-1,0 1 1,1 1-678,-1-4 112,0 1 0,0 0 0,1 0 0,-1 0 0,0 0 0,1 0 0,-1-1 0,1 1 0,-1 0 0,1 0 0,-1-1 0,1 1 0,0 0 0,-1-1 0,1 1 0,0-1 0,-1 1 0,1 0 0,0-1 0,0 0 0,0 1 0,-1-1 0,1 0 0,1 1-112,2 0 247,0-1 0,0 1-1,0-1 1,0 1 0,0-1-1,0-1 1,0 1 0,0 0-1,0-1 1,0 0 0,0 0-1,-1 0 1,5-2-247,2-1 361,0-1-1,0 0 1,-1 0-1,7-6-360,0-1 197,-2 0-1,0-1 1,0 0-1,-1-1 0,-1-1 1,7-11-197,-3 3 63,-1-1 1,-2 0-1,0-1 1,2-9-64,-9 15 25,0 0 1,0 0-1,-2 0 1,-1-1-1,0 0 1,-1 0-1,-2 0 1,0-11-26,-1 21 19,0 1 0,0 0 0,-1-1 0,0 1 0,-1 0 0,0 0 0,0 0 0,-1 1 0,0-1 0,-4-5-19,5 9 16,0 1-1,-1 0 1,1 0-1,-1-1 1,0 2-1,0-1 1,0 0-1,-4-1-15,5 3 11,0 0 0,-1 0 0,1 1 0,0-1 0,-1 1 0,1 0 0,-1 0 0,1 0 0,-1 1 0,0-1 0,1 1 0,-1 0 0,-1 0-11,2 0 16,0 1-1,0-1 1,0 1-1,0 0 1,0 0-1,1 0 1,-1 0-1,0 1 1,1-1-1,-1 0 1,1 1-1,-1 0 1,1 0-1,0 0 1,-1 0-1,1 0 1,0 0-1,1 1 1,-1-1 0,0 0-1,1 1 1,-1 0-1,1-1 1,0 1-1,-1 2-15,-2 5 76,0 1 0,1-1 0,1 1-1,0 0 1,0 0 0,1 6-76,0 4 116,1 0 1,0-1-1,2 1 0,0-1 1,2 1-1,0-1 0,1 0 1,1 0-1,4 7-116,0-4 60,1-1-1,0 0 1,2 0 0,1-1-1,1-1 1,1-1 0,0 0-1,13 11-59,-24-26-220,-1-1 0,1 1 0,0-1 0,1 0 0,-1-1-1,0 1 1,1-1 0,-1 0 0,1 0 0,0-1 0,0 0-1,0 0 1,-1 0 0,1-1 0,0 0 0,0 0 0,0 0-1,0-1 1,0 1 0,0-2 0,0 1 0,4-2 220,26-13-1073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8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12803,'3'5'1639,"-1"0"0,0 0 0,0 0-1,1 3-1638,3 23 3095,-5-9-958,0 19-2137,-1-25 914,-1 11-264,1-35-1128,1 1 1,1 0-1,-1 0 1,2-4 477,0 3-53,1-4 0,0 1-1,0 0 0,1 0 0,0 0 0,2 0 54,-4 6 16,0 1-1,1-1 1,0 1-1,-1-1 1,2 1-1,-1 0 0,0 0 1,1 1-1,0 0 1,0-1-1,4-1-15,-6 4 54,-1 0 0,0 0 0,0 0-1,0 1 1,1-1 0,-1 1 0,0-1 0,1 1 0,-1 0-1,1 0 1,-1 0 0,0 0 0,1 1 0,-1-1-1,0 0 1,1 1 0,-1 0 0,0-1 0,1 1 0,-1 0-1,0 0 1,0 0 0,0 1 0,0-1 0,0 1 0,0-1-1,-1 1 1,1-1 0,0 1 0,0 1-54,3 3 180,0 0 0,-1 1 1,0 0-1,-1-1 0,1 1 0,-1 1 1,0-1-1,-1 0 0,0 1 0,0 1-180,4 19 477,-2 1 0,-1 2-477,-1-12 51,-1-9-2518,-1-11 2514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8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10858,'0'7'2664,"1"0"1,0 0-1,1 5-2664,3 20 3398,-4 86 740,-2-90-3768,1-22-317,0 1 0,0-1 0,0 1 1,1-1-54,11-41-718,-5 13 588,2 1 1,1-1-1,2 0 130,-5 10-33,1-5-17,2 1 1,8-10 49,-16 22 28,1 1 1,0-1 0,0 1 0,0 0-1,0 0 1,1 0 0,-1 0 0,1 1-1,0-1 1,0 1 0,0 0 0,0 0-1,3 0-28,-5 1 35,0 1 0,-1-1 0,1 1-1,0 0 1,-1 0 0,1 0 0,0 0 0,-1 0-1,1 0 1,0 0 0,0 1 0,-1-1 0,1 1-1,0-1 1,-1 1 0,1-1 0,-1 1 0,1 0-35,0 1 53,0-1 0,0 1 0,0 0 0,0 0 0,0 0 0,0 0 0,-1 0 0,1 0 0,-1 0 0,0 0 0,1 1-53,2 6 137,-1-1-1,0 1 1,-1 0-1,1 0 0,-2 0 1,1 3-137,1 19-517,-1 0 1,-2 0-1,-3 25 517,2-39-1516,-3-1 574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19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107 4 9770,'-11'1'1169,"-5"0"868,0 0-1,1 2 1,-1 0-1,-9 3-2036,17-1 1952,9-5-1861,-1 0 0,0 0 0,0 1 0,1-1 0,-1 0-1,0 0 1,1 0 0,-1 0 0,0 0 0,1 1 0,-1-1 0,0 0-1,0 0 1,1 0 0,-1 0 0,0 0 0,1 0 0,-1 0 0,0 0-1,1 0 1,-1 0 0,0 0 0,1-1 0,-1 1 0,0 0 0,1 0-1,-1 0-90,95-6 1250,-15 3-666,-37 0-331,339-9 1469,-33 34-471,0 15-347,-179-18-628,375 47 437,-494-61-567,9-2-146,-31-4-60,-29 1 47,0 0 0,0 0 0,1 0-1,-1 0 1,0 0 0,0 0 0,1 0 0,-1 0 0,0 0-1,0 0 1,0 0 0,1 0 0,-1 0 0,0-1-1,0 1 1,0 0 0,1 0 0,-1 0 0,0 0-1,0 0 1,0-1 0,0 1 0,0 0 0,1 0 0,-1 0-1,0-1 1,0 1 0,0 0 0,0 0 0,0 0-1,0-1 1,0 1 0,0 0 0,0 0 0,0-1-1,0 1 1,0 0 0,0 0 0,0 0 0,0-1 0,0 1-1,0 0 1,0 0 0,0-1 0,0 1 0,0 0-1,0 0 1,0 0 0,0-1 0,-1 1 0,1 0-1,0 0 1,0 0 0,0 0 0,0-1 0,0 1 0,-1 0-1,1 0 14,-12-11-916,-5 3-218,-1 1 0,0 0 1,-13-2 1133,-21-3-1042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0.8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7530,'19'4'8528,"-3"0"-5251,-16-4-3227,1 0 0,-1 0 0,0 0 0,0 0 0,1 0 1,-1 0-1,0 1 0,0-1 0,0 0 0,1 0 0,-1 0 0,0 0 0,0 0 1,0 1-1,0-1 0,1 0 0,-1 0 0,0 1 0,0-1 0,0 0 0,0 0 1,0 0-1,0 1 0,0-1 0,0 0 0,0 0 0,0 1 0,1-1 0,-1 0-50,12 39 1520,-9-32-1381,-1-1-1,0 0 1,0 1-1,-1-1 1,0 1-1,0 0 1,0-1-1,-1 1 1,0 0-1,0-1 1,-2 6-139,0 19 1113,1 15-1113,0-9 342,0-19-201,0-8-62,0 1-1,1-1 1,1 0 0,0 3-79,-1-13 2,0 0 0,0 0 0,0 1 0,0-1 0,0 0-1,0 0 1,0 0 0,0 1 0,0-1 0,0 0 0,0 0 0,0 0 0,0 1 0,0-1 0,0 0 0,0 0 0,0 0 0,0 1 0,0-1 0,1 0 0,-1 0 0,0 0 0,0 1-1,0-1 1,0 0 0,0 0 0,1 0 0,-1 0 0,0 0 0,0 1 0,0-1 0,0 0 0,1 0 0,-1 0 0,0 0 0,0 0 0,0 0 0,1 0 0,-1 0-2,3-8-19,-3-31-275,0 22 114,1 0 0,0 1-1,1-4 181,1 3-82,1-1 0,1 1 0,0 0 0,1 1 0,7-14 82,-11 25 20,0 0 1,1 1-1,0-1 0,0 1 1,0-1-1,1 1 1,-1 0-1,1 1 1,0-1-1,0 1 1,0-1-1,1 1 0,-1 1 1,1-1-1,0 0 1,0 1-1,-1 0 1,1 0-1,1 1 1,-1-1-1,2 1-20,-4 0 51,0 1-1,0 0 1,0 0 0,0 1-1,0-1 1,0 0-1,0 1 1,0 0 0,0 0-1,-1 0 1,1 0 0,0 0-1,-1 0 1,1 1-1,0-1 1,-1 1 0,0 0-1,1 0 1,-1 0 0,0 0-1,0 0 1,0 0-1,0 0 1,0 2-51,5 6 244,-1-1-1,-1 1 1,0 0-1,0 0 1,2 10-244,2 5 370,0 2 0,-2-1 1,-1 1-1,1 18-370,-6-34-208,-1 0-1,0-1 1,0 5 208,-1-12-1354,0-4-557,0-7-89,1-2 877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1.1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226 59 11402,'-4'-3'1462,"0"0"-1,0 0 0,0 0 1,1 0-1,-3-4-1461,3 3 493,0 0 1,-1 1-1,1 0 1,-1 0 0,-3-2-494,1 2 121,1 1 1,0 0 0,-1 0 0,1 0 0,-1 1-1,0 0 1,0 0 0,1 1 0,-1-1 0,0 1-1,0 0 1,0 1 0,1 0 0,-1 0 0,0 0-1,1 0 1,-1 1 0,1 0 0,-1 0 0,1 0-1,0 1 1,0 0 0,0 0 0,-3 2-122,5-2 15,-1 0 0,1 0 0,0 0 0,-1 1 0,2-1-1,-1 1 1,0 0 0,-1 2-15,3-3 10,0 0 0,0-1-1,0 1 1,0 0 0,1 0-1,-1 0 1,1 0 0,0-1-1,0 1 1,0 0 0,0 0-1,0 0 1,1 0 0,-1 2-10,2-1 26,-1 1 1,1-1 0,0 1 0,0-1 0,0 1 0,0-1-1,1 0 1,0 0 0,0 0 0,0-1 0,0 1 0,1 0-1,-1-1 1,1 0 0,1 0-27,0 1 23,0 0 1,1 0-1,0-1 0,-1 0 1,1 0-1,0-1 0,1 0 0,-1 0 1,0 0-1,1-1 0,0 0-23,4 0 18,-1-1 0,0 0 0,1-1-1,3-1-17,-3 1 31,-22 6-29,0 1 1,0 0-1,0 1 0,1 0 1,-1 1-3,7-4 33,1 0 0,0-1 0,0 1 0,1 1 1,-1-1-1,1 0 0,0 0 0,0 1 0,0 0 1,0-1-1,1 1 0,0 0 0,0 0 0,0-1 1,1 1-1,-1 0 0,1 0 0,0 0 0,1 0 1,-1 0-1,1 0 0,0-1 0,0 1 0,1 0 1,-1-1-1,1 1 0,0-1 0,3 5-33,-3-7 35,0 1 0,0-1-1,0 0 1,0 0 0,0 0-1,1 0 1,-1-1 0,1 1 0,-1-1-1,1 1 1,0-1 0,0 0-1,-1 0 1,1 0 0,0-1 0,1 1-35,9 1 96,-1 0 1,0-1-1,4 0-96,-13-1 15,8 1 29,-2-1-274,0 1 0,0-1-1,0 0 1,0-1 0,0 0 0,0-1 0,-1 1 0,3-2 230,2-3-722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09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1.6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13787,'0'-2'313,"0"1"1,0 0-1,1 0 0,-1 0 0,0 0 1,1 0-1,-1 0 0,1 0 1,-1 0-1,1 0 0,-1 0 1,1 0-1,0 1 0,-1-1 0,1 0 1,0 0-1,0 0 0,0 1 1,0-1-1,-1 1 0,1-1 0,0 0 1,0 1-1,0 0 0,1-1-313,1 0 156,-1 1 0,1 0 0,0 0 0,-1 0 0,1 0 0,0 0 0,-1 0 0,1 1-1,-1-1 1,3 2-156,1-1 208,-1 1 0,1 0 1,-1 0-1,0 0 0,0 1 0,0 0 0,0 0 0,0 0 0,-1 1 0,1-1 0,-1 1 0,0 1-208,-1-2 38,0 0-1,0 1 0,-1-1 0,0 1 1,0-1-1,0 1 0,0 0 0,0 0 0,-1 0 1,0 0-1,1 0 0,-2 0 0,1 0 1,0 0-1,-1 0 0,0 5-37,0-3 9,-1 0-1,0 0 1,0 0-1,0 0 1,-1 0 0,0 0-1,0-1 1,0 1-1,-1 0 1,0-1 0,0 0-1,-1 2-8,-2 0 19,1 0 0,-1 0 0,-1-1 0,1 1 0,-1-1 0,0-1 0,0 1 0,-2 0-19,-11 7 124,41-14 353,40-16 40,-36 9-838,0 2 0,0 0 0,1 2 0,21-1 321,-24 4-586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1.9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21 9450,'2'-2'287,"-1"1"1,1-1-1,-1 1 0,1-1 0,0 1 1,-1-1-1,1 1 0,0 0 1,0 0-1,0 0 0,0 0 0,0 0 1,1 0-1,-1 0 0,0 1 1,0-1-1,0 1 0,1 0 0,-1-1 1,0 1-1,0 0 0,1 0 1,-1 1-1,0-1 0,1 0-287,6 2 427,0 0 0,0 0 0,0 1 0,0 0 0,6 3-427,4 4 486,0 0 0,-1 1 0,0 0 0,-1 2 0,-1 0 0,1 1 0,-2 0 0,0 1 0,-1 1 0,6 10-486,5 8 553,-2 1-1,-2 1 0,-1 2 0,13 35-552,-14-26 198,-3 2 1,-2 0-1,-1 1 0,-3 1 0,-2-1 0,-3 1 0,-2 1 1,-1-1-1,-4 0 0,-3 23-198,1-43 101,-1-1 0,-9 28-101,9-42-72,-1 1-1,-1-1 0,0 0 0,-1 0 1,-7 10 72,12-21-260,0-1 1,-1 1 0,1-1 0,-1 0 0,0 0 0,0-1 0,0 1 0,-1-1-1,1 0 1,-3 1 259,-10 1-892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5.8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12 102 6689,'-9'-51'3060,"8"48"-2736,1 1 0,-1 0 1,1 0-1,0-1 0,0 1 1,0 0-1,0 0 0,0-1 0,1 1 1,-1 0-1,1 0 0,-1 0 1,1-1-1,0 1-324,3-9 2356,-4 11-2261,0 0 0,0 0 0,0-1 0,0 1 0,0 0 0,0 0 0,0-1 0,0 1 0,0 0 0,0 0 0,0-1 0,0 1 0,0 0 0,1 0 0,-1 0 0,0-1 0,0 1 0,0 0 0,0 0 0,1 0 0,-1-1 1,0 1-1,0 0 0,0 0 0,1 0 0,-1 0 0,0 0 0,0 0 0,1 0 0,-1-1 0,0 1 0,1 0-95,5 5 1893,5 14-470,-6-7-1032,0 1 0,-1-1 0,-1 1 0,0 0 0,-1 1 0,1 12-391,0 0 320,7 63 325,3 25-140,3-20-2070,20 55 1565,-33-142-989,-2-4 712,0-4 506,1-8-280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6.1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75 11130,'0'-2'4681,"13"-3"-2080,5 0-809,15-1 65,3 0-137,6 1-432,5-2-199,1 3-401,2 1-160,-4 3-256,-4-1-96,-6 0-88,-9 1-248,-10-3-976,-9-2-569,-8-5 2882,0-2-1425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26.5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11490,'1'-1'306,"0"1"-1,0 0 0,0-1 1,0 1-1,0 0 0,0 0 1,0 0-1,0 0 0,1 0 1,-1 0-1,0 1 1,0-1-1,0 0 0,0 1 1,0-1-1,0 0 0,0 1 1,0-1-1,0 1 0,1 0-305,-1 1 335,1 0 0,0 0-1,-1 0 1,0 0 0,1 0 0,-1 1-1,0-1 1,0 1 0,0-1-1,0 1-334,3 13 977,0 0-1,-1 0 1,0 0-1,-1 16-976,3 14 881,37 207 1441,-42-251-2323,22 104 584,-17-79-1062,-2 0 0,0 25 479,-4-71-3200,3 2 2184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0.51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203 64 9818,'38'9'3613,"-38"-9"-3559,0 0 0,1 0-1,-1 0 1,0 0 0,1 0 0,-1 0 0,0 0 0,0 0 0,1 0-1,-1 0 1,0 0 0,1 0 0,-1 0 0,0 0 0,0-1 0,1 1-1,-1 0 1,0 0 0,0 0 0,1 0 0,-1-1 0,0 1 0,0 0 0,0 0-1,1 0 1,-1-1 0,0 1 0,0 0 0,0 0 0,0-1 0,1 1-1,-1 0 1,0 0 0,0-1 0,0 1 0,0 0 0,0 0 0,0-1-1,0 1-53,-2-11 1186,2 9-809,-1 0-191,0-1 0,0 1-1,0 0 1,0-1-1,-1 1 1,1 0 0,-1 0-1,1 0 1,-1 0 0,0 0-1,0 1 1,0-1-1,0 0 1,0 1 0,0 0-1,0-1 1,0 1 0,-1 0-1,0 0-185,-4-3 273,-1 1-1,1 1 0,-1-1 1,0 1-1,-2 0-272,4 2 86,1-1-1,-1 1 1,1 0-1,-1 0 0,1 1 1,-1-1-1,1 1 0,0 1 1,-1-1-1,1 1 1,0 0-1,0 0 0,0 0 1,0 1-1,0-1 1,0 1-1,1 0 0,0 1 1,-1-1-1,1 1 0,-3 3-85,2-1 31,0 0-1,0 0 0,1 0 0,0 1 0,0 0 0,0-1 0,1 1 0,0 1 0,0-1 0,1 0 0,0 1 1,0-1-1,1 1 0,-1-1 0,2 2-30,0-5 18,0 0 0,0 0 0,0 0 0,1-1 0,0 1 0,-1 0 0,1 0 0,1-1 0,-1 1 0,1-1 0,-1 1 0,1-1 0,2 3-18,-1-1 23,1-1 0,0 1 1,0-1-1,0 0 0,1 0 0,-1 0 0,1-1 0,3 2-23,4 2 30,0-1-1,0-1 1,0 0 0,0-1-1,1 0 1,0-1 0,9 1-30,-13-3 8,0 0 1,0 0 0,0-1 0,0 0 0,6-1-9,-11 0 3,0 1 0,0-1 0,0 0 0,0 0 0,-1-1 1,1 1-1,0-1 0,-1 0 0,1 0 0,-1 0 0,0 0 0,0 0 1,0-1-1,0 0-3,1-3-43,-6 3-100,-4 4-133,-1 1 250,5-2 24,-1 0 1,1 1 0,0-1-1,0 1 1,0 0 0,0 0-1,0 0 1,0 0 0,0 0-1,0 0 1,0 0 0,0 1-1,-1 0 2,-5 6 2,1 0 0,0 1 0,-6 7-2,12-13 11,-1-1 0,0 1 0,0 0 0,1 0 0,0-1 0,-1 1 0,1 0 0,0 0 0,1 0 0,-1 1 0,0-1 0,1 0 0,0 0 0,0 0 0,0 0 1,0 0-1,0 1 0,1-1 0,-1 0 0,1 0 0,0 0 0,0 0 0,0 0 0,0 0 0,0 0 0,1 0-11,0 0 31,0 0 0,1 1 1,-1-2-1,1 1 0,0 0 0,0-1 0,0 1 1,0-1-1,0 0 0,0 0 0,0 0 0,1 0 1,-1 0-1,1-1 0,0 0 0,-1 0 0,1 0 1,0 0-1,0 0-31,3-1-87,1 0 1,0 0 0,0 0-1,0-1 1,0 0-1,0-1 1,-1 0-1,4-1 87,24-5-1095,4 5 420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0.8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38 13595,'-3'4'5481,"3"-3"-3200,10-1-689,0 0 0,3-1-311,1-3-393,4-3-656,2 1-440,4 0-1289,3-2 2002,-4-2-778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1.3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122 1 13899,'-9'0'3137,"-17"1"1643,22-1-4595,1 0 0,-1 1 0,0 0 0,1 0-1,-1 0 1,0 0 0,1 1 0,0 0 0,-2 0-185,1 1 64,1-1 1,-1 1 0,1 0-1,-1 0 1,1 0 0,0 1-1,1-1 1,-1 1 0,0 0-1,1-1 1,0 1 0,0 0 0,0 1-1,1-1 1,-1 0 0,1 0-1,0 1 1,0-1 0,0 4-65,0 3 34,0-1 0,1 1 0,0-1 0,0 1 0,2-1 0,-1 0 0,1 1 0,1 0-34,-2-7-21,0-1-1,0 1 1,0-1 0,1 1-1,-1-1 1,1 0-1,0 0 1,0 0-1,0 0 1,1 0-1,-1 0 1,1 0 0,-1-1-1,1 1 1,0-1-1,0 0 1,0 0-1,0 0 1,0 0-1,1 0 1,-1-1 0,1 1 21,2-1-242,-1 1 1,1-1 0,0 0 0,0-1 0,0 1 0,0-1 0,0 0 0,0 0 0,0-1 0,-1 0-1,1 0 1,0-1 0,3 0 241,0-2-715,0 1 1,0-1-1,4-3 715,25-15-1323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1.6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29 195 7026,'-3'2'1273,"1"1"1,0-1 0,0 1-1,0 0 1,0 0 0,1 0-1,-1 2-1273,-1 0 853,2 1-1,-1-1 0,1 1 1,-1 2-853,0 4 996,1 1-1,1-1 1,0 11-996,1-15 324,-1-1 0,1 0-1,0 0 1,1 0 0,0 0 0,0 0 0,0 0-1,4 6-323,-5-11 23,0 0-1,0 0 0,0-1 0,0 1 0,1 0 1,-1 0-1,1-1 0,-1 1 0,1-1 0,-1 0 1,1 1-1,0-1 0,0 0 0,0 0 0,0 0 1,0 0-1,0 0 0,0 0 0,0-1 0,0 1 1,0-1-1,0 1 0,0-1 0,0 0 0,1 0 1,-1 0-1,0 0 0,0 0 0,0-1 0,0 1 1,0-1-1,1 1-22,0-1-62,1-1 0,-1 1 0,0-1 1,0 1-1,0-1 0,0 0 0,0 0 0,0 0 1,0-1-1,-1 1 0,1-1 0,0 0 62,6-8-605,0 0-1,3-7 606,0 0-596,1 1 192,1 1 0,0 0 0,13-11 404,-27 27 25,1 0 0,-1 0 0,0-1 0,0 1 0,0 0 0,1 0 0,-1 0 0,0 0 0,0-1 0,1 1 0,-1 0 0,0 0 0,0 0 0,1 0 1,-1 0-1,0 0 0,0 0 0,1 0 0,-1 0 0,0 0 0,1 0 0,-1 0 0,0 0 0,0 0 0,1 0 0,-1 0 0,0 0 0,0 0 0,1 0 0,-1 0 0,0 0 0,0 1 0,1-1 0,-1 0 0,0 0 0,0 0 0,1 0 0,-1 1 0,0-1 0,0 0 0,0 0 0,0 0 0,1 1 1,-1-1-1,0 0 0,0 0 0,0 1 0,0-1 0,0 0 0,0 0 0,0 1 0,1-1 0,-1 0 0,0 1-25,4 21 950,-2-10-573,-2-8-291,9 34 713,0 0 1,5 8-800,-13-45-44,-1 1 1,1-1-1,-1 1 0,1-1 1,0 1-1,-1-1 1,1 1-1,0-1 1,0 0-1,0 0 1,0 1-1,1-1 1,-1 0-1,0 0 1,1 0 43,-1 0-40,0-1 0,1 0 0,-1 0 0,0 1 0,0-1 0,0 0 0,1 0 0,-1 0 0,0-1 0,0 1 1,1 0-1,-1 0 0,0-1 0,0 1 0,0 0 0,0-1 0,0 1 0,0-1 0,1 0 0,-1 1 0,0-1 0,-1 0 1,1 0-1,0 1 40,31-27-426</inkml:trace>
  <inkml:trace contextRef="#ctx0" brushRef="#br0" timeOffset="1">510 0 14459,'-5'44'6065,"-3"7"-3488,5 13-1033,3 5-71,4-1-633,7-4-368,6-13-344,3-11 16,6-14-512,-4-10-440,1-16-953,-3-10-655,-7-4-977,-1-8 2033</inkml:trace>
  <inkml:trace contextRef="#ctx0" brushRef="#br0" timeOffset="2">397 165 12747,'-5'0'5329,"9"0"-2729,5 0-1047,5-2-137,14 2-384,1-3-216,12 2-1336,3-1 2377,3-4-1513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2.6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212 147 9026,'1'0'116,"-1"0"0,0 0 0,1 0 0,-1 0 1,1 0-1,-1 0 0,0 0 0,1-1 0,-1 1 0,1 0 0,-1 0 0,0 0 0,1-1 1,-1 1-1,0 0 0,1 0 0,-1-1 0,0 1 0,0 0 0,1-1 0,-1 1 1,0 0-1,0-1 0,1 1 0,-1 0 0,0-1 0,0 1 0,0-1-116,2-15 534,-7-20-1699,5 33 1260,-4-4-152,-6 5 7637,0 1-1260,4-3-6499,-1-6 386,6 7-174,-2 1 0,1-1-1,0 0 1,0 1 0,-1-1 0,0 1 0,1 0 0,-1-1-1,0 1 1,-1 0-33,-33-24 104,36 25-97,0 0 0,0 1 1,0-1-1,0 0 0,0 1 0,0-1 0,-1 0 0,1 1 0,0 0 0,0-1 1,-1 1-1,1 0 0,0-1 0,0 1 0,-1 0 0,1 0 0,0 0 0,-1 0 1,1 0-1,0 1 0,-1-1 0,1 0 0,-1 1-7,-2 0 20,1 0-14,0 0 0,0 0 0,0 1 0,1-1 0,-1 1 0,0 0 0,1 0 0,-1 0 0,1 0 0,-1 0 0,1 0 0,0 1 0,0-1 0,0 1 0,0-1 0,1 1 0,-1 1-6,-4 8 22,0 0 1,1 0-1,-2 8-22,6-16 1,-2 7-2,0 0-1,0 0 1,2 0 0,-1 0 0,1 1 0,1-1 0,0 0 0,1 1 0,0 2 1,0-8-2,0 0 1,0 0 0,0-1 0,1 1 0,-1 0-1,2-1 1,-1 0 0,0 1 0,1-1-1,0 0 1,1 0 0,-1-1 0,1 1 0,-1-1-1,2 1 1,-1-1 0,0 0 0,4 2 1,-5-4-6,-1-1 1,1 1 0,0 0 0,0-1 0,0 0 0,0 0 0,0 0 0,0 0-1,0 0 1,0-1 0,1 1 0,-1-1 0,0 0 0,0 0 0,0 0-1,0 0 1,1-1 0,-1 1 0,3-2 5,-3 1-41,1-1 1,-1 0-1,1 0 1,-1 0-1,1 0 0,-1 0 1,0-1-1,0 1 0,0-1 1,0 0-1,-1 0 1,1 0-1,-1 0 0,0-1 1,2-1 40,-1-3-119,1 1 1,-1-1-1,0 1 0,0-1 1,-1 0-1,1-5 119,0-9-162,2-18 162,-6 38 261,-1 8-109,-1 10 107,2-3-84,1 0-1,1-1 0,0 1 0,0-1 0,3 8-174,-3-13 3,1-1 1,0 0-1,0 0 1,0 0 0,1 0-1,0-1 1,0 1-1,0-1 1,1 0-1,0 1 1,4 3-4,-7-8-117,0 1 1,1-1-1,-1 0 1,0 0-1,1 0 0,0 0 1,-1 0-1,1 0 1,-1-1-1,1 1 0,0 0 1,0-1-1,-1 0 1,1 1-1,0-1 0,0 0 1,0 0-1,-1 0 1,1 0-1,0 0 0,0 0 1,0 0-1,-1-1 0,1 1 1,0-1-1,0 1 1,-1-1-1,1 0 0,0 0 1,-1 0 116,19-14-848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482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  <inkml:trace contextRef="#ctx0" brushRef="#br0" timeOffset="1">0 0,'0'0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3.0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10 14323,'6'29'5561,"1"16"-3496,-2 5-345,-1 15-64,0 5-263,6 6-665,2-1-224,1-12-280,7-5-128,-7-26-384,4-6-232,-2-15-864,-14-11-457,6-12-767,-8-8-473,-7-11 2009</inkml:trace>
  <inkml:trace contextRef="#ctx0" brushRef="#br0" timeOffset="1">0 9 12483,'20'-8'5209,"8"9"-2937,3 2-271,2 5-441,-4 3-240,-1 0-359,-5 5-121,-8 1-240,-3 1-128,-18 3-256,1 2-64,-11-1-160,-9 1-184,3-2-744,-6-2-505,4-5-807,5-2 1968,1-8-80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3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11642,'15'15'5226,"2"9"-2354,-5 15-911,6 13-129,-2 16-520,-2 4-399,2 3-561,0-3-136,-4-16-112,0-5-64,-7-23-464,-1-8-433,-4-16-1103,0-11-553,-5-16 1521</inkml:trace>
  <inkml:trace contextRef="#ctx0" brushRef="#br0" timeOffset="1">0 31 11242,'19'1'3532,"1"0"1,-1 1-1,6 2-3532,-8-1 713,0 2 0,-1 0 1,0 0-1,0 2 1,0 0-1,3 3-713,-16-9 51,0 0 1,-1 1-1,1-1 0,-1 1 0,0 0 1,1 0-1,-1 0 0,0 0 1,0 0-1,0 1 0,0-1 0,0 0 1,-1 1-1,1 0 0,-1-1 1,0 1-1,0 0 0,0 0 1,0 0-1,0-1 0,0 1 0,-1 0 1,1 0-1,-1 0 0,0 0 1,0 0-1,0 0 0,0 0 0,-1 0 1,1 0-1,-1 0 0,0 0 1,0 0-1,0 0 0,0 0 1,0-1-1,-1 1 0,1 0 0,-1-1 1,0 0-1,0 2-51,-3 2 24,0 0-1,0 0 1,-1 0 0,0-1 0,0 1-1,-1-2 1,1 1 0,-1-1-1,-2 2-23,3-3-135,1-1 0,0 0-1,-1 0 1,1 0 0,-1 0-1,0-1 1,0 0 0,1 0-1,-1 0 1,0-1-1,0 0 1,-4-1 135,9 1-110,0 1-1,0-1 1,1 0-1,-1-1 1,0 1-1,0 0 1,0 0 0,1 0-1,-1 0 1,0-1-1,0 1 1,1 0-1,-1-1 1,0 1-1,1 0 1,-1-1 0,0 1-1,1-1 1,-1 1-1,0-1 1,1 1-1,-1-1 1,1 0 0,-1 1-1,1-1 1,-1 0-1,1 1 1,0-1-1,-1 0 1,1 0-1,0 1 1,0-1 110,0-1-135,0 0 0,1 0 0,-1 0 0,1 0 0,0 0 0,-1 0 0,1 0 0,1 0 135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3.9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86 7970,'28'74'9959,"7"20"-2813,-34-91-7032,9 16 1671,-10-18-1766,0-1-1,0 0 0,0 0 0,0 0 1,0 0-1,0 0 0,0 0 0,0 0 1,0 0-1,0 0 0,0 1 0,0-1 1,0 0-1,1 0 0,-1 0 0,0 0 1,0 0-1,0 0 0,0 0 0,0 0 1,0 0-1,0 0 0,0 0 0,0 0 1,0 0-1,1 0 0,-1 0 0,0 0 1,0 0-1,0 0 0,0 0 0,0 0 1,0 0-1,0 0 0,0 0 0,1 0 1,-1 0-1,0 0 0,0 0 0,0 0 1,0 0-1,0 0 0,0 0 0,0 0 0,0 0 1,0 0-1,1 0-18,0-11 285,-1-16-169,2-1 1,0 1-1,6-23-116,-5 38-301,0-1 0,1 1 0,0 0 0,1 0 0,0 0-1,1 0 1,1 1 0,0 0 0,2-2 301,0 2-1667,-5 8 711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4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42 60 13467,'-4'4'778,"0"0"1,1 0-1,-1 0 1,1 1-1,0-1 1,0 1-1,0 0 1,1-1-1,0 1 1,0 0-1,0 1 1,1-1-1,-1 0-778,1 2 209,0-1-1,0 1 1,1-1-1,0 0 1,0 1-1,1-1 1,-1 1-1,1-1 1,1 0-1,-1 1 1,1-1-1,0 0 1,1 0-1,-1 0 1,1-1-1,3 5-208,-4-7 24,-1-1-1,1 1 1,0-1-1,1 0 0,-1 1 1,0-1-1,1 0 1,-1 0-1,1 0 1,0-1-1,-1 1 1,1-1-1,0 1 1,0-1-1,0 0 1,0 0-1,0 0 1,0-1-1,1 1 1,-1-1-1,0 1-23,1-1 2,0 0 0,0-1 0,1 1-1,-1-1 1,0 1 0,0-1 0,0 0 0,0-1 0,0 1 0,-1-1 0,1 1-1,0-1 1,-1 0 0,1-1 0,-1 1 0,1-2-2,1 1-11,-1-1 1,0 0-1,0-1 0,-1 1 1,1-1-1,-1 0 0,0 0 1,0 0-1,-1 0 0,1 0 1,-1-1-1,0 1 0,-1-1 1,1-4 10,-1 6-28,0-1-1,-1 1 1,0-1 0,0 1 0,0-1 0,0 0 0,-1 1-1,1-1 1,-1 1 0,-1-1 0,1 1 0,0 0 0,-1-1-1,0 1 1,0 0 0,-1 0 0,1 0 0,-3-2 28,0-1-132,-1 1 0,0 0 1,0 0-1,0 0 0,-1 1 1,0 0-1,0 0 0,-1 1 1,1 0-1,-1 0 0,0 1 1,0 0-1,0 0 0,0 1 1,-4 0 131,11 1-95,-1 1 0,1-1 0,-1 1 0,0 0 0,1 0 0,-1 0-1,1 0 1,-1 0 0,1 0 0,-1 0 0,0 1 0,1-1 0,-1 1 0,1-1 0,-1 1 0,1-1 0,-1 1 0,1 0 0,0 0 0,-1-1 0,1 1 0,0 0 0,0 0 0,-1 1 95,-1 2-816,0 1-1,1-1 1,-1 1-1,1 0 1,-1 2 816,3-4-134,0-1-1,0 0 1,0 0 0,0 0 0,0 0-1,1 0 1,-1 0 0,1 0 0,0 1 134</inkml:trace>
  <inkml:trace contextRef="#ctx0" brushRef="#br0" timeOffset="1">264 0 7706,'9'11'4697,"10"1"616,2 8-2457,6 2-695,1 9-65,2 0-479,2-2-393,-2-1-608,-1-6-208,-8-4-280,-4-2-296,-5-6-1016,-2-4-561,-4-10 2706,0-11-1273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4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239 145 13155,'-8'23'5337,"-17"3"-2913,-7 4-535,-3 14-161,-4 2-215,3-1-689,7-1-272,9-12-400,6-11-456,14-13-1208,4-16 911,14-5 1</inkml:trace>
  <inkml:trace contextRef="#ctx0" brushRef="#br0" timeOffset="1">422 168 13163,'4'26'5481,"11"1"-2536,-8 4-729,-1 4-376,-4 0-255,-2-8-881,0-6-240,-2-10-728,2-5-632,4-11-1129,3-11 3018,6-7-1193</inkml:trace>
  <inkml:trace contextRef="#ctx0" brushRef="#br0" timeOffset="2">343 0 7234,'2'8'2592,"8"3"-1224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5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9154,'7'17'3698,"16"37"4408,-2 1-4153,-16-40-3529,0 1 0,-2 0 0,0-1 0,-1 1 0,0 0 0,-1 4-424,-9-50-1324,7 21 1154,0-1 1,1 1 0,1 0-1,-1-1 1,2 1-1,-1 0 1,1 0-1,0 0 1,1 0-1,0 0 1,1 0-1,3-6 170,-5 11 3,1-1 0,0 1-1,0-1 1,0 1 0,1 0-1,0 1 1,-1-1 0,1 1-1,0-1 1,4-1-3,-4 2 41,0 2 1,0-1-1,-1 0 0,1 1 0,0 0 0,0-1 1,1 2-1,-1-1 0,0 0 0,0 1 1,0 0-1,0 0 0,1 0 0,2 1-41,-4-1 81,0 0-1,0 1 1,0 0-1,0 0 1,-1 0-1,1 0 1,0 0-1,0 0 0,-1 1 1,1-1-1,0 1 1,-1 0-1,0 0 1,1 0-1,-1 0 1,0 0-1,0 0 1,0 1-1,0-1 1,-1 1-1,1-1 0,-1 1 1,1 0-1,-1 0-80,1 4 185,0-1 0,-1 1 0,0-1 0,0 1 0,-1 4-185,1 7 284,1 23 260,-1-24-329,0 0 0,0-1 0,2 2-215,-3-18-1,0 0 0,0 0 0,0 0 0,0 0-1,0 0 1,0 0 0,0 0 0,0 0 0,1 0 0,-1 0-1,0 0 1,0 0 0,0 0 0,0 0 0,0 0-1,0 0 1,0 0 0,0 0 0,0 0 0,0 0 0,0 0-1,0 0 1,0 0 0,0 0 0,0 0 0,0 0 0,0 0-1,0 0 1,1 0 0,-1 0 0,0 0 0,0 0 0,0 0-1,0 0 1,0 0 0,0 0 0,0 0 0,0 0 0,0 0-1,0 0 1,0 0 0,0 0 0,0 0 0,0 0 0,0 0-1,0 0 1,0 0 0,0 0 0,0 0 0,0 0 0,0 0-1,0 0 1,0 1 0,0-1 0,0 0 0,0 0 0,0 0-1,0 0 2,3-9-164,2-12-285,-3 12 166,0 0 0,1 1 0,0-1 0,1 0 0,0 1 0,4-6 283,-2 2-236,31-54-380,-37 66 616,1-1-1,-1 0 1,0 1 0,1-1 0,-1 0 0,1 1 0,-1-1-1,1 0 1,-1 1 0,1-1 0,-1 1 0,1-1-1,0 1 1,0-1 0,-1 1 4,0 0 1,0 0-1,1 0 0,-1 0 0,0 0 0,1 0 1,-1 0-1,0 0 0,1 0 0,-1 0 0,0 0 1,1 0-1,-1 0 0,0 0 0,1 0 0,-1 0 0,0 0 1,1 0-1,-1 0 0,0 0 0,1 1 0,-1-1-4,1 1 25,0-1 1,0 1-1,-1 0 0,1 0 0,0 0 0,0 0 0,-1 0 0,1 0 0,-1 0 0,1 0 0,-1 0 0,1 0 0,-1 0 0,0 0 1,1 0-1,-1 1-25,1 7 255,-1 0 0,1 0 1,-2 5-256,1-8 90,0 0-1,0 1 1,0-1 0,0 0 0,1 0-1,0 1 1,1-1 0,1 4-90,-1-5-10,0-1 0,0 0 0,0 0 1,1 0-1,-1 0 0,1 0 0,0 0 0,1-1 0,-1 1 0,1-1 1,-1 0-1,1 0 0,1 0 10,-2-1-167,0 0 1,0-1-1,0 1 1,0-1-1,1 0 1,-1 0-1,0 0 1,1 0 0,-1-1-1,1 1 1,-1-1-1,1 0 1,-1 0-1,1 0 1,-1-1-1,1 1 1,-1-1-1,1 0 167,6-2-1113,0 0-1,-1-1 0,0 0 0,0-1 0,0 0 1,0-1-1,7-5 1114,7-8-1474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5.6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102 45 6689,'1'-4'1181,"-1"0"0,1 0-1,-1 1 1,1-1-1,-1 0 1,-1-3-1181,1 6 148,0 0 0,0 1 1,0-1-1,0 1 0,0-1 1,0 0-1,-1 1 0,1-1 0,0 1 1,0-1-1,-1 0 0,1 1 1,0-1-1,-1 1 0,1-1 1,0 1-1,-1-1 0,1 1 0,-1 0 1,1-1-1,-1 1 0,1 0 1,-1-1-1,1 1 0,-1 0 1,0-1-1,1 1 0,-1 0 0,1 0 1,-1 0-1,0-1 0,1 1 1,-1 0-1,0 0 0,1 0 1,-1 0-1,1 0 0,-1 0 0,0 1 1,1-1-1,-1 0 0,1 0 1,-1 0-1,0 0 0,1 1 1,-1-1-1,1 0 0,-1 1-148,-5 1 445,0 1 0,0-1-1,0 2 1,1-1 0,-1 1 0,1 0 0,0 0-1,0 0 1,0 0 0,-1 3-445,4-5 46,0 0-1,0 0 1,1 0 0,-1 1-1,0-1 1,1 1 0,0-1 0,0 1-1,-1-1 1,1 1 0,1 0-1,-1-1 1,0 1 0,1 0 0,-1 0-1,1 0 1,0-1 0,0 1-1,0 0 1,0 0 0,1 0 0,-1-1-1,1 1 1,-1 0 0,2 1-46,-2-3 1,0 0 1,1 0-1,-1-1 1,0 1-1,1 0 1,-1-1-1,0 1 1,1 0-1,-1-1 1,1 1-1,-1-1 1,1 1-1,0-1 1,-1 1-1,1-1 1,-1 1-1,1-1 1,0 1 0,-1-1-1,1 0 1,0 1-1,0-1 1,-1 0-1,1 0 1,0 0-2,0 0-6,1 0 0,-1 0 1,0 0-1,0 0 0,0-1 0,0 1 1,0-1-1,0 1 0,0-1 1,0 1-1,0-1 0,0 1 1,0-1-1,0 0 0,0 0 6,4-4-35,0 1-1,0-1 0,-1-1 1,0 1-1,1-3 36,-1 2-19,-2 3 12,0 0 0,0 0 0,0 0 1,0 0-1,1 0 0,-1 1 0,3-3 7,-4 5 2,-1-1 0,0 1-1,1 0 1,-1 0 0,1 0-1,-1-1 1,0 1 0,1 0-1,-1 0 1,1 0 0,-1 0-1,1 0 1,-1 0 0,0 0-1,1 0 1,-1 0 0,1 0-1,-1 0 1,1 0 0,-1 0-1,1 0 1,-1 0 0,0 1-1,1-1 1,-1 0 0,1 0-2,0 1 9,0 0 0,0 0 1,0 0-1,0 0 1,-1 0-1,1 1 0,0-1 1,0 0-1,-1 0 1,1 1-1,-1-1 1,1 0-1,-1 1-9,5 12 321,-1 1 0,0 6-321,-2-12 136,-1-1 0,1 1 0,1 0 0,0-1 0,0 1 0,1-1 0,-1 0 0,5 6-136,-7-13-44,-1-1 0,1 1 0,0 0 0,-1 0 0,1-1 0,0 1-1,-1 0 1,1-1 0,0 1 0,0-1 0,0 1 0,-1-1 0,1 1 0,0-1 0,0 0 0,0 1 0,0-1 0,0 0 0,0 0 0,0 0 0,0 0 0,0 0 44,0 0-14,0 0 1,0 0-1,0-1 0,1 1 0,-1 0 1,0-1-1,0 1 0,0-1 0,0 1 1,0-1-1,-1 0 0,1 0 0,0 1 1,0-1-1,0 0 0,0 0 1,-1 0-1,1 0 0,0 0 14,12-20-217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6.1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1 14707,'-3'30'5777,"2"25"-3232,1 8-913,-2 8-175,2 3-321,-2-8-792,8-5-160,1-13-176,0-7-320,7-18-904,-7-11-473,9-16 2970,3-8-1426</inkml:trace>
  <inkml:trace contextRef="#ctx0" brushRef="#br0" timeOffset="1">0 208 14723,'22'11'5657,"-2"0"-3424,-4-1-905,3-2-176,-1 0-255,-2-2-705,9-4-496,2-2-1161,6-2 3098,9-8-1681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6.5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51 30 12739,'-2'10'2065,"-17"73"6132,17-70-7449,1-1-1,0 1 1,1 0-1,0 0 1,1 6-748,0-16 93,-1-1-1,1 0 0,-1 1 1,1-1-1,0 1 1,0-1-1,0 0 1,0 0-1,0 1 1,0-1-1,1 0 1,-1 0-1,1 0 1,0 0-1,-1-1 1,1 1-1,2 1-92,-3-2 12,1 0 0,-1 0 1,1 0-1,0-1 0,0 1 0,-1 0 0,1-1 0,0 1 1,0-1-1,0 0 0,-1 0 0,1 0 0,0 0 0,0 0 1,0 0-1,0 0 0,0 0 0,-1-1 0,1 1 1,0-1-1,0 1 0,-1-1 0,1 0 0,0 0 0,0 0-12,4-3-60,1 0-1,-1-1 1,0 0-1,0 0 1,-1-1-1,1 1 1,-1-1-1,0 0 1,-1-1-1,0 1 1,0-1-1,0 0 1,0 0-1,-1 0 1,-1-1-1,1 1 1,-1-1-1,0 1 1,0-8 60,-2 12-27,0 0 1,0 0 0,0-1-1,-1 1 1,1 0 0,-1 0-1,0 0 1,0 0 0,0 0-1,0 0 1,-1 0-1,1 0 1,-1 0 26,-1-2-32,0 1 0,-1-1 0,1 1 0,-1 0-1,0 0 1,0 1 0,-4-3 32,2 1-9,-1 1 0,0 0-1,0 0 1,0 0 0,-1 1 0,1 0-1,-1 1 1,0-1 0,1 2 0,-7-2 9,12 3 14,-1 0 1,0 0 0,1 0 0,-1 0-1,0 1 1,1-1 0,-1 1-1,0 0 1,1 0 0,-1 0 0,1 0-1,-1 0 1,-1 2-15,3-3 8,0 1 1,0-1-1,0 1 0,0 0 0,0 0 1,0-1-1,1 1 0,-1 0 1,0 0-1,1 0 0,-1 0 1,1 0-1,-1 0 0,1 0 0,-1 0 1,1 0-1,-1 0 0,1 0 1,0 0-1,0 1 0,0-1 1,0 0-1,0 0 0,0 0 0,0 0 1,0 0-1,0 0 0,0 1 1,0-1-1,1 0 0,-1 0 1,1 0-1,-1 0 0,1 0-8,-1 0 2,1 1-1,0-1 1,0 0 0,0 0-1,0 1 1,0-1-1,0 0 1,1 0 0,-1 0-1,0 0 1,1-1-1,-1 1 1,0 0 0,1 0-1,-1-1 1,1 1-1,-1-1 1,1 0 0,-1 1-1,1-1 1,0 0-2,5 1-26,0 0 1,1-1-1,6 0 26,50-4-633,-37 1 273,1 2-1,0 1 0,21 2 361,-41-1-11,-1 0 1,1 1-1,0-1 1,-1 2-1,0-1 1,1 1 0,-1 0-1,0 1 1,0-1-1,0 1 1,-1 1-1,0-1 1,0 1 0,0 0-1,2 3 11,-1 0 100,0 0 0,-1 1-1,-1 0 1,1 0 0,-1 0-1,-1 0 1,0 1 0,0 0 0,-1 0-1,0 0 1,-1 0 0,0 1 0,-1-1-1,0 0 1,0 1 0,-1-1-1,-1 1 1,0 1-100,2-4 187,-2 11 347,1-18-522,0-1 1,-1 0-1,1 0 1,0 1-1,0-1 1,0 0-1,0 0 1,0 1-1,0-1 1,0 0-1,-1 0 0,1 0 1,0 1-1,0-1 1,0 0-1,-1 0 1,1 0-1,0 0 1,0 1-1,-1-1 1,1 0-1,0 0 0,0 0-12,-1 0 15,1 0-1,-1 0 0,1 0 1,-1 0-1,1 0 1,0 0-1,-1 0 0,1 0 1,-1-1-1,1 1 0,-1 0 1,1 0-1,0 0 0,-1-1 1,1 1-1,-1 0 0,1 0 1,0-1-15,-2-1 17,0 0 0,0 0 0,0 0 1,0 0-1,1-1 0,-1 1 0,1 0 1,0-1-1,-1 0 0,1 1 1,0-1-1,1 1 0,-1-1 0,0 0 1,1 0-1,0 1 0,-1-2-17,1-3-2,0 1-1,0-1 1,0 1-1,1-1 1,-1 1-1,2 0 1,0-3 2,2-4-166,1 0 1,0 0 0,1 1-1,1-1 1,0 2 0,0-1-1,1 1 1,1 0-1,-1 1 1,2-1 0,0 2-1,0 0 1,10-8 165,-14 14-288,0-1-1,-1 1 1,1 0-1,4-1 289,26-4-624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8.9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23 7554,'-1'-1'564,"0"0"0,0 0 0,0 0 0,0 0 0,0 0 0,0-1 0,0 1 0,0 0 0,1 0 0,-1-1 0,0 0-564,-1-3 2136,1 4-1311,0 0 1007,0 8 1099,4 268 1074,2-204-2886,11 59-1119,-9-92-125,2 0 0,1 0 0,2-1 0,4 4 125,-16-40 53,7 14-1631,-3-12 850,-3-8 1170,0-13-252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4.84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0 0,'0'0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9.3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13195,'20'-10'5321,"9"11"-2913,10 0-663,6 1-81,5 4-199,-6-2-545,0 2-248,-3-5-320,-3 0-104,0 1-96,-6-2-152,-9 0-912,-8 0-593,-14-4-1079,-6 1-2209,-6 7 3273</inkml:trace>
  <inkml:trace contextRef="#ctx0" brushRef="#br0" timeOffset="1">130 64 11074,'7'18'4713,"-5"16"-2088,4 2-705,0 12-119,1 1-193,1 9-584,2 0-240,2-3-383,0-2-145,-2-11-280,-1-6-457,-2-17-1023,-5-8-560,-2-13 1128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39.7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12315,'14'0'5345,"1"0"-2713,6 1-903,6 2 31,5 2-448,-3 0-295,9 1-569,0-2-160,0-1-176,4-3-192,-10 2-1000,-5-2-569,-12 0 913</inkml:trace>
  <inkml:trace contextRef="#ctx0" brushRef="#br0" timeOffset="1">143 200 12843,'0'11'4921,"4"1"-3249,3-6-184,15 4 65,-1-5-385,9-6-664,3-1-176,-5-4-1208,3 0 1824,4 6-952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0.0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13643,'12'-1'5601,"-11"18"-2744,3 12-1001,0 12-800,-3 13 129,-1 8-497,3-2-224,1 3-216,3-4-56,1-1-96,-2-2-32,0-7 16,-2-5-288,1-18-1072,-1-10-497,0-24 2914,-1-14-1418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0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77 12171,'8'1'5289,"5"-1"-2625,6 0-1047,2-3 103,1 1-296,1-2-255,2 0-393,-2 0-144,4 1-320,-1-1-112,7-1-112,3-2-8,2-2-104,-4-2-304,-12 2-976,-6 1-537,-15 4 1017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1.1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47 10242,'3'-37'3888,"0"28"-1691,-3 9-2150,0 0-1,1 0 0,-1 0 0,0 0 0,0 0 0,0 0 0,0 0 0,0 0 0,0 0 0,0 0 0,1 0 0,-1 0 0,0 0 1,0 0-1,0 0 0,0 0 0,0 0 0,0 0 0,0 0 0,0 0 0,1 0 0,-1 1 0,0-1 0,0 0 0,0 0 0,0 0 0,0 0 1,0 0-1,0 0 0,0 0 0,0 0 0,0 1 0,0-1 0,0 0 0,0 0 0,0 0 0,0 0 0,0 0 0,0 0 0,0 0 1,0 1-1,0-1-46,1 5 636,-1 0 1,1 0-1,-1 0 1,-1 2-637,1 10 752,-2 98 1778,2 94-757,3-165-1842,1 1 0,2-1 0,9 30 69,-13-66-208,-1-5 26,-1-1 0,0 0 1,1 1-1,0-1 0,0 0 1,-1 0-1,1 0 1,1 1-1,-1-1 0,0 0 1,0 0-1,2 1 182,-3-3-67,0 0-1,0 0 1,0 0 0,0 0-1,1 0 1,-1 1 0,0-1-1,0 0 1,0 0 0,0 0-1,0 0 1,1 0 0,-1 0-1,0 0 1,0 0 0,0 0-1,0 0 1,0 0 0,1 0-1,-1 0 1,0 0 0,0 0-1,0 0 1,0 0 0,0 0-1,1 0 1,-1 0 0,0 0-1,0-1 1,0 1 0,0 0-1,0 0 1,1 0 0,-1 0-1,0 0 1,0 0 0,0 0-1,0 0 1,0 0 0,0-1 0,0 1-1,0 0 1,0 0 0,1 0-1,-1 0 1,0 0 0,0-1-1,0 1 1,0 0 0,0 0-1,0 0 1,0 0 0,0 0-1,0-1 1,0 1 67,2-11-2387,-2 10 2152,1-21-1986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1.5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1 9994,'-24'18'6181,"15"-11"-5672,0 0 0,0 0 0,-5 7-509,6-5 87,0 1 0,1 0-1,0 0 1,1 1 0,0 0-1,0 0 1,1 0 0,-2 8-87,2-2 103,0 1 0,1 0 0,1-1 0,1 1 0,0 12-103,3 17 220,2 1 0,2-1 0,1 0 0,5 6-220,6 32 450,8 11-450,-11-48-18,3 0 1,16 31 17,-23-59-279,1 0 0,1 0 1,8 9 278,-12-18-375,1 0 1,1-1 0,0 0-1,0 0 1,1-1 0,2 1 374,-3-4-302,0 0 1,0-1-1,7 3 302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1.9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16852,'2'-1'73,"0"1"1,0-1-1,0 0 1,0 1 0,0-1-1,1 1 1,-1 0 0,0 0-1,0 0 1,1 0-1,-1 0 1,0 0 0,0 1-1,0-1 1,1 1-1,-1 0 1,0-1 0,0 1-1,0 0 1,1 1-74,8 4 351,0 0 0,0 1 0,0 0 0,-1 1 0,0 1 0,0-1 0,-1 2 0,0-1-1,-1 1 1,0 0 0,0 1 0,-1 0 0,4 9-351,1 5 393,0 0 0,-2 0-1,-1 1 1,-1 0 0,-2 1 0,0 3-393,3 25 330,-3 0-1,-2 0 1,-2 0 0,-3 1 0,-2-1 0,-9 39-330,11-84-22,-4 21-65,-4 9 87,6-30-242,0 0 0,-1 1-1,0-1 1,-1-1 0,-3 7 242,6-13-133,0 0 0,0-1 0,0 1 0,0-1 0,0 1 0,0-1 133,1-1 38,0 0 0,0 0-1,0-1 1,0 1 0,0-1 0,0 1 0,0-1-1,0 1 1,0-1 0,0 0 0,0 1-1,-1-1 1,1 0 0,0 0 0,0 0 0,0 0-1,0 0 1,-1 0-38,-14-3 222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2.2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 13363,'-12'16'5049,"13"17"-3249,2 9-471,-2 28-329,3 13 216,-4 28-248,0 6-168,7 3-271,-6-6-137,8-13-224,1-8-64,-4-21-24,2-12-64,-1-23-488,-4-11-401,-1-20-991,1-7-80,4-12 1135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3.8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90 7674,'-4'10'6760,"4"-10"-6621,0 1 0,0-1 0,0 0 0,0 0 0,0 0 0,0 0 1,0 1-1,-1-1 0,1 0 0,0 0 0,0 0 0,0 0 0,0 1 0,0-1 0,0 0 0,0 0 0,-1 0 0,1 0 0,0 0 1,0 0-1,0 1 0,0-1 0,0 0 0,-1 0 0,1 0 0,0 0 0,0 0 0,0 0 0,-1 0 0,1 0 0,0 0 0,0 0 0,0 0 1,0 0-1,-1 0 0,1 0 0,0 0 0,0 0 0,0 0 0,-1 0 0,1 0 0,0 0 0,0 0 0,0 0 0,0 0 0,-1-1 1,1 1-1,0 0 0,0 0 0,0 0 0,0 0 0,0 0 0,-1 0 0,1-1 0,0 1 0,0 0 0,0 0 0,0 0 0,0 0-138,-1-2 26,1 1 1,0 0-1,-1 0 1,1 0-1,0-1 1,0 1-1,-1 0 1,1 0-1,0 0 1,0-1-1,1 1 1,-1 0-1,0 0 1,0-1-1,1 1 1,-1-1-28,1-4 66,9-36 129,-9 40-173,0 0 0,0 0 1,-1 0-1,1 0 0,1 0 0,-1 0 0,0 0 1,0 1-1,1-1 0,-1 0 0,1 1 0,-1-1 1,2 0-23,-2 1 28,1 0 0,-1 1 0,0-1 0,0 1 0,0-1 1,1 1-1,-1-1 0,0 1 0,1 0 0,-1 0 0,0 0 0,1 0 0,-1 0 1,0 0-1,1 0 0,0 0-28,1 1 68,0 0 0,0 0 0,0 0 1,0 1-1,0-1 0,0 1 0,0 0 0,-1-1 1,1 1-1,-1 0 0,1 1 0,-1-1 1,0 0-1,2 3-68,6 9 420,-1 1 1,-1 0-1,3 6-420,-4-6 313,1-1 0,0-1-1,1 1 1,1 0-313,-9-12 20,1-1-1,0 1 0,-1 0 0,1 0 1,0-1-1,0 1 0,0-1 0,0 0 1,0 0-1,0 1 0,0-1 1,1 0-1,-1-1 0,0 1 0,0 0 1,1-1-1,-1 1 0,1-1 1,-1 0-1,0 0 0,1 0 0,-1 0 1,1 0-1,-1 0 0,1-1 1,-1 1-1,0-1 0,1 1 0,-1-1-19,2-1-219,1 0 0,-1-1 0,0 1 0,0-1-1,0 1 1,-1-1 0,1 0 0,0-1-1,-1 1 1,0 0 0,0-1 0,0 0 0,0 0-1,0-2 220,7-10-1508,0 3 560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4.2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7 121 10962,'0'0'195,"0"0"-1,0 0 0,0 0 0,0 0 1,-1 1-1,1-1 0,0 0 0,0 0 1,0 0-1,0 0 0,0 0 0,-1 0 1,1 0-1,0 0 0,0 0 0,0 0 0,-1 0 1,1 0-1,0 0 0,0 0 0,0 0 1,0 0-1,-1 0 0,1 0 0,0 0 1,0 0-1,0 0 0,0 0 0,-1 0 1,1 0-1,0 0 0,0 0 0,0 0 1,0-1-1,-1 1 0,1 0 0,0 0 1,0 0-1,0 0 0,0 0 0,0-1 1,0 1-1,0 0 0,-1 0-194,5-12 3779,-4 12-3777,0-1 17,1-2 34,1 0-1,-1 1 1,0-1-1,1 0 1,0 1-1,-1-1 1,2 0-53,36-41 347,-24 27-144,-13 15-165,0 0 1,-1 0 0,1 0 0,0 0 0,0 1 0,0-1-1,0 1 1,0 0 0,1-1 0,-1 1 0,0 0 0,1 0-1,-1 1 1,0-1 0,1 0 0,-1 1 0,1-1 0,-1 1 0,1 0-1,-1 0 1,1 0 0,0 0 0,-1 0 0,1 1 0,-1-1-1,0 1 1,1 0 0,-1-1 0,1 1 0,-1 0 0,0 1-1,0-1 1,1 0 0,-1 0 0,0 1 0,0 0 0,0-1 0,-1 1-1,1 0 1,0 0-39,71 80 1559,-72-81-1558,0 0 0,0 0-1,-1 0 1,1-1 0,0 1-1,0 0 1,0-1 0,0 1-1,0-1 1,0 1 0,0-1-1,0 1 1,0-1 0,0 0-1,0 1 1,0-1 0,0 0 0,0 0-1,0 0 1,1 0 0,-1 0-1,0 0 1,0 0 0,0 0-1,0 0 1,0-1 0,0 1-1,0 0 1,0-1 0,0 1-1,0-1 1,0 1 0,0-1-1,0 1 1,0-1 0,0 0 0,0 0-1,48-47-4487,-18 26 3038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8.882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5.232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11 10,'-4'-4,"-2"-1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6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60 6833,'12'-20'1267,"-7"12"232,0 0 0,0 1 0,4-4-1499,-9 10 246,0 1-1,1 0 0,-1-1 0,0 1 0,0 0 1,0 0-1,0-1 0,1 1 0,-1 0 0,0 0 1,0 0-1,0-1 0,1 1 0,-1 0 0,0 0 1,0 0-1,1 0 0,-1-1 0,0 1 0,1 0 1,-1 0-1,0 0 0,0 0 0,1 0 0,-1 0 1,0 0-1,1 0 0,-1 0 0,0 0-245,3 10 3927,1 6-4248,11 52 2595,6 58-2274,0 72 1386,9 61-613,-24-216-724,0-2-10,-1 18-39,-5-58-26,0 2-155,1 0 0,-1 0 0,0 0 0,-1 0 0,1 0-1,-1 0 1,1 0 0,-2 3 181,2-6-25,0 0-1,0 0 0,0 0 1,0 0-1,0 0 0,0 0 0,0 0 1,0 0-1,0 0 0,0 0 1,0 0-1,0 0 0,0 0 1,0 0-1,0 1 0,0-1 1,0 0-1,0 0 0,0 0 1,0 0-1,0 0 0,-1 0 1,1 0-1,0 0 0,0 0 0,0 0 1,0 0-1,0 0 0,0 0 1,0 0-1,0 0 0,0 0 1,0 0-1,0 0 0,0 0 1,0 0-1,0 0 0,0 0 1,-1 0-1,1 0 0,0 0 0,0 0 1,0 0-1,0-1 0,0 1 1,0 0-1,0 0 0,0 0 1,0 0-1,0 0 0,0 0 1,0 0-1,0 0 0,0 0 1,0 0-1,0 0 0,0 0 0,0 0 1,0 0-1,0 0 0,0 0 1,0 0-1,0-1 0,0 1 1,0 0-1,0 0 0,0 0 1,0 0-1,0 0 26,-1-1-126,0-1 1,0 0-1,0 1 1,0-1-1,1 0 1,-1 1-1,1-1 1,-1 0-1,1 0 1,0 0-1,-1 1 1,1-1-1,0 0 1,0 0-1,0 0 1,1 0-1,-1-1 126,3-27-41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6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46 11594,'1'-3'733,"1"-1"0,-1 1-1,1 0 1,0 0 0,0-1-1,0 1 1,0 0 0,2-2-733,-2 4 311,0-1 1,0 1-1,0 0 1,0-1-1,0 1 1,0 0-1,0 0 1,0 0 0,0 1-1,0-1 1,0 0-1,1 1 1,-1-1-1,0 1 1,2 0-312,5 0 575,-1 0 1,1 1 0,0 0 0,-1 0-1,0 1 1,4 1-576,3 1 458,-1 1 1,1 0-1,0 2-458,-8-3 54,0-1 0,0 2 1,0-1-1,-1 1 0,1 0 0,-1 1 1,0 0-1,-1 0 0,1 0 0,-1 0 1,-1 1-1,1 0 0,-1 0 0,0 0 1,0 0-1,-1 1 0,0-1 0,-1 1 1,1 0-1,-2 0 0,1 0 0,-1 0 1,0 0-1,-1 1 0,1-1 0,-2 0 1,1 0-1,-2 3-54,2-7 13,-2 0-1,1 0 1,0 0 0,-1 0 0,0 0 0,0 0-1,0 0 1,0-1 0,0 1 0,-1-1 0,0 1-1,0-1 1,0 0 0,0 0 0,0 0 0,0-1-1,-2 2-12,-7 3 33,0 0 0,-1-1-1,0 0 1,-8 2-33,3-2 20,-54 21-172,63-25-257,9-2 381,0 0 0,0 0 0,0 0 0,0 0 0,0 0 0,0 0 1,0 0-1,0-1 0,0 1 0,0 0 0,0 0 0,0 0 0,0 0 0,0 0 0,-1 0 0,1 0 1,0 0-1,0 0 0,0 0 0,0 0 0,0-1 0,0 1 0,0 0 0,0 0 0,0 0 1,0 0-1,0 0 0,0 0 0,0 0 0,0 0 0,0 0 0,0-1 0,0 1 0,0 0 0,0 0 1,0 0-1,1 0 0,-1 0 0,0 0 0,0 0 0,0 0 0,0 0 0,0 0 0,0 0 1,0 0 26,1-2-279,0 0 0,1 1 0,-1-1-1,1 1 1,-1-1 0,1 1 0,0-1 280,39-30-275,-12 13 608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7.2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1 21149,'-3'4'1256,"3"-2"-568,-3 6 1528,3-8-1271,0 0-9,0 0 112,0 0-256,10 4-320,-5-2-72,-2-1-128,6 2-64,-9-3-504,0 0-984,0 0-4761,0 0 4080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7.9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 9938,'2'-3'6669,"2"5"-4716,-4-2-1884,1 1 0,0-1 0,-1 1 0,1-1 0,-1 1 0,1-1 0,-1 1 0,1 0 0,-1-1 0,1 1 0,-1 0 0,0-1 0,1 1 0,-1 0 0,0 0 0,0 0-69,8 40 1451,-3-24-1172,1 7 203,0 1 1,-1 0 0,-2 0 0,1 20-483,-1 19 1305,5 11-1305,2 25 622,-9-77-501,1 4 71,-1 0-1,-1 7-191,-1-22 30,0-5-30,0 0 1,1 0 0,0 0-1,0 0 1,1 0 0,0 0-1,0 0 1,0 0 0,1 0-1,1 2 0,10 18-1806,-11-24 731,-1-5-77,-4-6-812,-2-13 757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8.3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15067,'0'5'5585,"6"6"-4104,5-6-313,13 0 64,2 1-208,8-6-447,3 1-145,7-4-216,1 3-88,-1 0-96,-5-4-288,-13 2-1049,-6-2-591,-17 1-537,-6 4 1241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8.8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12459,'6'28'4985,"6"3"-3121,-3 3-208,-1 13-63,-1 8-217,-3 0-472,0 4-184,1-11-327,-1-7-225,3-10-769,-2-11-495,0-10-616,1-7-3713,-2-23 3856</inkml:trace>
  <inkml:trace contextRef="#ctx0" brushRef="#br0" timeOffset="1">26 239 12363,'8'-6'5081,"9"5"-2601,7 1-735,4 0-41,1 0-272,6 0-600,1 1-279,-3 1-217,-1-1-368,-9 3-1233,-9-2 441,-11 6 176</inkml:trace>
  <inkml:trace contextRef="#ctx0" brushRef="#br0" timeOffset="2">78 487 9978,'6'7'5145,"10"-4"-304,8-3-3272,3-7-41,5 6-224,-2-9-344,1 2-463,-4 6-497,-5-10-449,10 10 305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9.3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154 1 13131,'-24'8'5481,"-1"-2"-2096,1 17-2497,-2 2-56,2 25 208,8 5-104,4 15-255,9 5-81,3 0-168,7-2-120,6-8-200,3-6-40,7-19-16,-1-10-56,6-14-504,1-12-496,5-13 2168,2-11-1224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49.7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171 1 14707,'-9'9'4609,"-5"-3"-2287,4-2-1481,1 0-622,0 1-1,1 0 0,0 0 0,0 1 0,0 0 0,1 1 0,0-1 0,0 2 0,1-1 0,-1 1 0,2-1 1,-1 2-1,1-1 0,0 1 0,1-1 0,0 1 0,1 1 0,-1 0-218,-1 5 61,1 1 0,1-1 0,1 0 1,0 1-1,1 0 0,0-1 0,1 1 0,1 0 0,1-1 0,3 15-61,-2-14 14,1 1 0,1-1 0,0 0 0,2-1 0,0 1 0,0-1 0,1-1 0,6 7-14,-10-14-36,1-1-1,0-1 1,1 1 0,-1 0-1,1-1 1,0 0-1,1-1 1,4 4 36,-5-6-110,-1 1-1,0-1 1,1 0 0,0 0 0,-1 0 0,1-1 0,0 0-1,0 0 1,0 0 0,0-1 0,0 0 0,1 0 110,-1 0-177,-1-1 1,1 0-1,-1 0 1,1-1-1,5-1 177,28-14-619</inkml:trace>
  <inkml:trace contextRef="#ctx0" brushRef="#br0" timeOffset="1">139 320 12347,'6'-4'4817,"-6"5"-2649,6 2-576,7 0-303,-1-2 31,14 0-592,-10-6-304,11-4-312,0-1-360,-9-7-1080,8 8-232,-2 2 791</inkml:trace>
  <inkml:trace contextRef="#ctx0" brushRef="#br0" timeOffset="2">309 284 9226,'-4'5'4801,"1"21"-416,1 38-2641,2-33 25,8 8-185,-6 0-352,5-2-544,-2 1-191,-3-10-345,-1 2-400,3-9-1025,8-8-543,0-9 968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50.1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13011,'10'15'5743,"10"2"-3156,-5-5-1854,-4-1-216,-1 0-1,0 0 1,-1 1 0,0 0-1,-1 1 1,3 6-517,9 21 1710,9 24-1710,-23-47 152,0 0-1,0 0 0,-2 1 1,0-1-1,-1 1 0,-1 0 1,-1 0-1,0 0 0,-2 12-151,0-17-30,-1 0 0,0-1-1,-1 1 1,0-1 0,0 1 0,-2-1-1,0 0 1,0-1 0,-1 1-1,0-1 1,-1 0 0,0-1 0,-8 9 30,12-16-307,1 0 1,-1 0 0,0-1 0,0 1 0,-2 0 306,4-2-108,0-1 0,0 1 0,0-1 1,1 1-1,-1-1 0,0 1 0,0-1 0,0 0 0,0 0 0,0 1 0,0-1 1,0 0-1,0 0 0,1 0 0,-1 0 0,0 0 0,0 0 0,0 0 1,0 0-1,0-1 0,0 1 0,0 0 0,0-1 108,-7-6-788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5:50.5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13387,'2'2'659,"-1"-1"1,0 1-1,1 0 0,-1 0 1,0 0-1,0-1 0,-1 1 1,1 1-660,1 2 779,-1 1 1,0-1-1,0 1 1,0 1-780,1 7 611,7 71 4225,-1 68-4836,-7-129 191,-1 168 742,-3-102-833,5 0 0,8 49-100,-7-117-278,1 0-1,5 12 279,-7-26-625,0 1 0,0-1 0,0 4 625,-2-4-864,-7-10 326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5.663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18.0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8450,'0'4'3977,"1"1"-1673,14-1-672,-6-1 57,10-1-385,2-2-176,12 0-303,11 0-81,-1 0-128,-3 2-96,-11-2-168,-5 1-432,-11 4-1304,-4 3-1601,-9 6 1777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18.5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67 12875,'12'0'4817,"7"-12"-3545,6-3 112,7 2 129,1 1-217,3 5-336,-1 3-184,-10 4-272,-6-4-127,-6 6-201,-4 3-368,-6-2-1145,-2-1-319,-1 1 824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19.4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48 463 7322,'-40'52'3412,"39"-50"-3203,0-1-1,0 0 0,1 0 0,-1 1 1,0-1-1,1 1 0,-1-1 1,1 0-1,0 1 0,-1-1 1,1 1-1,0 0-208,0-2 122,0 1 0,0 0 0,0-1 0,0 1 0,0 0-1,1 0 1,-1-1 0,0 1 0,0 0 0,1-1 0,-1 1 0,0-1 0,1 1 0,-1 0 0,1-1 0,-1 1 0,1-1-122,0 1 169,0 0 0,0 0 1,0-1-1,0 1 0,0-1 1,0 1-1,0-1 0,0 1 1,0-1-1,0 1 0,0-1 1,0 0-1,1 0 0,-1 0 1,0 0-1,0 0 0,0 0 1,1 0-170,1 0 161,-1-1 1,0 0 0,0 1 0,0-1 0,0 0 0,1 0 0,-1-1 0,-1 1-1,1 0 1,0-1 0,0 1 0,1-2-162,18-22 697,-14 17-518,3-8-71,1 1 1,-2-1 0,0-1-1,-1 0 1,-1 0 0,0 0 0,-1-1-1,-1 0 1,-1-1-109,3-16 30,-1-1 0,-2 0-1,-2 0 1,-1-7-30,-1 36 4,0-10 12,-1 0 1,0-1-1,-2-4-16,3 18 2,-1 0 0,0 0 0,0 0 0,0 0 0,-1 0 0,1 1 0,-1-1 1,0 1-1,0-1 0,0 1 0,0 0 0,-1-1 0,1 1 0,-1 0 0,0 1 0,0-1 0,0 0-2,2 3 1,0-1 1,0 1-1,0-1 1,0 0-1,0 1 0,0 0 1,0-1-1,0 1 0,0 0 1,-1 0-1,1-1 0,0 1 1,0 0-1,0 0 1,0 0-1,-1 0 0,1 0 1,0 1-1,0-1 0,0 0 1,0 1-1,0-1 0,0 0 1,0 1-1,0-1 1,0 1-1,0 0 0,0-1 1,0 1-1,0 0 0,0-1 1,0 1-1,0 0 0,1 0 1,-1 0-1,0 0 0,1 0 1,-1 0-1,0 0-1,-2 4 40,0 0 1,1 0-1,-1 1 0,1-1 0,0 1 1,0-1-1,0 5-40,-1 7 220,1 0-1,0 0 1,1 0 0,1 1 0,2 10-220,2 9 575,1 0 1,3 1-576,-2-10 364,1 0 0,1-1-1,5 9-363,-10-27 46,1-1-1,1 1 0,0-1 1,0 1-1,0-1 0,1-1 0,0 1 1,1-1-1,-1 0 0,1 0 0,5 3-45,-8-8-142,-1 0 0,1 1 0,-1-1 0,1-1-1,0 1 1,0 0 0,0-1 0,0 0 0,0 0 0,0 0-1,0-1 1,1 1 0,-1-1 0,0 0 0,0 0-1,0 0 1,0-1 0,1 1 0,-1-1 0,0 0-1,0-1 1,0 1 0,0 0 0,0-1 0,-1 0 0,4-2 142,14-15-271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0.0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11490,'4'6'1124,"0"-1"-1,-1 1 1,1 0-1,-2 0 0,1 1 1,-1-1-1,1 0 0,0 8-1123,1 8 1437,0 1 1,-2 0-1438,4 28 1908,-3-36-1502,-2-9-251,0 0 0,0 0-1,0-1 1,1 1 0,0-1 0,0 1 0,1 1-155,-3-7-1,0 0 1,0 1 0,1-1 0,-1 0 0,0 0-1,0 1 1,0-1 0,0 0 0,1 1-1,-1-1 1,0 0 0,0 0 0,0 0 0,1 1-1,-1-1 1,0 0 0,0 0 0,1 0-1,-1 1 1,0-1 0,1 0 0,-1 0-1,0 0 1,1 0 0,-1 0 0,0 0 0,1 0-15,-1 0 0,0 0 0,0-1 0,1 1 1,-1 0-1,0 0 0,0-1 0,1 1 0,-1 0 1,0-1-1,0 1 0,0 0 0,1-1 0,-1 1 0,0 0 1,0-1-1,0 1 0,0 0 0,0-1 15,3-25-815,-2 20 600,0-1 27,1-1 1,0 1-1,0 1 0,1-1 0,3-6 188,4-9-185,-3 1 84,-4 11 89,0 0 0,1 0-1,2-2 13,-5 11 16,-1 0-1,1 0 0,-1 0 1,1 0-1,0 0 0,0 0 1,0 0-1,-1 0 0,1 0 0,0 0 1,0 1-1,0-1 0,0 0 1,0 1-1,0-1 0,1 0 1,-1 1-1,0 0 0,0-1 0,0 1 1,1 0-1,-1-1 0,0 1 1,0 0-1,0 0 0,1 0 1,-1 0-1,0 0 0,0 0 1,1 0-1,-1 1 0,0-1 0,0 0 1,0 1-1,1-1 0,-1 1 1,0-1-1,0 1 0,0 0-15,4 1 103,-1 1 1,0 0-1,0 0 0,0 0 0,-1 1 0,1-1 1,-1 1-1,0 0 0,1 0-103,6 13 342,0 0 0,-1 1 1,-1 0-1,0 0 0,1 7-342,8 22 350,-15-43-411,-1-3-87,0 1 0,-1-1 1,1 0-1,-1 1 0,1-1 0,-1 0 1,0 1-1,0-1 0,1 1 1,-1-1-1,0 1 148,-2-1-1334,0-4 442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0.4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179 129 8834,'-1'-2'505,"0"1"0,0 0 1,-1-1-1,1 1 0,0 0 0,-1 0 1,1 0-1,0 0 0,-1 0 0,1 0 1,-1 1-1,1-1 0,-1 0 0,-1 1-505,2 0 194,-1 0-1,1 0 0,0 0 1,-1 0-1,1 0 1,-1 1-1,1-1 0,0 0 1,-1 1-1,1-1 0,-1 1 1,1 0-1,0-1 1,0 1-1,0 0 0,-1 0 1,1 0-1,0 0 1,0 0-194,-3 3 281,0 0 0,0 1 0,0-1 0,1 1 1,0-1-1,0 1 0,0 0 0,0 1-281,-18 45 1220,18-43-1089,-4 13 75,1 1 0,1 0 0,1 0 0,1 0 0,1 0 0,1 0 0,1 1-1,0-1 1,2 0 0,1 0 0,1 0 0,0 0 0,6 15-206,-6-28 46,-1 0 1,1 0-1,0 0 0,1-1 1,0 1-1,1-1 1,0-1-1,0 1 0,5 5-46,-7-10 6,-1 0-1,0 0 1,1 0-1,0-1 1,-1 1-1,1-1 1,0 0-1,0 0 1,1 0-1,-1-1 0,0 1 1,0-1-1,1 0 1,-1 0-1,1-1 1,-1 1-1,1-1 1,-1 0-1,1 0 1,-1-1-1,5 0-5,-6 0-6,1 0-1,-1 0 1,0 0 0,0 0 0,0-1 0,0 1-1,0-1 1,0 0 0,0 0 0,0 0-1,0-1 1,-1 1 0,1-1 6,1-1-43,-1-1 1,1 0-1,-1 0 1,0 0-1,0 0 0,0 0 1,0-3 42,3-7-201,-2 0 1,0 0-1,-1 0 1,0 0-1,0-10 201,-1-5-353,-1 0 0,-1 0-1,-1 0 1,-2 0 0,-1 0 0,-6-22 353,4 32-30,0 0 0,-1 0 1,-1 0-1,-1 1 1,0 0-1,-2 1 1,0 0-1,-1 0 0,-14-15 31,18 24 29,0 0 1,-1 1 0,0 0-1,-9-5-30,16 11 30,-1 0 0,1 0 0,-1 1 0,0-1 0,1 1 0,-1 0-1,0 0 1,0 0 0,0 0 0,0 0 0,0 1 0,0-1 0,0 1-1,0 0 1,0 0 0,0 0 0,-1 0 0,1 1 0,0-1 0,-2 1-30,2 1 52,1-1 1,0 0 0,-1 1 0,1-1 0,0 1 0,0 0-1,0 0 1,0 0 0,0 0 0,0 0 0,1 0-1,-1 1 1,0 0-53,-3 5 231,0 1 1,1 0-1,-1 2-231,-1 4 289,1 0 0,1 1 0,0-1 0,1 1 0,-1 12-289,3-16 168,0 0-1,1 0 0,1 0 1,0 0-1,0-1 1,2 1-1,-1 0 1,2 1-168,-3-8 40,1 0 1,0-1-1,0 0 1,1 1 0,-1-1-1,1 0 1,0 0-1,0 0 1,0-1-1,0 1 1,1-1 0,0 0-1,-1 0 1,1 0-1,0 0 1,1-1 0,-1 1-1,0-1 1,1 0-1,-1-1 1,1 1 0,-1-1-1,2 1-40,6 0-5,1 0-1,-1 0 1,1-2-1,0 1 0,0-1 1,-1-1-1,14-2 6,-3-2-614,0-1-1,0 0 1,-1-2-1,0-1 1,0 0-1,18-12 615,9-8-1055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0.9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0 13843,'-3'1'747,"0"0"0,0 0 1,0 0-1,0 0 0,0 0 1,0 1-1,0 0-747,-1 0 313,1 1 1,0-1 0,0 1-1,0 0 1,-1 1-314,-3 5 298,0 0 1,1 0 0,-5 10-299,0 4 288,0 0 0,1 1 0,2 0 0,0 0 0,-3 25-288,2-2 232,3 1-1,0 35-231,5-11 245,4 1 1,2-1-1,4-1 0,3 0 0,10 30-245,7 7 321,6-1-1,4-2 0,11 13-320,53 115 228,-98-221-325,1 0 0,1-1-1,-1-1 1,2 1 0,1 1 97,-6-8-149,1 0 0,0 0 1,0 0-1,1 0 0,-1-1 1,1 1-1,0-1 0,0-1 0,0 1 1,0 0-1,0-1 0,2 0 149,-1 0-152,0-1 0,0-1 0,-1 1 0,1-1-1,5 0 153,-11 0-3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1.5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9858,'23'42'4674,"-17"-32"-4103,-1-1 0,0 1-1,-1 0 1,-1 0 0,1 0 0,-1 0 0,-1 1-571,2 2 766,-2 0 0,1 0-1,-2 0 1,1 11-766,0 21 1871,1 1-1871,0-17 440,-3-28-407,0 0-1,0 0 1,1 1-1,-1-1 1,0 0-1,-1 0 0,1 0 1,0 1-1,0-1 1,0 0-1,-1 0 1,1 0-1,-1 0 0,1 1 1,-1-1-1,1 0-32,1-6 55,0-1 0,1 0-1,-2 1 1,1-1 0,-1-1-55,3-14-34,0 8 9,0 0 1,1 0-1,5-10 25,-3 7-14,3-7 2,2 1 0,0-1-1,2 2 1,11-17 12,-20 33 1,-1 1 1,1 0-1,0 0 1,0 0-1,0 0 0,1 1 1,-1-1-1,1 1 1,0 0-1,0 1 0,0-1-1,-3 2 18,1 0-1,-1 0 0,0 0 1,1 1-1,-1-1 1,0 1-1,1-1 0,-1 1 1,1 0-1,-1 0 0,0 0 1,1 0-1,-1 0 0,1 1 1,-1-1-1,1 1 0,-1 0 1,0-1-1,0 1 1,1 0-1,-1 0 0,0 0 1,0 1-1,0-1 0,0 1 1,1 0-18,0 1 86,1 1 1,-1 1 0,0-1-1,0 0 1,0 1-1,-1 0 1,1-1 0,-1 1-1,0 0 1,-1 0 0,2 4-87,2 13 456,-1-1 0,0 6-456,-4-24 34,9 76 1208,-4 12-1242,-3-19-3829,-2-70 2683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2.0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 14123,'-5'2'957,"-1"1"221,1-1 1,0 1-1,0 1 1,0-1-1,-4 4-1178,9-7 43,-1 0 0,1 1-1,0-1 1,-1 0 0,1 0-1,0 0 1,0 1 0,-1-1-1,1 0 1,0 1 0,0-1-1,0 0 1,-1 0 0,1 1-1,0-1 1,0 0-1,0 1 1,0-1 0,0 1-1,0-1 1,0 0 0,-1 1-1,1-1 1,0 0 0,0 1-1,0-1 1,1 0 0,-1 1-1,0-1 1,0 0-1,0 1 1,0-1 0,0 0-1,0 1 1,0-1 0,1 0-1,-1 1 1,0-1 0,0 0-1,0 1 1,1-1 0,-1 0-1,0 0 1,0 1 0,1-1-1,-1 0 1,0 0-43,3 2 133,-1-1 0,0 0 0,0 0 1,0 0-1,0-1 0,1 1 0,-1 0 0,1-1-133,27 6 682,0-2-1,10 0-681,288 11 1295,115-16-753,-1-18-318,-364 13-164,236-10 480,-287 16-547,57-1-217,82 10 224,-181-9-2129,0 0 0,-10 2 2129,-13 4-932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2.4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0 11650,'-4'5'1338,"3"-5"-1126,1 1 0,-1 0 0,0-1 0,0 1 1,1 0-1,-1 0 0,0-1 0,1 1 1,-1 0-1,1 0 0,-1 0 0,1 0 1,-1 0-1,1 0 0,0 0 0,0 0 0,-1 0 1,1 0-1,0 0 0,0 0 0,0 0 1,0 0-1,0 0 0,0 0 0,1 1-212,7 25 2074,-4-16-1359,-1 0 0,1 9-715,11 100 1731,-8-53-1435,-6-51-226,-1-6-30,1-19-120,-1-12-43,1 1 0,1-1-1,1 1 1,0 0-1,6-14 124,-6 25-7,0 0-1,0 0 1,1 0-1,0 1 1,1 0-1,-1 0 1,2 0-1,-1 0 1,1 1-1,0 0 1,1 0-1,0 0 1,4-2 7,-8 7 33,0-1 1,1 1-1,0 0 1,0 0 0,-1 0-1,1 0 1,0 1-1,0-1 1,1 1 0,-1 0-1,0 1 1,0-1 0,0 1-1,2-1-33,-3 2 90,1-1 0,-1 0 0,1 1 0,0 0 0,-1 0 0,1 0 0,-1 0 0,0 1 0,1-1 0,-1 1 0,0 0 0,0 0-1,0 0 1,0 0 0,0 1 0,1 1-90,2 3 254,0 0 0,0 0 0,-1 1 0,0 0 1,0 0-1,-1 0 0,0 1 0,1 4-254,6 17 1144,4 24-1144,-9-27 239,-1 0-1,-1 1 1,0 11-239,-4-16 35,0-21-146,0-1-1,0 0 1,0 0 0,0 0 0,0 1 0,-1-1-1,1 0 1,0 0 0,-1 0 0,1 0 0,-1 0 0,1 0-1,-1 0 1,1 0 0,-1 0 0,0 1 111,-3-5-1319,-2-4 405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3.0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56 12979,'0'-1'491,"1"0"1,-1 0 0,0 0-1,0 0 1,0-1-1,0 1 1,0 0-1,0 0 1,-1 0 0,1-1-1,0 1 1,-1 0-1,1 0 1,-1 0-1,1 0-491,-1-1 303,0 0-1,-1 0 0,1 0 0,-1 0 0,1 0 0,-1 0 0,-1-1-302,0 1 131,0-1 1,0 1-1,0 0 1,0 0-1,-1 0 1,1 1-1,-1-1 1,1 1-1,-3-1-131,2 1 62,1 1 0,-1 0 0,1 0 0,-1 0 0,1 0 1,-1 1-1,1-1 0,-1 1 0,1 0 0,-1 0 0,1 0 0,0 1 0,0-1 0,-1 1 0,1-1 0,0 1 0,0 0 0,1 1 0,-1-1-62,-4 4 23,0 0-1,1 0 1,0 1 0,0-1 0,0 1-1,1 1 1,0-1-23,1 1 12,-1-1 0,2 1-1,-1 0 1,1 0 0,1 0 0,-1 1-1,1-1 1,1 0 0,-1 9-12,2-13 19,0 0 0,0 0 1,0 0-1,0-1 0,1 1 1,0 0-1,0 0 0,0 0 0,0-1 1,2 3-20,-2-3 21,1-1 0,-1 0 1,1 1-1,-1-1 0,1 0 1,0 0-1,0 0 0,0 0 1,0 0-1,1-1 0,-1 1 1,0-1-1,1 1 0,-1-1 1,3 1-22,-1-1 14,0 0-1,1 0 1,-1 0 0,1 0 0,-1-1-1,1 0 1,-1 0 0,1 0 0,-1 0 0,1-1-1,-1 0 1,1 0 0,-1 0 0,4-2-14,3-1 18,-1 0 0,1-1 0,-1 0 1,0-1-1,2-1-18,-17 11 26,0 0 0,0 1 0,0 0 0,1-1 1,-1 2-1,1-1 0,1 0 0,-1 1 0,1 0 0,0 0 0,0 0 1,1 0-1,-1 1-26,0 2 61,0-1 1,1 1-1,0 0 1,1 0-1,0 0 1,0 0-1,1 0 1,0 1-1,1 4-61,-1-12 24,0 1 0,1-1 0,-1 0 0,1 1 0,0-1 0,-1 0-1,1 0 1,0 1 0,0-1 0,0 0 0,1 0 0,-1 0 0,0 0-1,1 0 1,-1-1 0,1 1 0,0 0 0,0-1 0,-1 1 0,1-1-1,0 0 1,0 1 0,0-1 0,0 0 0,1 0 0,-1 0 0,0-1-24,10 2 8,0 0 0,-1-2 0,1 1 0,0-2 0,0 1 1,-1-2-1,3 0-8,8-1-181,0-1 0,0-1 1,-1-2-1,3 0 181,8-7 91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6.164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3.3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14411,'29'3'6721,"-1"5"-3627,-8 0-854,14 9-2240,-30-15 27,0 0 0,-1 0 1,0 0-1,0 1 1,1-1-1,-2 1 0,1 0 1,0 0-1,0 0 1,-1 0-1,0 0 0,1 1 1,-1-1-1,0 1 1,-1-1-1,1 1 0,-1 0 1,0 0-1,1 0 1,-2 0-1,1 0 0,0 1-27,-1-2 7,0 0 0,0 0 0,0-1-1,0 1 1,-1 0 0,1-1 0,-1 1-1,0-1 1,1 1 0,-1 0-1,0-1 1,-1 0 0,1 1 0,0-1-1,-1 0 1,1 1 0,-1-1 0,0 0-1,0 0 1,0 0 0,0-1-1,-1 2-6,-5 3 44,-1 0 0,0-1-1,-1 0 1,1-1-1,-3 1-43,-14 7 176,24-11-119,1 0 1,-1 0-1,1 0 1,-1 0-1,1 0 1,0 0-1,-1 0 1,1 1-1,0-1 1,0 1-58,1-2 19,0 0 0,0 0 1,0 0-1,0 0 0,0 0 1,1 0-1,-1 1 0,0-1 1,0 0-1,0 0 0,0 0 1,1 0-1,-1 0 0,0 0 1,0 0-1,0 0 0,1 0 1,-1 0-1,0 0 0,0 0 1,0 0-1,1 0 0,-1 0 1,0 0-1,0 0 0,0 0 1,0 0-1,1 0 0,-1 0 1,0 0-1,0-1 0,0 1 1,0 0-1,1 0 0,-1 0-19,11-3 208,1 0-138,1 0 0,0 0-1,0 1 1,4 1-70,54-2 476,-66 3-358,31-1 162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3.8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 20124,'-13'21'6986,"13"-16"-5770,5-1-704,4 3 56,0-4 0,2 2-224,-2-6-215,-1-2-1274,3-6-439,2-22 816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8.4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28 9034,'0'0'250,"0"0"1,0 0-1,0 0 0,0 0 1,-1 0-1,1 0 1,0 0-1,0-1 0,0 1 1,0 0-1,-1 0 1,1 0-1,0 0 0,0 0 1,0 0-1,-1 0 0,1 0 1,0 0-1,0 0 1,0 0-1,0 0 0,-1 0 1,1 0-1,0 0 0,0 0 1,0 0-1,-1 0 1,1 0-1,0 0 0,0 0 1,0 1-1,0-1 1,-1 0-1,1 0 0,0 0 1,0 0-1,0 0-250,-1 11 2124,0-8-2070,1 16 483,1 1 0,1 0 0,1 0 0,0-1 0,4 9-537,-4-11 305,3 11 105,3 14 583,1 13-993,-10-41 127,0-14-124,0 1-1,0-1 1,0 0-1,0 0 1,0 0 0,0 0-1,0 1 1,0-1-1,0 0 1,0 0 0,0 0-1,-1 0 1,1 1-1,0-1 1,0 0 0,0 0-1,0 0 1,0 0-1,0 0 1,0 1 0,0-1-1,-1 0 1,1 0-1,0 0 1,0 0 0,0 0-1,0 0 1,0 0-1,-1 0 1,1 0 0,0 1-1,0-1 1,0 0-1,0 0-2,-6-4 39,2-2-61,0-1 0,1 1 1,-1-1-1,1 0 0,1 0 1,-1 0-1,0-4 22,-2-8-156,1-1 0,0-6 156,3 12-60,0 1 1,0-1 0,1 0 0,1 1-1,0-1 1,3-10 59,-3 19-1,0 0 0,1 0 0,-1 1 0,1-1 0,0 0 0,0 1-1,1-1 1,-1 1 0,1 0 0,0 0 0,0 0 0,1 0 0,-1 0 0,1 1 0,0-1 0,-1 1 0,1 0 0,1 0 0,2-1 1,-2 2 27,0-1 1,0 2 0,0-1 0,0 0 0,1 1 0,-1 0 0,1 0 0,-1 1 0,0-1 0,1 1 0,2 0-28,-4 1 46,-1-1 0,1 1 0,0 0-1,-1 0 1,1 0 0,0 0 0,-1 1 0,0-1 0,1 1 0,-1 0 0,0 0 0,0 0-1,0 0 1,0 1 0,0-1 0,1 2-46,3 5 182,-1-1 0,0 1 0,-1 0-1,1 0 1,-2 1 0,1-1 0,-1 1 0,-1 0 0,0 0 0,1 8-182,2 16-114,-1 0 0,-1 20 114,-3-51-76,0 3-1973,-3-12-1857,1 5 2962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8.8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 12755,'39'-10'6162,"-27"6"-5413,-9 3-552,1 0 1,-1 1 0,0-1 0,1 1 0,-1 0 0,1 0-1,-1 0 1,0 0 0,1 1 0,-1-1 0,0 1 0,1 0-1,-1 0 1,0 0 0,0 0 0,0 1 0,0-1 0,1 1-198,-2 0 47,0-1 1,0 1 0,0 0-1,0-1 1,0 1 0,0 0 0,-1 0-1,1 0 1,-1 0 0,1 1-1,-1-1 1,0 0 0,0 0 0,0 1-1,0-1 1,0 1 0,0-1 0,-1 1-1,1-1 1,-1 1 0,0-1-1,0 1 1,0 0 0,0-1-48,-1 7 37,-1-1 0,0 1 0,-1-1 0,0 0 0,0 0 0,-1 0 0,0-1 0,0 1-37,0-1 29,-19 37 195,15-28-3,6-14-163,1 0 0,0 0 1,0 0-1,0 0 0,1 0 0,-1 0 0,0 0 1,1 0-1,-1 0 0,1 1-58,-1-3 16,1 1-1,0-1 1,0 0 0,0 0-1,0 1 1,0-1 0,0 0-1,0 1 1,1-1-1,-1 0 1,0 0 0,0 1-1,0-1 1,0 0 0,0 0-1,0 1 1,0-1 0,1 0-1,-1 0 1,0 1-1,0-1 1,0 0 0,0 0-1,1 0 1,-1 1 0,0-1-1,0 0 1,1 0 0,-1 0-1,0 0 1,0 0-16,11 0 307,16-9 21,-21 6-241,9-2-185,0 0 0,0 1 1,0 1-1,0 0 0,1 1 0,4 1 98,-3 2 663,5 7-560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29.6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9994,'3'0'440,"0"0"-1,1 0 1,-1 0 0,0 1-1,0-1 1,0 1 0,1 0-1,-1 0 1,0 0 0,0 1-1,2 0-439,5 4 359,1 0 0,4 6-359,-8-8 323,15 13 229,-1 1 1,-1 2-1,0-1 0,-1 2 0,-2 1 0,0 0 0,-1 1 0,-1 1 0,2 7-552,5 13 637,-1 0-1,-3 2 1,-1 0-1,8 43-636,-10-20 371,-3 0-1,-4 0 0,-2 1 1,-3 7-371,-4 39 221,-5-1-1,-6 9-220,4-58 148,-7 21-148,9-60 45,-2-1 0,0 0 0,-2 0 0,-7 15-45,1-11 96,-12 18-96,21-37-236,0-1 0,-1 0 0,0-1 0,-1 0 0,-9 8 236,16-15-208,0-1-1,0 1 0,-1-1 0,1 1 1,0-1-1,-1 0 0,1 0 1,-1 0-1,-2 1 209,4-2-201,-1 0 0,0 1 0,1-1 0,-1 0-1,0-1 1,0 1 0,1 0 0,-1 0 0,0-1 0,1 1 0,-1-1 0,0 1 0,1-1 0,-1 0 0,-1-1 201,-11-6-855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0.7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0 8634,'-49'8'3881,"39"-9"-1281,3 0-831,8 1-417,7 2 112,8 1-328,7 2-103,11-5-345,6-1-176,10 0-256,0-2-88,-2 6-376,-4-3-536,-9 6-1065,-9 4 1097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1.31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29 11666,'-4'-2'4393,"8"1"-2840,7 0-457,10-6 248,6 4-15,6 1-329,0-5-216,3 4-336,-1 1-136,-10 3-864,0 4 152,8 13 152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1.6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47 9858,'-2'-7'1878,"0"-8"742,2 14-2524,0 1-1,-1-1 1,1 1-1,0-1 0,1 1 1,-1-1-1,0 1 1,0-1-1,0 1 0,0-1 1,0 1-1,0-1 1,1 1-1,-1 0 1,0-1-1,0 1 0,1-1 1,-1 1-1,0-1 1,0 1-1,1 0 1,-1-1-96,0 2 217,-1 0 1,1 1-1,-1-1 1,1 0 0,-1 0-1,1 0 1,0 1-1,-1-1 1,1 0-1,0 0 1,0 1-218,-1 4 470,-7 35 804,0 0 207,-1 22-1481,5-19 417,2 1 0,1-1-1,3 0 1,5 33-417,-3-57 106,0-1 0,1 0 0,1 0 0,1 0 0,4 7-106,-5-14 42,1 1-1,0-1 1,1-1 0,0 1-1,1-1 1,1-1-1,-1 1 1,2-1-42,-6-5 5,1-1 1,0 0-1,-1 0 1,1 0-1,0-1 1,1 0-1,-1 0 1,1 0-1,-1-1 1,5 1-6,-7-2-2,1 0 1,-1-1-1,1 1 0,-1-1 1,1 0-1,0 0 1,-1-1-1,1 1 0,-1-1 1,1 0-1,-1 0 1,1 0-1,-1-1 0,0 0 1,0 0-1,2-1 2,-1 0-39,1-1 0,-1 0 0,-1 0 0,1-1 0,0 1-1,-1-1 1,0 0 0,0 0 0,-1 0 0,1-1 0,-1 1 0,0-1-1,-1 0 1,0 0 0,1 0 0,-2 0 39,4-13-234,0 0 1,-2 0-1,0-1 1,-1-14 233,-1 4-190,-1-1-1,-1 0 1,-2 1-1,-1-1 1,-1 1-1,-9-26 191,9 38-25,-1 1-1,-1-1 0,-1 1 0,0 0 0,-1 1 0,-1 0 0,0 1 0,-1 0 0,-1 0 0,0 1 0,-13-11 26,18 20 17,1-1 0,-1 1 1,0 1-1,0-1 0,-1 1 1,1 0-1,-1 1 0,0 0 1,-5-1-18,10 3 35,-1 0 1,1 1-1,0-1 1,-1 1-1,1 0 1,0 0-1,-1 0 1,1 0-1,0 0 1,0 1-1,-1-1 1,1 1-1,0 0 1,0 0 0,0 1-1,0-1 1,0 0-1,0 1 1,0 0-1,0 0 1,0 0-1,1 0 1,-1 0-1,1 0 1,0 1-36,-3 3 127,0 0 0,1 1 1,0-1-1,0 1 0,0 0 0,1 1 1,0-1-1,1 0 0,-1 1 0,2-1 1,-1 1-1,1 0 0,0 0 1,0 6-128,1-10 48,0 0 0,0 0 1,0 0-1,1 0 1,-1-1-1,1 1 0,0 0 1,0 0-1,1 0 1,-1-1-1,1 1 0,-1-1 1,1 1-1,0-1 1,1 0-1,-1 0 0,0 0 1,1 0-1,0 0 1,0 0-1,-1-1 0,2 1 1,-1-1-1,0 0 1,0 0-1,1 0 0,1 1-47,3 0 30,-1 0 1,1-1 0,0 0 0,0 0 0,0-1 0,1 0 0,4 0-32,15-1-34,16-1 34,-39 0-15,45-3-1115,11-5 1130,19-2 758,-2 3-492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2.1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204 1 10202,'-6'3'1369,"0"0"0,0 0 0,0 1 0,-1 1-1369,1-1 705,0 2 0,0-1 1,-1 3-706,-6 6 816,1 2 1,-7 12-817,4-5 286,2 1-1,0 1 1,2 0 0,0 0 0,2 1-1,1 1 1,1-1 0,1 1 0,2 0-1,1 1 1,0 10-286,3 11 325,1 0 0,3 0 0,10 44-325,37 142 654,-48-224-628,-1-2-6,29 111 429,14 30-449,-32-114 73,1 0 0,2-2 0,1 0 0,2 0 0,1-2 0,8 8-73,-23-33 13,1 0 0,0 0 0,0-1 1,1 0-1,0 0 0,0 0 0,2 0-13,-9-5-24,1-1 1,0 1-1,0-1 0,0 1 1,0-1-1,0 1 0,-1-1 1,1 0-1,0 1 0,0-1 0,0 0 1,0 0-1,0 0 0,0 0 1,0 0-1,0 0 0,0 0 1,0 0-1,0 0 0,0 0 1,1-1 23,-1 1-43,-1-1 1,1 1-1,-1-1 1,1 1 0,0-1-1,-1 0 1,1 1-1,-1-1 1,0 0 0,1 1-1,-1-1 1,0 0 0,1 0-1,-1 0 1,0 1-1,0-1 1,1 0 0,-1 0-1,0 0 1,0 1 0,0-1-1,0 0 1,0 0 42,-1-21-483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4.2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6753,'0'-1'7118,"4"5"-5269,8 13-872,-5-2-268,0 1 0,-1 1 0,-1-1 0,0 1 0,-1 0 0,-1 0 0,0 11-709,2 30 1587,-4 35-1587,-1-87 61,0 9 37,-2-8-41,2-7-56,0 0 0,0 0 1,0 0-1,0 0 0,0 0 0,0 0 0,0 0 0,0 0 1,0 0-1,0 0 0,-1 0 0,1 0 0,0 0 0,0 0 0,0 0 1,0 0-1,0 0 0,0 0 0,0 0 0,0 0 0,0 0 1,0 0-1,0 0 0,0 0 0,0 0 0,0 0 0,-1 0 0,1 0 1,0 0-1,0 0 0,0 0 0,0 0 0,0 0 0,0 0 1,0 0-1,0 0 0,0 0 0,0 0 0,0 0 0,0 0 1,0 0-1,0 0 0,-1 0 0,1 0 0,0 0 0,0 0 0,0 0 1,0 0-1,0 0 0,0 0 0,0 0 0,0-1 0,0 1 1,0 0-1,0 0 0,0 0 0,0 0-1,-3-10 8,2-7-32,1 0 0,0-1 0,1 1-1,1 0 1,0-1 0,2 1 0,0 0 0,1 1 0,5-15 24,-6 22-2,0 0 1,1 0-1,0 1 1,0 0 0,0-1-1,1 2 1,1-1-1,-1 1 1,1 0 0,0 0-1,1 1 2,-5 3 19,1 1 0,-1-1-1,1 1 1,-1 0 0,1 1-1,0-1 1,0 0 0,0 1-1,-1 0 1,1 0 0,1 0 0,-1 1-1,0-1 1,0 1 0,0 0-1,0 0 1,0 0 0,0 1-1,0 0 1,0-1 0,0 1 0,0 1-1,0-1 1,0 1 0,0-1-1,-1 1 1,3 1-19,0 1 107,1 0 0,-1 1 1,0 0-1,0 0 0,-1 0 0,1 1 0,-1 0 1,0 0-1,-1 0 0,0 0 0,0 1 0,0 0 0,0 0 1,-1 0-1,-1 0 0,1 0 0,0 6-107,0 0 99,-1 0-1,0 0 1,-1 0-1,0 0 1,-1 1-1,-1-1 1,0 0-1,-1 0 1,-3 13-99,3-16-296,-3 12-3256,5-29 2343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2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301 169 7978,'1'1'438,"0"0"0,0 0 1,0-1-1,0 1 1,0 0-1,0 0 0,0-1 1,0 1-1,1-1 0,-1 1 1,0-1-1,0 1 1,1-1-1,-1 0 0,0 1 1,0-1-1,1 0 0,-1 0 1,0 0-1,1 0 0,-1 0 1,1 0-439,-1-1 98,0 1 1,0 0 0,0 0-1,-1 0 1,1-1 0,0 1-1,0 0 1,0-1-1,0 1 1,-1-1 0,1 1-1,0-1 1,0 1 0,-1-1-1,1 1 1,0-1-1,-1 0 1,1 0 0,0 1-1,-1-1 1,1 0 0,-1 0-1,0 1 1,1-1-1,-1 0 1,0 0 0,1 0-1,-1 0 1,0 0 0,0 0-1,0 0 1,0 0-99,0-5 165,0 1 0,-1 0 1,0-1-1,0 1 0,0 0 1,-1-1-1,0 1 0,0 0 1,0 0-1,-1 0 0,1 1 1,-1-1-1,0 0 0,-1 1 0,1 0 1,-1 0-1,-2-2-165,-1-1 107,-1 0 0,0 0 0,0 1 0,-1 0 0,0 1 0,0 0 0,0 0 0,-9-2-107,10 4 25,1 1 0,-1 0 0,0 0 0,0 1 0,0 0 0,0 0 0,-1 1 0,1 0 0,0 0 0,0 1 0,0 0 0,0 1 0,-3 1-25,6-2 7,-1 1-1,1 0 1,0 1 0,0-1-1,0 1 1,0 0-1,0 0 1,0 1-1,1-1 1,0 1-1,0 0 1,0 0-1,0 1 1,0-1-1,1 1 1,0 0-1,0 0 1,0 0-1,0 2-6,-2 5 10,1 1-1,0 0 0,1 1 1,1-1-1,0 0 0,0 1 1,1 0-1,1-1 0,1 1 0,0-1 1,0 2-10,7 32 73,1-1 1,9 24-74,-8-35 49,93 413 754,-95-397-562,0 20-241,-7-50 50,0 1 1,-2-1-1,0 1 1,-3 10-51,4-32-1,-1 5 18,1-1 0,-1 1 0,-1-1 0,1 0 0,-2 5-17,2-9-30,1 1-1,0 0 1,-1-1 0,1 1 0,0-1-1,-1 1 1,1-1 0,-1 1 0,1-1 0,-1 1-1,1-1 1,-1 0 0,1 1 0,-1-1-1,1 0 1,-1 1 0,1-1 0,-1 0-1,0 0 1,1 1 0,-1-1 0,1 0 0,-1 0-1,0 0 1,1 0 0,-1 0 0,0 0-1,1 0 1,-1 0 0,0 0 0,1 0-1,-1 0 1,1 0 0,-1-1 0,0 1-1,1 0 1,-1 0 0,1-1 0,-1 1 0,0 0-1,1-1 1,-1 1 30,-10-8-697,-1 0 0,2-1-1,-1 0 1,1-1 0,-5-6 697,-38-43-1242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4.7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13 540 12659,'-2'5'1481,"-7"12"1701,9-16-3120,0-1-1,0 1 0,0-1 1,-1 0-1,1 1 1,0-1-1,0 1 0,0-1 1,0 0-1,0 1 1,0-1-1,0 1 0,0-1 1,0 1-1,0-1 1,0 0-1,0 1 0,0-1 1,0 1-1,0-1 0,1 1 1,-1-1-1,0 0 1,0 1-1,0-1 0,1 0 1,-1 1-1,0-1 1,0 0-1,1 1 0,-1-1 1,0 0-62,1 1 35,-1-1 0,1 0 0,0 0 0,-1 0 1,1 0-1,-1 0 0,1 1 0,-1-1 0,1 0 1,0 0-1,-1-1 0,1 1 0,-1 0 0,1 0 0,-1 0 1,1 0-1,-1 0 0,1-1 0,-1 1 0,1 0 0,-1 0 1,1-1-36,10-8 390,-8 7-249,5-7 90,1 0-1,-2-1 0,1 0 0,-1 0 0,-1 0 0,3-6-230,9-22 470,3-10-470,-13 29 84,4-10-22,-2 0 0,-1-1 0,-1 0 0,-1-1-62,-4 15 20,-1 0-1,0 0 1,-2 0 0,0-1-1,0 1 1,-2 0-1,0 0 1,-2-9-20,2 17 10,-1 1 0,1 0 0,-1 1 0,0-1 0,-1 0 0,1 1 0,-2-1-10,3 4 28,0 1 0,0-1-1,0 1 1,0 0 0,0 0-1,-1 0 1,1 0 0,-2-1-28,2 3 33,1-1 0,0 0 0,-1 1 0,1-1 0,-1 1 0,1-1 0,-1 1 0,1 0 0,-1-1 0,1 1 0,-1 0 0,0 0 0,1 0 0,-1 0 0,1 1 0,-2-1-33,1 1 57,0 0 1,0-1-1,0 1 1,1 0-1,-1 0 1,0 1-1,0-1 1,1 0-1,-1 0 0,1 1 1,-1-1-1,1 1 1,-1 0-1,1-1 1,0 1-1,0 0 1,0 0-1,0-1 1,0 1-1,0 2-57,-2 5 162,0 0 1,0 0-1,1 0 0,1 1-162,1-9 10,-4 23 220,1 1-1,2 0 1,0 0-1,2 4-229,4 27 514,4 16-514,-4-36 197,3 0 1,7 24-198,-10-46-84,-1-1 0,2 0 0,0 0 0,0 0 1,2-1-1,-1 1 0,1-2 0,4 4 84,-9-11-286,0-1-1,1 1 0,-1-1 0,1 0 0,0 0 0,0 0 0,0-1 1,0 0-1,1 0 0,-1 0 0,3 1 287,20 2-1116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5.0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 12683,'6'7'1404,"0"1"0,-1 0 1,0-1-1,0 2 1,-1-1-1,0 0 0,1 6-1404,-3-9 272,0 1 0,-1 0 0,0-1 0,0 1-1,0 0 1,-1 0 0,0 0 0,0 0-1,0 0 1,-1 0 0,0 0 0,0 1-272,1-6 7,0-1-1,0 1 1,0-1 0,0 0 0,0 1-1,0-1 1,0 1 0,-1-1 0,1 1-1,0-1 1,0 1 0,0-1 0,-1 0-1,1 1 1,0-1 0,0 1 0,-1-1-1,1 0 1,0 1 0,-1-1 0,1 0-1,0 0 1,-1 1 0,1-1 0,-1 0-1,1 0 1,0 1 0,-1-1 0,1 0-1,-1 0 1,1 0 0,-1 0 0,1 0-1,-1 0 1,1 1 0,-1-1 0,1 0-7,-1-1-19,1 1 1,-1-1 0,0 1 0,1-1 0,-1 1 0,1-1-1,-1 1 1,1-1 0,-1 0 0,1 1 0,-1-1 0,1 1-1,-1-1 1,1 0 0,0 0 0,0 1 0,-1-1 0,1 0-1,0 0 1,0 1 0,0-1 0,0 0 0,0 0 18,-1-4-81,1 0 0,0 0 1,0-1-1,0 1 0,1 0 1,0 0-1,0 0 0,0 0 0,1 0 1,1-3 80,3-7-39,2 0-1,5-9 40,1-2-5,-12 22 18,0 1 1,0 0-1,0-1 0,0 1 1,0 0-1,1 0 0,-1 0 1,2 0-14,-3 2 19,0 1 1,0-1-1,0 0 1,0 1 0,0-1-1,1 1 1,-1-1 0,0 1-1,0-1 1,1 1-1,-1 0 1,0 0 0,1 0-1,-1-1 1,0 1-1,0 1 1,1-1 0,-1 0-1,0 0 1,1 0 0,-1 1-1,0-1 1,0 0-1,1 1-19,1 1 73,1-1 0,-1 1 0,0 0 0,1 0 0,-1 0 0,0 1 0,0-1 0,-1 1 0,1 0 0,-1 0 1,1 0-1,-1 0 0,0 0 0,0 0 0,0 0 0,1 3-73,1 3 176,-1 0 1,1 1-1,-2-1 1,1 1 0,0 8-177,1 33 564,-1-10-1407,-3-38 544,0 1-528,1-6-465,1-4 385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5.4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0 9778,'3'12'2952,"0"-1"0,-1 1 0,0 5-2952,-1-3 2145,0 1 1,-2 6-2146,-2 15 1568,-6 28-1568,-1 3 1279,9-54-1142,1-13-138,0 0 1,0-1 0,0 1-1,0 0 1,1 0 0,-1 0-1,0 0 1,0 0 0,0 0-1,0 0 1,0 0 0,0 0-1,0 0 1,0 0 0,0 0 0,0 0-1,0 0 1,0 0 0,0 0-1,0 0 1,0 0 0,0 0-1,0 0 1,0 0 0,0 0-1,0 0 1,0 0 0,0 0-1,1 0 1,-1 0 0,0 0 0,0 0-1,0 0 1,0 0 0,0 0-1,0 0 1,0 0 0,0 0-1,0 0 1,0 0 0,0 0-1,0 0 1,0 0 0,0 0-1,0 0 1,0 0 0,0 0 0,0 0-1,0 0 1,1 0 0,-1 0-1,0 0 1,0 0 0,0 0-1,0 0 1,0 0 0,0 0-1,0 0 1,0 1 0,0-1-1,0 0 1,0 0 0,0 0 0,0 0-1,0 0 1,0 0 0,0 0-1,0 0 1,0 0 0,8-20-315,0-12-101,3-6-190,6-12 606,-13 38-6,1 1-1,0 1 1,1-1 0,0 1-1,1-1 1,4-4 6,-8 12 22,-1 0 1,1 0-1,0 1 0,0-1 1,0 1-1,0 0 0,0 0 1,1 0-1,-1 0 1,0 0-1,1 1 0,0-1 1,2 0-23,-4 2 39,1 0 0,-1-1 0,1 1 0,-1 0 0,0 0 0,1 0 0,-1 0 0,1 1 0,-1-1 0,1 1 0,-1-1 0,0 1 0,1 0 0,-1 0 0,0 0 0,0 0 0,0 0 0,0 1 0,0-1-1,0 1 1,1 0-39,1 2 108,0 0 0,0 1 0,0-1 0,-1 1 0,0 0 0,0 0 0,0 0 0,-1 1 0,1-1 0,-1 3-108,5 11 367,-2 1 0,1 7-367,0 0 219,-1-6-411,0 1 0,-2 0 1,0-1-1,-1 8 192,-2-25-213,0 0 1,-1 0-1,1 0 0,-1 0 1,1 0-1,-2 2 213,0-1-205,0 0 0,-1 0 0,1-1 0,-3 4 205,5-8-2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5.8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99 1 12843,'-17'12'2233,"-1"0"0,0-1 1,-3 0-2234,17-9 209,1 0-23,0-1 0,0 1 0,1-1 1,-1 1-1,-2 2-186,5-4 17,0 0-1,0 0 1,0 0 0,-1 1 0,1-1 0,0 0 0,0 0 0,0 0-1,0 0 1,0 1 0,0-1 0,0 0 0,0 0 0,0 0-1,0 0 1,-1 1 0,1-1 0,0 0 0,0 0 0,0 0-1,0 1 1,0-1 0,0 0 0,1 0 0,-1 0 0,0 1 0,0-1-1,0 0 1,0 0 0,0 0-17,0 1 51,1 0 1,-1-1-1,1 0 0,-1 1 1,1-1-1,0 1 0,-1-1 1,1 0-1,0 1 0,-1-1 1,1 0-1,-1 1 0,2-1-51,8 3 308,1-1 0,0 0 0,0 0 0,0-1 0,6 0-308,-1 0 227,207 3 1796,-67-4-1168,-137 0-805,297 2 460,15-20-229,-224 7-197,137-11 182,-106 20-49,-114 3-265,0 1 0,-1 1 0,0 1-1,18 6 49,-31-6-370,-10-4 352,0 0 0,0 0 1,0 0-1,0 0 1,0 0-1,0 0 0,0 0 1,0 0-1,0 0 0,1 0 1,-1 0-1,0 1 0,0-1 1,0 0-1,0 0 1,0 0-1,0 0 0,0 0 1,0 0-1,0 0 0,0 0 1,0 0-1,0 0 0,0 0 1,0 0-1,0 0 0,0 0 1,0 0-1,0 0 1,0 0-1,0 1 0,0-1 1,0 0-1,0 0 0,0 0 1,0 0-1,0 0 0,0 0 1,0 0-1,0 0 1,0 0-1,0 0 0,0 0 1,0 0-1,0 0 0,0 0 1,0 1-1,0-1 0,0 0 1,0 0-1,0 0 0,0 0 1,0 0 17,-16 4-2018,6-3 1702,-24 5-587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6.2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221 123 10026,'6'-5'1571,"0"0"-409,0 0 1,-1 0-1,1 0 0,0-2-1162,-5 5 178,1-1 1,-1 1 0,1-1 0,-1 1-1,0-1 1,0 1 0,0-1 0,0 0-1,0 0 1,-1 1 0,1-1 0,-1-3-179,0 5 93,0-1 0,0 0 1,0 0-1,-1 0 1,1 0-1,-1 0 0,1 0 1,-1 1-1,1-1 1,-1 0-1,0 0 0,0 1 1,0-1-1,0 0 1,0 1-1,0-1 0,-1 1 1,1 0-1,-1-1 1,1 1-1,-2-1-93,0 0 98,0 0 0,0 0 1,0 0-1,0 1 0,0 0 0,0-1 1,-1 1-1,1 0 0,0 0 0,-1 1 1,-2-1-99,-1 1 71,-1 0 0,0 0 1,1 1-1,-1 0 0,1 0 1,-1 1-1,1 0 0,0 1 1,-1-1-1,1 1 0,0 1 1,1-1-1,-1 1 0,1 0 1,-1 1-1,1-1 0,1 1 1,-4 3-72,2 0 81,-1 0 1,2 0-1,-1 1 0,1-1 1,0 1-1,1 1 0,0-1 1,0 1-1,1 0 0,1 0 1,-1 0-1,-1 10-81,5-16 56,-1 1 0,0-1 0,1 1 0,0-1 0,0 1-1,0-1 1,1 5-56,0-7 17,-1 0-1,1 0 1,-1-1-1,1 1 0,0 0 1,0-1-1,-1 1 1,1-1-1,0 1 1,1-1-1,-1 1 0,0-1 1,0 0-1,1 1 1,-1-1-1,0 0 1,1 0-1,-1 0 0,1 0 1,0 0-1,0 0-16,4 1 19,0 0 0,0 0-1,1-1 1,-1 1-1,1-1 1,0-1 0,-1 1-1,1-1 1,-1 0 0,7-1-19,10-3 27,0 0 1,8-3-28,3-2 25,-16 4 43,19-3-68,-29 8 47,-8 0-46,0 0 1,0 0 0,1 0-1,-1 0 1,0 0 0,0 0-1,0 0 1,0 0 0,0 1-1,0-1 1,0 0 0,0 0-1,0 0 1,1 0 0,-1 0-1,0 0 1,0 0 0,0 0-1,0 0 1,0 1 0,0-1-1,0 0 1,0 0 0,0 0-1,0 0 1,0 0 0,0 0-1,0 0 1,0 1 0,0-1 0,0 0-1,0 0 1,0 0 0,0 0-1,0 0 1,0 0-2,-9 14 154,1-4 15,0 0-1,1 1 1,0 0-1,0 0 1,2 0-1,-1 1 1,1 0-1,0 5-168,2-8 96,1 0 0,0 0 0,0 0 0,1 0-1,0 1 1,1-1 0,0 0 0,1 1 0,0-1 0,0 0-1,1 0 1,0 3-96,-1-9 17,1 0-1,-1 0 0,0 0 0,1 0 1,-1 0-1,1 0 0,0-1 1,0 1-1,0 0 0,0-1 0,1 1 1,-1-1-1,1 0 0,-1 0 1,1 0-1,0 0 0,-1-1 1,1 1-1,0-1 0,1 1-16,1 0 2,0-1-1,-1 0 1,1 0-1,0 0 1,-1-1-1,1 1 1,0-1-1,0 0 1,0 0-1,-1-1 1,1 0-1,0 0 0,0 0 1,0 0-2,10-5-195,0 0 1,-1-1-1,0 0 1,0-2-1,7-4 195,-14 8 246,32-19-183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6.8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3 12715,'-9'-3'3946,"9"4"-378,19 3-1356,1-3-1431,-9-1-532,-1 0 0,1 1 0,0 1 0,-1 0 0,4 1-249,-12-2 10,0-1-1,1 1 1,-1 0-1,0 0 0,0 0 1,0 0-1,0 0 0,-1 1 1,1-1-1,0 0 0,0 1 1,-1-1-1,1 1 0,-1 0 1,1 0-1,-1-1 0,0 1 1,0 0-1,0 0 1,0 0-1,0 0 0,0 0 1,0 1-1,-1-1 0,1 0 1,-1 0-1,1 1-9,-1 2-8,0-1 0,0 0 1,-1 0-1,1 0 0,-1 1 0,0-1 1,0 0-1,-1 0 0,1 0 0,-2 2 8,-4 8-39,-1 1-1,-1 0 40,5-8-10,-59 94 408,61-96-123,3-4 12,7-8 141,-3 3-374,7-6 17,1 2 0,0-1 0,0 1 0,1 1 0,5-1-71,27-11-504,1 2 504,-43 16-44,15-6-49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6:37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14755,'14'1'1480,"0"0"0,0 0-1,0 2 1,5 1-1480,-12-2 110,0 0-1,1 1 1,-1 0-1,-1 0 0,1 1 1,0 0-1,-1 0 1,0 1-1,1 0-109,4 5 179,1 2 0,-2-1 0,0 1 0,0 0 0,-1 1 0,-1 1 0,4 5-179,7 19 548,-2 1 0,2 8-548,4 20 300,-3 1 1,-2 1-1,-4 1 1,-2 0 0,-4 1-1,-3 0 1,-3 0-1,-6 59-300,-5-26 199,-5-1 0,-20 70-199,-3-29 206,-33 78-206,44-158-1220,21-56-1128,5-8 2246,-1 0 0,1 0-1,0 0 1,0 0-1,0 0 1,-1 0-1,1 0 1,0 0-1,0 0 1,0 0-1,0 0 1,-1 0 0,1 0-1,0 0 1,0 0-1,0-1 1,0 1-1,-1 0 1,1 0-1,0 0 1,0 0 0,0 0-1,0-1 1,0 1-1,0 0 1,0 0-1,0 0 1,-1 0-1,1-1 1,0 1 0,0 0-1,0 0 1,0 0-1,0 0 1,0-1-1,0 1 1,0 0-1,0 0 1,0 0 0,0-1-1,0 1 103,1-13-2564</inkml:trace>
  <inkml:trace contextRef="#ctx0" brushRef="#br0" timeOffset="1">772 1682 18572,'28'16'7386,"-19"-10"-4178,-6-7-3656,-2-7-648,-3 0 608,0 0 40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7:33.8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63 3209,'0'0'504,"-1"-1"0,0 1 0,1-1 0,-1 1 0,1 0 1,-1-1-1,0 1 0,1 0 0,-1 0 0,0-1 0,0 1 1,1 0-1,-1 0 0,0 0 0,0 0 0,1 0 0,-1 0 1,0 0-505,0 0 407,1 0 0,-1 0 1,1 0-1,0 0 0,-1 0 1,1 0-1,-1 0 0,1 0 1,-1 0-1,1 0 1,-1 0-1,1-1 0,0 1 1,-1 0-1,1 0 0,-1 0 1,1-1-1,0 1 0,-1 0-407,-1-9 2095,2 9-2066,1 0-1,-1-1 1,0 1-1,0-1 1,1 1-1,-1 0 1,0-1-1,1 1 1,-1-1-1,0 1 1,1 0 0,-1 0-1,1-1 1,-1 1-1,0 0 1,1 0-1,-1-1 1,1 1-1,-1 0 1,1 0-1,-1 0 1,1 0 0,-1 0-1,1-1-28,14-2 158,-13 3-85,60-9 414,-32 6-204,-18 1-93,11 0 419,12-4-609,-13 0 83,-12 3-45,0 1-1,1 0 0,1 0-37,-8 2 12,-1 0-1,0-1 0,0 2 0,0-1 1,1 0-1,-1 1 0,0 0 0,0-1 1,0 1-1,0 0 0,0 1 0,2 0-11,-1-1 31,-1 1 0,1-1 0,0 0 0,0 0 0,0-1 0,1 1-1,-1-1 1,0 0 0,0 0 0,0 0 0,0 0 0,0-1 0,0 1-1,1-2-30,-2 2 17,1 0 0,-1 1 0,0-1 0,0 1 0,0-1 0,0 1 0,1 0 0,-1 0 0,0 0 0,-1 1 0,4 0-17,14 6 53,-12-6-42,-1-1 0,1 0-1,0-1 1,-1 0 0,1 0-1,-1-1 1,1 0 0,0 0-1,-1-1 1,0 0 0,2 0-11,1 0 10,1 1 0,-1 0-1,1 0 1,-1 1 0,1 1 0,8 0-10,22 2 24,-1-4 14,-2 1 90,22 2-128,-39-1 44,0-1 0,0-1 0,4-1-44,-1 0 108,-1 1-1,15 1-107,10 3 215,1-3 1,41-4-216,-75 3 36,1 0-1,0 1 1,-1 1 0,1 1 0,0 0-1,6 2-35,-9-1 33,0-2 0,0 0-1,0-1 1,4 0-33,-5 0 25,1 0 1,0 1 0,-1 0 0,9 2-26,-7 1 30,0-1 0,0-1 0,0-1 0,10 1-30,13-1 69,0 2 0,0 2 0,25 7-69,-18-5 60,43 1-60,-42-4 29,-29-2-4,0 1 1,10 3-26,-8-2 29,15 2-29,-7-4 16,1-2-1,-1-1 1,0 0 0,2-3-16,-1 2 9,12 2 12,-29 1-12,0-1 0,1 0 0,2-1-9,37-6 32,1 3 0,42 3-32,5 7 45,55 2 145,-129-7-75,23 4-115,-34-3 23,1 0 1,0-1-1,0 0 0,0-1 1,0-1-1,0 0 0,8-2-23,7-4 66,-1 1-1,1 2 0,1 0 1,12 2-66,-13-2 98,-16 2-33,-25-5-2541,11 7 1541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2.0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1396 536 6001,'0'0'2549,"0"0"-781,0 0-211,0 0-149,0 0-167,10 0 1592,-10 0-2721,1 0 0,0 0 0,-1 0 0,1 0 0,0 0 0,-1 0 0,1-1 0,0 1 0,-1 0 0,1 0 0,-1-1 0,1 1 0,0 0 0,-1-1 0,1 1 0,-1 0 0,1-1 0,-1 1 0,1-1 0,-1 1 0,0-1 0,1 1 0,-1-1-112,8-18 642,-7 16-647,-1 3 7,2-5 53,0 0 0,0 0 1,-1 0-1,0 0 0,0-1 0,0 1 0,-1 0 0,1-1 0,-1 1 1,-1 0-1,1 0 0,-1-1 0,0 1 0,0 0 0,-1-2-55,-8-20 140,-2 0 1,0 1-1,-2 1 0,-1 0 0,-1 1 0,-1 0 0,-2 1 0,0 2 1,-1 0-1,0 0 0,-2 2 0,-2 0-140,10 9 64,-1 0-1,0 1 1,-1 0-1,1 1 1,-2 1 0,1 1-1,-1 0 1,0 1-1,0 1 1,-8 0-64,-92-15 412,-80 0-412,168 17-2,0 1 0,-1 1 0,1 2 1,0 1-1,0 2 0,0 0 0,-27 10 2,34-7-12,0 0 0,1 1 0,1 1 1,-1 2-1,1-1 0,1 2 0,1 1 1,-1 0-1,2 2 0,0-1 0,1 2 0,-1 3 12,-7 10-11,2 0 0,0 2-1,3 1 1,-8 15 11,14-20-7,2 0 0,0 1-1,2 0 1,1 1 0,-3 23 7,9-41 0,-9 57-11,2 0-1,3 33 12,6-47 0,2 0-1,3 0 1,7 28 0,-4-44 0,2 0 0,1-1 0,2-1 0,2 0 0,7 11 0,10 15-6,29 40 6,-41-72-2,2-1 0,2-1 0,0-1-1,6 3 3,-8-12 0,1 0 0,1-1-1,0-1 1,1-2 0,9 4 0,47 21 6,7-2-6,-70-30 2,30 11 18,40 11-20,-64-23 5,0-2 0,0 0 0,1-2 0,15 1-5,7-4 13,-1-1-1,30-6-12,-11-1 14,0-2-1,-1-3 0,13-7-13,-46 11 8,0-2 0,0-1 0,-1-2 0,-1-1-1,0-1 1,-2-1 0,12-10-8,-26 16 4,1 0 0,-2-1 0,0-1 0,0 0 0,-1 0 0,-1-1 0,0 0 0,-1-1 0,-1 0 0,0-1 0,-1 0 0,2-8-4,4-17 12,-2-1 0,-2 0 0,-1-1 0,-2-5-12,-1-20 27,-2-1 0,-4-16-27,-1 34 11,-3 1 1,-1-1-1,-3 1 1,-2 0-1,-3 1 1,-1 0-1,-3 1 1,-10-18-12,15 41 10,0 0 1,-2 1 0,-1 1-1,-1 0 1,-1 2 0,0 0-1,-2 0 1,-1 2 0,0 1-1,-1 0 1,-1 2 0,-1 0-1,0 2 1,-10-4-11,-65-32-600,95 48 367,0 0 1,0 0 0,0 1 0,-1-1-1,1 1 233,3 1-107,0 0-1,0-1 0,0 1 1,1 0-1,-1 0 1,0 0-1,0 0 0,0 0 1,1 0-1,-1 0 1,0 0-1,0 1 0,0-1 1,1 0-1,-1 0 1,0 1-1,0-1 1,1 0-1,-1 1 0,0-1 1,1 1-1,-1-1 1,0 1-1,1-1 0,-1 1 1,1-1-1,-1 1 1,1 0-1,-1-1 0,1 1 1,-1 0 107,-2 13-1207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2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28 870 10090,'-3'1'901,"-12"3"2496,14-4-3347,1 0 1,-1 0-1,1 0 1,0 0-1,-1 0 0,1 0 1,0 0-1,-1 0 1,1-1-1,0 1 0,-1 0 1,1 0-1,0 0 1,-1-1-1,1 1 0,0 0 1,-1 0-1,1-1 1,0 1-1,0 0 1,-1-1-1,1 1 0,0 0 1,0-1-1,0 1 1,-1 0-1,1-1 0,0 1 1,0 0-1,0-1 1,0 1-1,0-1 0,0 1 1,0 0-1,0-1 1,0 1-1,0 0 0,0-1-50,0-3 171,0 0 0,0 0 0,1 0 0,0 0 0,0 0-1,0 0 1,0 0 0,0 0 0,1 1 0,0-1-171,3-7 274,1 1 1,0-1 0,2 1-275,11-15 302,1 1 0,0 2 0,14-12-302,75-61 261,-44 40-194,198-179 35,-176 162-157,52-30 55,-80 60-367,26-27-4033,-78 63 3301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3.1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54 11074,'11'-7'4945,"7"-2"-2744,16 0-697,6-2 209,17 6-577,7 2-192,16-1-232,1 4-200,-3-3-280,-6 1-48,-19 7-96,-3 2-8,-15 6-528,-5-1-600,-12 5 672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3.12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1 630 10010,'12'21'3721,"13"-30"-2705,8-12-48,12-19-247,14-10 103,2-11-136,6-8-128,9-1-192,2 2-80,7 3-160,2 6-56,-18 10 8,-5 6-312,-22 19-736,-11 7-424,-15 12 703</inkml:trace>
  <inkml:trace contextRef="#ctx0" brushRef="#br0" timeOffset="1">244 887 10138,'-8'2'3801,"21"-10"-2497,15-8-616,12-16 9,6 1 167,12-15-80,11-4-96,14-6-256,-2-3-160,7 1-168,-6 5-40,-13 7-40,-5 5-80,-25 12-896,-9 6-456,-19 13 800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3.7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1 238 10306,'0'2'242,"0"0"0,0 0 0,0 0 0,0 1 0,0-1 0,0 0-1,1 0 1,-1 0 0,1 0 0,-1 0 0,1 0 0,0 0 0,0 0 0,0 0 0,0 0 0,0 0-1,0 0 1,1 0-242,3 5 152,1-1 0,1 1 0,-1-1-1,2 0-151,6 7 416,46 44 1591,44 56-2007,45 72 801,-14-19-421,179 175 101,-264-291-494,82 89-1384,-124-129-81,-11-14 545</inkml:trace>
  <inkml:trace contextRef="#ctx0" brushRef="#br0" timeOffset="1">369 37 9930,'12'-26'3512,"-12"26"-3415,1-1 0,-1 0 1,1 1-1,-1-1 0,0 0 1,1 1-1,0-1 1,-1 1-1,1-1 0,-1 1 1,1-1-1,-1 1 1,1-1-1,0 1 0,-1-1 1,1 1-1,0 0 0,0 0 1,-1-1-1,1 1 1,0 0-1,0 0 0,-1 0 1,1 0-1,0 0 1,0 0-1,0 0 0,-1 0 1,1 0-1,0 0-97,3 0 96,-1 1 0,1 0 0,-1 0 0,1 0 0,2 2-96,-3-2 198,6 3 1,0 1 0,-1 0 0,1 1 0,-1-1 0,0 1 0,-1 1 0,1 0 0,2 4-199,25 26 783,-2 1-1,28 41-782,50 89 591,-98-146-538,22 34 51,171 257 268,-150-237-293,3-2-1,65 62-78,-76-90-17,-16-16-804,-2 1-1,10 14 822,-32-35-1352,-9-15 517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4.1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11138,'0'-1'142,"0"0"-1,0 0 1,0 0-1,0 1 1,1-1-1,-1 0 0,0 0 1,0 0-1,1 0 1,-1 0-1,0 1 1,1-1-1,-1 0 0,1 0 1,-1 0-1,1 1 1,0-1-1,-1 0 1,1 1-1,0-1 1,-1 1-1,1-1 0,0 1 1,0-1-1,-1 1 1,1-1-1,0 1 1,0 0-1,0-1 0,0 1 1,-1 0-1,1 0 1,0 0-1,0-1 1,0 1-1,0 0 1,0 0-142,4 1 132,-1-1 0,0 1 0,0-1 0,0 1 0,0 1 0,0-1 0,0 0 0,0 1 0,0 0-132,12 8 416,0 0 0,-1 0 1,0 2-1,-1 0 1,9 9-417,145 139 3066,69 92-3066,-200-208 125,91 102 412,19 8-537,-98-108 0,-9-9-391,-2 2 1,15 20 390,-35-36-1130,-8-11 451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5.9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98 95 7498,'-89'-11'10083,"89"11"-10017,-1 0-1,1-1 1,0 1 0,0 0 0,-1 0-1,1 0 1,0 0 0,-1 0-1,1 0 1,0 0 0,-1 0-1,1 0 1,0 0 0,-1 0-1,1 0 1,0 0 0,-1 0 0,1 0-1,0 0 1,-1 0 0,1 0-1,0 1 1,-1-1 0,1 0-1,0 0 1,0 0 0,-1 1-66,1-1 27,0 0-1,0 0 1,0 0 0,1 0 0,-1 0 0,0 0-1,0 0 1,0 0 0,0 0 0,0 0 0,0 0 0,0 0-1,0 0 1,0 0 0,0 0 0,0 0 0,0 0-1,0 0 1,1 0 0,-1 0 0,0 0 0,0 0 0,0 0-1,0 0 1,0 0 0,0 0 0,0 0 0,0-1 0,0 1-1,0 0 1,0 0 0,0 0 0,0 0 0,0 0-1,0 0 1,1 0 0,-1 0 0,0 0 0,0 0 0,0 0-1,0 0 1,0 0 0,0 0 0,0 0 0,0-1-1,0 1 1,0 0 0,0 0 0,0 0 0,0 0 0,0 0-1,0 0 1,0 0 0,0 0 0,0 0 0,0 0 0,0 0-1,0 0 1,0-1 0,0 1 0,0 0 0,0 0-1,-1 0-25,5-2 375,21-3-8,-4 1-242,32-5 605,25 1-731,35 2 415,108-7 94,35-7 761,68 11-1270,-277 10 295,18 0 989,35-5-1284,-90 2 113,-8 2-83,1-1 0,-1 1 0,1 0 0,-1 0 0,0 0 0,1 0 0,-1 0 0,1 0 0,-1 1 0,0-1 0,1 1 0,1 0-30,2 4 137,-5-3-82,-5-4-100,3 1-138,0 1-1,-1-1 1,1 1-1,0 0 1,-1-1-1,1 1 1,0 0-1,-1 0 1,0 0 183,-5-1-447,-18-2-345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7.2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486 177 5873,'0'-5'1180,"0"-1"-1,0 0 0,0 1 1,-1-1-1,0 0 1,-1 1-1,1-1 0,-1 1-1179,1 2 249,-1 0 0,1 0-1,-1 1 1,0-1-1,0 1 1,0-1 0,0 1-1,0 0 1,0 0-1,-1 0 1,1 0 0,-1 0-1,1 1 1,-1-1-1,-1 0-248,0 0 132,1 1 0,0-1 0,-1 1 0,1 0 0,0 0 0,-1 1 0,1-1 0,-1 1 0,1-1-1,-1 1 1,0 0 0,1 0 0,-1 1 0,-1-1-132,-1 2 85,1-1 0,0 1 0,0 0-1,0 0 1,0 0 0,1 1 0,-1 0 0,0-1 0,0 2-85,-7 6 61,1 1 1,0-1 0,0 2 0,2-1 0,-1 2 0,-2 5-62,-14 21 68,3 2 0,-9 22-68,-35 90 39,43-89-34,3 1-1,3 0 1,3 2-1,-4 44-4,9-24 6,4 0 0,4 0 0,5 38-6,-1-90 4,2-1 1,1 1-1,2-1 0,1 0 1,1-1-1,2 0 0,2 0 0,0-1 1,3 1-5,18 30 7,3-1 1,3-2-1,18 20-7,-35-53 3,0-1-1,2 0 1,1-2-1,0-1 1,2-1-1,1-2 1,27 16-3,-30-23 4,0 0-1,0-2 1,1 0 0,0-2 0,1-2 0,0 0 0,0-2-1,1-1 1,0-1 0,-1-1 0,1-2 0,0-1-1,0-1 1,-1-1 0,19-5-4,-5-2 18,-1-1-1,1-2 1,-2-2 0,0-2-1,-1-1 1,28-19-18,-42 22 29,-2-1 1,0-1-1,-1-2 1,0 0-1,-2-1 0,0-1 1,-2-1-1,0-1 1,-1 0-1,8-17-29,0-9 65,-1 0 0,-4-2-1,-1 0 1,-2-1 0,-3-1-1,3-28-64,-11 41 8,-2 0-1,-1-1 0,-2 1 1,-2-1-1,-1 1 0,-3 0 1,-1 0-1,-6-21-7,-18-51 13,-5 1-1,-42-89-12,55 149 16,-2 2-1,-1 1 1,-3 1-1,-10-9-15,19 30 58,-1 1-1,-1 1 0,-1 2 0,0 0 0,-2 1 0,-1 1 0,-27-16-57,21 18 117,-1 1-1,-1 2 1,0 1 0,-1 1 0,0 2 0,-1 2 0,-1 1-1,-21-2-116,3 5 66,-1 1-1,0 3 1,1 3-1,-1 1 0,-16 6-65,37-5 2,7-1-22,0 1 1,0 1 0,1 1 0,0 1 0,-4 3 19,26-8-63,0 0 1,0 0-1,0 0 1,0 0-1,0 1 1,0 0 0,1-1-1,-1 1 1,1 1-1,0-1 1,0 0-1,-2 3 63,3-3-161,0 1 0,1 0 1,-1 0-1,0 0 0,1 0 0,0 0 0,0 0 0,0 0 0,1 0 0,-1 0 0,1 0 0,0 4 161,0-8 0,0 15-819,1 0-1,1 6 820,11 37-923,-13-56 895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7.8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47 820 10730,'-22'3'4481,"2"1"-2224,16-8-1497,12-8-40,22-16-8,13-9-104,26-31-128,12-12-95,18-12-233,9-5-72,-1 12-40,-10 7-16,-6 10-16,-10 9 56,-20 9-713,-2 7-471,-23 18 696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8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3 831 11082,'-2'17'4057,"18"-25"-2744,9-15-649,31-26 184,16-17 88,22-25-216,16-10-168,8-3-272,-4 7-96,-9 13-128,-12 12-24,-21 14-96,-11 10-392,-26 20-896,-14 9-48,-26 39 664</inkml:trace>
  <inkml:trace contextRef="#ctx0" brushRef="#br0" timeOffset="0.96">102 1250 11827,'34'-16'4232,"25"-31"-3231,17-10-337,21-16 256,3-3 72,3 3-192,0 1-95,-6 11-305,-8 1-144,-17 12-168,-8 5 8,-23 13-960,-13 6 1992,-29 33-1056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8.6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577 1413 11010,'45'-27'4545,"11"-6"-2600,12-11-1041,8-5-64,-3 5-352,-1 0-184,-3 5-160,-2-3-24,-10 2-200,-8-1-472,-24 1 3649,-7 4-2505</inkml:trace>
  <inkml:trace contextRef="#ctx0" brushRef="#br0" timeOffset="1">1 1 12627,'0'0'74,"0"0"0,0 0 0,0 0 0,0 0 0,0 0 0,0 0 1,0 0-1,0 0 0,0 0 0,0 0 0,0 0 0,0 0 0,0 0 0,0 0 1,0 0-1,0 0 0,0 1 0,0-1 0,0 0 0,1 0 0,-1 0 1,0 0-1,0 0 0,0 0 0,0 0 0,0 0 0,0 0 0,0 0 0,0 0 1,0 0-1,0 0 0,0 0 0,0 0 0,0 0 0,0-1 0,0 1 0,0 0 1,0 0-1,0 0 0,0 0 0,0 0 0,0 0 0,0 0 0,0 0 0,0 0 1,0 0-1,0 0 0,0 0 0,0 0 0,0 0 0,0 0 0,0 0 0,0 0 1,0 0-1,0 0 0,0 0 0,0 0 0,0 0 0,0 0 0,0 0 0,0 0 1,0 0-1,0 0 0,0 0-74,5 5 167,-3-3 212,13 17-18,-1 1 0,6 11-361,95 170 1604,-7-11-656,137 200-329,6-14-500,-236-352-642,0-2 1,2 0 0,0 0 0,1-2-1,2 1 523,-3-9-1832,-7-9 670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9.0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60 10770,'0'-6'767,"-1"1"-138,1 0 0,1 0 1,-1 0-1,1 0 0,0-2-629,-1 6 85,1 0 0,-1 0 0,0-1 0,1 1 0,-1 0 0,1 0 0,-1 0 0,1 0 0,0 0 0,-1 0 0,1 0 0,0 1 0,0-1 0,-1 0 1,1 0-1,0 0 0,0 1 0,0-1 0,0 1 0,0-1 0,0 0 0,0 1 0,0 0 0,1-1 0,-1 1 0,1-1-85,1 1 100,0 0-1,0 1 1,0-1-1,1 0 1,-1 1-1,0 0 1,0 0-1,0 0 1,0 0-1,0 0 0,0 0 1,0 1-1,-1 0 1,1-1-1,0 1 1,-1 0-1,2 1-99,11 10 346,-1 0 0,0 1 0,0 1 0,-1 0 0,1 3-346,56 86 1025,-62-91-922,79 137 1210,2 20-1313,-30-55 209,-35-68-167,40 73 194,36 48-236,-71-126 8,2-1 0,9 7-8,-17-24-41,0-1-1,1 0 0,25 16 42,-44-36-77,17 12-428,-21-14 420,0-1-1,0 1 0,0-1 1,0 1-1,0-1 0,0 1 1,1-1-1,-1 0 0,0 0 1,0 0-1,0 1 1,0-1-1,1 0 0,-1-1 1,0 1-1,1 0 86,-1 0-55,-1 0 1,1-1-1,-1 1 0,1 0 1,-1-1-1,0 1 0,1-1 1,-1 1-1,1 0 1,-1-1-1,0 1 0,1-1 1,-1 1-1,0-1 1,0 1-1,1-1 0,-1 1 1,0-1-1,0 1 0,0-1 1,0 0-1,0 1 1,0-1-1,0 1 55,2-22-907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29.56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11266,'40'0'4193,"-8"11"-3321,9 8 33,11 17-305,4 14 248,13 31 280,4 16 16,11 26-207,4 8-233,0 3-424,-7-8-104,-12-16-96,-8-15-16,-12-21-16,-2-10 16,-15-23-904,-11-9 3216,-8-29-1992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3.7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193 78 6433,'-45'-37'3767,"42"33"-2843,0 1 0,1 0 0,-1-1 0,1 1 0,-1-3-924,-7-7 2528,9 12-2407,1 1-1,-1-1 1,0 1 0,1 0 0,-1-1 0,1 1 0,-1 0 0,0 0-1,0-1 1,1 1 0,-1 0 0,0 0 0,1 0 0,-1 0-1,0 0 1,1 0 0,-1 0 0,0 0 0,0 0 0,1 0 0,-1 1-121,-1-1 122,0 1 1,0 0-1,1 0 1,-1 0 0,0 0-1,1 0 1,-1 0-1,0 0 1,1 1 0,-1-1-1,1 0 1,0 1-1,0 0 1,-1-1-1,1 1-122,-4 4 210,-5 6 76,0 1 1,1 0-1,-7 13-286,12-17 65,0 0 0,0 0 0,1 0 0,0 0 0,0 0 0,1 1 0,0 4-65,-1 6 93,1 0 1,1 1 0,1-1 0,0 0 0,2 0-1,1 3-93,4 9 109,1 0 0,2-1 0,1-1 1,8 15-110,-8-20 66,1-1 1,2 0-1,9 14-66,-17-31 9,0 1-1,1-1 1,-1 0-1,1-1 1,1 1-1,-1-1 1,1-1-1,0 0 1,0 0-1,1 0 0,-1-1 1,2 0-9,-6-2-86,-4-2-2,1 1 1,0-1-1,0 0 1,-1 1 0,1-1-1,0 0 1,0 0-1,0 0 1,-1 1-1,1-1 1,0 0-1,0 0 1,0 0-1,0 0 1,-1 0-1,1-1 1,0 1 0,0 0 87,7-4-3068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48.8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282 65 4521,'-3'-16'1028,"-5"-16"3229,8 31-3760,-1-1 1,1 1-1,-1 0 1,1-1-1,-1 1 0,0 0 1,0 0-1,0-1 0,0 1 1,0 0-498,-5-2 5288,6 4-5224,-1-1 0,1 0-1,-1 1 1,1-1-1,0 1 1,0-1 0,-1 1-1,1 0 1,0-1 0,0 1-1,0-1 1,-1 1 0,1-1-1,0 1 1,0-1 0,0 2-64,-1 2 186,-8 27 200,-29 112 442,-40 129-76,27-108-502,45-141-332,-1-1 1,0 1-1,-2-1 1,-1-1-1,-8 12 82,12-27-1205,6-6 1150,-1 0 0,1 0 0,0 0 0,0 0 0,-1 0 0,1 0 0,0 0 0,0 0 0,-1 0 0,1 0 0,0-1 0,0 1 0,-1 0 0,1 0 0,0 0 0,0 0 1,-1-1-1,1 1 0,0 0 0,0 0 0,0 0 0,0-1 0,-1 1 0,1 0 0,0 0 0,0-1 0,0 1 0,0 0 0,0 0 0,0-1 0,0 1 55,-7-19-1016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49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22 9114,'-7'-6'3448,"6"6"-3096,0-1 1,1 1 0,-1-1-1,0 0 1,0 1-1,0-1 1,1 0 0,-1 1-1,0-1 1,1 0-1,-1 0 1,0 0 0,1 1-1,-1-1 1,1 0 0,-1 0-1,1 0 1,0 0-1,-1 0-352,1 0 743,0 1-193,5 0-418,-1 1 0,0-1 0,0 0 1,0 1-1,0 0 0,0 0 0,0 1 1,0-1-1,0 1 0,0-1 0,0 1 1,1 2-133,12 6 180,-1 1-1,-1 0 1,0 2 0,-1-1 0,0 2 0,-1 0 0,12 16-180,20 36 1131,-3 2 0,21 46-1131,33 56 970,-30-58-528,-60-104-382,-2-8-1057,-4-1 848,1 0 0,-1 0 1,1 0-1,-1 0 0,0 0 0,0 0 0,0 0 1,0 0-1,0 0 0,0 0 0,0 0 0,0 0 1,0-1 148,-1-14-838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58.0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857 285 7114,'0'-7'793,"0"1"0,-1-1 0,0 1 1,0 0-1,-1-1 0,0 1 1,0 0-1,0 0 0,-1 0 1,-2-3-794,1 2 252,0 1 1,0-1 0,-1 1-1,0 0 1,-1 1 0,1-1 0,-1 1-1,0 0 1,-1 0 0,1 1-1,-1 0 1,0 0 0,-3-1-253,-9-3 233,0 0 1,-1 1-1,-1 1 0,1 1 1,-1 1-1,1 1 1,-1 1-1,0 0 0,0 2 1,-4 0-234,-3 3 80,0 1-1,1 1 1,-1 2 0,1 0 0,1 2 0,-1 1 0,-12 7-80,20-8 33,0 1 1,1 1-1,0 0 0,1 1 1,1 1-1,0 1 1,0 0-1,2 1 1,-12 14-34,12-10 42,1 0-1,0 1 1,2 1 0,0 0 0,1 0-1,1 1 1,1 0 0,1 1-1,2-1 1,-3 18-42,3-11 63,3 0-1,0 0 1,2 0-1,1 0 1,1 0-1,1 0 1,2 0-1,5 15-62,3 4 147,3 0 0,1-2 0,3 0 0,24 43-147,-26-59 42,1 0 0,1-1-1,2-2 1,0 0 0,2-1 0,1-1 0,15 11-42,-11-14 11,1 0-1,1-2 1,1-1 0,1-2 0,25 10-11,-32-17 3,1 0-1,1-2 1,0-1-1,0-2 1,1 0-1,-1-2 1,22 0-3,-21-4 0,0-1 0,1-1 0,-1-1 1,0-2-1,-1-1 0,10-4 0,-15 3-1,0 0 0,-1-2 1,0-1-1,-1-1 0,0 0 0,-1-2 0,-1 0 0,0-2 1,0-1 1,0-2 0,-2 0-1,0-1 1,-2 0 0,0-2 0,0 0-1,5-14 9,-1 0 0,-2-1 0,4-17-9,-9 21 9,-1 0 0,-2-1 0,-2 0 0,-1 0-1,-1-1 1,-2 1 0,-1-1 0,-2 0 0,-2 0-1,-1-4-8,-4 1 18,0 0 0,-3 0 0,-1 0 0,-2 1 0,-1 1 0,-2 0 0,-2 1 0,-15-23-18,18 34 26,0 1-1,-2 1 0,0 0 0,-2 1 0,0 1 1,-1 1-1,-1 1 0,-1 0 0,0 2 0,-18-10-25,11 10 33,-2 2 0,1 1-1,-1 1 1,-1 2 0,0 1-1,-1 1 1,0 2 0,0 1 0,0 2-1,-5 1-32,21 1 6,0 2 0,1 0 0,-1 1-1,1 0 1,-1 2 0,-10 3-6,23-6-118,0 1 0,0 0-1,0 0 1,0 0 0,1 1 0,-1-1 0,0 1 0,1 0 0,0 0 0,0 0-1,0 1 1,0-1 0,0 1 0,1-1 0,-1 1 0,1 0 0,0 0-1,0 0 1,1 0 0,-1 0 0,1 1 0,0-1 0,0 0 0,0 1 0,1-1-1,-1 1 1,1-1 0,0 0 0,1 1 0,-1-1 0,1 5 118,11 35-970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8:58.8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482 165 6001,'-4'-3'614,"-1"-1"0,1 1-1,-1-1 1,0 1 0,0 1-1,0-1 1,0 1 0,-1 0-1,1 0 1,0 0 0,-1 1 0,-1-1-614,0 1 398,0 1 0,0-1 0,-1 1 1,1 1-1,0-1 0,0 1 0,0 1 1,-7 1-399,-1 2 269,0 0 0,1 2 0,0-1 0,0 2 0,1 0 0,0 0 0,0 1 0,-5 6-269,0 1 208,1 1 1,0 0-1,1 1 1,1 1-1,1 1 0,1 0 1,0 0-1,1 2-208,-1 5 196,1 1 0,1 0 0,1 1 0,2 0 0,1 0 0,0 7-196,2 2 126,1 0 1,2 1-1,1-1 0,3 1 1,1-1-1,1 1 0,3-1 1,1-1-1,1 1 0,7 11-126,-5-18 61,1-1 0,2-1-1,1 0 1,1-1 0,1-1 0,2-1-1,1 0 1,0-1 0,13 9-61,-15-16 18,1-2 0,0 0 0,1-2 0,1 0 0,0-1 0,1-1 0,0-1 0,1-1 0,0-1 0,1-1 0,0-1 0,14 2-18,-13-5 2,1-1 1,-1-1-1,1-1 1,0-1-1,-1-2 1,1 0-1,21-6-2,-17 1 0,-1-1-1,1-1 0,-2-2 1,1-1-1,-2-1 1,11-7 0,-8 2 3,0-2 1,-1-1-1,-2-1 0,0-2 1,-1-1-1,-1 0 0,-2-2 1,-1-1-1,-1 0 0,-1-2 1,12-24-4,-21 32 7,0 0 1,-2-1 0,0 0-1,-2-1 1,-1 0-1,0 0 1,-2 0 0,-1-1-1,-1 0 1,0 1 0,-2-1-1,-2 0 1,0 1-1,-5-22-7,-2 5-14,-2 0 0,-2 1-1,-1 1 1,-3 0 0,-1 1-1,-1 0 1,-2 2 0,-2 0-1,-1 2 1,-2 1 0,-1 0-1,-16-12 15,22 25 17,-1 1 1,0 0-1,-2 2 0,0 0 0,-1 2 0,-26-12-17,33 19 18,-1 0 1,0 2-1,0 0 0,0 1 0,-1 1 1,0 1-1,1 1 0,-1 0 0,0 2 1,-13 1-19,4 2-7,1 2-1,0 1 1,0 1 0,1 2-1,0 0 1,0 2 0,1 1 0,1 1-1,-7 5 8,19-11-205,1 1-1,0 0 0,0 1 0,1 0 0,0 1 0,0 0 0,1 0 0,-6 10 206,13-15-165,0-1 0,1 0 0,0 0 0,0 1-1,1-1 1,-1 1 0,1-1 0,-1 3 165,-2 32-894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5.4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17 6521,'-3'-4'7211,"2"3"-6399,0 0 1,0-1-1,0 1 0,0 0 1,0 0-1,0 0 0,0 0 1,-1 0-1,1 0 0,0 1 1,-1-1-813,0 4 393,0 5-201,0 1-1,1-1 1,0 1 0,0 7-192,-1 25 581,2 0-1,4 28-580,7 24 470,4-1 0,5-1 0,7 14-470,-17-76 123,13 25-123,-10-23-371,-10-25-692,-2-7-799,-4-10-528,-3-9 870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6.2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 0 7730,'-1'1'530,"1"0"0,-1 0 1,0 0-1,1-1 1,-1 1-1,0 0 0,0-1 1,0 1-1,1-1 0,-1 1 1,0-1-531,-8 2 6806,8-2-6161,5 1-75,20 5 219,20 3-789,8 1 384,-41-7-276,1 0 1,0 1-1,-1 0 0,1 0 1,-1 1-1,8 5-108,-16-8 23,0 0 0,-1-1 0,1 1 1,-1 0-1,1 0 0,-1 1 0,0-1 0,0 0 0,0 1 1,0 0-1,0-1 0,-1 1 0,1 0 0,-1 0 0,0 0 0,0 0 1,0 0-1,0 0 0,0 0 0,0 0 0,-1 0 0,0 0 1,0 0-1,0 1 0,0-1 0,0 0 0,-1 3-23,0 0 25,0 0 1,-1 0-1,0 0 0,0 0 1,-1-1-1,0 1 0,0-1 1,0 1-1,0-1 1,-1 0-1,0 0 0,0-1 1,0 1-1,0-1 0,-1 0 1,0 0-1,0 0 0,0-1 1,0 0-1,-1 0 0,-4 2-25,-34 10 81,24-9-90,0 0 0,1 2 0,0 1 9,18-9-78,1 1 1,-1-1-1,1 0 1,-1 1-1,0-1 1,1 0-1,-1 1 1,0-1-1,1 0 1,-1 0-1,1 0 1,-1 0-1,0 1 1,0-1-1,1 0 1,-1 0-1,0 0 1,1 0-1,-1-1 1,0 1 0,1 0-1,-1 0 1,0 0 77,2-5-2005,7-2 288,7-4 582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7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265 88 5193,'2'-1'341,"-1"1"0,0 0 0,0-1-1,0 1 1,0-1 0,0 1 0,1-1 0,-1 0-1,0 1 1,0-1 0,0 0 0,-1 0 0,1 1-1,0-1 1,0 0 0,0 0 0,-1 0 0,1 0-1,0 0 1,-1 0 0,1 0 0,-1-1 0,1 1-1,-1 0 1,1 0 0,-1 0 0,0 0 0,0-2-341,1 2 182,-1-1 1,0 1 0,1-1 0,-1 1 0,0-1 0,0 1 0,0-1-1,0 1 1,0-1 0,0 1 0,-1-1 0,1 1 0,-1-1 0,1 1-1,-1 0 1,1-1 0,-1 1 0,0-1 0,1 1 0,-1 0 0,0 0-1,0-1 1,0 1 0,-1-1-183,-4-1 184,0 0 0,1 0 0,-2 0-1,1 1 1,0 0 0,0 0 0,-1 0 0,1 1 0,-1 0 0,1 0-184,-11 0 168,1 0 0,-1 1 0,-8 1-168,16 0 54,-1 0 1,1 1-1,-1 0 0,1 0 0,0 1 1,0 0-1,0 1 0,0 0 0,1 0 1,-1 1-1,1 0 0,-1 2-54,7-6 17,1 0 0,-1 0 1,1 0-1,0 1 0,0-1 0,-1 0 0,1 1 0,0-1 0,0 1 1,1-1-1,-1 1 0,0 0 0,0-1 0,1 1 0,-1 0 1,1 0-1,-1-1 0,1 1 0,0 0 0,0 0 0,0 0 0,0-1 1,0 1-1,0 0 0,0 0 0,1 0 0,-1-1 0,1 1 1,-1 0-1,1 0-17,1 3 30,1-1 0,0 1-1,0-1 1,0 0 0,0 0 0,0-1 0,1 1 0,0 0 0,-1-1 0,2 0-30,20 15 96,0-2 0,1-1 1,1-1-97,-15-7 25,40 18 99,-26-13 30,12 8-154,-30-15 42,0-1 1,-1 2-1,0-1 0,0 1 1,-1 0-1,5 6-42,-9-9 38,0-1 0,0 1 0,0-1 0,-1 1 0,1 0-1,-1 0 1,0 0 0,1 1-38,-2-4 18,0 1-1,0 0 1,1 0 0,-1-1-1,0 1 1,0 0 0,0 0-1,0-1 1,0 1 0,0 0-1,0-1 1,0 1-1,-1 0 1,1 0 0,0-1-1,0 1 1,0 0 0,-1 0-1,1-1 1,-1 1 0,1-1-1,0 1 1,-1 0 0,1-1-1,-1 1 1,1-1-1,-1 1 1,1-1 0,-1 1-1,0-1 1,1 1 0,-1-1-1,0 0 1,1 1 0,-2-1-18,-4 3 95,-1-1 0,-1 0 0,1-1 0,0 1 0,0-1 1,-8 0-96,-44-2 54,37 0-113,4 0-1058,-16-3 1117,29 3-604,0 0 1,0 0 0,0 0 0,0-1 0,0 0 0,1 0 0,-1 0 0,-3-2 603,6 0-1215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7.6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175 142 9818,'0'0'265,"1"-1"0,-1 1-1,1 0 1,-1-1 0,1 1 0,-1-1 0,1 1-1,-1-1 1,0 0 0,0 1 0,1-1 0,-1 1-1,0-1 1,0 1 0,1-1 0,-1 0 0,0 1-1,0-1 1,0 0 0,0 1 0,0-1 0,0 0-1,0 1 1,0-1 0,0 1 0,-1-1-265,1-19 1228,0 20-1176,-1-5 162,0 0 0,0 0 0,0 1 0,-1-1 0,1 1 1,-1-1-1,0 1 0,0 0 0,-1-1 0,1 1 1,-1 0-1,0 1 0,0-1 0,-3-2-214,2 2 92,0 0-1,-1 0 1,0 1-1,0-1 1,0 1-1,0 0 0,0 0 1,-1 1-1,1 0 1,-1 0-1,-2-1-91,5 2 11,1 1 0,-1-1 0,1 1 0,-1 0 0,0-1-1,1 1 1,-1 0 0,1 1 0,-1-1 0,1 0 0,-1 1 0,1-1-1,-1 1 1,1 0 0,-1 0 0,1 0 0,0 0 0,-1 0 0,1 0-1,0 1 1,0-1 0,0 1 0,0 0 0,0-1 0,0 1 0,1 0-1,-1 0 1,0 0-11,0 2 15,0 0 1,0 0-1,0 0 0,0 0 0,1 0 0,-1 1 0,1-1 0,0 0 0,1 1 1,-1-1-1,1 1 0,-1-1 0,1 1 0,1-1 0,0 4-15,0 1 64,0-1 0,1 1-1,0-1 1,0 0 0,1 0-1,0 0 1,3 5-64,-4-10 21,0 0-1,0 0 1,1 0-1,-1 0 1,1 0 0,-1 0-1,1-1 1,0 1-1,0-1 1,0 0-1,0 0 1,0 0-1,1 0 1,-1 0 0,0-1-1,1 0 1,0 1-1,2-1-20,-2 0 3,0 0 0,0 0 0,1-1 0,-1 0-1,0 1 1,1-2 0,-1 1 0,0 0-1,1-1 1,-1 0 0,0 0 0,0 0 0,0 0-1,0-1 1,0 0 0,0 0 0,0 0 0,0 0-1,-1 0 1,1-1 0,-1 0-3,5-4 11,-1 0 0,0-1 0,0 0-1,-1 0 1,0-1 0,0 0 0,-1 0 0,0-2-11,6-6 56,-11 17-51,0 0 0,0 0 0,1 0 0,-1 0 0,0 0 0,0 0 0,0 0 0,0 0 0,1 1 0,-1-1 0,0 0 0,0 0 0,0 0 1,0 0-1,0 0 0,0 0 0,1 1 0,-1-1 0,0 0 0,0 0 0,0 0 0,0 0 0,0 1 0,0-1 0,0 0 0,0 0 0,0 0 0,0 1 0,0-1 0,0 0 1,0 0-1,0 0 0,0 0 0,0 1 0,0-1 0,0 0 0,0 0 0,0 0 0,0 1 0,0-1-5,2 11 219,-2-1-58,0-3-97,1 0 0,0 0 0,0 0 0,0-1 0,1 1-1,0 0 1,0-1 0,0 1 0,2 0-64,-4-6-102,0 0 0,1-1 1,-1 1-1,1 0 0,-1-1 0,1 1 0,0 0 0,-1-1 0,1 1 0,-1-1 0,1 1 0,0-1 0,0 1 0,-1-1 0,1 0 1,0 1-1,0-1 0,-1 0 0,1 1 0,0-1 0,0 0 0,0 0 0,0 0 0,-1 0 0,1 0 0,0 0 0,0 0 1,0 0-1,0 0 0,-1 0 0,1 0 0,0-1 0,1 1 102,6-9-1038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8.3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9738,'4'5'926,"0"-1"0,0 1 0,-1 0 0,1 0 0,-1 0 0,-1 0 0,1 1 0,-1-1 0,0 1 0,2 4-926,0 8 1505,-1 0 1,1 15-1506,-2-11 2047,4 12-2047,-6-32 46,1 0 0,-1 0 0,1 0-1,-1 0 1,1 0 0,0-1 0,0 1 0,-1 0 0,1 0 0,1-1 0,-1 1 0,0-1 0,0 1-1,0-1 1,1 1 0,-1-1 0,1 0 0,-1 1 0,2-1-46,-3-1 1,0 0 0,1 0 0,-1 0 0,0 0 0,0 0 0,1 0 0,-1 0 0,0 0 0,0 0 0,1 0 1,-1 0-1,0 0 0,0 0 0,1-1 0,-1 1 0,0 0 0,0 0 0,0 0 0,1 0 0,-1-1 0,0 1 0,0 0 0,0 0 0,0 0 0,0-1 0,1 1 0,-1 0 0,0 0 0,0-1 0,0 1 0,0 0 0,0 0 1,0-1-1,0 1 0,0 0-1,3-11-100,-3 9 74,3-7-268,0 0 1,4-8 293,-3 8-166,-1 0 0,0 0 0,1-6 166,-1 0-83,-2 5 69,1 0 0,1 1 0,-1 0 0,3-5 14,-4 12 4,-1 0 0,1 1 0,0-1 0,0 0 0,1 0 0,-1 0 0,0 0 0,0 1 0,1-1 0,-1 1 0,1-1 0,0 1 0,-1 0 0,1-1 1,0 1-1,0 0 0,0 0 0,0 0 0,0 0 0,0 1 0,0-1 0,0 0-4,-1 1 11,0 0 0,0 0 0,0 0 0,-1 0 0,1 0 0,0 0 0,0 0 0,0 0 1,-1 0-1,1 1 0,0-1 0,0 0 0,0 0 0,-1 1 0,1-1 0,0 1 0,-1-1 0,1 0 0,0 1 0,0 0-10,0 0 33,1 1 0,-1-1 1,0 1-1,0-1 1,0 1-1,0 0 1,0-1-1,0 1 1,0 0-35,1 6 157,1 0 0,-1-1 0,0 1 0,-1 1-157,0-5 65,1 9 312,-1 0-1,0 6-376,-1-13 104,0 1 0,0 0 0,1 0 0,0 0 0,0 0 0,0-1 0,1 1 0,1 0 0,-1-1 0,1 0 0,0 1-104,-2-6 7,-1 0 0,1 0 0,-1 0 0,1 0 1,0 0-1,0 0 0,0-1 0,-1 1 0,1 0 1,0-1-1,0 1 0,1 0-7,-2-1 0,1 0 0,-1 0 0,0 0 0,1 0 0,-1 0 0,0 0 0,1 0 0,-1 0 1,0 0-1,1 0 0,-1 0 0,0 0 0,1-1 0,-1 1 0,0 0 0,1 0 0,-1 0 0,0 0 0,1-1 0,-1 1 1,0 0-1,0 0 0,1-1 0,-1 1 0,0 0 0,0 0 0,0-1 0,1 1 0,-1 0 0,0-1 0,0 1 0,0 0 0,0-1 1,0 1-1,0 0 0,1-1 0,-1 1 0,0 0 0,0-1 0,0 1 0,0 0 0,19-45-299,6-16 65,-25 58 237,1 1-1,0 0 1,-1 0 0,1 0 0,0 0 0,0 0 0,1 0 0,-1 0 0,0 0 0,1 1 0,-1-1-1,1 0 1,0 1 0,-1-1 0,1 1 0,0-1 0,1 0-3,-2 2 2,-1 0 0,1 0 1,-1 0-1,0 0 0,1 0 0,-1 0 0,0 0 1,1 0-1,-1 0 0,1 0 0,-1 0 0,0 0 1,1 0-1,-1 0 0,1 1 0,-1-1 0,0 0 1,1 0-1,-1 0 0,0 0 0,1 1 0,-1-1 1,0 0-1,1 0 0,-1 1 0,0-1 0,0 0 1,1 1-1,-1-1 0,0 0 0,0 1 0,0-1 0,1 0 1,-1 1-1,0-1 0,0 0 0,0 1-2,6 17 144,-3 3 19,-1-10-86,0 0 1,0 0-1,1 0 0,1 0 1,0-1-1,0 1 1,1-1-78,-4-8-84,-1-1 0,1 1 1,0-1-1,0 0 1,0 1-1,0-1 1,0 0-1,0 0 1,1 0 83,-2 0-6,1-1 0,0 0 0,-1 1 0,1-1 0,-1 0 0,1 0 0,0 0 0,-1 0 0,1 0 0,0 0 0,-1 0 0,1 0 0,0 0 0,-1 0 0,1 0 0,0 0 0,-1 0 0,1-1 0,0 1 0,-1 0 1,1 0-1,-1-1 0,1 1 0,0-1 6,9-4 12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8.6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1 12595,'9'24'5161,"0"6"-2473,0 9-703,-2 14-73,1 6-223,3 6-761,2 3-248,7-4-320,0-7-128,4-16-152,-1-5-24,-7-15-104,-3-5-352,-12-9-1136,4-3-553,-13-17 585,-5-7 520</inkml:trace>
  <inkml:trace contextRef="#ctx0" brushRef="#br0" timeOffset="1">1 66 11082,'9'-5'1645,"1"0"-1,-1 0 1,1 1-1,0 0 0,1 1 1,-1 0-1645,0 1 515,0 0 1,0 1-1,0 0 1,0 1-1,1 0 1,-1 1-1,0 0 1,0 0-1,7 3-515,-2-1 562,1 2-1,-1 0 0,1 1-561,-14-5 36,0 0-1,0 0 1,0 0-1,-1 0 1,1 1-1,0-1 0,0 0 1,-1 1-1,1-1 1,-1 1-1,0 0 1,1 0-1,-1-1 0,0 1 1,0 0-1,0 0 1,0 0-1,0 0 0,-1 0 1,1 0-1,-1 0 1,1 0-1,-1 1 1,0-1-1,1 0 0,-1 0 1,0 0-1,-1 0 1,1 1-1,0-1 1,-1 2-36,0 1 13,-1 0 1,1 1 0,-1-1 0,0 0 0,0 0 0,-1 0 0,0-1 0,0 1 0,0-1 0,0 1 0,-1-1 0,0 0-14,-2 3-246,-1-1 0,0 0 0,-1 0 0,0-1 0,-5 4 246,10-8-314,0 1 1,1-1 0,-1 0 0,0 0 0,0 0 0,0 0 0,0 0-1,0-1 1,0 1 0,0-1 0,0 0 0,0 0 0,0 0 0,0 0-1,0-1 1,-1 1 0,1-1 0,0 0 0,0 0 313,-11-7-1562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4.5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259 48 5801,'4'-6'1245,"17"-31"6579,-21 32-5581,-4 7-325,-21 35 1000,13-18-2397,-75 112 1487,64-92-1746,2 1-1,-8 21-261,-2 20 160,12-30-1185,-7 11 1025,21-50-759,4-8-986,3-5-3569,10-12 3191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9.0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10322,'25'3'4633,"-2"17"-1784,-13 6-529,1 17-143,-5 7-225,-3 6-672,6 0-303,-3-4-561,-1-5-176,0-18-128,-1-8-400,6-16-1369,0-5 769,9 0 136</inkml:trace>
  <inkml:trace contextRef="#ctx0" brushRef="#br0" timeOffset="1">230 221 11434,'6'21'5378,"-1"0"-2066,-1 7-1119,0 7-97,-1-3-647,4-1-465,-2-12-512,2-8-320,-1-11-1504,0-8 727,2-4 33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9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0 12747,'-1'10'5185,"3"-3"-2689,2 1-927,0 0-241,3 4-728,-1-1-3737,6-6 2329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39:59.7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93 15675,'2'53'7358,"-1"-39"-6757,1-1 0,0 0 0,1-1 0,0 1 0,1 0-601,-3-11 21,0-1 1,-1 1-1,1-1 1,0 1 0,0-1-1,0 1 1,0-1-1,0 0 1,0 1 0,0-1-1,1 0-21,-2-1-5,0 1 0,0-1 0,1 0 0,-1 0-1,0 0 1,0 0 0,1 0 0,-1 0 0,0 1 0,1-1 0,-1 0-1,0 0 1,0 0 0,1 0 0,-1 0 0,0 0 0,1 0 0,-1 0-1,0 0 1,1 0 0,-1 0 0,0-1 0,0 1 0,1 0 0,-1 0 0,0 0-1,0 0 1,1 0 0,-1 0 0,0-1 0,0 1 0,1 0 0,-1 0-1,0 0 1,0-1 0,0 1 0,1 0 0,-1 0 0,0-1 0,0 1-1,0 0 1,0 0 0,0-1 0,0 1 0,1 0 0,-1-1 0,0 1-1,0 0 1,0 0 0,0-1 0,0 1 0,0 0 0,0-1 0,0 1 5,9-44-2246,-7 28 1347,2-1 0,2-4 899,-3 12-38,0 0-1,1 0 1,0 1-1,1-1 1,0 1-1,1-1 39,-5 8 18,-1 0-1,1 0 0,-1 0 1,1 1-1,-1-1 1,1 0-1,-1 1 0,1-1 1,0 1-1,0-1 0,-1 0 1,1 1-1,0-1 1,0 1-1,0 0 0,-1-1 1,1 1-1,0 0 1,0 0-1,0-1 0,0 1 1,0 0-1,0 0 0,0 0 1,-1 0-1,2 0-17,-1 1 59,1-1-1,-1 1 1,0-1 0,1 1-1,-1 0 1,0 0-1,0 0 1,1 0 0,-1 0-1,0 0 1,0 0-1,0 0 1,0 0-1,0 0 1,-1 1-59,5 5 369,-1 1-1,0-1 1,0 1 0,-1 0-1,0 1-368,9 36 1435,-8-27-865,1-1 0,2 6-570,-5-19 52,-1 0 0,1 0 0,0 0 0,1 0 0,-1 0 0,1 0 0,0-1 0,0 1-1,0-1 1,0 0 0,1 1-52,-3-3-5,0 0 0,1 0-1,-1 0 1,1-1 0,-1 1 0,1 0-1,-1-1 1,1 1 0,0-1-1,-1 1 1,1-1 0,0 0 0,-1 1-1,1-1 1,0 0 0,1-1 5,0 1-137,0 0 0,0-1 0,0 0 0,0 0 0,0 0 0,0 0 0,-1 0 0,1-1 0,1 0 137,1-2-788,1 0-1,-1 0 0,0 0 1,0-1-1,0 0 1,0 0-1,3-6 789,0-1-1935,-8 11 1878,0 1 0,0-1 0,0 1 0,1-1 0,-1 1 0,0 0 0,0-1 0,0 1 0,0-1 0,0 1 0,0-1 0,0 1 0,0-1 0,0 1 0,0-1 0,0 1 0,0 0 0,0-1 0,-1 1 0,1-1 0,0 1 0,0-1 0,0 1 0,-1 0 0,1-1 0,0 1 57,-1 0 122,1-1-1,0 1 1,0 0 0,0 0 0,0 0-1,0 0 1,0 0 0,-1-1-1,1 1 1,0 0 0,0 0-1,0 0 1,0 0 0,0-1-1,0 1 1,0 0 0,0 0-1,0 0 1,0-1 0,0 1-1,0 0 1,0 0 0,0 0 0,0 0-1,0-1 1,0 1 0,0 0-1,0 0 1,0 0 0,0-1-1,0 1 1,0 0 0,0 0-1,1 0 1,-1 0 0,0-1-1,0 1 1,0 0-122,7-5 1131,-2 1-1026,12-18 250,13-24-136,-28 44-204,-1-1 0,0 1 0,0-1 1,0 1-1,-1-1 0,1 1 0,0-1 0,-1 0 1,0 0-1,1 1 0,-1-1 0,0 0 1,-1 0-1,1 1 0,-1-3-15,0 1 18,0 0 0,-1 0 0,1 0 1,-1 0-1,0 0 0,0 0 0,-1 1 0,0-2-18,0 1 20,-1-1 1,0 1-1,0 0 1,0 1-1,0-1 0,0 1 1,-5-3-21,8 5 21,-1 0 1,1 0-1,-1 0 1,0 0 0,1 1-1,-1-1 1,1 1-1,-1-1 1,0 1-1,0-1 1,1 1-1,-1 0 1,0 0-1,0 0 1,1 0-1,-1 0 1,0 0-1,0 0 1,1 1-1,-1-1 1,0 1-1,1-1 1,-1 1-1,0-1 1,1 1 0,-1 0-1,0 0-21,1 1 38,-1-1-1,1 1 1,0-1-1,0 1 1,-1-1 0,1 1-1,0 0 1,1 0-1,-1-1 1,0 1 0,0 0-1,1 0 1,-1 0-38,-4 30 402,4 0-188,2-1 0,1 1 1,1-1-1,2 1-214,-2-8 68,4 20 78,3-1-1,1 1 0,10 22-145,53 123 571,-52-134-333,-13-34-145,-1-6 1,-2 1 0,0 1 0,-1-1 0,0 1 0,1 15-94,-6-30 8,0 0 1,1 0-1,-1 0 1,0 0-1,-1 0 1,1 0 0,0 0-1,0 0 1,-1 0-1,0 0 1,1 0 0,-1 0-1,0 0 1,0 0-1,0 0 1,0 0-1,0 0 1,0-1 0,-1 1-1,1 0 1,0-1-1,-2 1-8,1 0 5,0-1 0,0 0-1,0 0 1,0-1 0,0 1-1,0 0 1,-1-1 0,1 1 0,0-1-1,0 1 1,-1-1 0,1 0-1,0 0 1,-1 0 0,1-1-1,0 1 1,0 0 0,-1-1 0,1 1-1,-1-1-4,-5-2-58,0 0 0,1-1 0,-1 0 0,1 0 1,0 0-1,-1-1 0,2 0 0,-1 0 0,-1-3 58,-1-1-376,0 0 0,0 0 0,1-1-1,1 0 1,-7-11 376,12 16 37,-1 0-1,1 0 1,0 0-1,0 0 1,1 0-1,-1-4-36,0-3-65,1 0 0,0-7 65,1 18-3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0.3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47 10178,'-1'-1'599,"1"1"0,-1-1 1,1 0-1,-1 0 0,1 1 0,-1-1 0,1 0 0,0 0 0,0 0 0,-1 1 0,1-1 1,0 0-1,0 0-599,2 2 3566,2 10-2217,6 21-334,0-2-129,1 0 0,9 18-886,-14-36 270,0-1 0,3 5-270,-6-12 33,-1-1 0,0 0 0,1 0 1,0 0-1,-1 0 0,1 0 1,1-1-1,-1 1 0,2 0-33,-5-3 2,0 0-1,0 0 0,0 0 1,0 0-1,0 0 0,0 0 1,1 0-1,-1 0 0,0 0 1,0 0-1,0 0 1,0 0-1,0 0 0,0 0 1,0 0-1,0-1 0,0 1 1,0 0-1,0 0 0,1 0 1,-1 0-1,0 0 0,0 0 1,0 0-1,0 0 0,0 0 1,0-1-1,0 1 1,0 0-1,0 0 0,0 0 1,0 0-1,0 0 0,0 0 1,0 0-1,0 0 0,0-1 1,0 1-1,0 0 0,0 0 1,0 0-1,0 0 0,0 0 1,0 0-1,0 0 0,0 0 1,0-1-1,-1 1 1,1 0-1,0 0 0,0 0 1,0 0-1,0 0 0,0 0 1,0 0-1,0 0-1,-3-9 20,-20-37 40,10 22-20,-8-24-40,18 39 3,1 1 0,-1-1 0,1 0-1,1 0 1,0 0 0,0 1 0,0-9-3,1 15-3,0 0 0,1 0 0,-1 1 1,0-1-1,0 0 0,1 1 0,-1-1 0,1 0 0,0 1 0,-1-1 0,1 1 0,0-1 0,0 1 0,0-1 0,0 1 0,0-1 0,0 1 0,1 0 0,-1 0 0,0-1 0,1 1 0,-1 0 0,0 0 0,1 1 0,0-1 0,-1 0 0,1 0 0,-1 1 0,2-1 3,4-1-324,1 1-1,0-1 0,-1 2 0,1-1 0,0 1 1,1 0 324,6 0-1185,17-2 29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0.8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34 12627,'-5'6'2426,"0"1"1,1 0 0,-2 3-2427,4-6 560,0 0 0,1 0 0,-1 0 0,1 1 0,0-1 0,0 3-560,0-5 88,1 1 0,0-1 0,0 1 1,0-1-1,0 1 0,1-1 0,-1 1 1,1-1-1,-1 1 0,1-1 0,0 0 1,0 1-1,0-1 0,0 0 1,0 0-1,0 0 0,1 0 0,-1 0 1,1 0-1,0 0 0,-1 0 0,1 0 1,0-1-1,0 1 0,0-1 0,2 2-88,1 0 52,0 0-1,1-1 1,-1 1-1,1-1 1,-1 0-1,1-1 1,0 1-1,4 0-51,4-1 34,1 0 0,-1 0 0,3-1-34,-10-1 5,-1 1-1,0-1 1,1 0 0,-1 0 0,0-1-1,0 0 1,1 0 0,-1-1-5,-4 2 1,0 1-1,0-1 1,0 0 0,0 0 0,0-1 0,-1 1-1,1 0 1,0-1 0,-1 1 0,1-1 0,-1 1-1,0-1 1,1 0 0,-1 1 0,0-1 0,0 0-1,0 0 1,0 0 0,0 0 0,0 0 0,-1 0-1,1 0 1,-1 0 0,0 0 0,1 0 0,-1-1-1,0-1 2,-1-1 1,0 1-1,1-1 1,-1 1-1,-1-1 1,1 1-1,-1 0 1,1 0 0,-1-1-1,-1 1 1,1 1-1,0-1 1,-1 0-1,0 1 1,0-1-1,-1 0-2,-1-1 4,0 0-1,-1 0 1,1 1-1,-1 0 0,0 0 1,0 0-1,-1 1 1,1 0-1,-1 0 0,0 0-3,0 1-46,0 0 0,0 1 0,0 0 0,-1 0 0,1 0 0,0 1 0,-5 0 46,9 0-10,-1 1 1,1-1-1,0 0 0,-1 1 1,1 0-1,0 0 1,-1 0-1,1 0 0,0 1 1,0-1-1,0 1 1,0-1-1,0 1 1,0 0-1,1 0 0,-1 1 1,0-1 9,-2 5 243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1.2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13347,'14'53'8344,"4"23"-6154,9 76 457,-23-138-2439,0 0 1,6 10-209,-6-13 50,0-1 0,-1 0 1,0 1-1,0-1 0,-1 4-50,-1-13 2,-1-1 0,0 1-1,0-1 1,0 1-1,0-1 1,0 1-1,0-1 1,0 1-1,-1-1 1,1 1-1,0-1 1,0 1-1,0-1 1,0 0-1,-1 1 1,1-1-1,0 1 1,0-1 0,-1 1-1,1-1 1,0 0-1,0 1 1,-1-1-1,1 0 1,-1 1-1,1-1 1,-1 1-2,0-1-5,0 0 0,0 1 1,0-1-1,0 0 0,0 0 1,0 0-1,0 0 0,0 0 1,0 0-1,0 0 0,0 0 1,0 0-1,0 0 5,-2-1-35,1 1 0,-1-1 1,0 0-1,1 0 0,0 0 1,-1 0-1,1 0 0,0-1 0,-1 1 1,0-2 34,0 1-36,1 0 0,1-1 0,-1 1 0,0 0 0,0-1 0,1 1 0,0-1 0,-1 0 0,1 1 0,0-1 0,0 0 0,0 0 0,1 0 0,-1 1 0,1-1 0,0 0 0,-1-1 36,2 1-12,-1 0 0,1 0 0,-1 1 0,1-1 0,0 0 0,0 0 1,0 0-1,0 1 0,1-1 0,-1 1 0,1-1 0,0 1 1,-1-1-1,1 1 0,0 0 0,0 0 0,2-1 12,2-2 11,0 0-1,1 0 1,0 0-1,0 1 1,0 0-1,0 1 1,0 0-1,1 0 1,0 0-1,0 1 1,-1 0-1,1 1 1,0 0-1,0 0 1,1 0-1,-1 1 1,0 0-1,0 1 1,0 0-1,0 0 1,0 1-1,0 0 1,2 1-11,-7-2 44,0 0 0,0 1 0,0-1 0,0 1 0,0 0 0,-1-1 0,1 1 0,-1 0 0,1 1 0,-1-1 0,0 0 0,0 1 0,0-1 0,0 1 0,0 0 1,0-1-1,-1 1 0,0 0 0,1 0 0,-1 1-44,0-1 31,-1-1 0,1 0 0,-1 1 0,0-1 0,0 0 0,0 1 0,0-1 0,0 0 0,0 1 0,-1-1 0,1 0 0,-1 0 0,0 1 0,0-1 0,0 0 0,0 0 0,0 0 0,0 0 0,0 0 0,0 0 0,-1 0 0,1 0 0,-1-1 0,0 1 0,1-1 0,-1 1 0,0-1 0,-1 1-31,-4 2-17,1 0 0,-1-1 0,0 1 0,0-2-1,0 1 1,0-1 0,-1 0 0,1-1 0,0 0 0,-1 0-1,1 0 1,-5-1 17,5 0-665,1 0-1,-1-1 1,0 0-1,1 0 0,0 0 1,-1-1-1,1 0 1,-6-2 665,12 4-92,0 0-1,-1 0 1,1 0 0,0 0 0,0 0 0,0 0-1,0 0 1,-1-1 0,1 1 0,0 0 0,0 0 0,0 0-1,0 0 1,0 0 0,-1 0 0,1 0 0,0 0-1,0 0 1,0 0 0,0 0 0,0-1 0,0 1 0,-1 0-1,1 0 1,0 0 0,0 0 0,0 0 0,0 0-1,0-1 1,0 1 0,0 0 0,0 0 0,0 0-1,0 0 1,0 0 0,0-1 0,0 1 0,0 0 0,0 0-1,0 0 1,0 0 0,0-1 0,0 1 0,0 0-1,0 0 1,0 0 0,0 0 0,0-1 92,10-5-2281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1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62 11955,'2'1'615,"16"0"5056,-13-3-2535,-5 1-3009,0 1 0,0 0 0,0-1 0,0 1 0,0 0 0,0-1 0,0 1 0,0-1 0,-1 1 0,1 0 0,0-1 1,0 1-1,0 0 0,-1-1 0,1 1 0,0 0 0,0 0 0,-1-1 0,1 1 0,0 0 0,-1-1-127,-12-8 944,1 2-838,0 0-33,6 3-50,1 0 1,-1 1-1,0 0 0,0 0 1,0 0-1,0 1 0,0 0 1,0 0-1,-1 0 0,0 1-23,5 1 1,0-1 0,-1 1 0,1 0 0,-1 0 0,1 0 0,-1 0 0,1 0-1,-1 0 1,1 1 0,-1-1 0,1 1 0,0 0 0,-1 0 0,1 0 0,0 0-1,0 0 1,-1 0 0,1 0 0,0 1 0,0-1 0,0 1 0,1 0 0,-1-1-1,0 1 1,1 0 0,-1 0 0,1 0 0,-1 0 0,1 1 0,0-1 0,0 0-1,0 0 1,0 1 0,1-1 0,-1 2-1,-1 4 34,1-1 0,0 0 0,0 1 0,1-1-1,0 1 1,0-1 0,1 1 0,0-1 0,0 1 0,1-1 0,0 0-1,0 0 1,1 2-34,-1-5 41,-1 1 0,1-1-1,1 1 1,-1-1-1,0 0 1,1 0 0,0 0-1,0-1 1,0 1 0,1-1-1,-1 1 1,1-1 0,-1 0-1,1-1 1,0 1 0,0 0-1,1-1 1,-1 0-1,0 0 1,1 0 0,0-1-41,-1 0 6,-1-1 0,0 1-1,0-1 1,0 0 0,0 0 0,0-1 0,1 1 0,-1-1 0,0 1 0,0-1 0,0 0 0,0 0 0,0 0 0,-1-1-1,1 1 1,0-1 0,0 1 0,-1-1 0,1 0 0,-1 0 0,1 0 0,-1 0 0,0-1 0,0 1 0,1-2-6,3-4-1,-1 0 0,0 0 1,0 0-1,0-1 1,-1 0-1,-1 0 1,3-6 0,9-38 33,-15 53-32,0 0 0,0 0 0,0 0 0,0 0 0,0-1 0,0 1 0,0 0 0,0 0 0,0 0 0,0 0 0,0 0 0,0-1 0,1 1 0,-1 0-1,0 0 1,0 0 0,0 0 0,0 0 0,0 0 0,0-1 0,0 1 0,0 0 0,0 0 0,0 0 0,1 0 0,-1 0 0,0 0 0,0 0 0,0 0 0,0 0 0,0-1 0,0 1 0,1 0 0,-1 0 0,0 0 0,0 0 0,0 0 0,0 0 0,0 0 0,0 0-1,1 0 1,-1 0 0,0 0 0,0 0 0,0 0 0,0 0 0,0 0 0,1 0 0,-1 0 0,0 0 0,0 1 0,0-1-1,0 0 3,1 0-1,-1 0 1,0 0-1,0 1 1,0-1-1,0 0 1,0 0-1,0 1 1,0-1-1,0 0 1,1 0-1,-1 1 1,0-1-1,0 0 1,0 0-1,0 0 1,0 1-1,0-1 1,0 0-1,0 0 1,-1 1-1,1-1 1,0 0-1,0 0 1,0 1-1,0-1 1,0 0-1,0 0 1,0 1-1,0-1-2,-1 1 4,0 0 0,1 1 0,-1-1 0,0 0 0,1 1 0,0-1-1,-1 1 1,1-1 0,0 1 0,0-1 0,0 1 0,0 0-4,-1 9 16,-2 29-9,3-39-31,0 0 0,0 0 0,0 0 0,1 0 0,-1 0 0,0-1 1,0 1-1,0 0 0,1 0 0,-1 0 0,1-1 0,-1 1 0,0 0 0,1 0 1,-1-1-1,1 1 0,0 0 0,-1 0 24,1-1-66,-1 0 0,1 1 0,0-1 0,-1 0 0,1 0 0,-1 1 0,1-1 0,0 0 1,-1 0-1,1 0 0,-1 0 0,1 0 0,0 0 0,-1 0 0,1 0 0,0 0 0,-1 0 0,1 0 0,0 0 66,1-1-139,1 0 0,0 0 0,-1 0-1,0-1 1,1 1 0,-1-1 0,1 1 0,-1-1-1,1-1 140,17-19-293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2.0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12515,'2'2'514,"-1"-1"0,1 0 1,-1 0-1,0 1 1,0-1-1,0 1 1,0-1-1,0 1 0,0 0 1,0-1-1,0 1 1,0 0-1,-1-1 0,1 3-514,4 27 1603,-4-20-707,7 58 1896,3-1-1,17 55-2791,-24-109 108,0 3-19,1-1 1,1-1 0,0 1 0,4 4-90,-8-17-56,-3-7-86,-3-9-256,1 7 240,0 0 0,1 0 0,0-1 1,0 1-1,1 0 0,0-1 0,0 1 1,0-1-1,1 0 0,0 1 0,0-1 1,1 1-1,0-1 0,0 1 1,0-1-1,1 1 0,0-1 0,1-2 158,0 4-21,-1 0 0,1 0-1,0 0 1,0 1-1,1-1 1,-1 1 0,1-1-1,0 1 1,1 0-1,-1 1 1,1-1 21,-3 2 28,0 1-1,0-1 1,0 1 0,1 0 0,-1 0-1,0 0 1,1 0 0,-1 1-1,1-1 1,-1 1 0,1-1 0,-1 1-1,1 0 1,-1 0 0,1 0 0,0 0-1,-1 0 1,1 1 0,-1-1-1,1 1 1,-1 0 0,0 0 0,1-1-1,-1 2 1,0-1 0,1 0-28,-1 0 80,0 1-1,0-1 1,0 1 0,0-1 0,0 1 0,-1 0 0,1 0 0,0 0 0,-1 0 0,1 0-1,-1 0 1,0 0 0,0 0 0,0 1 0,0-1 0,0 0 0,0 1 0,-1-1-1,1 1 1,-1-1 0,0 0 0,1 1 0,-1-1 0,0 1 0,0-1 0,-1 2-80,0 1 109,1 1 0,-1-1 0,-1 0 0,1 0 0,-1 0 0,0 0 0,0 0 0,-1 0 1,1-1-1,-1 1 0,0-1 0,-1 1-109,-2 2 32,0-2 1,-1 1-1,1-1 1,-1 0-1,0 0 1,-1-1-1,1 0 1,-1 0-1,0-1 1,1 1-1,-8 0-32,14-3-116,-1-1 0,0 1-1,1-1 1,-1 0 0,0 1 0,1-1-1,-1 0 1,0 0 0,1 0 116,0 0-29,1 0 1,0 0-1,0 0 1,0 0-1,-1 0 1,1 0-1,0 0 1,0 0-1,0-1 1,0 1-1,-1 0 0,1 0 1,0 0-1,0 0 1,0 0-1,0 0 1,0-1-1,-1 1 1,1 0-1,0 0 1,0 0-1,0 0 1,0-1-1,0 1 0,0 0 1,0 0-1,0 0 1,0 0-1,0-1 1,0 1-1,0 0 1,0 0 28,0-1 4,0 0 0,0-1 0,0 1 0,1 0 0,-1 0 1,0 0-1,1 0 0,-1 0 0,1 0 0,-1 0 0,1 0-4,17-27-154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2.4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131 267 12459,'20'22'5193,"-19"4"-2249,-1 1-887,-2 0-273,-1-2-199,0-7-865,-1-9-192,8-9-1152,-2-9-673,2-13 65,-3-8 312</inkml:trace>
  <inkml:trace contextRef="#ctx0" brushRef="#br0" timeOffset="1">1 1 11386,'5'0'4897,"0"10"-2080,3 3-760,0 3-857,3 3-104,4 0-1272,1-3-864,13-4 648</inkml:trace>
  <inkml:trace contextRef="#ctx0" brushRef="#br0" timeOffset="2">361 31 9242,'-6'23'4529,"6"25"-968,-2 5-1105,2 15-495,2-2-209,4-5-712,5-3-296,4-16-416,1-9-175,5-17-586,3-5-479,-2-12-296,0-14 576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2.7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12323,'0'0'5225,"3"7"-2409,-2-1-1551,-1-6-105,0 0-368,1 0-360,30 9-1016,35 11-632,-23-17 760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4.9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8554,'5'3'9096,"3"0"-6992,-1 3-1569,0 1 0,-1-1 0,1 1 0,-1 0 0,-1 1 0,5 6-535,4 11 1160,6 15-1160,-5-11 579,32 56 717,57 76-1296,-84-128-3502,-18-32 2514</inkml:trace>
  <inkml:trace contextRef="#ctx0" brushRef="#br0" timeOffset="1">489 351 13363,'23'0'5313,"-9"12"-3577,7 2-463,-17 5 271,0 1-408,0 2-320,-5 0-159,0-1-425,1 0-104,-3-6-72,3-2 56,0-6-680,-1-4-569,-1-6 2754,1 2-1697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3.5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8 11570,'-2'0'6127,"0"2"-3347,1 8-2963,1-7 1178,1 11-400,0 0 0,0 0 0,2 0 0,3 11-595,-5-18 180,1 3 71,1-1-1,0 0 0,0 0 1,1 0-1,0 0 1,0-1-1,1 1 1,4 4-251,-7-10 29,1 1 0,0-1-1,0 0 1,0-1 0,0 1 0,0 0 0,1-1 0,-1 0 0,1 0 0,-1 0 0,1 0-1,0 0 1,0-1 0,0 0 0,0 1 0,0-2 0,0 1 0,0 0 0,3-1-29,-4 0-123,1 0-1,-1-1 1,1 1 0,-1-1 0,1 0 0,-1 0 0,0 0 0,0-1 0,1 1 0,-1-1-1,0 0 1,0 0 0,-1 0 0,1 0 0,0 0 0,-1-1 0,1 1 0,-1-1 0,2-2 123,4-4-877,-1-1 1,0-1-1,0 0 0,4-10 877,-7 12-100,-1-1-1,0 1 0,0-1 1,-1 1-1,0-1 1,-1 0-1,0 0 0,-1 0 1,0 0-1,0 1 0,-1-1 1,0 0-1,-1-2 101,1 10 596,0 6-92,1 9 269,2-5-402,0 0 0,0 0 0,1 0 0,2 5-371,4 10 571,18 48 1522,13 20-2093,-29-66 79,-1 0 0,-1 0 0,-1 1 0,-1 0 0,-2 0 0,0 3-79,-4-22 26,-1 0 1,1 0-1,-2-1 1,1 1-1,-1 0 1,0-1-1,0 1 1,0 0-1,-1-1 1,-1 3-27,2-7 14,0 0 0,0 0 0,0 1 0,0-2 1,-1 1-1,1 0 0,0 0 0,-1 0 0,1 0 0,-1-1 0,0 1 0,0-1 1,1 1-1,-1-1 0,0 0 0,0 0 0,0 0 0,0 0 0,-1 0 1,1 0-1,0-1 0,0 1 0,0 0 0,-1-1 0,1 0 0,0 0 1,-1 0-1,1 0 0,0 0 0,0 0 0,-1 0 0,0-1-14,-35-8-1094,0-1 0,-10-6 1094,15 6-1195,24 7 761,1 1-361,0-1 1,0 1-1,1-1 0,-1-1 1,1 1-1,0-1 1,0-1-1,-6-4 795,5-2-1211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4.1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11522,'-1'21'4593,"-11"14"-3032,11 17-105,-3 8-256,-2 3-191,14 1-329,-1-9-136,6-13-296,1-8-112,-12-20-544,5 0-504,0-14-1001,-5-3 1105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4.4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15 159 11346,'-1'20'4689,"-3"2"-2696,9 5-233,-8-1-255,7 1-361,6-7-584,-5-4-184,7-9-584,-12-9-504,3-15-304,3-6 503</inkml:trace>
  <inkml:trace contextRef="#ctx0" brushRef="#br0" timeOffset="1">0 0 10882,'6'0'4801,"0"8"-2064,-4-1-545,8 2-879,-6-2-241,2 0-984,11 3-4305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5.6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10 9122,'-1'-1'902,"0"1"-1,0-1 1,0 0 0,0 0 0,0 1 0,0-1-1,0 1 1,-1-1 0,0 1-902,-1-1 440,0 0 0,1 1 0,-1-1 0,0 1 0,0 0 0,0 0 0,0 0 0,0 0 0,0 1 0,-1-1-440,4 0 40,-1 1-1,0-1 1,1 0 0,-1 0-1,1 0 1,-1 0 0,1 1 0,-1-1-1,1 0 1,-1 1 0,1-1-1,-1 0 1,1 1 0,-1-1 0,1 1-1,0-1 1,-1 1 0,1-1-1,-1 0 1,1 1 0,0 0-1,-1-1-39,-13 37 679,5-19-494,6-12-118,-1 0-1,1 1 0,1-1 0,-1 1 1,1 0-1,0 0 0,1 0 0,-1 0 1,2 0-1,-1 0 0,1 0 0,0 5-66,0-5 67,1-1-1,1 1 0,-1 0 0,1-1 0,0 1 0,0-1-66,-1-3 17,1-1 0,-1 1 1,0-1-1,1 0 0,-1 0 0,1 1 0,-1-1 0,1 0 0,0 0 1,0-1-1,0 1 0,0 0 0,1-1 0,-1 1 0,0-1 1,0 0-1,2 1-17,0-1 1,-1 0 1,1 0-1,0-1 1,0 1-1,-1-1 0,1 0 1,0 0-1,0 0 1,0 0-1,-1-1 1,1 1-1,0-1 1,0 0-1,-1 0 1,1-1-1,-1 1 1,1-1-1,-1 0 1,0 0-1,0 0 1,1 0-1,-1 0 0,0-1-1,4-3-13,1-1-1,-1 0 0,-1 0 1,0 0-1,0-1 0,0 0 0,-1 0 1,3-6 13,-4 8-7,-1-1 0,-1 1 0,1-1 0,-1 1 0,0-1 1,-1 0-1,0 0 0,0 0 0,0 0 0,-1-2 7,0 6 3,0 0-1,0 0 0,-1 0 0,1 1 1,-1-1-1,0 0 0,1 0 0,-2 1 1,1-1-1,0 0 0,0 1 1,-1-1-1,1 1 0,-1 0 0,0-1 1,0 1-1,0 0 0,0 0 0,0 0 1,0 1-1,0-1 0,-1 0 1,1 1-1,-1-1 0,1 1 0,-3-1-2,1 0 1,-1 1-1,1 0 0,-1 0 0,0 0 1,1 1-1,-1-1 0,1 1 0,-1 0 1,0 1-1,1-1 0,-1 1 0,0 0 0,1 0 1,-1 0-1,0 1 0,0 0-130,0-1 0,1 1 0,-1 1 0,1-1 0,0 1 0,0-1 0,-1 1 0,2 0 0,-1 1 0,0-1 0,1 1 0,-1-1 0,1 1 0,0 1 130,2-3-101,0-1-1,0 1 1,0 0 0,0-1 0,0 1 0,0 0-1,1 0 1,-1-1 0,1 1 0,-1 0-1,1 0 1,0 0 0,0 0 0,0 0 0,0 0-1,0 0 1,0 0 0,0-1 0,1 1-1,-1 1 102,9 16-512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6.0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 39 9466,'-20'-31'4673,"5"23"-1120,3 10-1225,3 16-775,-2 11-121,6 26-400,4 6-168,1 18-256,8 6-151,8 3-257,-2-1-72,12-3-56,-8-5-16,1-10-32,-6-8-304,-7-18-1049,-6-11-583,-7-19 1040</inkml:trace>
  <inkml:trace contextRef="#ctx0" brushRef="#br0" timeOffset="1">0 355 13867,'27'-8'5457,"1"-1"-3320,13 3-593,-1 2-160,1 4-320,10 0-527,-4 4-289,9 0 1448,0-4-1248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6.5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0 201 12507,'3'3'794,"-2"-1"-495,1-1-1,-1 1 1,0-1-1,1 0 1,-1 1-1,1-1 1,-1 0 0,1 0-1,-1 0 1,1-1-1,0 1 1,0 0-1,-1 0 1,1-1-1,0 1 1,0-1-1,0 0 1,0 1 0,-1-1-1,2 0-298,7-1 335,-1 0 0,1 0 0,-1 0 0,1-1 0,-1-1 0,0 0 0,0 0 0,0-1-1,0 0 1,-1 0 0,0-1 0,7-5-335,-9 7 81,-1-2-1,0 1 0,0 0 1,0-1-1,0 0 0,-1 0 1,0-1-1,0 1 0,0-1 1,-1 0-1,0 0 0,0 0 1,0 0-1,-1-1 0,0 1 1,0-1-1,0 1 0,0-6-80,-2 9 17,0-1-1,-1 0 1,1 0-1,-1 0 1,1 0-1,-1 0 1,0 0-1,-1 0 0,1 1 1,-1-1-1,1 1 1,-1-1-1,0 1 1,-1-1-17,2 3 9,1 0 0,-1 0 0,0 0 1,0 0-1,0 0 0,0 0 0,0 0 0,-1 0 1,1 1-1,0-1 0,0 0 0,0 1 0,-1-1 1,1 1-1,0-1 0,-1 1 0,0-1-9,1 1 16,-1 0 0,1 0 0,0 1-1,-1-1 1,1 0 0,-1 1 0,1-1 0,0 0-1,-1 1 1,1 0 0,0-1 0,-1 1 0,1 0-1,0-1 1,0 1 0,0 0 0,0 0 0,0 0-1,0 0 1,-1 1-16,-2 3 61,0 0 0,1 0 1,-1 1-1,1-1 0,0 1 0,1 0 0,-1 0 0,1 0 1,0 0-1,1 0 0,0 0 0,-1 6-61,0-2 85,2 1 0,-1-1 0,1 1 0,1 0 1,0-1-1,0 0 0,2 5-85,0-3 86,0-1 1,1 0-1,1 0 0,-1 0 1,2-1-1,-1 1 1,2-1-1,-1 0 0,1-1 1,4 5-87,-7-11 12,0 1 0,0-1 0,1 0 1,-1 0-1,0 0 0,1 0 0,0-1 0,0 0 0,0 0 1,0 0-1,0-1 0,0 1 0,0-1 0,0 0 1,0-1-1,1 1 0,-1-1 0,3 0-12,11-2-349,-1 0 0,0-1-1,0-1 1,10-3 349,-18 4-370,13-5-1562,-1 0 1,-1-1-1,0-1 1,15-11 1931,-27 17-679,25-17-1031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6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164 347 6537,'1'-2'598,"-1"1"0,1-1 0,-1 0-1,1 1 1,-1-1 0,0 0 0,0 0 0,0 1-1,0-1 1,0 0 0,0 0 0,-1 1-1,1-1 1,0 0 0,-1 1 0,0-1-1,1 0 1,-1 1 0,0-1 0,0 1-1,0-2-597,-1 1 389,0 0-1,0 0 0,0 0 1,0 0-1,0 0 0,-1 1 1,1-1-1,0 1 0,-1-1 1,0 1-1,1 0 0,-3-1-388,0 1 132,1-1 0,-1 1 0,0 0 0,0 0 0,0 1 0,0-1 0,0 1 0,0 0 0,0 0 0,0 1 0,0 0 0,1 0 0,-1 0 0,0 0 0,-2 1-132,4 0 29,0 1 1,0-1-1,0 0 1,0 1-1,0-1 1,0 1-1,1 0 1,-1 0-1,1 0 1,0 0-1,0 1 1,0-1-1,1 0 1,-1 1-1,1 0 1,-1-1-1,1 1 1,0 0 0,1 0-30,-2 6 26,0-1 0,1 0 1,1 1-1,0-1 0,0 1 1,0 0-1,2 0-26,-2-5 11,1-1 0,1 1-1,-1 0 1,1 0 0,-1-1 0,1 1-1,1-1 1,-1 0 0,1 1 0,-1-1-1,1 0 1,0-1 0,1 1 0,-1 0-1,1-1 1,-1 0 0,2 1-11,-2-2 0,0 0 0,-1 0 0,1-1 0,0 0 1,0 1-1,0-1 0,0 0 0,0 0 0,0-1 0,0 1 0,0-1 1,1 1-1,-1-1 0,0 0 0,0 0 0,0-1 0,0 1 0,0-1 1,1 1-1,-1-1 0,0 0 0,0 0 0,0 0 0,-1-1 0,1 1 1,0-1-1,0 1 0,1-2-13,1-1 1,-1 1-1,0 0 1,0-1-1,0 0 1,-1 0-1,0 0 1,1 0-1,1-4 13,-1-1-47,1 1 0,-1-1 0,-1 1 0,0-1 0,1-4 47,1-11-153,0-1 0,-2 1 0,0-22 153,1-14-90,0 3 89,-3 0 1,-2-2 0,1 55 7,0 1 0,0-1 0,0 1 0,-1 0 0,1-1 0,-1 1 0,0 0 0,0-1 0,0 1 0,-1 0-1,1 0 1,-1 0 0,0 0 0,1 0 0,-2 0-7,3 3 5,0 0 0,0-1 0,0 1 0,-1 0 0,1 0 0,0 0 0,0-1 0,-1 1-1,1 0 1,0 0 0,0 0 0,-1 0 0,1 0 0,0 0 0,-1-1 0,1 1 0,0 0 0,-1 0 0,1 0 0,0 0-1,0 0 1,-1 0 0,1 0 0,0 0 0,-1 0 0,1 0 0,0 1 0,-1-1 0,1 0 0,0 0 0,0 0 0,-1 0-1,1 0 1,0 1 0,-1-1 0,1 0 0,0 0 0,0 0-5,-1 1 17,0 0-1,0 0 1,1 0 0,-1 0-1,0 1 1,1-1 0,-1 0-1,1 0 1,0 0 0,-1 1-17,-1 11 130,0 0 1,1 0-1,0 0 1,1 7-131,0-10 58,0 24 158,2-1 0,1 1 0,2-1 0,1 1-216,-2-14 65,2 0-1,0 0 1,1-1-1,1 0 1,0 0-1,2 0 1,3 3-65,-11-18-180,1 0 1,0-1-1,0 1 1,0-1-1,0 0 1,0 0-1,1 0 1,-1 0-1,1 0 0,0-1 1,3 2 179,-4-3-148,0 0 1,0 0-1,0 0 1,0-1-1,3 1 148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7.32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83 226 11426,'0'6'4281,"0"-4"-1649,2-2-943,0 1-1459,1 0 0,-1-1 0,1 1 0,-1-1 0,1 0-1,0 0 1,-1 0 0,1 0 0,-1 0 0,1-1 0,-1 1-1,1-1 1,-1 1 0,1-1 0,-1 0-230,4-1 138,-1 0 0,1-1 0,-1 0 0,0 0 1,0 0-140,-3 1 70,0 1-1,0-1 0,0 0 0,0 0 0,0 0 0,0 0 0,-1-1 0,1 1 0,-1 0 0,1-1 0,-1 1 0,0-1-68,2-4 166,-1-1 0,0 1 0,0-3-166,-1 7 38,0-5 15,0 1-1,0-1 1,0 1 0,-1-1 0,-1 1-1,1-1 1,-1 1 0,0-1 0,-1 1-1,0-1 1,-1 0-53,2 4 27,0 1 0,0-1 0,-1 1-1,1 0 1,-1-1 0,0 1 0,0 0-1,-1 0 1,1 0 0,-1 0 0,1 0 0,-1 1-1,0-1 1,0 1 0,0 0 0,0 0-1,0 0 1,-1 0 0,1 0 0,0 1 0,-1-1-1,-3 0-26,5 2 22,0-1 0,0 1 0,0 0 0,1 0 0,-1 0 0,0 0 0,0 0 0,0 0 0,0 1 0,0-1 0,0 1 0,0-1 0,1 1-1,-1 0 1,0-1 0,0 1 0,1 0 0,-1 0 0,0 0 0,1 1 0,-1-1 0,1 0 0,0 0 0,-1 1 0,1-1 0,0 1-22,-2 2 28,1 0 0,-1 0 1,1 0-1,0 0 0,1 0 1,-1 0-1,1 1 0,0-1 1,0 1-1,-1 3-28,1 11 87,0 0 1,0 0-1,2 0 1,2 16-88,17 77 339,-19-107-324,22 89 824,30 80-839,-46-154 81,-3-12-37,-1 0 0,0 0 1,-1 1-1,0-1 1,0 0-1,-1 1 1,0 0-1,-1 5-44,0-13 4,0 0 1,0 0-1,0 0 1,-1 0-1,1 0 0,0 0 1,-1 0-1,1 0 1,-1 0-1,1 0 1,-1 0-1,1 0 0,-1-1 1,1 1-1,-1 0 1,0 0-1,0 0 0,1-1 1,-1 1-1,0-1 1,0 1-1,0 0 1,0-1-1,0 1 0,0-1 1,0 0-1,0 1 1,0-1-1,0 0 0,0 0 1,0 1-1,0-1 1,0 0-1,0 0 1,0 0-1,0 0-4,-5 0-86,1-1 0,0 1 0,-1-1 1,1 0-1,0 0 0,-4-2 86,1 0-240,1 1 0,0-1-1,0-1 1,0 1 0,1-1 0,-1 0 0,1-1 0,0 1 0,0-1-1,0-1 1,1 1 0,0-1 0,-2-2 240,-14-26-462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7.8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1 167 11082,'24'-2'4049,"1"-1"-1,14-4-4048,-31 6 447,0-1 0,-1-1 0,1 1 0,-1-1 1,0 0-1,0-1 0,0 0 0,-1 0 0,1-1 0,1-1-447,-6 4 91,1 0 0,-1-1 0,0 1-1,0-1 1,0 0 0,-1 0 0,1 0-1,0 0 1,-1 0 0,0 0 0,0 0-1,0 0 1,0-1 0,0 1 0,-1 0-1,0-1 1,1 1 0,-1 0 0,0-1-1,-1 1 1,1 0 0,0-1 0,-2-2-91,2 4 19,-1-1 1,0 1 0,0 0 0,0 0 0,0 0 0,0 0 0,0 0-1,0 0 1,-1 0 0,1 0 0,-1 0 0,0 1 0,1-1-1,-1 1 1,0-1 0,0 1 0,0 0 0,0-1 0,0 1-1,0 0 1,0 0 0,0 0 0,-1 1 0,1-1 0,0 1 0,-1-1-1,1 1 1,0 0 0,-1-1 0,1 1 0,0 1 0,-1-1-1,1 0 1,-1 1-20,-1-1 52,0 1-1,-1 0 1,1 0 0,0 1-1,0-1 1,1 1-1,-1 0 1,0 0 0,0 0-1,1 0 1,-1 1-1,-1 1-51,0 1 70,1-1-1,0 1 0,0 0 0,0 0 0,0 0 1,1 0-1,0 1 0,-1 2-69,0 1 112,0 1 0,1 0 0,0 1 0,0-1 0,1 1 0,1-1 0,0 1 0,0-1 0,1 1 0,0 3-112,1-6 68,0-1 1,0 0-1,1 0 1,0 1-1,0-1 0,1 0 1,0-1-1,0 1 1,0 0-1,1-1 1,0 0-1,0 0 1,1 0-1,1 1-68,-2-3-7,0 1-1,1-1 1,0 0 0,0 0-1,0-1 1,1 1-1,-1-1 1,1 0 0,0-1-1,-1 1 1,1-1-1,0 0 1,0-1 0,1 1-1,-1-1 1,6 0 7,29-1-783,10-8 355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8.1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1 230 11562,'43'45'4225,"-41"-44"-4054,-1 0-1,0 0 0,1 0 0,-1 0 1,1 0-1,-1 0 0,1 0 0,0 0 1,-1-1-1,1 1 0,0-1 0,-1 1 1,1-1-1,0 0 0,0 1 0,-1-1 1,1 0-1,0 0 0,1-1-170,0 1 199,0-1 1,0 0-1,0 0 0,0 0 0,0-1 0,0 1 0,2-3-199,1 1 342,0 0-184,-1-1 1,0 0-1,0-1 1,0 1-1,0-1 1,0 0-1,-1 0 1,0 0-1,0-1 1,0 1-1,-1-1 1,0 0-1,0 0 0,-1 0 1,2-4-159,2-8 107,-2 1 0,0 0 0,-1-1 0,0 0 0,-1-5-107,-2 18 11,1-3 4,-1-1 1,0 1-1,0-4-15,0 10 1,-1 0 0,1 0 0,0 0 0,-1 0 0,1 1 0,-1-1 0,0 0 0,1 1 0,-1-1 0,0 0 0,0 1 0,0-1 0,0 1 0,-1-1 0,1 1 0,0 0 0,-1-1-1,1 1 9,0 1 1,-1-1 0,1 1 0,0-1-1,0 1 1,-1 0 0,1 0-1,0 0 1,0 0 0,-1 0-1,1 0 1,0 0 0,0 0-1,0 0 1,-1 0 0,1 1 0,0-1-1,0 1 1,0-1 0,-1 1-1,1-1 1,0 1 0,0-1-1,0 1 1,0 0 0,0 0-10,-7 4 160,1 1 1,0-1-1,0 2 1,1-1-1,-4 5-160,-4 6 805,-10 14-805,20-24 126,-1 0-1,2 0 1,-1 0 0,1 1 0,0 0 0,0-1-1,1 3-125,0-5 85,1 1-1,0-1 1,1 1-1,0 0 0,-1-1 1,2 1-1,-1-1 0,1 1 1,-1 0-1,3 4-84,-1-3 104,1 1-1,1-1 1,-1 0-1,1 0 0,0 0 1,1 0-1,3 3-103,1 1 150,0 0-1,1-1 0,10 7-149,-16-13 15,1-1-1,0 1 0,0-1 0,0 0 0,1 0 0,-1-1 0,1 1 1,0-1-1,-1-1 0,1 1 0,0-1 0,1 0-14,2 0 22,0-1-1,0 0 0,0 0 0,0-1 1,-1 0-1,1-1 0,7-2-21,31-9 100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5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157 2 12891,'-1'-2'5617,"0"2"-3056,-1 0-1313,1 0 360,0 0-760,-1 0-216,-19 2-159,-39 41-545,30-33-1057,4-1-527,14-9 816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09.5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1 203 4233,'7'30'2760,"-6"-22"213,-3-6 689,-1-7 1377,2 2-4782,1 0 1,0 1-1,0-1 1,0 0-1,0 0 1,0-1-258,2-9 343,-2 6-204,1-9 160,0 2 1,2-1-1,-1 0 0,2-1-299,2-4 946,6-18-946,-9 32 117,-1 1 0,1-1 0,0 1-1,0 0 1,0-1 0,1 2 0,0-1 0,4-4-117,-7 8 26,1 0 0,-1 0 0,1 0 0,-1 0 0,1 0 0,-1 0 0,1 0 0,0 0 0,-1 1 0,1-1 0,0 1 0,0-1 0,-1 1 0,1 0 0,0 0 0,0 0-1,0 0 1,-1 0 0,1 0 0,0 0 0,0 1 0,0-1 0,-1 0 0,1 1 0,0 0 0,0-1 0,-1 1 0,1 0 0,-1 0 0,1 0 0,-1 0 0,1 0 0,-1 0-26,8 6 102,-1 0 0,0 1-1,-1-1 1,0 2 0,2 2-102,-3-3 93,-3-5-62,52 60 555,-44-52-396,1 1 1,0-2-1,1 0 1,3 1-191,-11-8 51,0 0 1,0 0-1,0-1 1,1 0-1,-1 0 1,1 0-1,-1-1 1,1 1-1,0-2 1,0 1-1,-1 0 0,1-1 1,0 0-1,0-1 1,0 1-1,-1-1 1,1 0-1,0-1 1,3 0-52,-1-1 27,1-1 0,0 0 1,-1 0-1,0-1 0,0 1 0,0-2 0,-1 1 1,1-1-1,-1-1 0,-1 1 0,4-5-27,17-23-1507,-11 9-3332,-5 4 2334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1.2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31 7538,'2'-2'546,"-1"1"0,0-1 0,1 1 1,-1-1-1,0 1 0,0-1 1,0 0-1,0 0 0,0 1 0,-1-1 1,1 0-1,0 0 0,-1-1-546,0 3 59,0 0-1,0-1 1,0 1-1,0 0 1,0 0 0,0 0-1,0-1 1,0 1-1,1 0 1,-1 0 0,0 0-1,0-1 1,0 1-1,0 0 1,0 0-1,0 0 1,0-1 0,1 1-1,-1 0 1,0 0-1,0 0 1,0 0-1,0-1 1,0 1 0,1 0-1,-1 0 1,0 0-1,0 0 1,0 0 0,1 0-1,-1 0 1,0 0-1,0 0 1,1 0-1,-1 0 1,0 0 0,0-1-1,0 1 1,1 1-1,-1-1 1,0 0-1,0 0 1,0 0 0,1 0-1,-1 0 1,0 0-1,0 0 1,1 0-1,-1 0 1,0 0 0,0 0-1,0 1-58,1-1 123,0 1 0,-1 0 0,1-1 1,-1 1-1,1 0 0,-1 0 0,1 0 0,-1-1 0,1 1 0,-1 0 0,0 0 0,0 0 0,1 0 0,-1 0 0,0 0 0,0 0 1,0 0-124,0 34 1631,-1-1 0,-2 5-1631,-2 47 1240,5-34-499,2-1 0,5 18-741,6 24 416,-11-64-1585,-2-25 341,-1-3-839,-3 1 638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1.7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90 245 12451,'-28'1'3095,"8"-1"-268,0 0 1,-2-1-2828,24-1 1870,11 0-857,162 8-151,-53-2-535,361-11 356,-1-24-338,-132 7-36,64-1 170,440-26 661,-413 14-553,-67 6-282,-113 10-81,-220 15-544,-35 3-190,-8 0 128,0 2 416,0 0 1,-1 0-1,1 0 1,0 0-1,-1 0 1,1 1-1,0-1 1,-2 1-35,-43-5-115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2.5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 10786,'-1'-2'4377,"1"6"-2304,1 4-625,-1-8 72,0 3-55,9 26-337,14 34-136,-12-38-352,2-1-184,-10-13-256,6-2 8,3-6-728,-2-3-600,2-5 2992,5-6-1880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2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12667,'0'9'4993,"2"3"-3073,2 4-423,0 2 55,0 1-240,-1-1-472,1-2-184,8-2-327,-1-5-137,0-1-88,0-5-280,-3-2-833,1 0-463,0-1-897,0 0-47,6-1 1576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3.3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127 101 6137,'-2'-25'11324,"-1"11"-9965,0-1 0,-3-5-1359,6 18 130,-1 1 1,0-1-1,1 0 0,-1 1 1,0-1-1,0 0 0,0 1 1,0 0-1,0-1 0,0 1 1,0-1-1,0 1 0,-1 0 1,0-1-131,1 1 76,0 1-1,0-1 1,0 1 0,0 0 0,0-1 0,-1 1 0,1 0 0,0-1 0,0 1-1,0 0 1,0 0 0,0 0 0,0 0 0,0 0 0,-1 0 0,1 1 0,0-1-76,-3 1 112,1 0 1,0 1 0,-1 0-1,1-1 1,0 1 0,0 0-1,0 0 1,1 0 0,-1 1 0,0-1-1,-1 3-112,0 0 63,-1 1-1,1 0 1,1 0 0,-1 0-1,1 0 1,0 1-1,1-1 1,-1 1-1,1 0 1,1 0 0,-1 0-1,1 1-62,0 2 25,0 0 0,0 0 0,1 1 0,1-1 0,0 0 0,0 0 0,1 0 0,0 2-25,0-4 14,1-1-1,-1 1 1,2-1 0,-1 0-1,1 0 1,0 0 0,0 0-1,0 0 1,1-1 0,0 0-1,1 0 1,0 0-1,1 0-13,-3-2-226,1-1-1,-1 0 1,1 0-1,0 0 0,-1-1 1,1 0-1,1 0 0,-1 0 1,0 0-1,0-1 0,1 0 1,-1 0-1,1-1 0,-1 1 1,0-1-1,1 0 1,-1 0-1,1-1 0,3 0 227,26-10-4029,7-2 1634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3.8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 10634,'0'0'284,"0"0"0,-1 0 0,1 0 0,-1 0 0,1 0-1,-1 0 1,1 0 0,0 1 0,-1-1 0,1 0 0,-1 0 0,1 0-1,0 1 1,-1-1 0,1 0 0,0 1 0,-1-1 0,1 0-1,0 1 1,-1-1-284,-4 11 2267,1 15-769,4-24-1140,-2 10 285,2-1 1,0 1-1,0 0 1,1-1-1,2 11-643,-2-17 108,0 0 1,0 0-1,1 0 1,-1-1-1,1 1 0,0 0 1,1-1-1,-1 1 0,1-1 1,0 0-1,0 0 0,0 0 1,0 0-1,5 2-108,-7-4 6,1-1-1,0 1 1,0-1-1,1 0 1,-1 0 0,0 0-1,0 0 1,1 0-1,-1 0 1,0-1 0,1 1-1,-1-1 1,0 0-1,1 1 1,-1-1 0,1 0-1,-1-1 1,1 1-1,-1 0 1,0-1-1,1 1 1,-1-1 0,0 0-1,1 0 1,-1 0-1,0 0 1,2-1-6,-1 0-40,0 1 0,-1-2 0,1 1 0,-1 0 0,1 0-1,-1-1 1,0 1 0,0-1 0,0 0 0,0 0 0,0 0 0,0 0 0,-1 0 0,0 0 0,1 0 0,-1 0-1,0 0 1,-1-1 0,1-1 40,-1 0-35,0 0 0,0 1 0,0-1-1,-1 0 1,0 1 0,0-1 0,0 0-1,0 1 1,-1-1 0,0 1 0,0 0 0,0 0-1,0-1 1,-1 1 0,1 1 0,-1-1-1,-3-2 36,5 4-4,-1 0 0,0 0 0,0 0-1,0 0 1,0 0 0,0 1 0,0-1-1,-1 1 1,1 0 0,-1-1 0,1 1-1,-1 0 1,1 0 0,-1 1 0,1-1-1,-1 1 1,0-1 0,1 1 0,-1 0-1,0 0 1,1 0 0,-1 0 0,0 0-1,1 1 1,-1-1 0,0 1-1,1-1 1,-1 1 0,1 0 0,-1 0-1,0 1 5,1-1-161,1-1 0,0 1 0,0 0 0,-1 0 0,1 0 0,0 0 0,0-1 0,0 1 0,0 1 0,0-1 0,1 0 0,-1 0 0,0 0 0,0 0 0,1 1 0,-1-1 0,1 0 0,-1 0 0,1 1-1,-1-1 1,1 0 0,0 1 0,0-1 0,0 1 0,0 0 161,1 7-1092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4.1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 6081,'9'0'1666,"-1"0"0,1 1 1,-1 0-1,0 0 0,1 0 0,-1 1 0,0 1 0,7 2-1666,-11-3 305,0 0 0,-1 1 0,1-1 0,-1 0 0,1 1 0,-1 0 0,0 0 1,0 0-1,-1 0 0,1 0 0,-1 0 0,1 1 0,-1-1 0,0 1 0,0 0 0,-1 0 0,1 0 0,0 2-305,1 6 336,-1 0 0,0 1 0,0-1 0,-1 10-336,-1-12 81,2 0 42,-1-11-254,1-6-580,2-18 534,1 0 0,1 1 1,1 0-1,8-18 177,-15 41 18,1-1 0,0 1 0,-1 0-1,1-1 1,0 1 0,0 0 0,0 0 0,0-1 0,0 1-1,0 0 1,0 0 0,0 0 0,1 0 0,-1 1 0,0-1-1,1 0 1,-1 0 0,0 1 0,1-1 0,-1 1 0,1-1-1,-1 1 1,1 0 0,-1-1 0,1 1 0,-1 0 0,1 0-1,-1 0 1,1 0 0,-1 0 0,1 1 0,-1-1 0,1 0-1,-1 1 1,1-1 0,-1 1 0,1-1 0,-1 1 0,0 0-1,1 0 1,-1-1 0,0 1 0,0 0 0,1 0 0,-1 0 0,0 1-1,0-1 1,1 1-18,1 3 117,0 0-1,0 1 0,0-1 1,-1 1-1,1 0 0,-1 0 1,-1-1-1,1 1 0,-1 0 1,0 1-117,1 6 35,-2-1 0,1 1 0,-2 0 0,0 4-35,1-16-173,0 1-1,0-1 0,0 1 1,0-1-1,0 0 0,1 1 1,-1-1-1,0 1 0,1 0 174,2 1-2562,3-8-151,-6 3 1191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4.5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46 9482,'3'-1'1092,"0"2"0,0-1 0,0 0 0,0 0 0,-1 1 0,1-1-1,2 2-1090,-4-1 223,1-1 0,-1 1 1,1 0-1,-1 0 0,0 0 1,1 0-1,-1 0 1,0 0-1,0 1 0,0-1 1,0 0-1,0 0 1,0 1-1,0-1-224,1 4 503,1 0 0,-1 0 0,0 1 0,0-1 0,-1 0 0,1 1 0,-1 2-503,4 40 1540,-4-36-1284,0-10-118,0-6-84,0-14-80,1 6 0,-1 1-15,2 0 0,0 0 0,0 0-1,1 1 1,0-1 0,1 1 0,0 0-1,1 0 1,0 1 0,2-3 41,-7 10 13,1 0 0,-1 1 0,1-1-1,-1 0 1,1 1 0,0 0 0,-1-1 0,1 1-1,0 0 1,0 0 0,0 0 0,0 0 0,0 0 0,0 0-1,2 0-12,-2 1 16,-1 0 0,1 0 0,0 0 0,-1 0 0,1 0 0,-1 1 0,1-1 0,-1 0 0,1 1 0,-1-1 0,0 1 0,1 0 0,-1-1-1,0 1 1,1 0 0,-1 0 0,0 0 0,0 0 0,1 0 0,-1 0 0,0 0 0,0 1 0,0-1-16,3 5 177,0 0 1,0 0-1,0 0 1,-1 0-1,0 1 1,0-1-1,-1 1 1,0 0-1,0 0-177,3 17-71,0 0 0,-2 0 71,-3-22-54,4 10-2702,-3-9 3325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4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1 170 11386,'50'-7'4224,"-45"6"-3534,1 0 1,-1 0-1,0-1 0,0 1 1,0-1-1,0 0 0,1-1-690,2-2 592,-1 0 0,0 0 0,-1 0 1,1-1-1,2-3-592,-7 7 118,3-2 32,-1-1 0,0 0 0,0 1 1,-1-1-1,1-1 0,-1 1 0,2-5-150,-4 8 11,0 0 0,0 0 0,-1-1 0,1 1 0,0 0 0,-1-1 0,0 1 0,1 0 0,-1-1 0,0 1 0,0 0 0,0-1 1,-1 1-1,1-1 0,-1 1 0,1 0 0,-1 0 0,0-1 0,1 1 0,-1 0 0,-1-1-11,1 2 4,0-1 0,-1 1 0,1-1 0,0 1 0,-1 0 0,1 0 0,-1 0 0,0 0 0,1 0 0,-1 0 0,0 0 0,1 0 0,-1 1 0,0-1 0,0 0 0,0 1 0,0 0 0,0-1 0,0 1 0,0 0 0,1 0 1,-1 0-1,0 1 0,0-1 0,0 0 0,-1 1-4,-2 0 19,0 0 0,1 0 1,-1 0-1,0 1 0,1 0 1,-1 0-1,1 0 0,0 1 1,-4 2-20,6-4 24,0 1 1,1 0-1,-1 0 1,1 0-1,-1 0 1,1 0-1,0 0 1,0 0-1,0 0 1,0 1-1,0-1 1,0 0-1,1 1 1,-1-1-1,1 0 1,-1 1-1,1-1 1,0 1-1,0-1 1,0 1-1,1-1 1,-1 1-25,1 3 31,0 0 1,0-1-1,0 1 0,1 0 0,0-1 1,0 1-1,1-1 0,0 2-31,-1-4-17,0 1 0,1 0 0,-1-1 0,1 0 0,0 0 0,0 1 0,0-2-1,0 1 1,1 0 0,-1-1 0,1 1 0,0-1 0,-1 0 0,1 0 0,0-1 0,0 1 0,0-1 0,0 0 0,1 0-1,-1 0 1,0 0 0,0-1 0,1 0 0,-1 0 0,0 0 0,0 0 0,3-1 17,23-4 242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5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352 0 13707,'-19'7'5241,"2"4"-4185,-5 3-112,-6 22 153,5 7-417,-8 9-120,2 9-96,1-4-336,5 0-72,7-6 32,8-10-232,6-13-832,-10-11-440,9-9 735</inkml:trace>
  <inkml:trace contextRef="#ctx0" brushRef="#br0" timeOffset="1">0 57 13491,'22'8'5625,"-9"-2"-3584,18 12-977,2 2 408,-4 10-656,-1 4-112,-3 9-192,-7 5-191,-1 0-193,-4 1-32,-2-8-32,4-1 128,0-11-920,7-4-657,0-11 897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5.2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86 156 8586,'-12'8'4577,"0"-3"-216,-2 2-2121,-1 8-519,0 2-121,3 7-464,7 3-176,6-2-327,6 3-209,12-5-304,2-2-56,3-6-24,3-8-56,-1-7-648,2-4-465,-2-7-351,-2-6 696</inkml:trace>
  <inkml:trace contextRef="#ctx0" brushRef="#br0" timeOffset="1">273 0 11242,'9'13'4873,"-13"8"-2064,0 7-857,-2 11-247,2 3-265,5 5-632,4 0-232,8-9-320,4 1-79,4-15-442,-4-6-463,-2-7-1048,-5-7 528,-11-3 544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5.8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11698,'1'8'4906,"9"-5"-2426,3 0-896,7-1-335,2 2-313,3-3-576,4-5-64,5 1-952,3-4 32,-5-5 288</inkml:trace>
  <inkml:trace contextRef="#ctx0" brushRef="#br0" timeOffset="1">361 43 13307,'0'18'5497,"0"4"-3425,5 3-151,1 0-697,-4-3-392,6-5-496,-1-10-464,-5-6-1040,2-3-560,0-8-2961,3 4 3016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6.2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1 8074,'-8'3'4297,"7"-1"-200,3 3-1809,2 1-592,-4-6-111,0 0-705,0 0-64,11 6-40,2-1-528</inkml:trace>
  <inkml:trace contextRef="#ctx0" brushRef="#br0" timeOffset="1">218 99 11434,'3'4'2178,"0"0"0,0 1 0,-1-1 0,2 3-2178,10 33 4348,-11-29-3820,1-1 1,0 0-1,5 9-528,-7-14 87,1 0 1,0-1-1,1 0 0,-1 0 1,1 0-1,-1 0 0,2 0-87,-4-3 11,0 0 0,0 0 0,1 0 0,-1 0 0,0 0 0,1 0-1,-1-1 1,1 1 0,0 0 0,-1-1 0,1 1 0,-1-1-1,1 0 1,0 0 0,-1 1 0,1-1 0,0 0 0,-1 0 0,1 0-1,-1-1 1,1 1 0,0 0 0,-1-1 0,1 1 0,0-1-11,-1 0 3,1 0 1,-1 0-1,0 0 0,0 0 1,1 0-1,-1 0 1,0 0-1,0 0 1,0 0-1,-1-1 0,1 1 1,0 0-1,0-1 1,-1 1-1,1-1 1,-1 1-1,1-1 0,-1 0-3,6-30 11,-5 26-23,6-81-5099,-5 62 4004</inkml:trace>
  <inkml:trace contextRef="#ctx0" brushRef="#br0" timeOffset="2">493 45 11058,'16'19'4873,"-10"-4"-1960,2 2-1009,0 7-191,-3-6-249,-5 2-608,5-3-192,1-9-351,-6 0-434,4-8-1071,-4-6-120,-6-9 592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6.6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 12611,'13'-1'5281,"-8"2"-2577,5 2-887,-5 5-225,8-2-320,-4 1-663,2 0-57,2 0-1144,-2 1-713,14-4 841</inkml:trace>
  <inkml:trace contextRef="#ctx0" brushRef="#br0" timeOffset="1">285 10 13291,'2'16'5681,"-2"6"-3072,2 9-1265,0 6 40,-2 9-472,5 2-223,0-5-257,3-5-128,1-13-128,2-6-160,-1-13-824,1-3-553,0-9-623,0-8 992</inkml:trace>
  <inkml:trace contextRef="#ctx0" brushRef="#br0" timeOffset="2">232 104 11218,'1'1'5057,"3"2"-2576,8 0-825,1-1-95,9 0-689,3-2-288,0-3-312,1 2-416,3-1-1096,0 1-513,-3 0 897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7.21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140 1 11290,'31'43'4288,"-28"-37"-3593,0 0 0,0 1 0,0-1 0,-1 1 0,0-1 0,0 1 0,-1 0 0,0-1 0,0 5-695,3 13 1668,-3-19-1378,0 1 0,1-1 0,0 1 0,0-1 0,0 0 0,0 0 0,1 0-1,0 0 1,0 0 0,2 2-290,-5-7 5,1 1 0,-1-1-1,1 1 1,0-1 0,-1 1 0,1-1-1,0 1 1,-1-1 0,1 0-1,0 1 1,0-1 0,0 0-1,-1 0 1,1 0 0,0 1 0,0-1-1,0 0 1,-1 0 0,1 0-1,0 0 1,0 0 0,0 0 0,0-1-1,-1 1 1,1 0 0,0 0-1,0-1 1,0 1 0,-1 0-1,1-1 1,0 1 0,-1-1 0,1 1-1,0-1 1,-1 1 0,1-1-1,0 1 1,-1-1 0,1 0-5,3-3-159,-1 0 0,0 0 0,0-1 0,0 1 1,1-3 158,10-18-850,-1-1 0,-1 0 0,-1-1 0,3-15 850,-14 42 9,0-1 0,0 1 0,0-1 0,0 1 0,0 0 0,0-1 0,1 1 0,-1-1 0,0 1 0,0-1 0,1 1 0,-1 0 0,0-1 0,0 1 0,1-1 0,-1 1 0,1 0 0,-1 0 0,0-1-9,1 1 17,-1 0 1,0 0-1,0 0 1,1 0 0,-1 0-1,0 0 1,0 0 0,0 0-1,1 0 1,-1 1-1,0-1 1,0 0 0,0 0-1,1 0 1,-1 0 0,0 0-1,0 0 1,0 1-1,1-1 1,-1 0 0,0 0-1,0 0 1,0 0-1,0 1 1,0-1 0,0 0-1,1 0-17,0 2 112,0 1 0,0-1 0,0 0 0,0 1 0,0-1 0,0 2-112,0 7 272,1 0 0,-1 0 0,-1-1-1,-1 11-271,1 18 414,6 34 738,5 13-1152,1 8 451,-5-27-27,-3-1-1,-3 1-423,-1-54 67,-1-1 0,-1 1 0,0 0 0,0-1 0,-1 1-1,-1-1-66,2-6 32,-1 1-1,0-1 0,0 0 1,0 0-1,-1 0 0,0 0 1,0 0-1,0-1 0,-1 0 0,0 0 1,-4 4-32,0-3 35,0 0 0,0 0 0,0-1 1,-1 0-1,0-1 0,0 0 0,0 0 1,0-1-1,-1-1 0,1 0 0,-1 0 0,-4 0-35,6-2 16,-1 1-1,0-1 0,1 0 0,-1-1 0,1 0 0,-1-1 0,1 0 0,-1-1 0,1 0 0,0 0 0,0 0 0,0-2 1,-7-3-16,11 5-86,0-1 0,0 0 1,0 0-1,1 0 0,0 0 1,-1-1-1,1 0 0,1 0 1,-1 0-1,1 0 0,0 0 86,1 1-199,0 0 0,0 0-1,1 0 1,0 0 0,0 0-1,0-1 1,0 1 0,1 0-1,0 0 1,0-1 0,0 1-1,0 0 1,0 0 0,1-1-1,0 1 1,1-2 199,0-1-356,0 0-1,1 0 1,0 1-1,3-6 357,23-30-765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7.5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1 13131,'-1'11'5177,"6"0"-2913,2-2-847,-7 12 215,-2 2-152,-3 6-535,-1 7-225,-9-5-368,6-2-504,0-7-1281,6-8-15,18-2 600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8.0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0 8114,'4'13'4585,"0"-6"248,-1 6-2249,0 6-511,-3 8-65,-6 0-672,-5-1-311,-2 2-521,0-6-200,1 2-704,6-7-528,-1-8 2272,7 2-1400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8.8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113 69 7434,'-8'-1'11855,"1"0"-7438,4 0-4424,1 0 1,-1 1-1,1-1 0,-1 1 0,0 0 0,1 0 1,-1 0-1,0 0 0,1 0 0,-2 1 7,0 0 72,-23 4 170,25-4-212,0 0 1,0 0-1,1-1 0,-1 1 1,0 1-1,0-1 1,1 0-1,-1 0 0,1 0 1,-1 1-1,1-1 0,-1 1 1,1-1-1,-1 2-30,0 1 36,1-1-1,-1 1 0,1 0 1,-1 0-1,1 0 1,0 0-1,1 0 1,-1 0-1,1 0 0,0 0 1,0 0-1,0 0 1,0 0-1,1 1 0,-1-1 1,1 0-1,0 0 1,1-1-1,-1 1 0,1 0 1,-1 0-1,2 1-35,-2-3 4,1 0 1,-1 1-1,1-1 0,-1 0 0,1 0 0,0 0 0,-1 0 0,1-1 0,0 1 0,1 0 0,-1-1 1,0 1-1,0-1 0,1 0 0,-1 0 0,0 0 0,1 0 0,-1 0 0,1 0 0,0-1 1,-1 1-1,1-1 0,-1 0 0,1 0 0,0 0 0,-1 0 0,1 0 0,0-1 0,-1 1 1,1-1-1,-1 1 0,1-1 0,-1 0 0,1 0 0,0 0-4,3-3 0,0 1-1,0-1 1,0 0 0,-1 0-1,1-1 1,-1 1 0,0-1-1,0-1 1,-1 1-1,1-1 1,-1 1 0,-1-1-1,3-5 1,-3 6 4,0 0 0,-1 0 0,0 0-1,0-1 1,0 1 0,-1-1-1,1 1 1,-1-1 0,-1 1 0,1-1-1,-1 0 1,0 1 0,0-1 0,-1 0-1,0 1 1,0-1 0,0-1-4,0 5 5,0 0 0,1 0 0,-1 0-1,0 0 1,0 0 0,0 0 0,-1 0 0,1 1 0,0-1 0,-1 0 0,1 1 0,-1-1 0,1 1 0,-1-1 0,0 1 0,0 0 0,0 0-1,1 0 1,-1 0 0,0 0 0,0 0 0,-1 1 0,1-1 0,0 0 0,0 1 0,0 0 0,0-1 0,0 1 0,0 0 0,-1 0 0,1 1-1,0-1 1,-1 0-5,-2 1 0,-1 0 0,0 1-1,1 0 1,-1 0-1,1 0 1,0 0-1,0 1 1,0 0-1,0 0 1,0 0 0,1 0-1,-1 2 1,-14 13-491,18-17 352,0 0 0,1 0 1,-1 0-1,0 0 0,0 0 0,1 1 1,-1-1-1,1 0 0,-1 0 0,1 0 1,-1 1-1,1-1 0,0 0 0,0 1 1,0-1-1,-1 0 0,1 1 139,1-2-135,-1 1-1,0 0 1,0-1 0,0 1-1,1-1 1,-1 1 0,0-1-1,0 1 1,1-1 0,-1 1-1,1-1 1,-1 0 0,0 1-1,1-1 1,-1 1 0,1-1-1,-1 0 1,1 1 0,-1-1-1,1 0 1,-1 0 0,1 0-1,-1 1 1,1-1 0,-1 0-1,1 0 1,-1 0 0,1 0-1,0 0 1,-1 0 0,1 0-1,-1 0 136,22-2-2345,-21 2 2270,30-7-1085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9.2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306 52 9538,'-2'-3'639,"0"-1"0,-1 1 1,1-1-1,-1 1 0,1 0 0,-1 0 1,0 0-1,0 0 0,0 0 0,0 1 1,-1 0-1,1-1 0,-1 1 0,0 0 0,1 1 1,-1-1-1,-1 0-639,3 1 145,0 1 0,-1-1 1,1 1-1,0-1 0,0 1 0,-1 0 1,1 0-1,0 0 0,0 0 0,-1 0 1,1 0-1,0 1 0,0-1 1,-1 1-1,1-1 0,0 1 0,0 0 1,0 0-1,0 0 0,0 0 0,0 0 1,0 1-1,0-1 0,0 0 0,1 1 1,-1-1-1,0 1 0,1 0 1,0 0-1,-1 0 0,1 0 0,-1 1-145,-2 6 170,1 0-1,0 1 0,0-1 1,1 1-1,0-1 1,1 1-1,-1 9-169,0 14 334,2 0 0,2 11-334,8 70 479,-9-105-444,39 264 517,-28-204-486,8 37-140,-2-39-3139,-17-62 1359,-6-15 697</inkml:trace>
  <inkml:trace contextRef="#ctx0" brushRef="#br0" timeOffset="1">1 342 13395,'24'-2'5289,"9"1"-3305,4 1-343,6 1 103,-4 1-304,-5-1-567,-4-2-241,-10-3-896,4 2-656,11-7 583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19.8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1 162 15459,'0'2'859,"-1"1"0,1-1 1,0 0-1,1 0 0,-1 1 0,0-1 0,1 0 0,-1 1-859,1-2 123,-1 1-1,1-1 1,0 1-1,0-1 1,0 0-1,0 1 1,0-1 0,0 0-1,0 1 1,0-1-1,0 0 1,0 0-1,1 0 1,-1 0 0,0 0-1,1 0 1,-1-1-1,1 1 1,-1 0-1,1-1 1,0 1 0,-1-1-1,1 1 1,-1-1-1,1 0 1,0 0-1,1 0-122,5 1 99,0-1-1,0-1 0,0 1 0,0-2 0,0 1 1,0-1-1,0 0 0,0 0 0,-1-1 0,1 0 1,-1-1-1,0 0 0,0 0 0,3-2-98,-3 2 10,0-1 1,-1 0-1,0-1 0,0 1 0,0-1 0,0 0 1,-1 0-1,0-1 0,0 0 0,-1 0 0,0 0 1,0 0-1,-1-1 0,1-2-10,-3 8 3,0 0 1,-1 0-1,1 0 0,-1-1 1,0 1-1,0 0 0,1 0 1,-1 0-1,-1-1 0,1 1 1,0 0-1,-1 0 0,1 0 1,-1-1-1,1 1 0,-1 0 1,0 0-1,0 0 0,0 0 1,0 0-1,-1 0 0,0-1-3,0 1 7,0 0 0,-1-1-1,0 1 1,1 0-1,-1 0 1,0 0-1,0 1 1,0-1 0,0 1-1,0 0 1,0-1-1,-1 1 1,1 1 0,-2-1-7,-2-1 24,-1 1 1,1 0 0,-1 1 0,1 0 0,-1 0 0,1 1 0,-1 0 0,1 0 0,-1 0 0,-2 2-25,6-2 32,0 1 0,0-1 0,0 1 0,0 0 0,0 0 0,0 1 0,0-1 0,1 1-1,0 0 1,-1 0 0,1 0 0,0 0 0,0 0 0,1 1 0,-1-1 0,1 1 0,-1 0 0,0 2-32,0 1 48,0 1 0,1 0 0,0 0 1,0 0-1,1 0 0,0 0 1,0 0-1,1 0 0,0 0 0,0 1 1,1-1-1,0 0 0,1 0 0,0 0 1,0 0-1,0-1 0,1 1 0,0 0 1,1-1-1,0 0 0,0 0 0,1 1-48,1 1 33,0 0 0,1-1 0,-1 0 0,2 0 0,-1-1 0,1 0 0,0 0 0,1-1 0,0 0 0,0 0-1,0-1 1,0 0 0,1-1 0,0 0 0,0 0 0,10 1-33,-9-3-148,-1 0-1,1-1 1,-1-1 0,1 0 0,-1 0-1,1-1 1,0 0 0,-1-1 0,0 0-1,1 0 1,5-4 148,26-8-484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9.266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  <inkml:trace contextRef="#ctx0" brushRef="#br0" timeOffset="1">1 1,'0'0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6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11 11154,'10'-2'953,"0"-1"448,-1 1 0,2 0 0,-1 1 0,0 0 0,8 1-1401,-2 0 733,0 0 102,0 1 0,1 1-835,-13-2 146,0 1-1,1 0 1,-1 0 0,0 1 0,1-1 0,-1 1 0,0 0 0,0 0 0,2 1-146,-5-2 41,1 0 1,-1 0 0,0 1-1,0-1 1,1 0 0,-1 0-1,0 1 1,0-1 0,0 0 0,-1 1-1,1-1 1,0 1 0,0-1-1,-1 1 1,1 0 0,-1-1-1,1 2-41,-1 0 28,0 0-1,0 0 0,0 0 1,0 1-1,0-1 0,-1 0 0,1 0 1,-1 0-1,0 1-27,-3 7 34,0 0 0,-1-1 0,0 1 0,-4 5-34,7-12 44,-5 8 158,0-1 1,0 0-1,-1 0 0,0-1 0,-1 0 0,-1 1-202,0-5 444,6-4-97,5-1 26,34-2-384,0-1 1,0-1 10,-25 1-150,0 0 0,0-1 0,0 0 0,6-4 150,-2 2-289,11-6-55</inkml:trace>
  <inkml:trace contextRef="#ctx0" brushRef="#br0" timeOffset="1">399 104 17172,'-16'13'-384,"13"2"-225,6 0-31,-10-2 416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20.6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116 248 5025,'-17'2'3146,"6"-1"-2228,1 0 0,0 0 1,-1-1-1,1-1 0,0 0 0,-3 0-918,-1 1 2221,14 0-2003,-1 0 1,1 0-1,-1 0 1,1 0-1,-1 0 1,1 0-1,0 1 1,-1-1-1,1 0 1,0 0-1,-1 0 0,1 0 1,-1 1-1,1-1 1,0 0-1,-1 0 1,1 1-1,0-1 1,0 0-1,-1 1 1,1-1-1,0 0 0,0 1 1,-1-1-1,1 0 1,0 1-1,0-1 1,0 1-1,0-1 1,0 0-1,-1 1 1,1-1-219,8 0 685,22-1-339,-18 1-230,0-1-1,0 0 1,0-1-1,5-2-115,100-14 572,-49 8-410,-27 5 3,1 2 0,6 2-165,87 2 426,-33 1-146,51-6 281,56-12-561,151-33 186,-33 1 46,2 18 63,-272 28-245,46-4 29,-80 4-56,0-1-1,0-1 1,4-2-23,-23 5-53,1-1 0,-1 1-1,0-1 1,1 0 0,-1 0 0,1-1 53,-4 2-2,-1 1 0,1 0-1,-1 0 1,1-1 0,-1 1 0,1 0 0,-1-1-1,0 1 1,1-1 0,-1 1 0,0-1 0,1 1 0,-1 0-1,0-1 1,1 1 0,-1-1 0,0 1 0,0-1-1,0 0 1,0 1 0,1-1 0,-1 1 0,0-1 0,0 1-1,0-1 1,0 1 0,0-1 0,0 0 0,0 1-1,0-1 1,-1 1 0,1-1 0,0 1 0,0-1 0,0 1-1,-1-1 1,1 1 0,0-1 0,0 1 0,-1-1-1,1 1 1,0-1 0,-1 1 0,1 0 0,-1-1 0,1 1-1,0 0 1,-1-1 0,1 1 0,-1 0 2,-10-9 152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2.2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2 9234,'-4'-2'3400,"5"4"-662,3 5-1312,6 44 1600,-3-16-2068,-3-14-437,0 0 1,2-1 0,0 0 0,1 0-522,-1-7 220,0-1 0,1 0 0,0 0 0,1-1 0,3 4-220,-8-11 33,0-1 1,-1 0 0,2 1-1,-1-1 1,0-1-1,1 1 1,-1 0-1,1-1 1,0 0 0,-1 0-1,1 0 1,0 0-1,0 0 1,1-1-1,-1 0 1,0 0 0,0 0-1,5 0-33,-7-1 4,0 0-1,0 0 1,0 0-1,0-1 1,0 1-1,0-1 0,-1 1 1,1-1-1,0 0 1,0 1-1,0-1 1,-1 0-1,1 0 1,0 0-1,-1 0 1,1-1-1,-1 1 0,1 0 1,-1-1-1,0 1 1,0-1-1,0 1 1,1-1-1,-1 0 1,-1 1-1,1-1 1,0 0-1,0 0 0,0-1-3,1-6 3,0 0-1,0-1 1,-1 1-1,0 0 0,0-8-2,0 0 8,0-8-1,0 11 10,0 0-1,0 1 0,1-1 0,3-8-16,-5 22 1,0 0 0,0 0-1,0-1 1,0 1 0,0 0-1,0 0 1,1 0 0,-1 0-1,0-1 1,0 1-1,0 0 1,0 0 0,0 0-1,0 0 1,0 0 0,0-1-1,0 1 1,1 0 0,-1 0-1,0 0 1,0 0 0,0 0-1,0 0 1,0 0 0,1-1-1,-1 1 1,0 0 0,0 0-1,0 0 1,0 0 0,1 0-1,-1 0 1,0 0-1,0 0 1,0 0 0,1 0-1,-1 0 1,0 0 0,0 0-1,0 0 0,6 6 12,2 8 22,-1 1 0,2 8-34,-3-9 116,0 0-1,1 0 0,4 5-115,-6-11 120,1 0 0,0-1 0,1 1-1,-1-1 1,2 0 0,-1-1 0,1 0-1,4 3-119,-7-6 53,0 0-1,1 0 1,-1 0-1,1-1 1,-1 0-1,1 0 1,0-1-1,0 0 1,0 0-1,0 0 0,0 0 1,0-1-1,0 0 1,2-1-53,-5 1 10,0-1 1,0 0-1,0 0 0,0 0 1,-1 0-1,1 0 0,0-1 1,0 1-1,-1-1 1,1 0-1,-1 0 0,0 0 1,1 0-1,-1 0 0,0-1 1,0 1-1,0-1 1,0 1-1,-1-1 0,1 0-10,3-5 13,-1 0 0,0-1 0,-1 1-1,0-1 1,0 0 0,0-1-13,2-30-229,-4 30-162,0 1 0,0 0 0,3-6 391,0 0 680,-4 7-602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2.6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1 237 11506,'3'3'547,"-1"-1"-1,1 0 0,0 0 1,1 0-1,-1 0 0,0 0 1,0-1-1,1 1 0,-1-1 0,1 0 1,-1 0-1,1 0 0,0 0 1,2-1-547,-1 0 315,0 0 1,-1 0-1,1-1 1,0 1 0,-1-1-1,1-1 1,-1 1-1,1 0 1,-1-1 0,3-2-316,3-1 160,-1-1 0,0 0 1,0-1-1,0 1 1,-1-2-1,0 1 1,-1-1-1,0-1 0,4-4-160,-7 7 26,1-1 0,-1 0 0,0 0 0,0 0-1,-1-1 1,0 1 0,0-1 0,-1 0 0,0 0-1,1-3-25,-3 8 0,0-1 0,0 1 0,0 0 0,0 0 0,0 0 0,0 0 1,-1 0-1,1 0 0,-1 0 0,0 0 0,0 0 0,0 0 0,-1 0 0,1 0 0,-1 0 0,1 1 0,-1-1 0,0 1 0,0-1 0,0 1 0,0 0 0,0-1 0,-1 1 0,1 1 0,-1-1 0,1 0 0,-1 0 0,-1 1 0,1-1-2,0 0 1,-1 0-1,1 1 1,-1 0-1,1 0 0,-1 0 1,0 0-1,1 0 0,-1 1 1,0 0-1,1 0 1,-1 0-1,0 0 0,0 0 1,1 1-1,-1-1 0,0 1 1,1 0-1,-1 0 0,1 1 1,-1-1-1,1 1 1,0-1-1,-1 1 0,1 0 1,0 1-1,0-1 0,0 0 1,1 1-1,-1 0 1,1-1-1,-1 1 0,1 0 1,0 0-1,0 0 0,0 1 1,0-1-1,1 0 0,-1 1 1,1 0 1,-1 3 42,0-1 0,0 1 1,1 0-1,0 0 0,0 0 0,1 0 1,0 0-1,0 0 0,0 0 1,1 0-1,0 0 0,1 0 0,-1-1 1,1 1-1,1 0 0,-1-1 1,1 1-1,0-1 0,0 0 0,1 0 1,1 2-43,-1-3-78,0 0 1,0-1 0,0 1 0,0-1-1,1 0 1,-1 0 0,1 0-1,0 0 1,0-1 0,1 0 0,-1 0-1,1-1 1,-1 1 0,1-1-1,0 0 1,0-1 0,0 0 0,0 0-1,0 0 1,0 0 0,0-1-1,1 0 1,-1 0 0,4-1 77,-6 0-636,1 0-1,0 0 1,0-1-1,0 1 1,2-3 636,23-14-1923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3.2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14 246 11803,'8'15'4761,"1"2"-2761,2 4-256,3 1-55,-1-1-289,0-4-632,1-5-224,2-4-560,2-5-616,-5-7 352,2-5-16</inkml:trace>
  <inkml:trace contextRef="#ctx0" brushRef="#br0" timeOffset="1">1 1 13291,'7'2'5137,"7"9"-3521,1 8-279,-3 2-273,0 8-488,3 1-888,3 3 232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3.6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37 175 7498,'0'1'329,"0"0"0,0 0 1,0 0-1,0 0 0,0 0 1,1 0-1,-1 0 0,0-1 1,0 1-1,1 0 0,-1 0 1,0 0-1,1 0 1,-1 0-1,1-1 0,-1 1 1,1 0-1,-1 0-329,1-1 211,0 0-1,-1 1 1,1-1 0,0 0 0,-1 0-1,1 0 1,0 0 0,0 0 0,-1 0-1,1 0 1,0 0 0,-1 0 0,1 0-1,0 0 1,-1 0 0,1 0 0,0-1-1,-1 1 1,1 0 0,0 0 0,-1-1-1,1 1 1,-1 0 0,1-1 0,-1 1-1,1-1 1,0 0-211,4-3 410,-1 1 0,1-2-1,-1 1 1,0-1 0,0 1 0,-1-1-1,1 0 1,-1 0 0,0-1 0,-1 1-1,1-1 1,1-5-410,-1 3 89,0-1 0,-1 1 0,0-1 0,-1 0-1,0 1 1,0-1 0,-1 0 0,0-5-89,0 12 12,-1-1 0,1 1-1,-1 0 1,1-1 0,-1 1 0,0 0 0,0-1 0,1 1 0,-2 0-1,1-1-11,0 2 5,1 0 1,-1 1-1,0-1 0,1 0 0,-1 0 0,0 1 0,0-1 0,0 0 1,0 1-1,1-1 0,-1 1 0,0-1 0,0 1 0,0 0 0,0-1 0,0 1 1,0 0-1,0 0 0,0-1 0,0 1 0,0 0 0,0 0 0,0 0 1,0 0-1,-1 0-5,-2 1 12,0 0 1,0 0 0,0 1-1,0-1 1,0 1 0,1 0 0,-1 0-1,1 0 1,-1 0 0,1 1-1,0-1 1,-1 1 0,1 0-1,1 0 1,-1 0 0,0 1-13,-1 0 7,1 1 0,0-1 0,0 1 0,0 0 0,0 0 0,1 0 0,0 0 0,0 1 0,0-1 0,1 0 0,-1 6-7,2-2 9,0 0 1,0-1-1,1 1 0,0 0 1,1 0-1,0-1 1,0 1-1,1-1 1,0 0-1,0 0 0,1 0 1,2 3-10,9 15 192,2 0 0,16 19-192,-22-30 107,7 8 246,-1 1-1,-1 1-352,-12-18 88,0 0 0,-1 1 0,1-1 0,-2 1 0,1-1 0,-1 1-1,0 0 1,-1 0 0,1 5-88,-2-9 29,0 0 1,0 1-1,-1-1 0,0 0 1,0 1-1,0-1 0,0 0 0,-1 0 1,1 0-1,-1 0 0,0 0 0,0 0 1,-1 0-1,1-1 0,-1 1 1,1-1-1,-1 1 0,-1-1 0,1 0-29,1-1-79,-1 0-1,1 0 1,0 0-1,-1-1 0,1 1 1,-1-1-1,1 0 1,-1 0-1,0 0 0,1 0 1,-1 0-1,0 0 1,0-1-1,0 1 0,1-1 1,-1 0-1,0 0 0,0 0 1,0 0-1,0-1 1,0 1-1,1-1 0,-1 1 1,0-1-1,0 0 1,1 0-1,-1 0 0,0-1 1,0 0 79,-1-1-167,-1 0 0,1-1 1,0 1-1,0-1 0,1 0 167,3 4-4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3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70 12835,'2'0'463,"1"1"-1,-1 0 1,0 0 0,0 0 0,0 1-1,0-1 1,0 0 0,0 1 0,0-1-1,-1 1 1,1 0 0,-1-1 0,1 1-1,-1 0 1,1 0 0,0 2-463,3 5 680,-1 0-1,1 1 1,0 2-680,-5-12 20,9 29 1122,-1-1-1,-1 1 1,0 14-1142,9 36 875,-14-70-822,1 1 0,0-1 0,1 1 1,0-1-1,0 0 0,1-1 0,0 1 0,1-1 1,-1 0-1,4 2-53,4 2 31,-13-12-33,0 0 0,1 1 0,-1-1 0,0 0 1,1 0-1,-1 0 0,0 0 0,0 0 1,1 0-1,-1 0 0,0 0 0,1 0 1,-1 0-1,0 0 0,1 0 0,-1 0 0,0 0 1,1 0-1,-1 0 0,0 0 0,0 0 1,1 0-1,-1 0 0,0 0 0,1 0 1,-1-1-1,0 1 0,0 0 0,1 0 0,-1 0 1,0-1-1,0 1 0,0 0 0,1 0 1,-1-1-1,0 1 0,0 0 0,0 0 1,0-1-1,1 1 0,-1 0 0,0 0 0,0-1 1,0 1-1,0 0 0,0-1 0,0 1 1,0 0-1,0-1 0,0 1 0,0 0 1,0-1 0,18-92-627,-16 84 617,-1 1 0,2 0 0,-1-1 0,3-3 11,-4 9 8,0 0 1,0 1 0,1-1-1,0 0 1,-1 1-1,1-1 1,0 1 0,0 0-1,1-1 1,-1 1-1,0 0 1,1 0 0,-1 1-1,2-2-8,-4 3 14,1-1 0,0 1 0,-1 0 0,1-1-1,0 1 1,-1-1 0,1 1 0,0 0 0,0 0-1,-1-1 1,1 1 0,0 0 0,0 0 0,-1 0 0,1 0-1,0 0 1,0 0 0,0 0 0,-1 0 0,1 0-1,0 1 1,0-1 0,-1 0 0,1 0 0,0 1-1,0-1 1,-1 0 0,1 1 0,0-1 0,-1 1 0,1-1-1,-1 1 1,1-1 0,0 1 0,-1-1 0,1 1-1,-1 0 1,0-1-14,2 4 113,0 0 0,0 0-1,-1 0 1,1 0 0,-1 1-1,0 3-112,0-7 13,9 47 496,-4-14-658,2-1 1,4 7 148,-12-39-51,0 0 1,0-1-1,1 1 1,-1-1-1,0 1 0,0-1 1,1 1-1,-1 0 0,0-1 1,1 1-1,-1-1 1,0 1-1,1-1 0,-1 0 1,1 1-1,-1-1 51,1 0 11,-1 0 1,1 0-1,-1 0 0,0 0 1,1 0-1,-1 0 0,0 0 0,1-1 1,-1 1-1,0 0 0,1 0 1,-1 0-1,0-1 0,1 1 1,-1 0-1,0-1 0,0 1 0,1 0 1,-1 0-1,0-1 0,0 1 1,0 0-1,1-1 0,-1 1 1,0-1-1,0 1-11,9-16-100</inkml:trace>
  <inkml:trace contextRef="#ctx0" brushRef="#br0" timeOffset="1">364 0 14763,'15'43'5697,"-1"18"-3832,0 7-449,-1 11-88,7 3-335,6-16-497,0-1-104,5-20-176,-5-12 56,-3-15-968,-2-15-569,-8-17-1479,-4-18 1456</inkml:trace>
  <inkml:trace contextRef="#ctx0" brushRef="#br0" timeOffset="2">286 185 11114,'-6'-12'5314,"8"9"-1034,15 3-1879,4-1-809,0 1 73,20 1-657,1-1-352,11 3-296,-5 2 192,-6-1 344,-3 7-544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5.9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14 208 7418,'-2'1'477,"1"1"0,0-1 0,0 0 0,0 0 1,0 1-1,0-1 0,0 1 0,0-1 1,0 1-1,0-1 0,1 1 0,-1 0 0,0 0-477,1-1 177,1 1 0,-1-1 0,0 0 0,0 0 0,0 0 0,1 0 0,-1 0 0,0 0 0,1 0 0,-1 0 0,1 0 0,-1 0 0,1 0 0,0-1 0,-1 1 0,1 0 0,0 0 0,-1 0 0,1-1 0,0 1 0,0 0 0,0-1 0,0 1 0,0-1-177,3 3 211,0-1 0,1 1-1,-1-1 1,1 0 0,-1-1 0,1 1 0,0-1-1,-1 0 1,1 0 0,0-1 0,0 1 0,0-1-1,0 0 1,-1 0 0,1-1 0,0 0-1,4 0-210,1-2 109,0 1-1,0-1 1,-1-1-1,1 0 1,-1 0-1,1-1 0,7-6-108,-7 5 40,-1-1-1,-1-1 0,1 1 0,-1-1 0,0-1 0,0-1-39,-4 4 12,0 1-1,0 0 1,-1-1 0,0 0-1,0 0 1,0 0 0,-1 0-1,0 0 1,0 0 0,0-1-1,0-3-11,-2 7 7,0 0 0,0 0 0,0 0 0,0 0 0,-1 0 0,1 0 0,-1 0 0,0 0 0,0 0 0,0 0 0,0 0 0,0 0 0,0 1 0,-1-1 0,-1-2-7,0 2 6,0-1 0,0 1-1,0-1 1,-1 1 0,1 0 0,-1 1 0,0-1 0,0 0 0,0 1 0,0 0-6,-3-2 28,0 1 0,-1 1 0,1-1 0,0 1 0,-1 1 0,1-1 0,-1 1 0,1 0 0,-1 1 0,0 0 0,1 0 0,-6 1-28,8 0 88,-1 0 0,1 0 0,0 1 0,0 0-1,0-1 1,0 2 0,0-1 0,1 0 0,-1 1-1,1 0 1,-1 0 0,1 1 0,0-1 0,0 1-1,1-1 1,-1 1 0,1 1 0,0-1 0,0 0 0,0 1-1,0-1 1,1 1 0,0 0 0,0 0 0,0 0-1,0 3-87,0-1 92,1 0 0,0 0 0,1 0 0,0-1 0,0 1-1,0 0 1,1 0 0,0 0 0,0-1 0,0 1 0,1 0 0,0-1-1,1 1 1,-1-1 0,1 0 0,2 3-92,0-2 58,0 1 1,1-1-1,0-1 1,0 1-1,0-1 1,1 0-1,0 0 1,0-1-1,0 0 1,1 0-1,0-1 1,5 3-59,0-1-40,1-1 0,0 0 0,1-1 1,-1 0-1,1-1 0,-1-1 1,1 0-1,0-1 0,0-1 1,0 0-1,0-1 0,-1 0 0,10-3 40,-21 3-89,1 0-124,1 0-1,0 0 0,-1-1 1,0 1-1,2-1 214,-4 0-75,0 1 0,-1-1 0,1 1 1,0-1-1,0 0 0,-1 1 0,1-1 0,-1 0 0,1-1 75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6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0 12259,'-96'21'5217,"87"-17"-2817,4-2-999,0-1 23,12 4-440,0-1-264,18 0-312,10 0-72,1-4-48,3 0-424,0-1-1336,-1-2-384,-5 2 847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6.8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1 13299,'-23'15'5249,"14"-13"-3225,14 0-719,1-2 31,4-1-192,14-2-336,-1 1-87,10-3-273,2-1-176,2 6-176,-6 0-664,-2 3 2072,-3-3-1272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7.8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38 8154,'26'-20'3264,"-26"20"-3135,0 0-1,1-1 0,-1 1 0,0 0 0,1-1 0,-1 1 0,0 0 0,0-1 0,1 1 0,-1 0 0,0-1 0,0 1 0,0 0 0,1-1 1,-1 1-1,0-1 0,0 1 0,0-1 0,0 1 0,0 0 0,0-1 0,0 1 0,0-1 0,0 1 0,0-1 0,0 1 0,0 0 1,0-1-1,-1 1 0,1-1 0,0 1 0,0 0 0,0-1 0,0 1 0,-1-1 0,1 1 0,0 0 0,-1-1 0,1 1 0,0 0 0,0 0 1,-1-1-1,1 1 0,0 0 0,-1-1 0,1 1 0,-1 0 0,1 0 0,0 0 0,-1 0 0,1-1 0,-1 1 0,1 0 0,-1 0 1,1 0-1,0 0 0,-1 0-128,0 0 1252,4 22 427,-1-10-1391,4 20 152,20 124 1469,-18-89-1359,5 38 94,10 23-644,-13-90-688,-7-32 1765,1-5-677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7.2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10394,'4'1'4561,"-4"-1"-2608,1 0-497,3 2 320,-1-1-615,-1 0-257,1 1-656,0-1 0,-3-1-296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8.4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32 12763,'-15'3'3899,"0"0"1,-4-1-3900,14-1 1190,8 1-344,14 3 4,20 0-310,1-1 0,11-2-540,84-2 424,-126 0-399,454-29 596,-132 4-443,-203 21 296,75 8-474,-179-3 58,-10-1-17,0 1 1,0 0-1,0 1 1,-1 0-1,1 1 0,7 2-41,-19-5-18,0 0 0,1 0-1,-1 1 1,0-1 0,1 0 0,-1 0-1,0 0 1,0 0 0,1 0-1,-1 0 1,0 1 0,0-1-1,1 0 1,-1 0 0,0 0 0,0 1-1,1-1 1,-1 0 0,0 0-1,0 1 1,0-1 0,0 0-1,1 0 1,-1 1 0,0-1 0,0 0-1,0 1 19,-6 4-836,-15 0-1056,-46 2-5715,28-5 5251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8.9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54 8546,'-10'-39'4011,"10"38"-3775,0 0 0,0 1 0,-1-1 0,1 0 0,0 0 0,0 0 0,0 0 0,0 1 0,0-1 0,0 0 0,0 0 0,0 0 0,1 0 0,-1 1-1,0-1 1,0 0-236,0 1 89,1 0-1,-1 0 0,0 0 0,0 0 0,0 0 1,0 0-1,0 0 0,0 0 0,0 0 0,1 0 0,-1 0 1,0 0-1,0 0 0,0 0 0,0 0 0,0 0 1,0 0-1,1 0 0,-1 0 0,0 0 0,0 0 0,0 0 1,0 0-1,0 1 0,0-1 0,0 0 0,0 0 1,1 0-1,-1 0 0,0 0 0,0 0 0,0 0 0,0 0 1,0 1-1,0-1 0,0 0 0,0 0 0,0 0 1,0 0-1,0 0 0,0 0 0,0 1 0,0-1 1,0 0-1,0 0 0,0 0 0,0 0 0,0 0 0,0 0 1,0 0-1,0 1-88,18 124 3035,-8-68-2097,3 0-1,5 10-937,70 251 880,-82-296-1288,-4-12-2872,-7-21 2001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9.3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 11330,'4'-3'570,"-1"0"-1,0 1 0,1-1 1,0 1-1,0-1 0,0 1 0,0 1 1,0-1-1,0 0 0,0 1 0,0 0 1,1 0-1,-1 0 0,0 1 1,4-1-570,6 1 408,-1 0 0,0 1 1,0 0-1,0 1 0,0 1 0,0 0 1,0 0-1,-1 1 0,9 5-408,-10-5 161,-1 2-1,1-1 0,-1 2 1,0-1-1,0 1 1,-1 1-1,0 0 0,0 0 1,-1 1-1,6 6-160,-11-10 39,0-1 0,-1 1-1,1-1 1,-1 1 0,0 0 0,0 0-1,0 0 1,-1 0 0,1 0 0,-1 0-1,-1 1 1,1 3-39,-1-6 15,0 0 0,0 0 0,0 0 0,0 0 0,-1 0 0,0 0 0,0 0 0,0 0-1,0 0 1,0 0 0,0 0 0,-1 0 0,1-1 0,-1 1 0,0-1 0,1 1 0,-2-1 0,1 0 0,0 1 0,0-1 0,0 0 0,-3 1-15,-3 2 30,0-1 1,-1 1 0,0-1 0,0-1 0,0 1 0,0-2 0,-7 2-31,-18 2 47,-19 1-47,15-2-157,18-3-110,8-1-818,1 1 1,0 0-1,-10 3 1085,16-3-1326,8-1 449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0:49.7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0 204 13539,'0'1'352,"0"1"1,1-1-1,-1 1 0,0-1 1,0 1-1,1-1 1,-1 1-1,1-1 0,-1 1 1,1-1-1,0 1 0,0-1 1,0 0-1,-1 0 1,1 1-1,0-1 0,0 0 1,1 0-1,-1 0 0,0 0 1,0 0-353,2 1 161,0-1 1,1 0 0,-1 0 0,0 0-1,0 0 1,1 0 0,-1-1-1,0 1 1,3-1-162,1 0 138,0 1-1,0-2 0,0 1 1,-1-1-1,1 0 1,0-1-1,0 1 1,0-1-1,-1-1 1,1 1-1,-1-1 1,0 0-1,1-1 1,-1 1-1,-1-1 0,1 0 1,-1-1-1,1 0-137,1-2 28,0 0-1,0 0 0,-1-1 1,0 0-1,0 0 0,-1-1 1,0 1-1,0-1 0,-1 0 0,0-1 1,-1 1-1,1-5-27,-3 11 3,-1 0 0,1 0-1,-1 0 1,1-1 0,-1 1-1,0 0 1,-1-1 0,1 1 0,0 0-1,-1 0 1,0 0 0,0-1 0,0 1-1,0 0 1,0 0 0,-1 0 0,1 0-1,-1 1 1,0-1 0,0 0-1,-1-1-2,2 2 12,-1 1 0,0-1 0,0 1-1,0-1 1,0 1 0,0 0-1,0 0 1,0 0 0,0 0-1,0 0 1,0 0 0,-1 1-1,1-1 1,0 1 0,-1-1 0,1 1-1,0 0 1,-1 0 0,1 0-1,0 0 1,-1 1 0,1-1-1,0 0 1,-1 1 0,1 0-1,0-1 1,0 1 0,0 0-1,0 0 1,-1 1-12,-2 0 69,1 1-1,-1 0 1,0 0 0,1 1-1,0-1 1,0 1-1,0 0 1,0 0 0,0 0-1,1 1 1,0-1-1,0 1 1,0 0 0,1 0-1,-1 0 1,1 0-1,0 0 1,1 1 0,-1-1-1,1 1 1,0-1-1,1 1 1,-1-1 0,1 1-1,0-1 1,0 1-1,1-1 1,0 1 0,0-1-1,0 1 1,0-1-1,1 0 1,0 1 0,1 1-69,1 0 60,0 0 0,0 0 1,1-1-1,0 1 0,0-1 1,0 0-1,1-1 0,0 0 1,0 1-1,1-2 0,2 3-60,0-2 18,1 1 0,1-1 0,-1-1-1,1 0 1,-1 0 0,1-1 0,9 1-18,-3-1-5,1-1 1,-1-1 0,1-1-1,-1 0 1,1-1-1,-1-1 1,1-1 0,-1 0-1,0-1 1,6-3 4,17-8 109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1:37.3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874 250 7210,'0'-9'1783,"0"-1"0,0 0 0,3-9-1783,0-19 1704,-2 30-1267,-2 0 0,1 1-1,-1-1 1,0 0 0,-1-2-437,1 6 214,-1 0 0,0 0 0,0 0 0,0 0 0,0 0 0,0 1 0,-1-1 0,1 1 0,-1 0 0,0 0 0,-2-2-214,-3-1 140,0-1 0,0 1 0,-1 1 0,0-1 0,0 2 0,0-1 0,-1 1 0,1 0 0,-1 1 0,0 0-1,-1 1-139,-14-3 133,0 1 0,-1 1 0,1 1 0,-1 1-133,4 1 69,1 1-1,-1 1 0,1 1 0,0 1 0,0 0 1,0 2-1,1 0 0,-1 2 0,2 0 0,-1 1 1,1 1-1,0 0 0,1 2 0,1 0 0,-12 11-68,-3 4 103,1 2-1,2 2 1,1 0-1,1 2 1,2 1-1,-12 22-102,26-36 15,1 1 0,1 0 0,0 1 0,2 0-1,1 0 1,1 1 0,1 0 0,0-1 0,1 24-15,2-6 16,2-1 0,2 1 0,1 0 1,2-1-1,5 12-16,3 3 20,2-1-1,2-1 1,6 6-20,11 20 52,32 46-52,-23-50 35,4-3 0,35 39-35,-53-75 7,2-1 0,1-1 0,2-2 0,1-1 0,1-2 1,1-2-1,23 10-7,-27-16-1,1-2 0,0-2 0,2-1 1,0-2-1,0-1 0,18 2 1,-29-9-1,0-1 0,0-2 0,0 0 0,0-2 0,0 0 0,0-2 0,0-1 0,0-1 0,-1-1 0,5-3 1,-5 0-3,1-1 0,-1-2-1,0 0 1,-1-2 0,-1-1 0,0 0 0,-1-2 0,6-6 3,-4 1-6,-1-1 1,0 0 0,-2-2-1,-1-1 1,-1 0 0,-1-2-1,-1-1 6,8-16-3,-3-2 0,-1 0 1,-3-1-1,-1-1 0,-3-1 0,-2 0 0,-2-1 0,1-28 3,-6 31-4,-2 0 0,-3 0-1,-2 0 1,-1 0 0,-3 0 0,-2 0-1,-2 1 1,-2 0 0,-6-14 4,-7-1-33,-1 1-1,-4 2 1,-32-48 33,41 73 3,-2 1 1,0 1-1,-3 1 0,-21-21-3,31 37 21,0 0 0,-1 1-1,0 1 1,-1 1-1,0 0 1,0 1-1,-2 1 1,1 1 0,-12-3-21,-5 2 41,1 1 1,-1 2 0,0 1 0,0 2 0,-2 1-42,-183 7-98,61 0-2046,148-5 1617,-10 0-336,21 0 856,0 0 0,0 0-1,0 0 1,0 0 0,0 1 0,0-1 0,0 0-1,0 1 1,0-1 0,0 1 0,0-1 0,0 1-1,0-1 1,0 1 7,1-1-2,-1 1 0,1-1 0,0 0 0,0 1 0,0-1 0,0 1 0,0-1 0,-1 0 0,1 1 0,0-1 0,0 1 0,0-1 0,0 0 0,0 1 0,0-1 0,0 1 0,0-1 0,1 0 0,-1 1 0,0-1 0,0 1 0,0-1 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1:38.2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401 46 7834,'-11'-7'798,"0"1"0,-1 0-1,1 1 1,-1 0 0,0 1 0,0 1 0,0-1 0,-1 2 0,0 0-798,5 1 195,1 0 0,-1 1 0,0 1 1,1-1-1,-1 1 0,0 0 0,1 1 0,0-1 0,-1 2 1,1-1-1,0 1 0,0 0 0,0 0 0,0 1 1,-3 2-196,-1 3 148,0 0 0,1 1 0,0 0 1,0 0-1,1 1 0,0 0 1,1 1-1,0 0 0,1 0 1,0 0-1,1 1 0,-3 11-148,-1 5 138,1 0 0,2 0 0,1 0 0,1 1 0,0 18-138,2 20 184,2-1 0,4 1 0,2-1 0,8 27-184,4-3 299,4 0 0,31 84-299,-23-96 108,3-2 0,4 0 0,3-3 0,3-1 0,7 3-108,-18-33 49,28 29-49,-41-52 2,1 0 0,1-1 0,1-1 0,1-1 0,3 2-2,-10-10-4,0 0 1,1-1-1,0 0 0,1-1 1,-1-1-1,1-1 0,1 0 0,8 0 4,-1-1-7,0-1 0,0-1-1,1-2 1,-1 0-1,0-2 1,0 0 0,0-2-1,0-1 1,0-1-1,-1-1 1,0-1 7,-6 1-5,-1-1-1,0 0 1,0-2 0,-1 0-1,0 0 1,-1-2 0,1 0 5,2-5-7,-1 0 0,0-1 1,-2 0-1,0-1 0,6-11 7,-4 3-9,-1-2-1,-1 0 1,-1 0-1,-2-1 1,-1-1-1,-2 0 1,0-1-1,-2 0 10,-1-8-6,-1-1-1,-2 0 0,-1 0 1,-3 0-1,-1 0 1,-3-4 6,-4-15 14,-3 2 1,-2-1-1,-3 2 1,-2 0-1,-3 1 1,-2 1-1,-3 2 0,-28-43-14,22 45 81,-1 2 0,-3 1 0,-3 2 0,-41-38-81,52 57 62,-2 1 0,-1 1-1,-1 1 1,-1 2 0,-1 2 0,-1 1 0,-30-11-62,49 24 17,0 1 1,0 0 0,0 1 0,-1 1-1,1 0 1,-1 2 0,-6 0-18,2 1-13,0 2 0,1 0 0,-1 2 0,1 0 1,-14 5 12,-9 5-735,1 2 0,-32 17 735,62-26-614,1 0 1,0 0 0,-4 5 613,-20 18-1122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1:39.3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65 157 11434,'-18'6'2133,"9"-3"-969,0 0-1,-1 1 1,-2 2-1164,11-6 43,1 0-1,-1 1 1,1-1-1,0 0 0,-1 0 1,1 1-1,-1-1 1,1 0-1,0 1 0,-1-1 1,1 1-1,0-1 1,-1 1-1,1-1 1,0 0-1,0 1 0,0-1 1,-1 1-1,1-1-42,0 1 28,0-1 1,1 0-1,-1 1 0,0-1 0,0 1 0,0-1 0,1 0 1,-1 0-1,0 1 0,0-1 0,0 0 0,1 1 0,-1-1 1,0 0-1,1 0 0,-1 1 0,0-1 0,1 0 0,-1 0 1,0 0-1,1 0 0,-1 1 0,0-1 0,1 0 0,-1 0 1,0 0-1,1 0 0,-1 0 0,1 0 0,-1 0 0,0 0-28,14 2 203,0-1 0,-1 0-1,1-1 1,0 0 0,9-2-203,80-12 242,0-5 0,7-7-242,13-2 53,485-74 75,-600 101-128,35-3-38,-60 11-50,-80 30 168,2 4 0,-63 39-80,-148 102 1045,270-159-522,0 2 0,-15 15-523,48-38 40,0 1 0,1-1 0,-1 1 0,1 0 1,0 0-1,0 0 0,0 0 0,0 0 0,0 0 0,-1 4-40,3-7 6,0 1-1,-1 0 0,1 0 0,0 0 0,0 0 0,0 0 0,0 0 1,0 0-1,1 0 0,-1 0 0,0 0 0,0 0 0,1 0 0,-1 0 1,0 0-1,1-1 0,-1 1 0,1 0 0,-1 0 0,1 0 0,-1-1 1,1 1-1,0 0 0,-1 0 0,1-1 0,0 1 0,0-1 0,-1 1 1,1-1-1,0 1 0,0-1 0,0 1 0,0-1 0,0 0 0,0 1 1,0-1-6,10 3-2,-1 0 1,1 0 0,0-1 0,0-1-1,0 0 1,0 0 0,6-1 1,-13 0-1,47 0-5,0-3-1,0-1 0,6-4 7,151-32 10,-10 1 36,-195 39-45,18-4 13,0 1 1,18 1-15,-38 2 1,-1 0 1,1 0 0,-1 0-1,1 0 1,0 0 0,-1 0-1,1 0 1,-1 0 0,1 1-1,-1-1 1,1 0 0,-1 0 0,1 1-1,-1-1 1,1 0 0,-1 1-1,1-1-1,-1 0 2,0 1-1,0-1 0,0 0 0,0 1 1,0-1-1,0 0 0,0 0 0,0 1 1,0-1-1,0 0 0,-1 1 1,1-1-1,0 0 0,0 1 0,0-1 1,0 0-1,-1 0 0,1 1 1,0-1-1,0 0 0,0 0 0,-1 0 1,1 1-1,0-1 0,0 0 0,-1 0 1,1 0-1,0 0 0,-1 0 1,1 1-1,0-1 0,0 0 0,-1 0 1,1 0-2,-25 12 59,1-1 0,-7 0-59,26-9 6,-70 26 61,-121 49 41,138-51-52,1 2 1,-16 13-57,24-10 144,1 2-144,31-20 65,1 0 0,0 1 1,1 1-1,-5 6-65,17-16 16,-1-1-1,1 1 1,-1 0 0,1 0-1,1 0 1,-1 0 0,0 3-16,2-6 0,1-1-1,-1 1 1,1-1 0,0 0 0,-1 1 0,1-1-1,0 1 1,0-1 0,0 0 0,0 1 0,0-1 0,0 1-1,1-1 1,-1 0 0,0 1 0,1-1 0,-1 1-1,1-1 1,0 0 0,-1 0 0,1 1 0,0-1-1,0 0 1,0 0 0,-1 0 0,1 0 0,1 0 0,-1 0-1,0 0 1,0 0 0,3 2-6,0-1 0,-1 0 1,1-1-1,0 1 0,0 0 0,0-1 0,0 0 0,0 0 0,2 0 6,41 3-41,-42-4 38,43 0-39,0-2 1,31-5 41,96-21-38,19-1 47,-175 26-3,0 2 0,0 0 0,0 1 0,12 2-6,-29-2 1,0 0 0,0 1 0,-1-1 0,1 1 0,0-1 0,0 1 0,0 0 0,0-1 0,0 2-1,-2-2 0,0 0 1,0 0 0,1 0 0,-1 1 0,0-1 0,1 0 0,-1 0 0,0 1-1,0-1 1,1 0 0,-1 1 0,0-1 0,0 0 0,0 1 0,0-1-1,1 0 1,-1 1 0,0-1 0,0 1 0,0-1 0,0 0 0,0 1 0,0-1-1,0 0 1,0 1 0,0-1 0,0 1 0,0-1-1,-1 2 4,-1 0 1,1 0-1,0 0 1,-1 0-1,1 0 1,-1 0-1,0-1 1,0 1-1,1-1 1,-1 1-1,0-1 1,0 1-1,-1-1 1,-1 1-5,-58 30 144,-26 8-144,38-17 29,-28 12 16,-164 80 118,242-115-162,-12 5 16,0 1-1,1 1 1,0 0 0,0 1 0,1 0 0,0 0 0,-3 4-17,11-10 3,1-1 1,0 1 0,0-1-1,-1 1 1,1-1-1,0 1 1,0-1 0,0 1-1,1 0 1,-1 0-1,0-1 1,1 1-1,-1 0 1,1 0 0,-1 0-1,1 0 1,0 0-1,0-1 1,0 3-4,1-3 1,-1 1 0,1 0 0,0 0 0,0-1 0,0 1 0,0-1 0,0 1 0,0-1 1,0 1-1,1-1 0,-1 0 0,0 0 0,1 1 0,-1-1 0,1 0 0,0 0 0,-1 0 0,1-1 0,0 1 1,-1 0-1,3 0-1,10 4-8,1 0 0,0-2 0,1 1 0,-1-2 0,0 0 0,1-1 0,0 0 0,0-1 8,24-2-24,1-1 1,24-6 23,29-8-9,56-8 10,-102 20 9,0 1 1,6 2-11,-54 2 0,10 0 2,-1 0 1,0 1-1,2 0-2,-10-1 0,0 0 0,0 0 0,0 1-1,-1-1 1,1 0 0,0 1 0,0-1 0,-1 0 0,1 1 0,0-1 0,0 1 0,-1-1-1,1 1 1,-1 0 0,1-1 0,0 1 0,-1-1 0,1 1 0,-1 0 0,0-1-1,0 1 0,1 0 1,-1-1-1,0 1 0,0-1 1,0 1-1,0-1 1,0 1-1,0-1 0,0 1 1,0 0-1,-1-1 0,1 1 1,0-1-1,0 1 0,0-1 1,-1 1-1,1-1 1,0 1-1,0-1 0,-1 1 1,1-1-1,0 1 0,-1-1 1,1 0-1,-1 1 0,1-1 1,-1 0-1,1 1 1,-1-1 0,-18 14-11,-1-2 1,0 0 0,-11 4 10,-48 19 3,-1-3-1,-6-2-2,-11 4 8,-23 15-8,79-30 8,1 3 0,-34 23-8,63-37 6,0 0 0,-9 9-6,18-14 0,-1 0 1,0 0-1,1 0 0,-1 0 1,1 0-1,0 1 1,0-1-1,0 1 0,1-1 1,-1 1-1,0 3 0,2-6 0,0 1-1,-1 0 1,1 0-1,0 0 1,0 0-1,0 0 1,0 0-1,0 0 1,0 0-1,1 0 1,-1-1-1,1 1 1,-1 0 0,1 0-1,0 0 1,0-1-1,0 1 1,0 0-1,0-1 1,0 1-1,0-1 1,0 1-1,0-1 1,1 1-1,-1-1 1,1 0-1,-1 0 1,1 0-1,0 1 1,4 1-4,0 0 0,1 0-1,-1 0 1,1 0 0,-1-1 0,1 0-1,0-1 1,0 1 4,20 2-12,1-2 0,-1 0 0,0-1 0,1-2 0,0-1 12,143-20-25,-123 15 24,4-1 0,128-20 11,50-5 66,-214 32-106,0 0-1,0 1 1,4 1 30,-11 1-461,-9 0-42,-4 1-229,-16 0-686,-7 0 495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1:40.4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 61 11098,'-15'14'3564,"15"-14"-3513,0 0 1,0 0-1,0 0 1,0 0-1,-1 0 0,1 1 1,0-1-1,0 0 1,0 0-1,0 0 1,0 0-1,0 0 0,0 0 1,-1 1-1,1-1 1,0 0-1,0 0 1,0 0-1,0 0 1,0 1-1,0-1 0,0 0 1,0 0-1,0 0 1,0 0-1,0 1 1,0-1-1,0 0 0,0 0 1,0 0-52,5 2 626,15-2-558,-11-1 149,144-9 691,-66 4-655,99-10 39,46-2-118,-230 18-174,671-30 377,-633 30-294,-30 2-27,-7 0 4,-16 5 73,-21 5 25,0-2 0,-1-1 0,-13 1-158,16-3 41,-50 10 43,-183 46 33,9 17-70,162-46 124,-57 32-171,119-50 225,-4 5-225,27-15 91,-1 0 0,1 1-1,0 0 1,-6 7-91,13-12 25,0 0 1,1 0-1,-1 0 0,1 0 1,-1 0-1,1 0 0,0 0 1,0 0-1,0 1 0,0-1 1,0 0-1,1 1 0,-1-1 1,1 0-1,-1 1 0,1-1 1,0 1-1,0-1 0,0 1 1,0-1-26,1 0 14,-1 1 0,1-1 0,-1 0 0,1 0 0,0 0 0,0 0 0,0 0 0,1 0 0,-1 0 0,0 0 0,1-1 1,-1 1-1,1 0 0,-1-1 0,1 1 0,0-1 0,0 0 0,0 1 0,-1-1 0,2 0-14,5 3 17,0 0-1,1-1 1,-1 0 0,0-1 0,9 2-17,48 5 29,-19-5-8,1-2-1,26-4-20,95-12 31,-31-6-7,-55 7 152,73-1-176,-149 14 17,1 0-1,-1 0 1,0 1-1,0 0 0,1 0 1,0 1-17,-7-2 2,0 0 1,1 0-1,-1 0 0,0 0 1,1 0-1,-1 0 0,0 1 1,1-1-1,-1 0 0,0 0 1,1 0-1,-1 1 0,0-1 1,1 0-1,-1 0 0,0 1 1,0-1-1,1 0 0,-1 1 1,0-1-1,0 0 0,0 0 1,1 1-1,-1-1 0,0 1 1,0-1-1,0 0 0,0 1 1,0-1-1,0 0 0,0 1-2,0 0 5,-1 0 0,1 0 0,-1 0 0,0 0-1,1-1 1,-1 1 0,0 0 0,0 0 0,0-1-1,0 1 1,0 0 0,1-1 0,-1 1 0,0-1 0,-1 1-1,0 0-4,-28 13 90,-1-1-1,-8 1-89,30-11 12,-146 42 139,107-32-116,-192 55 90,190-54-22,-34 16-103,70-24 43,0 0 1,0 1 0,0 1-1,1 1 1,0-1-1,1 2 1,-10 9-44,18-15 28,1 0-1,-1 0 1,1 0 0,-1 1-1,1 0 1,1-1 0,-1 1 0,1 0-1,-1 0 1,2 1 0,-1-1-1,0 0 1,1 1 0,0-1 0,0 1-1,1 3-27,0-5 10,0 0-1,0 0 1,1 1-1,0-1 1,0-1-1,0 1 1,0 0-1,1 0 1,-1 0-1,1-1 1,0 1-1,0 0 1,0-1-1,1 0 1,-1 0-1,1 0 1,0 0-1,0 0 1,0 0-1,0 0 1,0-1-1,2 1-9,6 4 3,1-1 1,0 0-1,0-1 0,0-1 1,0 1-1,1-2 0,0 0 1,3 0-4,26 3 13,36 0-13,115-3 41,-39-3 128,-138 1-126,35 2 141,-47-3-153,0 1-1,0-1 1,0 1 0,0 0 0,0 0-1,-1 1 1,1-1 0,0 1 0,-1 0-1,1 0-30,-4-2 6,1 1 0,-1-1 0,0 0 0,0 0 0,1 1 0,-1-1 0,0 0 0,0 1 0,0-1 0,0 0 0,1 1 0,-1-1 0,0 0 0,0 1 0,0-1 0,0 0 0,0 1 0,0-1 0,0 0 0,0 1 0,0-1 0,0 1 0,0-1 0,0 0 0,0 1 0,0-1-1,0 0 1,0 1 0,0-1 0,-1 0 0,1 1 0,0-1 0,0 0 0,0 1 0,0-1 0,-1 0 0,1 0 0,0 1 0,-1-1-6,-10 11 127,0-4-67,-1 0 0,1-1-1,-1 0 1,0-1-1,0 0 1,-1-1-60,-79 22 204,92-26-203,-76 15 1332,-27 1-1333,95-15 253,-41 6 399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08.7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96 120 9410,'-38'-8'4240,"-11"-1"-80,48 9-4080,1 0-1,-1 0 0,1-1 0,-1 1 1,1 0-1,-1 0 0,1-1 0,-1 1 0,1 0 1,-1 0-1,1-1 0,0 1 0,-1 0 0,1-1 1,0 1-1,-1-1 0,1 1-79,0 0 27,0-1 0,0 1 0,0 0 0,0 0 0,0 0 0,0 0 0,0-1 1,0 1-1,0 0 0,-1 0 0,2 0 0,-1 0 0,0-1 0,0 1 0,0 0 0,0 0 0,0 0 0,0 0 0,0-1 0,0 1 0,0 0 0,0 0 0,0 0 0,0 0 1,0 0-1,0-1 0,1 1 0,-1 0 0,0 0 0,0 0 0,0 0 0,0 0 0,0 0 0,1-1 0,-1 1 0,0 0 0,0 0 0,0 0 0,0 0 0,1 0 1,-1 0-1,0 0 0,0 0 0,0 0 0,0 0 0,1 0 0,-1 0 0,0 0 0,0 0 0,0 0 0,0 0 0,1 0 0,-1 0 0,0 0 0,0 0 0,0 0-27,20 0 157,-1 0-1,0 0 1,6 3-157,5-1 151,17 0 859,32-3-1010,-39-1 649,0 2 0,20 4-649,-31-2 450,1-1 0,21-3-450,9 0 323,135 0 106,-126 1-333,-29 0 46,0 2-1,7 2-141,-34-2 40,45 6 403,37-2-443,141-6 395,-199 2-243,34 6-152,-34-3 153,37-1-153,151-8 415,-126 2-250,-47 0-43,0 3-1,4 2-121,-36-2 38,1 0 0,0-1-1,-1-1 1,1-1-38,8-1 97,20 0-97,-14 4 36,91-4 48,-59 0-49,181-14 171,10-6-32,-213 20-150,62-8 34,-46 5 20,41 0-78,240 0 121,-251 3-104,83 0 45,125 0 43,-202 0-11,0 5-1,-1 4 0,2 4-93,-46-5 72,-1-1 0,20-4-72,-14 0 127,45 6-127,33 5 80,14 0 7,-71-4-53,1-3 1,7-4-35,-41-1 63,13-4-63,-18 4 59,0 1-1,25 4-58,-57-3 9,36 4 25,17 0 20,82-11 61,-105 4-100,-19 3-4,1 0 0,-1 2 0,1 0 1,0 2-12,1-1 25,0-1 0,0 0 0,8-2-25,-7 1 27,-1 0 0,1 1 1,13 4-28,-5-1 43,6-1-43,-12-3 28,-1-2 0,4 0-28,-5-1 17,1 2 1,7 1-18,31 1 14,13 2 2,-63-3-13,35 2 16,-42-3-16,0 0-1,0 0 0,0-1 0,0 1 0,0-1 0,0 0 1,0-1-1,0 1 0,3-2-2,-4 2 3,-1 0 0,1 1 0,-1-1-1,1 0 1,0 1 0,0 0 0,-1 0 0,1 0 0,0 0 0,-1 0 0,1 0 0,0 1 0,0-1 0,1 1-3,6 1 8,19 4 43,-19-5-47,0 0-1,0 1 1,0 1 0,0 0-4,18 4 89,-30-8-126,2 0 37,0 1-1,0 0 1,0 0-1,0-1 1,0 1 0,0 0-1,0 0 1,0 0-1,0 0 1,-1-1-1,1 1 1,0 0 0,0 0-1,0 0 1,0 0-1,0-1 1,-1 1-1,1 0 1,0 0 0,0 0-1,0 0 1,-1 0-1,1 0 1,0 0-1,0 0 1,-1 0 0,0 0 83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0.5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202 901 7458,'28'39'3328,"-24"-35"-682,-2-6-1382,-2-8-361,0 7-416,0-35 1306,1-40 42,-4 1 1,-6-24-1836,-11-6 193,-4 1 1,-5 1-1,-17-36-193,15 60 218,24 66 54,-1 0-1,0 0 1,0 1-1,-4-2-271,-3 0 520,15 16-536,0 0 0,-1-1 0,1 1-1,-1 0 1,1-1 0,0 1 0,-1 0 0,1-1-1,-1 1 1,1 0 0,-1 0 0,1 0 0,-1 0-1,1-1 1,-1 1 0,1 0 0,-1 0 0,1 0-1,-1 0 1,1 0 0,-1 0 0,0 0 0,1 0-1,-1 0 1,1 1 0,-1-1 0,1 0 0,-1 0-1,1 0 1,-1 1 0,1-1 0,0 0 0,-1 0 16,1 1-1221,0-1-346,1 3 1237,4 12 112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7.7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68 15179,'-3'8'5289,"3"-4"-5185,0-4-288,0-1 80</inkml:trace>
  <inkml:trace contextRef="#ctx0" brushRef="#br0" timeOffset="1">227 35 14243,'0'6'5569,"-2"-2"-4016,1-4-425,0 0-408,-1-1-1024,1 0 136</inkml:trace>
  <inkml:trace contextRef="#ctx0" brushRef="#br0" timeOffset="2">372 0 10186,'-11'8'3921,"3"-1"-3121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1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15 445 10218,'0'1'147,"0"-1"0,-1 0 0,1 0 0,0 1-1,0-1 1,0 0 0,0 0 0,0 1 0,0-1 0,-1 0-1,1 0 1,0 0 0,0 1 0,0-1 0,-1 0 0,1 0 0,0 0-1,0 0 1,-1 0 0,1 1 0,0-1 0,0 0 0,-1 0-1,1 0 1,0 0 0,0 0 0,-1 0 0,1 0 0,0 0 0,0 0-1,-1 0 1,1 0 0,0 0 0,-1 0 0,1 0 0,0 0-1,0 0 1,-1 0 0,1 0 0,0 0 0,0-1 0,-1 1 0,1 0-1,0 0 1,0 0 0,0 0 0,-1-1-147,1 0 290,-1 0 1,1 0-1,-1 0 0,1 0 0,-1 0 1,1 0-1,0-1 0,0 1 1,-1 0-1,1 0 0,0 0 0,0 0 1,0-1-291,1-12 207,0 1 1,0-1-1,2 0 0,1-6-207,-2 12 60,4-18 102,2 0-1,6-12-161,1-4 80,-4 9-26,-4 8-22,0 2-1,2-1 1,1 1-1,1 1 1,2-1-32,-10 18 38,1-1 1,0 1-1,1 0 0,2-2-38,-6 5 34,1 1-1,0-1 0,-1 1 0,1 0 0,0 0 0,0-1 1,0 1-1,0 0 0,0 1 0,0-1 0,0 0 0,0 1 1,0-1-1,0 1 0,2-1-33,-1 2 48,-1-1 0,1 0 0,-1 1 0,1 0 0,-1-1 0,1 1 0,-1 0 0,1 0 0,-1 0 0,0 1 0,1-1 0,-1 1 0,0-1 0,0 1-48,6 5 260,0 1-1,6 6-259,-9-8 80,27 28 503,1-1-1,1-2 1,23 16-583,-16-19-999,9 3 999,-46-29-436,-3-2 314,-1 1 1,1-1 0,-1 0-1,0 0 1,1 0-1,-1 1 1,1-1-1,-1 0 1,1 0-1,-1 1 1,1-1-1,-1 0 1,0 1 0,1-1-1,-1 1 1,0-1-1,1 0 1,-1 1-1,0-1 1,0 1-1,1-1 1,-1 1 0,0-1-1,0 1 1,0-1-1,0 1 122,-3 6-1127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8.2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187 84 3217,'30'-10'2131,"-29"9"-1929,-1 1 0,1-1 0,-1 1 0,1-1 0,-1 0 0,0 1 0,1-1-1,-1 0 1,0 1 0,0-1 0,1 0 0,-1 0 0,0 1 0,0-1 0,0 0 0,0 0 0,0 1 0,0-1 0,0 0 0,0 0-202,0 0 298,0 1 0,0-1 0,0 1 0,0-1 0,0 0 1,0 1-1,-1-1 0,1 1 0,0-1 0,0 0 0,0 1 0,-1-1 0,1 1 0,0-1 0,-1 1 1,1-1-1,0 1 0,-1-1 0,1 1 0,-1 0 0,1-1 0,-1 1 0,1-1 0,-1 1 0,1 0 1,-1 0-1,1-1 0,-1 1 0,0 0-298,-4-1 161,-1 1 1,0-1-1,1 1 1,-1 1-1,0-1 1,1 1-1,-1 0 1,-4 2-162,-6 1 165,1 1 0,-1 1-165,10-3 66,0 0 1,0 1 0,0-1 0,0 1 0,0 0 0,1 1 0,-1-1 0,1 1 0,0 0 0,1 0-1,-1 1 1,1-1 0,0 1 0,1 0 0,-1 0 0,1 1 0,0-1 0,0 4-67,-2 4 134,1 1 1,1-1-1,0 1 1,1-1-1,1 1 1,0 0-1,1 14-134,1-19 54,0-1 0,0 1-1,0 0 1,1-1-1,1 0 1,0 1-1,0-1 1,1 0 0,1 1-54,-2-4 14,1 0 1,-1 0 0,1-1-1,1 1 1,-1-1 0,1 0 0,0-1-1,0 1 1,0-1 0,0 0-1,1 0 1,0-1 0,4 3-15,-4-3 1,0-1 1,1 1 0,-1-1-1,1 0 1,0-1-1,-1 1 1,1-1-1,0-1 1,0 1-1,0-1 1,0-1 0,0 1-1,0-1 1,-1 0-1,5-1-1,-2-1 2,-1 0 0,1 0 0,-1-1-1,0 0 1,0 0 0,-1-1 0,1 0-1,-1-1 1,0 1 0,0-1 0,2-4-2,-1 2 6,-1-1 0,0 0 0,0 0 0,-1-1 0,0 0 0,-1 0 0,0 0 1,0-1-1,-1-1-6,-1 3 12,0 0-1,-1 0 1,0 0 0,-1 0 0,0 0 0,-1 0 0,1 0-1,-2 0 1,1 0 0,-1 0 0,-2-4-12,-1-4 25,-2 0 1,0 0 0,-1 1-1,-1 0 1,0 1-1,-9-12-25,13 20 13,-1 1 0,0 0 0,0 0 0,0 0 0,-1 1 0,0-1 1,0 1-1,-5-2-13,7 4 4,-1 0 1,1 1 0,-1 0-1,1 0 1,-1 0 0,0 1-1,1-1 1,-1 1 0,0 0 0,0 1-1,0-1 1,0 1 0,-5 0-5,9 0 10,-1 0 1,1 0-1,-1 1 1,1-1-1,0 0 1,-1 1-1,1-1 1,-1 1-1,1-1 1,0 1-1,-1 0 1,1 0-1,0-1 1,0 1-1,-1 0 1,1 0-1,0 0 1,0 0-1,0 0 1,0 1-1,0-1 1,1 0-1,-1 0 1,0 1-1,0 0-10,-3 12 331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8.5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10730,'0'-1'4369,"0"0"-2872,0-1 151,0 2-192,1 32-160,33 63-175,-34-25-185,1 0-416,2 4-128,1-12-224,2-4-72,0-10-56,-1-10-88,-4-13-880,-1-9-496,-2-15 816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9.2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 9410,'1'-1'266,"-1"0"1,1 1-1,-1-1 1,0 0-1,1 1 0,0-1 1,-1 0-1,1 1 1,-1-1-1,1 1 0,0-1 1,-1 1-1,1-1 1,0 1-1,-1-1 0,1 1 1,0 0-1,0-1 1,0 1-267,19-6 873,-19 6-612,24-4 321,0 0-1,-1 2 1,1 1 0,0 1-1,0 1 1,0 1 0,18 5-582,-34-6 45,1 1 0,-1 1 0,1 0 0,-1 0 0,0 1 0,-1 0 0,5 2-45,-11-5 6,0 1 0,1-1 0,-1 1 0,0-1 0,0 1 0,0 0 0,0 0 0,-1 0 0,1 0 0,0 0 0,-1 0 0,0 0 1,1 1-1,-1-1 0,0 0 0,0 1 0,0-1 0,0 1 0,-1 0 0,1-1 0,-1 1 0,1-1 0,-1 1 0,0 0 0,0-1 0,0 1 0,-1 0 0,1-1 0,-1 2-6,-1 4 21,0-1-1,-1 1 0,0 0 1,-1-1-1,0 1 0,0-1 1,-1 0-1,1-1 0,-1 1 1,-1-1-1,-3 4-20,-6 5 69,-1-2-1,0 0 1,-18 11-69,2 1 171,29-23-119,1 0 0,-1 0 0,1 1 0,0-1-1,0 1 1,0 0 0,0 0 0,1-1-1,-1 1 1,0 2-52,2-4 17,-1 1 1,1-1-1,0 0 0,0 0 0,0 0 0,0 0 1,0 0-1,0 1 0,0-1 0,1 0 0,-1 0 1,0 0-1,1 0 0,-1 0 0,1 0 0,-1 0 0,1 0 1,-1 0-1,1 0 0,0 0 0,-1 0 0,1 0 1,0 0-1,0 0 0,0-1 0,-1 1 0,1 0 1,0-1-1,0 1 0,0 0 0,0-1 0,0 0 1,1 1-18,4 2 30,0-1 0,0 0 0,0 0 1,0-1-1,6 2-30,5-1 68,1-1 0,0 0 1,0-2-1,-1 0 0,10-2-68,25-5-3123,10-5 3123,-49 10-980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29.7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83 0 11634,'1'1'263,"-1"-1"-1,0 1 0,1 0 0,-1-1 0,0 1 1,0 0-1,0-1 0,1 1 0,-1 0 0,0 0 0,0-1 1,0 1-1,0 0 0,0-1 0,0 1 0,-1 0 0,1-1 1,0 1-1,0 0 0,0-1 0,-1 1 0,1 0-262,-10 16 1202,2-4-342,1 0-307,1 0-1,1 0 0,0 1 1,0 0-1,-1 12-552,5-19 106,0 0 0,0-1-1,1 1 1,0 0 0,1 0-1,-1 0 1,1-1 0,0 1-1,1 0 1,0 0-1,0-1 1,0 0 0,4 6-106,-1-1 76,1-2 0,0 1 1,1-1-1,0 0 0,0 0 1,1-1-1,3 3-76,-6-6 20,1-1-1,-1 0 1,1 0-1,0 0 1,0 0-1,0-1 0,0 0 1,0 0-1,1-1 1,0 0-1,-1 0 1,6 0-20,-10-1 4,0-1 0,0 0 0,0 0 0,0 0 0,0 0-1,0 0 1,0 0 0,0 0 0,0-1 0,0 1 0,0-1 0,0 0 0,0 1 0,0-1 0,-1 0 0,1 0 0,0 0 0,0 0 0,-1-1-1,1 1 1,-1 0 0,1-1 0,-1 1 0,0-1 0,1 1 0,-1-1 0,0 0 0,0 1 0,0-1 0,0 0 0,0-2-4,1 0 12,-1-1 0,0 1 0,0-1 0,0 1 0,-1-1-1,0 0 1,0 0 0,0 1 0,0-1 0,-1 0 0,1 1 0,-1-1 0,-1-1-12,-2-7 33,-1 0 0,0 1 1,0 0-1,-1 0 0,-1 0 0,0 1 0,-1-1-33,5 7 10,-1 0 1,0 0 0,0 1-1,-1-1 1,0 1-1,1 0 1,-2 0-1,1 0 1,0 1-1,-1 0 1,1 0-1,-1 0 1,0 1-1,0 0 1,0 0-1,-1 0-10,0 1 4,-1 0 1,0 0-1,0 1 0,0 0 0,1 1 0,-1 0 0,-2 0-4,7 0-67,0 0 0,0-1 0,0 1 0,1 1 0,-1-1 0,0 0 0,0 1 0,1-1 0,-1 1 0,1 0 67,1-1-114,-1 0 1,1 0-1,0 0 1,0 0-1,0 1 0,0-1 1,0 1-1,1-1 1,-1 0-1,0 1 1,1-1-1,-1 1 0,1-1 1,-1 1-1,1 0 1,0-1-1,0 1 0,-1 1 114,5 18-834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4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97 61 5105,'0'0'2671,"0"0"-522,-1-1 2422,-3-6-692,2 7-3740,1-1 0,0 0 1,0 1-1,0-1 0,-1 1 1,1-1-1,0 1 1,0 0-1,-1-1 0,1 1 1,-2 0-140,2 0 68,-1 0 1,0 0 0,0 1 0,1-1-1,-1 1 1,0-1 0,1 1-1,-1 0 1,1-1 0,-1 1 0,1 0-1,-1 0 1,1 0 0,-1 0-69,-2 2 65,0 0 0,1 0 1,-1 0-1,1 0 1,0 0-1,-1 1 0,1-1 1,1 1-1,-1 0 0,1 0 1,-1 0-1,1 0 0,0 1 1,1-1-1,-1 0 0,0 5-65,0 0 77,1-1 0,1 1-1,-1 0 1,2-1-1,-1 1 1,1 0-1,0-1 1,2 6-77,-2-10 12,0 0 0,1 0 1,-1 0-1,1 0 0,-1-1 0,1 1 0,0-1 0,1 1 1,-1-1-1,1 0 0,-1 0 0,1 0 0,0 0 1,0 0-1,0-1 0,0 1 0,1-1 0,-1 0 1,4 2-13,2-1 2,1 0 1,-1-1 0,1 0 0,0-1 0,0 0 0,0 0 0,0-1 0,0 0 0,0-1 0,7-1-3,-10 1-1,-1 0 1,1-1-1,0 0 0,-1 0 1,1-1-1,-1 0 1,0 0-1,0 0 0,0-1 1,0 0-1,-1 0 1,1 0-1,-1-1 1,0 0-1,0 0 1,-2 1 3,0 0-1,0 1 1,0-1-1,-1 0 1,1-1-1,-1 1 1,0 0 0,-1-1-1,1 1 1,-1-1-1,0 1 1,0-1 0,0 1-1,-1-1 1,1 0-1,-1 0 1,0 1 0,0-1-1,-1 0 1,0 1-1,0-1 1,0-2-3,-2 0 10,0 1 0,0-1 0,0 1 1,-1-1-1,0 1 0,0 0 0,0 0 0,-1 1 0,0-1 1,0 1-1,0 0 0,-1 0 0,0 1 0,0 0 0,-5-3-10,3 2 13,-1 0 0,0 1 0,-1 0 0,1 0 0,-1 1 0,1 0 0,-1 1 0,0 0 0,0 1 0,0 0 0,-2 0-13,9 1-41,0 0 0,0 0 0,0 1 0,0-1 1,1 1-1,-1 0 0,0 0 0,0 0 0,-1 1 41,3-2-56,0 0 0,0 1 0,1-1 0,-1 1 0,0 0 0,0-1 0,0 1 0,1 0 0,-1-1 0,0 1 0,1 0 0,-1 0 0,1-1 0,-1 1 0,1 0 0,-1 0 0,1 0 0,-1 0 0,1 0-1,0 0 1,0 0 0,-1 0 0,1 0 0,0 0 0,0 0 0,0 0 0,0 0 56,3 7-423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5.2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11586,'9'11'4821,"-8"-8"-4415,0 0-1,0 0 1,0 0-1,-1 0 1,1 3-406,1 4 793,1 16 1861,-1 21-2654,2 14 1002,8 63 442,-5 50-1444,-3-31 229,-2-114-219,2-1 0,0 1 0,3-1 0,0 0-10,0-4-425,-3-16-435,-4-8 830,0 0 0,0 0 0,0 0 0,0 0 0,0 0 0,0 0 0,0 0 0,0 0 0,0 0 0,0 0 1,1 0-1,-1 0 0,0 0 0,0 0 0,0 0 0,0 0 0,0 0 0,0 0 0,0 0 0,0 0 0,0 0 0,0 0 1,0 0-1,1 0 0,-1 0 0,0 0 0,0 0 0,0 0 0,0 0 0,0 0 0,0 0 0,0 0 0,0 0 0,0 0 1,0-1-1,0 1 0,0 0 0,0 0 0,0 0 0,0 0 0,0 0 0,0 0 0,0 0 0,0 0 0,0 0 0,0 0 0,1 0 1,-1 0 29,3-17-2457,-2-52-3651,-3 19 4479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5.5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65 7266,'1'-3'412,"1"0"1,-1 0-1,1 0 1,-1 0 0,1 0-1,0 1 1,0-1-1,0 0 1,1 1 0,-1 0-1,0 0 1,1-1-1,0 1 1,-1 1-1,1-1 1,0 0 0,0 1-1,0-1 1,0 1-1,0 0 1,2 0-413,8-3 912,-1 0 0,1 1 0,0 1 0,11-1-912,-15 3 310,-1-1-1,1 2 1,0-1-1,-1 1 1,1 0-1,-1 1 1,7 1-310,-12-2 67,-1 0 0,0 0 0,0-1 1,0 1-1,0 1 0,0-1 0,0 0 0,0 0 1,0 1-1,0-1 0,-1 1 0,1 0 1,0 0-1,-1-1 0,1 1 0,-1 0 0,0 0 1,0 0-1,0 0 0,0 0 0,0 1 1,0-1-1,0 0 0,-1 0 0,1 1 0,-1-1 1,0 0-1,0 1 0,0-1 0,0 0 1,0 1-1,0 0-67,-1 3 107,0 0 0,-1 0 0,1 0 0,-1 0 1,0 0-1,-1 0 0,0-1 0,0 1 0,0-1 1,0 0-1,-5 5-107,2-3 77,0-1-1,-1 1 1,0-1 0,-1 0 0,1-1 0,-1 0 0,-7 4-77,-12 4 228,-22 8-228,37-16 10,7-3-259,0 0 0,-1-1 0,1 0 0,-1 0 0,1 0 1,-1 0-1,1-1 0,-5 0 249,1-2-2825,9 2 2739,0 0-1,0 0 1,0 0 0,0 0-1,0 0 1,0 0-1,0 0 1,0 0-1,0 0 1,0-1 0,0 1-1,0 0 1,-1 0-1,1 0 1,0 0-1,0 0 1,0 0-1,0 0 1,0 0 0,0-1-1,0 1 1,0 0-1,0 0 1,0 0-1,0 0 1,0 0-1,0 0 1,0 0 0,0-1-1,0 1 1,0 0-1,0 0 1,0 0-1,0 0 1,1 0-1,-1 0 1,0 0 0,0 0-1,0-1 1,0 1-1,0 0 1,0 0-1,0 0 87,1 0-1251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5.9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1 254 8018,'24'-7'3652,"-10"4"-2435,1-1 1,-2-1 0,1 0 0,0-1-1,-1-1 1,9-5-1218,-9 4 337,-2-1-1,1 0 1,-1-1-1,0 0 1,9-12-337,-18 19 16,1 0-1,-1 0 1,0 0 0,0 0 0,0-1 0,0 1 0,-1-1 0,1 0 0,-1 1 0,0-1 0,0 0 0,0 0-1,-1 0 1,1 1 0,-1-1 0,0 0 0,0 0 0,0 0 0,-1 0 0,0 0 0,1 0 0,-1 1 0,0-1 0,-2-2-16,2 3 22,0 0 0,-1 0 0,0 1 0,0-1 0,0 0 0,0 1 0,0 0 0,0-1 0,0 1 0,-1 0 0,1 0 0,-1 0 0,0 1 0,0-1 0,1 1 0,-1-1 0,0 1 0,0 0 0,0 0 0,0 0 0,-1 0 0,1 1 0,0 0 0,0-1 0,0 1 1,-2 0-23,1 0 75,0 0 1,-1 1 0,1-1 0,0 1-1,0 0 1,-1 0 0,1 0 0,0 1-1,0-1 1,0 1 0,0 0 0,1 0-1,-1 1 1,0-1 0,1 1 0,0 0-1,-1-1 1,1 1 0,0 2-76,-2 1 122,1 0 0,0 1 0,1-1-1,0 1 1,0 0 0,0 0 0,1 1 0,0-1 0,0 0 0,1 1 0,0 1-122,0 3 122,0 0 0,1 0 0,0 0-1,1 0 1,0 0 0,3 9-122,-2-15 26,0-1-1,0 1 0,0 0 0,1-1 1,0 0-1,0 1 0,0-1 0,1 0 1,-1-1-1,1 1 0,0-1 0,1 1 1,0-1-26,-1 0-301,0-1 1,0 0 0,1 0 0,0 0-1,-1-1 1,1 0 0,0 1 0,0-2 0,3 2 300,-5-2-328,-1-1 1,0 0 0,0 1-1,0-1 1,1 0 0,-1 0-1,1 0 328,16-7-1392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6.4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83 11939,'3'5'1090,"-1"1"0,0 0 1,0-1-1,-1 1 1,0 0-1,0 0 1,0 0-1,-1 5-1090,0 8 1428,-1 1 0,-1 0-1428,0 1 970,2-19-884,-1 1 0,1 0 1,-1 0-1,0-1 0,0 1 1,0 0-1,-1-1 0,1 1 0,-2 1-86,-1 4 67,78-147-1657,-66 124 1583,1 1 1,0 0-1,1 0 0,0 1 1,1 0-1,8-7 7,-18 19 6,1-1 1,0 1-1,-1 0 0,1 0 1,0 0-1,0 0 0,0 0 1,0 0-1,0 0 0,0 0 0,0 1 1,0-1-1,0 1 0,0 0 1,0-1-1,0 1 0,0 0 1,0 0-1,0 0 0,0 1 1,1-1-7,0 1 36,-1 0 0,0 0 0,1 0 0,-1 0 0,0 0 0,0 0 0,0 1 0,0-1 0,0 1 0,0 0 0,0 0 0,0-1 0,-1 1 0,1 0 0,-1 0 0,1 1 1,0 0-37,3 7 214,0 0 0,-1 0 0,0 0 0,2 11-214,8 45 584,-8-37-392,2 2 2,-5-17-1342,0 0 0,1 10 1148,-4-19-796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8.2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372 1 11618,'-2'1'5330,"-6"4"-2850,-9 19-880,-3 10 73,-13 16-777,-4 11-192,-5 1-200,1 7-160,1-1-232,6-1-40,4-3-32,4-9 8,8-15-688,6-7-472,6-18-856,2-9 3776,2-19-1624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39.7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155 119 7226,'8'-20'5023,"4"-4"-3177,-1 0-978,-10 22-696,0 0 0,-1 0 0,1 1 0,-1-1 0,0 0 0,1-1 0,-1 1 0,0 0-1,0 0 1,0 0 0,-1 0 0,1-2-172,-1 3 111,1 0 0,0 0 0,-1 0 0,0 0 0,1 0 0,-1-1 0,1 1 0,-1 0 1,0 0-1,0 1 0,0-1 0,1 0 0,-1 0 0,0 0 0,0 1 0,-1-1-111,0 0 122,0 0 0,0 0 0,0 0 0,0 0 1,0 1-1,-1-1 0,1 1 0,0-1 0,0 1 0,-1 0 1,1 0-1,0 0 0,0 0 0,-1 1 0,1-1 0,0 1 1,0-1-1,-2 1-122,-2 2 148,-1-1 1,1 1-1,0 0 1,0 1-1,0 0 0,0 0 1,1 0-1,-1 0 1,1 1-1,0 0 1,-2 3-149,1-1 122,1 1 1,-1 1 0,1-1-1,0 1 1,1 0 0,0 0-1,-1 7-122,-1 4 100,1 1-1,1 0 0,1 0 1,1 0-1,1 0 1,0 1-1,2 4-99,0-16 30,0 0-1,0 0 0,1-1 1,1 1-1,-1-1 1,1 1-1,1-1 1,0 0-1,0 0 0,1 0 1,0-1-1,6 8-29,-6-10 10,0 1 0,1-2-1,-1 1 1,1-1 0,1 0-1,-1 0 1,1 0 0,0-1-1,0 0 1,0-1 0,0 0 0,1 0-1,-1 0 1,1-1 0,0 0-1,1 0-9,2-1 2,0 0 0,1-1-1,-1 0 1,0 0 0,1-2-1,-1 1 1,0-1 0,0-1 0,0 0-1,0-1 1,0 0 0,1-1-2,0-1-2,1 0 1,-1-1-1,-1 0 1,1-1-1,-1 0 1,-1-1-1,1 0 0,-2 0 1,9-11 1,-14 15 5,0-1 0,-1 1 0,0-1 0,0 1-1,0-1 1,0 0 0,-1-1 0,0 1 0,-1 0 0,1 0 0,-1-1 0,-1 1 0,1-1-1,-1 1 1,0-1 0,0 1 0,-1-1 0,0 1 0,0 0 0,-1-1 0,0-2-5,-2-1 13,-1 0 0,1 1 0,-2-1 0,1 1 0,-1 1 0,0-1 0,-2 0-13,-9-10 42,0 0 1,-10-6-43,7 7 75,-16-10-75,28 22 16,0 1 0,-1 0 0,0 0 0,0 1-1,0 0 1,-3 0-16,11 3 5,-1 1 0,0-1 0,1 1-1,-1-1 1,0 1 0,1 0-1,-1-1 1,0 1 0,0 0 0,1 0-1,-1 1 1,0-1 0,1 0 0,-1 0-1,0 1 1,1-1 0,-1 1-1,0 0 1,1-1 0,-1 1 0,1 0-1,-1 0 1,1 0 0,-1 0 0,1 0-1,0 0 1,0 0 0,-1 0-1,1 1 1,0-1 0,0 1 0,0-1-1,0 0 1,1 1 0,-1 0 0,0-1-1,0 2-4,0 1-138,0 0 0,0 0 0,0 0-1,1 1 1,-1-1 0,1 0 0,0 0-1,0 1 1,1-1 0,-1 0 0,1 0-1,0 0 1,0 1 0,2 2 138,10 19-684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0.2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219 51 9250,'-1'-3'543,"1"0"0,-1 0 0,0 0 0,1 0 0,-1 0 0,-1 0 0,1 0 0,0 0 0,-1 0 0,1 0 0,-1 0-543,1 2 145,0 0 0,0 0 0,0 0 0,-1 0-1,1 0 1,0 0 0,0 0 0,0 0 0,-1 0 0,1 1 0,0-1 0,-1 0 0,1 1 0,-1-1 0,1 1 0,-1 0-1,1-1 1,-1 1 0,1 0 0,-1 0 0,1 0 0,-1 0 0,-1 0-145,-1 1 189,-1 0 1,1 0-1,0 1 1,-1-1-1,1 1 0,0 0 1,0 0-1,0 1 1,0-1-1,0 1 0,-3 2-189,-2 3 314,1 1-1,-1-1 0,-6 10-313,6-4 204,-1-1-1,2 1 0,0 1 1,1-1-1,1 1 1,0 1-1,0-1 0,2 1 1,0 0-1,1 0 0,0 0 1,1 5-204,1 11 180,0 0 0,2 0 0,2 0 0,0 0 0,8 25-180,-5-29 42,1 0-1,2 0 1,0-1-1,2 0 1,1-1-1,11 17-41,-14-29-15,0 0 1,1-1-1,0 0 0,1 0 0,1-1 1,0 0-1,0-1 0,1-1 0,1 0 1,0-1-1,0 0 0,3 1 15,-10-7-157,0 0-1,0-1 1,0 1 0,0-1-1,4 0 158,-9-1-234,0-1-1,-1 0 0,1 0 0,0 1 0,-1-1 0,1 0 0,0 0 0,0-1 0,-1 1 1,1 0-1,0 0 0,0-1 0,-1 1 0,1-1 0,-1 0 0,1 1 0,0-1 0,-1 0 1,1 0-1,-1 0 0,0 0 0,1 0 0,-1 0 0,0-1 0,1 0 235,-1 0-242,0 0-1,0-1 1,0 1-1,-1 0 0,1-1 1,-1 1-1,0 0 1,1-1-1,-1 1 0,0-2 243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0.9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54 5089,'-19'-13'6096,"17"14"-3164,3 7 1412,6 25-2794,-2 0 0,0 8-1550,-4-30 346,0-1-118,2 23 481,2-1 0,1 1 1,3 4-710,-8-31 114,-1-15-16,0-4-100,2 1 1,-1 0 0,2-1 0,3-10 1,-4 13-1,6-13-5,0 1 0,1-1 0,2 1 0,10-16 6,-20 35 0,5-8 2,0 1 0,0-1-1,1 1 1,1 0 0,7-8-2,-12 16 1,0-1 0,0 1 0,0 0 1,0-1-1,0 1 0,0 1 0,1-1 0,-1 0 0,1 1 1,-1 0-1,1 0 0,-1 0 0,1 0 0,0 0 0,0 1 1,-1 0-1,1-1 0,0 1 0,0 1 0,-1-1 1,2 1-2,0 0 21,-1 0 1,1 1-1,-1-1 1,0 1-1,1 0 1,-1 0-1,0 1 1,0-1 0,0 1-1,-1 0 1,1 0-1,-1 0 1,1 1-1,-1-1 1,0 1 0,0 0-1,-1 0 1,2 1-22,3 8 183,0 0 0,-1 0 0,0 0 0,-1 1 0,1 5-183,-3-6 147,0 0 0,0 0 0,-1 1 0,-1 0 1,0-1-1,0 1 0,-2-1 0,0 1 1,0 0-1,-3 6-147,4-18-25,-1 0 1,1-1 0,-1 1-1,1 0 1,-1-1 0,0 1-1,0 0 1,0-1-1,0 1 1,0-1 0,0 0-1,0 1 1,0-1 0,0 0-1,-1 1 25,0-1-760,0 0-1,0 1 1,0-1 0,-1 0-1,1 0 1,-2 0 760,2-1-1233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1.3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 11186,'-7'1'3699,"12"2"-1515,17 2-630,62 1 133,145 8-306,5-19-960,153 4 91,-376 2-413,0 0 1,0 0-1,2 2-99,-7 0-503,-8-1-177,-9 1-696,-9 0-488,-8 7 769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1.95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190 86 10458,'16'0'1777,"-1"-2"-1,14-2-1776,-27 3 130,0 0 0,0 1 0,0-1 0,0 0 0,0-1 0,-1 1 0,1 0 0,0 0 0,-1-1 0,1 1 0,0-1 0,-1 1 0,0-1 0,1 0 0,-1 0 0,0 0 0,0 1 1,0-1-1,0 0 0,0 0 0,-1 0 0,1 0 0,-1-1 0,1 1 0,-1 0 0,0 0 0,0 0 0,0 0 0,0 0 0,0-1-130,0 2 67,0 0 1,0 0 0,0 0-1,0 0 1,0 0-1,-1 0 1,1 0-1,0 0 1,-1 0-1,1 0 1,-1 0 0,1 0-1,-1 0 1,1 0-1,-1 0 1,0 1-1,1-1 1,-1 0-1,0 0 1,0 1 0,1-1-1,-1 0 1,0 1-1,0-1 1,0 1-1,0-1 1,0 1 0,0-1-1,0 1 1,0 0-1,0 0 1,0-1-68,-5 0 180,0 0 0,0 1 0,-1 0 0,1 0 0,-3 0-180,1 0 139,-4 1 5,0 0 0,0 0 0,1 1 0,-1 0 1,0 1-1,0 1 0,1-1 0,0 2 1,0 0-1,-5 3-144,10-5 57,1 1 0,-1 0 0,0 0 1,1 1-1,0-1 0,0 1 0,0 0 0,1 1 0,-1-1 0,1 1 1,1 0-1,-1 0 0,1 0 0,0 0 0,0 1 0,1-1 1,0 1-1,-1 6-57,1-6 54,1 1 1,0-1 0,1 1-1,0-1 1,0 1 0,1 2-55,-1-7 11,1 0 0,-1 0 1,1 0-1,0 0 0,0 0 0,0 0 1,0 0-1,0 0 0,1-1 1,0 1-1,-1 0 0,1-1 1,0 1-1,0-1 0,0 0 1,0 0-1,1 0-11,3 3 7,0-2-1,1 1 1,0-1 0,0 0 0,0 0-1,0-1 1,0 0 0,0 0 0,0 0-1,6-1-6,3 1 5,1-1-1,-1-1 1,1 0-1,4-2-4,6-2 11,-25 3-6,1 1 0,-1-1-1,0 1 1,0-1 0,0 0 0,0 0-1,0 0 1,0 0 0,0 0 0,0-1-5,-2 2 1,0 0 0,0-1 0,0 1 1,0 0-1,0 0 0,0 0 0,0 0 0,0 0 0,0-1 1,0 1-1,0 0 0,-1 0 0,1 0 0,0 0 1,0 0-1,0-1 0,0 1 0,0 0 0,0 0 0,0 0 1,-1 0-1,1 0 0,0 0 0,0 0 0,0 0 0,0 0 1,-1-1-1,1 1 0,0 0 0,0 0 0,0 0 1,0 0-1,-1 0 0,1 0 0,0 0 0,0 0 0,0 0 1,0 0-1,-1 0 0,1 0 0,0 1 0,0-1-1,-11-2 31,5 3-21,1-1-1,-1 1 1,0-1-1,1 1 1,0 1 0,-1-1-1,1 1 1,0 0 0,0 0-1,0 1 1,0 0 0,-3 2-10,5-3 14,0 0 0,0 1 0,0-1 0,0 1 0,1 0 0,-1 0 0,1 0-1,0 0 1,0 0 0,0 0 0,0 1 0,0-1 0,1 0 0,0 1 0,-1 0 0,1-1 0,1 1 0,-1 0 0,0 1-14,1-3 17,0 0 0,0 0 0,0 0-1,0 0 1,0 0 0,1 0 0,-1 0 0,1 0-1,-1 0 1,1 0 0,0 0 0,0 0 0,0-1-1,0 1 1,0 0 0,0 0 0,0-1 0,0 1-1,1-1 1,-1 1 0,1-1 0,-1 1-1,1-1 1,0 0 0,1 1-17,4 2 38,1 0 0,-1-1 0,1 0 0,0 0 1,6 0-39,-8-1 12,14 2-85,-1 0 0,1-1 1,0-2-1,0 0 0,2-1 73,-17 0 92,0 0 0,-1 0 1,1-1-1,0 1 0,-1-1 0,1-1 0,3 0-92,10-6 385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2.31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 13187,'1'-1'315,"-1"1"-1,0-1 1,0 0 0,1 1-1,-1-1 1,0 0 0,1 1-1,-1-1 1,1 1 0,-1-1 0,1 0-1,-1 1 1,1-1 0,-1 1-1,1 0-314,11-7 1241,-8 5-1137,1 1 0,0 0 0,-1 0 0,4 0-104,0 0 126,0 1 0,0 0 0,0 1 0,1-1 1,-1 1-1,0 1 0,-1-1 0,1 2 0,0-1-126,-6-1 14,0-1 0,0 1 0,0 0 1,0 0-1,0 0 0,0 0 0,0 0 0,0 1 1,-1-1-1,1 0 0,0 1 0,-1 0 0,0-1 0,1 1 1,-1 0-1,0-1 0,0 1 0,0 0 0,0 0 0,0 0 1,0 0-1,0 0 0,-1 0 0,1 0 0,-1 0 1,1 1-1,-1-1 0,0 0 0,0 0 0,0 0 0,0 0 1,0 0-1,-1 1 0,1-1 0,-1 2-14,-1 1 25,1 0 1,-1-1-1,0 1 0,-1 0 0,1-1 1,-1 1-1,0-1 0,0 0 0,0 0 1,-3 3-26,-5 4 221,0-1-1,-1-1 1,-1 1-221,6-2 410,7-5-49,4-4 20,-1 0-332,0-1 0,0 1 0,0 0 0,0 1 0,0-1 0,0 1 0,0-1 0,4 1-49,11-2 30,157-22-1744,-141 19 1101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2.8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21 10130,'1'-1'230,"0"-1"-1,-1 1 1,1 0 0,0-1-1,0 1 1,0 0 0,1 0-1,-1 0 1,0 0 0,0 0-1,1 0 1,-1 0 0,0 0-1,1 1 1,-1-1 0,1 0-1,-1 1 1,1-1 0,-1 1-1,1 0 1,-1-1-1,1 1 1,0 0 0,-1 0-1,1 0 1,-1 0 0,1 0-1,0 0 1,-1 1 0,1-1-1,-1 0 1,1 1 0,-1 0-1,1-1 1,0 1-230,4 3 299,0-1 0,0 0 0,-1 1 0,0 0 0,1 1 0,-1-1 0,-1 1 0,4 4-298,4 5 645,-1 1 0,6 9-646,8 16 577,-2 0-1,-2 1 1,-2 1 0,-1 0 0,7 32-577,-19-53 107,-1 1 0,-1 0 1,-1 0-1,0 1 0,-2-1 1,-1 0-1,-1 1 0,0-1 0,-2 0 1,-1 0-1,0 0 0,-6 15-107,5-21-75,-1-1 0,0 0 0,-1 0 0,-1-1 0,0 0 0,-1 0 0,-1-1 0,0 0-1,0-1 1,-4 3 75,9-11-159,0 0-1,-1 0 1,1 0-1,-1-1 0,0 1 1,0-1-1,0-1 0,0 1 1,-1-1-1,0 0 160,-21 6-488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4.2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3 12307,'4'1'5434,"4"-2"-4318,4 0-463,1 0-324,0 1 0,-1 0 0,1 1 0,12 3-329,-18-3 46,-1 1 1,0 0 0,1 0-1,-1 0 1,0 1 0,0 0 0,0 0-1,-1 0 1,1 1 0,4 3-47,-8-5 26,-1 0 0,1-1 0,0 1 1,0 0-1,-1 0 0,1 0 1,-1 0-1,0 1 0,0-1 0,0 0 1,0 0-1,0 1 0,0-1 1,0 1-1,-1-1 0,1 1 0,-1-1 1,0 1-27,0 1 41,0 0 0,-1 0 0,1 0 0,-1 0 0,0 0 0,0 0 0,0 0 1,-1 0-1,1 0 0,-3 2-41,-2 6 115,-1-2 0,-1 1 0,0-1 0,0-1 0,-1 1 1,-7 5-116,-15 12 338,2-1 808,-14 16-1146,19-8 761,24-34-749,-1 0 0,1 0 0,0 1 0,0-1 0,0 0 0,-1 0-1,1 1 1,0-1 0,0 0 0,0 1 0,0-1 0,0 0 0,0 1-1,-1-1 1,1 0 0,0 1 0,0-1 0,0 0 0,0 1 0,0-1-1,0 0 1,0 1 0,1-1 0,-1 0 0,0 1 0,0-1 0,0 0-1,0 1 1,0-1 0,0 0 0,1 0 0,-1 1 0,0-1 0,0 0-1,0 1 1,1-1 0,-1 0 0,0 0 0,0 0 0,1 1 0,-1-1-1,0 0 1,0 0 0,1 0 0,-1 0 0,0 1 0,1-1 0,-1 0-1,0 0 1,1 0-12,18 6 178,-17-6-158,10 1 43,0 0 0,0 0 0,0-2 0,0 1 0,0-2 0,0 1-1,0-2 1,1 1-63,42-7-2473,-50 10 481,-4 6 710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2:44.8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9186,'0'13'4329,"4"-2"-1649,1 0-1303,-3-1-169,1-3-120,1-1 0,-1 0-23,-2-2-25,3 1-264,-4-5-168,-2 0-232,2 0-408,-1 0-936,1 0-4081,0 0 3425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15.6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61 67 6201,'-7'1'1821,"0"0"1,0 0-1,0 1 0,0-1 0,1 2 0,-2 0-1821,-3 0 2039,11-2-1451,0-1-127,0 0-101,2 0-40,79-1 482,-69 0-686,-1 0 0,1-1 0,3-1-116,21-2 181,7 2 86,0 3 0,14 1-267,227 7 520,-62-4-45,-203-3-432,51 2 152,-1-3 0,9-3-195,-55 1 36,96-7 470,58 4-506,-38 8 270,273 4 144,-31 0-161,-184-1-103,74 1 39,113-13 107,-206-1-102,72-1 99,-138 11-175,117 0 68,359-14 78,59 3-27,-368 0-185,-27 1-4,-23 1 1,96-5 52,156 4 207,-290 9-167,-16 1-47,37-1-21,-125-4 15,36-8-88,-86 5 17,-8 1-149,1 1 0,1 1 0,18 3 132,-17 1-366,-8 1-320,0-2 1,0-1 0,2 0 685,-11-5-80,-3 0-23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8.5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 13371,'7'-2'5313,"6"9"-3657,8 5-303,7 13-121,1 10-248,7 10-224,0 7-104,-4 5-344,3-1-119,-6 1-97,-8-2-32,-3-10-8,-8-5-24,-7-8-761,2-8-559,-2-12 1800,3-8-880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17.8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70 311 8658,'-7'0'1320,"0"1"0,0 0 0,1 0 0,-1 1 1,1-1-1,-1 2-1320,-9 1 2440,9 0-834,8 1 114,0-4-1597,-1 0 0,1 0 0,0-1 0,-1 1 0,1-1 0,0 1 0,0-1 0,0 1 0,0-1 0,-1 1 0,1-1 0,0 0 0,0 1 0,0-1 0,0 0-122,3 1 127,0-1 1,-1 0 0,1 0 0,0 0 0,0-1-1,-1 1 1,1-1 0,0 0 0,-1 0 0,1 0-1,2-1-128,8-4 196,-1-1-1,5-3-195,-12 7 44,23-16 29,0 0 0,-2-2 1,9-9-74,-29 23 6,0 0 0,0-1 0,0 1 0,-1-1 0,0 0 0,-1-1 0,0 1 0,0-1 0,-1 0 0,3-6-6,-6 9 6,1 1 1,-1 0-1,0 0 0,0 0 0,0-1 1,-1 1-1,0 0 0,0 0 1,-1-4-7,1 5 8,-1 1 0,0-1 0,0 0 1,0 1-1,-1-1 0,1 1 0,-1 0 0,0-1 1,0 1-1,0 0 0,0 0 0,0 0 0,-1 0 1,0 0-9,1 1 6,0 0 0,0 1 1,0-1-1,0 0 0,0 1 1,-1 0-1,1-1 0,-1 1 1,1 0-1,-1 0 1,1 0-1,-1 1 0,1-1 1,-1 1-1,-1-1-6,0 1 4,0 0 1,0 0-1,0 1 1,0-1-1,0 1 1,0 0-1,0 0 1,1 0-1,-4 2-4,-2 1 8,2 0-1,-1 1 0,0-1 1,1 2-1,0-1 1,0 1-1,1 0 0,-6 6-7,6-4 23,0 0-1,0 0 1,0 0-1,1 1 0,1 0 1,-1 0-1,1 0 1,1 1-1,0-1 1,0 1-1,0 2-22,2-6 11,1 0 1,-1-1-1,1 1 1,0 0-1,0 0 1,1-1-1,-1 1 1,1 0-1,0-1 1,1 1-1,0-1 1,0 1-1,0-1 1,0 0-1,1 0 1,0 0-1,0 0 1,0 0-1,0 0 0,1-1-11,3 3 3,0 0-1,1-1 0,-1-1 1,1 1-1,0-1 0,0-1 0,1 1 1,0-1-1,-1-1 0,1 1 1,0-2-1,1 1 0,8 0-2,4 1-610,0-2-1,0-1 0,0 0 1,1-2-1,9-1 611,16-4-2115,1-4 861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18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19 10786,'-7'-12'4697,"7"6"-2280,4 6-433,2 10 49,2 7-313,0 12-376,0 8-239,2 3-481,3 0-184,7-2-232,1-2-80,5-11-192,-1 1-408,-2-11-921,0-9-559,-6-6 2720,-4-2-1056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18.8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282 1 9994,'7'5'4673,"-20"1"-1608,-7 6-1073,-6 14-239,-9 6-337,-5 8-440,0 1-104,3-1-360,4 0-184,11-6-167,5-5-330,12-10-999,6-2-624,8-8 944</inkml:trace>
  <inkml:trace contextRef="#ctx0" brushRef="#br0" timeOffset="1">557 244 10202,'1'-5'1733,"0"-1"0,0 1 0,-1-1 0,0 0 0,0-3-1733,-1 7 278,1-1-1,-1 0 1,0 0 0,0 1 0,0-1-1,0 0 1,0 1 0,-1-1 0,1 1-1,-1-1 1,-1-1-278,-3-3 369,1 1 0,-2 0 0,1 0 0,-1 0 0,0 1 0,0 0 0,0 0 1,-1 1-1,-5-3-369,9 5 49,1 1 1,-1 0 0,0 0-1,1 0 1,-1 0 0,0 0 0,0 1-1,0 0 1,0 0 0,-3 0-50,5 0 13,-1 1 0,0 0 0,1-1 1,-1 1-1,1 0 0,-1 0 0,1 0 0,-1 1 1,1-1-1,0 0 0,0 1 0,0 0 1,0-1-1,0 1 0,0 0 0,-1 1-13,0 2 14,0-1-1,0 1 0,0 0 1,1 0-1,-1 0 0,1 0 1,-1 5-14,0 1 29,0 1 0,0 1 1,2-1-30,0 0 30,1 1 1,0-1-1,1 1 1,1 4-31,-2-16 2,0 2 0,0-1 1,1 1 0,-1 0-1,1-1 1,0 1-1,0 0 1,0-1 0,0 1-1,0-1 1,1 1 0,-1-1-1,1 0 1,0 1-3,-1-2-2,0 0 0,0 0 0,0 0 1,0 0-1,1-1 0,-1 1 0,0 0 0,0-1 0,1 1 1,-1-1-1,0 1 0,1-1 0,-1 0 0,0 0 0,1 0 1,-1 1-1,1-1 0,-1 0 0,1-1 0,-1 1 0,0 0 1,1 0-1,-1-1 0,0 1 0,1 0 0,0-1 2,9-4-19,0 0-1,0 0 0,-1-1 0,1 0 0,-1-1 1,-1-1-1,2 0 20,22-22 67,8-9-67,-40 38 3,-1 1 0,0 0-1,0 0 0,0 0 0,0 0 1,0-1-1,0 1 0,0 0 1,0 0-1,0 0 0,0 0 1,0 0-1,0 0 0,0 0 1,0 0-1,1 0 0,-1 0 0,0 0 1,0 0-1,0 0 0,0 0 1,0 0-1,0 0 0,0 0 1,0 0-1,0 0 0,0 0 0,1 0 1,-1 0-1,0 0 0,0 0 1,0 0-1,0 0 0,0 0 1,0 0-1,0 0 0,0 0 0,0 0 1,0 0-1,1 0 0,-1 0 1,0 0-1,0 0 0,0 0 1,0 0-3,1 6 72,-2 15 9,0-2-49,2-17-87,-1 0-1,0 0 1,0 0 0,1 0-1,-1 0 1,1 0 0,0 0-1,0 0 1,0 0 0,0 0 0,0 0-1,0 0 1,0-1 0,0 1-1,1 0 1,-1-1 0,1 1-1,-1-1 1,1 1 55,1-1-293,0 1 0,0 0 1,0-1-1,0 0 0,1 0 0,-1 0 1,0 0-1,1-1 0,-1 1 0,0-1 0,3 1 293,24-1-1251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19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142 230 9186,'-4'3'4785,"-22"7"-320,0 6-2489,1 7-191,0 5-193,7 4-520,3-1-103,13-3-433,4-4-216,14-7-160,5-4-248,8-6-904,7-6-497,6-6-943,4-7 1319</inkml:trace>
  <inkml:trace contextRef="#ctx0" brushRef="#br0" timeOffset="1">355 1 12003,'-9'1'5121,"1"17"-2809,4 13-535,-6 18-169,1 10-376,9 7-392,0 0-168,6-7-399,6-5-113,12-12-224,3-12-401,10-16-1023,-2-7-168,-5-12 840</inkml:trace>
  <inkml:trace contextRef="#ctx0" brushRef="#br0" timeOffset="2">202 179 14051,'-5'6'5737,"0"-6"-3120,6 2-1041,8 0-136,12 0-335,9 3-537,2-4-104,10-1-104,-2 3-216,10-1 1032,6 1-840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0.1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264 35 10658,'-5'-5'1087,"0"1"-1,-1 0 0,1 0 0,-1 1 1,0 0-1,0 0 0,-1-1-1086,3 3 198,1 0 0,-1 0-1,0 0 1,1 1-1,-1-1 1,1 1-1,-1 0 1,0 0 0,1 0-1,-1 1 1,0-1-1,1 1 1,-1 0-1,-1 0-197,0 1 142,-1 1 0,1 0 0,0-1 0,0 2 0,0-1 0,0 0 0,0 1 0,1 0 0,-4 4-142,-4 5 392,0 1 0,-7 11-392,9-10 181,2 0 0,0 1 1,0 0-1,2 0 0,-2 6-181,5-13 68,0 0 1,0-1-1,0 1 0,1 1 1,1-1-1,0 0 0,0 0 1,1 1-1,0-1 1,0 0-1,1 3-68,1-1 55,0 0 0,1 0 1,1-1-1,-1 1 0,2-1 0,-1 0 1,1 0-1,1 0 0,4 6-55,-6-11 7,0 1 0,0-1 0,1 0-1,0-1 1,0 1 0,0-1 0,0 0 0,1 0 0,-1-1 0,1 1-1,0-1 1,0-1 0,0 1 0,0-1 0,1 0 0,-1 0-1,1-1-6,2 0-3,-1 0-1,1-1 1,0 0-1,-1 0 0,1-1 1,0 0-1,-1 0 0,1-1 1,-1-1-1,0 1 1,1-1-1,-1-1 0,0 1 1,-1-1-1,1-1 0,-1 1 1,0-1-1,0-1 1,0 1-1,-1-1 0,2-2 4,1-1-6,-2 0 0,1 0 0,-1-1 0,-1 1 0,0-2 0,0 1-1,-1-1 1,0 1 0,-1-1 0,0-1 0,-1 1 0,0 0 0,-1-1 0,0 0-1,-1-8 7,0 14 7,-2-1 0,1 0 0,-1 1 0,0-1-1,-1 1 1,1-1 0,-1 1 0,0 0 0,-1 0-1,0 0 1,0 0 0,0 0 0,0 0 0,-1 1-1,0 0 1,0 0 0,-1 0 0,0 0-1,1 0 1,-1 1 0,-5-3-7,3 1 19,-2 0 1,1 1-1,-1 0 0,0 0 1,0 1-1,0 0 0,0 1 0,-1 0 1,0 0-1,1 1 0,-1 0 1,0 1-1,0 0 0,0 1 0,-6 0-19,7 0 31,-1 1 0,1 1-1,-1 0 1,1 0 0,0 1 0,0 0-1,0 0 1,0 1 0,0 0-1,1 1 1,0 0 0,0 0-1,-5 5-30,9-7-13,1-1 0,0 1-1,1 0 1,-1 0 0,0 0 0,1 0-1,0 0 1,-1 3 13,2-5-74,0 0-1,1 0 1,-1 1-1,1-1 0,0 0 1,0 1-1,-1-1 1,1 0-1,0 1 1,0-1-1,0 0 1,0 1-1,0-1 0,1 0 1,-1 1-1,0-1 1,1 0-1,-1 0 1,0 1-1,1-1 1,0 0-1,-1 0 0,1 0 1,0 1-1,-1-1 1,2 0 74,-1 1-153,1 0 1,0-1-1,-1 1 0,1-1 1,0 1-1,0-1 0,0 0 1,0 1-1,0-1 0,0 0 1,1 0 152,10 3-544,1 0 0,3 0 544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0.9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263 57 7714,'3'-8'1068,"-1"-2"1,0 1 0,0-2-1069,-2 10 100,0 1 1,0-1 0,-1 0 0,1 0 0,0 0 0,0 1-1,0-1 1,0 0 0,-1 1 0,1-1 0,0 0-1,-1 0 1,1 1 0,0-1 0,-1 1 0,1-1 0,-1 0-1,1 1 1,-1-1 0,1 1 0,-1-1 0,0 1-1,1-1 1,-1 1 0,0 0 0,1-1 0,-1 1-1,0 0 1,1-1 0,-1 1 0,0 0 0,0 0 0,1 0-1,-1-1 1,0 1 0,0 0-101,-3 0 323,1 0 0,-1 0 0,1 0-1,-1 1 1,1-1 0,-3 2-323,-3 0 356,0 1-1,0 1 1,1-1 0,-1 2-1,1-1 1,0 1-1,0 0 1,1 1 0,-3 2-356,-3 4 382,-1 0 0,2 2 0,0-1 0,-3 6-382,5-5 227,2 0 0,-1 0 0,2 1-1,0 0 1,0 0 0,2 1 0,0 0 0,1 0-1,0 0 1,0 9-227,1 1 281,1-1-1,2 1 0,0 0 1,2-1-1,1 1 0,3 12-280,-3-23 86,0 0 0,2 0 0,0-1 0,0 1-1,1-1 1,1 0 0,0-1 0,6 8-86,-7-13-76,0 0-1,0-1 1,1 0 0,0 0 0,0 0 0,0-1-1,1 0 1,0-1 0,1 1 0,-1-1 0,1-1 0,0 0-1,0 0 1,2 0 76,-5-2-316,0-1 0,1 1 0,0-1 0,5 0 316,17-3-707,-23 2 586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1.4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24 8722,'6'-9'4715,"-6"8"-4399,0 1 0,1-1-1,-1 0 1,1 0-1,-1 1 1,1-1 0,-1 0-1,1 0 1,-1 1-1,1-1 1,0 1-1,0-1-315,0 0 72,-1 1-1,1 0 1,-1 0-1,1 1 1,-1-1-1,1 0 1,-1 0-1,1 0 1,0 0-1,-1 0 1,1 0-1,-1 1 1,0-1-1,1 0 0,-1 1 1,1-1-1,-1 0 1,1 0-1,-1 1 1,1-1-1,-1 1 1,0-1-1,1 0 1,-1 1-1,0-1 1,0 1-1,1-1 0,-1 1-71,6 7 412,-1 0 0,0 0 0,0 0 0,-1 1 0,0-1 0,-1 1 0,0 0-1,0 0 1,-1 1-412,5 24 1273,3 32-1273,-1 3 434,-6-54-364,-1-1 0,-1 1 0,0 1-70,-4-21-22,-1-7-92,1-1 0,1 0 1,0 1-1,1-1 0,0 0 0,0 0 1,2 0-1,0-2 114,0-2-45,2 0 0,0 0-1,1 0 1,1 0 45,-3 9 2,1 0-1,0 0 1,0 0-1,1 0 0,0 1 1,1 0-1,0 0 1,0 0-1,1-1-1,-4 6 4,4-5 36,1 1 1,0-1-1,0 1 1,3-1-41,-9 6 28,1 0-1,0 0 1,-1 0 0,1 0 0,0 0-1,0 0 1,0 0 0,0 1 0,-1-1-1,1 1 1,0 0 0,0-1 0,0 1-1,0 0 1,0 0 0,0 0 0,0 0-1,0 1 1,0-1 0,0 1 0,0-1-1,0 1 1,0-1-28,1 2 73,1 0-1,-1 1 0,0-1 0,1 1 1,-1 0-1,0-1 0,-1 1 0,1 0 1,0 1-1,-1-1 0,1 2-72,3 4 203,-1 0 0,0 1-1,2 7-202,-1 1 264,-1 1-1,-1-1 1,-1 1 0,1 6-264,-2-5 157,2 0 1,0 0-1,4 9-157,-4-22 30,-4-7-30,0 1 0,0-1 0,0 0 0,0 0 0,0 0 1,0 0-1,0 0 0,0 0 0,0 0 0,0 0 0,0 0 0,0 0 0,0 0 1,0 0-1,0 0 0,0 0 0,0 0 0,0 0 0,0 0 0,0 0 1,0 0-1,0 0 0,0 0 0,1 0 0,-1 0 0,0 0 0,0 0 0,0 0 1,0 0-1,0 0 0,0 0 0,0 0 0,0 0 0,0 0 0,0 0 1,0 0-1,0 0 0,0 0 0,0 0 0,0 0 0,0 0 0,0 0 0,0 0 1,0 0-1,0 0 0,0 0 0,0 0 0,0 0 0,0 0 0,0 0 1,0 0-1,1 0 0,-1 0 0,0 0 0,0 0 0,0 0 0,0-1 0,0 1 1,0 0-1,0 0 0,0 0 0,0 0 0,0 0 0,0 0 0,0 0 0,1-14-71,-1 11 40,1-20-125,1 1-1,0-1 1,4-6 156,-5 21-40,1 0 0,1 0 1,-1 0-1,2 1 0,-1-1 0,1 1 1,0 0-1,0 0 0,1 0 0,4-6 40,-7 11 19,0 0 0,1 0 0,-1 0 0,0 0 0,0 0 0,1 1-1,-1-1 1,1 1 0,-1-1 0,1 1 0,0 0 0,0 0 0,-1 0 0,1 1 0,0-1-1,2 0-18,-3 1 22,0 0-1,1 1 1,-1-1-1,0 0 1,0 1-1,0-1 0,1 1 1,-1 0-1,0 0 1,0 0-1,0 0 1,0 0-1,0 0 0,-1 0 1,1 1-1,0-1 1,0 1-1,-1-1 1,1 1-1,-1 0 0,2 1-20,5 10 196,1 1 0,-2 0 0,0 1 0,0-1 0,-1 4-197,14 29 367,-16-41-394,3 8-620,-1 1 1,0-1-1,-1 2 647,-3-12-1834,1-2 631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1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 13899,'11'-3'6121,"5"1"-3624,-7-5-737,-5 6-95,0 6-953,-4-1-56,0-4-1440,0 0 256,0 1 191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2.1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14411,'-1'4'1065,"0"-1"-1,0 1 0,0 0 1,1 0-1,-1 0 1,1 0-1065,1 7 1578,0 0 1,2 10-1579,2 14 1404,-3 29-266,4 35-252,-7-98-880,1 0-1,0 0 0,0-1 1,0 1-1,1 0 0,-1 0 1,0-1-1,0 1 0,0 0 1,1 0-1,-1-1 1,0 1-1,1 0 0,-1-1 1,0 1-1,1 0 0,-1-1 1,1 1-1,-1-1 0,1 1-5,0-1 0,-1 0-1,1 0 0,-1 0 0,1-1 0,-1 1 0,1 0 0,-1-1 0,1 1 0,-1 0 1,0-1-1,1 1 0,-1-1 0,1 1 0,-1-1 0,0 1 0,0-1 0,1 1 0,-1-1 0,0 1 1,0-1-1,1 1 0,-1-1 0,0 1 0,0-1 0,0 1 0,0-1 1,4-12-106,-1 1-1,-1-1 0,0-1 1,0 1-1,-1-11 107,0 4-220,3-16 220,-2 24-21,1 1-1,0 0 1,1 0 0,0 0 0,0 1 0,3-4 21,-5 11 5,-1 0 1,1 0 0,0 0-1,0 0 1,0 0 0,1 1-1,-1-1 1,1 1-1,-1-1 1,1 1 0,0 0-1,0 0 1,0 1 0,0-1-1,0 0 1,0 1 0,0 0-1,1 0 1,-1 0 0,0 0-1,1 0 1,2 0-6,0 1 62,1 1 0,-1-1 0,1 1 0,-1 0 0,0 1 0,1-1 0,-1 1 0,0 1 0,0-1 0,0 1 0,-1 0 0,1 0 0,-1 1 0,1-1 0,-1 1 0,4 4-62,0 1 90,-1-1 0,0 1 0,0 1 0,-1 0 0,0 0 0,0 0 0,-1 1 0,2 6-90,-1-2 62,-1 0-1,-1 0 0,0 1 1,1 8-62,-4-15-22,-1-8-22,-1 0 0,1 1 1,-1-1-1,1 0 0,-1 0 1,0 0-1,0 1 0,0-1 1,1 0-1,-1 0 1,0 1-1,-1-1 0,1 0 1,0 0-1,0 0 0,0 1 1,-1-1-1,1 0 0,-1 0 1,1 0-1,-1 1 44,1-2-63,0 0 0,0 0 0,0 0 0,0 0 0,0 0 0,0 0 0,0 1 0,0-1 0,-1 0-1,1 0 1,0 0 0,0 0 0,0 0 0,0 0 0,0 0 0,0 0 0,0 0 0,-1 1 0,1-1 0,0 0 0,0 0 0,0 0 0,0 0 0,0 0 0,-1 0 0,1 0 0,0 0 0,0 0 0,0 0 0,0 0-1,0 0 1,-1 0 0,1 0 63,-5-4-1225,-2-2-1133,-9-6 1280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22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14915,'18'13'5857,"20"17"-3888,0 4-697,-1 5 192,-3 7-303,0 4-289,-3 5-16,-5-4-312,1-2-112,-20 0-104,-5 1-72,-11 2-104,-11 3-64,-9-4-296,-4-5-688,-5-14 1512,4-7-736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714 1 12339,'-1'1'396,"1"0"0,-1 0 0,1 0 1,-1 0-1,1 0 0,0 0 0,-1 0 1,1 0-1,0 1 0,0-1 0,0 0 1,0 0-1,0 0 0,0 0 0,0 0 1,0 0-1,1 1 0,-1-1 0,0 1-396,11 26 1792,-4-7-626,-4-5-883,-1 0 1,0 1 0,-2-1-1,0 1 1,-1-1-1,0 0 1,-1 1-1,-2 3-283,4-19 10,0 1-1,-1 0 1,1 0-1,-1 0 1,0 0-1,1 0 0,-1 0 1,0 0-1,0-1 1,0 1-1,0 0 1,-1-1-10,2-1 0,0-1 0,0 1 0,0-1-1,-1 1 1,1-1 0,0 1 0,0-1 0,0 0 0,0 1 0,0-1 0,0 1 0,0-1 0,0 1 0,0-1 0,0 1 0,0-1 0,0 0-1,0 1 1,1-1 0,4-19-41,1 1 0,2-1 0,3-7 41,-5 16-3,-1 1-1,1-1 1,1 1 0,0 1 0,0-1 0,6-4 3,-11 11 7,1 1 1,-1 0-1,1 0 1,0 0-1,0 0 1,0 0-1,0 1 1,0-1-1,0 1 1,0 0-1,0 0 1,0 0-1,1 1 1,-1-1-1,0 1 1,1-1-1,-1 1 0,0 0 1,1 0-1,-1 1 1,0-1-1,1 1 1,-1-1-1,0 1 1,0 0-1,1 1 1,-1-1-1,0 0 1,1 2-8,5 1 79,-1 1 0,0 1-1,-1-1 1,1 1 0,-1 1 0,0-1 0,-1 1 0,0 1 0,5 5-79,-9-10-43,0 0 0,0 0 1,-1 0-1,1 1 0,-1-1 0,1 0 1,-1 0-1,0 1 0,-1-1 1,1 1-1,-1-1 0,1 1 1,-1-1-1,0 1 0,0-1 1,-1 1-1,1-1 0,-1 1 1,1-1-1,-1 0 0,0 1 1,0-1-1,-1 0 0,1 1 1,-1-1-1,0 0 0,1 0 1,-1 0-1,-1-1 0,1 1 1,0 0-1,-1-1 0,0 1 43,2-2 43,1-1 0,-1 1 1,1-1-1,-1 1 0,1-1 0,-1 0 0,1 1 0,-1-1 0,1 0 0,-1 0 0,1 1 0,-1-1 1,0 0-1,1 0 0,-1 0 0,1 0 0,-1 0 0,0 0 0,0 0-43,-1 0 32,1-1 0,-1 0-1,1 0 1,0 1 0,-1-1-1,1 0 1,0-1 0,0 1-1,-1 0-31</inkml:trace>
  <inkml:trace contextRef="#ctx0" brushRef="#br0" timeOffset="1">112 113 13499,'8'13'5289,"-4"0"-3633,-2 1-455,-9 3-41,-5 5-408,-12 1-368,4 6-88,0 1-136,-4-13-264,16-1-864,-2-8-344,18-11 640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1.7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36 4305,'1'-5'1090,"0"1"1,0-1-1,0 1 1,0 0-1,1-1 1,2-2-1091,-4 6 86,0 1 1,0 0-1,0 0 1,0 0-1,0 0 1,0 0-1,0 0 1,0 0-1,0 0 1,1 0-1,-1 0 1,0 0 0,0 0-1,0 0 1,0 0-1,0 0 1,0 0-1,1 0 1,-1 0-1,0 0 1,0 0-1,0 0 1,0 0-1,0 0 1,0 0-1,0 0 1,1 0 0,-1 0-1,0 0 1,0 0-1,0 0 1,0 0-1,0 0 1,0 0-1,0 0 1,1 0-1,-1 0 1,0 1-1,0-1 1,0 0-1,0 0 1,0 0-1,0 0 1,0 0 0,0 0-1,0 0 1,0 0-1,0 1 1,0-1-1,0 0 1,0 0-1,0 0 1,0 0-1,0 0 1,0 0-1,0 1 1,0-1-87,4 8 753,1 15 345,0 1 1,-1 0 0,-1 0-1,-2 0 1,0 9-1099,-1-31 39,1 205 2200,-2-117-1602,-2-129-541,2 17-97,0-35-19,4-17 20,-2 56-1,1 1-1,1 0 1,0 0 0,2 0-1,0 0 1,4-7 1,-7 18 4,1 1-1,0-1 1,0 1 0,0 0-1,1 0 1,-1 0 0,1 1 0,0-1-1,1 1 1,-1 0 0,1 0-1,2-1-3,-5 4 11,1-1 0,0 1-1,0-1 1,-1 1 0,1 0-1,0 0 1,0 0 0,0 1-1,0-1 1,0 1 0,0 0-1,0 0 1,0 0-1,0 0 1,1 0 0,-1 0-1,0 1 1,0 0 0,0-1-1,-1 1 1,1 0 0,0 1-1,0-1 1,0 0 0,1 2-11,2 1 47,-1 0 0,-1 0 0,1 1 0,-1-1 1,1 1-1,-1 0 0,-1 1 0,1-1 0,-1 0 1,0 1-1,0 0 0,0 1-47,5 11 210,-1 1 0,-1 0 0,1 7-210,-2-5 135,0 0 0,-2 1 1,-1-1-1,0 0 0,-2 5-135,0-20 21,0 0 1,-1-1-1,0 1 0,-1 0 1,1 0-1,-1 0 1,0-1-1,-1 2-21,3-6 3,-1 0-1,1-1 1,0 1 0,-1 0-1,1 0 1,-1-1 0,1 1 0,-1 0-1,1-1 1,-1 1 0,0 0-1,1-1 1,-1 1 0,0-1 0,0 1-3,1-1-1,0 0 1,0 0 0,0 0-1,-1 0 1,1 0-1,0 0 1,0 0 0,0 0-1,0 0 1,0 0 0,-1 0-1,1 0 1,0 0 0,0 0-1,0 0 1,0 0 0,0-1-1,0 1 1,0 0 0,-1 0-1,1 0 1,0 0 0,0 0-1,0 0 1,0 0 0,0 0-1,0 0 1,0-1 0,0 1-1,0 0 1,-1 0 0,1 0-1,0 0 1,-1-10-53,2-7-93,0 1-1,1-1 1,1 1 0,4-14 146,24-63-363,-31 92 361,4-11-26,1-1 0,1 1 1,4-8 27,-8 17 4,-1 1 0,0 0 1,1 0-1,0-1 0,-1 1 1,1 0-1,0 0 0,0 0 1,0 1-1,1-1 1,-1 0-1,0 1 0,0-1 1,1 1-1,-1 0 0,1 0 1,-1 0-1,1 0 1,0 0-1,-1 1 0,1-1-4,-1 1 17,0 0 0,-1 0 1,1 1-1,0-1 0,-1 0 0,1 1 0,0-1 0,-1 1 0,1-1 0,0 1 0,-1 0 0,1-1 1,-1 1-1,1 0 0,0 1-17,1 1 44,0-1 0,0 1 0,-1 0 0,1 0 0,-1 0 0,0 0 0,1 2-44,3 6 151,-1 0-1,0 1 1,-1-1-1,1 4-150,4 21 419,-1 0-1,-3 0 1,1 19-419,3 13-173,-10-68 134,1 0 1,0 1-1,0-1 0,0 0 1,0 1-1,0-1 0,0 0 1,1 1-1,-1-1 0,0 0 1,0 1-1,0-1 0,0 0 0,0 1 1,0-1-1,0 0 0,1 0 1,-1 1-1,0-1 0,0 0 1,0 0-1,1 1 0,-1-1 1,0 0-1,0 0 39,7-5-709,-6 3 642,12-14-566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2.5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94 10834,'2'-4'682,"0"0"0,0 0 1,-1 0-1,1 0 0,-1 0 0,0 0 0,0 0 0,0 0 0,0-1 0,-1 1 0,0-4-682,0 6 141,0 0 0,-1 0 0,1 0-1,0 1 1,-1-1 0,0 0 0,1 1 0,-1-1-1,0 0 1,0 1 0,0-1 0,0 1 0,0-1 0,0 1-1,0 0 1,0-1 0,-1 1 0,1 0 0,-1 0-1,1 0 1,-1 0 0,1 0 0,-1 0 0,1 0-1,-1 1 1,0-1 0,1 1 0,-1-1 0,-2 0-141,2 1 84,-1-1 0,0 1 1,0-1-1,0 1 0,0 0 1,0 0-1,0 0 0,0 1 0,0-1 1,0 1-1,0-1 0,0 1 1,0 0-1,-2 1-84,1 0 75,0 0 1,0 1 0,1-1-1,-1 1 1,0 0-1,1 0 1,0 0 0,0 1-1,-1 0-75,-3 5 102,1 0 0,1 0 0,-1 0 0,2 1 0,-1 0 0,1 0 0,1 0 0,0 0-102,0-1 51,1 0 0,0 1 0,1-1 0,0 0 0,1 1 0,-1-1 0,2 1-1,0-1 1,1 6-51,-2-12-12,1 0 0,-1 0 0,1 0 1,0 0-1,0-1 0,0 1 0,1 0 0,-1 0 0,1-1 0,-1 1 0,1-1 0,0 1 0,0-1 0,0 0 0,0 0 0,0 0 0,1 0 1,-1 0-1,1 0 0,-1-1 0,1 1 0,0-1 0,0 1 0,-1-1 0,1 0 0,0 0 0,0-1 0,0 1 0,0-1 0,3 1 12,3-1-321,0 0 0,0-1-1,-1 0 1,1 0-1,0-1 1,-1 0 0,1-1-1,-1 0 1,1 0-1,0-1 322,16-8-2587,-1-2 0,14-9 2587,-11 4-2947,-1-2 0,-1-1 0,-1-1 0,19-22 2947,-38 38 66,-4 6 92,-1 0-1,1 0 1,0 0-1,0 0 1,-1 0-1,1 0 1,0 1-1,0-1 1,0 0-1,0 0 0,0 1 1,0-1-1,0 1 1,0-1-1,0 1 1,0-1-1,0 1 1,2-1-158,-3 1 92,0 0-1,0 0 1,0 1 0,0-1 0,0 0 0,0 0 0,0 0 0,1 0 0,-1 0 0,0 0 0,0 0-1,0 0 1,0 0 0,0 1 0,0-1 0,0 0 0,0 0 0,0 0 0,0 0 0,0 0-1,0 0 1,0 1 0,0-1 0,0 0 0,0 0 0,0 0 0,0 0 0,0 0 0,0 0 0,0 1-1,0-1 1,0 0 0,0 0 0,0 0 0,0 0 0,0 0 0,0 0 0,0 1 0,0-1-1,0 0 1,0 0 0,0 0 0,0 0 0,0 0 0,0 0 0,-1 0 0,1 0 0,0 1-1,0-1-91,-4 8 1496,1-3-660,0 1 0,1 0 0,-1-1 0,1 1 0,1 0 0,-1 0 0,0 6-836,1-4 581,0 1 1,1 0-1,0-1 1,1 1-1,0-1 1,0 1-1,1 0 1,1 4-582,-3-11 114,1 0 1,0 0-1,-1 0 0,1-1 1,0 1-1,0 0 1,0-1-1,0 1 0,0 0 1,0-1-1,1 1 1,0 1-115,-1-3 27,0 1 0,0 0 0,1-1 0,-1 1 1,0-1-1,0 1 0,0-1 0,1 0 0,-1 1 0,0-1 1,0 0-1,1 0 0,-1 0 0,0 0 0,0 0 1,1 0-1,-1 0 0,0 0 0,0-1 0,1 1-27,2-1 7,0-1 0,0 1 0,-1-1-1,1 1 1,0-1 0,-1 0 0,0-1-1,1 1 1,-1 0 0,0-1 0,0 0 0,0 0-1,0 0 1,-1 0 0,2-2-7,-1 0-22,1 0 0,-1-1 0,-1 1 0,1-1 0,-1 0 0,0 0 0,0 0 0,0 0 0,-1 0 0,0-2 22,0 3-21,-1 0 1,1 0 0,-2-1 0,1 1 0,0 0 0,-1 0 0,0 0 0,0 0 0,0 0-1,-1 1 1,1-1 0,-2-2 20,1 4 2,0 0 1,0 0-1,0 0 0,0 0 0,0 1 0,0-1 0,-1 1 0,1 0 1,-1-1-1,0 1 0,1 0 0,-1 0 0,0 1 0,0-1 0,-1 1 1,1-1-1,0 1 0,-3-1-2,2 2-23,0-1 1,0 1-1,0-1 0,-1 1 1,1 0-1,0 1 0,0-1 1,0 1-1,0 0 0,0 0 1,0 0-1,0 0 0,1 1 0,-1 0 1,0-1-1,1 1 0,-1 1 1,1-1-1,-1 0 0,1 1 1,0 0-1,0 0 0,0 0 1,1 0-1,-1 0 0,1 0 1,0 1-1,0-1 0,0 1 1,0 0-1,0-1 0,1 1 1,0 0-1,-1 3 23,2-6-111,-1 1 0,1-1 0,0 0 0,0 1 0,0-1 0,0 0 0,1 1 0,-1-1 0,0 0-1,1 1 1,-1-1 0,0 0 0,1 1 0,0-1 0,-1 0 0,1 0 0,0 0 0,-1 0 0,1 0 0,0 1 0,0-2 0,0 1 0,0 0 0,0 0 0,0 0 0,0 0-1,1 0 1,-1-1 0,0 1 0,0-1 0,1 1 111,1 0-473,1 1 0,0-1-1,0 0 1,0 0-1,0-1 1,0 1 0,0-1-1,1 0 1,2 0 473,23-5-1278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2.8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6817,'1'1'472,"0"0"0,1 0 0,-1 0 0,0 0-1,0 0 1,0 1 0,0-1 0,0 0-1,0 1 1,0-1 0,0 1 0,0-1-1,-1 1 1,1-1 0,-1 1 0,1 0-1,-1-1 1,0 1 0,1 0-472,-1 5 781,1 0 1,-1 0-1,0 0 1,-1 1-782,1 9 1548,0-16-1501,-1 6 487,2 0 0,-1 0 1,1 0-1,0 0 0,1 5-534,-1-10 54,-1-1-1,1 1 1,0 0-1,-1-1 1,1 1-1,0 0 1,0-1 0,0 1-1,0-1 1,1 1-1,-1-1 1,0 0-1,1 1 1,-1-1-1,0 0 1,1 0 0,0 0-1,-1 0 1,1 0-1,-1 0 1,1-1-1,0 1 1,0-1 0,1 1-54,0 0 8,0-1 0,1 0 0,-1 1 0,1-2 0,-1 1 0,0 0 0,1 0 0,-1-1 0,0 0 0,1 0 0,-1 0 0,0 0 0,0 0 0,0-1 0,0 1 0,0-1 0,0 0 0,0 0 0,-1 0 0,1 0-8,4-5-50,1 0 1,-1 0-1,-1-1 1,0 1-1,0-1 0,1-3 50,1-4-26,-7 13 29,0 0-1,0 0 0,0-1 1,0 1-1,1 0 1,-1 0-1,1 1 1,-1-1-1,1-1-2,-1 3 2,-1 0 0,0 0-1,0 0 1,0 0 0,0 0 0,0 0-1,0-1 1,1 1 0,-1 0 0,0 0-1,0 0 1,0 0 0,0 0 0,0 0-1,1 0 1,-1 0 0,0 0 0,0 0-1,0 0 1,0 0 0,1 0 0,-1 0-1,0 0 1,0 0 0,0 0 0,0 0-1,1 0 1,-1 0 0,0 0 0,0 0-1,0 0 1,0 0 0,0 1 0,1-1-1,-1 0 1,0 0 0,0 0 0,0 0-1,0 0 1,0 0-2,4 9 79,-1 9 159,-2 6 255,-1-18-368,0 1-1,1 0 1,-1-1-1,1 1 1,0-1-1,1 0 1,-1 1-1,1-1 1,1 0-1,-1 0 1,2 1-125,-3-4-23,1-1-23,-1 0 0,0 1 0,1-1 0,-1 0 0,1 0 0,0 0 0,0 0 0,-1 0 0,1-1 0,1 1 0,-1 0 46,-2-2-86,1 0 0,-1 0 0,1 0 0,-1 0 0,0-1 1,1 1-1,-1 0 0,1 0 0,-1 0 0,0 0 0,1-1 1,-1 1-1,0 0 0,1 0 0,-1-1 0,0 1 0,1 0 1,-1-1-1,0 1 0,0 0 0,1-1 0,-1 1 0,0 0 1,0-1-1,1 1 0,-1 0 0,0-1 0,0 0 86,2-1-464,6-10-653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3.3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 1 12915,'4'26'5433,"-4"12"-3233,0 4-207,-7 10-449,-7 1-440,5-2-519,9 4-177,4-10-264,4-4-288,10-10-793,-6-12-575,14-14-1104,1-8-457,3-11 1953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3.8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177 209 9498,'0'-1'451,"-1"0"-1,1 0 1,-1 0 0,0 0-1,1 0 1,-1 0 0,0 0-1,0 0 1,0 0 0,0 0-1,0 1 1,0-1 0,0 0 0,0 1-1,0-1 1,0 0 0,0 1-1,0-1 1,0 1 0,-1 0-451,-28-8 1903,24 7-1135,1 0-523,-1 0-1,1 0 1,0 0-1,-1 1 1,1 0-1,-1 0 1,1 1-1,0-1 1,-1 1-1,-2 1-244,5-1 65,0 0 0,0 0 0,0 1 0,1-1 0,-1 1 0,0 0 0,1 0 0,-1 0 0,1 0 0,0 0 0,-1 0 0,1 1 0,0-1 0,0 1-1,1-1 1,-1 1 0,1 0 0,-2 1-65,1 3 62,-1 0-1,1 0 1,0 0-1,0 0 1,1 1-1,0-1 1,0 0-1,0 1 1,1-1-1,1 6-61,-1-9 9,1 1-1,0-1 1,0 0 0,0 1-1,0-1 1,1 0 0,0 0-1,1 3-8,-2-5 0,1 1 0,-1-1 1,1 0-1,0 0 0,0 0 0,-1 0 0,1 0 0,1 0 0,-1-1 0,0 1 0,0-1 1,1 1-1,-1-1 0,1 0 0,0 0-11,1 0-1,-1 0 1,0-1 0,0 1 0,0-1 0,0 0 0,1 0 0,-1 0 0,0-1-1,0 1 1,0-1 0,0 1 0,1-1 0,-1 0 0,0 0 0,0-1-1,-1 1 1,1-1 0,0 1 0,0-1 0,1-1 11,4-3-148,1-1 1,-1 0-1,-1 0 0,1-1 1,5-7 147,0-1-230,-2-1 1,1 0 0,-2 0 0,-1-1 0,0 0 0,3-11 229,-8 18 12,-1 0 1,0-1 0,0 0 0,-1 1 0,-1-1 0,0 0 0,0 0-1,-1 0 1,-1 0 0,0 0 0,-2-6-13,2 12 54,0 2 70,1-1-1,-1 1 1,-1-1 0,1 1-1,-2-2-123,3 6 14,0 0 0,0-1 0,0 1 0,0 0 0,0 0 0,0 0 0,0 0 0,-1 0 0,1 0 0,0 0 0,0 0 0,0 0 0,0-1 0,0 1 0,0 0 0,0 0 0,-1 0 0,1 0 0,0 0-1,0 0 1,0 0 0,0 0 0,0 0 0,-1 0 0,1 0 0,0 0 0,0 0 0,0 0 0,0 0 0,0 0 0,0 0 0,-1 0 0,1 0 0,0 1 0,0-1 0,0 0 0,0 0 0,0 0 0,0 0 0,0 0 0,-1 0 0,1 0 0,0 0 0,0 0 0,0 0 0,0 1 0,0-1 0,0 0 0,0 0 0,0 0-1,0 0 1,0 0-14,-5 8 408,0 7-164,0 1 1,2-1-1,0 1 1,0 0-1,1-1 1,1 1-1,1 0 1,0 0 0,2 0-1,-1 0 1,4 11-245,-3-18 32,0 1 0,0-1 0,1-1 0,0 1 0,1 0 0,2 3-32,-4-8-159,1-1 1,-1 1-1,1-1 1,0 1-1,0-1 1,0 0-1,0 0 1,1 0-1,-1 0 1,1-1-1,-1 0 1,1 0-1,0 0 0,2 1 159,2 0-505,-1 0-1,1-1 0,5 1 506,37 3-1031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4.4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17 7610,'2'-2'700,"0"1"1,-1-1 0,1 1 0,0-1 0,0 1 0,1 0-1,-1 0 1,0 0 0,0 0 0,0 0 0,1 0 0,-1 0-1,2 1-700,-3-1 150,1 1-1,-1 0 0,1 0 0,-1 0 1,1 0-1,-1 1 0,1-1 1,-1 0-1,1 1 0,-1-1 0,1 1 1,-1-1-1,0 1 0,1 0 0,-1 0 1,0-1-1,0 1 0,1 0 1,-1 0-1,0 0 0,0 0 0,0 0 1,0 1-150,2 2 272,0 0 0,-1 1 1,1-1-1,-1 1 1,0 0-1,-1-1 1,1 1-1,-1 0 0,0 0 1,1 4-273,0 12 1443,1 21-1443,-3-38 82,-1 68 1787,-8 53-1869,2-28 244,5-80-212,2-17-31,0 0 0,0 0-1,0 1 1,0-1 0,0 0-1,0 0 1,0 0 0,0 1-1,0-1 1,0 0 0,0 0 0,0 0-1,0 0 1,0 1 0,0-1-1,0 0 1,0 0 0,0 0-1,0 0 1,-1 1 0,1-1-1,0 0 1,0 0 0,0 0-1,0 0 1,0 0 0,0 1-1,-1-1 1,1 0 0,0 0-1,0 0 1,0 0 0,0 0 0,-1 0-1,1 0 1,0 0 0,0 0-1,0 0 1,-1 0 0,1 0-1,0 0 1,0 0 0,0 0-1,-1 0 1,1 0 0,0 0-1,0 0 1,0 0 0,0 0-1,-1 0 1,1 0 0,0 0-1,0 0 1,0 0 0,0 0 0,-1-1-1,1 1 1,0 0 0,0 0-1,0 0 1,0 0 0,0 0-1,-1-1 1,1 1 0,0 0-1,0 0 1,0 0 0,0 0-1,0-1 0,-8-11 0,5 5-20,0-1 0,1 0 0,1 0 0,-1 0 0,1 0-1,1 0 1,-1-1 0,2 1 0,0-6 20,-1 9-16,1 0 1,0 0-1,0 0 0,0 0 0,1 0 0,0 0 1,0 0-1,0 1 0,0-1 0,1 1 0,0 0 1,0-1-1,0 1 0,0 0 0,1 1 1,0-1 15,2-1-12,1-1 1,1 1-1,-1 1 1,1 0 0,0 0-1,-1 0 1,2 1 0,-1 0-1,0 0 1,1 1-1,-1 0 1,3 1 11,0-1 8,0 2 0,0-1 0,1 2 0,-1-1 0,0 1 0,0 1 0,0 0 1,0 1-1,3 1-8,-9-2 17,0-1 0,-1 2 0,1-1 0,-1 0 0,1 1 0,-1 0 0,0 0 0,0 0 0,0 1 0,-1-1 0,1 1 0,-1 0 0,0 0-17,-1-2 9,-1 0 0,0 0 0,0 0 1,0 0-1,0 0 0,0 0 0,0 0 0,0 0 1,-1 0-1,1 0 0,-1 0 0,0 1 1,1-1-1,-1 0 0,0 0 0,0 0 0,-1 1 1,1-1-1,0 0 0,-1 0 0,1 0 0,-1 0 1,0 0-1,0 0 0,0 0 0,0 0 1,0 0-1,0 0 0,0 0 0,0 0 0,-1 0-9,-3 3 22,-1 1 1,1-1-1,-1 0 0,0-1 0,-1 1 0,1-1 0,-1 0 0,0 0-22,-13 5 62,1-1 1,-7 2-63,9-6-81,0 1 1,0-2 0,0 0-1,-1-1 81,64 0-4151,36-12 1902,19-1 1995,-85 11 396,1-2 0,0 0 0,0-2 0,0 1 0,-1-2 0,3-1-142,-13 3 148,0 1-1,-1-1 1,0 0-1,1 0 1,-1-1-1,0 1 1,-1-1-1,4-4-147,-5 5 122,0 0 0,-1 0 0,0 0-1,1-1 1,-1 1 0,-1-1 0,1 0-1,0 1 1,-1-1 0,0 0 0,0 0-1,0 0 1,0-3-122,1-3 130,-2 0 0,1 1 0,-1-1 0,-1 1 1,0-2-131,1 7 29,-1 1 0,1 0 1,-1 0-1,0 0 1,0 0-1,0 0 1,-1 0-1,1 0 0,-1 0 1,0 1-1,1-1 1,-1 0-1,0 1 1,-1-1-1,1 1 1,0 0-1,-2-1-29,3 2 24,1 0 1,-1 1-1,0-1 1,0 0-1,0 1 1,0-1-1,0 1 1,-1-1-1,1 1 1,0-1-1,0 1 1,0 0-1,0-1 1,0 1-1,-1 0 0,1 0 1,0 0-1,0 0 1,0 0-1,-1 0 1,1 0-1,0 1 1,0-1-1,0 0 1,0 1-1,0-1 1,0 1-1,-1-1 1,1 1-1,0-1 1,0 1-1,0 0 1,1-1-1,-1 1 0,0 0 1,0 0-1,0 0 1,0 0-1,1 0 1,-1 0-25,-3 4 100,1 0 1,1 0-1,-1 0 0,1 1 1,-1-1-1,2 0 0,-1 1 1,1 0-1,-1-1 1,2 1-1,-1 4-100,0-2 64,1 1 1,0-1-1,0 1 1,1-1-1,0 1 0,1-1 1,1 7-65,-1-11-14,-1 1 0,1 0 0,1 0 0,-1-1-1,1 1 1,-1-1 0,1 0 0,1 0 0,-1 0 0,0 0 0,1 0 0,1 0 14,1 1 85,1-1 1,-1 0-1,0 0 1,1-1-1,0 1 1,0-2-1,0 1 1,4 1-86,37 8 365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4.9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1 418 14363,'3'-1'954,"0"0"0,-1 0 0,1 1 0,0 0-1,0-1 1,3 1-954,19 1 2356,1 0-1409,6-3-494,0-1 0,0-2 0,5-2-453,-18 0 86,-19 7-83,0 0-1,1 0 1,-1 0 0,0 0 0,1-1-1,-1 1 1,0 0 0,0 0 0,1-1 0,-1 1-1,0 0 1,0 0 0,0-1 0,1 1-1,-1 0 1,0 0 0,0-1 0,0 1-1,0 0 1,0-1 0,0 1 0,0 0-1,1-1 1,-1 1 0,0 0 0,0-1-1,0 1 1,0 0 0,0-1 0,-1 1-1,1 0 1,0-1 0,0 1 0,0 0 0,0-1-1,0 1 1,0 0 0,0-1 0,-1 1-1,1 0 1,0-1 0,0 1 0,0 0-1,-1 0 1,1-1 0,0 1 0,0 0-1,-1 0 1,1 0 0,0-1 0,-1 1-3,-35-29 124,23 18-103,0 0 0,0 0 1,0-2-22,2-1 1,1 1 0,0-2 0,1 1 0,0-1 0,2 0 0,0-1 0,0 0-1,1 0 1,1-1 0,1 1 0,-2-15-1,5 26 2,1 1-1,0-1 0,-1 0 0,2 1 0,-1-1 1,0 0-1,1 1 0,0-1 0,1-3-1,-1 6 3,0 0-1,0-1 1,0 1-1,0 0 1,1 0-1,-1 0 1,0 0-1,1 0 1,0 0-1,0 0 1,-1 1-1,1-1 1,0 1-1,0-1 1,0 1-1,1 0 1,-1 0-1,2-1-2,6-2 10,-1 1 0,1 0 0,0 1 1,0 0-1,4 0-10,52-2 80,-49 3-37,0 1-1,0 1 1,0 1 0,0 0 0,0 1-1,12 5-42,-22-6 22,0 0 1,0 1-1,0 0 0,0 1 0,0 0 1,0 0-1,-1 0 0,0 1 0,0-1 1,0 2-1,-1-1 0,0 0 0,0 1 1,0 0-1,0 1 0,-1-1-22,0 2 23,0-1-1,-1 1 0,0 0 1,-1 0-1,1 0 0,-2 1 1,1-1-1,-1 0 0,0 1 1,-1-1-1,0 1 0,0-1 1,-1 1-1,0-1 0,-1 3-22,0 1 29,-1-1-1,0 0 1,-1 0-1,0 0 0,-1 0 1,0-1-1,-1 0 0,0 0 1,0 0-1,-8 7-28,11-14 45,0 0-1,0 0 1,-1 0 0,1 0-1,-1-1 1,0 1 0,0-1-1,0 0 1,0 0 0,-1 0-45,-8 4 409,13-6-399,-1 0-1,1 0 0,0 0 1,0 0-1,0 1 0,-1-1 1,1 0-1,0 0 0,0 0 1,0 0-1,0 1 1,-1-1-1,1 0 0,0 0 1,0 0-1,0 1 0,0-1 1,0 0-1,0 0 0,0 1 1,0-1-1,0 0 1,0 0-1,0 1 0,-1-1 1,1 0-1,0 0 0,1 1 1,-1-1-1,0 0 1,0 0-1,0 0 0,0 1 1,0-1-1,0 0 0,0 0 1,0 1-1,0-1 0,0 0 1,1 0-1,-1 0 1,0 1-1,0-1 0,0 0 1,0 0-1,1 0 0,-1 0 1,0 1-1,0-1 0,0 0 1,1 0-1,-1 0-9,12 8 107,-2-3-65,1 0 0,1-1 0,-1 0 0,0-1 0,10 2-42,11 0-120,15 0 120,-31-4-1095,1 0-1,8-2 1096,-5-1-823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5.3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 15379,'-17'10'5433,"-1"14"-4480,0 3-529,11 16 200,-8 4-96,11 10-200,4 2 40,2-3-64,12-5-112,6-8-64,1-6-208,2-12-920,-3-3-552,3-9 848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5.7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 9 12227,'3'11'2036,"-1"0"0,0 1 0,0-1 1,-1 0-1,-1 11-2036,-1-6 555,0 0 0,-1 1 0,-1-1 0,-1 0 0,0 0 0,-2 3-555,1-4 48,4-11-96,3-8-173,6-19 126,1 1 0,0 0-1,2 0 1,4-3 95,-9 15 9,0 0 0,1 0 0,1 1 1,-1 0-1,1 1 0,1 0 0,0 0 0,0 1 1,8-5-10,-15 10 25,1 1-1,-1-1 1,1 1 0,-1 0 0,1 0 0,0 0 0,-1 0 0,1 1-1,0-1 1,0 1 0,0-1 0,0 1 0,-1 0 0,1 0 0,0 0-1,0 1 1,0-1 0,0 1 0,-1-1 0,1 1 0,0 0 0,0 0-1,-1 0 1,1 0 0,-1 1 0,1-1 0,-1 1 0,1-1 0,-1 1-1,0 0 1,0 0 0,0 0 0,0 1-25,1 0 75,1 1 1,-1 0-1,-1 0 1,1 0-1,-1 1 1,1-1-1,-1 0 1,0 1-1,-1 0 1,2 4-76,-1 2 144,0-1 0,-1 1 1,-1 0-1,1 6-144,-1-13 16,0 25 112,2 12-128,-1-37-152,-1 6-359,0-10 472,0 0 0,0 0 0,0 1 1,0-1-1,0 0 0,0 0 0,0 0 0,0 0 0,0 1 1,0-1-1,0 0 0,0 0 0,0 0 0,0 0 0,0 1 0,0-1 1,0 0-1,0 0 0,-1 0 0,1 0 0,0 1 0,0-1 1,0 0-1,0 0 0,0 0 0,-1 0 0,1 0 0,0 0 1,0 0-1,0 0 0,0 0 0,-1 1 0,1-1 0,0 0 0,0 0 1,0 0-1,-1 0 39,1 0-89,0-1 1,0 1-1,-1 0 1,1 0-1,0 0 1,0 0-1,0 0 1,-1-1-1,1 1 1,0 0-1,0 0 1,0 0-1,0-1 1,0 1-1,-1 0 1,1 0-1,0 0 1,0-1-1,0 1 1,0 0-1,0 0 1,0-1-1,0 1 1,0 0-1,0-1 89,-3-17-2112,1-19 962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6.2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 13435,'38'14'6883,"-1"-1"-5200,-32-11-1488,0-1 1,0 2-1,0-1 1,0 0-1,0 1 1,4 2-196,-9-4 9,1 0 1,0-1-1,0 1 1,0 0-1,0 0 1,-1 0-1,1 0 1,0 0-1,-1 0 0,1 0 1,-1 0-1,1 0 1,-1 0-1,1 0 1,-1 0-1,0 0 1,1 0-1,-1 1 1,0-1-1,0 0 1,0 0-1,0 0 0,0 0 1,0 0-1,0 1 1,-1-1-1,1 0 1,0 0-1,0 0 1,-1 0-1,1 0 1,-1 0-1,1 0 1,-1 0-1,0 1-9,-1 1 9,0 0-1,-1 0 0,1 1 1,-1-1-1,0-1 1,0 1-1,0 0 1,-3 1-9,-30 18 32,26-16-15,0 0 1,-7 6-18,12-8 77,0 1 0,0-1 0,1 1 0,0 0 0,-3 3-77,7-8 25,-1 1-1,1-1 1,-1 1-1,1 0 0,0-1 1,-1 1-1,1 0 1,0-1-1,-1 1 1,1 0-1,0 0 0,0-1 1,-1 1-1,1 0 1,0 0-1,0-1 0,0 1 1,0 0-1,0 0 1,0-1-1,0 1 1,0 0-1,1 0 0,-1-1 1,0 1-1,0 0 1,1-1-1,-1 1 1,0 0-1,1-1 0,-1 1 1,1 0-1,-1-1 1,1 1-1,-1-1 0,1 1 1,-1 0-1,1-1 1,-1 0-1,1 1 1,0-1-1,-1 1 0,1-1 1,0 0-1,-1 1 1,1-1-1,0 0 1,0 0-1,-1 0 0,1 1 1,0-1-25,23 5-354,0 0 0,1-1 0,-1-1 0,21-1 354,-41-2-189,23 2-464</inkml:trace>
  <inkml:trace contextRef="#ctx0" brushRef="#br0" timeOffset="1">377 79 13267,'9'13'5185,"3"9"-3617,2 14-183,-4 10-89,-1 2-352,-9 6-376,-5 3 8,-11 2-128,-5 0-120,-13-1-135,-5-6-193,-10-4-657,-3 0-463,1-5-912,4 0 2600,1-9-712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8:49.6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10 11875,'1'-1'318,"0"0"0,1 0 1,-1 0-1,0 1 1,1-1-1,-1 0 0,0 1 1,1-1-1,-1 0 1,1 1-1,-1 0 0,1-1 1,-1 1-1,1 0 1,-1 0-319,2 0 274,-1 1 0,0 0 0,0 0 0,1 0 0,-1 0 0,0 1 0,0-1 0,0 0 0,-1 1 0,1 0 1,1 1-275,30 25 585,-2 2 0,-2 1 0,0 1 0,-2 1 1,-2 2-1,10 19-585,-19-26 259,-2 0 0,-1 1 0,-1 1 0,-1 0 0,1 12-259,-7-21 142,-1 1 0,-1 0 0,-1 0 0,-1 0 0,0 0 0,-2 1 0,-1-1 0,-1 4-142,-2 2 137,-1-1 0,-2 1 0,0-1 0,-4 4-137,4-11 40,-1-1 0,-1 0 0,-1 0 0,-1-1 0,-10 12-40,16-22-204,0-1 0,-1 0-1,0-1 1,-6 5 204,10-8-35,-1-1 0,0 0 0,0 1 1,0-1-1,0-1 0,0 1 0,0-1 0,0 1 0,0-1 1,-4 0 34,-4 0-170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6.8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8978,'13'15'5162,"0"13"-2465,-8-16-1988,53 118 3783,-52-117-4248,0 1 1,-1 1-1,0-1 0,-1 1 0,-1 0 0,-1 0 1,1 6-245,-3-20 9,0 0 0,0 0 0,0 0-1,0 1 1,0-1 0,0 0 0,0 0 0,0 0 0,0 0 0,-1 0 0,1 0 0,0 0 0,-1 0 0,1 1-9,-1-2 1,1 0 1,0 0-1,0 0 0,0 0 1,0 0-1,0 0 1,0 0-1,0 0 0,0 0 1,0 0-1,0 0 0,0 0 1,-1 0-1,1 0 1,0 0-1,0 0 0,0 0 1,0 0-1,0 0 0,0 0 1,0 0-1,0 0 1,0 0-1,0 0 0,-1 0 1,1 0-1,0 0 0,0 0 1,0 0-1,0 0 1,0 0-1,0 0 0,0-1 1,0 1-1,0 0 0,0 0 1,0 0-1,0 0 1,0 0-1,0 0 0,0 0 1,0 0-1,-1 0 1,1 0-1,0 0 0,0-1-1,-3-9 46,-6-34 71,-5-31-28,13 62-77,0 1 0,0-1 0,1 0 0,1-10-12,0 19 13,0 0 0,0 0 0,0-1 0,1 1 0,-1 0 0,1 0 0,0 0 0,0 1 0,0-1 0,1 0 0,-1 1 0,1-1 1,0 1-1,0 0 0,0 0 0,0 0 0,0 1 0,1-1 0,-1 1 0,1-1 0,1 1-13,2-2-276,1 1-1,-1 0 1,1 0-1,-1 1 1,1 0 0,0 0-1,0 1 1,0 0 0,0 0-1,0 1 1,0 0 276,13 0-2071,1 2 708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7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 8882,'26'32'4101,"-20"-24"-257,-5-2-2367,0 1 2652,4 11-3631,0-1 0,2 0 0,0-1 0,1 1-498,-6-14 11,0 0 0,0 0-1,0 0 1,0 0 0,1 0-1,-1 0 1,1-1 0,-1 1-1,1-1 1,0 0 0,0 1-1,0-1 1,1-1 0,-1 1-1,0 0 1,1-1 0,-1 0-1,1 0 1,-1 0 0,1 0-1,-1 0 1,1-1 0,0 0-1,-1 1 1,1-1 0,0-1-1,-1 1 1,1 0 0,0-1-1,-1 0 1,1 0 0,-1 0-1,1 0 1,1-2-11,0 1-39,0-1 0,0 0-1,0-1 1,0 1 0,-1-1 0,0 0 0,1 0 0,-1 0 0,-1-1-1,1 0 1,0 0 39,4-7-121,-3 4 59,0 0-1,0 0 1,-1-1-1,0 1 1,-1-1-1,2-3 63,-1-3-21,-2 12 28,-1 0-1,0-1 1,0 1-1,-1-1 1,1 1-1,-1 0 1,1-1-1,-1 1 1,0-1-1,0 1 1,-1-2-7,0 2 177,2 5-27,1 11 92,2 22 184,-3-23-309,2 45 469,-2-51-656,0 0-1,0 0 0,0 0 0,1 0 0,0-1 1,0 1-1,3 4 71,-5-9-153,1 0 0,-1 0 0,1 0 1,-1-1-1,1 1 0,0 0 0,-1 0 1,1-1-1,0 1 0,-1 0 0,1-1 1,0 1-1,0 0 0,0-1 0,0 1 0,-1-1 1,1 0-1,0 1 0,0-1 0,1 0 153,15 2-1063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7.5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 11538,'3'6'1408,"0"1"-1,0 0 0,-1-1 1,0 1-1,-1 0 0,0 0 0,0 2-1407,1 10 2850,-2 20-2850,0-18 1026,0-15-915,0-6-136,4-13-219,0 5 231,1 0 1,0 1 0,0 0 0,1 0 0,0 0-1,3-3 13,8-8-8,-11 10 9,3-3 2,-1 0 0,2 2-1,-1-1 1,3-1-3,-9 9 14,-1 0 0,1 0 0,0 1 1,0-1-1,0 1 0,-1-1 0,1 1 0,0 0 0,1 0 1,-1 0-1,0 1 0,0-1 0,0 1 0,0 0 1,0 0-1,1 0 0,-1 0 0,2 0-14,-2 1 48,-1 0 1,1 0-1,0 0 0,-1 0 0,1 0 1,-1 1-1,1-1 0,-1 1 1,0 0-1,1-1 0,-1 1 0,0 0 1,0 0-1,0 0 0,0 1 0,-1-1 1,1 0-1,-1 1 0,1-1 0,-1 1 1,0 0-1,0-1 0,1 4-48,1 4 90,0 0 0,-1 1 0,0 0-1,-1 0 1,1 6-90,-2-14-207,0 0 1,0 0-1,0 0 1,0-1-1,-1 1 1,1 0-1,-1 0 0,0-1 1,0 1-1,0 0 207,1-2-70,0-1-1,0 0 1,-1 0 0,1 0-1,0 0 1,0 0-1,0 0 1,0 0 0,0 0-1,0 0 1,0 0-1,0 1 1,0-1 0,0 0-1,0 0 1,0 0-1,0 0 1,0 0 0,0 0-1,0 0 1,0 1-1,0-1 1,0 0-1,0 0 1,0 0 0,0 0-1,0 0 1,0 0-1,0 0 1,0 1 0,0-1-1,0 0 1,0 0-1,0 0 1,0 0 0,0 0-1,0 0 1,0 0-1,0 0 1,0 1-1,0-1 1,0 0 0,0 0-1,1 0 1,-1 0 70,5-3-4400,4-4 1626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8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110 0 10602,'3'19'4745,"4"8"-1896,-1 9-833,-8 6-239,2 2-321,0 1-576,2-8-200,8-2-336,-7-8-104,10-6-696,1-1-488,6-11-1088,5-3-849,-4-7 1809</inkml:trace>
  <inkml:trace contextRef="#ctx0" brushRef="#br0" timeOffset="1">12 54 12243,'-7'11'5289,"2"-2"-2889,12 1-991,-2-5-105,11 1-664,6 0-272,3-6-504,3 3-400,9 0-1008,-3-1 15,-1-2 793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8.5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1 11178,'1'22'4809,"3"3"-2560,0 3-281,-2 3-383,0-4-417,-2-6-544,-3-1-336,-3-5-1152,2 0-616,-3-6 823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9.2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 9202,'2'3'1176,"0"-1"0,0 0-1,0-1 1,1 1 0,-1 0 0,1-1 0,-1 1-1176,18 7 3509,-16-8-3318,0 0 0,-1 1 1,0-1-1,1 1 0,-1 0 1,0 0-1,0 0 0,0 1 1,0-1-1,0 1 0,1 1-191,-3-2-91,1 1-1,0-1 1,-1 1-1,0 0 1,1 0-1,-1-1 1,0 1-1,-1 0 1,1 0-1,0 0 1,-1 0-1,1 2 92,1 9-1012,-1-11 829,0-1-1,0 1 1,0 0-1,0-1 0,1 1 1,0 0-1,-1-1 0,1 0 1,0 1-1,1 0 184,10 14 4,-13-16 1,0-1 0,0 0 0,0 0 0,1 0 0,-1 1 0,0-1 0,0 0 0,0 0 0,0 0 1,0 1-1,0-1 0,0 0 0,0 0 0,0 1 0,0-1 0,0 0 0,0 0 0,0 1 0,0-1 0,0 0 0,0 0 0,0 0 0,0 1 0,0-1 0,0 0 0,0 0-5,0-1 249,3-6 89,-2 2-278,3-6 46,1 1 1,0 0-1,3-3-106,1-4 154,-6 12-103,-1 0 139,0 0 0,1 1 0,0-1 0,2-2-190,-4 6 73,0 0 1,1 0-1,-1 0 1,1 0-1,-1 0 1,1 0 0,-1 0-1,1 0 1,-1 0-1,1 1 1,0-1-1,-1 1 1,1-1-1,0 1-73,0-1 92,0 1-1,1 0 1,-1-1-1,1 1 0,-1 0 1,0 0-1,1 0 1,-1 1-1,1-1 0,-1 1 1,0-1-1,1 1 1,-1 0-1,0 0 0,0 0 1,0 0-1,1 0 1,-1 0-1,0 0 0,0 1 1,-1-1-1,1 1 1,0 0-92,1 1 88,-1-1 1,0 1-1,0 0 1,0 0-1,-1 0 1,1 0 0,-1 0-1,1 0 1,-1 1-1,0-1 1,0 0 0,0 1-1,-1-1 1,1 1-1,-1-1 1,0 0-89,0 7 150,-1-1 1,0 0-1,-1 0 1,0-1-1,-1 4-150,-5 30 432,10-16-264,-2-24-175,0-9-62,0 1-1,0-1 1,1 1-1,0-1 1,0 1-1,0 0 1,1-1-1,0 1 1,2-4 69,1-3-88,1 0-1,0 1 1,1-1 0,2 0 88,-6 8-16,1 0 1,0 0 0,0 0-1,0 1 1,1-1 0,2-1 15,-4 4 3,-1 1-1,1-1 1,-1 0 0,1 1 0,0 0 0,-1 0 0,1 0 0,0 0 0,0 0 0,0 0 0,0 1 0,0 0 0,0-1 0,0 1-3,-1 0 14,-1 1 1,1-1-1,0 0 0,-1 1 1,1-1-1,0 1 0,-1-1 0,1 1 1,-1 0-1,1-1 0,-1 1 1,0 0-1,1 0 0,-1 0 1,0 0-1,1 1 0,-1-1 1,0 0-1,0 0 0,0 1 1,0-1-1,0 0 0,-1 1 1,1-1-1,0 1 0,0 0-14,2 6 125,0 1-1,-1-1 0,0 1 1,1 5-125,-2-6 99,0-2-21,7 25 252,-8-29-311,1 1 1,0-1-1,0 0 0,0 0 1,0 1-1,0-1 1,0 0-1,1 0 0,-1 0 1,2 1-20,-2-3 5,-1 1-1,1-1 1,0 0-1,0 1 1,0-1 0,-1 0-1,1 1 1,0-1-1,0 0 1,0 0 0,0 0-1,0 0-4,3 0-429,-4-3-1012,-2 2 1668</inkml:trace>
  <inkml:trace contextRef="#ctx0" brushRef="#br0" timeOffset="1">657 236 11618,'60'-14'9254,"-55"13"-8990,0-1 0,-1 0-1,1 0 1,0 0 0,-1-1-1,1 0 1,-1 1-1,0-1 1,1-1 0,-2 1-1,1-1 1,0 1 0,-1-1-1,1 0 1,-1-1-264,8-11 212,0 0 1,-1-1-1,2-6-212,-9 16 15,0 1 1,0-1-1,0 1 0,1-8-15,-3 10 9,-1 1 0,1 0-1,-1-1 1,0 1 0,0-1-1,0 1 1,-1-1-1,1 1 1,-1-1 0,0 1-1,0-1-8,1 3 5,0 0-1,-1 0 1,1 0-1,-1 0 1,1 0-1,-1-1 1,0 2-1,1-1 1,-1 0-1,0 0 1,0 0-1,1 0 1,-1 0-1,0 1 1,0-1-1,0 0 1,0 1-1,0-1 1,0 0 0,0 1-5,-1-1 14,0 1 1,0-1-1,0 1 1,0 0-1,0-1 1,0 1-1,0 0 1,0 0-1,0 0 1,0 1-1,-1-1-14,-2 1 59,1 0 0,0 1-1,-1-1 1,1 1-1,0 0 1,0 0-1,0 0 1,0 0 0,-4 4-59,4-2 83,1 0 0,-1 0 0,0 0-1,1 1 1,0-1 0,0 1 0,1 0 0,-1 0 0,1 0 0,0 0 0,0 4-83,-1 0 140,0 1 1,1 0-1,1 0 0,0 0 0,0 9-140,1-12 70,1 0-1,-1 1 0,1-1 0,1 0 0,0 0 1,0 0-1,0 0 0,1 0 0,-1-1 0,2 1 1,-1-1-1,3 4-69,-3-6-47,0 1-1,1-1 1,-1 0 0,1-1 0,0 1 0,0-1-1,0 0 1,0 0 0,0 0 0,1 0 0,-1-1-1,1 1 1,0-1 0,0-1 0,0 1 0,0-1-1,5 2 48,7-2-1589,0 0 0,0 0 0,8-2 1589,22-3-1819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39.5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64 10642,'0'-5'1025,"0"-1"1,0 1-1,-1 0 0,0 0 0,0 0 1,0 0-1,0 1 0,-1-2-1025,1 5 104,1 0 1,-1 0-1,1 0 0,-1 0 0,1 0 1,-1 0-1,0 0 0,1 0 0,-1 1 1,0-1-1,0 0 0,0 0 1,0 1-1,0-1 0,0 0 0,0 1 1,0-1-1,0 1 0,0-1 0,0 1 1,0 0-1,0-1 0,0 1 1,0 0-1,-1 0 0,1 0 0,0 0 1,0 0-1,0 0 0,0 0 1,-1 0-1,1 0 0,0 0 0,0 1 1,0-1-1,0 1 0,-1-1-104,-2 2 122,0 0-1,1 0 0,-1 1 1,1-1-1,0 1 0,0-1 1,-1 1-1,2 0 0,-1 0 1,0 0-1,1 1 1,-2 1-123,-1 3 125,-1 0 0,2 1 0,-1 0 0,1 0-1,0 0 1,1 1 0,0-1 0,1 1 0,0 0-1,0 0 1,1 7-124,0-2 91,0 0 0,2-1 0,0 1 0,0 0 0,1-1-1,1 1 1,3 8-91,-4-16 12,1-1 1,-1 1-1,1-1 0,0 0 0,1 0 0,-1-1 0,1 1 0,0-1 0,1 0 0,-1 0 1,1 0-1,2 1-12,-3-2 1,1-1 0,-1 0 0,1 0 0,0 0 0,0-1 0,1 0 0,-1 0 0,0 0 0,1 0 0,-1-1 0,1 0 0,-1 0 1,1-1-1,0 1 0,0-1-1,2-1-11,-1 0 1,1 0-1,0 0 1,-1-1-1,1 0 1,-1-1-1,0 1 1,0-1-1,0-1 1,0 1-1,0-1 1,-1-1 0,0 1-1,0-1 1,5-4 10,-4 2-31,0-1 0,0 1-1,-1-1 1,0 0 0,0-1 0,0 1 0,-1-1 0,-1 0 0,0 0 0,0-1 0,-1 1 0,0-1 31,-1 2-8,0 0 0,-1 0 1,0-1-1,0 1 0,-1 0 0,0 0 0,-1-5 8,1 7 8,-1 1-1,-1 0 1,1 0-1,-1 0 0,1 0 1,-1 0-1,-1 1 1,1-1-1,-1 0 1,0 1-1,0 0 1,-1-2-8,-3-1 17,1 0 0,-1 1 0,0 0 0,-1 0 0,1 1 0,-1 0 0,0 0 0,-1 1 0,1 0 0,-1 1 0,1-1 0,-1 2 1,0-1-1,-8 0-17,5 1 28,1 1 1,-1 0 0,0 1 0,1 0 0,-1 1 0,0 1 0,1-1 0,-5 3-29,11-3-26,1 1-1,-1-1 1,1 1 0,0 0 0,0 0 0,0 1 0,0-1-1,0 1 1,0 0 0,-1 1 26,3-1-89,0-1 0,0 0 0,0 1 0,0-1-1,1 1 1,-1 0 0,1-1 0,0 1 0,-1 0 0,1 0 0,1 0 0,-1 0 0,0 0-1,1 0 1,0 0 0,-1 3 89,1-5 69,0 1 1,0-1-1,0 1 0,0-1 0,1 1 1,-1-1-1,0 0 0,1 1 0,-1-1 1,1 1-1,-1-1 0,1 1-69,0-1 24,0 0 0,1 1 1,-1-1-1,0 0 0,0 0 0,1 0 0,-1 0 0,0-1 0,1 1 0,0 0-24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40.2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12 11378,'-6'-1'4449,"-1"-6"-2528,-1 3-201,-5 7-184,-6 8-7,-2 7-473,-3 7-136,2 10-176,7 10-127,11 7-297,4 3-88,14 1-136,-5-7 0,6-9-544,5-6-393,2-14-967,7-6 440,1-11 736</inkml:trace>
  <inkml:trace contextRef="#ctx0" brushRef="#br0" timeOffset="1">279 151 10850,'10'58'8296,"-8"-40"-6433,-1 1 0,-1 1-1863,0-7 371,-1 0 0,0-1 0,-1 1 0,-1 0-1,0-1 1,-1 0 0,-4 12-371,4-19 45,1-5-80,3 0 24,0-1 0,-1 0 0,1 1 0,0-1 0,0 0 0,-1 0 0,1 1 1,0-1-1,0 0 0,0 0 0,0 1 0,0-1 0,0 0 0,0 0 11,1-8-60,1-1 0,-1 1-1,2 0 1,-1 0 0,1 0 0,1 0-1,0 0 61,2-5-8,1 0-1,1 0 0,9-11 9,-11 18 2,1 0 0,0 0-1,0 0 1,0 1-1,1 0 1,4-2-2,-10 7 1,3-2 12,-1 0 0,0 0 0,1 1 0,0 0 0,0 0 0,0 0 0,0 1 0,0-1 0,0 1 0,0 0 0,0 1 0,3-1-13,-5 1 29,0 0 0,-1 0 0,1 1 0,0-1 1,0 1-1,0-1 0,0 1 0,-1 0 0,1 0 0,0 0 0,-1 1 0,1-1 0,-1 0 0,1 1 1,-1 0-1,0 0 0,1 0 0,-1 0 0,0 0 0,0 0 0,-1 0 0,2 2-29,1 3 141,-1 0 0,0 0 1,0 1-1,0-1 0,-1 1 0,0 4-141,1 6 247,-1 0-1,0 1 1,-2-1-1,0 0 1,-2 7-247,1-9 69,1-10-282,0 0 0,-1-1 0,0 1 0,0-1 0,-1 2 213,1-5-56,1-1 1,-1 1-1,1-1 0,-1 1 1,0-1-1,0 1 1,0-1-1,0 0 1,0 1-1,0-1 0,0 0 1,0 0-1,0 0 1,-1 0-1,1 0 0,0 0 1,-1 0-1,1 0 1,-1-1-1,1 1 56,-9 1 110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40.5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39 12107,'3'-3'414,"-1"0"1,1 0-1,0 0 1,-1 1-1,1-1 1,1 0-1,-1 1 1,0 0-1,0 0 1,1 0-1,-1 0 1,1 1-1,0-1 1,-1 1-1,1 0 1,0 0-1,0 0 1,0 1-1,0-1 1,0 1-1,0 0 1,1 0-415,2 0 228,0 1 1,0 0-1,0 0 1,0 1-1,0-1 1,0 1-1,-1 1 1,1 0-1,-1 0 1,0 0-1,1 0 1,-1 1-229,-5-3 23,1 0 0,-1 0 0,0 0 0,0 0 0,0 0 1,1 0-1,-1 0 0,0 0 0,0 0 0,-1 1 0,1-1 0,0 0 1,0 1-1,0-1 0,-1 1 0,1-1 0,-1 1 0,1-1 0,-1 1 0,0-1 1,0 1-1,1-1 0,-1 1 0,0-1 0,0 1 0,-1-1 0,1 1 1,0-1-1,0 1 0,-1-1 0,1 1 0,-1-1 0,1 1 0,-1-1 0,0 1 1,0 0-24,-3 4 16,0 0 0,0-1 0,-1 1 1,1-1-1,-1 0 0,0 0 1,-3 1-17,-34 26 73,25-21-30,2 1 1,-4 4-44,10-4 17,9-12-17,0 0 0,0 0 0,-1 1 0,1-1 0,0 0 0,0 0 0,0 1 0,-1-1-1,1 0 1,0 1 0,0-1 0,0 0 0,0 1 0,0-1 0,0 1 0,0-1 0,0 0 0,0 1 0,0-1 0,0 0 0,0 1 0,0-1 0,0 0 0,0 1 0,0-1 0,0 0 0,0 1 0,0-1 0,1 0 0,-1 1 0,0-1 0,0 0 0,0 1 0,1-1 0,-1 0 0,3 1-2,1 0 0,-1 0 0,1 0 0,-1-1 0,1 1 0,-1-1 0,3 0 2,23 1-2,31 2 26,-52-2-21,1 1 1,-1-1 0,0 1 0,-1 1 0,1 0-1,1 0-3,-7-2 17,0 0-1,-1-1 0,1 1 1,0 0-1,-1 0 0,1 1 1,0-1-1,-1 0 0,0 0 0,1 1 1,-1-1-1,0 1 0,1-1 1,-1 1-1,0-1 0,0 1 1,-1 0-1,1 0 0,0-1 1,0 1-1,-1 0 0,1 0 1,-1 0-1,0 0 0,1 0 1,-1 0-1,0 0 0,0 0 0,0 0 1,-1 0-1,1-1 0,0 1 1,-1 2-17,0 0 56,-1 0 0,0 1 1,0-1-1,0 0 0,0 0 1,-1-1-1,1 1 0,-1 0 1,0-1-1,0 0 0,0 0 1,-1 1-1,1-2 0,-1 1-56,-4 3 58,1-2 0,-2 1 0,1-1-1,0 0 1,-1-1 0,-2 1-58,5-2-136,1-1 1,-1 1 0,0-1-1,0-1 1,0 1-1,0-1 1,0 0 0,0 0-1,-5-1 136,0-4-1617,10 5 1532,1 0-1,0 0 1,0 0 0,0 0-1,-1 0 1,1 0-1,0-1 1,0 1 0,0 0-1,-1 0 1,1 0 0,0 0-1,0 0 1,0 0 0,0 0-1,0-1 1,-1 1-1,1 0 1,0 0 0,0 0-1,0 0 1,0-1 0,0 1-1,0 0 1,0 0 0,0 0-1,-1 0 1,1-1-1,0 1 1,0 0 0,0 0-1,0 0 1,0-1 0,0 1-1,0 0 1,0 0 0,0 0-1,0-1 1,0 1-1,0 0 1,1 0 0,-1 0-1,0-1 1,0 1 85,7-4-1159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41.1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229 1 14403,'18'2'5193,"5"9"-4201,-3 3-87,5 14 631,1 7-144,-10 12-240,5 1-47,-17 6-401,-2 1-128,-7 0-144,-17 4-40,-17-1-152,-14-1-72,-12-2-128,3-6-112,6-15-1144,2-11-368,27-24 879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9:35.4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6 358 3713,'-4'-3'4719,"2"4"-1849,3 12-1227,2 9-999,2 1-1,0-1 1,2 2-644,-4-16 141,4 17 580,2 1 0,8 16-721,-14-36 83,1 1 0,-1-1 0,1 0 0,0 0-1,1 0 1,-1-1 0,1 1 0,0-1 0,1 0 0,-1 0-1,2 0-82,-4-3 15,-1-1-1,0 0 0,0 1 1,1-1-1,-1 0 1,1 0-1,-1-1 0,1 1 1,-1 0-1,1-1 0,-1 1 1,1-1-1,-1 0 0,1 0 1,0 0-1,-1 0 0,1-1 1,-1 1-1,1-1 1,0 1-1,-1-1 0,0 0 1,1 0-1,-1 0 0,1 0 1,-1 0-1,2-2-14,3-2 13,-1 0 1,0-1-1,1 0 1,-2 0-1,1-1 0,-1 0 1,4-6-14,10-18 34,-2-1 0,-1-1 0,-2 0 1,5-19-35,12-29 39,-5 23-152,3 1 0,2 1 0,32-42 113,-59 92-576,-1 1 0,2 0 0,-1 0 1,0 0-1,1 1 0,3-3 576,1 0-951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54.6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414 290 7210,'15'-39'4208,"-11"31"-3690,-1-1-1,0 1 1,0-1-1,-1 1 1,1-6-518,-1 5 480,-1-1 1,1 0 0,-2 0 0,0 1 0,0-1 0,-1 0-1,0 0 1,0 0 0,-1 1 0,-3-8-481,4 12 87,-1 1 1,0-1 0,0 1 0,0 0-1,-1 0 1,1 0 0,-1 0-1,0 0 1,0 0 0,0 1-1,-1-1 1,1 1 0,-1 0 0,0 0-1,0 1 1,0-1 0,0 1-1,0 0 1,-1 0 0,1 0-1,-1 0 1,-2 0-88,-2 0 28,0 1 0,0-1 0,0 2 0,0-1 0,0 1 0,0 1 0,0 0 0,0 0 0,0 1 0,1 0 0,-1 0 0,0 1 0,1 0 0,-1 0 0,0 2-28,-3 1 10,0 1 1,0 1-1,1-1 0,0 2 1,1 0-1,0 0 1,0 0-1,1 2 1,-8 9-11,2 1 73,1 1 0,1 0 0,0 1 0,2 0 0,-7 23-73,12-31 66,2 0 0,0 1 0,1-1 0,0 1 0,1 0 0,1 0 0,1 0 0,0 0 0,1 0 0,1 2-66,2 2 47,0-1 0,2 1 0,0-1 0,2-1 0,0 1 0,1-1 0,0-1 0,2 0 0,0 0 0,1-1 0,0 0 0,1-1 0,1-1 0,1 0 0,2 2-47,-5-7 3,0 0 0,1 0 1,0-1-1,0-1 0,1 0 1,0-1-1,0 0 0,0-2 0,7 2-2,-9-3-44,0-1 0,0 0 0,0-1 0,0-1 0,0 0 0,0-1 0,0 0 0,0 0 0,0-2 0,-1 1 0,1-1 0,4-3 43,-2 1-456,-1-1 0,1 0 0,-2-1 0,1-1 0,-1 0 1,10-9 455,-11 7-468,-1 0 0,6-9 468,-16 19-2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55.2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11650,'6'-2'4433,"17"2"-2936,4 0-321,10 4 88,3 2-183,8-2-473,4 1-176,9-5-296,1-2-360,-4-2-1097,-9-1-535,-20 1 1008</inkml:trace>
  <inkml:trace contextRef="#ctx0" brushRef="#br0" timeOffset="1">356 0 9466,'-2'50'7033,"-1"-1"-3750,-1-5-1957,3-1 0,2 4-1326,6 29 1821,16 67-1821,-18-120 74,1 0 1,2 2-75,4 10-99,-9-25-106,2 5-306,-5-15 467,0 1 0,1-1 0,-1 0 1,0 0-1,0 1 0,0-1 1,0 0-1,0 0 0,0 0 1,0 1-1,0-1 0,0 0 1,0 0-1,0 1 0,0-1 1,0 0-1,0 0 0,0 1 1,0-1-1,0 0 0,0 0 1,0 1-1,0-1 0,0 0 1,-1 0-1,1 0 0,0 1 1,0-1-1,0 0 0,0 0 1,0 0-1,-1 0 0,1 1 1,0-1-1,0 0 0,0 0 1,-1 0 43,1 0 37,0 0 1,0 0-1,0 0 1,-1 0 0,1 0-1,0 0 1,0 0-1,0 0 1,0 0 0,-1 0-1,1 0 1,0 0-1,0 0 1,0 0 0,-1 0-1,1 0 1,0 0 0,0 0-1,0-1 1,0 1-1,0 0 1,-1 0 0,1 0-1,0 0 1,0 0-1,0 0 1,0-1 0,0 1-1,0 0 1,0 0-1,-1 0-37,1-12 531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57.5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2015 408 8250,'-17'-16'1062,"-37"-30"2278,46 39-2995,-1 1 0,1 0 1,-1 0-1,0 1 0,-1 1 0,1-1 0,-1 1 0,0 1 1,0 0-1,0 0 0,-3 1-345,-16-2 532,-1 2 0,1 1 0,-5 1-532,-16 2 394,1 2 1,0 3-1,0 1 0,-19 8-394,-35 13 562,-49 24-562,77-24 85,2 4 0,1 3 0,2 2 0,1 5-85,-19 14 174,-77 67-174,117-84 22,2 2 0,1 2 0,-17 25-22,15-11-2,3 2 0,2 2-1,3 1 1,-6 19 2,-37 113-31,66-151 28,2 1 0,2 0-1,1 1 1,3 0-1,2 1 1,1 0-1,3 8 4,2 7 5,3-1 0,3 1 0,5 14-5,45 182 0,-48-228-2,1 0 0,1 0 0,2-1 0,1 0 1,2-1-1,0-1 0,18 22 2,-4-12-2,1-1-1,3-2 1,0-1 0,29 20 2,23 13 7,50 27-7,-35-31 18,5-2-18,-51-32 16,2-3 0,53 17-16,-17-15 39,1-4 1,1-5 0,0-3-1,41-1-39,-31-9 73,0-3-1,69-10-72,-27-7 172,87-23-172,-131 16 126,-2-4 1,0-5 0,-2-4-1,7-8-126,-24 5 135,-1-3-1,-2-3 0,-2-4 1,63-53-135,-89 60 43,-3-2 1,-1-2-1,-2-2 1,-2-2-1,-3-2 1,12-21-44,-23 28 28,-3-1 1,-1-2-1,-2 0 0,-3-1 1,-1-1-1,-3-1 0,-2-1 1,-1-5-29,-2-18 54,-2 1 0,-5-1 0,-2 0 0,-7-48-54,-3 13 148,-17-65-148,11 99 113,-3 0 1,-21-50-114,23 81 155,-3 0 0,-16-28-155,20 45 124,-2 1 0,-1 0-1,-1 1 1,-11-10-124,-3 1 236,-1 2 1,-2 1-1,-13-8-236,-120-77 602,137 95-517,-140-87 144,-137-61-229,203 115-361,-3-2-1542,-30-8 1903,128 59-399,-2 1-1,1-1 0,0 2 0,-1 0 0,-5 0 400,16 2-105,0 1-1,0 0 1,0 0-1,0 0 1,0 0-1,0 0 1,0 1 0,0-1-1,-1 1 1,1-1-1,0 1 1,0 0 105,0 0-100,-1 1 1,0 0 0,0 1-1,1-1 1,-1 0-1,1 1 1,-1 1 99,2-4-6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58.5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64 142 11098,'-2'2'345,"2"-1"-91,0-1 0,-1 1 0,1-1 0,-1 1 0,1-1 0,-1 1 0,1-1 0,0 0 0,-1 1 0,0-1 0,1 0 1,-1 1-1,1-1 0,-1 0 0,1 0 0,-1 1 0,0-1 0,1 0-254,-1-1 338,0 1 1,0-1 0,0 0 0,0 0-1,0 0 1,1 1 0,-1-1-1,0 0 1,1 0 0,-1 0 0,0-1-339,0 1 145,1 0 1,-1 0 0,0 1-1,0-1 1,0 0 0,0 1 0,0-1-1,1 1 1,-1-1 0,0 1 0,-1-1-146,1 1 75,1 0 1,-1 0 0,0-1 0,1 1-1,-1 0 1,1 0 0,-1-1 0,1 1 0,-1 0-1,0-1 1,1 1 0,-1-1 0,1 1-1,0-1 1,-1 1 0,1-1 0,-1 1 0,1-1-1,0 0 1,-1 1 0,1-1 0,0 1-1,0-1 1,-1 0 0,1 1 0,0-1 0,0 0-1,0 1-75,0-1 10,1 1-1,0-1 1,-1 1-1,1-1 0,0 1 1,-1-1-1,1 1 1,0 0-1,0-1 1,-1 1-1,1 0 0,0 0 1,0 0-10,3-2 19,4 0-9,-1-2 0,0 1 0,0-1-1,0 0 1,5-5-10,9-5 12,-19 13-9,0 0-1,0 0 1,0 0 0,1 0-1,-1 1 1,0-1-1,0 0 1,0 1 0,1 0-1,-1-1 1,0 1 0,1 0-1,-1 0 1,0 0-1,1 1 1,-1-1 0,0 1-1,0-1 1,1 1 0,-1 0-1,0-1 1,0 1-1,0 0 1,0 1 0,0-1-1,0 0 1,0 0 0,0 1-1,-1-1 1,1 1-1,0 0-2,-2-2 3,0 0 0,0 1-1,1-1 1,-1 0-1,0 0 1,1 1 0,-1-1-1,0 1 1,0-1-1,0 0 1,1 1-1,-1-1 1,0 0 0,0 1-1,0-1 1,0 1-1,0-1 1,0 0 0,0 1-1,0-1 1,0 1-1,0-1 1,0 1 0,0-1-1,0 0 1,0 1-1,0-1 1,0 1 0,-1-1-3,1 1 5,-1-1 0,1 1 0,-1-1 1,1 1-1,-1-1 0,0 0 1,1 1-1,-1-1 0,0 0 1,1 1-1,-1-1 0,0 0 0,1 0 1,-1 1-1,0-1-5,-3 0 19,0 1 0,1-1 0,-1 0 1,0 0-1,0 0 0,0 0-19,-2-1 18,0-1 1,-1 0-1,1 0 0,0 0 1,0-1-1,-2-1-18,5 2 7,-1 0-1,1 0 0,0 0 0,0 0 0,0-1 1,0 1-1,0-1 0,1 0 0,-1 0 0,1 0 0,-1-2-6,2 5 1,1-1-1,0 1 0,0 0 0,0 0 1,0-1-1,0 1 0,0 0 0,-1-1 1,1 1-1,0 0 0,0-1 0,0 1 0,0 0 1,0 0-1,0-1 0,0 1 0,0 0 1,1-1-1,-1 1 0,0 0 0,0-1 0,0 1 1,0 0-1,0-1 0,0 1 0,1 0 1,-1 0-1,0-1 0,0 1 0,0 0 0,1 0 1,-1-1-1,0 1 0,0 0 0,1 0 1,-1 0-1,0 0 0,0-1 0,1 1 0,-1 0 1,0 0-1,1 0 0,-1 0 0,0 0 1,0 0-1,1 0 0,-1 0 0,0 0 1,1 0-1,-1 0 0,0 0 0,1 0 0,-1 0 1,1 0-1,20 1 21,-16 0-5,0 1 0,0 0 1,0-1-1,0 2 0,0-1 0,0 1 1,-1-1-1,1 1 0,-1 1 1,0-1-1,0 1 0,0-1 0,0 1 1,-1 0-1,2 1-16,-5-4 5,1 0 1,-1 0-1,1-1 1,-1 1-1,0 0 0,1 0 1,-1 0-1,0-1 1,0 1-1,1 0 0,-1 0 1,0 0-1,0 0 1,0-1-1,0 1 1,0 0-1,0 0 0,0 0-5,0 0 8,-1 0-1,1-1 1,0 1-1,-1-1 0,1 1 1,0-1-1,-1 1 1,1-1-1,0 0 0,-1 1 1,1-1-1,-1 1 0,1-1 1,-1 0-1,1 1 1,-1-1-1,1 0 0,-1 1 1,1-1-1,-1 0-7,-1 1 16,0-1 0,0 1 0,0-1 0,0 0 0,0 0 0,-1 0 0,1 0 0,0 0 0,0 0 0,0 0 0,0-1 0,0 1 0,0-1 0,0 0-16,-1 0 10,0 0 0,0-1 0,0 0-1,0 0 1,1 0 0,-1 0 0,1 0 0,-1-1-1,1 1 1,0 0 0,0-1 0,0 0 0,-1-2-10,2 4-1,0 0 0,1-1 0,-1 1 0,0 0 0,1-1 0,-1 1 0,1-1 0,-1 1 1,1-1-1,0 1 0,0-1 0,0 1 0,-1-1 0,2 0 0,-1 1 0,0-1 0,0 1 1,0-1-1,1 1 0,-1-1 0,0 1 0,1-1 0,0 1 0,-1-1 0,1 1 0,0 0 0,0-1 1,0 1-1,0-1 1,4-2-6,0-1 1,-1 1-1,2 0 1,-1 0-1,5-2 6,-8 5 4,0 0 0,1-1 0,-1 1 0,0 1 0,0-1 0,0 0 0,1 0 0,-1 1 0,0 0 0,1-1 0,-1 1 0,0 0 0,1 0 0,-1 0 0,0 0 0,1 1 0,1-1-4,-4 1 4,1-1 1,0 0 0,-1 0-1,1 1 1,-1-1-1,1 0 1,-1 1 0,1-1-1,-1 0 1,1 1 0,-1-1-1,1 1 1,-1-1-1,1 1 1,-1-1 0,1 1-1,-1-1 1,0 1-1,1-1 1,-1 1 0,0 0-1,0-1 1,0 1 0,1 0-5,-1 0 11,0 0 0,0 0 0,0 0 0,0 1 0,0-1 0,-1 0 1,1 0-1,0 0 0,-1 0 0,1 1 0,0-1 0,-1 1-11,-2 2 51,1 1 1,-1-1-1,0 1 0,-1-1 0,-2 2-51,0 1 47,0-1 0,0 0 0,-1 0 1,0-1-1,-1 0 0,1 0 0,-7 2-47,8-4 15,1-1 0,-1 0 1,0 0-1,0 0 0,0-1 0,0 0 0,-1 0 0,1 0 0,0-1 0,0 0 0,-4-1-15,10 1 0,-1 0 0,1 0-1,-1 0 1,1 0 0,-1 0 0,0 0 0,1 0-1,-1 0 1,1 0 0,-1 0 0,1 0 0,-1 0-1,1-1 1,-1 1 0,1 0 0,-1 0 0,1-1-1,-1 1 1,1 0 0,0-1 0,-1 1 0,1 0-1,-1-1 1,1 1 0,0-1 0,-1 1 0,1 0-1,0-1 1,0 1 0,-1-1 0,1 1 0,0-1 0,0 1-1,0-1 1,0 1 0,-1-1 0,1 1 0,0-1-1,0 0 1,0 1 0,0-1 0,0 1 0,0-1-1,1 1 1,-1-1 0,0 1 0,0-1 0,0 1-1,0-1 1,1 1 0,-1-1 0,0 1 0,0-1 0,2-2-8,0 0 0,0 0-1,0 1 1,0-1 0,0 0 0,0 1 0,1 0 0,0-2 8,5-2-39,0 0-1,0 0 0,1 1 0,0 0 1,0 1-1,0 0 0,0 0 1,1 1-1,6-2 40,-16 5-70,0 0 1,1 0-1,-1 0 0,0 0 1,0 0-1,0 0 1,1 0-1,-1-1 0,0 1 1,0 0-1,0 0 1,1 0-1,-1 0 0,0 0 1,0 1-1,0-1 1,1 0-1,-1 0 0,0 0 1,0 0-1,0 0 0,1 0 1,-1 0-1,0 0 1,0 0-1,0 0 0,0 1 1,1-1-1,-1 0 1,0 0-1,0 0 70,0 3-784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4:59.2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132 115 9458,'5'-7'1111,"-1"1"0,1-2 0,-1 1 0,-1 0 0,1-1 0,-1 0 0,0 0-1111,-3 6 188,1 0 0,-1 0 0,1-1 0,-1 1 0,0 0 0,0 0 0,0 0 1,0-1-1,0 1 0,-1 0 0,1 0 0,0 0 0,-1-1-188,0 2 113,0-1 0,1 1 1,-1-1-1,0 1 0,0 0 0,0 0 1,0 0-1,0-1 0,0 1 1,0 0-1,-1 0 0,1 1 1,0-1-1,-1 0 0,1 0 1,0 0-1,-1 1 0,1-1 1,-1 1-1,0-1-113,-3 0 90,0 0 0,0 1 1,0-1-1,0 1 0,0 0 0,0 0 0,0 1 0,0-1 0,0 1 1,0 0-1,0 1 0,0-1 0,-1 1-90,1 0 30,0 0 0,0 0 0,0 1 0,1 0 0,-1 0 0,1 0 0,-1 0 0,1 0 0,0 1 0,0 0 0,0 0 0,0 1-30,3-3 4,0-1-1,0 1 0,0 0 1,0 0-1,0-1 0,1 1 0,-1 0 1,1 0-1,-1 0 0,1 0 1,0-1-1,0 1 0,0 0 0,0 0 1,0 0-1,0 0 0,0 0 1,1 0-1,-1 0 0,1-1 0,-1 1 1,1 0-1,0 0 0,0 0 1,-1-1-1,1 1 0,0-1 0,1 1 1,-1 0-4,3 3 4,0-1 0,-1 0 0,1-1 1,0 1-1,1 0 0,-1-1 0,1 0 1,-1 0-1,4 1-4,10 3 17,0 0 0,0-2-1,1 0 1,0-1 0,9 1-17,5 0 344,2 3-344,-34-8 19,0 1-1,-1-1 1,1 0 0,0 0 0,-1 0 0,1 1-1,-1-1 1,1 0 0,0 0 0,-1 1-1,1-1 1,-1 1 0,1-1 0,-1 0 0,1 1-1,-1-1 1,1 1 0,-1-1 0,1 1-1,-1 0-18,0-1 23,0 0 0,0 1-1,0-1 1,0 0-1,0 1 1,0-1 0,0 1-1,0-1 1,0 0-1,0 1 1,-1-1-1,1 0 1,0 1 0,0-1-1,0 0 1,-1 0-1,1 1 1,0-1-1,0 0 1,-1 1 0,1-1-1,0 0 1,0 0-1,-1 0 1,1 1-23,-4 1 128,1 0 1,-1 0 0,0 0-1,0 0 1,-2 1-129,-8 1 71,1 0 0,0 0 0,-1-1 0,0-1 0,1 0 0,-1-1 0,0-1 0,0 0 0,0-1 0,0 0 0,-4-2-71,14 2-182,0 0-1,1 0 1,-1 0-1,1 0 1,-1-1 0,1 0 182,2 2-120,1 0 1,-1-1 0,0 1 0,1 0 0,-1-1 0,1 1 0,-1-1-1,1 1 1,-1-1 0,1 1 0,-1-1 0,1 1 0,0-1 0,-1 1-1,1-1 1,0 1 0,-1-1 0,1 0 0,0 1 0,0-1 0,0 1-1,-1-1 1,1 0 0,0 1 0,0-1 0,0 0 0,0 1 0,0-1-1,0 0 1,0 1 0,1-1 0,-1 0 0,0 1 0,0-1 0,0 0-1,1 1 120,9-17-1696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0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40 75 7434,'0'-1'250,"0"-1"1,1 0 0,-1 0-1,1 1 1,-1-1-1,1 0 1,0 1 0,0-1-1,0 0 1,0 1 0,0-1-1,0 1 1,0 0 0,1-1-1,-1 1 1,0 0-1,1 0 1,-1 0 0,1 0-1,-1 0 1,1 0 0,0 0-1,-1 0 1,1 1 0,0-1-1,-1 0 1,1 1 0,0 0-1,0-1 1,0 1-1,0 0 1,-1 0 0,1 0-1,1 0-250,-2 0 100,0 1 0,0-1 0,0 0 0,-1 0 0,1 0 0,0 1 0,0-1 0,0 0 0,-1 1 0,1-1 0,0 0 0,0 1 0,-1-1 0,1 1 0,0 0 0,-1-1 0,1 1 0,-1-1 0,1 1 0,0 0 0,-1-1 0,0 1 0,1 0 0,-1 0 0,1 0 0,-1-1 0,0 1 0,0 0 0,1 0 0,-1 0 0,0-1 0,0 1 0,0 0 0,0 0 0,0 0 0,0 0 0,0 0 0,0-1-100,0 3 118,-1-1 1,1 0-1,-1 0 1,0 0-1,1 0 1,-1 0-1,0 0 1,0 0-1,0 0 1,0 0-1,-1 0 1,1 0-1,0 0 1,-2 0-119,1 0 93,-1 1-1,0-1 1,0 0 0,0-1 0,0 1-1,0 0 1,0-1 0,0 0 0,0 0 0,-1 0-93,2 0 36,0 0 0,0-1 1,0 0-1,0 0 1,0 1-1,0-1 1,0 0-1,-1-1 1,1 1-1,0 0 1,0-1-1,0 1 1,0-1-1,0 1 0,0-1 1,-1-1-37,2 1 6,-1 1-1,1-1 1,0-1 0,0 1 0,0 0 0,0 0-1,0 0 1,0 0 0,1-1 0,-1 1-1,0 0 1,1-1 0,-1 1 0,1-1-1,-1 1 1,1-1 0,-1 0-6,1 0-2,-1 0-1,1 0 1,0 0 0,0-1 0,0 1-1,0 0 1,0 0 0,0 0 0,1 0-1,-1 0 1,1-2 2,0 2 1,0 1-1,0 0 0,0-1 1,0 1-1,0 0 1,0 0-1,0-1 0,0 1 1,0 0-1,1 0 0,-1 0 1,0 1-1,1-1 1,-1 0-1,1 0 0,-1 1 1,1-1-1,-1 1 0,1-1 1,-1 1-1,1 0 1,-1 0-1,1-1 0,0 1 0,2 0 8,0 0 0,0 0-1,0 0 1,1 1 0,-1-1 0,0 1-1,-1 0 1,4 1-8,-5-1 6,1 0 0,-1 0 0,1 0 0,-1 1 0,0-1 0,0 1 0,0 0 1,0 0-1,0-1 0,1 2-6,-3-2 4,1 0 0,0 0 1,0 0-1,-1 0 1,1 0-1,0 0 1,-1 1-1,1-1 0,-1 0 1,1 0-1,-1 0 1,0 1-1,0-1 0,1 0 1,-1 0-1,0 1 1,0-1-1,0 0 0,0 1 1,-1-1-1,1 1-4,0-1 5,-1 0 0,0 0 0,1 0 0,-1-1-1,0 1 1,1 0 0,-1 0 0,0 0 0,0-1 0,0 1-1,0 0 1,0-1 0,0 1 0,0-1 0,0 1 0,0-1-1,0 0 1,0 1 0,0-1 0,0 0 0,0 0 0,0 1-1,0-1 1,0 0 0,0 0 0,-1 0 0,1-1 0,-1 1-5,-1 0 11,-1 0 1,0-1-1,1 1 1,-1-1 0,1 0-1,-1 0 1,1 0-1,-3-2-11,0 0 13,1 0-1,1 0 0,-1-1 0,0 0 0,-1-2-12,4 5 4,1-1 0,-1 1 0,1-1 0,-1 0 0,1 1 0,0-1 0,0 0 0,0 0 0,0 1 0,0-1 0,1 0 0,-1 0 0,0 0 0,1 0 0,0 0-1,-1 0 1,1-1 0,0 1-4,0 0 3,1 1 0,0 0 0,0-1 0,-1 1 0,1-1 0,0 1 0,0 0 0,0 0 0,0 0 0,0-1 0,1 1-1,-1 0 1,0 0 0,0 1 0,1-1 0,-1 0 0,0 0-3,2-1 3,0 1 0,1-1 1,-1 1-1,0-1 0,0 1 0,1 0 0,1 0-3,-4 0 4,0 1 0,0 0-1,0 0 1,0 0-1,0 0 1,1 0-1,-1 0 1,0 0 0,0 1-1,0-1 1,0 0-1,0 1 1,1-1-1,-1 1 1,0-1 0,0 1-1,1 0-3,-1 1 34,1-1-1,-1 1 1,1 0 0,-1 0-1,1 0 1,-1 0 0,1 1-34,-1 0 65,0-3-49,-1 1 0,0-1 0,1 1 0,-1-1 1,0 1-1,0 0 0,0-1 0,0 1 0,1-1 1,-1 1-1,0-1 0,0 1 0,0-1 0,0 1 0,0 0 1,0-1-1,0 1 0,-1-1 0,1 1 0,0-1 0,0 1 1,0-1-1,0 1 0,-1 0 0,1-1 0,0 1-16,-12 10 382,9-8-279,2-3-75,0 1 0,-1-1-1,1 0 1,0 1 0,0-1 0,-1 0-1,1 1 1,0-1 0,0 0-1,-2 0-27,-7 1 54,9-1-56,1 0 0,0 0 0,0 0-1,0 0 1,-1 0 0,1 1 0,0-1 0,0 0 0,-1 0 0,1 0 0,0 0 0,0 0 0,0 0 0,0 1 0,-1-1 0,1 0 0,0 0 0,0 0 0,0 0 0,0 1 0,0-1 0,-1 0 0,1 0 0,0 0 0,0 1 0,0-1 0,0 0 0,0 0 0,0 0 0,0 1 2,0-1-302,0 0-467,0 0-109,2 1 1899,8 2-623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0.3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6 9322,'0'0'427,"-1"0"0,0 0-1,1 0 1,-1 0 0,1 0 0,-1 0 0,1 0-1,-1 0 1,1 0 0,-1-1 0,1 1 0,-1 0-1,1 0 1,-1-1 0,1 1 0,-1 0 0,1-1-427,-5-2 4835,4 4-4706,0 0 1,1 0-1,-1 0 0,1 0 1,-1 0-1,1-1 1,0 1-1,-1 1 1,1-1-1,0 0 1,0 0-1,-1 0 1,1 0-130,-4 23 363,0-1 1,1 22-364,1-17 118,-1 14 138,2 0 1,2 17-257,-1-47 27,2 1 1,0 0 0,1-1 0,0 1 0,0-1-1,1 0 1,1 0 0,0 0 0,4 4-28,-7-11-27,1-1 0,1 1-1,-1-1 1,1 0 0,-1 0 0,1 0-1,0-1 1,0 1 0,1-1 0,3 3 27,-5-5-102,0 1 0,0-1 0,0 0 0,0 0 0,-1 0-1,2 0 1,-1 0 0,0-1 0,0 1 0,0-1 0,0 0 0,0 0 0,0 0 0,0 0 0,0-1 0,0 1 0,1-1 0,-1 0 0,1 0 102,2-2-178,0 0 0,-1 0 0,1-1 0,3-2 178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0.6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 76 10370,'-22'-8'5129,"25"8"-984,-6-2-2456,23-1-865,-1-5 48,12-2-152,4 2-208,4 0-224,3-5 8,-1 0-824,3 10-584,2 6 704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2.09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43 143 12179,'-33'20'3804,"32"-19"-3703,0 0-1,0-1 0,1 1 1,-1-1-1,0 1 0,1 0 0,-1-1 1,0 1-1,1 0 0,-1 0 1,1 0-1,-1-1 0,1 1 0,-1 1-100,1-2 25,0 1-1,0-1 1,0 0-1,0 0 1,0 1-1,0-1 1,0 0-1,0 0 1,0 1-1,1-1 1,-1 0-1,0 0 1,0 1-1,0-1 1,0 0-1,0 0 1,1 1-1,-1-1 1,0 0-1,0 0 1,0 0-1,1 0 1,-1 1-1,0-1 1,0 0-1,0 0 1,1 0-1,-1 0 1,0 0-1,0 0-24,3 1 81,0 0-1,-1 0 1,1-1-1,0 1 0,0-1 1,-1 0-1,1 0-80,8 0 182,-1-1-1,0 0 1,1 0-1,-1-1 1,0-1-1,2 0-181,7-2 181,248-63 848,-119 30-896,67-15-49,-169 44-84,-41 9-8,-1-1 1,1 1-1,-1 0 1,1 0-1,-1 0 1,1 1 0,2 0 7,-7-1-4,1 1 0,-1-1 0,1 0 0,-1 0 0,0 0 1,1 0-1,-1 1 0,1-1 0,-1 0 0,0 0 0,1 1 1,-1-1-1,0 0 0,1 1 0,-1-1 0,0 1 0,0-1 1,1 0-1,-1 1 0,0-1 0,0 1 0,0-1 1,0 0-1,1 1 0,-1-1 0,0 1 0,0-1 0,0 1 1,0-1-1,0 1 0,0-1 0,0 0 0,0 1 0,0-1 1,0 1-1,0-1 0,-1 1 0,1-1 0,0 1 0,0-1 1,0 0-1,-1 1 0,1-1 4,-1 3-20,-1 0 0,1 0 0,-1 0-1,0 0 1,0-1 0,0 1 20,-22 23-221,-18 14 221,18-17-36,-181 158 24,10-9 302,172-152-130,2 2 1,1 1-1,-12 17-160,29-36 22,0-1 1,0 1 0,1 0-1,0 0 1,-1 0 0,2 0-1,-1 0 1,0 1 0,1-1-1,0 1 1,0-1 0,0 1-1,0-1 1,1 3-23,0-6 2,0 1 1,0-1-1,0 1 0,1-1 1,-1 1-1,0-1 0,1 0 1,-1 1-1,1-1 0,0 1 1,-1-1-1,1 0 0,0 0 1,0 1-1,0-1 0,0 0 1,0 0-1,0 0 0,0 0 1,1 0-3,0 1 0,1 0 0,-1-1 1,1 0-1,0 0 0,-1 1 1,1-2-1,0 1 0,0 0 1,0-1-1,1 1 0,6 0-3,1-1 0,-1 0 1,0 0-1,1-1 0,6-2 3,-10 2 0,17-3 1,1-1 1,-1-2-1,7-3-1,208-78 131,-212 77-59,-27 11-70,1 0 0,-1 0 0,0 0 0,0 0 0,0 0 0,0 0 0,0 0 0,1-1 0,-1 1 0,0 0 0,0 0 0,0 0 1,1 0-1,-1 0 0,0 0 0,0 0 0,0 0 0,0 0 0,1 0 0,-1 0 0,0 0 0,0 0 0,0 0 0,1 1 0,-1-1 0,0 0 0,0 0 1,0 0-1,0 0 0,1 0 0,-1 0 0,0 0 0,0 0 0,0 1 0,0-1 0,0 0 0,0 0 0,1 0 0,-1 0 0,0 0 0,0 1 0,0-1 1,0 0-1,0 0 0,0 0 0,0 0 0,0 1 0,0-1 0,0 0 0,0 0 0,0 0 0,0 1 0,0-1 0,0 0 0,0 0 0,0 0 0,0 0 1,0 1-1,0-1 0,0 0 0,0 0 0,0 0 0,0 1-2,-8 11 78,-48 52 201,-30 25-279,-25 27 46,79-76-7,28-36-30,1 1-1,0 0 1,1 1 0,-1-1-1,1 0 1,-1 5-9,2-9 2,1 0 0,0 1 0,-1-1 0,1 1 1,0-1-1,0 1 0,0-1 0,0 1 0,0-1 0,0 1 0,0-1 1,1 1-1,-1-1 0,1 1 0,-1-1 0,1 0 0,-1 1 0,1-1 0,0 0 1,-1 1-1,1-1 0,0 0 0,0 0 0,0 0 0,0 1 0,0-1 1,0 0-1,1-1 0,-1 1 0,0 0 0,0 0 0,2 0-2,1 1 2,1 0-1,0 0 1,0-1-1,1 1 1,-1-1-1,0 0 0,0-1 1,5 1-2,8-1-1,1-1 0,-1 0 0,0-1 0,1-1 0,5-3 1,91-27-4,-47 12 5,13 1 7,0 3-8,-75 16 1,40-6 6,-41 7-4,0 0 1,0 0-1,1 0 0,-1 1 0,0 0 0,0 0 1,3 1-4,-8-2 0,1 0 1,0 0 0,0 0 0,0 0 0,0 1 0,-1-1-1,1 0 1,0 1 0,0-1 0,0 1 0,-1-1 0,1 0-1,0 1 1,-1 0 0,1-1 0,0 1 0,-1-1 0,1 1 0,-1 0-1,1 0 1,-1-1 0,1 1 0,-1 0 0,0 0 0,1-1-1,-1 1 1,0 0 0,0 0-1,0 2 3,0-1-1,-1 1 1,1-1-1,-1 1 1,0-1-1,0 1 1,0-1 0,0 1-1,-1 0-2,-9 18 9,-1-1 0,-1-1 0,-1 0-1,-1 0 1,-11 10-9,-8 10 11,3-1-6,-12 13 143,3 1 0,-8 16-148,38-51 66,-2 2 272,-8 18-338,17-32 50,1 1 1,-1-1-1,2 1 1,-1 0 0,0-1-1,1 1 1,0 0-1,1 0 1,-1 1-51,1-6 5,1 0 0,-1 1 0,0-1 0,0 0 0,1 1 0,-1-1 0,1 0 0,-1 0 0,1 1 0,-1-1 0,1 0 0,0 0 0,0 0 0,-1 0-1,1 0 1,0 0 0,0 0 0,0 0 0,0 0 0,0 0 0,0-1 0,0 1 0,1 0 0,-1-1 0,0 1 0,0-1 0,0 1 0,1-1 0,-1 1 0,0-1 0,1 0 0,0 0-5,9 2-1,-1-2 1,1 0 0,0 0-1,-1-1 1,1 0 0,-1 0-1,2-2 1,30-6-4,-2-2 0,26-11 4,-18 6 0,-44 14 0,47-14 16,16-2-16,-59 16 4,-1 1 1,0 0-1,0 0 0,3 1-4,-9 0 1,0 0 0,-1 0 0,1 0 0,0 0 0,-1 0-1,1 0 1,-1 0 0,1 1 0,0-1 0,-1 0 0,1 1-1,-1-1 1,1 0 0,-1 1 0,1-1 0,-1 0-1,1 1 1,-1-1 0,1 1 0,-1-1 0,0 1 0,1-1-1,-1 1 1,0-1 0,1 1 0,-1 0 0,0-1-1,0 1 1,1-1 0,-1 1 0,0 0 0,0-1 0,0 1-1,0 2 2,0-1 0,0 0 0,0 0 0,0 1 0,-1-1 1,1 0-1,-1 0 0,1 0 0,-1 1-2,-7 14 11,0 0-1,-1-1 1,-1 0-1,-3 3-10,4-5 6,-62 84 28,35-51 64,-21 39-98,52-78 28,1 1 0,-1 0-1,1 0 1,1 0 0,-2 6-28,5-15 3,0 1-1,0 0 1,0-1 0,-1 1-1,1 0 1,0 0 0,0-1 0,0 1-1,0 0 1,0 0 0,0-1-1,0 1 1,1 0 0,-1-1 0,0 1-1,0 0 1,1 0 0,-1-1-1,0 1 1,1 0 0,-1-1 0,0 1-1,1-1 1,-1 1 0,1 0-1,-1-1 1,1 1 0,-1-1 0,1 1-1,0-1 1,-1 0 0,1 1-1,0-1 1,-1 0 0,1 1 0,0-1-1,-1 0 1,2 1-3,2-1 4,0 1-1,0-1 1,0 1 0,1-1-1,-1 0 1,2-1-4,-1 1 7,43-6 44,-33 4-12,0 0 0,0 1 0,12 0-39,-27 1 6,1 0-1,-1 0 1,1 0 0,-1 1-1,1-1 1,-1 0 0,1 0-1,0 0 1,-1 0 0,1 0-1,-1 1 1,1-1-1,-1 0 1,1 0 0,-1 1-1,1-1 1,-1 1 0,0-1-1,1 0 1,-1 1-6,1-1 6,-1 1 0,0-1 0,0 1 0,0-1 0,0 0 0,0 1 0,0-1 0,0 1 0,0-1 0,0 1 1,0-1-1,0 0 0,0 1 0,0-1 0,0 1 0,0-1 0,0 0 0,0 1 0,-1-1 0,1 1-6,-1 2 39,-1-1-1,0 1 1,0 0-1,0-1 1,-2 3-39,3-5 9,-27 31-125,1 1 1,2 2-1,-13 23 116,28-38-2916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3.3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140 351 7474,'4'-3'7719,"-2"-6"-7733,-1 5 890,0-2-633,-1-1-1,1 0 1,-1 0-1,0 0 1,-1 0-1,0 0 1,0 0-1,0 0 1,-1 0-1,0 0-242,0 4 128,1-1-1,0 1 1,-1-1 0,0 1-1,0 0 1,0 0 0,0 0-1,0 0 1,-1 0 0,1 1-1,-1-1 1,0 1 0,1-1-1,-1 1 1,-1 0 0,1 0-1,0 0 1,0 1 0,-4-2-128,6 3 35,0-1 1,0 1 0,0 0 0,-1-1-1,1 1 1,0 0 0,0 0-1,0 0 1,-1 0 0,1 0-1,0 0 1,0 0 0,-1 1-1,1-1 1,0 0 0,0 1 0,0-1-1,0 1 1,-1-1 0,1 1-1,0-1 1,0 1-36,-2 2 45,0-1-1,0 1 1,0 0 0,0 0-1,-1 3-44,2-5 19,-3 5 7,0 1 0,1-1 1,-1 1-1,1 0 0,1 0 1,-1 0-1,1 1 0,0 0-26,2-3 5,-1 0 0,2-1 0,-1 1 0,0 0 0,1-1 0,0 1-1,0 0 1,1-1 0,-1 1 0,1 0 0,0-1 0,0 1 0,0-1-1,2 4-4,1 1 9,0 0 0,0-1-1,1 0 1,0 0 0,1 0-1,-1-1 1,1 0 0,2 1-9,-5-4 3,0-1 1,1 0 0,-1 0-1,1-1 1,0 1-1,0-1 1,0 0 0,0 1-1,0-2 1,1 1 0,-1-1-1,0 1 1,1-1 0,-1 0-1,1-1 1,0 1-1,-1-1 1,3 0-4,1 0 1,-1-1 0,0 0-1,0-1 1,-1 0 0,1 0 0,0 0-1,0-1 1,-1 1 0,0-2 0,1 1-1,-1-1 0,2-2-14,0 0 0,-1 0 0,0-1 0,0 1 0,0-2 0,-1 1 0,4-7 14,1-2-24,-2 0 0,0-1 1,-1 0-1,-1-1 0,0 0 0,-1 0 0,-1-1 0,-1-3 24,2-9 9,-1 1 0,-1-4-9,-4 23 13,1 0 0,-2 0 1,1 0-1,-1 1 0,-1-1 0,0 0 0,-2-6-13,3 14 12,-1-1-1,1 1 1,-1 0-1,1 0 1,-1 0-1,0 1 0,-1-3-11,2 4 7,0 1-1,1-1 0,-1 0 0,1 1 1,-1-1-1,0 0 0,1 1 1,-1-1-1,0 1 0,0-1 0,0 1 1,1-1-1,-1 1 0,0 0 0,0-1 1,0 1-1,0 0 0,0 0 0,0 0 1,0 0-1,0 0 0,1 0 1,-1 0-1,0 0 0,0 0 0,0 0 1,0 0-1,0 0 0,0 1 0,0-1-6,0 1 11,0 0 0,0-1 0,0 1 0,0 0 0,0 0 0,0 0 0,0 0 0,0 0-1,1 0 1,-1 0 0,0 0 0,1 0 0,-1 1 0,0-1 0,1 1-11,-7 23 167,4-1 11,1 0 0,1 1 0,2-1 0,0 0 0,1 0-1,2 0 1,0 0 0,2 0-178,-3-10 96,2 1 0,-1-1 0,2 0 0,0 0 0,1-1 0,0 0-1,5 8-95,-8-16 2,-1 0 0,1 0 0,0-1-1,1 1 1,-1-1 0,1 0 0,0 0-1,0-1 1,0 1 0,0-1-1,1 0 1,-1 0 0,1-1 0,0 0-1,0 0 1,0 0 0,0-1 0,0 1-1,3-1-1,1-1-256,0 0-1,-1 0 0,1-1 0,-1 0 0,1-1 1,-1 0-1,0-1 0,0 0 0,0 0 1,0-1-1,1 0 257,-5 1-163,1 0 0,0 0 0,-1-1 1,1 0-1,-1 0 0,0 0 0,-1-1 1,1 1-1,-1-1 0,1 0 0,-2 0 0,1-1 1,0 1-1,-1-1 0,0 0 0,2-6 163,-3 5 265,-1-1 0,1 0 0,-1-4-265,2-10 639,-2 18-484,0-1 0,-1 1 0,1-1 0,-1 1 0,0 0 1,0-1-1,0 1 0,-1-1 0,0 1 0,0 0 0,0-1 0,0 1 0,-1 0 0,1 0 1,-1 0-1,-1-1-155,3 4 29,0 1 1,-1-1-1,1 0 1,-1 1 0,1-1-1,-1 0 1,1 1 0,-1-1-1,0 1 1,1-1-1,-1 1 1,0-1 0,1 1-1,-1 0 1,0-1-1,1 1 1,-1 0 0,0-1-1,0 1 1,1 0-1,-1 0 1,0 0 0,0 0-1,0 0 1,1 0-1,-1 0 1,0 0 0,0 0-1,1 0 1,-1 0-1,0 0 1,0 1 0,0-1-1,1 0 1,-1 0-1,0 1 1,1-1 0,-1 1-1,0 0-29,-4 1 66,1 1 0,0 1-1,0-1 1,0 0 0,-2 4-66,1-1 21,1 0 0,0 0 1,1 0-1,-1 0 0,1 1 1,0 0-1,1-1 1,-1 1-1,1 0 0,1 0 1,-1 0-1,1 1 0,0 3-21,0 1 12,1-1 0,0 1 0,0-1 0,1 1-1,1-1 1,0 0 0,1 1 0,0 0-12,-1-5-9,1-1 1,-1 0-1,1 0 1,0 0-1,1-1 1,0 1-1,-1-1 1,2 0-1,-1 0 1,1 0-1,-1 0 1,3 0 8,-4-2-151,1 0 0,0-1-1,-1 0 1,1 0 0,0 0 0,0 0 0,1-1-1,-1 1 1,0-1 0,0 0 0,1 0 0,-1-1-1,0 1 1,1-1 0,-1 0 0,1 0 0,-1 0-1,3-1 152,0-1-439,0 0 0,0 0 0,0 0 0,1-1 439,34-18-1003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4:59:42.7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 4 5633,'-11'3'3361,"1"-1"0,-1-1 0,0 0 0,-7 0-3361,13-4 752,5 3-740,0 0 1,0 0 0,0-1-1,0 1 1,0 0-1,0 0 1,0 0 0,0 0-1,0 0 1,0 0-1,0-1 1,-1 1 0,1 0-1,0 0 1,0 0-1,0 0 1,0 0 0,0 0-1,1-1 1,-1 1-1,0 0 1,0 0 0,0 0-1,0 0 1,0 0-1,0 0 1,0-1 0,0 1-1,0 0 1,0 0-1,0 0 1,0 0 0,0 0-1,0 0 1,1 0-1,-1 0 1,0-1 0,0 1-1,0 0 1,0 0-1,0 0 1,0 0 0,0 0-1,1 0 1,-1 0-1,0 0 1,0 0 0,0 0-1,0 0 1,0 0-1,1 0 1,-1 0 0,0 0-1,0 0 1,0 0-13,11-1 91,-1 0 0,1 0 1,-1 1-1,1 0 0,0 1 1,1 1-92,-8-2 25,30 5 686,9 3-711,-24-4 140,0 0 0,0-2 0,17 1-140,-6-2 90,1 2 0,-1 1-1,0 1-89,-23-4 20,40 9 104,-19-4 105,14 2-229,-13-4 195,0 2 0,12 5-195,-7-2 138,16 1-138,24 2 86,1-5 0,7-2-86,93 3 294,-139-7-220,67 0 202,-76-2-144,10 3-132,-17-1 41,-1-1 1,1 0-1,12-3-41,3-4 85,29-10-85,-28 7 28,-6 0 0,-23 7-19,0 1 0,1-1 0,0 1 0,1 0-9,69-9 116,1 3-1,39 2-115,-82 5 113,17-5-113,10 1 74,-7 0-17,-26 3-22,-1 0 1,7 2-36,29 6 74,-39-3-51,1-1 0,24-2-23,-27-1 36,15 3-36,-15-1 26,15-1-26,72-7 47,-99 7-43,0 1-1,0 0 1,0 0 0,0 1-1,7 3-3,13 2 6,11-3 12,-10-2 5,1-1-9,-26-2-11,0 1-1,0 1 0,0-1 0,3 2-2,29 6 21,1-1 1,0-2-1,25-1-21,-39-3 14,1 1 0,2 3-14,-12-2 10,0-1 1,0-1 0,0 0 0,0-1-1,16-2-10,-12-4 17,1 0 0,-16 6-13,34-2 70,-36 3-63,-1-1-1,0 1 1,0 0 0,1 0 0,-1 0 0,0 1 0,0-1 0,1 2-11,-2-3 9,0 1-1,0 0 1,1-1 0,-1 0-1,0 0 1,0 0 0,0 0-1,0 0 1,3-1-9,8 0 28,-6 2-342,2-1 1054,-18-5-6064,0 1 4044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3.82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 20 10890,'-5'36'6380,"4"-1"-3437,5 0-519,0 1-2424,-2-28 476,-2-5-333,3 15 380,-3-17-483,0 0 0,0-1 0,1 1 1,-1 0-1,0 0 0,0 0 0,1 0 0,-1-1 0,1 1 0,-1 0 0,1 0 0,-1-1 0,1 1 0,-1 0 0,1 0-40,-1-1 2,0 0-1,0 0 1,0 0-1,1 0 1,-1 0 0,0 0-1,0 0 1,0 0 0,0 0-1,0 0 1,0 0 0,0 0-1,0 0 1,0 0 0,1 0-1,-1 0 1,0 0 0,0 0-1,0 0 1,0 0 0,0 0-1,0 0 1,0-1-1,0 1 1,0 0 0,1 0-1,-1 0 1,0 0 0,0 0-1,0 0 1,0 0 0,0 0-1,0 0 1,0 0 0,0 0-1,0-1 1,0 1 0,0 0-1,0 0 1,0 0-1,0 0 1,0 0 0,0 0-1,0 0 1,0 0-2,2-8-363,-1 2-27,3-18-9,1-1 1,2 2-1,7-21 399,-11 37-17,-1-1 0,1 1 0,1 0 0,-1 1 0,1-1-1,2-3 18,-5 9 18,1-1 0,-1 1 0,0-1 0,1 1 0,-1 0 0,1-1 0,-1 1 0,1 0 0,0 0 0,-1 0 0,1 0 0,0 0 0,0 1 0,0-1 0,0 0 0,0 1 0,-1-1 0,1 1 0,0 0 0,0 0 0,0 0 0,0 0 0,0 0 0,0 0 0,0 0 0,0 1 0,1-1-18,0 1 55,0 0 1,0 1-1,-1-1 1,1 1-1,0-1 1,0 1-1,-1 0 1,1 0-1,-1 0 1,0 0-1,1 1 1,-1-1-1,0 1 1,0-1-1,-1 1 0,1 0 1,0-1-1,0 3-54,4 8 268,-1 0 0,0 0 1,1 10-270,-3-13 133,1 3 182,-1 1-1,1 13-314,-4-25-101,0 0 0,1-1-1,-1 1 1,0 0 0,1 0-1,-1 0 1,1 0 0,0-1-1,-1 1 1,1 0 0,0-1-1,0 1 1,0-1-1,0 1 1,1-1 0,-1 1-1,0-1 1,1 0 0,-1 1-1,1-1 1,-1 0 0,1 0-1,-1 0 1,1 0 0,0-1-1,-1 1 1,1 0 0,0-1-1,0 1 1,0-1-1,0 1 1,-1-1 0,1 0-1,0 0 1,0 0 0,0 0-1,0 0 1,0 0 0,0-1-1,1 0 102,23-8-1239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4.3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121 27 11835,'-1'-2'461,"0"0"0,0 1 1,0-1-1,0 0 0,0 1 1,-1-1-1,1 1 0,0 0 1,-1-1-1,1 1 1,-1 0-1,1 0 0,-1 0 1,1 0-1,-1 0 0,0 0 1,0 0-1,-1 0-461,1 1 226,-1-1 0,1 1 0,-1 0-1,1 0 1,-1 0 0,1 0 0,-1 0 0,1 1 0,0-1 0,-1 1-1,1-1 1,-1 1 0,0 0-226,-1 1 84,0 0 1,1-1-1,-1 1 1,1 1-1,-1-1 1,1 0-1,0 1 1,0 0-1,0 0 0,0 0 1,0 0-1,1 0 1,0 0-1,-1 1 1,1-1-1,0 1 1,0 1-85,1-2 34,0 0 0,0 0 0,1 0 0,-1 0 1,1 0-1,0 0 0,0 0 0,0 0 0,0 0 1,0 0-1,0 0 0,1 0 0,0 0 0,0 3-34,1-1 23,1 0 0,-1-1-1,1 1 1,-1-1 0,1 0-1,0 0 1,1 0 0,2 3-23,9 7 70,-1-2 0,10 6-70,-12-9 43,1 1 1,-2 0 0,0 0-1,6 8-43,-17-18 5,1 1-1,-1-1 0,1 1 0,-1-1 0,0 1 0,1 0 1,-1-1-1,0 1 0,1 0 0,-1-1 0,0 1 0,0 0 1,0-1-1,1 1 0,-1 0 0,0 0 0,0-1 1,0 1-1,0 0 0,0 0 0,-1-1 0,1 1 0,0 0 1,0-1-1,0 1-4,-1 0 9,0 1 0,1-1 1,-1 0-1,0 0 1,0 0-1,0 0 0,0 0 1,0 0-1,0 0 0,0-1 1,0 1-1,0 0 1,-1 0-10,-3 1 5,0 1 0,-1-1 1,1 0-1,-1 0 1,-4 1-6,5-2-59,-8 2-146,12-2 171,1-1 0,0 0 1,-1 0-1,1 0 0,0 0 0,-1 0 1,1 0-1,-1 0 0,1 0 0,0 0 1,-1 0-1,1 0 0,0 0 0,-1 0 1,1 0-1,-1 0 0,1 0 0,0 0 1,-1-1-1,1 1 0,0 0 0,-1 0 1,1 0 33,0-1-45,1 1 1,-1 0 0,0-1 0,0 1-1,1 0 1,-1-1 0,1 1 0,-1 0-1,0 0 1,1-1 0,-1 1 0,1 0 0,-1 0-1,0 0 1,1 0 0,-1-1 0,1 1-1,-1 0 1,1 0 0,-1 0 0,1 0-1,-1 0 45,5-1-219,26-11-449,-1 0 0,19-12 668,-27 13 0,0 0 44,0-1 0,-1-1 0,1-3-44,-12 9 28,0-1 1,-1 0 0,0-1-1,-1 0 1,0 0 0,0-1-1,-1 0-28,-5 8 22,-1 0 0,0 0 0,1 0 0,-1 0 0,0-1 0,0 1 0,-1 0 0,1-1 0,0 1 0,-1 0 0,1-1 0,-1 1 0,0-1 0,0 1 0,0-1 0,0 1 0,0-1 0,-1 1 0,1-1 0,-1 1 0,1 0 0,-1-1 0,0 1 0,0 0 0,0 0 0,0-1 0,-1 1 0,1 0 0,0 0 0,-1 0 0,0 0 0,1 1 0,-1-1 0,0 0 0,0 1 0,0-1 0,0 1 0,0 0 0,0-1 0,0 1 0,-1 0 0,1 0 0,0 1 0,-2-2-22,-2 1 103,0 0-1,0-1 0,0 2 0,-1-1 0,1 1 1,0 0-1,0 0 0,0 1 0,0 0 0,0 0 1,0 0-1,0 1 0,0-1 0,-3 3-102,6-3 52,0 0 1,0 1-1,1-1 0,-1 1 0,0 0 0,0-1 1,1 2-1,-1-1 0,1 0 0,0 0 0,0 1 1,0-1-1,0 1 0,0-1 0,0 1 0,1 0 1,-1 0-1,1 0 0,0 0 0,0 0 1,0 0-1,0 0 0,0 0 0,1 0 0,-1 1 1,1-1-1,0 0 0,0 3-52,1 0 35,0 0 0,0 1-1,1-1 1,0 0 0,0 0 0,0 0 0,1 0 0,-1-1-1,1 1 1,1-1 0,-1 1 0,1-1 0,0 0-1,0-1 1,1 1 0,2 2-35,6 4 8,0-1 0,1 0 0,0-1 0,0 0 0,14 4-8,-9-4-138,0-1-1,1-1 0,0-1 1,11 2 138,33 6-160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5.8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46 37 9690,'-41'8'6445,"41"-8"-6399,0 0 0,-1 0-1,1 0 1,0 0 0,0 0-1,0 0 1,0 0 0,-1 0-1,1 0 1,0 0 0,0 0-1,0 0 1,0 0 0,-1 0-1,1 1 1,0-1 0,0 0-1,0 0 1,0 0 0,0 0-1,-1 0 1,1 0 0,0 0-1,0 1 1,0-1 0,0 0-1,0 0 1,0 0 0,0 0-1,0 0 1,0 1 0,0-1-1,0 0 1,-1 0 0,1 0-1,0 0 1,0 1-1,0-1 1,0 0 0,0 0-1,0 0 1,0 0 0,0 1-1,0-1 1,1 0-46,-1 0 137,0 1 0,1-1-1,-1 1 1,1-1 0,0 0 0,-1 1 0,1-1-1,-1 0 1,1 1 0,0-1 0,-1 0 0,1 0-1,-1 1 1,1-1 0,0 0 0,-1 0 0,1 0-1,0 0-136,76 7 1852,76-3-1852,83-10 588,-217 5-547,646-6 659,-94 35 129,83 2 270,-436-30-300,217-27-799,-433 26 0,301-41-205,-289 40-485,1-1 0,-1-1 0,0 0-1,7-3 691,-11 0-2096,-10 7 2053,0 0 1,0 0-1,0-1 0,0 1 0,0 0 0,0 0 0,0 0 1,1 0-1,-1 0 0,0 0 0,0-1 0,0 1 1,0 0-1,0 0 0,0 0 0,0 0 0,0 0 1,0-1-1,0 1 0,0 0 0,0 0 0,0 0 1,0 0-1,0-1 0,0 1 0,0 0 0,0 0 1,0 0-1,0 0 0,0 0 0,0-1 0,0 1 1,0 0-1,0 0 0,0 0 0,0 0 0,-1 0 1,1 0-1,0-1 0,0 1 0,0 0 0,0 0 1,0 0 42,-19-6-870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6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13459,'25'6'2536,"-1"2"0,-1 0-1,16 8-2535,65 36 180,-26-11 425,29 8-227,-22-11 354,31 22-732,-100-50 113,0 0 1,0 1-1,0 1 0,-2 0 1,0 1-1,3 4-113,-12-11 45,0-1 0,-1 1-1,1 0 1,-1 0 0,-1 0 0,1 1 0,-1-1 0,0 1 0,-1 0 0,1 0 0,-1 0-1,-1 0 1,1 0 0,-1 0 0,-1 1 0,1-1 0,-1 6-45,-2-4 39,1 0 1,-1 0-1,-1 0 1,1 0-1,-1 0 1,-1-1-1,0 1 0,0-1 1,-1 0-1,0 0 1,0-1-1,-1 1 1,0-1-1,0 0-39,-14 13 74,0-1-1,-1-1 1,-1 0 0,-1-2-74,-18 12-60,-33 18 60,52-34-517,0-1 1,-1-1-1,-1-2 1,-11 4 516,22-9-710,0 0 1,-12 0 709,-24-2-830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7.0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0 11314,'-3'0'4313,"2"9"-2968,1 4-169,4 17 104,2 10-88,1 9-239,-6 4-105,12 2-264,-2-8-160,7-8-208,4-5-80,-8-14-80,-5-7-208,-3-13-800,-3-3-520,-4-14-1225,-7-1-440,-8-12 1985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7.3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6201,'1'-2'550,"-1"1"0,1-1-1,0 0 1,0 0 0,0 1-1,0-1 1,0 1 0,0-1-1,0 1 1,0-1-1,1 1 1,-1 0 0,1 0-1,0-1-549,1 0 475,0 0 0,-1 1-1,1 0 1,0-1-1,0 1 1,0 0-1,0 1 1,2-1-475,6-1 705,0 1 1,0 1-1,0 0 1,6 1-706,-15-1 96,12 1 454,0 1 0,-1 0 0,1 0 1,4 3-551,-14-4 89,1 0 0,-1 1 1,1 0-1,-1 0 0,0 0 1,1 1-1,-1-1 0,-1 1 1,1 0-1,0 0 0,-1 0 1,1 0-1,-1 1 0,1 1-89,-3-3 16,0 1 0,1-1 0,-1 1 0,0 0 0,0 0 0,-1 0 0,1-1 0,-1 1 0,1 0-1,-1 0 1,0 0 0,0 0 0,0 0 0,0 0 0,-1 0 0,1 0 0,-1 0 0,0 0 0,0-1 0,0 1-1,0 0 1,0 0 0,-2 1-16,-1 5 20,-1-1 0,0 0-1,-1-1 1,0 1 0,0-1 0,-5 5-20,4-6 13,0-1 1,-1 1 0,0-1-14,2-1 11,-1 1-1,1 0 1,-2 2-11,8-7 0,0 0 0,-1 0 0,1 1 0,0-1 0,0 0 0,0 0 0,-1 0 0,1 1 0,0-1 0,0 0 0,0 0 0,0 1 0,-1-1 0,1 0-1,0 1 1,0-1 0,0 0 0,0 0 0,0 1 0,0-1 0,0 0 0,0 1 0,0-1 0,0 0 0,0 1 0,0-1 0,0 0 0,0 0 0,0 1 0,0-1 0,1 0 0,-1 1 0,0-1 0,0 0 0,0 0 0,0 1 0,0-1 0,1 0 0,-1 0 0,0 1 0,0-1 0,1 0 0,-1 0 0,0 0 0,0 0 0,1 1 0,-1-1 0,0 0-1,0 0 1,1 0 0,-1 0 0,0 0 0,1 0 0,-1 0 0,0 0 0,22 6-10,-18-5 9,31 4 5,-26-5 4,0 1 1,1 1 0,-1 0-1,0 0 1,0 1 0,8 3-9,-16-5 8,1-1 1,-1 1-1,1 0 1,-1 0 0,0 0-1,0 0 1,1 0 0,-1 0-1,0 0 1,0 0-1,0 0 1,0 0 0,0 1-1,0-1 1,-1 0-1,1 1 1,0-1 0,-1 1-1,1-1 1,-1 0-1,1 1 1,-1-1 0,0 1-1,0 0 1,1-1 0,-1 1-1,0-1 1,0 1-1,-1-1 1,1 1 0,0-1-1,0 1 1,-1-1-1,1 1 1,-1-1 0,1 1-1,-1-1 1,0 1 0,0-1-1,1 0 1,-1 1-1,0-1 1,0 0 0,0 0-1,0 0 1,-1 0-1,1 0 1,-1 1-9,-3 1 28,0 0-1,0-1 1,-1 1-1,1-1 1,-1 0 0,1 0-1,-1-1 1,-1 1-28,-15 1 116,-13 1-116,10-1 12,1-1-130,8 0-764,0 0-1,-12 3 883,25-3 359,5 0 213,19 2-232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7.8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1 288 10762,'0'-2'927,"1"1"0,0-1 0,0 1 0,0 0 0,0-1 0,0 1 0,0 0 0,0 0 0,1 0-927,11-8 2617,-7 6-2380,-1 0 1,1-1-1,4-3-237,0-1 165,-1-1 0,1 0 0,-2 0-1,1-1 1,-1 0 0,-1 0 0,6-11-165,-4 4 197,0 0-1,2-7-196,-8 16 26,-1 0-1,0 1 0,0-2 1,0 1-1,-1 0 0,0-7-25,0 13 5,-2 0 1,1 0-1,0 0 0,0 0 1,-1 0-1,1 0 0,-1 0 0,1 0 1,-1 1-1,0-1 0,0 0 1,1 0-1,-1 1 0,-1-1 1,1 1-1,-1-2-5,1 2 4,0 0 0,0 0 0,0 0 1,0 1-1,0-1 0,0 0 0,0 1 0,0-1 0,-1 1 1,1-1-1,0 1 0,0 0 0,0-1 0,-1 1 1,1 0-1,0 0 0,-1 0 0,1 0 0,0 0 0,0 0 1,-1 0-1,1 0 0,0 1 0,0-1 0,0 0 1,-2 1-5,0 1 9,-1 0 1,1 0 0,-1 0-1,1 1 1,0-1-1,0 1 1,0 0 0,0-1-1,0 2 1,0-1 0,1 0-1,0 0 1,0 1 0,0-1-1,0 1 1,0 0 0,1 0-1,-1 0-9,-2 6 44,1 1-1,0-1 1,1 1-1,0 0 1,1-1-1,0 3-43,1-4 46,0 0 1,1 0-1,0 0 0,1 0 0,0 0 0,0 0 1,1 0-1,2 5-46,-4-12-13,0 0 0,0 0 0,0 0 0,0-1 0,0 1 0,0-1 0,0 1 0,1-1 0,-1 1 0,0-1 0,1 1 0,0-1 0,-1 0 1,1 0-1,-1 0 0,1 0 0,0 0 0,0 0 0,0-1 0,1 1 13,1 0-46,1 0 1,0 0-1,-1 0 1,1-1-1,0 0 1,0 0-1,-1-1 1,1 1 45,28-5-127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8.2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22 13891,'-4'32'6403,"3"-22"-5661,1 0-1,0 0 1,1 1-1,0-1 0,0 0 1,2 4-742,-3-13 35,0-1 0,1 1 0,-1 0 0,0-1 0,0 1 0,0 0 0,1-1 0,-1 1 0,0 0 0,1-1 0,-1 1 0,1 0 0,-1-1 0,0 1 0,1-1 0,-1 1 0,1-1 0,-1 1 0,1-1 0,0 0 0,0 1-35,-1-1 5,1 0 0,-1 0 0,1 0 0,-1 0 0,1 0 0,-1 0 0,1 0 0,-1 0 0,1-1 0,-1 1 0,1 0 0,-1 0 0,1 0 0,-1-1 0,0 1 0,1 0 0,-1-1 0,1 1 0,-1 0 0,0-1 0,1 1 0,-1-1-5,3-2-66,0-1 0,-1 0 0,1 0-1,-1 0 1,2-3 66,0-2-32,0 0 0,1 1-1,0 0 1,1 0 0,-1 1 0,2-1-1,-1 1 1,1 0 0,0 1-1,0 0 1,1 0 0,0 0-1,6-3 33,-12 8 39,1 0 0,-1 0 0,0 1-1,1-1 1,-1 0 0,0 1 0,1-1-1,-1 1 1,0 0 0,1 0 0,-1 0-1,1 0 1,-1 0 0,1 0 0,-1 1-1,0-1 1,1 1 0,-1 0 0,0-1-1,1 1 1,-1 0 0,0 1 0,0-1-1,0 0 1,0 0 0,0 1 0,0-1-1,0 1 1,0 0 0,-1 0 0,1 0-1,-1-1 1,1 1 0,-1 1-39,2 5 181,0-1-1,0 1 1,-1 0-1,0 0 1,0 3-181,7 28 193,-8-36-516,1 1 0,-1-1 1,1 0-1,0 1 0,0-1 1,0 0-1,0 0 0,0 0 1,2 1 322,2-1-1940,2-4 834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8.7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88 21 10394,'-8'-4'4649,"0"-7"-1880,2 5-849,-6 8-311,-4 4-273,3 14-416,2 3-72,3 7-160,2-1-128,9 3-223,6-7-89,3-6-128,1-1 0,13-10-512,6-1-529,8-10-623,6-1 776</inkml:trace>
  <inkml:trace contextRef="#ctx0" brushRef="#br0" timeOffset="1">240 42 11426,'-3'3'1096,"2"-1"-513,0-1 0,0 0 0,0 1 0,0-1 0,0 0 1,-1 0-1,1 0 0,0 0 0,-1 0 0,1-1 0,-2 2-583,3-2 59,0 0 0,1 0 0,-1 0 1,0 0-1,0 0 0,0 0 0,0 0 0,0 0 0,0 0 1,0 0-1,0 0 0,0 0 0,1 0 0,-1 0 0,0 0 0,0 0 1,0 0-1,0 0 0,0 0 0,0 0 0,0 0 0,0 0 0,0 1 1,0-1-1,0 0 0,0 0 0,0 0 0,0 0 0,1 0 0,-1 0 1,0 0-1,0 0 0,0 0 0,0 1 0,0-1 0,0 0 0,0 0 1,0 0-1,0 0 0,0 0 0,0 0 0,0 0 0,0 0 0,-1 0 1,1 1-1,0-1 0,0 0 0,0 0 0,0 0 0,0 0 1,0 0-1,0 0 0,0 0 0,0 0 0,0 0 0,0 0 0,0 1 1,0-1-1,0 0 0,0 0 0,-1 0 0,1 0 0,0 0-59,11 2 2823,25 2-1862,8 2-961,-27-3 141,-12-2-122,0 0-1,0 0 1,-1 0-1,1 1 1,0 0-1,-1-1 1,0 2 0,1-1-1,3 3-18,-7-4-1,0-1 0,0 1 0,0 0 0,0 0 0,0 0 0,-1 1 0,1-1 0,0 0 0,0 0 0,-1 0 1,1 1-1,-1-1 0,1 0 0,-1 1 0,1 0 1,-1 0-8,0 0 1,0-1 0,0 1-1,0 0 1,0 0-1,0 0 1,-1 0 0,1-1-1,-1 1 1,1 0-1,-1 0 1,0-1 0,0 1-1,0 1 8,-3 3-24,-1 1 0,0-1 1,0 0-1,-4 4 24,5-6 1,0 0 0,0 0 0,1 0 0,-1 0 0,1 1 0,0 0 0,1 0 0,-1 0 0,1 0 0,-2 5-1,4-10 0,0 1 0,0-1 0,0 1 0,-1 0 0,1-1 1,1 1-1,-1-1 0,0 1 0,0-1 0,0 1 0,0-1 0,0 1 0,0-1 0,1 1 0,-1-1 1,0 1-1,0-1 0,1 1 0,-1-1 0,0 0 0,1 1 0,-1-1 0,0 1 0,1-1 0,-1 0 0,0 1 1,1-1-1,-1 0 0,1 0 0,-1 1 0,1-1 0,-1 0 0,1 0 0,-1 0 0,1 1 0,-1-1 1,1 0-1,-1 0 0,24 2-31,-20-2 7,13 0-321,0-1 1,6-1 344,-4-1 739,6 2-459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9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11634,'2'4'1005,"0"0"0,0 0 0,-1 0-1,0 1 1,0-1 0,0 0 0,0 0-1,-1 2-1004,0 35 3195,0-34-3005,-1 0 0,1 0 0,0 0 0,1-1 1,-1 1-1,1 0 0,1 0 0,-1-1 0,1 1 0,0-1 1,1 2-191,-2-7 18,0 1 0,-1-1 0,1 0 0,0 0 0,0 0 0,0 0 0,0 0 0,0 0 0,0 0 0,0 0 0,0 0 0,0 0 0,0 0 0,0 0 1,0-1-1,1 1 0,-1-1 0,0 1 0,1-1 0,0 1-18,-1-1 3,1 0 1,0 0-1,0 0 1,0 0-1,0 0 1,-1 0 0,1-1-1,0 1 1,0-1-1,-1 1 1,1-1-1,0 0 1,-1 1-1,1-2-3,4-1-39,-2 0-1,1 0 1,0-1-1,-1 0 1,1 0-1,-1 0 0,0-1 1,0 1-1,1-4 40,38-52-326,-33 48 343,-9 11 6,0 1 0,0-1 0,0 0 0,0 0-1,0 0 1,0-1 0,0 1 0,0 0-1,0-1-22,0 2 230,-1 6 998,0 17-398,3 13-830,-2-23 129,0-1 36,0-1 0,1-1 1,2 8-166,-4-16-38,1 0 1,-1 0-1,1-1 0,0 1 1,-1 0-1,1-1 1,0 1-1,0 0 1,0-1-1,0 1 0,0-1 1,0 1-1,1-1 1,-1 0-1,0 0 1,1 1-1,-1-1 0,1 0 1,-1 0-1,1 0 1,0-1-1,0 1 38,-1 0-213,1-1 0,0 0 0,-1 0 0,1-1 0,0 1 0,-1 0 0,1 0-1,0-1 1,-1 1 0,1-1 0,-1 1 0,1-1 0,-1 0 0,1 0 0,-1 0 0,1 1 0,-1-1 0,0-1 0,1 1-1,-1 0 1,0 0 0,0 0 0,0-1 213,5-5-1442,-1 1 0,0-2 0,4-5 1442,4-11-1613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0:06.1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71 297 9378,'-4'-2'612,"-1"1"1,0-1-1,0 1 1,0 0-1,0 1 1,0-1-1,0 1 1,0 0-1,-1 0 1,1 0-1,-4 2-612,8-2 44,1 0 0,0 0 0,0 0 0,0 0 0,-1 0 0,1 0 0,0 0 0,0 0 0,0 0 0,-1 0-1,1 0 1,0 0 0,0 0 0,0 0 0,-1 0 0,1 0 0,0 0 0,0 1 0,0-1 0,0 0 0,-1 0 0,1 0-1,0 0 1,0 0 0,0 1 0,0-1 0,0 0 0,-1 0 0,1 0 0,0 0 0,0 1 0,0-1 0,0 0-1,0 0 1,0 0 0,0 1-44,1-1 153,0 1 0,0-1 0,0 0 0,0 1-1,0-1 1,0 0 0,0 0 0,0 0 0,1 0-1,-1 0 1,0 0 0,0 0 0,0 0-153,32-2 875,19-4-875,-14 1 225,452-52 1341,-130 8-1344,205-21-124,-254 55 85,5-1 310,-240 10-339,221-10 332,-279 16-483,-10 1-84,-1-1-1,1-1 1,-1 1-1,1-1 1,0-1 81,-3 0-581,-7-1 192,-8-2-307,8 4 543,-10-3-645,0 0 0,-1 0 0,1 1 0,-1 1-1,-3 0 799,-28-6-1945,-11-6 682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9.4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38 10338,'4'7'2826,"0"-1"0,0 1-1,1 6-2825,2 6 4168,3 16-4168,-6-17 2173,8 18-2173,-11-35 54,-1 0 1,1 1-1,0-1 1,-1 0-1,1 0 1,0 0-1,0 0 0,0 0 1,0 1-55,2-2 199,-4-8-133,-4-6-23,2 0 0,-1 0 0,2 0 0,0 0 0,0-7-43,2 17-7,0 0 1,0 0-1,0 1 1,0-1-1,1 0 1,-1 0 0,1 1-1,0-1 1,1 1-1,-1-1 1,0 1-1,1-1 1,0 1-1,0 0 1,0-1 0,0 1-1,0 0 1,1 0-1,-1 1 1,1-1-1,0 1 1,0-1 0,1 0 6,-1 1-195,-1 1 1,1-1 0,0 1 0,0 0 0,-1 0 0,1 0 0,0 0 0,0 1-1,0-1 1,0 1 0,0 0 0,0 0 0,0 0 0,0 0 0,0 0 0,0 1 194,11 6-955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09.95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8 329 15259,'-8'6'5906,"8"-2"-3962,0-4-680,5-2-224,-5 0-335,0 1-473,0 0 40,11-2-1040,12-1-689,39 3 921</inkml:trace>
  <inkml:trace contextRef="#ctx0" brushRef="#br0" timeOffset="1">371 0 14011,'-2'11'5657,"0"6"-3520,-1 16-1353,-2 7 0,1 10-248,3 0-96,1 1-56,0-6-24,4-1-192,1-6-272,1-12-952,3-9-600,-1-11 3472,3-3-1896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0.2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1 13355,'-34'5'6688,"26"-4"-6367,0 1 0,0 1 0,0-1 0,1 2-1,-1-1 1,1 1 0,0 0 0,-3 2-321,6-3 100,-16 10 1152,-10 9-1252,25-18 140,1-1-1,0 1 1,1 0 0,-1 0-1,1 0 1,-1 0 0,1 1-1,0-1 1,-2 6-140,5-9 39,-1 1 1,1 0 0,-1 0-1,1-1 1,0 1 0,-1 0-1,1 0 1,0 0 0,0-1 0,0 1-1,0 0 1,1 0 0,-1 0-1,0-1 1,1 1 0,-1 0-1,1 1-39,1-1 35,-1 1 0,1-1-1,-1 0 1,1 1 0,0-1-1,0 0 1,0 0 0,0 0-1,0 0 1,2 0-35,5 4 38,0 0 1,1-1-1,-1-1 0,1 0 0,3 1-38,-8-3 11,12 4-351,0-1 1,1 0 0,0-2 0,0 0-1,13 0 340,-3-1-548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0.8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149 98 9050,'-1'-1'937,"-17"-27"7913,-2 2-6686,17 21-2166,-1 1 0,0 0 0,0 0 0,0 1 0,0-1 0,-1 1 0,0 0 0,1 0 0,-1 0-1,-2 0 3,6 3 6,0-1-1,0 1 0,0-1 1,0 1-1,0 0 0,0-1 1,0 1-1,0 0 0,-1 0 1,1 0-1,0 0 0,0 0 1,0 0-1,0 0 0,0 0 1,0 0-1,-1 0 0,1 1 1,0-1-1,0 0 0,0 1 1,0-1-1,0 1 0,0 0 1,0-1-1,0 1 0,0 0 1,0-1-6,-1 3 23,0 0 1,0 0 0,1 0-1,-1 0 1,0 0 0,1 0 0,0 0-1,0 2-23,-1-1 28,-1 6 118,0-1 1,1 1-1,0 0 0,1-1 0,0 1 1,0 9-147,1-17 51,0 1 1,0-1 0,0 0-1,0 0 1,0 1 0,1-1-1,-1 0 1,1 0 0,0 0-1,-1 0 1,1 0 0,0 0-1,0 0 1,0 0-1,1 0 1,-1 0 0,0 0-1,2 0-51,-2 0 26,1-1 0,-1-1 0,1 1 0,-1 0 0,1 0 0,-1 0 0,1-1 0,0 1 0,-1-1 0,1 1 0,0-1 0,-1 0 0,1 0 0,0 0 0,0 0 0,-1 0 0,1 0 0,0 0 0,0 0 0,-1-1 0,1 1 0,0-1 0,1 0-26,5-2 32,-1-1 1,1 1-1,-1-2 1,4-1-33,-4 1 7,0 1 1,0 0-1,1 1 1,1-1-8,-8 4 22,-1-1 1,1 1-1,0 0 1,0 0-1,0 0 0,-1 0 1,1-1-1,0 1 1,0 0-1,0 0 1,0 1-1,-1-1 1,1 0-1,0 0 1,0 0-1,0 0 0,-1 1 1,1-1-1,0 0 1,0 1-1,-1-1 1,1 1-1,0-1 1,-1 1-1,1-1 0,0 1 1,-1-1-1,1 1 1,-1 0-1,1-1 1,-1 1-1,1 0 1,-1-1-1,0 1 0,1 0 1,-1 0-1,0-1 1,1 1-1,-1 0-22,1 5 171,1-1-1,-1 0 0,-1 1 1,1-1-1,-1 4-170,1-5 70,-2 52-1056,2-51 1812,3 1-593</inkml:trace>
  <inkml:trace contextRef="#ctx0" brushRef="#br0" timeOffset="1">327 139 12203,'1'3'1617,"1"1"0,-1 0 0,0-1 0,0 1 0,0 2-1617,-1 2 1341,1 1 1,-2-1-1,1 3-1341,0-5 541,0-3-377,0 0 1,0 0-1,0 0 0,1 0 0,-1 0 0,1 0 1,0 0-1,0-1 0,0 3-164,0-4 127,-4-6 55,3-14-143,0-1 0,3-12-39,-2 20 5,0 2-20,0 0-1,0 0 1,1 0 0,1 0-1,1-5 16,-3 12-192,0 0 0,1 0 0,-1 0 0,1 0-1,0 1 1,0-1 0,0 0 0,0 1 0,0-1 0,0 1 0,1 0-1,-1 0 1,1 0 0,0 0 0,-1 0 0,1 1 0,1-1 192,-3 2-95,-1-1 0,1 1 1,-1 0-1,1 0 1,-1 0-1,1-1 0,-1 1 1,1 0-1,-1 0 1,1 0-1,-1 0 0,1 0 1,-1 0-1,1 0 1,-1 0-1,1 0 0,0 1 95,5 5-919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1.1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93 191 12707,'2'0'700,"1"0"1,0-1 0,0 1-1,0 0 1,-1-1-1,1 0 1,0 1 0,-1-1-1,1 0 1,0 0-701,-1-1 159,0 1 1,0-1 0,0 1-1,0-1 1,-1 0-1,1 0 1,0 1 0,-1-1-1,1 0 1,-1-1-1,0 1 1,1 0 0,-1 0-1,0 0 1,-1-1 0,1 1-1,0-1-159,1-1 32,-1-1 0,1 0 0,-1 0 0,0 0-1,-1 0 1,1 0 0,-1 0 0,0 0 0,0 0 0,-1 0 0,1-1 0,-1 1-1,0 0 1,-1 1 0,1-1 0,-1 0 0,0 0 0,0 1 0,0-1-1,-1 1 1,0-1 0,1 1 0,-2 0 0,1 0 0,0 0 0,-1 1 0,0-1-1,1 1 1,-4-1-32,5 2 7,0 1 0,0-1 0,-1 1-1,1 0 1,-1 0 0,1 0 0,-1 0 0,0 1-1,1-1 1,-1 1 0,-2-1-7,4 1 13,0 0 1,-1 0-1,1 0 1,0 1-1,-1-1 1,1 0-1,0 0 1,0 1-1,-1-1 0,1 1 1,0-1-1,0 1 1,0-1-1,0 1 1,-1 0-1,1 0 1,0-1-1,0 1 0,0 0 1,1 0-1,-1 0 1,0 0-1,0 0 1,0 0-1,0 1-13,-2 5 128,-1 1 0,1-1-1,1 1 1,0 0 0,0 0 0,0 0 0,1 0 0,0 0-1,0 5-127,1 1 174,1-1-1,0 1 0,1-1 1,0 0-1,3 9-173,5 9 285,1 0 0,2-1 0,1-1 0,9 15-285,-11-24 147,-3-5 39,-1 1 0,1 2-186,-7-13 56,0-1 1,-1 1-1,0-1 1,1 1-1,-2 0 1,1-1-1,0 1 1,-1 0-1,0 0 1,0 1-57,0-5 13,-1 1-1,1 0 1,0 0 0,-1-1 0,0 1-1,1 0 1,-1 0 0,0-1 0,0 1-1,0-1 1,0 1 0,0-1 0,0 1-1,0-1 1,0 1 0,-1-1 0,1 0-1,0 0 1,-1 0 0,1 0-1,-1 0 1,0 0 0,1 0 0,-1 0-1,0-1 1,1 1 0,-1-1 0,0 1-1,0-1 1,0 1-13,-2-1-144,0 1 0,0-1 0,0 0 0,-1 0 0,1 0 0,0-1 0,0 1-1,0-1 1,0 0 0,0 0 0,0 0 0,0-1 0,0 0 144,-1 0-286,1-1-1,-1 0 1,1 0 0,0-1-1,0 1 1,0-1-1,0 0 1,1 0 0,0 0-1,-1 0 1,1-2 286,0 0-179,0 0 0,1 0 0,0 0 0,-1-3 179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1.6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0 240 8274,'9'-6'1360,"46"-30"5932,-22 9-5499,-25 19-1429,0-1 1,-1 1 0,0-1 0,0-1 0,-1 1-1,5-11-364,-9 17 48,-1 0 0,1-1 0,-1 1-1,0-1 1,0 1 0,0-1 0,0 1 0,-1-1-1,1 0 1,-1 1 0,0-1 0,0 1-1,-1-1 1,1 0 0,-1 1 0,1-1-1,-1 1 1,0-1 0,0 1 0,-1-1 0,1 1-1,-1 0 1,0-2-48,1 4 22,0 0 0,0 0 0,0 0 0,0 0 0,0 0 0,0 1 0,0-1 0,0 0 0,0 0 0,0 1 0,-1-1 0,1 1 0,0-1 0,0 1 0,-1-1 0,1 1 0,0 0 0,-1-1 0,1 1 0,0 0 0,-1 0 0,1 0 0,0 0 0,-1 0 0,1 1 0,0-1 0,0 0 0,-1 1 0,1-1 0,0 0 0,-1 1 0,1 0 0,0-1 0,0 1-22,-6 2 126,1 1 0,1 0 0,-1 0 0,1 0 0,-1 0 0,1 1-126,1-1 121,0 0 0,1 0 0,-1 0 1,1 0-1,0 0 0,0 1 0,1 0 0,-1-1 0,1 1 0,0 0 0,1 0 0,-1 2-121,1-4 56,0 0 0,1 1 0,-1-1 1,1 0-1,0 1 0,0-1 0,1 0 0,-1 1 1,0-1-1,1 0 0,0 0 0,0 0 0,0 1 1,0-1-1,1 0 0,-1 0 0,1 0 0,0-1 1,-1 1-1,2 0-56,0 1-21,1 0 1,0 0-1,0 0 0,0-1 1,1 1-1,-1-1 0,1 0 1,0 0-1,-1-1 0,1 1 1,1-1-1,-1 0 0,0-1 1,0 1-1,1-1 0,-1 0 0,1 0 1,3-1 20,14 2 243</inkml:trace>
  <inkml:trace contextRef="#ctx0" brushRef="#br0" timeOffset="1">330 89 10802,'2'8'5041,"4"4"-2209,1 2-807,2 8 384,3 6-507,-12-26-1791,1 1 0,-1-1 0,1 0 1,-1 0-1,0 0 0,0 1 0,0-1 0,0 0 0,0 0 0,0 0 1,-1 2-112,-1 0 167,-1-6-127,0-7-106,2-6-114,0 1-109,-1 1 0,-3-12 289,4 20-13,0 0 0,0 0 0,0 0 0,1 0-1,0 0 1,0-1 13,0 4-7,0 0 0,1 0 0,-1 0 0,0 0 0,1 0-1,0 0 1,-1 0 0,1 0 0,0 0 0,0 1 0,0-1 0,0 0 0,0 1 0,0-1 0,1 1 0,-1-1-1,2 0 8,6-5-263,0 1-1,1 0 1,0 0-1,0 1 1,0 0 0,1 1-1,10-3 264,5 2 224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5.2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239 172 4585,'-1'-5'2403,"0"1"0,0-1 0,0 0-1,1 1 1,-1-3-2403,1-10 2969,3-15-2969,-1-4 715,-3 34-633,1 0 0,0 0 0,-1 1 0,1-1 0,-1 0 0,1 0 0,-1 1 0,0-1 0,0 0 0,1 1 0,-1-1 0,0 1 0,-1-1 0,1 1 0,0 0 0,0 0 0,-2-2-82,0 1 172,-1-1 1,0 1-1,1 0 1,-1 0-1,-3-1-172,4 2 98,-3-1 15,0-1 0,-1 2 0,1-1-1,-1 1 1,1 0 0,-1 0 0,1 1 0,-1 0 0,0 0 0,1 0 0,-1 1 0,0 0 0,1 0 0,-1 1 0,1 0-1,0 0 1,-1 0 0,1 1 0,0 0 0,1 0 0,-1 1-113,2-1 46,0-1 0,1 1 0,0 0 1,-1 1-1,1-1 0,0 0 0,1 1 0,-1 0 0,0-1 0,1 1 0,0 0 1,0 1-1,0-1 0,1 0 0,-2 5-46,0 3 78,1 1 0,0 0 0,0 1 0,1 9-78,0 24 201,3 0-1,2 0 0,1-1 1,8 25-201,-4-34 184,2 0 0,2-2 0,8 16-184,18 53 236,-33-85-202,2 5 112,4 25-146,-12-48-2,0-1 1,0 1-1,1-1 0,-1 1 1,0 0-1,0-1 1,0 1-1,0-1 0,0 1 1,0 0-1,0-1 1,0 1-1,0 0 0,-1-1 1,1 1-1,0-1 0,0 1 1,0 0-1,-1-1 1,1 1-1,0-1 0,-1 1 2,1-1-56,-1 0 0,0 1 1,0-1-1,0 0 0,0 0 0,1 0 0,-1 0 0,0 0 0,0 0 0,0 0 0,0 0 0,1 0 0,-1 0 0,0-1 0,0 1 0,0 0 0,1 0 0,-1-1 0,0 1 56,-34-17-3014,28 13 2441,-19-9-582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5.5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13259,'17'5'5153,"-6"-4"-3065,8 2-719,21 1-41,-9 0-48,14 0-448,-5-4-207,-4-4-305,8 0-120,2 0-112,0 4-568,-4 0-1281,-7 1 2089,-12-1-824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6.1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251 161 10730,'1'-2'973,"-1"-1"-1,1 1 0,0-1 0,-1 1 0,1-1 1,-1 1-1,0-2-972,0-2 324,-1 0 0,0 0 0,0 1 0,-1-5-324,0 1 830,0 3-712,0 1 0,0-1 1,0 1-1,0 0 1,-1 0-1,0 0 1,0 0-1,0 0 1,-1 1-1,0-1 1,1 1-1,-1 0 1,-1 0-1,1 0 1,-1 1-1,1 0 1,-5-2-119,6 3 75,-1-1 0,0 2 0,0-1 1,0 0-1,-1 1 0,1 0 0,0 0 1,0 0-1,-1 1 0,1-1 0,-1 1 1,1 0-1,0 0 0,-1 1 0,1-1 1,0 1-1,-1 0 0,1 0 0,0 0 1,0 1-1,0 0 0,0-1 0,-2 2-75,-1 2 87,1-1-1,0 1 1,1 1 0,-1-1-1,1 1 1,0-1-1,0 2 1,0-1-1,1 0 1,0 1-1,1 0 1,-1 1-87,1-3 45,1 1 0,-1 0 0,1 0 0,0 0-1,1 0 1,0 0 0,0 0 0,0 1 0,1-1 0,-1 0 0,2 0 0,-1 1 0,1-1 0,0 0 0,0 1-45,-1-5 6,1 0 0,-1 0-1,1 0 1,0 0 0,0-1 0,0 1 0,0 0 0,0-1 0,0 1 0,0-1 0,0 1 0,0-1 0,1 1 0,-1-1-1,1 0 1,-1 0 0,1 0 0,-1 0 0,1 0 0,0 0 0,0 0 0,-1 0 0,1 0 0,0-1 0,0 1 0,0-1-1,0 0 1,-1 1 0,1-1 0,0 0 0,0 0 0,0 0 0,0 0-6,8-2-7,-1 1 0,0-2 1,1 1-1,-1-1 0,0 0 0,2-2 7,4-1 6,-5 3 1,0-1 0,-1 0 0,1-1 0,-1 0 0,0-1 0,0 1 1,0-2-1,-1 1 0,5-6-7,-12 11-2,1-1 31,0 0 0,0 0 0,0 0 1,0 0-1,0 1 0,2-2-29,-3 3 13,-1-1 1,1 1 0,-1 0-1,0 0 1,1 0 0,-1 0-1,1 0 1,-1 0 0,1 0-1,-1 0 1,0 0 0,1 0-1,-1 0 1,1 0 0,-1 0 0,0 0-1,1 0 1,-1 1 0,1-1-1,-1 0 1,0 0 0,1 0-1,-1 1 1,0-1 0,1 0-1,-1 0 1,0 1 0,1-1-1,-1 0 1,0 1 0,0-1-1,1 0 1,-1 1 0,0-1-1,0 0 1,0 1 0,1-1-1,-1 0 1,0 1 0,0-1 0,0 1-1,0-1 1,0 1 0,0-1-14,2 7 219,-1 0 0,0-1 1,0 1-1,0 2-219,-1-2-20,1 0-1,-1-1 0,2 1 1,-1-1-1,1 1 0,2 4 21,-4-9-119,1-1 0,0 0 0,0 1 0,-1-1 0,1 0 0,0 0-1,1 1 1,-1-1 0,0 0 0,0 0 0,0 0 0,1 0 0,-1 0-1,0-1 1,1 1 0,-1 0 0,1-1 0,-1 1 0,1-1-1,-1 1 1,1-1 0,-1 0 0,1 0 0,-1 1 0,1-1 0,-1 0-1,1 0 1,0-1 0,-1 1 0,1 0 119,25-7-996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6.4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133 145 12963,'0'0'113,"-23"-6"6263,1 3-3671,18 3-2508,1 0 1,-1 1-1,1-1 1,0 0 0,-1 1-1,1 0 1,-1 0-1,1 0 1,0 0 0,0 1-1,-1-1 1,1 1-198,-1 0 176,1 1 0,-1-1 0,1 1 0,-1 0-1,1 0 1,0 0 0,0 0 0,0 0 0,-1 3-176,3-5 48,0 1 1,-1 0-1,2 0 1,-1 0-1,0 0 1,0-1-1,1 1 0,-1 0 1,1 1-1,-1-1 1,1 0-1,0 0 1,0 0-1,0 0 0,0 0 1,0 0-1,0 0 1,0 0-1,1 0 1,-1 0-1,1 0 0,0 1-48,1 0 32,-1 1-1,1-1 0,0 0 0,0 0 0,1 0 0,-1 0 0,1 0 0,0 0 0,-1 0 0,1-1 0,0 1 1,1-1-1,-1 0 0,0 0 0,3 1-31,7 3 76,0-1 0,1 0-1,10 1-75,-10-2 114,0 0-1,12 7-113,-24-11 19,0 1 0,0 0 1,-1 0-1,1 0 0,0 0 1,-1 0-1,1 1 0,-1-1 1,1 0-1,-1 1 0,0-1 1,0 1-1,1-1 0,0 3-19,-2-4 8,0 0 0,0 1 0,0-1 0,0 0-1,0 1 1,0-1 0,0 1 0,0-1 0,0 0-1,0 1 1,0-1 0,0 0 0,0 1 0,0-1 0,0 1-1,-1-1 1,1 0 0,0 1 0,0-1 0,0 0-1,-1 1 1,1-1 0,0 0 0,0 0 0,0 1-1,-1-1 1,1 0 0,0 0 0,-1 1 0,1-1-1,0 0 1,-1 0 0,1 0 0,0 1 0,-1-1-8,-17 7 4,17-7-28,-1 1-32,-6 2-384,1-1 0,-1 0 1,0 0-1,-8 0 440,14-2-174,1 0 0,-1 0 0,0 0 0,0 0 0,0 0 0,0-1 0,1 1 0,-1-1 0,0 1 0,0-1 0,0 0 174,1 0-139,0 1 0,0-1 0,0 1-1,1-1 1,-1 0 0,0 0 0,1 1 0,-1-1 0,0 0 0,1 0-1,-1 0 1,1 0 0,-1 1 0,1-1 0,0 0 0,-1 0 0,1 0-1,0 0 1,0 0 0,-1 0 0,1-1 139,0-24-1558</inkml:trace>
  <inkml:trace contextRef="#ctx0" brushRef="#br0" timeOffset="1">360 1 13155,'18'26'5385,"-17"20"-3137,-4 5-599,-5 6-417,6 3-264,6-9-480,5-3-128,10-16-168,-1-11-312,10-9-896,-5-13-624,-2-19 904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9.631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  <inkml:trace contextRef="#ctx0" brushRef="#br0" timeOffset="1">1 1,'0'0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0:06.6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11162,'0'1'276,"0"0"0,0 0 0,0 0 0,0 0 0,1 0 0,-1 0 0,0 0 0,1 0 0,-1 0 0,1 0 0,-1 0 0,1 0 0,0 0 0,-1 0 0,1 0 0,0-1 0,-1 1 0,1 0 0,0-1 0,0 1 0,0 0-276,3 1 332,0 0 0,0 0-1,0-1 1,0 0-1,1 1-331,9 2 149,73 27 157,55 30-306,-112-47 46,125 67 327,-131-67-261,0 2-1,-1 1 1,-1 0 0,-1 2-1,1 2-111,-14-13 50,0 1-1,-1 0 1,0 0-1,0 1 1,-1 0 0,0 0-1,-1 1 1,3 8-50,-6-13 27,0 1 1,0 0-1,0 0 1,-1 0 0,0 0-1,-1 0 1,0 1 0,0-1-1,0 0 1,-1 0-1,0 0 1,0 0 0,-1 0-1,-1 4-27,-4 6 118,0-1-1,0 0 1,-2-1-1,0 1 0,0-2 1,-12 14-118,-13 11 835,-27 24-835,37-39 198,-29 28 183,5-5 56,2 1 0,-33 47-437,63-72-255,1 0-1,0 0 1,-4 13 255,13-19-1273,6-17 1206,0 1 0,0-1 0,0 0 0,0 0 0,0 1 0,0-1 0,0 0 0,0 0 0,0 1 0,0-1 0,0 0 0,0 0 0,0 1 1,0-1-1,0 0 0,0 0 0,1 1 0,-1-1 0,0 0 0,0 0 0,0 1 0,0-1 0,0 0 0,0 0 0,1 0 0,-1 1 0,0-1 0,0 0 1,0 0-1,1 0 0,-1 0 0,0 1 0,0-1 0,1 0 0,-1 0 0,0 0 0,0 0 0,1 0 0,-1 0 0,0 0 0,0 0 0,1 0 1,-1 0-1,0 0 0,0 0 0,1 0 0,-1 0 0,0 0 0,0 0 0,1 0 0,-1 0 0,0 0 0,1 0 67,9-3-1193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6.9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2 9242,'-6'3'4577,"-2"-4"-1064,7 0-1105,7 1-447,9 0-297,11 0-656,1 0-280,11 0-416,-2 0-32,-12 0-816,8 1 688,10-5-224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7.9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108 94 8106,'30'-60'3897,"-29"59"-3749,-1 0 1,1 0-1,-1 0 1,0 1-1,1-1 1,-1 0-1,0 0 1,0 0-1,0 0 1,0 0-1,0 0 1,1 0-1,-2 1 1,1-1-1,0 0 1,0 0-1,0 0 1,0 0-1,-1 0 1,1 0 0,0 1-1,-1-1 1,1 0-1,0 0 1,-1 0-1,1 1 1,-1-1-1,1 0 1,-1 1-1,0-1 1,0 0-149,0 0 187,-1 0 1,1 0 0,-1 1 0,1-1-1,-1 1 1,1-1 0,-1 1 0,1-1-1,-1 1 1,0 0 0,0 0-188,-1 0 147,0 0 1,0 0-1,0 0 0,0 1 1,0 0-1,0 0 0,0-1 1,0 2-1,0-1 0,0 0 1,0 1-1,0-1 0,1 1 1,-1 0-1,0 0 1,1 0-1,0 0 0,-1 0 1,1 0-1,0 1 0,-1 1-147,-3 4 140,1-1 0,0 1 0,1 0-1,0 1 1,0-1 0,1 1 0,-1 0-140,-1 9 188,1-1-1,0 1 1,2-1 0,0 1-1,1 0 1,0 0 0,2 7-188,0-12 119,0 0 0,1 1 1,0-1-1,2-1 0,-1 1 1,1 0-1,1-1 0,0 0 1,1 0-1,3 5-119,-4-10 36,0 0-1,0-1 1,1 1-1,0-1 0,0-1 1,0 1-1,1-1 1,-1 0-1,1 0 1,1-1-1,-1 0 1,1 0-1,3 1-35,-4-3 4,0 1-1,0-1 0,0-1 1,1 1-1,-1-1 1,0-1-1,1 1 0,-1-1 1,0 0-1,1-1 1,-1 0-1,0 0 0,1 0 1,-1-1-1,2-1-3,-3 0-2,0 1-1,-1-1 1,0-1 0,1 1-1,-1-1 1,-1 0 0,1 0-1,0 0 1,-1 0-1,0-1 1,0 0 0,-1 0-1,1 0 1,-1 0 0,0 0-1,0-1 1,0 0 2,3-10-3,1 0 1,-2-1-1,0 0 0,-1 1 1,0-10 2,-2 14 6,0-1 1,-1 0-1,-1 0 0,0 0 1,0 1-1,-2-1 0,1 0 1,-2 1-1,-2-10-6,3 15 10,-1 0 0,0 1 0,0-1 0,0 1 0,-1 0 1,0 0-1,0 0 0,0 0 0,-1 1 0,0 0 0,0 0 0,0 0 0,-1 1 0,1-1 0,-1 1 0,0 1 0,-1-1 1,-1 0-11,-1 0 23,0 0 1,0 1 0,0 0 0,-1 1 0,1 0 0,-1 0 0,1 1 0,-1 0 0,-8 1-24,14 0-17,0 0 1,0 0-1,1 1 1,-1-1-1,0 1 1,1 0-1,-1 0 1,1 1-1,-1-1 0,1 1 1,-1-1-1,1 1 1,0 0-1,0 0 1,0 1-1,0-1 1,0 1-1,1-1 1,-1 1-1,1 0 1,-1 0-1,1 0 0,0 0 1,0 1-1,1-1 1,-2 2 16,2-3-167,0 0-1,1 0 1,-1 0 0,0 0 0,1 0-1,-1 0 1,1 0 0,0 0 0,0 0-1,0 0 1,0 0 0,0 1 0,0-1 0,0 0-1,1 0 1,-1 0 0,1 0 0,-1 0-1,1 0 1,0 0 0,0-1 0,0 1-1,0 0 1,0 0 0,0 0 0,0-1-1,1 1 1,-1-1 0,1 1 0,0 0 167,17 9-1258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8.4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20 176 11434,'-14'15'5086,"9"-12"1922,9-20-6562,-3 15-435,-1-1 0,1 0 0,0 0 0,0 0 0,0 1-1,0-1 1,0 1 0,2-3-11,10-16 94,10-11-94,4-6 57,-20 29-44,0 0 1,0 0-1,1 0 0,5-3-13,-12 11 0,1 0 0,-1 0-1,0 0 1,1 0 0,-1 0 0,1 0-1,-1 0 1,1 1 0,0-1 0,-1 0-1,1 1 1,0 0 0,-1-1 0,1 1-1,1 0 1,-1 0 3,-1 0 0,1 0 1,-1 1-1,0-1 0,1 0 0,-1 1 0,0 0 0,1-1 0,-1 1 0,0 0 0,0-1 0,0 1 0,1 0 0,-1 0 0,0 0 0,0 0 0,0 0 0,-1 0 0,1 1 1,0-1-4,6 10 114,-1 0 1,0 1 0,-1-1 0,3 9-115,6 15 307,-9-25-190,1 1 0,0-2 0,0 1 0,1-1 0,0 0-1,0 0 1,6 4-117,-8-9 40,0 0 0,0 1 0,0-2-1,1 1 1,0-1 0,0 1 0,0-2-1,0 1 1,0-1 0,0 0 0,1 0 0,-1 0-1,4-1-39,-6 0-14,0-1 0,0 0 0,0-1 0,1 1-1,-1-1 1,0 0 0,0 0 0,0 0 0,0 0 0,0-1-1,2 0 15,8-6-445,0 1-1,5-6 446,-4 4-252,16-11 1150,4-1-579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8.83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119 3 11098,'0'-1'4385,"-18"0"-2304,-2 4-545,0 17-192,-3 6 41,5 19-425,4 7-144,8 12-176,6 3-144,8-1-232,8-5-80,9-18-40,4-9-112,10-13-776,0-10-528,4-18-1793,7-9 1825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9.3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1 13787,'-5'9'2118,"0"1"-1,1-1 1,-1 7-2118,1-4 1289,1 0 0,-1 9-1289,2-2 774,0 1 0,2-1 0,1 16-774,-1-27 181,-1-6-139,1-1-1,0 1 1,0 0 0,0 0-1,0-1 1,0 1-1,0 0 1,1 0-1,-1-1 1,1 1 0,-1 0-1,1 1-41,0-4-16,-1 0 1,0 1-1,1-1 0,-1 0 0,0 0 0,0 1 0,0-1 1,1 0-1,-1 0 0,0 0 0,0 1 0,0-1 1,0 0-1,-1 0 16,1-5-33,1 0 1,-1 1 0,1-1-1,0 0 1,0 1-1,0-1 1,1 0 32,13-34-42,-13 37 36,1-4 1,0 0 1,1 0-1,-1 0 0,2 1 0,-1-1 1,1 1-1,0 0 0,0 1 1,6-6 4,-8 9 7,-1 0 0,1 0 0,0 0 0,0 0 0,0 0 0,0 1 0,1 0 1,-1-1-1,0 1 0,1 0 0,-1 1 0,1-1 0,-1 0 0,1 1 0,-1 0 1,1 0-1,-1 0 0,1 0 0,-1 1 0,3 0-7,-4-1 23,1 1 0,-1 0 0,1 0 0,-1 0 0,1 0 0,-1 1 0,0-1 0,0 1 0,0-1 0,1 1 0,-1 0 0,-1 0 0,2 0-23,0 2 67,0 1-1,0-1 0,0 0 1,0 1-1,-1 0 1,2 3-67,1 9 251,0-1 1,-1 1-1,2 13-251,-6-30 4,2 16 113,0 0-24,-2-28-231,0-4-69,0-1 0,0 0 0,2-4 207,-1 17-19,-1-1 1,1 1-1,0-1 0,0 1 1,1 0-1,0 0 1,-1-1-1,1 1 1,0 0-1,1 0 1,-1 1-1,1-1 0,0 0 1,2-1 18,-4 4 1,0 0-1,1 0 1,-1 0 0,0 0 0,1 0 0,-1 0-1,1 0 1,0 1 0,-1-1 0,1 0 0,0 1-1,-1 0 1,1-1 0,0 1 0,-1 0 0,1 0-1,0 0 1,1 0-1,-1 0 26,1 1-1,0-1 1,0 1-1,-1 0 0,1 0 1,0 0-1,-1 0 1,1 1-1,-1-1 1,0 1-1,1-1-25,2 4 120,1 0 0,-1 0 0,0 0 0,0 0 0,0 1 1,-1 0-1,0 0 0,2 4-120,-2-2 32,-1 1 1,1 0-1,-2 0 1,1 0-1,-2 0 1,1 1-1,-1-1 1,0 0-1,-1 1 1,0-1-1,-1 2-32,0-1-1105,1-10 1055,0 1-1,0-1 0,0 0 0,0 0 1,-1 0-1,1 1 0,0-1 1,0 0-1,0 0 0,0 0 1,0 1-1,0-1 0,0 0 1,0 0-1,-1 0 0,1 0 0,0 1 1,0-1-1,0 0 0,0 0 1,-1 0-1,1 0 0,0 0 1,0 0-1,0 0 0,-1 1 1,1-1-1,0 0 0,0 0 0,0 0 1,-1 0-1,1 0 0,0 0 1,0 0-1,0 0 0,-1 0 51,-2-5-1064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19.7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13411,'30'23'5697,"-9"-4"-3088,14 13-1033,0 7 136,-5 8-439,-2 4-305,-5-1-360,-6 0-160,-12-6-224,-6-2-96,-14-11-976,-2 3-464,-4-1 728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5.14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2170 140 5089,'-4'-27'8295,"2"-1"-5115,-1-3-1964,2 29-1043,1 0 0,0 0 1,-1 0-1,0 0 0,1 0 1,-1 0-1,0 0 0,0 0 1,0 0-1,0 0 0,-1 1 1,1-1-1,0 0 0,-1 1 1,0-1-174,-5-6 762,6 7-645,-1 0-1,1-1 1,-1 1 0,1 0 0,-1 0-1,0 0 1,0 0 0,1 0 0,-1 0-1,0 1 1,0-1 0,0 1 0,0-1 0,0 1-1,-2-1-116,-35 0 798,29 1-645,-36 1 237,1 3 1,-1 1-1,-39 11-390,5 4 480,-58 23-480,48-8 208,-71 40-208,92-41 22,48-24-18,-64 31 17,-71 46-21,73-32-38,3 3 1,-56 54 37,90-69-23,2 2 0,2 2 1,2 1-1,-31 51 23,23-21-27,2 2 0,4 1 0,4 3 0,-12 44 27,-103 269-61,148-386 61,-19 57-11,2 1 1,3 1 0,4 1-1,0 19 11,5-13-22,5 0 0,2 0-1,4 0 1,3 0-1,13 67 23,-8-93-6,2 0-1,2-1 0,14 34 7,-16-55-6,1 0 0,2-1 0,1-1 0,1 0 0,1-1 0,18 19 6,108 118-7,-87-101 6,-15-18 1,36 30 0,-50-50 0,2-2 0,0-2 0,22 12 0,-3-7 8,0-2 0,52 16-8,107 25 24,-142-47-13,1-3-1,1-3 0,0-3 1,63-1-11,-17-6 52,0-4 1,1-6-53,61-16 196,120-34-196,-229 42 15,-1-3 1,-1-3-1,-1-3 0,-1-2 1,-1-3-1,-2-3 0,-1-2 1,3-6-16,-49 34 2,304-231 33,-253 185-26,-2-2-1,-3-3 0,40-52-7,-20 9 18,20-41-19,-62 85 12,-3-1 0,-3-1 1,10-31-13,-25 47 11,-1 0 0,-3-1 0,-2 0 1,-1-1-1,-2-10-11,1-41 72,-6-93-72,-4 128 31,-1 1 0,-4 0 0,-2 0 0,-11-32-31,2 28 159,-2 1 1,-23-47-160,30 80 95,-2 1 0,-1 0 1,-1 2-1,-2 0 0,-1 1 0,-12-11-95,-199-187 377,-117-64-249,190 155-124,51 41-26,92 80 15,0 0 1,-1 2-1,0 0 0,0 1 0,-1 0 0,-1 1 0,0 2 1,-7-3 6,-1 3-13,0 1 0,-1 2 0,-9-1 13,-84-2-105,23 3-250,54-2-17,28 3-546,1 1-1,-1 1 1,-9 0 918,20 1-141,0 1-1,0-1 1,0 1 0,0 0-1,1 0 1,-1 1 0,0-1-1,1 1 1,-1 0 0,1 1 0,0-1-1,0 1 1,-3 2 141,-10 9 279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6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48 75 6753,'-19'-42'3981,"18"40"-3362,-1 0 0,1 0-1,0 0 1,-1 0 0,1 0-1,-1 0 1,0 0 0,-1-1-619,-6-7 3056,6 7-1766,2 5-216,1 10 380,0-5-1106,6 95 3232,14 73-3580,-1-77 163,10 22-163,-20-83-537,-6-25-572,1 0-1,0 0 1,2 1 1109,0 0-1123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6.4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48 9490,'10'0'4425,"3"-7"-1336,6 9-969,13-4-552,1-4-71,10 5-433,2-7-152,-6 3-352,3-1-136,-9 1-248,-2 4 80,-3 3-936,-5 1-744,-6-6-2817,-1-7 2537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6.9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 10786,'-5'-3'4248,"4"5"-1226,5 11 290,3 6-1972,-4 4-250,-1 0 0,-1 0 0,-2 17-1090,1-11 374,0 15-160,-1 18 507,4 0 1,3 15-722,-4-59-380,2 1 1,0-1 0,0 0 0,2 0 0,0-1-1,1 1 1,1-1 0,1-1 0,6 10 379,-12-22-596,0-1 0,-1 0 1,1 0-1,0 0 0,2 1 596,5 5-1477,2 7 333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0:07.4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45 882 9874,'-20'5'3211,"15"-4"-2509,1 0-1,-1 0 1,1 0-1,-3 2-701,24-12 3529,12-10-3529,-7 5 706,15-7-706,238-102 1140,-210 97-1052,113-49 21,151-64-23,-244 102-87,299-137 4,-332 149-35,100-52-12,-102 49-1001,42-31 1045,-87 55-53,0 1 1,0-1-1,0-1 1,0 1-1,0-1 1,-1 0 0,0 0-1,0 0 1,1-3 52,7-11 22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7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 64 11154,'31'34'4071,"-26"-26"-1745,-7-4 477,2-4-2639,-1 0 0,1 0-1,-1 0 1,1 0 0,0 0 0,-1 0-1,1 0 1,0 0 0,-1 0 0,1 0-1,0 0 1,-1 0 0,1 0 0,0 0-1,-1-1 1,1 1 0,0 0-1,-1 0 1,1 0 0,0 0 0,-1-1-1,1 1 1,0 0 0,-1-1-164,0-2 80,-1 0-1,1 0 1,0-1 0,0 1 0,0 0 0,0-1-1,0 1 1,1-1 0,0 1 0,-1-1-1,1 0-79,3-30 104,-3 33-95,0-1 0,0 1-1,0 0 1,1-1-1,-1 1 1,1-1-1,-1 1 1,1 0 0,-1-1-1,1 1 1,0 0-1,-1 0 1,1 0-1,0-1 1,0 1 0,0 0-1,0 0 1,0 0-1,0 0 1,0 1 0,0-1-1,1 0 1,-1 0-1,0 1 1,0-1-1,1 0 1,-1 1 0,0-1-1,1 1 1,-1 0-1,1 0 1,-1-1-1,0 1 1,1 0 0,-1 0-1,1 0 1,-1 0-1,1 1-8,0-1 29,0 0-1,0 1 0,0-1 0,0 1 0,-1 0 1,1 0-1,0 0 0,0 0 0,-1 0 0,1 0 1,0 0-1,-1 0 0,1 1 0,-1-1 0,0 0 1,1 1-1,-1-1 0,0 1 0,0 0 0,0-1 0,0 1 1,0 0-1,0 0 0,-1 0 0,1 0-28,-1 1 35,1 1-1,-1-1 1,0 1 0,-1-1-1,1 0 1,-1 1-1,1-1 1,-1 0-1,0 1 1,0-1-1,0 0 1,-1 0 0,1 0-1,-1 0 1,0 0-1,0 0 1,0 0-1,0-1 1,0 1-1,0-1 1,-1 0 0,-1 2-35,1-2 8,1 1 1,-1-1-1,1 0 0,-1-1 1,0 1-1,0 0 1,0-1-1,0 1 1,0-1-1,0 0 1,0 0-1,0 0 1,0-1-1,-1 1 0,1-1 1,0 0-1,0 0 1,-1 0-1,1 0 1,0 0-1,-1-1 1,1 1-1,-1-1-8,3 0-1,0 1 0,0 0 0,0 0 0,0-1 0,0 1 0,0-1-1,0 1 1,0-1 0,0 1 0,0-1 0,1 0 0,-1 1 0,0-1 0,0 0 0,1 1-1,-1-1 1,1 0 0,-1 0 0,0 0 0,1 0 0,-1 0 0,1 0 0,0 0 0,-1 1 0,1-1-1,0 0 1,0 0 0,-1 0 0,1-1 0,0 1 0,0 0 0,0 0 0,0 0 0,1 0 0,-1 0-1,0 0 1,0 0 0,0 0 0,1 0 0,-1 0 0,1 0 0,-1 0 1,2-2-4,-1 0 1,1 1-1,0-1 0,0 1 1,0-1-1,0 1 0,1 0 1,-1 0-1,1 0 1,-1 0-1,1 0 0,-1 0 1,2 0 3,3-1-2,0 1 0,-1 0 0,1 0 1,0 0-1,0 1 0,0 0 0,4 0 2,-7 0 6,1 1 0,-1 0 0,1 0 0,-1 1 0,0-1 0,0 1 0,1 0 0,-1 0 0,0 0 0,0 1 0,0 0-1,4 1-5,-7-2 12,0 0-1,0 0 0,1 0 0,-1 0 0,0 0 0,0 0 0,0 0 0,0 1 0,0-1 0,0 0 0,-1 1 0,1-1 0,0 0 0,-1 1 0,1-1 0,0 1 0,-1-1 0,0 1 0,1 0 0,-1-1 1,0 1-1,0-1 0,0 1 0,0-1 0,0 1 0,0-1 0,-1 1 0,1 0 0,-1 0-11,1 0 14,-1 0 0,0-1-1,1 1 1,-1 0 0,0-1 0,0 1 0,0-1-1,0 1 1,-1-1 0,1 1 0,0-1 0,0 0-1,-1 0 1,1 1 0,-1-1 0,1 0 0,-1 0-1,0 0 1,1-1 0,-1 1 0,0 0 0,1-1-1,-1 1 1,0-1 0,0 0-14,-2 1 15,-1-1 0,1 0 0,-1-1 0,1 1 1,-1-1-1,1 0 0,0 0 0,-1 0 0,1 0 0,0-1 0,-1 0-15,2 1 5,0-1-1,0 1 0,0-1 0,1 0 0,-1 1 1,0-1-1,1-1 0,-1 1 0,1 0 0,0-1 1,0 1-1,-1-1 0,2 1 0,-3-4-4,4 5 1,-1 0-1,1 0 1,0 0 0,-1 0-1,1 0 1,0 0-1,0 0 1,-1 0-1,1 0 1,0 0-1,0 0 1,0-1-1,0 1 1,1 0-1,-1 0 1,0 0 0,0 0-1,1 0 1,-1 0-1,1 0 1,-1 0-1,1 0 0,0 0 0,0-1 0,0 1 0,0-1 0,1 1 0,-1 0 0,0 0 0,1 0 0,-1 0 0,1 0 0,0 0 0,-1 0 0,2 0 0,1-1 5,1 0 0,0 1 0,-1-1 0,1 1 0,0 1 1,0-1-1,0 1 0,0-1 0,2 1-5,-7 0-29,0 0 0,1 0 1,-1 0-1,0 0 0,1 1 0,-1-1 1,0 0-1,1 0 0,-1 0 1,0 0-1,1 0 0,-1 0 1,0 0-1,1 1 0,-1-1 0,0 0 1,1 0-1,-1 1 0,0-1 1,0 0-1,1 0 0,-1 1 0,0-1 1,0 0-1,0 1 0,1-1 1,-1 0-1,0 0 0,0 1 1,0-1-1,0 1 0,0-1 0,0 0 1,1 1-1,-1-1 0,0 0 1,0 1-1,0-1 0,0 0 0,0 1 29,-2 0-1851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8.66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103 61 10306,'-20'-1'6700,"12"0"-5328,1 1-1,0 0 1,-5 0-1372,12 0 60,-6 1 548,0 0 1,0-1 0,1 0-1,-5-1-608,9 1 71,0 0 0,0 0 0,0 0 1,1 0-1,-1-1 0,0 1 0,0 0 0,0-1 0,0 1 0,1-1 0,-1 1 0,0-1 1,0 1-1,1-1 0,-1 0-71,0 1 28,1-1 0,0 1 0,0-1 0,-1 1 0,1-1 0,0 1 0,0-1 0,0 0 1,0 1-1,0-1 0,0 1 0,0-1 0,0 1 0,0-1 0,0 0 0,0 1 0,0-1 0,0 1 0,1-1 1,-1 1-1,0-1 0,0 1 0,0-1 0,1 1 0,-1-1 0,0 1 0,1-1-28,1-2 18,0 1-1,0-1 1,0 1 0,1 0-1,-1 0 1,0 0-1,1 0 1,0 0-1,0 0 1,-1 1 0,1-1-1,0 1 1,0 0-1,1 0-17,2-2 8,0 1-1,1 1 1,-1-1-1,1 1 0,-1 0 1,3 1-8,-5 0 3,-1 0 1,0 0-1,0 0 1,0 1-1,0 0 0,0-1 1,0 1-1,0 0 1,0 1-1,0-1 0,0 0 1,-1 1-1,3 1-3,-4-2 16,0 0-1,0 0 1,0-1-1,0 1 1,0 0-1,-1 0 1,1 0-1,0 0 1,-1 0-1,1 0 0,0 0 1,-1 1-1,1-1 1,-1 0-1,0 0 1,1 0-1,-1 1 1,0-1-1,0 0 1,0 0-1,0 1 1,0-1-1,0 0 1,0 0-1,0 0 1,0 1-1,-1-1 0,1 0 1,0 0-1,-1 0 1,1 1-1,-1-1 1,0 0-1,1 0 1,-1 0-1,0 0-15,0 1 27,0-1-1,-1 0 0,1 1 1,-1-1-1,1 0 0,-1 0 1,1 0-1,-1 0 0,0 0 0,1 0 1,-1-1-1,0 1 0,0 0 1,1-1-1,-1 0 0,0 1 1,0-1-1,0 0 0,-1 0-26,-5 1 68,0-1 0,1-1 0,-1 1 0,-1-2-68,8 2 7,0 0 0,0 0 0,1 0 0,-1 0 0,0 0 0,0 0 0,0-1 0,0 1 0,1 0 0,-1-1 0,0 1-1,0-1 1,1 1 0,-1-1 0,0 1 0,0-1 0,1 1 0,-1-1 0,1 0 0,-1 1 0,1-1 0,-1 0-1,0 0-6,1 1 3,0 0-1,0-1 0,0 1 1,0 0-1,0-1 0,0 1 1,0 0-1,0 0 0,0-1 0,0 1 1,0 0-1,0-1 0,1 1 1,-1 0-1,0 0 0,0-1 0,0 1 1,0 0-1,0 0 0,1 0 1,-1-1-1,0 1 0,0 0 1,0 0-1,1 0-2,10-5 14,26 1 25,-28 3-34,-1 1 0,0-1 0,1-1 0,-1 0 0,1 0-5,-7 1-99,-2 1 102,0 0 0,1 0-1,-1 0 1,0 0 0,0 0 0,0 0 0,1 0 0,-1 0 0,0 0 0,0 0 0,0 0 0,1 0 0,-1 0 0,0 0 0,0 0 0,0 0 0,0 0 0,1-1 0,-1 1 0,0 0 0,0 0-1,0 0 1,0 0 0,0-1 0,1 1 0,-1 0 0,0 0 0,0 0 0,0 0 0,0-1 0,0 1 0,0 0 0,0 0 0,0 0 0,0-1 0,0 1 0,0 0 0,0 0 0,0 0 0,0-1-1,0 1 1,0 0 0,0 0 0,0 0 0,0-1 0,0 1 0,0 0 0,0 0 0,0 0 0,0-1 0,0 1-3,-7-8 180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9.5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165 96 8930,'0'0'5266,"-2"-4"-2478,-1-5-2090,0-1-1,0 1 1,-1-1 0,0 1 0,-1 1 0,0-2-698,3 8 94,0-1 0,0 1 0,-1 0 0,1 0 0,0 0 0,-1 1 0,1-1 0,-1 0 0,1 1-1,-1 0 1,0 0 0,0-1 0,1 1 0,-1 1 0,0-1 0,0 0 0,0 1 0,0 0 0,0-1 0,0 1 0,0 0 0,0 1-1,0-1 1,0 1 0,0-1 0,0 1 0,0 0 0,0 0 0,0 0 0,1 0 0,-1 0 0,0 1 0,1-1 0,-1 1 0,-1 1-94,0 2 80,1-1 0,-1 1 0,1 0 1,0 0-1,0 0 0,0 0 0,0 1 0,1-1 1,0 1-1,1 0 0,-1-1 0,0 3-80,2-4 14,-1 0 0,1 0 0,0 1 0,0-1 0,0 0 0,0 0 0,1 0 0,-1 0 0,1 0 0,0 0 0,0 0 0,1 0 0,-1 0 0,1 0 0,0-1 0,0 1 0,0-1 0,1 1-14,4 5 16,0-1 0,1-1 0,0 1 0,1-2 0,1 2-16,48 30 126,-16-11 427,-42-27-531,0 1-1,0-1 0,1 0 0,-1 0 1,0 0-1,1 0 0,-1 1 0,0-1 1,0 0-1,0 0 0,1 0 0,-1 1 1,0-1-1,0 0 0,0 1 0,1-1 1,-1 0-1,0 0 0,0 1 1,0-1-1,0 0 0,0 1 0,0-1 1,0 0-1,0 1 0,0-1 0,0 0 1,0 1-1,0-1 0,0 0 0,0 1 1,0-1-22,0 1 35,-1-1 1,1 1 0,-1-1 0,1 1 0,-1 0 0,1-1-1,-1 1 1,1-1 0,-1 0 0,0 1 0,1-1-1,-1 1 1,0-1-36,-24 8 412,9-5-500,0 0 0,0-2 1,-1 0-1,1-1 0,-7 0 88,11-3-1267,11 3 1206,1 0-1,0 0 1,-1 0 0,1-1 0,0 1 0,-1 0 0,1 0-1,0 0 1,0 0 0,-1-1 0,1 1 0,0 0 0,-1 0-1,1-1 1,0 1 0,0 0 0,0-1 0,-1 1 0,1 0-1,0-1 1,0 1 0,0 0 0,0-1 0,-1 1 0,1 0 0,0-1-1,0 1 1,0 0 0,0-1 0,0 1 0,0 0 0,0-1 61,8-14-1106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29.9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40 8306,'14'-26'3897,"-10"15"-1097,3 9-815,-6 6-177,-1 13-96,-8 14-343,1 6-121,0 18-232,0 5-216,7 1-368,4 0-136,8-8-183,1-10-105,9-12-441,6-5-295,2-21-960,-3-5 3456,5-22-1592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0.4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34 11642,'6'-15'4954,"-1"15"-2034,4-3-1023,15 3-777,2 0 32,5 4-600,5-4-208,4-1-152,-2-3 24,4 0-1192,0-3 80,-4 3 432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0.7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0 392 12331,'8'-16'4585,"18"-8"-3577,12-3-384,26-10-160,6-3-184,24-8-144,7 1-16,-1-2-16,13 4 184,-10 12 224,5 7-320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1.1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21 329 13299,'-20'-7'4833,"25"-11"-4057,10-3-160,22-8-328,10-2 64,17-3 72,4-3-56,12-1-143,5 2 7,-3 6-1113,0 2 665,-9 8-48</inkml:trace>
  <inkml:trace contextRef="#ctx0" brushRef="#br0" timeOffset="1">291 833 13811,'41'-13'4713,"23"-12"-4401,8-5-136,4-8-8,0 1-48,-2 5-64,0-4-528,-6 7 360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1.6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0 277 11370,'0'-4'4209,"23"-12"-2896,15-6-673,27-12-24,8-8-136,22-1-384,0 1-160,-2 3-600,1 4 472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3.0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183 111 7410,'5'-3'1033,"-1"0"0,1 0 0,-1-1 0,0 1 1,0-1-1,0 0 0,0 0 0,2-4-1033,-5 6 202,1 0-1,-1 0 0,1 0 1,-1-1-1,0 1 1,0 0-1,0-1 0,0 1 1,-1 0-1,1-1 0,0 1 1,-1-1-1,0 1 1,0-1-1,0 1 0,0-1 1,0 1-1,0-1 1,0 1-1,-1-1-201,0 1 69,1 1 0,-1 0 0,0-1 0,0 1 0,0-1 0,1 1 0,-1 0 0,-1 0 0,1 0-1,0-1 1,0 1 0,0 0 0,-1 1 0,1-1 0,0 0 0,-1 0 0,1 0 0,-1 1 0,1-1 0,-1 1 0,1-1 0,-1 1 0,1 0 0,-1-1 0,0 1 0,1 0 0,-2 0-69,-1 0 75,-1 0 1,0 0-1,0 1 1,0-1-1,1 1 1,-1 0-1,0 1 1,-3 1-76,0 0 58,0 1 0,0 0 0,1 1 1,-1 0-1,1 0 0,1 1 0,-1 0 1,-2 3-59,-4 4 107,1 2 0,1-1 0,-5 9-107,11-15 30,1 0 1,0 0 0,0 0 0,0 1 0,1-1-1,0 1 1,0 4-31,2-9 18,0 0 0,1 0-1,-1 0 1,1 0 0,0 0-1,0 1 1,0-1 0,1 0-1,0 0 1,-1 0 0,2 0-1,-1 0 1,0 0 0,1 0-1,-1 0 1,1-1 0,1 2-18,1 0 23,0 0 1,0-1-1,0 0 1,1 0-1,-1 0 1,1-1-1,0 1 0,0-1 1,0 0-1,1-1 1,-1 1-1,1-1 1,-1 0-1,1 0 1,0-1-1,0 0 1,0 0-1,0 0-23,1 0 20,0 0 0,-1-1-1,1 0 1,0 0 0,-1-1-1,1 0 1,0 0 0,-1 0-1,1-1 1,-1 0 0,1 0-1,-1 0 1,0-1 0,0 0-1,5-4-19,-5 2 52,-6 2 105,-1 3-135,0 0 1,0 0-1,0 1 1,1-1-1,-1 0 0,0 0 1,0 0-1,0 1 1,0-1-1,1 1 1,-1-1-1,0 0 1,1 1-1,-2 0-22,-7 5 205,0 1 0,0 0 1,0 1-1,-6 7-205,13-13 41,0 0 0,0 0 0,0 1 0,1-1 0,-1 1 0,0-1 0,1 1 0,0 0 0,0-1 0,-1 1 0,2 0-1,-1 0 1,0 0 0,0 0 0,1 0 0,0 0 0,0 0 0,0 0 0,0 0 0,0 1-41,0-2 19,1 0 0,0-1 0,-1 0 0,1 1 0,0-1 0,0 1 0,0-1 0,0 0 0,0 0 0,0 1 0,0-1 0,0 0 1,0 0-1,0 0 0,1 0 0,-1-1 0,1 1 0,-1 0 0,2 0-19,3 2 24,1-1 0,-1 0 0,7 2-24,-10-4-7,3 2-183,0-1 1,0 0-1,-1 0 0,1 0 0,0-1 1,0 0-1,3-1 190,19-4-494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3.4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41 14747,'17'5'5497,"-10"-6"-3904,7-7-449,3 2 16,-9-2-360,1 1-608,7 1-720,1-4 384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0:07.7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55 10962,'1'-1'336,"0"-1"0,0 0 1,0 1-1,0 0 0,0-1 0,0 1 0,0-1 0,1 1 0,-1 0 0,0 0 0,1 0 0,-1 0 0,1 0 0,-1 0 0,2-1-336,4-1 239,0 1-1,0-1 1,3 1-239,-5 0 219,21-4 333,0 1 1,0 1-1,23-1-552,15 4 297,5 2-297,-11 1 46,-1 3-1,52 12-45,-76-10 68,0 2 0,-1 1 0,0 1 0,-1 2 0,19 11-68,-39-19 105,0 2 1,-1 0-1,0 0 0,-1 0 1,9 9-106,-13-10 85,0-1 0,-1 1 1,1 0-1,-1 0 0,0 0 1,-1 1-1,1 0 0,-1-1 1,0 1-1,-1 2-85,2 4 143,-2 0-1,0 0 1,-1 0 0,0 0-1,-1 0 1,0 0 0,-1 1-1,0-1 1,-1 0-1,-2 2-142,-4 18 362,-1-1 0,-2-1-1,-7 14-361,-14 26-736,-2-1 0,-7 4 736,31-56-665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3.9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130 50 9578,'-3'-5'6439,"2"0"-3978,0 4-2307,1 0-1,0 0 1,0 0 0,-1 1-1,1-1 1,0 0 0,-1 0-1,1 0 1,-1 1 0,1-1 0,-1 0-1,1 0 1,-1 1 0,1-1-1,-1 0 1,0 1 0,1-1-1,-1 1 1,0-1-154,-5-2 169,0-1-1,0 1 1,0 0 0,0 1 0,0 0 0,-1 0-1,1 0 1,-1 0 0,-1 1-169,7 1 33,-1 0 0,0-1 1,1 1-1,-1 0 0,0 0 0,1 1 1,-1-1-1,0 0 0,1 0 0,-1 1 0,1-1 1,-1 1-1,1 0 0,-1-1 0,1 1 1,-1 0-1,1 0 0,-1 0 0,1 0 1,0 0-1,0 0 0,-1 0 0,1 0 0,0 1 1,0-1-1,0 2-33,-1-1 37,0 1 0,1 0 1,0 0-1,-1 0 0,1 0 0,0 1 1,1-1-1,-1 0 0,0 0 0,1 0 0,0 3-37,0-1 17,1 0 0,-1 0 0,1 0 0,1 0-1,-1 0 1,1 0 0,0 0 0,0 0 0,0-1-1,0 1 1,1-1 0,0 1 0,0-1 0,0 0-1,0 0 1,1-1 0,0 1 0,-1-1 0,1 0-1,4 3-16,-3-2-16,0-1-1,1 0 0,0 0 0,-1 0 0,1-1 0,0 0 0,0 0 0,0 0 0,0-1 0,1 1 0,-1-2 0,0 1 1,1-1-1,-1 0 0,0 0 0,6-1 17,2-2-218,0 0 1,0-1-1,-1-1 1,1 0-1,-1 0 1,0-2-1,-1 0 0,1 0 1,-1-1-1,-1 0 1,1-1-1,-2 0 1,1-1-1,-1-1 1,-1 1-1,3-6 218,-4 4-34,-1 2 52,-6 10 263,-3 3 317,-2 8-110,-1 1 0,1 0 0,1 0 0,0 0 0,1 0 1,0 0-1,1 4-488,1-14 31,0 0 1,0-1 0,0 1 0,0 0-1,1 0 1,-1-1 0,1 1 0,-1 0-1,1-1 1,0 1 0,0-1 0,-1 1 0,1-1-1,0 1 1,0-1 0,1 1 0,-1-1-1,0 0 1,0 0 0,1 1 0,-1-1-1,1 0 1,-1 0 0,2 0-32,0 1-4,0 0 1,-1-1-1,1 0 1,0 1-1,0-1 1,1 0-1,-1-1 1,0 1-1,0 0 1,0-1-1,1 0 1,0 0 3,-3 0-29,0 0-1,0 0 1,0-1 0,0 1 0,0-1-1,0 1 1,0-1 0,0 1 0,-1-1-1,1 1 1,0-1 0,0 0 0,-1 1 0,1-1-1,0 0 1,-1 0 0,1 0 0,0 1-1,0-2 30,2-2-180,3-5-322,1 0 1,-1-1-1,0-1 502,-3 6-233,1-1 0,-1 1 1,1 0-1,0 0 0,1 0 0,3-3 233,4-5-210,-11 13 206,-1-1-1,1 0 1,0 0-1,0 1 1,-1-1 0,1 1-1,0-1 1,0 0-1,0 1 1,-1 0-1,1-1 1,1 0 4,-2 1 11,1 0 0,-1 0 0,0 0 0,0 0 0,1 0 0,-1 0 1,0 1-1,0-1 0,0 0 0,1 0 0,-1 0 0,0 0 0,0 0 0,1 0 0,-1 0 0,0 0 1,0 0-1,0 1 0,1-1 0,-1 0 0,0 0 0,0 0 0,0 0 0,0 1 0,1-1 0,-1 0 1,0 0-1,0 1 0,0-1 0,0 0-11,1 3 160,0 0-1,-1 0 1,1-1 0,-1 1-1,1 0 1,-1 0 0,0 0-160,1 7 396,0 9 344,0-13-478,-1 1-1,1-1 1,0 1 0,1-1-1,0 0 1,1 4-262,-3-9-15,1 0 0,-1-1 1,1 1-1,-1 0 0,1-1 1,-1 1-1,1 0 0,-1-1 0,1 1 1,0-1-1,-1 1 0,1-1 1,0 0-1,-1 1 0,1-1 0,0 0 1,0 1-1,-1-1 0,1 0 0,0 0 1,0 1-1,0-1 0,-1 0 1,1 0-1,0 0 0,0 0 0,0 0 1,-1 0-1,1-1 0,0 1 1,0 0-1,0 0 15,2-1-373,1 0 1,-1 0-1,1-1 1,-1 1-1,0-1 1,2-1 372,15-11-984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4.3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110 1 11763,'12'15'5193,"-13"26"-1881,-5 13-1223,-3 19-713,3 11-200,6 1-736,7-1-176,12-24-79,0-10-209,10-14-857,0-17-559,-7-16-3889,3-4 3528</inkml:trace>
  <inkml:trace contextRef="#ctx0" brushRef="#br0" timeOffset="0.99">0 256 25605,'9'-3'40,"8"-2"0,13-3 41,12 0-474,4 4-207,0 2 344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4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181 254 11666,'3'-9'1388,"1"-1"-1,-1 0 0,-1 0 0,2-9-1387,-3 8 225,0 1 0,0-1 0,-1 1 0,-1-1 0,0 1 1,0-1-1,-1 1 0,0 0 0,-1 0 0,0-1 0,-1 2 0,-2-7-225,4 12 125,0 0-1,-1 0 1,1 0-1,-1 1 1,0-1-1,0 1 1,0 0-1,-1-1 1,1 1-1,-1 1 1,1-1-1,-1 0 1,0 1-1,0 0 1,-3-1-125,4 2 56,1 0 0,-1 0 0,1 1 0,-1-1 0,1 1 0,-1 0 0,0 0 1,1 0-1,-1 0 0,1 0 0,-1 0 0,0 1 0,1-1 0,-1 1 0,1 0 0,-1 0 0,1 0 0,0 0 1,-1 0-1,1 0 0,0 1 0,0-1 0,0 1 0,0-1 0,0 1 0,0 0 0,-1 2-56,-3 2 71,2 0 0,-1 1 0,1 0 0,0 0 0,0 0 0,1 0 0,0 1 0,0 0-71,-3 9 106,2 1 0,0-1 0,1 1-106,2-11 63,1 0 0,0 0 0,0 0 1,0 0-1,2 7-63,-2-14 7,0 1-1,1-1 1,-1 1-1,0-1 1,0 1 0,0-1-1,1 1 1,-1-1 0,0 1-1,0-1 1,1 1 0,-1-1-1,0 1 1,1-1-1,-1 0 1,0 1 0,1-1-1,-1 0 1,1 1 0,-1-1-1,1 0 1,-1 0-1,1 1-6,0-1 7,1 1-1,-1-1 0,1 1 0,-1-1 0,1 0 1,-1 0-1,1 0 0,-1 0 0,1 0-6,4 0 7,0-1-1,-1 0 0,1 0 0,3-2-6,3-2 6,0 0 0,0-1 0,0 0-1,-1-1 1,1 0 0,0-2-6,-9 7 3,0 0 0,1 0 0,-1 0 0,1 0 1,-1 1-1,1-1 0,0 1 0,0 0 0,-1 0 0,1 0 0,2 1-3,-5 0 6,1-1 1,-1 2-1,0-1 0,1 0 0,-1 0 1,0 0-1,1 1 0,-1-1 0,0 0 1,0 1-1,1-1 0,-1 1 0,0 0 1,0-1-1,0 1 0,0 0 0,0 0 1,0 0-1,0 0 0,0 0 0,0 0 1,0 0-1,0 0 0,-1 0 0,1 0 1,0 0-1,-1 0 0,1 0 0,-1 1 1,1-1-1,-1 0 0,0 1 0,1-1 1,-1 1-7,1 6 136,0 0-1,-1 0 1,0 0 0,-1 6-136,0-8-69,1 0 0,0 0-1,0-1 1,0 1 0,1 0 0,0-1-1,0 1 1,0 0 0,2 4 69,-3-9-83,1 0 0,-1-1 0,0 1 0,1 0 0,-1 0 1,0-1-1,1 1 0,-1 0 0,1-1 0,-1 1 0,1-1 0,-1 1 1,1 0-1,0-1 0,-1 1 0,1-1 0,0 0 0,0 1 0,-1-1 1,1 1-1,0-1 0,0 0 0,-1 0 0,1 0 0,0 1 0,0-1 1,0 0-1,-1 0 0,1 0 0,0 0 0,1 0 83,11-4-929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5.3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1 13675,'10'35'5313,"-7"14"-3609,-3 4-279,3 19-345,2 6-312,1-3-496,5-1-64,-9-17-16,8-8-184,2-20-640,-4-12-472,7-17-1105,-8-16-759,-10-13-865,3-5 96,-6-12 2281</inkml:trace>
  <inkml:trace contextRef="#ctx0" brushRef="#br0" timeOffset="1">2 91 5281,'0'-7'1012,"0"5"-693,-1 1 0,1-1 0,0 0-1,0 1 1,0-1 0,0 0 0,0 1-1,0-1 1,1 0 0,-1 1-1,0-1 1,1 1 0,0-1 0,-1 1-1,1-1 1,0 1 0,0-1 0,0 1-1,-1-1 1,2 1 0,-1-1-319,2 0 565,1 1 1,-1-1-1,0 1 1,1 0-1,-1 0 0,0 0 1,1 0-1,0 0 1,-1 1-1,1-1 1,-1 1-1,1 0 1,2 1-566,1-1 378,0 1 0,-1 0 0,1 0 0,-1 1 0,1 0 0,4 2-378,-9-3 77,0-1-1,-1 1 0,1 0 1,0 0-1,-1 0 0,1 0 1,-1 0-1,0 1 0,1-1 1,-1 0-1,0 1 0,0-1 1,1 1-1,-1-1 1,0 1-1,-1 0 0,1-1 1,1 3-77,-2-2 56,1 1 1,-1-1 0,1 0-1,-1 1 1,0-1 0,0 1-1,0-1 1,-1 1 0,1-1-1,0 1 1,-1-1 0,0 1-1,1-1-56,-2 3-35,0 0 0,0 0 0,-1 0 0,1-1 0,-1 1 0,0-1 0,0 1-1,-1-1 1,1 0 0,-1-1 0,0 1 0,-4 2 35,-3 1-1399,0-1-1,0 0 1,-7 1 1399,13-5-849,0 3-356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5.7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60 11522,'11'29'4753,"2"1"-2528,-2 9-481,-7 11-127,-6 4-273,0 6-568,-2 0-160,4-9-272,3-4-152,3-14-192,-1-8-216,-1-14-640,-1-11-360,-4-19-777,-3-6-527,-6-17 1664</inkml:trace>
  <inkml:trace contextRef="#ctx0" brushRef="#br0" timeOffset="1">0 0 9730,'22'11'9144,"18"11"-9144,-14-4 2052,0 1-1,5 6-2051,-26-21 206,-1 0 0,0 0 0,0 0-1,0 1 1,0-1 0,-1 1 0,0 0 0,0 0 0,2 5-206,-3-6 70,-1-1 1,0 0 0,-1 0-1,1 1 1,-1-1-1,1 1 1,-1-1-1,0 0 1,0 1 0,0-1-1,-1 1 1,1-1-1,-1 0 1,0 1-1,0-1 1,0 0 0,-1 3-71,-1 0 35,-1 1 0,0-1 0,0 0 0,0 0 0,-1-1-1,0 1 1,0-1 0,0 0 0,-1 0 0,1-1 0,-5 3-35,3-2-374,0-1-1,0 0 1,-1-1-1,1 1 1,-1-1-1,1-1 1,-1 0-1,0 0 0,0 0 1,-2-1 374,-7-1-3917,11-4 1657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6.1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78 11482,'3'3'504,"12"14"3012,-1 1-1,4 7-3515,-15-20 409,1 0-1,-2 1 0,1-1 1,0 1-1,-1-1 0,0 1 1,-1 0-1,1 0 0,-1 0 1,0 0-1,0 1-408,-1-5 154,0 0 0,0 1 0,0-1 0,-1 0 0,1 0 1,0 0-1,-1 0 0,0 0 0,1 0 0,-1 0 0,-1 1-154,13-78 936,7-25-1258,-16 89-6,0 0 0,1 1 1,2-5 327,-5 14-79,1 0 0,-1 1 0,0-1 0,1 0 0,-1 1 0,0-1 0,1 0 0,-1 1 0,1-1 0,-1 0 1,1 1-1,-1-1 0,1 1 0,-1-1 0,1 1 0,0-1 0,-1 1 0,1 0 0,0-1 0,-1 1 0,1 0 1,0-1-1,0 1 0,0 0 79,0 0-126,0 0 1,0 0-1,0 0 1,0 0-1,0 1 1,0-1-1,0 0 1,0 1-1,0-1 1,0 0-1,0 1 1,0-1-1,0 1 1,-1 0-1,1-1 1,0 1-1,0 0 1,-1-1-1,1 1 126,10 16-888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6.68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43 15 12011,'-2'1'654,"1"-1"1,-1 1 0,0 0 0,1 0-1,-1 1 1,1-1 0,-1 0 0,1 0 0,-1 1-1,1-1 1,0 1 0,-1 0-655,0 1 452,0 0 0,0 1 0,0-1 0,1 1 0,-1-1 0,1 2-452,-2 6 524,1 0 0,0 0 0,0 9-524,1-16 84,1 0-1,0 0 1,0 0 0,0 0-1,1 0 1,-1 0 0,1 0-1,0 0 1,0 0 0,0 0-1,1 0 1,1 3-84,-1-4 37,1 1-1,0 0 1,-1-1-1,2 1 1,-1-1-1,0 0 1,1 0-1,-1-1 0,1 1 1,0-1-1,1 1-36,-2 0 11,1-1-1,0 0 1,0 0-1,-1 0 1,2 0-1,-1-1 1,0 1-1,0-1 0,0 0 1,0-1-1,1 1 1,-1-1-1,0 1 1,1-1-1,-1-1 1,0 1-1,1-1 1,2 0-11,-2-1-18,1 0 0,-1 0 1,0-1-1,0 1 1,0-1-1,0-1 1,0 1-1,-1-1 0,0 1 1,1-1-1,-1-1 1,-1 1-1,3-3 18,-4 4-14,0 1 0,-1 0 0,1-1-1,-1 1 1,0-1 0,0 1 0,0-1-1,0 0 1,0 1 0,-1-1 0,1 0-1,-1 0 1,0 1 0,1-1 0,-1 0-1,-1 0 1,1 0 0,0 1 0,-1-1-1,1 0 1,-1 0 0,0 1 0,0-1-1,0 1 1,0-1 0,0 1 0,-1-1-1,1 1 1,-1-1 14,-3-4-65,-1 1 0,1 1 0,-1-1 0,0 1 0,0 0 0,0 0 0,-1 1 0,0 0 0,0 0 0,0 0 0,0 1 0,-1 0 65,4 2-96,-1-1-1,1 1 1,-1 0-1,1 0 0,-1 1 1,0 0-1,1-1 1,-1 1-1,-4 1 97,6 0-117,-1-1 0,1 1 0,0 0 0,0 0 1,0 0-1,0 1 0,0-1 0,0 1 0,1 0 0,-1-1 0,0 1 0,1 0 0,0 1 0,-3 1 117,-6 14-549</inkml:trace>
  <inkml:trace contextRef="#ctx0" brushRef="#br0" timeOffset="1">280 0 13443,'19'25'5385,"2"-6"-3161,1 7-479,-1 0-201,2-1-360,-7 1-663,4-2-161,-2-3-136,-2-3-352,1-4-961,-8-5-471,-1-7-936,-3-6-1753,5-9 2968</inkml:trace>
  <inkml:trace contextRef="#ctx0" brushRef="#br0" timeOffset="2">496 12 11514,'-31'8'5082,"5"7"-2042,-1 3-1007,-5 9-521,-2 3-296,-2 2-680,1 1-192,10-10-792,7-2-592,19-13 640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7.0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14467,'6'26'5609,"-3"0"-4272,2 4-161,-5-1-736,0-5-600,0-13-1216,0-9-417,-1-21 1081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7.4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9250,'4'2'1878,"1"0"0,-1 1 1,0-1-1,3 4-1878,24 22 3505,-6-4-1783,4 0-556,-6-6 523,12 14-1689,-29-26 168,1 1-1,-1 1 0,-1-1 0,1 1 1,-1 0-1,-1 0 0,1 1-167,-4-6 44,1 1 0,-1 0-1,0 0 1,0 0 0,0 0 0,-1 0-1,1 0 1,-1 0 0,0 0 0,0 0-1,-1 0 1,1 0 0,-1 0 0,0 0-1,0 3-43,-4 6 46,0-1 0,0 1-1,-8 11-45,13-23-1,-3 4-5,-10 16-44,13-20 35,-1 0 1,0 0 0,1-1-1,-1 1 1,0 0-1,0 0 1,1-1 0,-1 1-1,0-1 1,0 1 0,0-1-1,0 1 1,0-1-1,0 0 1,0 1 0,0-1-1,0 0 1,0 0-1,0 0 1,0 0 0,0 0 14,1 0-15,-1 0-1,0 0 1,1 0 0,-1 0 0,1 0 0,-1 0 0,1 0 0,-1-1 0,1 1 0,-1 0 0,1 0 0,-1-1-1,1 1 1,-1 0 0,1-1 0,-1 1 0,1 0 0,-1-1 0,1 1 0,0-1 0,-1 1 0,1-1 0,0 1-1,-1-1 16,1 0-29,0 0 0,-1 0 0,1 0-1,0 0 1,-1-1 0,1 1 0,0 0-1,0 0 1,0-1 0,0 1 0,0-1 29,1-2-87,-1 0 0,1 0 0,0 0 0,1 0 0,-1 0 0,2-3 87,6-10-382,0 1 0,12-16 382,-18 28-19,0-1 0,0 1 0,1 0 1,0 0-1,0 1 0,0-1 0,0 1 1,1 0-1,-1 0 0,1 0 0,0 1 1,2-2 18,-5 3 7,1 1 1,-1-1 0,0 1 0,0 0 0,0 0 0,0 0 0,0 0 0,0 0-1,0 0 1,0 0 0,0 1 0,0-1 0,0 1 0,0-1 0,0 1 0,0 0-1,0 0 1,0 0 0,0 0 0,0 0 0,-1 0 0,1 1 0,0-1 0,-1 1-1,1-1 1,-1 1 0,0-1 0,1 2-8,2 3 109,0 0-1,0 0 1,-1 0 0,1 0 0,-2 1-1,1-1 1,0 5-109,0 1 220,-1-1 0,0 1 0,-1-1 0,0 1 0,-1 4-220,1 21 402,2-24-438,3-31-1765,-4 12 1571,0 0 0,0 0 0,0 0 0,0 1 0,1-1 0,0 1 0,0 0 0,0 0 0,1 0 0,0 0 0,3-4 230,4-1-207,0 0 0,0 1 0,1 0 0,3-2 207,-12 10-2,-1-1 0,1 0-1,0 1 1,0-1-1,0 1 1,0 0 0,0 0-1,0 0 1,3 0 2,-5 1 29,0 0 0,1 0-1,-1 0 1,0 0 0,0 0 0,0 0-1,1 0 1,-1 1 0,0-1 0,0 1 0,0-1-1,0 1 1,0-1 0,0 1 0,0 0-1,0-1 1,0 1 0,0 0 0,0 0-1,0 0 1,0-1 0,0 1 0,-1 0 0,1 0-1,0 1 1,0 0-29,15 30 1107,-12-23-840,0-1 0,0 1 0,1-1 0,0 0 0,0-1 0,2 2-267,-3-5 60,1 1-1,0-1 1,0 0 0,0 0 0,1-1 0,-1 1 0,1-1 0,0 0 0,0-1 0,0 0-1,0 0 1,1 0 0,-1 0 0,0-1 0,1 0 0,-1-1 0,1 1 0,-1-1 0,1-1-1,-1 1 1,4-1-60,1-2-6,-1 0 0,1 0 0,0-1 0,-1 0 0,8-5 6,-11 5-37,0 0 0,-1-1 0,1 1-1,-1-1 1,0 0 0,0-1-1,-1 1 1,3-4 37,-7 8-4,0 0 0,-1-1 0,1 1 0,0 0-1,0 0 1,-1-1 0,1 1 0,0-1 0,-1 1 0,0 0-1,1-1 1,-1 1 0,0-1 0,0 1 0,1-1 0,-1 1-1,-1-1 1,1 1 0,0-1 0,0 1 0,0-1 0,-1 1-1,1-1 1,-1 1 0,1-1 0,-1 1 0,1 0 0,-1-1-1,0 1 1,0 0 0,0 0 0,0 0 0,0-1 0,0 1-1,0 0 1,0 0 0,0 0 0,0 1 0,-1-1 4,-5-4 7,1 0-1,-2 1 1,1 0 0,0 1 0,-1-1 0,-2 1-7,4 0 10,0 1 1,0 0 0,0 1-1,-1-1 1,1 1-1,-1 0-10,5 1 18,0 0 0,0 0 0,1 0 0,-1 0-1,0 0 1,1 1 0,-1-1 0,0 1 0,1-1 0,-1 1-1,1-1 1,-1 1 0,1 0 0,-1 0 0,1 0-1,-1 0 1,1 0 0,0 0 0,0 0 0,-1 0 0,1 0-1,0 1 1,0-1 0,0 0 0,0 1 0,0 1-18,-1 1 91,-1 1 0,2 0 0,-1-1 0,0 1 0,1 0 0,0 0 0,0 1 0,1-1 0,-1 0 0,1 0 0,0 0 0,0 0 1,1 0-1,0 5-91,0-9 16,-1 0 1,1 1 0,0-1 0,0 0 0,-1 0 0,1 0 0,0 0-1,0 0 1,0 0 0,0 0 0,0 0 0,0 0 0,0 0 0,1-1-1,-1 1 1,0 0 0,0-1 0,1 1 0,-1-1 0,0 1 0,1-1 0,-1 0-1,1 1-16,5 0 25,1 0 0,0 0 0,7-1-25,-1 1 26,-5-1-15,0 1 0,0 1 1,0-1-1,-1 2 0,1-1 1,2 2-12,-8-3-12,0 0 0,0 1 0,0 0 0,-1-1 0,1 1 0,0 0 0,-1 0 0,1 1 0,-1-1 0,0 0 0,0 1 0,0-1 0,0 1 0,0 0 0,0 0 0,-1 0 0,1 0 0,-1 1 12,3 8-308,7 12 913,-3-13-385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7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 13843,'-1'48'5257,"-12"7"-3152,0 13-865,0 0-592,-4-2 136,6 3-528,2-15-168,8-16-144,2-9-208,9-20-712,0-9-96,3-11 560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0:23.5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116 47 5209,'-20'7'2631,"0"1"1,1 1-1,-5 4-2631,21-12 352,1 0 0,0 0 1,-1-1-1,1 1 1,0 0-1,-1-1 0,1 0 1,-1 1-1,1-1 0,-2 0-352,0 1 768,7-1 1351,17-2-1819,0 1-1,0 0 0,0 2 1,16 2-300,-17-2 203,24 0 391,0-2 1,-1-2-1,27-6-594,13 0 341,-33 4-187,-11 0 99,16 2-253,267 5 616,-152-3-433,-64 0-46,-53 1-5,0 2-1,42 9-131,-43-4 105,0-2 0,1-3 0,44-3-105,-16-2 108,-8 1 94,38-7-202,-53 3 81,0 3-1,13 2-80,117 9 126,93 1 65,-222-8-134,236-2 207,266-7 163,-442-2-375,-44 3 64,25 2-116,-49 5 47,56 1 85,0-6 0,4-4-132,-31-3 78,-41 5 54,0 2 0,1 1 1,0 2-1,5 2-132,-6 3 112,-9-1-23,-1 0-1,1-2 0,-1-1 0,17-3-88,-30 1 38,0 2 1,0 0-1,-1 0 0,11 2-38,-19 0 18,1-1 1,-1 1-1,0 1 0,1-1 1,-1 1-1,0 0 0,0 0 1,0 1-1,0 0 0,0 0 1,2 2-19,-7-5-5,-1 1 1,1-1 0,-1 0-1,0 0 1,1 1-1,-1-1 1,0 0 0,0 1-1,1-1 1,-1 0-1,0 1 1,0-1 0,1 1-1,-1-1 1,0 0-1,0 1 1,0-1 0,0 1-1,0-1 1,0 1-1,0-1 1,0 1 0,0-1-1,0 0 1,0 1-1,0-1 1,0 1 0,0-1-1,0 1 1,0-1 0,0 0-1,0 1 5,-1 0-33,0 0-1,1 0 1,-1 0 0,1-1 0,-1 1-1,0 0 1,0-1 0,1 1-1,-1 0 1,0-1 0,0 1-1,0-1 1,0 1 0,0-1 0,0 1-1,0-1 34,-29 9-265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8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 1 12779,'0'0'46,"-2"3"744,0 0 0,0 0 0,1 0 0,-1 1 0,1-1 0,-1 3-790,2-5 187,0 0 1,-1 1-1,1-1 1,0 1 0,0-1-1,0 0 1,1 1-1,-1-1 1,0 1 0,0-1-1,1 0 1,-1 1-1,1-1 1,-1 0 0,1 0-1,-1 1 1,1-1-1,0 0 1,0 0 0,0 1-188,2 1 141,0 0 0,0 0 1,0-1-1,1 1 0,-1-1 1,0 0-1,1 0 0,0 0 1,-1 0-1,1-1 0,0 1 0,0-1 1,1 0-142,11 3 30,1-1 1,11 1-31,-12-2 61,28 2-32,-26-2-12,0 0-1,0 1 1,0 0 0,16 7-17,-31-9-1,-1 0 0,1 0 0,0 0 0,-1 0 0,1 0 0,0 1 0,-1 0 0,0-1 0,1 1 0,-1 0 0,0 0 0,0 0 0,0 0 0,0 1 0,0-1 0,-1 0 0,1 1 0,-1-1 0,1 1 0,-1 0 0,0-1 0,0 1 0,0 0 0,0 2 1,1 7 83,-2 0 0,1 0 1,-1 0-1,-1 0 1,0 0-84,0-2 183,0 1 0,1-1-1,0 0 1,0 0 0,1 1 0,1-1 0,1 5-183,-2-11 11,0-1 0,1 0 0,-1 0 0,1 0 1,0 0-1,0 0 0,0-1 0,0 1 0,0 0 0,1-1 0,-1 0 0,1 1 0,0-1 0,-1 0 0,1 0 0,0-1 0,0 1 0,0-1 0,0 1 0,1-1 0,-1 0 0,0 0 0,1 0 0,-1-1 0,0 1 0,1-1 0,-1 0 0,1 0 0,-1 0 0,0 0 0,1 0 0,-1-1 1,1 0-1,-1 0 0,0 0 0,0 0 0,1 0 0,-1 0 0,0-1 0,0 0-11,4-3-29,-1 0-1,0 0 1,0-1 0,-1 0 0,0 0 0,0 0-1,0-1 1,-1 0 0,1 1 0,0-5 29,-2 4-4,-1 0 1,0 0 0,-1 0-1,0 0 1,0 0 0,0 0-1,-1 0 1,0-1 0,0 1-1,-1-5 4,0 8 9,0 0 1,0 0-1,0 0 0,0 0 0,-1 0 0,1 1 0,-1-1 0,0 0 0,0 0-9,0 2 10,1 0-1,-1 1 1,1-1-1,-1 0 1,0 1 0,1-1-1,-1 1 1,0-1-1,0 1 1,0 0-1,0 0 1,-1 0 0,1 0-1,0 0 1,-2 0-10,3 0 11,0 1 1,-1-1 0,1 1-1,-1 0 1,1 0 0,0 0 0,-1 0-1,1 0 1,-1 0 0,1 0-1,0 0 1,-1 0 0,1 1-1,0-1 1,-1 1 0,1-1-1,0 1 1,-1-1 0,1 1-1,0 0 1,0-1-12,-2 3 31,1-1 1,0 0-1,0 1 0,0-1 0,0 1 1,0 0-1,0 2-31,-6 6 43,8-10-45,0-1 1,-1 1 0,1-1 0,-1 1 0,1-1 0,-1 1-1,1-1 1,-1 0 0,1 1 0,-1-1 0,0 0-1,1 1 1,-1-1 0,0 0 1,1 0-4,0 0 0,-1 0-1,1 0 1,0 0 0,0 1 0,-1-1-1,1 0 1,0 0 0,0 0 0,-1 0-1,1 0 1,0 1 0,0-1 0,0 0-1,-1 0 1,1 0 0,0 1 0,0-1-1,0 0 1,0 0 0,0 1-1,-1-1 1,1 0 0,0 0 0,0 1-1,0-1 1,0 0 0,0 1 0,0-1-1,0 0 1,0 0 0,0 1 0,0-1-1,0 0 1,0 0 4,0 1-48,0-1 15,0 0 9,2 1 13,-1-1-1,1 0 1,0 1 0,-1-1 0,1 1 0,-1 0 0,1 0-1,-1-1 1,1 1 0,-1 0 0,0 0 0,1 0-1,0 2 12,11 6-61,5 3-124,11 6 185,-26-17-27,0 1 1,1-1 0,-1 0 0,0 0-1,0 0 1,1 0 0,-1-1-1,0 1 1,0-1 0,1 0-1,-1 0 1,1 0 0,2-1 26,8 0-74,17 0-57,-12 0 100,0 1-1,0 0 1,1 2 31,-16-2 6,1 1 0,-1 0 0,1 0 1,-1 0-1,0 1 0,1-1 0,-1 1 1,0 0-1,0 0 0,0 0 0,-1 1 1,1 0-1,0-1 0,2 4-6,-4-3 12,0-1 1,0 0-1,-1 1 0,1 0 0,-1-1 1,0 1-1,0 0 0,0 0 0,0 0 0,0 0 1,-1 0-1,1 0 0,-1 0 0,0 0 0,0 0 1,0 0-1,0 0 0,0 0 0,-1 2-12,0-1 29,0-1-1,0 0 0,0 0 0,0 0 1,0 1-1,0-1 0,-1-1 1,0 1-1,1 0 0,-1 0 1,0 0-1,0-1 0,-1 1 1,1-1-1,0 0 0,-1 0 0,0 0 1,0 0-29,3-1 13,-1 0-1,0-1 1,1 1 0,-1-1 0,0 0-1,0 1 1,0-1 0,1 0 0,-1 1-1,0-1 1,0 0 0,0 0 0,0 0-1,0 1 1,1-1 0,-1 0 0,0 0-1,0-1 1,0 1 0,0 0 0,0 0-1,0 0 1,1 0 0,-1-1 0,0 1-1,0 0 1,0-1 0,1 1 0,-1-1 0,0 1-1,0-1 1,1 1 0,-1-1 0,0 0-13,0 0 6,0-1 1,1 1 0,-1 0 0,1-1 0,-1 1 0,1-1 0,-1 1-1,1-1 1,0 1 0,-1-1 0,1 1 0,0-1 0,0 1 0,0-1-1,0 0 1,1 1 0,-1-1 0,0 1 0,1-2-7,1-2 19,0 0 0,0 0 0,0 0 0,1 0 0,0 1 0,0-1 0,0 1 0,0 0 0,1 0 0,0 0 0,-1 0 0,5-3-19,8-5-492,0 1-1,16-8 493,-26 15-326,9-4-742,-5 6 257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8.9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0 9258,'-17'6'3703,"17"-6"-3494,0 0-1,-1 0 1,1 0-1,0 1 1,-1-1-1,1 0 1,0 0-1,-1 1 1,1-1-1,0 0 1,0 0-1,-1 1 1,1-1-1,0 0 1,0 1-1,-1-1 1,1 0-1,0 1 1,0-1-209,-1 11 1443,2-9-865,-2 3-105,1-1 0,-1 1 0,1-1 0,-2 1 0,1 1-473,0-2 209,0 0-1,0 0 1,0 0 0,1 0 0,-1 4-209,1-4 108,1 0 1,-1 1-1,1-1 0,0 0 1,0 0-1,0 0 0,1 0 1,-1 0-1,1 0 1,0-1-1,0 1 0,0 0 1,1-1-1,-1 0 0,2 2-108,-2-3 11,0-1 0,-1 1-1,1-1 1,0 1 0,0-1-1,0 0 1,0 0 0,0 0-1,0 0 1,0 0 0,0 0-1,1-1 1,-1 1 0,0-1-1,1 1 1,-1-1 0,0 0-1,0 0 1,1 0 0,-1 0-1,0 0 1,1-1 0,-1 1 0,0-1-1,0 1 1,1-1 0,-1 0-1,1 0-10,0-1 3,-1 1 1,1-1-1,0 0 0,0 0 0,-1 0 1,1 0-1,-1 0 0,0-1 0,1 1 0,-1-1 1,0 0-1,0 1 0,-1-1 0,1 0 1,-1 0-1,1 0 0,-1 0 0,0-1 1,0 1-1,0 0 0,-1 0 0,1-1 0,-1 1 1,0 0-1,0-1 0,0 1 0,0-3-3,-1 3 5,1 0 0,0 0-1,-1 1 1,1-1 0,-1 0-1,0 0 1,0 0 0,0 0-1,-1 1 1,1-1 0,0 0-1,-1 1 1,0-1 0,0 1-1,0 0 1,0 0 0,0 0-1,0 0 1,0 0 0,-1 0-1,1 0 1,-1 1 0,1-1 0,-1 1-1,0-1 1,1 1 0,-1 0-1,0 0 1,0 1 0,0-1-1,0 1-4,0-1 1,0 1 0,0 1-1,1-1 1,-1 0 0,0 1-1,0-1 1,0 1 0,1 0-1,-1 0 1,0 0 0,1 0-1,-1 1 1,1-1 0,-1 0 0,-1 2-1,3-2-77,0 0 0,-1 0 0,1 0 1,0 1-1,-1-1 0,1 0 0,0 0 1,0 1-1,0-1 0,0 1 1,0-1-1,1 1 0,-1-1 0,0 1 1,1 0-1,-1-1 0,1 1 1,-1 0-1,1-1 0,0 1 0,0 0 1,0-1-1,0 1 0,0 0 1,0 0-1,0 0 77,1-1-147,-1 1 1,0-1-1,1 0 1,0 0-1,-1 0 1,1 0-1,0 0 0,-1 0 1,1 0-1,0 0 1,0 0-1,0 0 1,0 0-1,0 0 1,0 0-1,0-1 1,0 1-1,0 0 0,0-1 1,0 1-1,1-1 1,-1 1-1,0-1 1,0 0 146,4 1-446,-1 0 0,1 0 0,-1-1 0,1 0 0,0 0-1,2 0 447,4-1-610,0-1-1,1 0 0,-1-1 0,0 0 1,0-1-1,0 0 0,2-1 611,44-22-1166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9.44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308 103 6017,'9'-10'1136,"4"-5"1310,0 0 0,1-5-2446,-13 20 129,0-1 0,0-1-1,0 1 1,-1 0 0,1 0-1,0 0 1,-1 0 0,1 0-1,-1-1 1,0 1 0,1 0-1,-1 0 1,0-1 0,0 1-1,0 0 1,0-1 0,0 1-1,0 0 1,0-1 0,0 1-1,0 0 1,-1 0 0,1-1 0,0 1-1,-1 0 1,0-1-129,0 1 123,0 0 1,0 0-1,0 0 1,0 0-1,0 1 1,-1-1-1,1 0 1,0 1-1,-1-1 1,1 1-1,0-1 0,-1 1 1,1 0-1,0 0 1,-1 0-1,1-1 1,-1 1-1,1 0 1,-1 1-1,1-1 1,0 0-1,-1 0 1,0 1-124,-2 0 216,-1 0-1,1 0 1,0 0 0,0 1 0,0-1 0,0 1 0,0 0 0,1 0 0,-1 1 0,0-1 0,-2 3-216,1 0 208,0 0-1,1 0 1,-1 0-1,1 1 1,0 0-1,1 0 1,-2 1-208,-2 8 247,1 1 1,0-1-1,1 1 1,1 0-1,0 0 1,1 2-248,-5 49 727,2 1 1,4 60-728,5-42 769,12 79-769,-12-142 36,1-1 1,1 1-1,0-1 0,2 0 1,1 1-37,2-6-657,-7-12-727,-10-11-804,-76-69-6904,43 36 7513</inkml:trace>
  <inkml:trace contextRef="#ctx0" brushRef="#br0" timeOffset="1">1 537 4401,'-1'-34'3257,"17"15"591,11 12-831,10 1-912,5 2-345,1 0-736,-1-2-280,1-2-672,3-4 3121,10-1-2473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39.80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266 38 8458,'-3'-4'1695,"1"1"0,-1 0 0,1 0 0,-1 0 1,-2-1-1696,3 2 537,0 0 1,-1 0 0,1 1 0,-1-1 0,0 1 0,-2-1-538,1 1 153,0-1 0,0 2-1,0-1 1,0 0 0,0 1 0,0 0 0,0 0 0,0 0-1,0 0 1,0 1 0,-2 0-153,-2 1 110,0 0 1,1 1-1,-1 0 0,0 0 0,1 0 1,0 1-1,0 1 0,0-1 0,0 1 1,1 0-1,0 0 0,0 1 0,0 0 1,1 0-1,-1 0 0,2 1 1,-5 6-111,2-1 122,0 1 0,0 0 0,1 0 1,1 1-1,0 0 0,0 0 1,2 0-1,0 0 0,-1 12-122,2-6 81,1-1 0,1 1 0,0-1 0,1 1 0,2-1-1,0 1 1,1-1-81,-2-11 22,0-1 0,1 1 0,0-1 0,0 0 0,1 0 0,0 0 0,0-1 0,4 5-22,-4-6 5,0-1-1,1 0 1,-1 0-1,1 0 1,0 0-1,0-1 1,0 0-1,0 0 1,0 0-1,1-1 1,-1 0-1,2 1-4,3-1-94,0 1-1,0-2 1,0 1-1,0-1 0,0-1 1,0 0-1,0 0 0,10-2 95,-11 1-359,0-1 0,0 0 0,0 0 0,0-1 0,-1 0 0,0-1 0,1 0 0,-1 0 0,5-4 359,-11 7-111,-1-1 0,1 1 0,-1 0 0,1-1 1,-1 0-1,1 1 0,-1-1 0,0 0 0,0 0 0,1 0 111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0.1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9418,'0'1'471,"0"0"0,0 1 0,0-1 0,0 0 0,1 0 0,-1 0 0,0 0 0,1 0 0,-1 0 0,1 0 0,-1 0 0,1 0 0,0 0-471,11 10 2231,-6-8-1833,-1 0 1,1 0-1,-1-1 0,5 1-398,0 0 250,-1-1-1,1-1 0,-1 0 0,1 0 0,-1-1 0,1 0 0,5-1-249,19-2 31,16-6-31,-40 7-53,3 0-101,-8 2-128,0-1-1,1 0 1,-1 0-1,0 0 1,0-1-1,0 0 0,0 0 1,0 0-1,-1-1 1,2 0 282,-6 3-46,0 0 1,1 0-1,-1 0 1,0 0-1,0 0 1,0 0-1,0-1 1,0 1-1,1 0 0,-1 0 1,0 0-1,0 0 1,0 0-1,0 0 1,0 0-1,0-1 1,0 1-1,1 0 1,-1 0-1,0 0 0,0 0 1,0 0-1,0-1 1,0 1-1,0 0 1,0 0-1,0 0 1,0 0-1,0-1 1,0 1-1,0 0 1,0 0-1,0 0 0,0 0 1,0-1-1,0 1 1,0 0-1,0 0 46,-7-1-683,-12 3 659,17-1 177,-1-1 0,1 1 1,0 0-1,-1 1 0,1-1 0,0 0 0,0 1 1,0-1-1,0 1 0,0 0 0,0-1 1,0 1-1,0 0 0,1 0 0,-1 0 0,1 1 1,-1-1-1,1 0 0,0 0 0,0 1 0,0-1 1,0 1-1,0 1-153,-1 7 614,0 0 0,0 1 0,1-1 1,0 11-615,0-3 443,-4 79 3188,5 24-3631,10 25-976,-8-134 427,-1-3-695,0 0 1,-1 10 1243,-1 4-877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2.9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 55 7690,'-31'-33'2991,"31"32"-2844,-1 1-1,1-1 1,-1 1-1,1-1 1,-1 1 0,1-1-1,-1 0 1,1 1 0,0-1-1,-1 0 1,1 1-1,0-1 1,-1 0 0,1 1-1,0-1 1,0 0 0,0 0-1,0 1 1,0-1-1,0 0 1,0 0 0,0 1-1,0-1 1,0 0-147,0-2 1310,0 2-10,0 1-249,0 0-164,1 0-125,4 15 252,-4-11-947,0-1 1,0 1-1,0-1 0,1 0 0,1 3-67,5 8 160,-1-1 25,1 1 0,-2-1 0,0 1 0,-1 1 0,0-1 0,2 13-185,13 101 1824,-2 26-1824,1 132 852,-17-255-803,-1-22-37,15 356 462,-15-240-18,-15 113-456,10-207-268,0 0-1,-6 18 269,10-48-276,-1 0 0,1 0 0,0 0 0,-1 1 0,1-1 0,-1 0 1,0 0-1,1 0 0,-1 0 0,0 0 0,0 0 276,1-12-1076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3.2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10634,'12'13'3216,"0"1"0,3 4-3216,0 4 1306,0 1-1,-2 0 0,10 24-1305,-10-18 880,2-1 0,1 0 0,7 7-880,-14-22 256,1-1 1,1 0-1,0 0 0,0-1 1,1-1-1,0 0 0,8 4-256,-17-11 36,0-1 0,0 0 0,1-1 1,-1 1-1,1-1 0,-1 1 0,1-1 0,0 0 0,0 0 0,0-1 0,-1 1 1,4-1-37,-4 0 11,-1 0 0,1 0 1,-1-1-1,1 0 0,-1 1 1,0-1-1,1 0 0,-1 0 1,0 0-1,0 0 1,0 0-1,0-1 0,0 1 1,0-1-1,0 1 0,0-1 1,0 0-1,-1 0 1,2-1-12,18-26-143,-1-1 1,2-9 142,22-32 674,-19 34-363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3.7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1 310 12331,'0'0'197,"0"0"0,0 1 1,0-1-1,1 1 0,-1-1 1,0 0-1,0 1 1,1-1-1,-1 1 0,0-1 1,1 0-1,-1 1 0,0-1 1,1 0-1,-1 0 1,0 1-1,1-1 0,-1 0 1,1 0-1,-1 0 0,0 0 1,1 1-1,-1-1 1,1 0-1,-1 0 0,1 0 1,-1 0-1,0 0 0,1 0 1,-1 0-1,1 0 1,-1 0-1,1 0 0,-1 0 1,1 0-1,-1-1-197,23-2 393,-19 2 201,7-1-396,0-1-1,0 0 1,0-1 0,-1 0-1,1-1 1,-1 0 0,0 0-1,0-1 1,3-4-198,0 0 35,0-1-1,-1-1 1,0 0 0,-1 0-1,-1-1 1,2-2-35,-8 8 8,0 0-1,1 0 1,-2 0-1,1 0 1,-1-1-1,-1 1 1,1-1-1,-1 0 1,0 0 0,-1 0-1,0-1-7,0 5 18,-1 1 1,0 0-1,0-1 1,0 1-1,-1 0 1,1-1-1,-1 1 1,1 0-1,-1-1 1,0 1-1,-1 0 1,1 0-1,0 0 1,-1 0-1,0 0 0,0 0 1,0 0-1,0 0 1,0 1-1,0-1 1,-1 1-1,1 0 1,-1 0-1,0 0 1,1 0-1,-1 0 1,-2-1-19,3 2 38,0 0 1,1 0 0,-1 0 0,0 1-1,0-1 1,0 1 0,0-1 0,0 1-1,0-1 1,0 1 0,0 0 0,0 0 0,0 0-1,0 0 1,0 0 0,1 1 0,-1-1-1,0 0 1,0 1 0,0 0 0,0-1-1,0 1 1,0 0 0,1 0 0,-1 0-1,0 0 1,1 0 0,-1 0 0,1 1 0,-1 0-40,-2 2 62,1 0 0,0 1 0,1-1 0,-1 1 0,1-1 0,0 1 0,0 0 0,0 0 0,1 0 0,-1 0 0,1 1 0,1 0-61,-2 9 141,0 0 1,1 0 0,2 12-142,0-15 51,0 1 1,1-1 0,1 0-1,0 0 1,1 0-1,0-1 1,0 1 0,1-1-1,1 0 1,3 4-52,-5-9 18,0 0 0,0 0 0,1-1 0,0 1-1,0-1 1,0 0 0,1-1 0,-1 1 0,1-1 0,0 0 0,1-1 0,-1 1 0,1-1-18,-1 0-249,0-1-1,0 0 1,0-1 0,0 1 0,0-1 0,0 0 0,0-1-1,0 1 1,0-1 0,1-1 0,-1 1 0,0-1-1,0 0 1,0 0 0,4-2 249,-8 2-320,1 0 0,0 0-1,0 0 1,0-1 0,-1 1 0,1-1-1,-1 0 1,1 0 320,16-20-1420</inkml:trace>
  <inkml:trace contextRef="#ctx0" brushRef="#br0" timeOffset="1">399 117 10570,'9'7'4513,"5"6"-2248,3 5-225,4 8-223,1 2-233,2 2-520,0 0-264,-1 0-408,1-6-160,2-2-344,-4-12-512,-4-10-1160,-2-2-529,-5-11 1257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4.1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223 2 8394,'-2'-2'4273,"-13"5"-528,-7 5-1481,-7 11-496,-2 6-159,-3 9-561,0 3-264,9 0-368,7-1-72,10-12-848,4-9-704,12-3 776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4.5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194 132 11346,'-1'-6'768,"1"1"-1,-1 0 1,-1 0-1,1 0 1,-1 0-1,0 0 1,0 0-1,0 0 1,-2-2-768,1 2 363,-1 0 0,1 0 0,-1 0 0,0 0 0,-1 1 0,1-1 1,-1 1-1,-1 0-363,3 1 66,1 1 0,-1 0 1,0 0-1,-1 0 1,1 1-1,0-1 0,0 1 1,-1 0-1,1 0 0,-1 0 1,1 0-1,-1 0 1,0 1-1,1 0 0,-1 0 1,1 0-1,-1 0 0,0 0 1,1 1-1,-1-1 1,1 1-1,-1 0 0,1 0 1,-1 0-1,1 1 0,0-1 1,0 1-1,0 0 1,-3 1-67,3 0 31,0 0 0,0 0 0,1 0 0,-1 1 0,1-1 0,-1 1 0,1-1 0,0 1 1,1 0-1,-1 0 0,0 0 0,1 0 0,0 0 0,0 0 0,0 0 0,1 2-31,-2 5 98,1 1-1,1-1 1,0 1 0,0-1-1,2 4-97,-2-12 35,0 0 0,1 0 0,-1 1 0,1-1 0,0 0 0,0 0 0,0 0 0,0 0 0,1 0-1,-1-1 1,2 2-35,-2-3 6,0 0-1,0 0 0,0 0 0,0 0 1,0 0-1,1 0 0,-1-1 1,0 1-1,1 0 0,-1-1 0,0 1 1,1-1-1,-1 0 0,1 1 0,-1-1 1,0 0-1,1 0 0,-1 0 1,1 0-1,-1 0 0,1 0 0,-1 0 1,1-1-1,0 1-5,3-1-5,0-1 0,0 1 0,-1-1 0,1 0 0,0 0 0,-1 0 0,1-1 0,-1 0 0,0 0 0,1 0 5,9-9-38,0-1 0,1-1 38,7-7-21,-14 12 19,5-4 7,-12 13-3,-1-1 1,1 1-1,0-1 1,-1 1-1,1 0 0,0-1 1,-1 1-1,1 0 1,0-1-1,-1 1 1,1 0-1,0 0 1,0 0-1,-1 0 1,1 0-1,0 0 0,0 0 1,0 0-3,0 0 7,-1 0 0,1 1 0,0-1 0,-1 0 0,1 1 0,-1-1 0,1 1 0,-1-1 0,1 1 0,-1-1 0,1 1 0,-1-1 0,0 1 0,1 0 0,-1-1 0,0 1 0,1 0 0,-1-1 0,0 1 0,0 0 0,0-1 0,1 1 0,-1 0-7,3 18 160,-3-16-121,2 10 66,-1-1-131,0-1 0,1 0-1,1 0 1,1 3 26,-4-13 26,0 0 0,0 0 0,1 0 0,-1 0 1,0 0-1,1 0 0,-1 0 0,1 0 0,0 0 0,-1 0 0,1 0 0,0 0 1,-1 0-1,1 0 0,0-1 0,0 1 0,0 0 0,0-1 0,0 1 0,0 0 1,0-1-1,0 1 0,0-1 0,0 1 0,0-1 0,0 0 0,0 0 0,0 1 0,0-1-26,18-2 409</inkml:trace>
  <inkml:trace contextRef="#ctx0" brushRef="#br0" timeOffset="1">478 1 11546,'-8'6'5242,"-15"5"-2274,3 10-1407,-1 4 39,5 11-568,5-2-296,8-1-384,6 1-104,11-14-176,8-2-8,12-15-712,8-3-576,5-19 328,11-11 184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5.8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6 8754,'0'-2'2418,"3"-2"1078,-3 4-3206,1 1 0,-1-1 1,1 0-1,-1 1 0,1-1 0,-1 0 0,1 1 0,-1-1 0,1 1 0,-1-1 0,0 0 0,1 1 0,-1-1 0,1 1 0,-1-1 0,0 1 0,0 0-290,13 16 798,1-1 0,9 10-798,-2-4 1151,10 15-1151,11 13 769,2-2-1,3-2 1,1-2-769,-6-3 163,-27-25-463,1 0 0,14 10 300,-38-28-2602,1 2 1593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4.8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70 0 12067,'-8'28'5305,"-1"14"-2481,-3 14-1375,0 11-9,6 5-528,1-4-320,9-9-344,7-11 0,8-19-720,4-13-592,5-20-3153,-2-16 2705</inkml:trace>
  <inkml:trace contextRef="#ctx0" brushRef="#br0" timeOffset="1">14 233 12723,'-13'5'5169,"17"-6"-2545,5 0-1071,6-2-281,5 3-184,6-1-664,4 0-192,3-3-456,0 1 984,-2-5-648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5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0 12227,'-2'0'398,"0"1"0,0 0 0,0-1 0,-1 1 1,1 0-1,0 0 0,0 0 0,0 0 0,0 1 1,0-1-1,1 0 0,-1 1 0,0 0 0,0-1 0,1 1 1,-1 0-399,-4 6 533,1 0 0,0 0 0,-2 6-533,5-12 167,-6 15 362,0 1-1,1 0 1,1 0 0,1 1-1,-2 10-528,2 0 560,1-1 0,2 0 0,0 16-560,2-30 110,1 0 0,0-1 0,1 1 1,0-1-1,1 0 0,1 0 0,0 0 0,1 0 1,0 0-1,1 0-110,-3-8 7,-1-1 0,1 1 0,0-1 0,0 0 0,0 0-1,1 0 1,-1 0 0,1-1 0,0 1 0,0-1 0,0 0 0,1 0 0,-1-1 0,1 1 0,0-1 0,-1 0 0,1 0 0,0 0 0,0-1 0,0 0 0,0 0 0,0 0-1,1-1 1,-1 1 0,0-1 0,0 0 0,3-1-7,0 0-33,-1 0 1,0-1-1,0 1 0,0-1 0,0-1 0,0 1 0,0-1 1,-1-1-1,1 1 0,-1-1 0,0 0 0,0 0 1,0-1-1,-1 0 0,2-1 33,-1-1-114,0 0 0,0-1 0,-1 1 0,0-1 0,0 0 0,-1 0 0,0-1 1,-1 1-1,1-1 0,-2 0 0,2-5 114,-2 3-119,0 0 0,-1 0 1,0 0-1,-1 0 0,0 0 0,0-1 1,-2 1-1,1 0 0,-3-8 119,1 10 5,1 0 1,-1 1-1,-1-1 0,0 1 0,0 0 0,0 0 0,-1 0 0,0 1 0,-1-1 0,0 1 1,0 0-1,-1 0-5,-3-1 23,0-1 0,-1 2 1,1-1-1,-2 1 1,1 1-1,-9-4-23,12 7 7,-1-1 1,0 2-1,1-1 0,-1 1 0,0 0 0,-1 1 1,1 0-1,0 0 0,-8 1-7,13 1-77,0-1 1,0 1-1,0 0 1,0 0-1,0 0 1,1 1-1,-1-1 1,0 1-1,1 0 1,-1 0-1,1 0 1,0 0-1,0 1 0,0-1 1,0 1-1,0 0 1,0 0-1,1 0 1,-1 0-1,1 0 1,0 1-1,0-1 1,-1 3 76,2-2-83,0 0 1,0-1 0,0 1-1,1 0 1,-1 0 0,1-1 0,0 1 82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5.9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190 2 11466,'-23'-1'4577,"0"12"-2592,2 6-641,-7 17 16,0 7-79,-1 14-209,4 3-128,19 3-240,-1-3-152,19-9-320,8-4-104,1-11-48,11-4-256,0-13-872,1-9-608,8-8 904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6.2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0 11250,'2'64'8069,"0"-30"-4567,-3 29-3502,-2-43 561,2-14-422,1-1 0,-1 1-1,1-1 1,0 1 0,0-1-1,0 1 1,1-1 0,0 4-139,1-6 35,1-8-95,6-35-582,-6 22 404,2-1 1,0 2-1,1-1 1,1-1 237,-5 14-6,1 0 0,-1 0 1,1 1-1,0-1 0,0 1 0,0 0 0,1 0 1,-1 0-1,1 0 0,0 1 0,0 0 0,1-1 1,-1 1-1,1 1 0,-1-1 0,4-1 6,-5 3 29,0 0-1,0 0 1,0 0-1,-1 1 1,2-1-1,-1 0 1,0 1-1,0 0 1,0 0-1,0 0 1,0 0-1,0 1 1,0-1-1,0 1 1,0-1-1,0 1 1,0 0-1,0 0 1,-1 1-1,1-1 1,0 0-1,-1 1 1,1 0-1,-1 0 0,2 0-28,0 3 118,0-1-1,1 0 0,-2 1 0,1 0 0,-1 0 0,1 0 0,-1 0 0,-1 1 1,1-1-1,-1 1 0,0 0 0,0 2-117,1 4 303,-1 0 0,-1 0-1,0 0 1,0 6-303,-1-5 278,1 0 0,0-1 0,1 1 0,1 2-278,-3-15 6,0 1-1,0-1 1,0 1-1,0-1 1,0 1-1,0-1 1,1 1-1,-1-1 1,0 0-1,0 1 1,1-1-1,-1 1 1,0-1-1,1 1 1,-1-1-1,0 0 1,1 1-1,-1-1-5,1 0 1,-1 0-1,0 0 0,0 0 0,0 0 1,1 0-1,-1 0 0,0 0 0,0 0 1,1 0-1,-1 0 0,0 0 0,0 0 0,0 0 1,1 0-1,-1-1 0,0 1 0,0 0 1,0 0-1,1 0 0,-1 0 0,0 0 0,0-1 1,0 1-1,0 0 0,0 0 0,1 0 1,-1-1-1,9-16-108,-8 14 86,8-14-122,1 1 0,0 0-1,1 0 1,1 1 0,1 1 0,12-12 144,-21 22-3,-1 0 0,1 1 1,0 0-1,0 0 1,2-1 2,-5 4 10,0-1 0,1 0 1,-1 0-1,1 1 0,-1-1 0,0 1 1,1-1-1,0 1 0,-1 0 0,1 0 1,-1-1-1,1 1 0,-1 0 1,1 0-1,-1 1 0,1-1 0,0 0 1,1 1-11,-2 0 29,1-1 1,0 1 0,0 0 0,0 0-1,0 0 1,-1 0 0,1 1-1,0-1 1,-1 0 0,1 1 0,-1-1-1,0 1 1,1-1 0,-1 1-1,0 0-29,1 1 53,0 1 0,-1-1 0,1 0 0,-1 1-1,0-1 1,0 1 0,0 0 0,-1 1-53,2 8 150,-2 1-1,0-1 1,0 1 0,-2 4-150,1-10 40,0 28-1235,2-29 351,7-7 211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6.7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12723,'9'22'5117,"7"18"-6,-13-33-4664,-1 1 0,0-1 0,-1 1-1,0-1 1,0 1 0,0-1 0,-1 7-447,-1-5 142,1 0-1,-1 0 1,-1-1 0,1 1 0,-2 0-1,1 0 1,-1-1 0,-1 0 0,1 1 0,-5 6-142,8-15-11,0 0 0,0 0 0,0 0 0,0 1 1,0-1-1,-1 0 0,1 0 0,0 0 0,0 0 1,0 0-1,0 0 0,0 1 0,0-1 1,0 0-1,0 0 0,-1 0 0,1 0 0,0 0 1,0 0-1,0 0 0,0 0 0,0 0 0,0 0 1,-1 0-1,1 0 0,0 0 0,0 1 1,0-1-1,0 0 0,-1 0 0,1 0 0,0 0 1,0 0-1,0-1 0,0 1 0,0 0 1,-1 0 10,-1-6-507,2-12-519,0 16 933,1-14-452,0 1 0,1-1 0,1 1-1,0-1 1,3-7 545,-4 17-9,1 0-1,-1-1 1,1 1 0,0 0-1,0 1 1,1-1-1,-1 0 1,1 1-1,1 0 1,-1 0-1,1 0 1,0 1 0,0-1-1,3-1 10,-5 4 28,0 1 0,0-1 0,0 1 1,0 0-1,1-1 0,-1 2 0,0-1 0,1 0 0,-1 1 0,0-1 0,1 1 0,3 0-28,-2 0 114,1 1 0,0 0 1,-1 0-1,1 0 0,-1 1 0,1 0 0,4 2-114,-3 0 218,1-1-1,-1 2 1,0-1 0,0 1-1,-1 0 1,1 0 0,-1 1-1,0 0 1,-1 0 0,0 1-1,2 1-217,-1 1 72,-1 1 0,0 0 0,0 0 0,-1 1 0,0-1 0,-1 1 0,0 0 0,-1 0-1,0 0 1,-1 0 0,0 0 0,-1 0 0,0 9-72,0-18-55,0 0 0,0 0 0,-1-1 0,1 1 0,0 0 0,-1-1 0,1 1-1,-1-1 1,0 1 0,1-1 0,-1 1 0,0-1 0,-1 2 55,-2-3-21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7.10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13595,'32'32'5609,"1"6"-3120,2 13-1161,2 0 168,-3 11-247,0 2-201,-9 0-272,-4 4-152,-18-4-272,-6-3-64,-20-4-328,-6-4-688,-10-10-1000,-4-3 343,5-25 513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9.16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2760 176 7618,'-6'-20'3938,"4"9"-2496,-1 0 0,-1 1 1,-3-8-1443,4 14 196,1-1 1,-1 1 0,0 0-1,0 0 1,0 0 0,0 1-1,-1-1 1,1 1 0,-1 0-1,-2-1-196,-5-4 274,0 1 0,-1 0 0,0 1 0,-1 0-1,1 1 1,-1 1 0,-1 0-274,-5-1 251,-1 1-1,1 1 1,-1 0 0,-10 2-251,-25 1 316,1 4 1,-1 1-1,-3 4-316,-283 50 711,218-31-487,-90 34-224,50-2 98,3 7 0,-76 46-98,149-64-5,2 3 1,2 3-1,3 5 0,-70 66 5,107-85 2,1 2 1,3 1-1,-34 49-2,8 3 22,5 2 0,4 2 0,4 3 0,2 10-22,36-77 14,2 0 0,1 0 1,-5 34-15,8-17 10,2 0 1,2 25-11,4-24 1,1 0 0,3 0 0,3 0 0,2 0 0,2-1 0,2 0 0,19 44-1,-4-25-5,4-2 0,2-1-1,4-1 1,2-3 0,3-1 0,3-2 0,3-2 0,2-3 0,24 20 5,-10-19-10,1-3 1,39 22 9,-51-41-8,2-2 1,1-3 0,44 16 7,-11-12-4,2-5 0,2-3 0,0-4 0,12-3 4,-6-3 4,1-5-1,0-4 1,1-4 0,11-6-4,-18-5 8,0-5 0,-1-3 0,-1-5 0,81-29-8,-66 12 11,-2-4 0,-2-6 0,-1-3 0,1-8-11,7-14 72,84-71-72,-101 66 110,70-72-110,-112 95 57,-1-3 1,-4-2-1,21-34-57,-41 50 57,-1-1 0,-3-2 0,-1 0 0,-3-1-1,-1-1 1,-3-1 0,-2 0 0,-2-1 0,-2-1-1,1-33-56,-7 12 87,-3 0 0,-3 0 0,-3 0 0,-7-20-87,-14-54 393,-29-79-393,18 92 314,-8-2-314,34 104 56,-1 1 0,-1 0 0,-2 1-1,-9-12-55,11 21 52,0 2 0,-1-1 0,-1 2-1,-1 0 1,0 1 0,-13-8-52,2 4 114,-1 1 1,-25-11-115,-65-27 190,-112-40-30,83 37-160,-213-93-390,350 148 367,-155-62-935,140 58 410,-1 2-1,0 0 1,0 1 0,0 2 0,-6 0 548,22 4-299,1 0 1,-1 0-1,1 1 0,-7 2 299,2 0-385,1 1-1,-5 2 386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49.9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82 1 10626,'0'5'875,"1"15"2853,-1 0 0,-1 1-3728,0-16 331,1 1 0,-1-1 0,0 0 0,0 0 0,-1 0 0,0 0 0,0 0 0,0 0 0,0-1 0,-2 3-331,3-6 41,1 0-1,0-1 1,-1 1-1,1 0 1,0-1-1,-1 1 1,1-1-1,-1 1 1,0-1-1,1 1 0,-1-1 1,1 1-1,-1-1 1,0 1-1,1-1 1,-1 0-1,0 1 1,1-1-1,-1 0 1,0 0-1,1 0 1,-1 1-1,0-1 0,0 0 1,1 0-1,-1 0 1,0 0-1,0 0-40,0-1 35,0 1-1,0-1 0,0 0 1,0 1-1,0-1 0,0 0 1,1 0-1,-1 0 0,0 1 1,0-1-1,1 0 0,-1 0 1,0 0-1,1 0 0,-1 0 1,1-1-35,-3-3 52,1-1 0,0 0 1,0 0-1,0 0 0,1 0 1,0-3-53,1 5 9,0 0-1,0 0 1,1 0 0,-1 0-1,1 0 1,0 0 0,0 0-1,1 0 1,-1 1 0,1-1 0,0 0-1,2-2-8,-4 4 6,1 1 1,0 0-1,0-1 0,0 1 0,0 0 0,0 0 0,0 0 1,0-1-1,0 1 0,1 0 0,-1 1 0,0-1 0,1 0 1,-1 0-1,0 1 0,1-1 0,-1 0 0,1 1 0,-1 0 1,1-1-1,-1 1 0,1 0 0,0 0 0,-1-1 1,1 1-1,-1 1 0,1-1 0,-1 0 0,1 0 0,-1 0 1,1 1-1,-1-1 0,1 1-6,0 0 33,-1 0 1,0 0-1,0 0 0,0 0 0,0 0 1,0 0-1,-1 1 0,1-1 1,0 0-1,0 0 0,-1 1 1,1-1-1,-1 0 0,1 1 1,-1-1-1,0 1 0,1-1 1,-1 1-1,0-1 0,0 1 1,0-1-1,0 1 0,0-1 0,0 1-33,-1 4 107,1 0 0,-1 0 0,0 0 0,0 0 0,-1 1-107,1-4 25,0 0 1,0 1 0,-1-1-1,1 0 1,-1 0 0,0-1-1,0 1 1,0 0 0,0 0-1,0-1 1,0 1 0,-3 1-26,4-3 7,-1 0 0,1-1 1,-1 1-1,1 0 0,-1-1 1,1 1-1,-1-1 0,0 1 1,1-1-1,-1 0 0,0 1 0,1-1 1,-1 0-1,0 0 0,1 0 1,-1 0-1,0-1 0,1 1 1,-1 0-1,1-1 0,-1 1 0,0-1 1,1 0-1,-1 1 0,1-1-7,-4-1 17,4 1-15,0 1-1,0 0 1,1 0-1,-1-1 0,0 1 1,0 0-1,1-1 1,-1 1-1,0-1 1,1 1-1,-1-1 1,0 1-1,1-1 0,-1 1 1,0-1-1,1 0 1,-1 1-1,1-1 1,0 0-1,-1 1 0,1-1 1,-1 0-1,1 0 1,0 1-1,0-1 1,-1 0-1,1 0 1,0 0-1,0 0-1,13-12 825,-12 12-363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0.2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66 13 10610,'1'1'281,"0"-1"0,-1 0 0,1 0 0,0 0 0,-1 0 0,1 0 0,0 0 0,-1 0 0,1 0 0,0 0 0,-1 0 0,1 0 1,0 0-1,-1 0 0,1-1 0,0 1 0,-1 0 0,1 0 0,-1-1 0,1 1 0,0 0 0,-1-1 0,1 1 0,-1-1 0,1 1 0,-1-1 0,1 1 0,-1-1 0,0 1 0,1-1 0,-1 1 0,1-1-281,-1 1 81,0 0 0,0 0-1,0-1 1,0 1 0,0 0 0,0 0 0,0 0 0,0 0 0,0 0 0,0 0-1,0-1 1,0 1 0,0 0 0,0 0 0,0 0 0,0 0 0,0 0-1,0-1 1,0 1 0,0 0 0,0 0 0,0 0 0,0 0 0,0 0 0,0 0-1,0-1 1,0 1 0,0 0 0,0 0 0,-1 0 0,1 0 0,0 0-1,0 0 1,0 0 0,0 0 0,0-1 0,0 1 0,0 0 0,0 0 0,-1 0-1,1 0-80,0 0 41,-1 0 0,1 0-1,0 0 1,-1 0 0,1-1-1,-1 1 1,1 0-1,0 0 1,-1 0 0,1 0-1,-1 0 1,1 1 0,0-1-1,-1 0 1,1 0 0,-1 0-1,1 0 1,0 0-1,-1 1-40,-22 11 212,-10 9-212,28-17 35,9-4-17,5-3-9,-2 0-9,1 1 1,-1-1 0,1 2-1,-1-1 0,-3 1 2,-1 1 0,0 0 0,0-1 0,0 1-1,0 1 1,0-1 0,0 0 0,0 1 0,0-1 0,0 1-1,1 0-1,-3 0 36,0-1-1,0 1 0,0 0 0,0-1 0,0 1 0,-1 0 0,1 0 0,0 0 0,-1 0 1,1 0-1,0 0 0,-1-1 0,1 1 0,-1 0 0,1 1 0,-1-1 0,0 0 1,0 0-1,1 0 0,-1 0 0,0 0 0,0 0 0,0 0 0,0 0 0,0 0 0,0 0 1,0 1-36,0-1 40,0 0 1,-1 0 0,1 0 0,0 0 0,0 0 0,0 0 0,-1 0 0,1 0 0,0 0 0,-1 0 0,1 0 0,-1 0 0,1 0 0,-1 0 0,0 0 0,1 0 0,-1-1 0,0 1 0,0 0 0,1 0 0,-1-1-1,0 1 1,0-1 0,0 1 0,0-1 0,0 1 0,0-1-41,-5 1 37,-1 0 0,0 0 0,1-1 1,-1 0-1,0 0 0,1-1 0,-1 0 0,0 0 0,1-1 0,-3 0-37,8 1-70,0 1-1,0 0 1,0-1-1,1 1 1,-1-1 0,0 1-1,1-1 1,-1 1-1,0-1 1,1 0 0,-1 1-1,0-1 1,1 0 0,-1 1-1,1-1 1,0 0-1,-1 0 1,1 1 0,-1-1 70,-2-6-541,-5-3 141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0.8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194 1 10242,'-2'-1'5688,"-11"2"-4517,4 0-808,1 1-1,-1 0 1,1 1 0,0 0 0,0 1-1,0-1 1,0 1 0,1 1 0,-1 0-1,1 0 1,0 0 0,1 1 0,-1 0-1,-2 3-362,8-7 73,-1 0-1,1-1 0,0 1 1,-1 0-1,1 0 1,0 0-1,0 0 0,1 0 1,-1 0-1,0 1 0,1-1 1,-1 0-1,1 0 0,0 1 1,0-1-1,0 0 1,0 0-1,0 1 0,0-1-72,1 1 56,0-1 1,0 1-1,0 0 0,0-1 0,0 1 1,1-1-1,-1 0 0,1 1 0,-1-1 1,1 0-1,0 0 0,0 0 0,2 1-56,6 5 126,1 0-1,1-1 0,-1-1 0,1 0 0,11 4-125,-20-9 28,20 9 110,-14-7-52,0 1-1,-1 0 0,1 1 1,-1 0-1,6 4-85,-7-5 90,6 5 92,-12-9-161,0 1-1,-1-1 1,1 1-1,-1-1 1,1 1-1,-1-1 1,0 1-1,1 0 1,-1-1-1,1 1 1,-1-1 0,0 1-1,0 0 1,1-1-1,-1 1 1,0 0-1,0-1 1,0 2-21,0-2 20,0 1 1,-1-1 0,1 1 0,0 0-1,-1-1 1,1 1 0,0-1 0,-1 1 0,1-1-1,-1 1 1,1-1 0,-1 1 0,0-1-1,1 1 1,-1-1 0,1 0 0,-1 1-1,0-1 1,1 0 0,-1 0 0,0 0 0,1 1-1,-1-1 1,0 0 0,1 0 0,-1 0-1,0 0 1,0 0-21,0 0 19,-13 2 114,-1 0 0,0-1 0,0-1 0,1 0-1,-8-2-132,-7-1-97,0-2-1,-9-3 98,32 6-374,0 1 0,0-1 0,0 0 0,1-1 0,-1 1 0,1-1 0,-2-1 374,7 4-129,-1 0 1,1 0-1,0 0 0,0 0 0,0 0 0,-1 0 1,1 0-1,0-1 0,0 1 0,0 0 0,0 0 1,-1 0-1,1 0 0,0 0 0,0-1 0,0 1 1,0 0-1,0 0 0,0 0 0,-1-1 0,1 1 1,0 0-1,0 0 0,0 0 0,0-1 0,0 1 1,0 0-1,0 0 0,0-1 0,0 1 0,0 0 1,0 0-1,0 0 0,0-1 0,0 1 0,0 0 129,10-9-2556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6.3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87 6969,'1'4'1682,"0"0"0,1-1 0,-1 1 0,1-1-1,2 4-1681,21 27 2872,-17-25-2015,3 5-300,0-1 1,1 0-1,1-1 1,0 0-1,1-1 0,0 0 1,1-2-1,0 1 1,0-2-1,15 6-557,-14-7 228,0 0 0,0-2 0,1 0 0,-1-1 0,16 2-228,-26-5 31,0-1 0,0 0 1,0 0-1,1 0 1,-1-1-1,0 0 0,0 0 1,0-1-1,0 1 1,0-1-1,0-1 0,-1 1 1,1-1-1,-1 0 0,1 0 1,-1-1-1,0 1 1,0-2-32,4-3 23,-1 0 1,-1-1-1,0 1 1,0-2-1,-1 1 1,0-1-1,4-7-23,2-9 51,-1-1 0,4-12-51,-14 34-20,4-8-64,-1-1 1,0 0 0,-1 0-1,0 0 1,-1-7 83,-3 8-1078,0 9-3185,2 14 2953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1.4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1 12467,'-12'13'4849,"5"12"-3273,-4 9-816,-5 18-72,-2 4 97,6 9 119,9-1-208,12-11-352,14-2-112,9-19-72,6-11-256,5-24-968,1-14 1992,-4-19-1032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1.7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51 13299,'-8'-6'5097,"21"7"-3153,8-1-1103,6-1-201,7-3-40,8-6-312,0 1-104,0-4-592,-5 4 392,-20 9-112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2.2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0 8634,'-7'22'3448,"7"-20"-3372,0 0 1,0 1 0,0-1-1,0 0 1,0 0-1,0 0 1,1 0 0,-1 1-1,1-1 1,0 0 0,-1 0-1,1 0 1,0 0-1,0 0 1,0 0 0,0 0-1,1-1 1,-1 1 0,0 0-1,1-1 1,0 1-77,15 14 693,0-1 0,1-1 1,1 0-1,0-2 0,9 4-693,-3 0 413,135 86 1217,-111-67-1147,-1 2 0,7 9-483,-4 5 350,-1 2 0,-3 2 0,-2 2 0,34 57-350,134 261 785,-163-283-641,256 503 590,-225-416-558,-8 3 0,-7 3 0,-9 2-1,-8 3 1,-8 2 0,-8 1 0,-9 2 0,-6 60-176,-14 78 146,-10-216-180,-17 97 34,14-162-842,-2 0-1,-3-1 1,-18 46 842,12-52-736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8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1 8066,'-4'2'3681,"4"3"-1353,4 10-928,2 0 97,2 13 103,0 9-72,-4 11-279,-1 6-169,-1 2-360,-2-1-136,2-1-280,-1-6-80,0-7-96,2-7-120,1-15-648,-3-6-512,-1-14 944,-1-8-256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9.1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1 330 11330,'18'0'4593,"7"-3"-2720,9 2-649,5-3 120,7 1-111,1 2-177,1 0-424,-4 1-200,-8 4-256,-10 0-8,-10-4-1096,-1 0-592,-10 0 919</inkml:trace>
  <inkml:trace contextRef="#ctx0" brushRef="#br0" timeOffset="1">378 0 12019,'2'14'4833,"1"9"-2633,-1 7-680,-2 18-23,-6 7-161,6 11-472,-7-1-232,6-1-336,1-5-112,1-10-168,7-9-360,0-12-1176,1-13-288,8-8 911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4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3031 27 9786,'1'-2'580,"-1"0"-1,1 0 1,0 0-1,0 0 1,0 0-1,0 0 1,0 1 0,0-1-1,0 0 1,1 1-580,1-5 5932,-17 8-4790,11-2-1079,0 0-1,0 1 1,0-1-1,0 1 0,1 0 1,-1 0-1,0 0 1,1 0-1,-2 1-62,-35 20 462,13-7 365,-23 10-827,-60 20 390,-2-6 0,-2-4 0,-1-5 0,-50 4-390,40-15 33,-2-6-1,1-5 1,-103-8-33,-47-17-3,-52-19 3,-314-69 124,554 90-800,-1 4 0,-1 4 1,-20 3 675,94 5-608,11-1 300,0 0-1,-1 0 0,1 0 1,0 0-1,0-1 0,-1 1 1,1-1-1,0 0 309,3 0-30,1 1-1,0 0 1,0 0 0,-1-1-1,1 1 1,0 0 0,0 0 0,-1-1-1,1 1 1,0 0 0,0-1 0,0 1-1,-1 0 1,1-1 0,0 1-1,0 0 1,0-1 0,0 1 0,0 0-1,0-1 1,0 1 0,0 0-1,0-1 1,0 1 0,0 0 0,0-1-1,0 1 31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4.70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672 24 9866,'-10'-11'6352,"10"10"-6251,-1 0 0,1 0 0,-1 0 0,1 1 0,-1-1 0,0 0 0,1 0 0,-1 1 0,0-1 0,0 1 0,1-1 0,-1 1 0,0-1 0,0 1 0,0-1 0,0 1 0,0 0 0,1-1 0,-1 1 0,0 0 0,0 0 0,0 0 0,-1-1-101,-2 2 40,1-1-1,-1 0 0,0 1 0,1-1 1,-1 1-1,1 0 0,-1 0 1,1 1-1,-1-1 0,1 1 0,0-1 1,0 1-1,-3 2-39,3-2 28,-27 17 752,-23 20-780,-8 5 600,17-15-183,-134 96 881,144-99-1097,1 3 0,1 0 1,2 2-1,1 1-201,21-22 60,0 0 1,1 1 0,0 0-1,1 0 1,0 0 0,1 1 0,-3 8-61,6-13 44,0 1 1,0-1 0,1 1-1,0 0 1,0 0 0,1-1-1,0 1 1,0 0 0,1 0-1,-1-1 1,2 1-1,-1-1 1,2 2-45,5 12 130,0-1 0,2 0 0,0 0 0,1-1 0,1-1 0,1 0 0,1 0 0,0-1 0,16 14-130,-14-17 93,0-1 0,0 0 0,1-1 0,1-1 1,15 8-94,-7-6-173,1-2 1,0-1 0,25 7 172,-45-15-432,-1 0 1,1-1-1,0 0 0,0 0 1,0 0-1,0-1 1,0 0-1,0 0 0,0-1 1,0 0-1,0 0 0,0 0 432,6-4-1328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8.8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311 115 7642,'-1'-3'8406,"2"-2"-5654,4-5-2459,-5 9 93,5-7 35,0-1 1,-1 1-1,0-1 1,-1 0-1,1-6-421,-3 14 38,-1 1-1,0-1 1,0 0-1,0 0 1,0 0-1,0 0 1,0 0 0,0 0-1,0 0 1,0 1-1,0-1 1,0 0-1,-1 0 1,1 0 0,0 0-1,0 0 1,-1 1-1,1-1 1,-1 0 0,1 0-1,-1 1 1,1-1-1,-1 0 1,0 1-1,1-1 1,-1 0 0,0 1-1,1-1 1,-1 1-1,0-1 1,0 1-1,1-1 1,-1 1 0,0 0-1,0-1 1,0 1-1,0 0 1,0 0 0,0 0-38,-3-2 120,-3 0 7,-2 0 1,1 0 0,0 0-1,0 1 1,0 1 0,-1-1-1,1 1 1,0 1 0,-1-1-1,1 1 1,0 1 0,-3 0-128,-20 6 245,1 1 0,-15 8-245,42-16 17,-5 2 25,-1 0 0,1 1 1,-1 0-1,1 1 1,0 0-1,1 0 0,-1 0 1,-3 5-43,8-7 10,1-1 0,0 1 0,0 0 0,0-1 0,0 1 0,0 0 0,0 0-1,1 0 1,-1 1 0,1-1 0,0 0 0,0 0 0,1 1 0,-1-1 0,0 1 0,1-1 0,0 0 0,0 1 0,0-1 0,0 1 0,1-1 0,-1 1 0,1-1 0,0 0 0,0 1-10,2 4 18,0-1 1,1 1-1,-1-1 0,2 0 1,-1 0-1,1 0 1,0 0-1,0-1 0,1 0 1,2 2-19,16 14 99,0-1 0,4 0-99,-11-8 49,62 47 154,82 66 534,-159-124-709,8 6 157,-2 0 1,7 6-186,-13-11 45,0-1 0,0 1 0,0-1 0,-1 1 0,1 0 0,-1 0 0,1 0 1,-1 0-1,0 0 0,0 0 0,0 0 0,-1 0-45,0-2 21,1 0 0,-1 0-1,0 0 1,0 1 0,0-1 0,0 0-1,-1 0 1,1 0 0,0 0 0,0 0 0,-1 0-1,1 0 1,0 0 0,-1 0 0,1 0-1,-1-1 1,1 1 0,-1 0 0,0 0 0,1 0-1,-1 0 1,0-1 0,1 1 0,-1 0-1,0-1 1,0 1 0,0 0 0,-1 0-21,-1 0 55,-1 1 0,0-1 1,0 1-1,0-1 0,0 0 1,-2 0-56,-10 1 102,-1 0 1,0-1 0,0 0-1,-7-2-102,-69-8-117,46 4-2176,-12 1 2293,2 3-2659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6.10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2119 75 8162,'-17'-4'1471,"1"0"0,0-1 0,-7-4-1471,0 0 1549,-13-2-1549,7 5 396,1 1-1,-1 1 0,0 2 0,0 1 1,0 1-1,-12 2-395,-26 5 989,-1 3 1,-12 6-990,-11 6 968,2 4 1,0 3 0,-71 36-969,62-17 286,2 3 0,1 5 0,-9 12-286,36-19 28,2 3 0,3 2 0,-42 48-28,65-56 4,2 1-1,2 2 0,2 2 0,2 1 0,0 7-3,-7 21 0,3 2 0,4 1 0,-2 20 0,13-30-4,2 1-1,4 0 1,-5 61 4,16-80-4,2-1 1,2 0-1,3 1 1,2-1 0,9 38 3,1-27-8,3 0-1,13 27 9,57 123-7,-65-163 13,2-2 0,2 0 0,3-2 0,1-1 0,29 31-6,-10-23 10,56 47-10,65 40 0,-5-18 0,6-7 0,4-8 0,137 60 0,-221-126 6,2-3 0,27 4-6,-46-21 12,1-4 0,1-2 0,19-2-12,-25-7 6,1-3-1,-1-3 1,1-3 0,66-11-6,-80 4-4,-1-3 0,0-2 0,-1-3 1,0-3-1,-2-1 0,14-10 4,13-12 0,-2-4 0,-2-3 0,-2-4 0,49-45 0,-112 87 4,101-88 56,-54 39 59,-4-2 1,40-61-120,-55 66 58,-4-1 1,-2-2 0,-3-1 0,-2-2 0,0-9-59,-9 13 33,-2-1 0,-2 0 0,-4-2 0,-2 1 0,-3-1 0,-2-1-1,-3-5-32,-4-33 187,-4-1-1,-5 1 1,-23-97-187,0 56 189,-7 2 0,-10-9-189,33 99 46,-3 1-1,-2 1 1,-1 1-1,-3 2 0,-2 0 1,-1 2-1,-3 1 0,-1 2 1,-39-36-46,4 16 158,-2 3 1,-3 3 0,-2 4-1,-12-3-158,-107-54 184,-45-10-184,136 72-12,-2 5 0,-30-3 12,-218-44-316,125 43-355,151 32-2264,-72-1 2935,116 13-3753,-20 2 3753,-31 7-2135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6.9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118 18 9266,'-10'6'2023,"6"-3"-556,0-1 0,0 1 0,-1-1 0,1 0 0,-2 0-1467,6-2 72,0 0-1,-1 0 1,1 0-1,0 0 1,0 0-1,0 0 1,0 0-1,0 0 1,0 0-1,0-1 1,-1 1-1,1 0 1,0 0-1,0 0 1,0 0-1,0 0 1,0 0-1,0 0 1,0 0-1,0-1 1,0 1-1,0 0 1,0 0 0,0 0-1,-1 0 1,1 0-1,0 0 1,0-1-1,0 1 1,0 0-1,0 0 1,0 0-1,0 0 1,0 0-1,0 0 1,0-1-1,0 1 1,0 0-1,1 0 1,-1 0-1,0 0 1,0 0-1,0 0 1,0 0 0,0-1-1,0 1 1,0 0-1,0 0 1,0 0-1,0 0 1,0 0-1,0 0 1,1 0-1,-1 0 1,0 0-1,0-1 1,0 1-1,0 0 1,0 0-1,0 0 1,1 0-1,-1 0 1,0 0-1,0 0 1,0 0-72,3-1 46,0 0 1,0 1-1,0-1 1,0 1-1,0-1 1,0 1-1,0 0 1,0 0-1,0 0 1,1 1-1,1 0-46,0 0 48,1 0-1,-1 0 0,0 1 0,4 2-47,-7-3 17,-1 0 0,0 0 0,0 0 0,1 0 0,-1 0 0,0 0 0,0 0 0,0 0 0,0 1 0,-1-1 0,1 0 0,0 1 0,-1-1 0,1 1 0,0-1 0,-1 1 0,0-1 0,1 1 0,-1-1 0,0 1 0,0-1 0,0 1-1,0-1 1,0 2-17,0 0 32,0-2-19,1 1-1,-1-1 1,0 1-1,0-1 1,0 1 0,-1-1-1,1 0 1,0 1 0,0-1-1,-1 1 1,1-1 0,-1 0-1,1 1 1,-1-1 0,0 0-1,1 0 1,-1 1-1,0-1 1,0 0 0,0 0-1,0 0 1,0 0 0,0 0-1,0 0 1,0 0 0,0-1-1,-1 1 1,1 0 0,0 0-1,-1-1 1,1 1 0,0-1-1,-1 1-12,-2-1 18,1 1 0,-1-1 0,0 1-1,0-1 1,1 0 0,-1 0 0,0-1 0,0 1-1,1-1 1,-1 0 0,0 0 0,-1-1-18,3 2 3,-1-1 1,1 0-1,-1 0 0,1-1 1,-1 1-1,1 0 1,0-1-1,0 0 1,0 1-1,0-1 1,0 0-1,0 0 1,0 0-1,1 0 0,-1 0 1,1-1-1,-2-1-3,3 2-1,-1 0-1,1 1 0,0-1 1,-1 0-1,1 1 0,0-1 1,0 0-1,0 0 0,0 1 1,0-1-1,1 0 0,-1 1 1,0-1-1,1 0 0,-1 1 1,1-1-1,0 0 0,0 1 1,-1-1-1,1 1 0,0-1 1,0 1-1,0 0 0,1-1 1,-1 1-1,0 0 0,0 0 1,2-1 1,1-2-1,1 1 0,0-1 0,0 1 0,0 0 0,1 1 0,-1-1 0,1 1 0,-1 0 0,4 0 1,-5 1 22,-1 0 0,0 0 0,1 0 0,-1 1 0,1 0 0,-1 0 0,1 0 0,-1 0 0,1 0 0,-1 1 0,1-1 0,-1 1 0,0 0 0,1 0 0,-1 0 0,0 1 0,1 0-22,-2-2 34,-1 1-1,0 0 0,0 0 1,0 0-1,0 0 1,0 0-1,0 0 1,0 0-1,-1 0 0,1 0 1,0 1-1,-1-1 1,1 0-1,0 1 1,-1-1-1,0 0 0,1 1 1,-1-1-1,0 1-33,0-1 21,0 0-1,0 0 1,0 0 0,0 0-1,0 1 1,0-1-1,-1 0 1,1 0-1,0-1 1,-1 1-1,1 0 1,-1 0 0,1 0-1,-1 0 1,0 0-1,1 0 1,-1 0-1,0-1 1,1 1 0,-1 0-1,0-1 1,0 1-1,0 0 1,0-1-1,0 1 1,0-1-1,0 0 1,0 1-21,-11 3 51,1-1 1,-1 0-1,0-1 1,0 0-1,-1 0 0,1-2 1,-2 0-52,-20 3 37,-19 4-909,53-7 834,0 0 0,0 0 0,0 0 0,0-1 0,0 1 1,0 0-1,0 0 0,0 0 0,0 0 0,0 0 0,0 0 0,0 0 0,-1-1 0,1 1 0,0 0 0,0 0 0,0 0 0,0 0 0,0 0 0,0 0 0,1 0 0,-1-1 0,0 1 0,0 0 0,0 0 0,0 0 0,0 0 0,0 0 1,0 0-1,0 0 0,0-1 0,0 1 0,0 0 0,0 0 0,0 0 0,0 0 0,0 0 0,1 0 0,-1 0 0,0 0 0,0 0 0,0 0 0,0 0 0,0-1 38,8-7-267,22-16-283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6.71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190 42 9546,'-34'-14'4058,"28"11"-1691,1 0 0,-1 0 0,-4-4-2367,9 6 128,-1 0 1,1 0-1,-1-1 0,1 1 1,0 1-1,-1-1 1,0 0-1,1 0 0,-1 1 1,1-1-1,-1 0 0,0 1 1,0 0-1,1-1 1,-1 1-1,0 0 0,0 0 1,1 0-1,-1 0 1,0 0-1,1 1 0,-1-1 1,0 0-1,0 1 0,0 0-128,-6 2 119,-1 0 0,1 1 0,1 0 0,-1 0-1,-1 2-118,6-4 10,1 0-1,-1 0 1,0 1-1,1-1 1,0 1-1,-1 0 1,1-1-1,0 1 1,0 0-1,1 0 1,-1 0-1,0 1 1,1-1-1,-1 1-9,1 1 5,0 0-1,0 0 0,0 0 0,1 0 1,-1 0-1,1 1 0,0-1 0,1 0 1,-1 0-1,1 0 0,0 0 0,0 0 1,1 0-1,-1-1 0,1 1 1,1 2-5,2 2 16,1 0 1,-1 0 0,2-1 0,-1 0 0,1 0 0,1 0 0,2 1-17,19 17 175,1-2 1,17 10-176,-42-31 109,0 1 1,-1-1-1,1 1 1,-1 0-1,1 0 1,-1 1-1,0-1 1,-1 1-1,3 3-109,-6-7 25,1-1 0,-1 1-1,0 0 1,1-1 0,-1 1-1,0 0 1,0-1 0,1 1-1,-1-1 1,0 1 0,0 0-1,0-1 1,0 1 0,0 0 0,0-1-1,0 1 1,0 0 0,0-1-1,0 1 1,-1 0 0,1-1-1,0 1 1,0 0 0,-1 0-25,1 0 33,-1-1 1,0 1-1,0 0 1,1 0-1,-1-1 1,0 1-1,0-1 1,0 1-1,0 0 1,0-1-1,0 0 1,0 1-1,0-1 1,0 1-34,-5 0 122,-1 0 0,1 0 0,0 0 0,-6-1-122,11 0 4,-126-2-940,121 2 566,4 0 166,0 0 1,0 0-1,1 0 1,-1 0 0,0 0-1,0-1 1,0 1-1,1-1 1,-1 1-1,0-1 1,1 1 0,-1-1-1,0 0 1,1 0-1,-1 0 1,0 0 203,2 1-78,0-1 1,0 1 0,-1 0-1,1 0 1,0 0-1,0-1 1,-1 1-1,1 0 1,0-1-1,0 1 1,0 0 0,0 0-1,0-1 1,-1 1-1,1 0 1,0-1-1,0 1 1,0 0-1,0-1 1,0 1 0,0 0-1,0-1 1,0 1-1,0 0 1,0-1-1,0 1 1,0 0-1,0-1 78,11-12-1160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17.4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156 62 12187,'0'0'119,"0"0"0,0 0 1,-1 0-1,1 0 1,0 0-1,0 1 0,0-1 1,0 0-1,0 0 1,-1 0-1,1 0 0,0 0 1,0 0-1,0 0 1,0 0-1,0 0 0,0 1 1,0-1-1,0 0 1,-1 0-1,1 0 0,0 0 1,0 0-1,0 0 0,0 1 1,0-1-1,0 0 1,0 0-1,0 0 0,0 0 1,0 1-1,0-1 1,0 0-1,0 0 0,0 0 1,0 0-1,0 0 1,0 1-1,0-1 0,0 0 1,0 0-1,0 0 1,0 0-1,0 0 0,0 1 1,1-1-1,-1 0 1,0 0-1,0 0 0,0 0 1,0 0-1,0 0 1,0 0-1,0 1 0,1-1 1,-1 0-1,0 0 1,0 0-1,0 0 0,0 0 1,0 0-1,0 0 0,1 0 1,-1 0-1,0 0 1,0 0-1,0 0 0,0 0-119,-16 5 3385,-66 13-1935,77-17-1382,1 0 0,-1-1 1,1 1-1,-1-1 0,1 0 0,-1-1 1,-3 0-69,7 1 9,1 0 1,-1 0 0,0 0 0,0 0 0,0-1-1,1 1 1,-1 0 0,0-1 0,0 1-1,1 0 1,-1-1 0,0 1 0,1-1-1,-1 1 1,0-1 0,1 1 0,-1-1 0,1 1-1,-1-1 1,1 0 0,-1 1 0,1-1-1,-1 0 1,1 0 0,0 1 0,-1-1 0,1 0-1,0 0 1,0 1 0,-1-1 0,1 0-1,0 0 1,0 0 0,0 0 0,0 1 0,0-2-10,1 0 3,0 0 0,-1 0 1,1 0-1,0 0 1,0 0-1,0 1 0,0-1 1,1 0-1,-1 0 1,0 1-1,1-1 0,-1 0 1,1 1-1,0 0 1,-1-1-1,1 1-3,6-5-1,0 1 0,0 1 1,2-2 0,0 2 7,0 0 1,0 1 0,0 0 0,1 0 0,-1 1-1,1 1 1,8-1-8,-10 3 79,-9 0-73,1-1-1,-1 0 1,0 0 0,0 0-1,0 0 1,0 0 0,0 0-1,0 0 1,0 0 0,0 1-1,1-1 1,-1 0 0,0 0 0,0 0-1,0 0 1,0 0 0,0 1-1,0-1 1,0 0 0,0 0-1,0 0 1,0 0 0,0 0 0,0 1-1,0-1 1,0 0 0,0 0-1,0 0 1,0 0 0,0 1-1,0-1 1,0 0 0,0 0 0,0 0-6,-1 1 32,0 0 0,0 0 0,0 0 0,0 0 0,0 0 0,0 0 0,0 0 0,0 0 0,0-1 0,0 1 1,0 0-1,0-1 0,-1 1-32,-16 6 151,-1-2 0,1 0 1,-1-1-1,0 0 1,0-2-1,-3 0-151,18-1 739,7 0-346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2.04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39 40 7042,'-4'-3'872,"-3"0"618,1-2 1,-1 1-1,1-1 0,0-1-1490,5 6 138,1 0 1,0 0-1,0-1 1,0 1-1,-1 0 1,1-1-1,0 1 1,0 0-1,0-1 0,0 1 1,0 0-1,-1-1 1,1 1-1,0 0 1,0-1-1,0 1 1,0-1-1,0 1 0,0 0 1,0-1-1,0 1 1,1 0-1,-1-1 1,0 1-1,0 0 1,0-1-1,0 1 1,0 0-1,0-1 0,1 1 1,-1 0-1,0-1 1,0 1-1,0 0 1,1 0-1,-1-1 1,0 1-1,1 0 0,-1 0 1,0 0-1,0-1 1,1 1-1,-1 0-138,7 0 154,1 0-1,-1 0 0,0 1 1,0 0-1,0 1 1,3 0-154,36 13 277,-34-10-154,1 1 0,-1 0 0,-1 1 0,1 0 0,-1 1 0,10 8-123,6 10 564,19 22-564,-26-27 123,308 349 1367,-280-308-1426,-2 2 0,-3 2 0,4 14-64,128 228 96,-41-51-50,-3-7-4,-122-234-39,29 49 24,-3 2-1,8 26-26,-3 17 26,-18-44 30,30 58-56,19 29 97,-7 3 0,3 35-97,82 328 94,-121-394-60,-1 25-34,9 125 42,-29-217-33,14 58 9,-12-67-11,-1 0 0,-3 2-7,2 152-489,-9 15 489,2-202-163,-1 0 0,0 0 0,-1 0 0,-1-1 0,-1 1 0,0-1 0,-2 6 163,5-20-7,1 1 1,-1-1-1,0 1 0,0-1 0,1 0 0,-1 1 0,0-1 1,0 0-1,0 1 0,0-1 0,0 0 0,0 0 0,-1 0 1,1 0-1,0 0 0,-1 0 7,-1 0-16,0 0 1,-1-1-1,1 1 1,0-1-1,-1 1 1,1-1-1,0 0 1,-1-1 15,4 1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2.84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383 60 8586,'0'-1'320,"0"0"0,0 0 0,-1 0 0,1 0 0,0-1 0,-1 1 0,1 0 0,-1 0 0,0 0 0,1 0 0,-1 0 0,0 0 0,1 0 1,-1 0-1,0 0 0,0 0 0,0 1 0,0-1 0,0 0 0,0 1 0,-1-2-320,-2 0 366,0 0 0,0 0 0,-1 0 0,1 0 0,-1 1-366,-16-6 485,0 1 1,-1 2-1,0 0 0,0 1 0,0 1 1,0 1-1,0 1 0,0 1 1,-4 2-486,19-2 76,0 1 0,-1-1 0,1 2 0,0-1 0,0 1 0,1 0 0,-1 0 0,-5 5-76,8-6 35,0 1 1,0 0-1,1 0 1,0 0-1,0 1 0,-1-1 1,2 1-1,-1-1 1,0 1-1,1 0 1,0 0-1,0 1 0,0-1 1,-1 4-36,1-1 37,0 0-1,1 0 1,0 0 0,0 0-1,1 0 1,-1 1 0,2-1-1,-1 0 1,1 0 0,0 0-1,0 0 1,1 0 0,1 2-37,0-1 43,0 0 0,1 0 0,0-1 0,0 1 0,1-1 0,0 0 0,0 0 0,1-1 0,0 1 0,6 4-43,12 8 164,0-1 0,15 7-164,9 8 157,-45-31-147,45 31 705,-1 3 0,26 28-715,-72-64 9,1 3 58,1 0 0,0 0 0,-1 0 0,1 0 0,0 2-67,-3-5 17,1 1-1,-1-1 1,0 1 0,0 0 0,1-1-1,-1 1 1,0-1 0,0 1 0,0 0-1,0-1 1,0 1 0,0-1 0,0 1-1,0 0 1,0-1 0,0 1 0,0-1-1,0 1 1,0 0 0,0-1 0,0 1-1,-1-1 1,1 1 0,0 0 0,0-1-1,-1 1 1,1-1 0,0 1 0,-1-1-1,1 1 1,-1-1 0,1 0-1,0 1 1,-1-1 0,0 1-17,-3 1 85,0 0-1,0 1 1,0-2-1,-1 1 1,1 0-1,-1-1 1,1 0-1,-2 0-84,-1 1 73,-52 11 79,0-3 0,-16 0-152,20-6-3696,-15-2 3696,51-2-1083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3.8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231 69 8858,'6'-2'725,"-3"2"-384,-1-1 1,0 0 0,0 0-1,0 0 1,0 0-1,0 0 1,2-1-342,-4 2 76,0-1 1,0 1-1,1 0 1,-1-1-1,0 1 1,0-1-1,1 1 1,-1 0-1,0-1 1,0 1-1,0-1 0,0 1 1,0-1-1,1 1 1,-1-1-1,0 1 1,0 0-1,0-1 1,0 1-1,-1-1 1,1 1-1,0-1 0,0 1 1,0-1-1,0 1 1,0-1-1,0 1 1,-1 0-1,1-1 1,0 1-1,0-1 0,-1 1 1,1 0-1,0-1 1,-1 1-1,1 0 1,0-1-1,-1 1-76,-2-4 352,0 1 0,0-1 0,0 1-1,-1 0 1,0 0 0,1 0 0,-1 1 0,0-1 0,0 1-1,0 0 1,-1 0 0,1 0 0,-1 1 0,1-1 0,-1 1-1,1 0 1,-1 1 0,-3-1-352,0 1 238,0 0 1,-1 0-1,1 1 1,0 0-1,0 1 0,0 0 1,0 0-1,0 1 0,0 0 1,-1 0-239,6-1 86,0-1-1,0 1 1,1 0 0,-1-1 0,0 1 0,1 0 0,-1 1 0,1-1 0,-2 3-86,3-4 26,0 0 0,0 0 0,0 1 1,0-1-1,0 1 0,1-1 0,-1 1 1,1-1-1,-1 1 0,1-1 0,-1 1 0,1-1 1,0 1-1,0 0 0,0-1 0,0 1 1,0-1-1,0 1 0,0 0 0,1 1-26,0 0 15,0 1 0,0 0-1,1-1 1,0 1 0,-1-1 0,1 1-1,0-1 1,1 0 0,-1 0-1,1 0 1,-1 0 0,1 0 0,0 0-15,2 0 13,0 1 0,0-1 0,0 0 0,0 0 0,0-1 0,0 0 0,1 0 0,1 1-13,13 2 81,-1-2 0,1 0 1,0-1-1,14-1-81,-16 0 122,-1-1 55,-13 0-67,0 0 1,0 0 0,0 1 0,0-1 0,0 1 0,4 1-111,-8-2 19,0 0 1,0 0 0,1 1 0,-1-1-1,0 0 1,0 0 0,0 1-1,0-1 1,0 0 0,1 0 0,-1 1-1,0-1 1,0 0 0,0 1-1,0-1 1,0 0 0,0 1 0,0-1-1,0 0 1,0 0 0,0 1-1,0-1 1,0 0 0,0 1 0,0-1-1,0 0 1,0 1 0,-1-1-1,1 0 1,0 0 0,0 1 0,0-1-1,0 0 1,0 0 0,-1 1-1,1-1 1,0 0-20,-3 2 96,1-1-1,-1 1 1,1-1 0,-1 0-1,0 0 1,-1 0-96,-6 3 160,-14 4 317,-22 5-477,2-1 125,-1 0-1178,-13 1 1053,14-4-1179,31-4 618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4.3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11931,'9'0'4513,"-4"6"-2937,-2 14-440,-3 8 48,-4 12 33,0 10-297,8 6-368,5 3-120,14-7-112,1-7-48,10-11-152,-2-13-400,10-12-1080,-15-10-153,9-18 713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4.9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34 14867,'-1'5'5401,"6"-4"-4024,7 0-417,10-1-56,7-1-40,13-7-376,3 2-168,-1-7-208,0 3-592,-6 8 352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29.8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213 64 7394,'-45'-48'3312,"28"39"-1383,-1 2-153,-1 12-240,-4 11-191,-1 13-385,2 10-120,2 10-104,3 4-56,10 11-87,7 4-49,7 4-136,6-2-56,7-7-112,4-8-72,2-12-384,7-6-704,3-15 616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0.2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10786,'1'1'4049,"-1"2"-2529,6 3-63,-4 7 239,2 7-111,2 18-465,7 8-208,-4 11-224,1 6-120,7-8-256,-7-4-104,-5-16-48,7-6-240,-8-12-1208,-1-6 3232,14-15-1888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0.8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3 109 10258,'-1'-1'4625,"0"-1"-1288,1 1-2169,0 0-40,33-8 129,41-6-137,-15 1-360,6-3-136,-11 2-216,0 1-88,-18 9-168,-9-4-48,-1 9-368,-10 0-688,-15-6 2817,4 6-1721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1.1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12091,'12'16'4753,"-2"-1"-2681,7 12-560,0 12-15,-5 5-161,4 10-592,-7-2-184,6 0-256,-3-7-96,-3-9-112,-1-8 40,-8-8-616,5-6-640,2-10 728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7.2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 3 7410,'1'-1'250,"0"1"0,-1 0 0,1-1 0,0 1 0,0 0 0,0 0 0,-1-1 0,1 1 1,0 0-1,0 0 0,0 0 0,-1 0 0,1 0 0,0 0 0,0 0 0,0 0 0,-1 1 1,1-1-1,0 0 0,0 0 0,-1 1 0,1-1 0,0 0 0,0 1 0,-1-1 0,1 1 0,0-1 1,-1 1-251,1 1 418,1 0 1,-1 0-1,-1 0 1,1 0-1,0 0 1,0 1-1,-1-1 1,1 0-1,-1 1 1,0-1-1,0 2-418,3 47 2416,-3-1-1,-3 13-2415,0 11 1006,4-21-619,3-1-1,1 1 0,3-1 1,2-1-1,3 0 0,11 29-386,-18-60 7,1 0-82,-1 1 1,-1-1 0,0 3 74,-5-10-572,0-12 519,0-1-1,0 0 0,0 0 1,0 0-1,0 1 1,0-1-1,0 0 0,0 0 1,0 0-1,0 1 1,0-1-1,0 0 0,0 0 1,0 0-1,0 1 1,-1-1-1,1 0 0,0 0 1,0 0-1,0 0 1,0 1-1,0-1 0,0 0 1,-1 0-1,1 0 1,0 0-1,0 0 0,0 1 1,0-1-1,-1 0 1,1 0-1,0 0 0,0 0 1,0 0-1,0 0 1,-1 0-1,1 0 0,0 0 1,0 0-1,0 0 1,-1 0-1,1 0 0,0 0 1,0 0-1,0 0 1,-1 0-1,1 0 1,0 0-1,0 0 0,0 0 1,-1 0-1,1 0 1,0 0-1,0 0 0,0-1 1,-1 1-1,1 0 1,0 0-1,0 0 0,0 0 1,0 0-1,0 0 1,0-1-1,-1 1 54,-3-5-636,0 1 0,0-1 0,1 0 0,0 0 0,-1-1 0,1 0 636,2 3-104,-19-33-693</inkml:trace>
  <inkml:trace contextRef="#ctx0" brushRef="#br0" timeOffset="1">0 164 8602,'5'-5'711,"1"1"0,-1-1 0,1 1 1,0 0-1,0 1 0,0-1 0,0 1 0,0 1 1,1-1-1,-1 1 0,1 0 0,0 1 0,4-1-711,-2 1 472,0 0 0,0 0 0,0 2-1,0-1 1,0 1 0,0 0 0,0 1-1,0 0 1,-1 0 0,4 2-472,-9-3 168,1 1 0,-1 0 0,1-1 0,-1 1 0,1 0 0,-1 1 0,0-1 0,0 1 0,0-1 0,-1 1 0,1 0 1,1 2-169,1 2 325,0 1 1,-1 0 0,0 0-1,3 8-325,-4-10 94,0 1 0,-1 0 0,0 0 0,-1 0 0,1 0 0,-1 0 0,-1 0 0,1 1-94,-1-4 18,0-1-1,0 0 1,-1 0 0,1 0 0,-1 0 0,0 1 0,0-1 0,0 0-1,0 0 1,0-1 0,-1 1 0,1 0 0,-1 0 0,0-1 0,0 1 0,0-1-1,0 1 1,0-1 0,-2 1-18,-2 2-17,0-1 1,0 0-1,-1 0 1,0-1-1,0 0 0,0 0 1,0-1-1,0 0 1,0 0-1,-1 0 0,-1-1 17,-14 2-2009,-1-1 0,-19-1 2009,26-3-1648,8-1 622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1.6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205 71 8898,'2'-13'4381,"0"7"-3030,-1 0 0,0 0 0,-1-6-1351,0 11 127,1 0 0,-1 0 0,-1 0 1,1 0-1,0 0 0,0 0 0,0 1 0,0-1 0,-1 0 0,1 0 0,0 0 1,-1 0-1,1 0 0,-1 0 0,1 0 0,-1 0 0,1 1 0,-1-1 0,0 0 1,1 0-1,-1 1 0,0-1 0,0 1 0,0-2-127,-2 1 110,0 0 1,0 0-1,0 1 0,0-1 1,-1 1-1,1-1 1,0 1-1,0 0 0,0 0 1,0 0-1,0 0 0,0 1 1,0 0-1,-1-1 0,1 1 1,0 0-1,1 0 0,-1 1 1,0-1-1,0 0 1,0 1-1,-1 1-110,-7 4 213,1 1 0,0 0 0,0 1-1,-7 9-212,6-7 214,0 1 0,2 1 0,-9 12-214,15-20 47,0 0 1,0 0-1,1 1 1,-1-1-1,1 1 1,1-1-1,-1 1 0,1-1 1,0 1-1,0 0 1,1 0-1,-1 2-47,1-6 18,1 1-1,-1-1 1,0 1 0,1-1-1,0 1 1,0-1-1,-1 1 1,1-1-1,1 1 1,-1-1-1,0 0 1,0 0-1,1 0 1,0 1 0,-1-2-1,2 2-17,0 0 15,0-1 0,0 1 0,0-1 0,1 0-1,-1 0 1,1 0 0,-1 0 0,1-1 0,0 1 0,0-1-15,6 1 12,-1 0 1,0 0 0,1-1-1,-1-1 1,1 1 0,-1-2-1,1 1 1,3-2-13,-6 1 6,0 0 0,-1-1 0,1 0 0,0-1-1,-1 1 1,0-1 0,0-1 0,1 1 0,-2-1 0,5-3-6,-9 6 6,0 0 1,0 0-1,0 0 1,-1 0 0,1 0-1,0 0 1,-1 0-1,1 0 1,0 0-1,-1 0 1,0-1-1,1 0-6,-29 46 99,2 1 0,-19 43-99,42-81 21,0 1-1,0 0 1,1 0 0,0 1-1,0-1 1,1 0 0,0 1-1,0 2-20,1-9 10,0 0-1,0 0 0,0 0 1,0 1-1,0-1 1,0 0-1,1 0 1,-1 0-1,1 0 0,0 0 1,-1 0-1,1-1 1,0 1-1,0 0 0,0 0 1,0 0-1,1-1 1,-1 1-1,0 0 1,1-1-1,-1 0 0,1 1 1,0-1-1,-1 0 1,1 0-1,0 1 0,0-1 1,0-1-1,-1 1 1,1 0-1,0 0 1,0-1-1,1 1-9,4 0 9,-1 1 1,1-1-1,-1-1 1,1 1 0,-1-1-1,1-1 1,-1 1-1,1-1 1,-1 0-1,1 0 1,2-2-10,14-4-92,1-1 1,9-6 91,19-7 837,-17 10-389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1.9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10954,'20'0'5297,"12"6"-431,9 10-3866,2 6-8,2 15 216,-10 6-96,-9 5-439,-6 9-121,-16-1-160,-4 2-72,0 6-104,-8-7-64,-1-2-16,-3-8-192,-5-17-1024,5-9-569,3-11-1271,4-7 1607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2.4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 79 11931,'-12'-6'5705,"32"1"-1912,-8 1-1753,6 0-1096,-1-3 48,9 3-55,4-2-401,4-7-352,0 5 104,-5-1 160,-4-3-272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3.18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221 232 7978,'2'-3'822,"0"1"1,-1-1-1,1 0 1,-1 0-1,0 0 1,0 0-1,0 0 1,0-3-823,0 1 513,0 0 1,-1 0 0,0 0 0,0-1 0,0 0-514,-2-7 610,-1-1 1,0 1 0,-3-9-611,4 14 180,-1-1 0,0 1 1,-1 0-1,1 0 1,-2 0-1,1 0 0,-6-6-180,7 11 28,1 0-1,-1 0 1,0 0-1,-1 0 1,1 0 0,0 1-1,-1 0 1,0-1-1,1 1 1,-1 1-1,0-1 1,0 0 0,0 1-1,0 0 1,-1 0-1,1 0 1,-3 0-28,4 1 6,0 0 0,-1 0 1,1 0-1,0 0 1,-1 0-1,1 1 0,0 0 1,0-1-1,-1 1 0,1 0 1,0 1-1,0-1 0,0 1 1,0-1-1,0 1 0,1 0 1,-1 0-1,0 0 1,1 0-1,-1 1 0,1-1 1,0 0-1,0 1 0,0 0 1,-1 1-7,-2 6 29,0-1 0,0 1 0,1 0 0,0 0 0,1 1 0,0-1 0,0 5-29,-1 5 130,1 0 0,1 0 0,0 13-130,2-24 82,0 0 0,1 1 0,0-1-1,0 0 1,1 1 0,1-1 0,-1 0 0,4 7-82,-5-13 33,1 0 0,-1-1 1,1 1-1,-1-1 0,1 1 0,0-1 1,0 1-1,0-1 0,0 0 0,0 0 1,1 0-1,-1 0 0,1 0 0,1 0-33,-2-1 18,0 0-1,0 0 0,0-1 0,1 1 1,-1-1-1,0 0 0,0 1 0,1-1 1,-1 0-1,0 0 0,0-1 0,1 1 1,-1 0-1,0-1 0,0 1 0,0-1 1,1 0-1,-1 0 0,1 0-17,1-1 13,-1 0-1,0 0 0,0 0 1,0 0-1,-1 0 1,1-1-1,0 1 0,-1-1 1,0 0-1,1 0 0,0-1-12,4-8 44,-1 1 0,3-8-44,3-5 54,-11 23-40,-1 0 0,1 0 0,0 0 0,-1 0 0,1 0 0,0 0 0,0 0 0,0 0 0,0 0 0,0 0 0,0 0 1,0 1-1,0-1 0,0 0 0,0 1 0,1-1-14,-2 1 28,1 0 1,0 0-1,0-1 1,-1 1-1,1 0 1,0 1-1,-1-1 1,1 0-1,0 0 1,0 0-1,-1 0 1,1 0-1,0 1 1,-1-1-1,1 0 1,0 1-1,-1-1 1,1 0-1,-1 1 1,2 0-29,1 2 166,1 1 0,-1 0 0,1 0 0,-1 1 0,0-1 0,1 5-166,1-1 2,-2-3-150,1 1-1,-1-1 0,1 0 1,0-1-1,0 1 0,0-1 0,1 0 1,0 0-1,0 0 0,0 0 1,0-1-1,0 0 0,1 0 1,3 1 148,4 1-307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3.5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9058,'24'23'4657,"-7"4"-240,0 18-2881,-4 14-15,-4 17 31,-5 5-248,11 2-600,2-6-232,1-8-296,2-4-80,1-20-312,-10-9-448,4-19-1080,-5-13-433,-11-16 1217</inkml:trace>
  <inkml:trace contextRef="#ctx0" brushRef="#br0" timeOffset="1">61 100 10626,'6'-7'1339,"2"0"-1,-1 1 1,1 0-1,0 0 1,0 0-1,0 1 1,5-2-1339,-9 6 211,-1 0-1,0-1 1,1 1 0,0 1 0,-1-1 0,1 0-1,0 1 1,-1 0 0,1 0 0,0 0 0,-1 0-1,1 0 1,0 1 0,-1 0 0,1 0 0,-1 0-1,1 0 1,-1 0 0,0 1 0,1-1 0,1 2-211,-3-1 107,1-1 0,-1 0 0,0 1 0,0-1 0,0 1 0,0 0 0,0 0 0,0-1 0,-1 1 0,1 1 0,0-1 0,-1 0 0,1 2-107,-1 0 95,0-1-1,0 0 1,0 0 0,-1 1 0,0-1 0,1 0 0,-1 1 0,-1-1 0,1 1-1,0-1 1,-1 0 0,0 1 0,0 0-95,-4 16-142,-1-1-1,0 0 1,-2 0 0,0-1-1,-1 0 1,-1 0 0,-1-1-1,-1 1 143,10-15-396,0 0-1,-1 0 1,1-1 0,-1 1-1,0-1 1,0 0-1,0 0 1,-3 2 396,2-2-900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4.1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12147,'23'23'4793,"0"18"-2801,-1 18-192,-4 9-31,1 11-233,-1-5-632,-1-4-240,0-13-351,-3-11-105,-6-12-112,1-8 40,-3-13-905,-4-2-703,-6-20-832,-5-10 1103</inkml:trace>
  <inkml:trace contextRef="#ctx0" brushRef="#br0" timeOffset="1">1 30 10522,'3'-3'598,"-1"0"0,1 1 0,0-1-1,0 1 1,1 0 0,-1 0 0,0 0 0,1 0-1,-1 1 1,1-1 0,0 1 0,-1 0 0,1 0-1,0 0 1,0 1 0,0-1 0,3 1-598,8 0 1051,1 0 1,0 1-1,12 3-1051,-19-3 465,4 1-98,0 0-1,0 1 1,0 0 0,0 1 0,-1 0 0,11 6-367,-19-8 37,-1 0 0,0 0 0,0 0 1,0 0-1,0 0 0,0 1 0,0 0 1,0-1-1,-1 1 0,0 0 0,1 0 0,-1 0 1,0 1-1,0-1 0,-1 0 0,1 1 1,-1 0-1,0-1 0,0 1 0,0-1 0,0 1 1,-1 0-1,1 0 0,-1 0 0,0-1 1,0 1-38,-1 3 31,1 0 1,-2 0 0,1-1 0,-1 1-1,0 0 1,0-1 0,-1 1-1,0-1 1,0 0 0,0 0 0,-1 0-1,0-1 1,0 1 0,0-1 0,-1 0-1,-5 5-31,5-5-229,-1 0 0,0 0 0,0-1-1,-1 0 1,1 0 0,-1 0 0,0-1-1,0 0 1,0 0 0,-1-1-1,1 0 1,-1 0 0,1 0 0,-1-1-1,-1-1 230,-9-1-2034,6-6 676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4.45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 10498,'5'2'591,"0"0"0,1 0 0,-1 0 0,0 1 0,0-1 0,0 1 0,-1 1 0,1-1 0,-1 1 0,0-1 0,0 1 0,0 0-1,0 1 1,-1-1 0,1 1 0,-1-1 0,0 1 0,0 1-591,9 30 1768,-1 1 0,-1 0 0,-1 10-1768,-9-28 425,-1-15-214,-2-12-30,3 0-145,-1 0-1,1-1 0,1-5-35,-1-17 25,-1 9-151,-1 6 165,1 0-1,1 0 0,1-1 1,0 1-1,1-1-38,-2 13-133,1 1 0,0-1 0,0 1 0,0-1 0,0 1 0,0 0 0,1-1 0,0 1 0,0 0 0,-1 0 0,2 0 0,-1 0-1,0 1 1,1-1 0,-1 0 0,1 1 0,0 0 0,0-1 0,0 1 0,0 0 0,0 1 0,0-1 0,0 0 0,3 0 133,-1 1-506,1-1-1,-1 1 1,0 0 0,0 1-1,1-1 1,-1 1 0,0 0-1,1 1 1,0-1 506,21 7-1203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4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64 56 7282,'0'0'3911,"0"0"-613,-1 0 1450,-1 3-3111,0 14-901,0-1-1,1 1 1,1-1-1,1 1 0,1 5-735,-2-16 96,1 0-1,0 0 1,0-1 0,1 1-1,0 0 1,0-1-1,0 0 1,0 1 0,1-1-1,0 0 1,0 0-1,1 0 1,-1-1-1,1 1 1,2 1-96,-3-3 18,0-1 0,0 1 0,0-1 0,0 0 1,0 0-1,1-1 0,-1 1 0,0 0 0,1-1 0,0 0 0,-1 0 0,1 0 1,0 0-1,-1-1 0,1 0 0,0 1 0,0-1 0,-1-1 0,1 1 0,0 0 1,0-1-1,2-1-18,-1 1 4,-1-1 1,0 0-1,0 0 1,0-1-1,0 1 1,-1-1 0,1 0-1,0 0 1,-1 0-1,0 0 1,0-1-1,0 1 1,0-1 0,-1 0-1,1 0 1,-1 0-1,0 0-4,0 0 1,-1 1 0,1-1 0,-1 0 0,0 0 0,0 0-1,0 0 1,0 0 0,-1 0 0,1-1-1,-1 2 0,-1 1 1,1 0-1,0-1 0,0 1 1,-1 0-1,1 0 1,-1-1-1,0 1 0,0 0 1,0 0-1,0 0 0,0 0 1,0 0-1,0 0 0,-2-2 0,-1 0-5,0 0 1,-1 0-1,1 1 0,-1-1 0,0 1 0,0 0 0,0 0 1,0 1-1,-3-2 5,-12-3-86,1 1 0,-2 0 86,17 5-21,-10-3-130,6 1-120,-1 1 0,0 0 0,0 0 0,0 1 0,0 0 0,-1 0 0,-2 1 271,6 1-421,2-1-131,1 0-1,-1 0 1,1 0 0,-1 0 0,1 0 0,-1-1 552,0-1-2856,11 2 304,6 0 897</inkml:trace>
  <inkml:trace contextRef="#ctx0" brushRef="#br0" timeOffset="1">202 29 7026,'9'0'4168,"1"-3"-543,7 5-1184,7 8-241,5 2-335,1 3-161,2 4-424,-9-2-240,2 0-447,-1 0-209,0 4-232,1-7 184,-3 3-1096,-2 0-761,-2-5 1001</inkml:trace>
  <inkml:trace contextRef="#ctx0" brushRef="#br0" timeOffset="2">516 0 8642,'-26'20'5009,"11"-3"120,-5 4-2376,5 15-969,-5 1-96,2 7-575,7 2-417,2-9-408,7-3-240,7-18-1088,1-7-657,9-16 2273,3-6-1056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5.2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12427,'14'13'4961,"7"2"-2937,-3 6-15,-1 6-9,-2-3-328,-3 4-791,-3-7-289,-3-8-344,0-2-624,-6-11-1473,0 0-535,-4-8 1151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5.77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10778,'20'3'5060,"-9"-2"-4047,-1 0 0,0 1 1,0 0-1,0 1 0,7 3-1013,-8-2 277,0 0 0,0 1 0,-1 0 0,0 1 0,0-1 0,0 2 0,-1-1 0,0 1 0,0 0 0,0 1 0,-1-1 0,0 1-1,-1 1 1,0-1 0,0 1 0,-1 0 0,0 0 0,0 0 0,-1 0 0,1 6-277,0 4 199,0-1 1,1 17-200,-3-26 48,-2-8-30,-1-3-17,-1 1-11,2 0-3,0 1-1,-1-1 1,1 1-1,0-1 0,0 1 1,-1-1-1,1 1 1,0-1-1,0 0 1,0 1-1,0-1 1,0 1-1,0-1 1,0 1-1,0-1 1,0 1-1,0-1 14,0-3-62,0-6-4,0 0 0,1 0 0,0 1 0,0-1 0,1 1 0,1-1 66,-1 0-44,0 3 21,0-1 0,1 1 0,-1 0 0,1 0 0,1 0 0,-1 0 0,1 1 0,1-1 0,1-2 23,-4 7 1,0 0 0,0 0 1,0 0-1,0 1 0,0-1 1,0 1-1,0-1 1,1 1-1,-1 0 0,1-1 1,-1 1-1,1 0-1,-1 1 5,0-1 1,0 1-1,0 0 0,0 0 1,-1 0-1,1 0 0,0 0 0,0 0 1,0 1-1,0-1 0,0 0 0,0 1 1,-1 0-1,1-1 0,0 1 0,0 0 1,-1 0-1,1 0-5,0 1 25,1-1 0,-1 1 0,0 0 1,0 0-1,0 0 0,-1 0 0,1 0 0,0 1 0,-1-1 0,2 2-25,11 27 329,-10-20-202,9 25 315,-11-27-319,1 0 0,0-1 0,1 1 0,0-1 0,1 1-123,-5-9 6,0 1-1,0-1 0,0 1 0,1-1 1,-1 0-1,0 1 0,1-1 1,-1 1-1,0-1 0,1 0 0,-1 1 1,0-1-1,1 0 0,-1 0 0,0 1 1,1-1-1,-1 0 0,1 0 1,-1 1-1,1-1 0,-1 0-5,1 0-1,-1 0-1,0-1 1,0 1 0,1 0-1,-1 0 1,0 0 0,0 0-1,1-1 1,-1 1 0,0 0-1,0 0 1,0-1 0,1 1-1,-1 0 1,0 0 0,0-1-1,0 1 1,0 0 0,0-1-1,1 1 1,-1 0 0,0 0-1,0-1 1,0 1 1,3-28-310,-2 17 112,3-12-335,0 0 0,-2-1 533,-2 23-4,0 1 0,0-1 1,0 0-1,0 0 0,0 0 0,0 1 0,1-1 0,-1 0 0,0 1 0,0-1 0,1 0 0,-1 0 0,0 1 1,1-1-1,-1 0 4,1 1 0,-1 0-1,0 0 1,0 0 0,0 0 0,1 0 0,-1 0 0,0-1 0,0 1 0,1 0 0,-1 0 0,0 0 0,0 0-1,0 0 1,1 0 0,-1 0 0,0 0 0,0 0 0,1 1 0,-1-1 0,0 0 0,0 0 0,0 0 0,1 0 0,-1 0-1,0 0 1,0 0 0,0 0 0,1 1 0,-1-1 0,0 0 0,0 0 0,3 3 15,0 0-1,-1-1 1,1 1 0,-1 1 0,1 0-15,-1 0 18,3 2 24,1 0 0,-1 0 1,1 0-1,0-1 0,0 0 0,1 0 0,-1 0 1,1-1-1,0 0 0,0 0 0,1-1 1,-1 1-43,-1-2 11,0 0 1,-1-1-1,1 1 1,0-1 0,0-1-1,-1 1 1,1-1 0,0 1-1,0-2 1,0 1-1,0-1 1,0 0 0,0 0-1,-1 0 1,1-1-1,-1 0 1,1 0-12,1-2 0,0 1-1,-1-1 1,1-1-1,-1 1 0,0-1 1,0 0-1,-1-1 1,1 1-1,-1-1 1,2-4 0,-4 7-2,-1 0-1,0-1 1,0 1 0,-1-1 0,1 0-1,-1 0 1,0 1 0,0-1 0,0 0-1,0 0 3,-1 1-1,1 1-1,-1-1 1,-1 0-1,1 1 1,0-1-1,0 1 1,-1-1-1,1 1 1,-1-1-1,0 1 1,0-1-1,0 1 1,0 0-1,0-1 1,-1 1-1,1 0 2,-3-4 2,-1 1 0,1 0 0,-1 0 0,0 0 0,0 0 0,0 1 0,-1 0-1,-1-1-1,5 4 4,0 0-1,0 0 0,0 0 0,0 0 0,0 0 0,-1 0 1,1 1-1,0-1 0,0 1 0,-1 0 0,-1-1-3,2 2 6,1-1-1,-1 0 1,1 0 0,-1 1-1,1-1 1,0 1 0,-1-1-1,1 1 1,0-1-1,-1 1 1,1 0 0,0 0-1,0 0 1,0-1 0,0 1-1,0 0 1,0 1 0,0-1-1,0 0 1,0 0-6,-2 3 49,1 0 0,-1 1 0,1-1 0,0 1 0,0-1 0,1 1 0,0 0 0,-1-1 0,1 1 0,1 0 0,-1 0 0,1 0 1,0 0-1,0-1 0,0 1 0,1 1-49,-1-2 60,1 1-1,0 0 1,0-1 0,0 1 0,1-1 0,-1 0 0,1 1 0,0-1 0,1 0 0,-1 0-1,1 0 1,-1 0 0,1 0 0,0-1 0,1 0 0,2 4-60,-5-6 12,1 0 1,-1 0 0,0 0-1,1-1 1,-1 1-1,1 0 1,-1 0-1,1-1 1,-1 1 0,1-1-1,0 1 1,-1-1-1,1 0 1,0 0-1,-1 0 1,1 0 0,0 0-1,-1 0 1,1 0-1,1-1-12,1 0 22,0-1-1,0 1 1,0-1-1,0 0 0,0-1 1,2-1-22,16-9 55,-18 11-50,-2 1-3,0 0 1,0 0-1,-1 0 0,1 1 1,0-1-1,0 1 0,0-1 1,0 1-1,0 0 0,1 0-2,-2 0 1,0 0-1,0 0 1,0 1 0,0-1-1,-1 1 1,1-1-1,0 1 1,0-1-1,0 1 1,0-1-1,-1 1 1,1 0-1,0-1 1,0 1 0,-1 0-1,1 0 1,-1 0-1,1 0 1,-1-1-1,1 1 1,-1 0-1,1 0 1,-1 1-1,5 10 5,-1-1-1,-1 1 1,0 0 0,1 9-5,7 23 82,-11-43-122,0 0-1,0 0 1,1 0-1,-1 0 1,0 0-1,1 0 1,-1 0-1,1 0 0,-1 0 1,1 0-1,0 0 1,-1 0-1,1-1 1,0 1-1,0 0 1,-1 0-1,1-1 1,0 1-1,0 0 41,0-1-35,-1 0-1,0 0 1,1 0-1,-1 0 1,0 0 0,1 0-1,-1 0 1,0 0-1,1 0 1,-1 0-1,0-1 1,0 1 0,1 0-1,-1 0 1,0 0-1,1 0 1,-1 0-1,0-1 1,0 1 0,1 0-1,-1 0 1,0 0-1,0-1 1,0 1 35,7-12-642,1-20-124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7.66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182 16 12243,'4'0'1291,"11"0"3648,-13-1-2658,-8-1-964,2 1-1011,-9-2 221,0 0 1,0 0-1,-1 2 1,-3-1-528,13 2 7,0 0 0,0 0 0,1 1 0,-1-1 0,0 1 0,0 0-1,0 0 1,0 0 0,1 0 0,-1 1 0,1 0 0,-1 0 0,1 0 0,-1 0 0,1 0 0,0 0 0,0 1-7,-2 2 16,0 1 0,0-1 0,1 1 0,0 0 0,0 1 0,0-1-1,1 1 1,0-1 0,-1 3-16,0 2 62,1 0 0,0 1 0,1-1 0,0 0-1,0 7-61,2-15 19,-1 1-1,2 0 0,-1 0 0,0-1 0,1 1 1,0 0-1,-1-1 0,2 2-18,-2-4 3,0 0 0,1 0 0,-1 0-1,1 0 1,-1 0 0,1 0 0,-1 0 0,1 0 0,-1 0 0,1-1-1,0 1 1,0 0 0,-1 0 0,1-1 0,0 1 0,0 0-1,0-1 1,0 1 0,0-1 0,0 1 0,0-1 0,0 1 0,0-1-1,0 0 1,0 1 0,0-1 0,0 0 0,1 0-3,1 0-2,-1 0 0,0-1 0,0 1 0,1-1 0,-1 0 0,0 0 0,0 0 0,0 0 0,0 0 0,0 0-1,0 0 1,0-1 0,0 1 0,0 0 0,0-2 2,6-5-20,-1 0 0,6-7 20,-10 11-3,10-15 5,9-15-2,1-3 26,-22 35-24,-1 1 0,1 0 0,0 0 0,0 0 0,0 0-1,-1 0 1,1 0 0,0 0 0,0 0 0,1 1 0,-1-1 0,0 0-1,0 0 1,0 1 0,0-1 0,1 1 0,0-1-2,-2 1 7,1 0 0,0 1 0,0-1 1,0 0-1,-1 0 0,1 1 0,0-1 0,0 1 0,-1-1 1,1 0-1,0 1 0,0-1 0,-1 1 0,1 0 1,-1-1-1,1 1 0,-1 0 0,1-1 0,-1 1 0,1 0 1,-1-1-1,1 1 0,-1 0 0,0 0 0,1-1 1,-1 1-1,0 1-7,50 131 1931,-46-117-3082,-5-18 1018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36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13859,'16'27'5921,"-5"8"-2936,1 16-1393,-3 7 9,2 6-529,6-4-416,6-5-376,-6-11-96,7-14-120,-6-9-336,-2-24-1144,6-5-641,-17-18 1113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40.6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19 11698,'1'13'4673,"7"-4"-2752,14-4-1153,7 3-64,4-8-216,2-1-184,3-7-624,-8-7-536,11 4-1864,-1-8 1711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41.1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69 211 9114,'0'0'4289,"2"4"-1152,3 14-1393,11 42-472,-12-28-56,5 1-399,0-3-257,0-12-320,2-5-360,0-10-1016,-1-8 3712,-7-26-2304</inkml:trace>
  <inkml:trace contextRef="#ctx0" brushRef="#br0" timeOffset="1">4 0 10226,'-4'2'4801,"5"9"-776,7 2-3081,0 1-8,4 1-71,4 0-137,6-5-1176,1-2-649,2 1 673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41.4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19 10410,'14'18'3961,"6"11"-3961,-18-26 313,0 0 1,-1 1-1,1-1 0,-1 0 1,0 1-1,0-1 0,0 0 1,-1 1-1,1-1 0,-1 3-313,3 11 989,-2-11-678,1-1 0,0 1 1,1-1-1,0 1 0,-1-1 0,2 0 0,-1 0 0,1 1-311,-2-3 114,1 0-1,-1-1 1,1 1-1,0 0 1,0-1-1,0 1 1,1-1-1,-1 0 1,0 0-1,1 0 1,-1-1 0,1 1-1,2 0-113,0-1 60,1 0 0,0 0 0,-1 0 0,1 0 1,0-1-1,-1-1 0,1 1 0,0-1 0,5-1-60,-9 2 7,0-1 1,0 0-1,0 0 1,0 0-1,0 0 1,0 0-1,-1-1 1,1 0-1,0 1 0,-1-1 1,1 0-1,-1 0 1,1 0-1,-1 0 1,0-1-1,0 1 1,0-1-1,0 1 1,0-1-1,-1 0 1,2-2-8,-1-1 8,0 1 1,0-1 0,-1 0 0,0 0-1,1-7-8,-2 10 5,0 0 0,0 0 0,0 0-1,0 0 1,-1 0 0,0 0 0,1 0-1,-1 0 1,0 0 0,0 0-1,-1 0 1,1 0 0,-2-2-5,-2-1 12,-1-1-1,0 1 1,0 0-1,-1 0 1,1 1-1,-1-1 1,0 2-1,-1-1 1,1 1 0,-1 0-1,0 1 1,0-1-1,0 2 1,0-1-1,-7 0-11,12 2 2,-1 1 0,0 0 0,0-1 0,0 2-1,1-1 1,-1 0 0,0 1 0,0-1 0,1 1 0,-2 1-2,4-2-46,-1 1 1,1-1 0,-1 1-1,1-1 1,0 1 0,0 0 0,-1 0-1,1 0 1,0 0 0,0-1-1,0 2 1,0-1 0,0 0 0,0 0-1,0 0 1,1 0 0,-1 1 0,0-1-1,1 0 1,-1 0 0,1 1-1,-1-1 1,1 1 0,-1-1 0,1 0-1,0 1 1,0-1 0,0 1 45,0 0-177,0 0 0,1 0 1,-1 0-1,1 0 0,-1 0 1,1 0-1,0 0 0,0 0 0,0-1 1,0 1-1,0 0 0,0-1 1,1 1-1,-1-1 0,0 1 0,1-1 1,-1 1-1,1-1 0,0 0 1,1 1 176,20 9-1111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41.9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10010,'13'18'7781,"-10"-14"-7096,0 0 0,0 0 0,0 0 0,-1 0 1,2 2-686,9 32 2246,-11-29-1931,1 0 0,1 0 0,-1 0 1,2 0-1,0 1-315,-5-9 1,0-1 1,1 0 0,-1 1 0,0-1-1,0 1 1,0-1 0,0 0 0,1 1-1,-1-1 1,0 0 0,1 1 0,-1-1-1,0 0 1,0 0 0,1 1 0,-1-1-1,0 0 1,1 0 0,-1 1 0,1-1-1,-1 0 1,0 0 0,1 0 0,-1 0-1,1 0 1,-1 1 0,0-1 0,1 0-1,-1 0 1,1 0 0,-1 0-2,1-1-11,-1 1 1,1-1 0,-1 0-1,0 1 1,1-1-1,-1 1 1,0-1-1,1 0 1,-1 1-1,0-1 1,0 0-1,0 1 1,1-1-1,-1 0 1,0 0 0,0 0 10,1-30-327,-2 20 277,1 4 33,0 1-1,0-1 1,0 0 0,1 0-1,1-6 18,-2 11 8,1 1-1,-1-1 1,1 0-1,0 0 1,0 1-1,-1-1 1,1 0-1,1 1 1,-1-1-1,0 1 1,0-1-1,0 1 1,1 0-1,-1-1 1,1 1-1,-1 0 1,1 0-1,0 0 1,-1 0-1,1 0 1,0 0-1,-1 1 1,2-1-8,1 0 72,0 0 1,0 0 0,0 0 0,1 1-1,-1 0 1,0 0 0,0 0 0,0 0-1,0 1 1,1-1 0,-1 1 0,0 0-1,0 0 1,0 1 0,0-1 0,-1 1-1,1 0 1,0 0 0,-1 0 0,4 3-73,6 5 160,0 1 1,-1 0 0,-1 1-1,7 8-160,-16-18-26,1 2-44,1 0 1,0 0 0,0-1-1,1 1 1,-1-1 0,2 1 69,8 2-132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6.8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9458,'1'0'453,"1"0"-1,-1 1 1,0-1 0,1 0 0,-1 1-1,0-1 1,0 1 0,1 0-1,-1-1 1,0 1 0,0 0-1,0 0 1,0 0 0,0 0 0,0 0-1,0 0 1,1 1-453,14 20 1036,-13-17-259,7 10-81,-2 1 1,0 0-1,0 0 0,-2 0 1,0 1-1,0 1-696,7 35 1930,1 16-1930,-7-31 550,-5-25-375,-2-13-172,0 0 0,0 0 0,0 0 0,0 0 0,0 0 0,0 0 0,0 1 0,0-1 0,0 0 0,0 0 0,0 0 0,0 0 0,0 0 0,0 0 0,0 0 0,0 0 1,0 1-1,0-1 0,0 0 0,0 0 0,0 0 0,0 0 0,0 0 0,0 0 0,0 0 0,0 0 0,0 0 0,0 0 0,0 1 0,0-1 0,0 0 0,-1 0 0,1 0 0,0 0 0,0 0 0,0 0 0,0 0 0,0 0 0,0 0 0,0 0 0,0 0 0,0 0 0,-1 0 0,1 0 0,0 0 0,0 0-3,-5-3 54,-5-7-12,6 4-37,1-1 0,0 1 0,0 0-1,1-1 1,0 0 0,0 1 0,0-1 0,1 0 0,0 0 0,0 0 0,1 0 0,0 0-1,0 0 1,0 0 0,2-5-5,3-14 21,1 0 0,1 0 0,7-14-21,-7 20 3,-6 17-60,0 0 0,0 0 1,1 0-1,0 0 0,-1 1 1,1-1-1,0 0 0,0 1 0,0 0 1,1-1 56,-2 2-44,0 0 0,0 0 0,0 0 0,0 1 0,0-1 0,1 0 0,-1 0 0,0 1 0,1-1 0,-1 1 0,0-1 0,1 1 0,-1-1 1,1 1-1,-1 0 0,1 0 0,-1 0 0,0 0 0,1 0 0,-1 0 0,1 0 0,0 0 44,5 3-539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7.3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10306,'3'4'2141,"0"2"-1,-1-1 1,1 0-1,-1 1 1,0 0-2141,3 11 1433,-1 0 0,-1 4-1433,0-5 490,1 1 0,0-1-490,-2-10 133,11 30 435,-12-34-541,0 0 1,0 0-1,0 0 1,0 0 0,0-1-1,1 1 1,-1 0-1,0-1 1,1 1 0,-1-1-1,1 0 1,0 1-1,-1-1 1,1 0 0,1 1-28,-1-2 4,-1 0 0,0 0 0,1 1 1,-1-1-1,1 0 0,-1-1 1,1 1-1,-1 0 0,1 0 0,-1 0 1,0-1-1,1 1 0,-1-1 1,0 1-1,1-1 0,-1 0 0,0 1 1,0-1-1,1 0 0,-1 0-4,3-3 0,0 1-1,0 0 0,0-1 1,-1 1-1,2-3 1,5-9-63,0 0 0,-1 0 1,-1 0-1,-1-1 0,0 0 0,-1-1 0,2-8 63,-11 79 28,0-1 47,2 0 1,4 12-76,-3-61-108,0-3 20,0 0-1,0 0 1,0 0-1,0 0 1,0 0-1,0 0 1,0 0-1,0 0 0,1 0 1,-1-1-1,0 1 1,1 0-1,-1 0 1,1 0-1,-1 0 1,0 0-1,1-1 1,0 1-1,-1 0 1,1 0-1,0-1 1,-1 1 88,1-1-52,-1 0-1,0 0 1,0 0 0,0 0 0,1 0-1,-1 0 1,0 0 0,0 0 0,0 0-1,0 0 1,1 0 0,-1 0 0,0 0-1,0 0 1,0 0 0,0 0 0,1 0 0,-1 0-1,0 0 1,0 0 0,0-1 0,0 1-1,0 0 1,1 0 0,-1 0 0,0 0-1,0 0 1,0 0 0,0-1 0,0 1 0,0 0-1,0 0 1,1 0 0,-1 0 0,0-1-1,0 1 53,5-14-1275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7.7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10434,'3'5'868,"-1"-1"0,0 1 0,0 0-1,0 0 1,0 0 0,-1 0 0,0 0 0,0 1-1,0-1 1,-1 0-868,1 10 1606,-1 0-1,-2 12-1605,-1 20 2169,6 2-585,-2-80-1945,0 21 295,0-1 1,1 1-1,0 0 1,0 0-1,1 0 1,1 0-1,0 0 0,0 0 1,1 1-1,0 0 1,0 0-1,1 0 1,3-2 65,-7 8 3,-1 1 0,1 1 1,0-1-1,0 0 1,1 0-1,-1 1 0,0-1 1,1 1-1,-1 0 0,0-1 1,1 1-1,0 0 1,0 1-4,-3-1 9,1 1 1,0 0 0,0 0 0,0 0 0,0 0 0,-1 0 0,1 0 0,0 0 0,0 0 0,0 0 0,0 1 0,-1-1 0,1 0 0,0 1 0,0-1 0,0 0 0,-1 1 0,1-1-10,0 1 26,0 0 0,0 0 0,0 0 0,0 0 0,-1 0 0,1 0 0,0 0 0,-1 0 0,1 0 0,-1 0 0,1 1 0,-1-1 0,1 0 0,-1 0 0,0 2-26,5 27 555,-2 0 0,-1 0-1,-2 14-554,2 25 397,0-53-1064,-2-16 635,0 0 0,0 0 0,0 0 0,0 1 0,0-1 0,0 0 0,1 0 0,-1 0 0,0 1 0,0-1 0,0 0 0,0 0 0,0 0 0,0 1 0,0-1 0,0 0 0,0 0 0,1 0 0,-1 0 0,0 1 0,0-1 0,0 0 0,0 0 0,0 0 0,1 0 0,-1 0 0,0 0 0,0 0 0,0 1 0,1-1 0,-1 0 0,0 0 0,0 0 0,0 0 0,1 0 0,-1 0 32,7-5-396,-7 5 379,13-13-555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8.0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120 0 12019,'8'24'5049,"-4"1"-1961,-4 7-1015,-4 20-321,-6 12-104,3 13-791,1-1-321,6-6-272,3-11-64,6-19-264,2-12-360,4-24-1033,0-8-591,-2-23 1152</inkml:trace>
  <inkml:trace contextRef="#ctx0" brushRef="#br0" timeOffset="0.99">6 191 11634,'-5'0'4906,"9"6"-2210,3 0-807,8 5-257,2-2-240,0-1-696,4-4-264,6-4-48,-1-4-480,1-2 1921,-5 5-1353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8.4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24 208 12691,'0'19'5465,"4"4"-2665,-4 0-1263,4 3-25,-1 2-576,-7-3-376,5-4-408,-5-6-104,4-7-816,-1-5-512,-7-14 3000,9-3-1784</inkml:trace>
  <inkml:trace contextRef="#ctx0" brushRef="#br0" timeOffset="1">1 1 12931,'13'12'5057,"-3"1"-3545,-6-3-344,-3 1-351,2 1-793,5-3 2624,11 5-2072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8.04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57 14267,'1'30'5258,"1"13"-1951,1-1-1415,-2-30-1386,0-1 0,2 1 0,1 6-506,3 14 620,-7-30-582,0 0-1,1 0 1,-1 0 0,1 0 0,0 0-1,0 0 1,0 0 0,1 2-38,-2-4 2,0 0 0,0 0 0,0 0-1,0 0 1,0 1 0,0-1 0,0 0 0,0 0 0,0 0-1,1 0 1,-1 0 0,0 0 0,0 0 0,0 0 0,0 0 0,0 0-1,0 0 1,1 1 0,-1-1 0,0 0 0,0 0 0,0 0 0,0 0-1,0 0 1,1 0 0,-1 0 0,0 0 0,0 0 0,0 0-1,0 0 1,1-1 0,-1 1 0,0 0 0,0 0 0,0 0 0,0 0-1,0 0 1,0 0 0,1 0 0,-1 0-2,0-1-1,1 0 1,0 0-1,-1 0 1,1 0-1,-1 0 1,1 0-1,-1 0 1,0 0-1,1 0 1,-1 0-1,0 0 1,10-31-173,1 0 0,2 1-1,1-1 174,-5 14-24,1 0 0,0 1-1,1 0 1,1 1 0,11-11 24,-21 24 4,1 0 8,-1 0 0,1 0-1,0 1 1,0-1 0,1 1-1,1-2-11,-4 4 11,0-1 0,-1 1-1,1 0 1,0 0 0,-1-1 0,1 1-1,0 0 1,-1 0 0,1 0 0,0 0-1,0 0 1,-1 0 0,1 0 0,0 0-1,-1 0 1,1 0 0,0 0 0,-1 1-1,1-1 1,0 0 0,-1 0 0,1 1-1,-1-1 1,1 0 0,0 1 0,-1-1-1,1 1 1,-1-1 0,1 1 0,-1-1-1,1 1 1,-1-1 0,1 1 0,-1-1-1,0 1 1,1 0 0,-1-1 0,0 1-1,1 0-10,3 8 168,-1 1 0,0 0 0,0-1 0,0 1 0,-1 0 0,-1 0-1,0 0 1,0 3-168,0-1 140,0 0-1,1 0 1,0-1-1,1 1 1,4 10-140,-3-15 77,-1-7-1026,3-11-2498,-1 1 1159,9-20-6260,-5 10 6044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8.8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10362,'6'26'3340,"-1"1"-1,-1 0 0,-1 7-3339,0 80 4999,-2-109-4740,0-4-107,4-12-110,-2-5-146,1-8-149,2-1-1,3-5 254,-7 24-26,0-1 1,1 1-1,0 0 0,0 0 0,1 0 0,-1 0 0,1 1 0,0-1 1,1 1-1,3-3 26,-7 7 1,1-1-1,-1 1 1,1 0 0,-1 0 0,1-1 0,0 1 0,0 0-1,-1 0 1,1 1 0,0-1 0,0 0 0,0 1 0,0-1 0,0 1-1,0 0 1,0-1 0,0 1 0,0 0 0,0 0 0,0 0-1,0 1 1,0-1 0,0 0 0,0 1 0,0-1 0,0 1 0,0 0-1,0 0 1,0 0 0,1 0-1,0 2 27,0-1 1,0 1-1,0-1 0,-1 1 1,1 0-1,-1 0 0,1 0 1,-1 0-1,0 1 0,0-1 1,-1 0-1,1 1 0,-1 0 1,1-1-1,-1 1 0,0 0-27,2 16 334,0-1 0,-1 1 0,-1 12-334,1 16 405,-2-42-258,-1-6-696,0-1 386,1 0 0,0 1 0,0-1 0,0 1 0,0-1 0,0 0 0,0 1 0,0-1 0,0 0 0,0 1 0,0-1 0,0 0 0,1 1 0,-1-1 0,0 0 0,1 0 163,5-14-418,2 0 0,-1 0-1,2 0 419,-2 3-149,-2 4 82,1-1-1,-1 1 1,1 1 0,4-5 67,-7 9 9,0 0 0,1 0 0,-1 1 0,0-1 0,1 1 0,0 0 0,-1 0 0,1 0 0,4-2-9,-7 4 27,-1 0 0,1-1-1,0 1 1,0 0 0,0 0 0,0-1-1,-1 1 1,1 0 0,0 0 0,0 0-1,0 0 1,0 0 0,0 0 0,0 0-1,-1 0 1,1 1 0,0-1 0,0 0-1,0 0 1,0 1 0,-1-1 0,1 1 0,0-1-1,0 1 1,-1-1 0,1 1 0,0-1-1,-1 1 1,1-1 0,0 1 0,0 0-27,0 2 199,0 0 0,1 0 1,-1 0-1,0 0 1,0 0-1,-1 0 1,1 3-200,3 11 515,-1-12-408,-1 1 1,-1-1 0,1 1-1,-1 0 1,0 0 0,-1-1-1,1 1 1,-1 0-1,0 0 1,0 0 0,-1-1-1,0 1 1,0 0 0,-1 1-108,-1 5-21,3-7-910,0-5 863,0 0-1,0 0 1,0 0 0,0 0-1,0 0 1,0-1-1,0 1 1,0 0-1,0 0 1,0 0 0,0 0-1,0 0 1,0 0-1,0 0 1,0 0-1,0 0 1,0 0 0,0 0-1,0 0 1,0 0-1,0 0 1,0 0-1,0 0 1,0 0 0,0 0-1,0 0 1,0 0-1,0 0 1,0 0-1,0 0 1,0 0 0,0 0-1,0 0 1,0 0-1,0 0 1,0 0 0,1 0-1,-1 0 1,0 0-1,0 0 1,0 0-1,0 0 1,0 0 0,0 0-1,0 0 1,0 0-1,0 0 1,0 0-1,0 0 1,0 0 0,0 0-1,0 0 1,0 1-1,0-1 1,0 0-1,0 0 1,0 0 68,9-13-1798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5:59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0 220 10154,'2'1'359,"0"1"0,0 0 0,0-1 0,1 1-1,-1-1 1,0 0 0,1 0 0,-1 0 0,0 0 0,1 0-1,-1 0 1,1-1 0,0 1 0,-1-1 0,1 0 0,-1 0-1,1 0 1,0 0 0,-1 0 0,1 0 0,-1-1 0,1 1-1,-1-1 1,1 0 0,-1 0 0,1 0 0,0 0-359,2-2 220,0 1 1,0-1-1,0 0 1,0-1-1,0 1 1,-1-1-1,0 0 1,0 0-1,0 0 1,0-1-1,0 1 1,0-2-221,0-1 59,0-1 1,0 1 0,-1-1-1,0 0 1,-1 0 0,0 0-1,0 0 1,0 0 0,-1-2-60,-1 5 5,1 0 0,-1 0 0,0-1 0,0 1 1,-1 0-1,1-1 0,-1 1 0,0 0 0,-1 0 1,1 0-1,-1 0 0,0 0 0,0 0 0,-3-3-5,4 7 2,1-1-1,-1 1 1,0-1-1,-1 1 1,1 0-1,0 0 1,0-1-1,0 1 1,-1 0-1,1 0 1,-1 0-1,1 0 1,-1 1-1,1-1 1,-1 0-1,1 1 1,-1-1 0,0 1-1,1-1 1,-1 1-1,0 0 1,1 0-1,-1 0 1,0 0-1,1 0 1,-1 0-1,0 0 1,1 0-1,-1 1 1,0-1-1,1 1 1,-1-1-1,0 1 1,1-1-1,-1 1-1,-2 1 47,0 1 0,1-1 0,-1 1 0,0 0 0,1-1 0,0 2 0,0-1 0,0 0 0,0 1 0,0-1-1,1 1 1,-2 2-47,0 2 180,1 1-1,-1-1 1,2 1-1,-1-1 1,1 1-1,1 0 1,0 0-1,0 0 1,0 0 0,2 6-180,-1 0 268,2-1 1,-1 0 0,2 0 0,0 0 0,1 0 0,2 5-269,-3-12 88,0 0 0,0-1 0,1 1 0,-1-1 1,1 1-1,1-1 0,-1-1 0,1 1 0,3 2-88,-4-5 32,-1 0 0,0 0-1,1-1 1,-1 1 0,1-1 0,0 0 0,-1 0-1,1-1 1,0 1 0,0-1 0,0 0 0,1 0-1,-1 0 1,0 0 0,0-1 0,0 0 0,3 0-32,3-1 277,-1 0 0,0-1 0,5-2-277,33-8 446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0.1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28 9794,'-1'-3'617,"0"1"-1,0 0 0,0 0 1,0 0-1,0 0 1,-1 0-1,1 0 1,0 0-1,-1 1 1,-1-2-617,2 2 63,0 0-1,-1 1 1,1-1 0,0 1 0,0 0 0,-1-1 0,1 1 0,0 0-1,0 0 1,-1 0 0,1 0 0,0 0 0,-1 0 0,1 0 0,0 0-1,-1 0 1,1 1 0,0-1 0,-1 1-63,-22 1 2153,21-2-1959,0 0 0,0 0 0,0 1 0,0-1 0,0 1 0,0-1 0,0 1 1,0 0-1,0 0 0,0 1 0,0-1 0,1 0 0,-1 1 0,1 0 0,-1 0 0,1-1 0,-1 1 1,1 1-195,-3 1 44,0 0 15,0 0 0,0 1 0,0 0-1,1 0 1,0 0 0,0 1-1,0-1 1,0 1 0,1 0 0,0 0-1,-2 5-58,1 3 151,0 1 0,1 0 0,1 0-1,0 0 1,1 0 0,1 7-151,1 11 262,1 0 1,4 15-263,-3-29 47,1 0 0,1 0-1,0 0 1,1-1 0,1 0 0,1 0-1,0-1 1,7 10-47,-11-20 6,1 0-1,0-1 1,0 0-1,1 0 1,-1 0-1,1 0 1,1-1 0,-1 0-1,1 0 1,0-1-1,0 1 1,0-2-1,0 1 1,1-1-1,-1 0 1,1 0 0,0-1-1,0 0 1,0-1-1,0 0 1,3 0-6,-6-1 0,1 1 0,0-2 1,0 1-1,-1-1 0,1 0 0,0 0 1,-1 0-1,1-1 0,-1 0 0,1 0 1,-1 0-1,0-1 0,3-2 0,-1 1 0,-1 0 0,-1-1 0,1 0-1,-1 0 1,0-1 0,0 0 0,-1 1 0,1-2-1,2-4 1,1-6 3,0-1-1,0 1 1,-2-1-1,-1-1 1,0 1-1,-1-1 0,1-16-2,-3 19 5,0 0 0,-2-1 0,0 1 0,-1-1 0,-1 1 0,-1-5-5,1 10 2,-1 0-1,0 0 0,0 0 0,-2 1 0,1 0 0,-1-1 0,-1 1 0,1 1 0,-7-8-1,4 7-1,-1 0 0,0 1 0,-1 0-1,0 0 1,0 1 0,0 1 0,-1 0-1,-1 0 1,1 1 0,-4-2 1,7 5-1,0 0-1,0 1 1,-1-1-1,1 2 1,0-1 0,-1 1-1,-5 0 2,8 1 0,0 0-1,0 1 0,0-1 0,0 1 0,0 1 0,1-1 0,-1 1 0,0 0 0,1 0 0,0 0 0,-3 2 1,0 2-91,-1-1-1,1 1 1,1 0-1,-1 1 1,1-1-1,0 1 1,1 1-1,-1 1 92,3-4-297,0 1-1,0 0 0,1-1 0,0 1 0,0 1 0,0-1 0,1 0 0,0 1 0,0-1 0,1 1 0,0 0 0,0 1 298,1 22-1294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0.5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14 228 7946,'0'0'262,"0"0"0,-1 0 1,1 1-1,0-1 1,-1 0-1,1 0 0,0 0 1,-1 0-1,1 0 1,0 0-1,-1 0 0,1 0 1,0 0-1,-1 0 0,1 0 1,0 0-1,-1 0 1,1 0-1,0 0 0,-1 0 1,1-1-1,0 1 1,-1 0-1,1 0 0,0 0 1,-1 0-1,1-1 0,0 1 1,0 0-1,-1 0 1,1 0-1,0-1 0,0 1 1,0 0-1,-1-1 1,1 1-1,0 0 0,0 0 1,0-1-1,0 1 0,0 0 1,-1-1-263,-1-8 3911,3-1-3794,1-3 12,1 0 0,0-1 1,1 1-1,1 1 0,3-8-129,-3 7 55,1 1-1,1 0 1,0 0 0,7-9-55,-11 16 6,1 1 0,-1 0-1,1 0 1,0 0 0,1 0 0,-1 0-1,1 1 1,0 0 0,-1 0 0,1 0-1,4-1-5,-7 3 3,0 1 0,0-1 0,-1 1 0,1 0 0,0-1 0,0 1 0,0 0 0,-1 0 0,1 0 0,0 0 0,0 0 0,0 1 0,-1-1 0,1 0 0,0 1 0,0-1 0,-1 1 0,1 0 0,0 0 0,-1 0 0,1-1 0,-1 1 0,1 1 0,-1-1 0,1 0-1,-1 0 1,0 0 0,0 1 0,1-1 0,-1 1 0,0 0-3,4 6 71,0 0 0,-1 0 0,0 1 0,0-1 0,1 7-71,-3-9 54,18 53 473,-9-25 380,8 17-907,-15-41 151,2 1 0,-1-1 0,1 0 0,1 0 0,0 0 0,5 5-151,-9-12 31,0 0-1,-1-1 1,1 1-1,1-1 1,-1 1-1,0-1 0,0 0 1,1 0-1,0-1-30,-2 0 3,0 0-1,0 0 0,1-1 0,-1 1 0,1-1 1,-1 0-1,0 0 0,1 0 0,-1 0 0,0 0 1,1 0-1,-1-1 0,1 1 0,-1-1 0,0 1 0,1-1-2,2-1-146,1-1-1,-1 0 0,0 1 0,0-1 0,0-1 0,0 1 0,2-4 147,30-30-1502,-25 24 1688,0 1-1,4-3-185,17-9 276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0.9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172 12 10458,'-12'-12'4057,"-1"12"-2168,-1 11-961,-14 10 40,2 12 72,-3 19-216,-1 3-32,18 21 9,4-3-41,19 2-168,7-7-136,11-15-224,4-3-104,-6-13-296,2-6-472,-7-14-816,10-11 880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1.5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29 12051,'2'13'1799,"1"0"1,0-1-1,1 1 1,3 8-1800,-1-6 1140,-2 0 0,4 14-1140,-2 8 2018,-2 1 0,0 34-2018,-5-61 146,1-11-145,0 0 0,0 0 0,0 0 1,0 0-1,0 0 0,-1 0 0,1 0 1,0 0-1,0 0 0,0 0 0,0 0 1,0 0-1,0 0 0,0 0 0,0 0 1,0 0-1,0 0 0,0 0 0,-1 0 1,1 0-1,0 0 0,0 0 0,0 0 0,0 0 1,0 0-1,0 0 0,0 0 0,0 0 1,0 0-1,0 0 0,0 0 0,0 0 1,0-1-1,0 1 0,0 0 0,0 0 1,0 0-1,0 0 0,-1 0 0,1 0 1,0 0-1,0 0 0,0 0 0,0 0 1,0 0-1,0-1 0,0 1 0,0 0 1,0 0-1,0 0 0,0 0 0,0 0 0,0 0-1,-3-21 0,1-9-112,3 1-1,0-1 0,2 0 1,1 0-1,7-23 113,-9 46-3,1 0 0,-1 0-1,1 1 1,0-1-1,1 1 1,-1 0-1,1 0 1,1 0 0,3-4 3,-6 8 5,0-1 1,1 1 0,-1 0 0,1 0-1,0 0 1,-1 1 0,1-1 0,0 1-1,0-1 1,0 1 0,0 0 0,0 0 0,0 0-1,1 1 1,-1-1 0,0 1 0,0-1-1,1 1 1,-1 0 0,0 0 0,0 1-1,3 0-5,1 0 63,1 2-1,-1-1 1,0 1-1,1 0 1,-1 0-1,-1 1 1,1 0-1,0 0 1,-1 1-1,0 0 1,0 0-1,0 0 1,-1 1-1,0 0 1,0 0-1,4 7-62,3 5 301,-1 2-1,0-1 0,-2 2 1,0-1-1,1 8-300,5 23 491,-7-18-316,-5-20-836,-3-13 622,0 0 0,0 0 0,0 0 0,0 0 0,-1 0 0,1 0 0,0 0 0,0 0 0,0 0 0,0 0 0,0 0 0,0 0 0,0 0 0,-1 0 0,1 0 0,0 0 0,0-1 0,0 1 0,0 0 1,0 0-1,0 0 0,0 0 0,0 0 0,-1 0 0,1 0 0,0 0 0,0 0 0,0 0 0,0 0 0,0 0 0,0-1 0,0 1 0,0 0 0,0 0 0,0 0 0,0 0 0,0 0 0,0 0 0,0 0 0,0 0 0,0-1 0,0 1 0,0 0 0,0 0 0,0 0 0,0 0 39,-11-23-3129,4-5 1792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01.9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11362,'14'6'2060,"-1"-2"0,1 0 0,0 0 0,1-1-2060,-1 0 1349,0 1-1,0 0 1,9 5-1349,-22-9 45,0 0 1,0 1 0,0-1 0,0 1 0,-1-1-1,1 1 1,0-1 0,0 1 0,0 0-1,-1 0 1,1-1 0,0 1 0,-1 0 0,1 0-1,-1 0 1,1 0 0,-1-1 0,1 1 0,-1 0-1,0 0 1,1 0 0,-1 0 0,0 0-1,0 0 1,1 0 0,-1 0 0,0 0 0,0 0-1,0 0 1,-1 1-46,0 2 38,0 1 0,0-1 0,0 0-1,-1 0 1,0 1 0,-1 1-38,-1 3 57,-1 0-22,0 1 0,-1-1 0,0 0-1,-2 1-34,1-1 32,1 1 0,-1 0 0,0 5-32,6-14 3,0 0-1,1 0 1,-1 0-1,1 1 1,0-1-1,-1 0 1,1 0-1,0 1 1,0-1 0,-1 0-1,1 0 1,0 1-1,1-1 1,-1 0-1,0 1 1,0 0-3,1-1 7,-1 0 0,1-1-1,-1 1 1,1 0 0,-1 0 0,1 0 0,-1-1 0,1 1 0,0 0 0,-1-1 0,1 1-1,0-1 1,-1 1 0,1 0 0,0-1 0,0 0 0,1 1-7,2 1 30,0-1 1,0 0-1,0 0 0,0-1 1,0 1-1,1-1 0,-1 0 1,0 0-1,1 0-30,152-10-564,-153 10 432,-1 0 0,0 0 0,0 0 0,1 1 0,2 0 132,15 9-454</inkml:trace>
  <inkml:trace contextRef="#ctx0" brushRef="#br0" timeOffset="1">494 173 14475,'31'23'5337,"12"13"-3776,0 7-9,-5 5 248,-10 9-199,-11-1-633,0 4-216,-11 7-288,-3-5-112,-25-2-112,-6 5-80,-27 1-744,-7-1-728,18-34 800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57.8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80 3 2841,'0'0'497,"-1"-1"0,0 1 0,1 0 1,-1 0-1,0-1 0,1 1 1,-1 0-1,0 0 0,1 0 0,-1 0 1,0 0-1,0 0 0,1 0 1,-1 0-1,0 0 0,1 0 0,-1 1 1,0-1-1,0 0 0,1 0 0,-1 1-497,-1 5 4158,1 8-4137,1-11-651,-4 147 3081,0-12-1519,0-2-483,5-33-209,5 0 1,10 51-241,19 88 153,-25-145 72,-3 48-225,-7-132 13,-1 96 79,-1-82-61,-1-1 0,-1 0 0,-1 2-31,-30 101 177,15-60 154,-2 22-331,15-55 107,1-6 119,1 0 0,1 10-226,3-37 26,1 1-1,-1 0 1,0 0 0,0-1 0,-1 4-26,-3 7 92,5-13-90,0-1 1,0 1-1,0 0 1,0-1-1,0 0 1,1 1-1,-1-1 0,0 1 1,0-1-1,0 1 1,1-1-1,-1 1 1,0-1-1,0 1 0,1-1 1,-1 0-1,0 1 1,1-1-1,-1 0 1,0 1-1,1-1 1,-1 0-1,1 1 0,-1-1 1,1 0-1,-1 0 1,1 1-1,-1-1 1,0 0-1,1 0 0,-1 0 1,1 0-1,-1 0 1,1 0-1,-1 0 1,1 0-3,20 2 95,-17-2-69,1-1 0,-1 1 1,0-1-1,1-1 1,-1 1-1,0 0 1,0-1-1,1-1-26,20-6 98,-14 6-53,1 1 1,0 0-1,1 1 0,-1 1 0,7 0-45,21 2 222,2 2-222,15 1 165,356 19 712,-39-11-600,-39-3 32,264 45 498,-2 0-403,202-32-157,-82-4-115,-531-10-101,447 16 97,-113-16-24,-490-8-81,0 1-1,-1 2 1,1 0 0,-1 3-1,24 7-22,-35-8 14,1 1 9,1 0 0,0-2 0,17 3-23,-24-8-165,-12-2-1170,-3-3 445,-7-5-342,8 9 834,-2-2-28,1 0 0,-1 0 0,1 0-1,0 0 1,1 0 0,-1 0 0,0 0-1,1-1 1,0 1 0,-1-1 426,1 0 358,1-1-1,-1 1 1,0-1 0,1 1 0,0-2-358,0-6 1104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6:59.36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82 10298,'-1'-1'522,"-3"-2"58,-1 0 0,1 0 0,1 0 0,-1-1 0,0 1 0,1-1 1,0 0-1,0 0 0,0 0 0,0 0 0,-1-4-580,4 8 47,0-1-1,0 1 1,0 0 0,0-1-1,-1 1 1,1-1-1,0 1 1,0 0 0,0-1-1,0 1 1,1-1 0,-1 1-1,0-1 1,0 1 0,0 0-1,0-1 1,0 1 0,0 0-1,1-1 1,-1 1-1,0-1 1,0 1 0,1 0-1,-1-1 1,0 1 0,1 0-47,11-7 799,20 0 56,-30 6-807,40-3 599,0 2-1,23 2-646,3 0 245,197-2 849,67 15-1094,57 25 682,-120-10-311,307 17 395,919 56 674,-879-57-1283,-213-18-98,281 21 12,-333-10-33,-236-19-8,-1 4-1,2 6-29,-88-19 22,1 1 0,-2 1-1,1 1 1,-1 1 0,-1 2 0,5 4-22,-21-14 15,-10-4-15,0-1-1,0 0 1,1 0-1,-1 0 1,0 0-1,0 0 1,0 0 0,0 0-1,0 0 1,1 1-1,-1-1 1,0 0-1,0 0 1,0 0 0,0 0-1,0 0 1,1 0-1,-1 0 1,0 0-1,0 0 1,0 0 0,0 0-1,1 0 1,-1 0-1,0 0 1,0 0-1,0 0 1,0 0 0,0-1-1,1 1 1,-1 0-1,0 0 1,0 0-1,0 0 1,0 0 0,0 0-1,1 0 1,-1 0-1,0 0 1,0-1-1,0 1 1,0 0 0,0 0-1,0 0 1,0 0 0,0-2-39,-1 1 0,0 0-1,0-1 1,0 1 0,0 0 0,0 0 0,0 0 0,0 0 0,-1 0 0,1 0 0,0 0 0,-1 0 39,0 0-117,-4-6-199,-6-3 522,12 9-201,-1 1 0,1 0-1,0 0 1,-1 0-1,1 0 1,0-1-1,-1 1 1,1 0 0,0 0-1,-1 0 1,1 0-1,0 0 1,-1 0 0,1 0-1,0 0 1,-1 0-1,1 0 1,-1 0-1,1 0 1,0 0 0,-1 0-1,1 0 1,0 0-1,-1 1 1,1-1 0,0 0-1,-1 0 1,1 0-1,0 0 1,-1 1 0,1-1-1,0 0 1,0 0-1,-1 1 1,1-1-5,-1 2 5,-1 0 0,1 0 1,0 0-1,-1 0 0,1 0 1,0 0-1,1 0 0,-1 0 1,0 0-1,1 1 0,-1 1-5,-7 21 19,-1-1-12,1-1 0,1 1-1,2 0 1,0 0 0,-1 16-7,-14 271-8,8 24-13,15-202 18,12 69 3,14-11-2,2 16-158,-15 2-137,-14-191 270,1 0 0,1 0 1,0 0-1,1 0 1,7 14 26,3 10-78,-13-35 93,0 0 1,-1 0-1,0 0 0,0 4-15,-12-9-801,8-1 652,-3 1-398,0 0 1,0 0 0,0-1 0,0 0-1,-1 0 1,1 0 0,0-1-1,-7 0 547,9-1-216,-1 0 0,1-1 0,-1 0 1,1 0-1,0 0 0,0 0 0,0-1 0,-1 0 216,5 3-1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7:40.63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46 6473,'1'-6'1882,"0"3"-1330,-1 1 0,1-1-1,-1 0 1,0 0 0,0 1-1,0-1 1,0 0 0,0 1-1,-1-1 1,1 0 0,-1 0-1,0 0-551,1 3 93,-1 0-1,1-1 1,0 1-1,0 0 0,-1 0 1,1-1-1,0 1 1,0 0-1,-1 0 1,1 0-1,0 0 1,-1-1-1,1 1 0,0 0 1,-1 0-1,1 0 1,-1 0-1,1 0 1,0 0-1,-1 0 1,1 0-1,0 0 0,-1 0 1,1 0-1,0 0 1,-1 0-1,1 0 1,0 0-1,-1 0 1,1 1-1,0-1 0,-1 0 1,1 0-1,0 0 1,-1 0-1,1 1 1,0-1-1,0 0 1,-1 0-1,1 1 1,0-1-1,0 0 0,-1 0 1,1 1-1,0-1 1,0 0-1,0 1 1,0-1-1,-1 0 1,1 1-93,-15 29 584,15-29-576,-12 25 249,2 0-1,0 0 0,-4 23-256,7-18 174,2 1 1,2 0-1,0 12-174,3-23 45,0 0-1,2 0 1,0 0 0,2 0 0,3 13-45,-5-27-146,0 1 1,1 0-1,0-1 1,0 0-1,1 1 1,0-2-1,5 8 146,0-7-371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13:13:59.975"/>
    </inkml:context>
    <inkml:brush xml:id="br0">
      <inkml:brushProperty name="width" value="0.025" units="cm"/>
      <inkml:brushProperty name="height" value="0.025" units="cm"/>
      <inkml:brushProperty name="color" value="#0070C4"/>
      <inkml:brushProperty name="ignorePressure" value="1"/>
    </inkml:brush>
  </inkml:definitions>
  <inkml:trace contextRef="#ctx0" brushRef="#br0">1 1,'0'0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8.4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8330,'2'0'366,"0"0"-1,0-1 1,0 1 0,0 0 0,0 0-1,0 1 1,0-1 0,-1 0 0,1 1 0,0-1-1,0 1 1,0-1 0,0 1 0,-1 0-1,1 0 1,0 0 0,-1 0 0,1 0 0,-1 0-1,1 0 1,-1 1 0,1-1 0,-1 1-1,0-1 1,0 1 0,0-1 0,0 1 0,0-1-1,0 2-365,2 2 511,-1 0 0,0 0 0,0 1-1,0 0 1,-1-1 0,0 1 0,0 0-1,0 1-510,0 15 2210,-1 13-2210,0-12 747,0 20 221,0-15-115,2 20-853,5-80-1794,-5 27 1762,0-7-34,2 1 0,0-1 0,0 1 1,1 0-1,0 1 0,2-2 66,7-7-14,0 0-1,1 1 1,2 0 14,-3 2 55,-13 15-25,-1 0-1,1 0 0,0 1 1,-1-1-1,1 0 1,0 0-1,0 1 1,0-1-1,-1 0 1,1 1-1,0-1 0,0 1 1,0-1-1,0 1 1,0 0-1,0-1 1,0 1-1,0 0 0,0-1 1,0 1-1,1 0 1,-1 0-1,0 0 1,0 0-1,0 0 0,0 0 1,0 1-1,0-1 1,0 0-1,0 0 1,0 1-1,1 0-29,-1 0 69,1 0 1,-1 0-1,1 0 0,-1 1 1,0-1-1,0 1 0,0-1 1,0 1-1,0-1 0,0 1 1,0 0-1,0 0 0,0-1 1,-1 1-1,1 0 0,-1 0 1,1 0-70,1 11 258,-1-1 0,-1 1 0,1-1 0,-2 1 0,0 2-258,-1 21 321,1 47 67,1-83-418,0 1 1,0 0-1,0-1 1,0 1-1,0-1 1,0 1-1,0-1 1,0 1-1,0-1 1,1 1-1,-1 0 1,0-1-1,0 1 1,0-1-1,1 1 1,-1-1-1,0 1 1,0-1-1,1 0 1,-1 1-1,1-1 1,-1 1-1,0-1 1,1 0-1,-1 1 1,1-1-1,-1 1 30,1-1-15,0 0-1,-1 0 1,1 0-1,0 0 1,-1 0-1,1 0 1,0 0-1,-1 0 1,1 0-1,0 0 1,-1-1-1,1 1 1,0 0-1,-1 0 1,1-1-1,0 1 1,-1 0-1,1-1 1,-1 1-1,1 0 0,-1-1 1,1 1-1,-1-1 1,1 1-1,-1-1 16,17-12-57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7:41.09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9978,'2'1'382,"0"1"0,0-1-1,0 0 1,0 1 0,-1 0 0,1-1 0,-1 1-1,1 0 1,-1 0 0,1 0 0,-1 0 0,0 0-1,0 0 1,0 0 0,0 0 0,-1 1-1,1-1 1,0 0 0,-1 1-382,7 15 900,4 11 1966,5 20-2866,-7-17 1695,8 12-1695,-14-36 120,1 0 1,1-1-1,0 1 1,0-1-1,0 0 1,1 0-1,0-1 1,1 1-1,-1-2 1,1 1-1,0 0 1,4 1-121,-5-3 44,1 0 1,0-1-1,-1 1 0,1-2 1,0 1-1,0-1 1,1 0-1,-1 0 1,0-1-1,1 0 1,-1 0-1,1-1 1,-1 0-1,8-1-44,-10 0-17,0 0 0,0 0-1,-1-1 1,1 0 0,0 0 0,-1 0-1,0-1 1,1 1 0,-1-1-1,0 0 1,0 0 0,0-1 0,-1 1-1,4-5 18,5-6-716,-1-1 0,-1 0 0,3-5 716,-12 17-118,22-36-1408,-2 3 491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7:42.01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195 64 7962,'-27'-23'3246,"-7"-3"-3246,32 24 211,-1 1 0,0-1 1,0 0-1,0 1 0,0 0 0,0 0 1,0 0-1,0 0 0,0 0 1,0 0-1,0 1 0,0 0 0,0-1 1,-2 1-212,3 1 155,-1-1-1,1 1 1,0-1 0,-1 1 0,1 0 0,0 0 0,0 0 0,-1 0 0,1 0-1,0 0 1,0 0 0,0 1 0,0-1 0,-1 2-155,-2 4 337,0-1 0,0 1 0,0 0 0,1 0 0,0 0 1,0 0-1,1 1 0,-2 4-337,2-3 188,1-1 1,0 0-1,0 1 0,0-1 1,1 1-1,0-1 1,1 1-1,0 0 1,0-1-1,1 1 0,0 0 1,2 7-189,-1-11 58,-1 0 1,1 0-1,0 0 0,0 0 1,0 0-1,1 0 1,0-1-1,0 1 0,0-1 1,0 0-1,1 0 1,0 0-1,-1 0 0,1-1 1,1 1-1,-1-1 1,0 0-1,1 0 0,0-1 1,0 1-1,3 0-58,-3-1 10,-1-1 1,1 1-1,0-1 0,0 0 1,0-1-1,0 1 0,-1-1 0,1 0 1,0-1-1,0 1 0,0-1 1,0 1-1,0-2 0,-1 1 0,1 0 1,0-1-1,-1 0 0,0 0 0,1 0 1,-1-1-1,0 1 0,0-1 1,0 0-1,3-3-10,-2 1 2,-1 1 0,0-1 0,0 0 0,0 0 0,0-1-1,-1 1 1,0-1 0,0 0 0,0 0 0,-1 0 0,0 0 0,0 0 0,-1 0 0,1 0 0,-1-1 0,-1 1 0,1 0 0,-1-5-2,-1 4 6,1 0 1,-2-1-1,1 1 1,-1 0 0,0 1-1,0-1 1,-1 0-1,0 0 1,0 1-1,-1 0 1,0 0 0,0 0-1,0 0 1,-1 0-7,2 2 5,0 1 0,-1-1 0,0 1 0,1 0 0,-1 0 1,0 0-1,0 0 0,-1 1 0,1-1 0,-1 1 0,1 0 0,-1 1 0,1-1 1,-1 1-1,0 0 0,0 0 0,0 0 0,0 1 0,0 0 0,-4 0-5,6 0-111,1 1 0,-1-1-1,1 1 1,-1 0-1,1 0 1,-1 0 0,1 0-1,0 0 1,-1 1 0,1-1-1,0 1 1,0-1 0,0 1-1,0 0 1,0 0 0,0 0-1,1 0 1,-1 0-1,1 0 1,-1 0 0,1 0-1,0 1 1,0-1 0,0 1-1,0-1 1,0 1 0,1-1-1,-1 1 1,1-1 0,-1 1-1,1 0 1,0-1-1,0 1 1,0-1 0,1 1-1,-1 1 112,6 14-1077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7:42.55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10 11394,'9'0'4561,"-2"-3"-2592,2-1-641,-3 1 144,6 3-47,0 2-249,2 3-416,1 1-128,2 4-296,-2 1-120,0-1-168,3 0-408,-5-5-1088,-4-1-296,6-10 863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47:42.89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7 368 12411,'-5'-5'3361,"4"7"-952,4 13-74,-2-8-2201,1 1 40,1 0 0,-1 0 1,2 0-1,-1 0 0,1 0 1,0-1-1,0 0 0,1 0 1,0 0-1,0 0 0,6 5-174,-8-9 12,0 0-1,1-1 0,-1 1 1,1-1-1,0 1 0,-1-1 0,1 0 1,0 0-1,1-1 0,-1 1 0,0-1 1,0 0-1,1 0 0,-1 0 0,0-1 1,1 1-1,-1-1 0,1 0 1,-1-1-1,0 1 0,1-1 0,-1 0 1,3 0-12,-1-1 3,0 0 1,0 0 0,0 0-1,0-1 1,0 0 0,-1 0 0,0 0-1,1-1 1,-1 0 0,0 0 0,-1 0-1,1-1 1,-1 1 0,1-1 0,-2 0-1,2-2-3,-1 1 7,-1 1 0,0-1 0,0 0 0,-1 1 0,0-1 0,0 0 0,0-1-1,-1 1 1,0 0 0,0 0 0,-1-1 0,1 1 0,-1-1 0,-1 1 0,1 0 0,-1-1 0,0 1 0,-1 0-1,1 0 1,-1 0 0,0 0 0,-1 0 0,0 0 0,0 1 0,0-1 0,0 1 0,-1-1 0,0 1 0,0 1-1,0-1 1,-1 0 0,1 1 0,-1 0 0,0 0 0,-1 1 0,1-1 0,0 1 0,-1 0 0,0 0-7,0 1 8,0 0 1,-1 0-1,1 0 1,-1 1-1,1 0 1,-1 0-1,1 1 1,-1 0-1,1 0 1,-1 0-1,1 1 1,-3 0-9,6 0-3,0-1 0,0 1 0,0 0 1,0 0-1,0 0 0,1 1 1,-1-1-1,0 1 0,1-1 0,-1 1 1,1 0-1,0 0 0,0 0 0,-1 0 1,1 0-1,1 1 0,-1-1 0,0 1 1,0-1-1,1 1 0,0-1 0,-1 1 1,1 0-1,0 0 0,0 0 0,1 0 1,-1 2 2,0-2 30,1 0 0,0 0 0,-1 0 0,2 0-1,-1 0 1,0 0 0,0 0 0,1 0 0,0 0 0,-1 0 0,1 0 0,0-1 0,1 1 0,-1 0 0,0 0 0,1-1 0,0 1 0,-1-1 0,1 0 0,0 1 0,2 0-30,24 18 600</inkml:trace>
  <inkml:trace contextRef="#ctx0" brushRef="#br0" timeOffset="1">490 1 14931,'17'3'5305,"-14"12"-3912,7 7-289,-4 20 176,-6 5-16,17 11-519,-7 1-161,7 0-200,5-3-88,-13-8-168,12-5 32,-2-14-712,4-5-576,5-11-649,-6-7 833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50:39.041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context xml:id="ctx1">
      <inkml:inkSource xml:id="inkSrc7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50:45.628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28797 3712 746 0,'4'-1'362'0,"-3"-7"-146"16,-1 0-18-16,1 2-42 16,-3-3-36-16,-3-3-26 15,0 0-7-15,-7-7-10 16,-4 3-7-16,-11 3-9 15,-3 2-4-15,-10 9-7 16,-4 0-2-16,-6 9-9 16,-6 5-7-16,-10 9-16 15,-7 7-3-15,-8 7-7 16,-2 4-2-16,-1 6 3 16,11 2 1-16,12 0 4 15,3 2 2-15,7 5-4 16,2 3-1-16,2 16-3 15,2 9-1-15,9 12-1 0,4 8 1 16,12 5 2-16,7 0 0 16,14 2-1-16,11-2-2 15,21-2-3-15,14 1-1 16,16-10 0-16,9-4-1 16,12-13 0-16,0-10-1 15,18-16 0-15,4-3-2 16,10-18 1-16,4-3 0 0,10-14 0 15,1-11 0-15,3-15 2 16,3-12-1-16,-10-19 2 16,-3-8 0-16,-12-18 0 15,-8-10 0-15,-22-12 1 16,-12-5 2-16,-22-10 2 16,-15-6-1-16,-23-9-4 15,-10-4-3-15,-25-1 0 16,-7 5 2-16,-13 8 7 15,-8 8 4-15,-6 17 4 16,-6 8 0-16,-7 12 0 16,-2 5 4-16,-6 12 1 15,-1 4-1-15,0 9-14 16,-6 0-15-16,7 3-31 16,3 3-15-16,9 8-24 0,11 8-12 15,14 11-46-15,13 4-37 16,11 2 111-16</inkml:trace>
  <inkml:trace contextRef="#ctx0" brushRef="#br0" timeOffset="526.15">28376 2799 1080 0,'-7'-8'442'0,"-9"1"-277"15,-1 6-57-15,-16 2-20 16,-3 6-25-16,-8 6-12 15,-1 1 0-15,7 15-5 16,2 1-4-16,11 12-3 16,1 2-3-16,10 7-10 15,5 3-7-15,11 0-10 16,8 0-3-16,7-10-4 16,8-5-1-16,4-10-1 15,7-6-1-15,6-9 1 16,1-6-15-16,0-10-93 15,1-4-27-15,-8-7 71 16</inkml:trace>
  <inkml:trace contextRef="#ctx0" brushRef="#br0" timeOffset="930.62">28188 3061 1025 0,'9'-4'435'16,"11"-6"-228"-16,4 1-48 16,12 1-17-16,4 1-40 0,1 6-55 15,2 1-13-15,-6 1-27 16,-4 3-9-16,-7 1-22 16,-6 0-11-16,-10 1-15 15,-1-2 2-15,-7-3 19 16,-2 1 12-16,-7-1 18 15,6-1 4-15,0 0-1 16,-7 2 0-16,-2-1-1 16,3 1-1-16,-7 3 1 15,-23 16 5-15,28-8 19 16,0 4 13-16,0 7 28 16,2 8 11-16,0 3 3 15,-2 1-3-15,7 2-15 16,-4-3-13-16,6-3-20 15,4 0-8-15,-1-6-17 16,4-3-3-16,-5-5-41 16,-3-3-52-16,5-11-126 0,-4-3 131 15</inkml:trace>
  <inkml:trace contextRef="#ctx0" brushRef="#br0" timeOffset="2024.43">28018 4825 867 0,'-31'1'397'0,"30"-1"-170"15,0 0-37-15,0 0-29 16,1 0-33-16,0-1-47 16,0 0-11-16,0 0-22 15,0 0-7-15,10-6-1 16,16-4-1-16,34-40-3 16,-18 25-4-16,14-6 1 15,10 0-2-15,7 0 0 16,-4 2 1-16,-14 10-9 15,-9 1-2-15,-12 11-8 16,-7 0-4-16,-16 3-4 0,-3 6 1 16,-12 2-35-16,-4 2-24 15,-7 3-45-15,-1-1-30 16,1 1-38-16,7 4-31 16,0-7-282-16,-2-5 319 15</inkml:trace>
  <inkml:trace contextRef="#ctx0" brushRef="#br0" timeOffset="2381.8">28537 4493 745 0,'-6'8'374'0,"2"-1"-98"15,2-3-58-15,1-2-11 16,-1-2-31-16,1 0-33 16,0 0-14-16,1 0-25 15,0-1-18-15,2-13-33 16,5-16-11-16,9-47-26 0,-8 27-6 15,-4-3-1-15,-2-6-1 16,-1 8-2-16,-2 4 0 16,-5 12-3-16,2 8 0 15,-5 11-1-15,1 5-2 16,1 7-4-16,0 5-24 16,3 1-57-16,-1 2-31 15,6 3-74-15,0 0-25 0,4 5-131 16,0 1 216-16</inkml:trace>
  <inkml:trace contextRef="#ctx0" brushRef="#br0" timeOffset="2948.08">28579 4475 1046 0,'-36'46'474'15,"33"-44"-253"-15,5 0-51 16,2 1 1-16,-4-3-40 16,0 0-10-16,20-1-28 15,34-4-20-15,-11-3-30 16,11-3-7-16,16-3-12 16,8-2-5-16,5-4-7 15,1 0-4-15,-7 1-4 16,2 3-1-16,-12 6 0 15,-11 4 0-15,-20 1-1 16,-9 2 1-16,-14 2-3 16,-6 0-16-16,-11 2-82 0,-11 1-65 15,-7 4-193-15,-6 0 215 16</inkml:trace>
  <inkml:trace contextRef="#ctx0" brushRef="#br0" timeOffset="3427.43">28601 4523 1236 0,'-1'0'502'0,"1"0"-329"16,-1-1 11-16,1 1-41 15,0 0-27-15,0 0-33 0,0 0-16 16,10 28-25-16,14 36-4 16,-8-9-5-16,3 10-2 15,1 6-8-15,2 8-5 16,0-5-7-16,1-9 1 16,3-7-1-16,-6-6 0 15,-3-11-1-15,-3-3-2 16,-5-9-3-16,2-5-1 0,-9-8-1 15,-5-4-6-15,3-9-63 16,-7-4-50-16,4-13-84 16,3-8 109-16</inkml:trace>
  <inkml:trace contextRef="#ctx1" brushRef="#br0">9143 18308 0,'0'0'16,"93"-41"-16,-49 25 15,-6 8-15,-38 8 16,0 0 0,0 0-16,0 0 15,0 0-15,-104 131 16,38-82 0</inkml:trace>
  <inkml:trace contextRef="#ctx0" brushRef="#br1" timeOffset="9654.44">29286 4432 573 0,'39'4'348'15,"-38"-4"-38"-15,0-1-134 16,-2 0 8-16,0 1-52 16,0 0-18-16,0 0-26 15,0 0-16-15,-6 11-21 16,-4 11-6-16,-24 34-4 16,24-26-2-16,-4 12-3 15,-6 3 7-15,-7 14 8 16,-7 7 1-16,-5 5-3 0,-3 6-9 15,-4-5-15-15,6-5-5 16,5-9-5-16,7-9 0 16,11-11 0-16,-9-6 2 15,11-11 2-15,-9-3-2 16,3-8-4-16,6 1-4 16,1-5-23-16,4-3-23 0,5-2-42 15,3 1-24-15,3-2-20 16,0 0-1-16,0-1-39 15,9 0-52-15,11-2 140 16</inkml:trace>
  <inkml:trace contextRef="#ctx0" brushRef="#br1" timeOffset="10309.54">28726 5269 571 0,'2'-1'312'16,"-2"-1"-13"-16,1 1-68 0,-1 0 28 15,0 0-31-15,0 0-45 16,-1 0-13-16,-1-2-26 16,-25-8-10-16,-36-29-22 15,18 24-16-15,-8-2-32 16,-4-2-14-16,-6-8-19 15,-4 0-2-15,-8-5-4 16,3-1-2-16,-3-3-4 16,10-2-5-16,13 4-6 15,2-1-2-15,20 7-1 16,5 1 1-16,9 7-2 16,6 6 0-16,2 7-4 15,3 3-3-15,0 2-25 16,5 2-36-16,9 3-99 15,3 3-58-15,14 8 129 0</inkml:trace>
  <inkml:trace contextRef="#ctx0" brushRef="#br1" timeOffset="11205.78">28087 4808 724 0,'-34'-11'406'16,"28"11"-82"-16,3 0-151 16,-1 0 2-16,2 0-57 15,1-1-19-15,0 0-31 16,0 1-20-16,0-2-26 15,0 1-2-15,0 0 4 16,0 0 1-16,0 0-3 16,0-10-3-16,0-5-1 15,1-28 3-15,2 23 5 16,1-1 1-16,8-6-1 0,6-4-3 16,10-13-6-16,3-6-3 15,15-15-7-15,7-4-3 16,9-1-2-16,0 2 0 15,-4 7-1-15,-6 5 1 16,-15 10 0-16,-1 6-1 16,-18 10-3-16,-5 7-12 15,-11 13-65-15,-7 2-50 16,-1 12 76-16</inkml:trace>
  <inkml:trace contextRef="#ctx0" brushRef="#br1" timeOffset="12210.45">28667 3979 446 0,'-13'0'286'0,"-22"-1"-12"16,26-3-11-16,2 3-42 16,4-2-23-16,-1 1-25 15,2 1-18-15,0 0-36 16,2 1-22-16,0 0-36 15,0 0-14-15,0 0-24 16,0 0-6-16,18 7-8 16,36 21-2-16,-15-10-5 15,13 4 0-15,3 7-1 16,3 1 0-16,11 4 0 16,-2 2-1-16,4-7 2 15,3 3-1-15,-16-10 0 0,-5-4 1 16,-11-1-1-16,-11-4 2 15,-15-5-59-15,-6-1-52 16,-7-1-174-16,-2-3 169 16</inkml:trace>
  <inkml:trace contextRef="#ctx0" brushRef="#br1" timeOffset="14088.03">29260 4354 402 0,'3'-1'246'0,"-2"0"-10"15,-1 0-30-15,0 0-50 16,1 0-17-16,1 0-27 0,-2 0-18 16,2 0-30-16,-2 0-9 15,0-1-21-15,1 1-6 16,0 0-7-16,-1 0 0 16,0 0 13-16,0 0 13 15,0 0 17-15,0 0 6 16,0 0-8-16,0 0-8 15,0-1-13-15,-1 1-4 16,0 0-1-16,-13-4 1 0,-11-3 2 16,-29-3 3-16,23 11-2 15,-4 0-3-15,-6 1-12 16,-1 1-8-16,2 4-10 16,-1-1-2-16,6 4-3 15,-2 2 0-15,-3 6 0 16,-1 2 0-16,0 4 1 15,3 0 0-15,7 0-1 16,4 0-1-16,7-3 0 16,2-4-1-16,3-4 0 15,7 0-19-15,3-7-105 16,5-4-35-16,10-5 84 16</inkml:trace>
  <inkml:trace contextRef="#ctx1" brushRef="#br1" timeOffset="15779.29">9975 17608 0,'0'0'0,"0"0"15,0 0 1,0 0-16,0 0 31,71 106-15,-49-67 15,-6-20 0</inkml:trace>
  <inkml:trace contextRef="#ctx1" brushRef="#br1" timeOffset="21876.65">10123 17224 0,'0'0'16,"0"0"-1,0 0-15,0 0 16,0 0-16,0 0 15,0 0 1,0 0 0,0 0-1,0 0 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33.88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1323 133 7434,'62'-7'2850,"-61"7"-2712,0 0 1,0-1 0,1 1 0,-1 0-1,0-1 1,0 1 0,0-1-1,0 1 1,0-1 0,0 1 0,0-1-1,0 0 1,0 1 0,0-1-139,-1 0 82,0 1 0,1-1-1,-1 1 1,0-1 0,1 1 0,-1-1 0,0 1-1,0-1 1,0 0 0,1 1 0,-1-1 0,0 1-1,0-1 1,0 1 0,0-1 0,0 0 0,0 1 0,0-1-82,0-1 164,-1 1 1,1 0 0,-1 0-1,1-1 1,-1 1 0,1 0 0,-1 0-1,1 0 1,-1-1 0,0 1 0,0 0-1,0 0 1,0 0 0,0 0-165,-5-3 439,0 0 1,-1 0-1,1 1 1,-1 0-1,1 0 1,-6-1-440,-9-2 1190,-15-2-1190,7 3 226,0 2 0,0 1 0,-1 1 0,1 2 0,0 1-1,0 1 1,0 1 0,0 2 0,1 0 0,-18 8-226,-9 6 197,1 2 0,2 3-1,0 1 1,-44 32-197,50-26 31,1 1 0,1 2-1,3 3 1,0 1 0,2 2-31,-10 16-8,3 2 0,2 1 0,-18 38 8,39-58-5,3 1 1,1 1-1,-12 40 5,2 15-5,-2 23 5,20-68 1,3 0 0,1 1 0,3-1 0,2 2-1,2-10 1,3-1 0,1 0-1,2 0 1,2 0 0,2 4-1,-2-23-7,0 1 1,2-1-1,1-1 0,0 0 1,2-1-1,1 0 0,0-1 1,2 0-1,0-1 0,1-1 1,15 12 6,43 39-32,3-3 1,34 19 31,-77-63 2,0-2 0,2-1 1,0-2-1,1-2 0,1-1 1,5-1-3,44 10 9,1-3 1,21-2-10,-26-6 17,1-4 0,0-4 0,53-4-17,-68-5 47,-1-3 0,1-3 0,-2-3 0,44-15-47,-55 11 44,0-3-1,-2-2 1,-1-3-1,-1-2 1,-1-2 0,-1-2-1,14-14-43,4-11 61,-1-2 0,-4-3 0,5-11-61,-42 41 22,-1 0 0,-2-2 0,3-7-22,-13 17 12,-1-1 1,-1 0-1,-1-1 1,-2-1-1,2-6-12,-1-5 14,-2-1 1,-2 0-1,-2 0 0,-1 0 1,-1-15-15,-4-2 6,-1 0 0,-3 1-1,-8-26-5,2 23 11,-3 1-1,-3 0 1,-1 1 0,-4 2-1,-1 0 1,-3 1-1,-29-41-10,28 51 46,-2 2 1,-2 2-1,-1 1 1,-2 1-1,-1 2 0,-2 1 1,-1 2-1,-1 2 0,-19-9-46,17 16 126,-1 2 0,-1 1 0,-9 0-126,30 10 69,-30-10 18,-313-89-26,328 98-141,0 2 1,0 1-1,-1 2 0,-1 2 80,31 2-357,1 1 0,-1 0 0,1 0 0,-1 1 0,1 1 0,-1-1 357,9-1-128,-1 0-1,1 0 1,-1 0-1,1 0 0,-1 1 1,1-1-1,-1 0 0,1 0 1,-1 0-1,1 1 1,0-1-1,-1 0 0,1 0 1,-1 1-1,1-1 0,0 0 1,-1 1-1,1-1 1,0 0-1,-1 1 0,1-1 1,0 1-1,0-1 1,-1 1-1,1-1 0,0 0 1,0 1-1,0-1 0,-1 1 1,1-1-1,0 1 1,0-1-1,0 1 0,0-1 1,0 1-1,0-1 0,0 1 1,0-1 128,4 11-1437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34.7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28 1 6489,'-2'1'482,"0"-1"-1,0 1 0,0-1 0,0 1 0,0-1 1,0 0-1,0 0 0,0 0 0,0 0 1,0 0-1,0 0 0,-2-1-481,4 1 747,4 2 3887,18 13-4154,24 26 382,-2 3 1,15 21-863,0 6 495,-4 2 0,3 13-495,89 161 818,-71-100-150,-6 3-1,2 27-667,12 62 608,-6 19-608,-30-76 541,2 56-541,-28-99 365,-6 0 0,-6 10-365,-6-9 366,-7 0 0,-8 29-366,3-90 110,-5-1 0,-2 0 0,-4 0 0,-18 42-110,35-115-6,-1 4-89,0 1 1,-1-1-1,0 0 0,-1 0 0,0 0 0,-3 4 95,7-12-23,1-1-1,0 1 0,0-1 1,-1 0-1,1 1 0,0-1 0,-1 0 1,1 1-1,0-1 0,-1 0 0,1 0 1,-1 1-1,1-1 0,0 0 0,-1 0 1,1 0-1,-1 1 0,1-1 1,-1 0-1,1 0 0,-1 0 0,1 0 1,-1 0-1,1 0 0,0 0 0,-1 0 1,1 0-1,-1 0 0,1 0 0,-1 0 1,1-1-1,-1 1 0,1 0 24,-1-1 51,0 0-1,0 1 0,0-1 1,1 0-1,-1 0 0,0 0 1,1 0-1,-1 0 0,1 0 1,-1 0-1,1 0 0,-1 0 1,1 0-1,0-1 0,-1 1-50,-5-47 244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35.6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324 118 6377,'7'-4'784,"-1"-1"-1,0 0 1,0-1 0,0 1-1,0-1 1,-1 0-1,0-1 1,-1 1-1,1-1 1,-1 0 0,0-2-784,-3 8 104,-1 0 1,1 0 0,-1 0 0,0 0 0,1 0 0,-1-1 0,0 1 0,0 0 0,0 0 0,0 0-1,0-1 1,0 1 0,0 0 0,0 0 0,0 0 0,-1-1 0,1 1 0,0 0 0,-1 0 0,1 0 0,-1 0-1,1 0 1,-1 0 0,0 0 0,1 0 0,-1 0 0,0 0 0,0 0-105,-1-1 107,1 1-1,-1 0 1,0 0 0,0 0 0,0 0-1,0 0 1,0 0 0,0 0-1,0 1 1,0-1 0,0 1 0,0-1-1,0 1 1,-2 0-107,-8 0 203,0 0 0,1 1 1,-1 1-1,1 0 0,-1 0 0,-10 5-203,-6 3 321,1 1 1,-4 3-322,9-4 197,1 1 1,1 1-1,-4 4-197,15-9 76,0 0 1,0 1-1,1 0 0,-1 0 0,2 1 0,0 0 0,-5 6-76,10-11 18,0 0-1,0 0 1,0 0-1,0 0 1,1 0-1,-1 1 1,1-1-1,0 1 1,0-1-1,1 0 0,-1 1 1,1 0-1,0-1 1,0 1-1,1-1 1,-1 1-1,1-1 1,0 0-1,0 1 1,1-1-1,-1 0 0,1 1 1,0-1-1,0 0 1,3 3-18,2 3 24,0 0 0,1-1 0,0 0 0,0 0 0,1-1 1,1 0-1,-1 0 0,1-1 0,2 1-24,47 28 257,54 24-257,-70-39 439,13 11-439,-50-28 96,0 0 0,-1 0 0,1 0-1,-1 1 1,0 0 0,0 0 0,0 1-96,-3-3 57,-1-1 1,1 0-1,-1 0 1,1 0-1,-1 1 1,0-1-1,0 0 1,0 1-1,0-1 1,-1 1-1,1 0 1,-1-1-1,0 1 1,1-1-1,-1 1 1,0 0-1,0-1 1,-1 1-1,1 2-57,-1-2 57,0 0-1,0 0 1,-1 1 0,1-1-1,-1 0 1,1 0-1,-1 0 1,0-1 0,0 1-1,-1 0 1,1-1-1,0 1 1,-1-1 0,0 0-1,1 0 1,-1 0-1,0 0 1,0 0 0,0-1-1,0 1 1,0-1-1,0 0 1,-4 1-57,-7 2 51,0-1-1,-1-1 1,1-1-1,-1 0 1,-1 0-51,-3 0 19,-22 1-48,1 1-2145,-36-2 2174,58-3-1766,17 1 1693,1 1 1,-1 0 0,0 0-1,1-1 1,-1 1-1,1-1 1,-1 1-1,1 0 1,-1-1-1,1 1 1,0-1-1,-1 1 1,1-1-1,0 1 1,-1-1 72,1 1-1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45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16 345 7866,'-10'2'3384,"5"-2"-1391,7-2-1249,8-9 64,8-4 80,8-2-23,21-11-169,7 1-104,14-2-232,-1-8-112,1 2-160,0 0-40,-8 6-208,-4 5-304,-11 6-576,-5 2-393,-8 3-471,-1 3 1112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45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2 197 8930,'-1'17'3289,"1"-7"-2505,5-2-184,16-8-40,5-1 120,12-14 48,10-3-120,19-12-231,2-4-97,6-1-144,-4 1-56,-16 3-360,-3 12-433,-18 4 457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8.7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0 234 12739,'4'3'1075,"1"-1"1,0 0-1,-1-1 1,1 1-1,0-1 1,0 0-1,-1 0 1,1 0-1,1-1-1075,-1 0 448,0 0 0,0 0 0,0 0 0,1-1 0,-1 0 0,-1 0 0,1-1 0,2 0-448,-1 0 85,-1-1-1,0 1 1,1-1 0,-1 0 0,0-1 0,-1 1 0,1-1 0,-1 0 0,1 0 0,-1-1 0,-1 1-1,1-1 1,0 0 0,-1 0 0,2-3-85,0-2 33,-1 0-1,0 0 1,0-1-1,-1 0 0,0 1 1,-1-1-33,-1 6 5,0 0 0,-1 1 1,1-1-1,-1 0 0,0 0 0,-1 1 1,1-1-1,-1 0 0,0 0 0,0 1 1,0-1-1,0 1 0,-1-1 0,0 1 1,-1-3-6,1 5 2,1 0 0,-1 0 0,1 0 0,-1 1 0,0-1 0,1 0 0,-1 1 0,0-1 1,0 1-1,-1 0 0,1-1 0,0 1 0,0 0 0,0 0 0,-1 0 0,1 1 0,-1-1 0,1 1 1,0-1-1,-1 1 0,1 0 0,-1 0 0,1 0 0,-1 0 0,1 0 0,-1 1 0,1-1 1,0 1-1,-1-1 0,-1 2-2,0-1 4,-1 1-1,1 0 1,-1 0 0,1 0 0,0 1-1,0 0 1,0-1 0,0 2 0,1-1 0,-1 0-1,1 1 1,-1-1 0,1 1 0,1 0 0,-2 2-4,-1 2 50,1 1 0,1 0 0,0 0 0,0 0 0,0 1 0,1-1 0,1 1 0,-1 0 0,2-1 1,-1 5-51,1-5 67,1-1 0,-1 1 1,1-1-1,1 1 1,-1-1-1,2 1 1,-1-1-1,1 0 1,0 0-1,1 0 1,3 5-68,-6-11-29,0-1 0,1 1 0,-1-1 1,1 1-1,-1-1 0,1 1 1,0-1-1,-1 0 0,1 0 0,0 0 1,0 0-1,0 0 0,0 0 1,0-1-1,0 1 0,0 0 1,0-1-1,0 0 0,0 1 0,1-1 1,-1 0-1,0 0 0,0 0 1,0-1-1,0 1 0,0 0 1,1-1 28,5-1-604,-1 0 0,1 0 1,-1-1-1,1 0 0,-1 0 1,5-4 603,19-14-2537,0-3 1131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46.23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0 144 10186,'4'15'3577,"4"-3"-2921,18-11-264,3 1 136,8-10 192,12-4-39,16-6-193,1-7-104,8-4-192,-4 4-72,-11 3-608,-10 2-392,-22 14-1145,-16-2 1161</inkml:trace>
  <inkml:trace contextRef="#ctx0" brushRef="#br0" timeOffset="1">94 473 10570,'7'10'3673,"17"-9"-2961,2-4-96,16-6 289,6-4 7,14-4-232,6-1-112,8-3-208,-2-1-104,-12-2-688,-13 4 3825,-20 10-2689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1:46.62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146 36 8322,'0'1'344,"1"-1"1,-1 0-1,1 0 0,-1 0 1,0 0-1,1 0 1,-1 0-1,1 0 0,-1 0 1,1 0-1,-1 0 1,0 0-1,1-1 0,-1 1 1,1 0-1,-1 0 1,0 0-1,1 0 0,-1-1 1,1 1-345,5-8 2427,-5 7-2350,-1 0 0,1 1 0,-1-1 0,1 0 0,-1 0 0,0 0 0,1 0 0,-1 0 1,0 0-1,0 0 0,0 0 0,0 0 0,0 0 0,0 0 0,0 0 0,0 0 0,0 0 0,-1-1-77,-4-1 443,-1 2-387,0 0 1,0 0-1,-1 0 1,1 1-1,0-1 1,0 2-1,0-1 0,0 1 1,0 0-1,-1 0 1,1 0-1,-3 2-56,4-1 37,0 0-1,1 1 0,-1-1 1,1 1-1,-1 0 0,1 0 1,0 0-1,0 1 0,1 0 1,-1-1-1,1 1 0,-1 0 1,1 1-1,1-1 0,-1 1 1,1-1-1,-1 1 0,1 0 0,0 0 1,1-1-1,-1 2-36,2-2 26,-1 0 0,1 0 1,0 1-1,0-1 0,0 0 0,0 0 0,1 0 0,-1 0 0,1 0 0,0 0 1,1 0-1,-1 0 0,1-1 0,0 1 0,-1 0 0,2-1 0,-1 1 0,0-1 1,1 0-1,-1 0 0,1 0 0,0 0 0,1 1-26,3 2 48,0 0-1,0-1 1,1 0 0,-1 0-1,1 0 1,0-1 0,0-1-1,1 1 1,-1-1 0,3 0-48,-1 0-54,0-1-1,1 0 1,-1-1 0,1 0 0,0-1 0,-1 0-1,1 0 1,-1-1 0,1-1 0,-1 0 0,10-2 54,6-6-337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04.7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35 208 8018,'-1'0'360,"0"-1"0,1 1 0,-1 0 0,0 1 0,0-1 0,0 0 0,1 0 0,-1 0 0,0 0 1,0 1-1,1-1 0,-1 0 0,0 1 0,1-1 0,-1 0 0,0 1 0,0 0-360,0 1 192,-1-1 1,1 1-1,0 0 0,0 0 0,0 1 0,0-1 1,0 1-193,-2 3 191,2-4-111,0 1 1,-1-1 0,1 1 0,0 0-1,1-1 1,-1 1 0,0 0 0,1 0-1,-1 0 1,1 0 0,0 0 0,0-1 0,0 1-1,1 0 1,-1 0 0,1 0 0,-1 0-1,1-1 1,0 1 0,0 0 0,1 1-81,3 6 307,2-1 0,0 1 0,0-1 0,0 0 1,1 0-308,-3-4 121,0-1 0,1 1 0,-1-1 1,1 0-1,0 0 0,0 0 0,0-1 1,6 2-122,-4-1 101,-5-3-71,0 1 0,-1-1 0,1 0 0,0 0 0,0-1 0,2 2-30,-4-2 4,0 0 0,-1 0 1,1 0-1,0 0 0,0 0 0,-1-1 0,1 1 0,0 0 0,-1 0 0,1 0 0,0-1 0,-1 1 0,1 0 0,0-1 0,-1 1 1,1 0-1,0-1 0,-1 1 0,1-1 0,-1 1 0,1-1 0,-1 1 0,1-1 0,-1 0 0,1 1 0,-1-1 0,0 1 0,1-1 1,-1 0-1,0 0-4,6-16 24,-1-1 1,-1 1-1,0-1 0,0-15-24,-4 32 1,3-28 13,-2 20-7,0-1-1,0 1 0,1 0 1,0 0-1,0 0 0,3-5-6,-1 9-11,-1 6 12,-1 9 47,-2-10-46,9 32 544,0 0 0,2-1 0,11 21-546,-12-29 284,-8-18-197,0 0-1,1-1 1,-1 1-1,4 3-86,-6-7 10,0-1-1,1 1 1,-1-1 0,1 1-1,-1-1 1,1 1 0,0-1-1,-1 1 1,1-1 0,-1 0 0,1 1-1,0-1 1,-1 0 0,1 1-1,0-1 1,-1 0 0,1 0-10,0 0 4,-1 0 0,1 0 0,-1 0 0,1 0 0,-1 0 0,1-1 0,-1 1 1,1 0-1,-1 0 0,0-1 0,1 1 0,-1 0 0,1-1 0,-1 1 0,0 0 0,1-1 1,-1 1-1,0-1 0,1 1 0,-1 0 0,0-1 0,1 1 0,-1-1 0,0 1 0,0-1 1,0 0-5,2-4 18,0-1 1,-1 1 0,1-1 0,-1 1 0,0-4-19,0-3 20,5-26 83,-3-4-103,-1 14 35,2-1-1,3-15-34,-6 41 1,-1 0 0,1 0 0,0 0 0,0 0 0,0 0 0,0 1 0,1-1-1,-1 0 1,1 1 0,0-1 0,-1 1 0,1 0 0,0-1 0,0 1 0,1 0 0,-1 0-1,0 0 1,1 1 0,-1-1 0,1 0 0,1 0-1,-3 2 0,0 0 0,0 0 0,-1 0 0,1 0 0,0-1 0,0 2 0,0-1 0,-1 0 0,1 0 0,0 0 0,0 0 0,0 0 0,-1 1 1,1-1-1,0 0 0,-1 1 0,1-1 0,0 0 0,0 1 0,-1-1 0,1 1 0,-1-1 0,15 15 10,-10-10-1,22 23 218,1-2 1,19 13-228,-45-38 30,0 1 0,0-1 0,0 0 0,0 0 0,0 0 1,1 0-1,-1 0 0,0 0 0,1-1 0,0 1-30,-3-1 10,1 0-1,-1 0 1,1 0-1,-1 0 1,1 0-1,-1 0 1,1 0-1,-1 0 1,1 0-1,-1 0 1,1-1 0,-1 1-1,1 0 1,-1 0-1,0 0 1,1-1-1,-1 1 1,1 0-1,-1 0 1,1-1-10,-1 0 8,1 1 0,-1-1 0,0 0 0,0 1 0,1-1 0,-1 0 0,0 1 0,0-1 1,0 0-1,0 0 0,1 1 0,-1-1 0,0 0 0,0 0 0,-1 1 0,1-1 0,0 0 0,0 0-8,0 0 7,-1 0 0,1 0 0,0 0-1,-1 0 1,1 0 0,0 0 0,-1 1-1,1-1 1,-1 0 0,0 0 0,1 0-1,-1 0 1,0 1 0,1-1 0,-1 0-1,0 1 1,0-1 0,0 1 0,0-1-7,-6-5 39,7 6-37,0-1 0,0 1-1,0-1 1,0 1 0,0-1 0,0 1-1,0-1 1,0 0 0,0 1 0,0-1-1,0 1 1,0-1 0,0 1 0,1-1-1,-1 1 1,0-1 0,0 1 0,0-1-1,1 1 1,-1-1 0,0 1 0,1-1-1,-1 1-1,1-2 2,4-8-1,1 1 1,0 0 0,0 0-1,0 1-1,2-2 2,-7 8-1,0 1 0,0-1 0,1 0 0,-1 0 0,1 1 0,-1-1 0,1 1 0,0-1 0,-1 1 0,1 0 0,0 0 0,0 0 0,0 0 0,0 0 0,0 0 0,0 0 0,1 0-1,-2 1 0,0 1 0,0-1 1,1 0-1,-1 0 0,0 1 1,0-1-1,0 1 0,0-1 1,0 1-1,0-1 0,0 1 1,0 0-1,0 0 0,0-1 1,-1 1-1,1 0 0,0 0 0,0 0 1,-1 0-1,1 0 0,0 0 1,-1 0-1,1 0 0,-1 0 1,0 0-1,1 1 0,0-1 0,2 6 31,1 0 1,-1 0-1,4 2-31,-7-8 8,1 0 0,-1 0 0,1 0 0,0 0 0,0 0 0,0 0 0,0 0 0,0 0 0,0 0 0,0-1 0,0 1 0,0 0 0,0-1 0,0 1 0,0 0-1,1-1 1,-1 0 0,0 1 0,0-1 0,0 0 0,1 0 0,-1 1 0,0-1 0,1 0-8,-1-1 13,-1 0-1,1 0 0,-1 1 0,0-1 0,1 0 1,-1 0-1,0 0 0,0 0 0,0 0 0,0 1 1,1-1-1,-1 0 0,0-1-12,0-4 9,3-4-1,0 0-1,0 0 0,1 0 0,4-5-7,-1 0 5,-5 9-1,1 0 0,0 0 0,0 1 0,1-1 0,0 1 0,0 0 0,0-1 0,1 2 1,-1-1-1,1 1 0,0-1 0,0 1 0,1 1 0,-1-1 0,5-1-4,-9 5 2,-1-1-1,1 1 1,-1 0 0,1-1-1,-1 1 1,1 0-1,0 0 1,-1 0 0,1 0-1,0 0 1,-1 0-1,1 0 1,-1 0 0,1 0-1,0 0 1,-1 0-1,1 0 1,0 0 0,-1 0-1,1 0 1,-1 1 0,1-1-1,0 0 1,-1 0-1,1 1 1,-1-1 0,1 0-1,-1 1 1,1-1-1,-1 1 1,1-1 0,-1 1-1,1-1 1,-1 1-1,0-1 1,1 1 0,-1-1-2,2 4 30,0 0 0,0 0 0,-1-1 1,0 1-1,1 3-30,1 3 69,-2-8-52,0-1-1,0 1 1,0 0-1,1 0 1,-1-1-1,0 1 1,0 0-1,1-1 1,-1 0-1,1 1 1,0-1 0,-1 0-1,1 0 1,0 1-1,0-1 1,-1-1-1,1 1 1,0 0-1,0 0 1,0-1-1,0 1 1,0-1-1,0 0 1,0 1 0,1-1-17,7 1 420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05.8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716 95 5401,'0'0'3083,"0"0"-507,0 0-409,0 0-220,0 0-392,-6 1 1458,1 0-2927,1 1 1,0-1 0,1 1-1,-1 0 1,0 0 0,-1 1-87,-21 14 186,13-7-92,-1-1-1,-1 0 0,0-1 1,-9 3-94,-43 13 385,-46 8-385,73-22 54,-88 22 117,39-11 464,-30 14-635,105-28 149,14-7-142,0 1-1,-1-1 1,1 0 0,0 1-1,-1-1 1,1 0 0,0 1-1,0-1 1,-1 1 0,1-1-1,0 1 1,0-1 0,0 1-1,0-1 1,-1 0 0,1 1-1,0-1 1,0 1 0,0 0-7,1 0 8,-1 1 0,1 0 0,-1-1 1,1 1-1,0 0 0,0-1 1,0 1-1,0-1 0,0 1 0,0-1 1,0 0-1,0 1 0,1 0-8,35 34 72,1-1-1,31 21-71,-42-34 44,194 174 868,-213-188-852,0-1 0,1-1 0,0 1 0,0-1 0,2 0-60,-8-5 20,-1 1-1,1-1 0,0 1 0,0-1 1,0 0-1,0 0 0,0-1 0,0 1 0,1-1 1,-1 1-1,0-1 0,0 0 0,0 0 0,0-1 1,1 1-1,-1 0 0,0-1 0,0 0 1,2 0-20,-4 0 13,1 0 0,0 0 0,-1 0 1,1 0-1,-1 0 0,1 0 0,-1-1 1,0 1-1,1 0 0,-1-1 0,0 1 1,0-1-1,0 1 0,0-1 0,0 1 1,0-2-14,1-3 31,0 0 1,0 0-1,-1-1 0,1-1-31,-1 0 24,30-151 163,32-145-89,-56 274-91,35-161 22,-38 183 128,-4 8-196,0 0 1,0 0-1,0 0 1,0 0 0,0 0-1,-1 1 1,1-1-1,0 0 1,0 0-1,0 0 1,0 0-1,0 0 1,0 0-1,0 0 1,0 0 0,0 1-1,0-1 1,0 0-1,0 0 1,0 0-1,0 0 1,0 0-1,0 0 1,1 0-1,-1 0 1,0 0 0,0 1-1,0-1 1,0 0-1,0 0 1,0 0-1,0 0 1,0 0-1,0 0 1,0 0-1,0 0 1,0 0 0,0 0-1,1 0 1,-1 0-1,0 0 1,0 0-1,0 0 1,0 1-1,0-1 1,0 0 0,0 0-1,0 0 1,0 0-1,1 0 1,-1 0-1,0 0 1,0 0-1,0 0 1,0 0-1,0 0 1,0-1 0,0 1-1,0 0 1,0 0-1,1 0 1,-1 0-1,0 0 1,0 0-1,0 0 1,0 0-1,0 0 1,0 0 0,0 0-1,0 0 39,0 2-765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08.4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176 163 4017,'-6'-5'8494,"2"6"-4046,4 0-4356,-1-1-1,1 1 1,0 0-1,0 0 1,-1-1-1,1 1 1,0 0-1,0 0 1,0 0-1,0-1 1,0 1-1,0 0 1,0 0-1,0 0 1,0 0-1,0-1 1,1 1-92,0 5 124,0-1 0,1 1 0,0-1 0,0 0 0,1 1-124,16 31 493,2-1 0,8 7-493,4 8 307,86 135 380,-60-103-116,15 12-571,-28-39 189,35 43 736,21 37-925,-31-26 511,18 25 65,-56-89-123,33 35-453,-47-60 199,2-1 1,0 0 0,24 15-200,-43-33 57,0-1 0,0 0 0,1 0 0,-1 1 0,0-1 0,1-1 1,0 1-58,-2 0 19,-1-1 1,0 0-1,1 0 1,-1 0-1,1 0 1,-1 0-1,1 0 1,-1 0 0,0 0-1,1 0 1,-1 0-1,1 0 1,-1 0-1,0-1 1,1 1-1,-1 0 1,0 0-1,1 0 1,-1-1 0,1 1-20,-1 0 21,0-1 0,1 1 1,-1-1-1,0 1 0,0-1 1,1 1-1,-1-1 0,0 1 1,0-1-1,0 1 0,0-1 1,0 1-1,0-1 0,0 1 1,0-1-1,0 1 0,0-1 1,0 1-1,0-1 0,0 1 1,0-1-22,-1-5 88,-1 1 1,0-1 0,0 1 0,0-1-1,0 1 1,-3-4-89,-20-32-112,5 10-364,10 13-791,-5-13 1267,12 24-271,0 0 0,1-1 0,0 1 0,0 0 0,1-1 0,0-2 271,0-1-105,2 0 1,1-10 104,-1 0 54,4-51 283,-4 0-1,-3 0 1,-6-30-337,-7-1 84,-5 1 1,-4 1 0,-5 1 0,-12-20-85,9 31 66,-32-82-7,59 156-57,1-1 0,0 0 0,1 0 0,-1-11-2,4 26-2,0 0 1,0 0-1,0 0 0,0 0 1,-1 0-1,1 0 1,0 0-1,-1 0 0,1 0 1,-1 0-1,1 0 1,-1 0-1,1 1 0,-1-1 1,0 0-1,1 0 0,-1 1 1,0-1-1,0 0 2,1 2-50,0-1 0,-1 1 0,1-1 0,0 0-1,-1 1 1,1-1 0,0 1 0,-1-1 0,1 0 0,-1 1-1,1-1 1,-1 0 0,1 1 0,-1-1 0,1 0 0,-1 0-1,0 1 1,1-1 0,-1 0 0,1 0 0,-1 0 50,-18 3-2801,-9 2 2798,-24-2 43,-40 3 156,14 6 186,-17 7-382,26-4 316,-66 5-316,80-17-61,-1-2 1,-41-5 60,86 4-494,11 0 466,0 0-1,0 0 0,0 0 1,0 0-1,0 0 1,0 0-1,0 0 1,0 0-1,0 0 1,0 0-1,0 0 0,0 0 1,0 0-1,0 0 1,0 1-1,0-1 1,0 0-1,0 0 1,0 0-1,0 0 0,0 0 1,0 0-1,0 0 1,0 0-1,0 0 1,0 0-1,0 0 0,0 0 1,0 0-1,0 0 1,0 0-1,0 0 1,0 1-1,0-1 1,0 0-1,0 0 0,0 0 1,0 0-1,0 0 1,0 0-1,0 0 1,0 0-1,-1 0 1,1 0-1,0 0 0,0 0 1,0 0-1,0 0 1,0 0-1,0 0 1,0 0-1,0 0 0,0 0 1,0 0-1,0 0 1,0 0-1,0 0 1,0 0-1,0 0 1,0 0-1,-1 0 0,1 0 29,7 4-829,14 4-98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10.72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1440 106 3321,'-4'-8'6390,"4"3"-9411,0 2-1199,0 3 4310,0 0 1,0 0-1,0 0 0,-1 0 1,1 0-1,0 1 0,0-1 1,0 0-1,0 0 0,-1 0 1,1 0-1,0 0 0,0 0 1,0 0-1,-1 0 0,1 0 1,0 0-1,0 0 0,0 0 1,0-1-1,-1 1 0,1 0 1,0 0-1,0 0 0,0 0 1,0 0-1,0 0 0,-1 0 1,1 0-1,0 0 0,0-1 1,0 1-1,0 0 0,0 0 1,0 0-1,-1 0-90,-5-4 5476,1-6 504,5 9-5760,-1 0 0,1-1 0,-1 1 0,1 0 0,-1 0 0,1 0 1,-1 0-1,0 1 0,1-1 0,-1 0-220,-2-2 90,0 1 1,1 0 0,-1 1 0,0-1-1,0 0 1,0 1 0,0 0-1,0 0 1,0 0 0,-2-1-91,-14-5 506,11 0-390,3 2-1285,5 5 1155,0-1 1,-1 1-1,1 0 1,0-1 0,0 1-1,0 0 1,0-1-1,0 1 1,-1-1-1,1 1 1,0 0-1,0-1 1,0 1-1,0-1 1,0 1-1,0 0 1,0-1-1,0 1 1,1-1-1,-1 1 1,0 0-1,0-1 1,0 1-1,0 0 1,0-1-1,1 1 14,-1-1 37,0 1 0,0 0 0,0 0 0,0 0-1,0 0 1,1-1 0,-1 1 0,0 0-1,0 0 1,0-1 0,0 1 0,0 0-1,0 0 1,0 0 0,0-1 0,0 1-1,0 0 1,0 0 0,0 0 0,0-1 0,0 1-1,0 0 1,0 0 0,0-1 0,0 1-1,0 0 1,-1 0 0,1 0 0,0-1-1,0 1 1,0 0 0,0 0 0,0 0-1,0 0 1,-1-1 0,1 1 0,0 0 0,0 0-1,0 0 1,0 0 0,-1 0 0,1 0-1,0-1 1,0 1 0,0 0 0,-1 0-1,1 0 1,0 0 0,0 0 0,-1 0-1,1 0 1,0 0 0,0 0 0,0 0 0,-1 0-1,1 0 1,0 0 0,0 0 0,-1 0-1,1 0 1,0 0 0,0 1 0,0-1-37,-24-4 557,19 3-519,0 0 0,0 0 0,0 0 0,-3 1-38,-4 0 54,0 1 0,0 0 0,0 1 0,1 0 0,-1 1 0,-7 3-54,-12 2 170,-15 2-170,19-5 146,-22 8-146,-105 35 407,98-29-353,34-11 39,0-1-1,-18 4-92,22-8 49,5-1-4,1 0 1,-1 1 0,1 1 0,-4 1-46,8-2 16,1 0 1,-1-1 0,1-1-1,-1 1 1,0-1 0,0-1-1,-6 1-16,-23 2 53,-4 2 226,-32-1-279,0 0 211,58-2-161,1 1 0,0 1 0,0 0 0,0 1 0,0 1 0,-4 2-50,-38 14 178,22-8-63,28-11-93,1-1 0,-1 1 0,-1-1 0,1 0 0,0-1 0,0 1 0,-1-1 0,1 0-1,-1-1-21,-12 1 65,0 0 0,-5 2-65,1 5 21,20-7-103,0-1 0,1 0 0,-1 0-1,0 0 1,0 0 0,1 0 0,-2-1 82,4 1 22,-1 0 0,0 0 1,1 0-1,-1-1 0,0 1 0,1 0 1,-1-1-1,0 1 0,1-1 0,-1 1 1,1-1-1,-1 1 0,1-1 0,-1 1 1,1-1-1,-1 1 0,1-1 0,0 1 1,-1-1-1,1 0 0,0 1 0,-1-1 0,1 0 1,0 1-1,0-1 0,-1 0 0,1 0 1,0 1-1,0-1 0,0 0-22,1-15 382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11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41 189 10578,'-5'-3'7865,"1"4"-4822,-2 9-2690,4-7 89,-2 6-249,0 0 1,1 1-1,0-1 1,0 1 0,1 0-1,0 0 1,1 3-194,0-7 72,1 0 0,0 0 0,0-1 1,0 1-1,1 0 0,0 0 0,0-1 0,1 1 1,-1-1-1,3 6-72,3 4 81,0-1 0,1-1 0,2 3-81,6 10 75,-15-25-59,-3-7-3,-3-6-9,0-2-3,-2-6 4,1 0 0,1 0 0,-2-16-5,6 34 1,-1-10 8,0 0-1,1-6-8,1 15 2,0 0 0,0 1-1,0-1 1,0 0 0,1 1-1,-1-1 1,1 0 0,-1 1 0,1-1-1,0 1 1,0-1 0,1 1-1,0-2-1,-2 3 1,1 0 0,-1 1-1,1-1 1,-1 1 0,1-1-1,0 1 1,-1-1 0,1 1-1,-1-1 1,1 1 0,0 0 0,-1-1-1,1 1 1,0 0 0,0 0-1,-1 0 1,1-1 0,0 1-1,0 0 1,-1 0 0,1 0-1,0 0 1,-1 0 0,1 0-1,0 0 1,0 1 0,-1-1-1,1 0 1,0 0 0,0 0 0,-1 1-1,1-1 1,0 0 0,-1 1-1,1-1 1,-1 1 0,1-1-1,0 1 1,-1-1-1,4 3 8,0 1-1,0-1 1,-1 1-1,1 0 1,-1 1-8,-2-5 1,10 16 91,10 16-92,-12-17 59,1 0 0,9 9-59,-16-20 9,1 0 0,0 0 0,0-1 0,0 1 0,0-1 0,1 0 0,0 0 0,-1 0 0,1-1 0,0 0 0,0 0-9,-3-1 3,0 0-1,-1-1 1,1 1-1,0-1 1,0 0-1,0 1 1,0-1-1,0 0 1,0 0-1,0 0 1,-1-1-1,1 1 1,0 0-1,0-1 1,0 1-1,0-1 1,-1 1-1,1-1 1,0 0-1,0 0 1,-1 0-1,1 0 1,-1 0-1,2-1-2,-1 0 3,-1 0 0,1 0 0,0 0 0,-1 0-1,1-1 1,-1 1 0,1-1 0,-1 1 0,0-1-1,0 1 1,0-1 0,-1 0 0,1 0 0,-1 1 0,1-1-1,-1 0-2,1-17 14,-1-1 0,0 1 0,-4-20-14,-13-57 46,16 94-44,0-1 2,0-1 1,0 0-1,1 0 1,-1-3-5,1 8 0,0 0 0,0 0 0,0-1 0,0 1 0,0 0 0,0 0 0,0 0 1,0 0-1,0-1 0,0 1 0,0 0 0,0 0 0,0 0 0,0 0 0,0 0 1,1-1-1,-1 1 0,0 0 0,0 0 0,0 0 0,0 0 0,0 0 0,0-1 1,0 1-1,1 0 0,-1 0 0,0 0 0,0 0 0,0 0 0,0 0 0,0 0 0,1 0 1,-1 0-1,0 0 0,0-1 0,0 1 0,0 0 0,0 0 0,1 0 0,-1 0 1,0 0-1,1 1 0,0-1 0,0 1 0,0 0 0,0-1 0,0 1-1,0 0 1,0 0 0,0-1 0,0 1 0,-1 0 0,2 1 0,14 19 25,9 14-25,13 18 110,-31-44-80,-1-2 18,-1 0 0,1 0 0,1 0 0,-1-1 1,1 0-1,1 0 0,-1-1 0,4 3-48,-10-8 8,0 1 0,0-1-1,0 1 1,0-1 0,0 1 0,0-1 0,1 0-1,-1 1 1,0-1 0,0 0 0,0 0 0,0 0 0,0 0-1,0 0 1,0 0 0,1 0 0,-1 0 0,0 0-1,0-1 1,0 1 0,0 0 0,0-1 0,0 1 0,0-1-1,0 1 1,0-1 0,0 0 0,0 1 0,0-1-1,0 0 1,-1 1 0,1-1 0,0 0 0,0 0 0,-1 0-8,2-2 11,0-1 1,0 1 0,0-1-1,-1 1 1,0-1 0,0 0-1,0 1 1,0-1 0,0-2-12,2-22 31,-1 1 1,-1-1 0,-2 0 0,0 1-1,-5-23-31,5 44 2,0 4-2,2 3 0,1 9 0,4 10 38,0-1 0,1 0 0,1 0 0,1-1 0,1 0 0,1 1-38,-9-16 13,0 0 0,0 0 0,0-1 0,0 1 0,1-1-1,-1 1 1,1-1 0,0 0 0,-1 0 0,1 0 0,0 0 0,0 0 0,0-1 0,0 1 0,1-1 0,-1 0 0,0 0 0,1 0 0,-1-1 0,0 1 0,1-1 0,-1 1 0,1-1 0,-1 0 0,1-1 0,-1 1 0,0-1 0,1 1 0,-1-1 0,0 0-1,1 0 1,-1 0 0,0-1 0,0 1 0,0-1 0,0 0 0,0 0 0,0 0 0,0 0-13,3-4 7,0 1 0,0-1-1,-1 0 1,0-1 0,0 1-1,0-1 1,-1 0 0,1-2-7,7-16 28,7-22-28,3-6 24,-21 51-23,0 1 0,-1-1 0,1 1 0,0-1 0,0 1 0,0-1 0,0 1 0,0 0 0,0-1 0,0 1 0,0 0 0,0 0 0,1 0 0,-1 0 0,0 0 0,1 0 0,-1 0 0,1 1 0,-1-1 0,1 0 0,0 1-1,0 0 3,0 0 0,0 0 0,0 0 0,0 1 0,-1-1 0,1 1 0,0-1 0,0 1 0,0 0 0,-1-1 0,1 1 0,0 0 0,-1 0-1,1 1 1,-1-1 0,1 0 0,-1 0 0,1 1-3,9 7 113,0 0-1,0-1 1,0-1-1,1 0 1,0 0-1,1-1 1,6 2-113,-12-6 2,-1 1 0,1-2 0,-1 1-1,1-1 1,0 0 0,-1 0 0,1-1 0,0 1 0,0-2 0,-1 1-1,1-1 1,0 0 0,-1 0 0,1-1 0,-1 0 0,3-1-2,-8 3-89,-1 0 0,1-1 0,0 1 0,0-1 1,0 1-1,-1-1 0,1 1 0,0-1 0,0 0 1,-1 1-1,1-1 0,-1 0 0,1 0 0,0 0 89,-1 1-50,0 0 1,0-1-1,0 1 0,0 0 0,0 0 0,0 0 0,0-1 0,0 1 0,0 0 0,0 0 1,0 0-1,0-1 0,0 1 0,0 0 0,0 0 0,0 0 0,0 0 0,0-1 0,0 1 0,0 0 1,0 0-1,-1 0 0,1 0 0,0-1 0,0 1 0,0 0 0,0 0 0,0 0 0,-1 0 50,-9-4-1468,-21 3 327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12.44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663 76 4265,'0'-4'4167,"0"-2"3644,-10 5-2356,-22 5-4306,-20 5-1149,-5 1 311,-126 15 69,-7 1-282,167-22-80,-1 1 0,1 1 0,0 1 0,-14 6-18,30-8 15,6-2 6,11 5 14,-1-3-32,9 6 19,4 3 40,-2 0-1,1 1 1,15 16-62,15 23 283,-27-28-4,1-1-1,23 18-278,0-8 239,32 15-239,-26-17 387,10 11-387,-59-40 55,-3-3-12,-1 1 0,1-1 0,0 1 0,0-1 1,0 1-1,0-1 0,0 0 0,1 0 1,-1 0-1,0 0 0,0-1 0,3 1-43,-4-2 50,-1-1-1,1 1 1,-1-1-1,0 1 1,1-1-1,-1 0 1,0 1-1,0-1 1,0 1-1,0-1 1,0 0-1,0 1 0,0-1-49,-1-4 99,1-225 572,1 163-626,6-32-45,0-3 16,-6 95-49,0 0-1,-1 0 1,-1 0 0,1 1-1,-1-1 1,0 0-1,-1 0 1,-2-7 33,9 30-3409,12-2 2524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6.9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 2 9362,'-1'-1'3457,"-5"0"-997,5 4 1626,47 270 443,-39-236-4167,8 30 215,2-1 1,3-1-1,19 40-577,50 136 376,-87-233-491,6 14 66,-8-22-73,0 1-1,1 0 1,-1 0-1,1-1 1,-1 1 0,1 0-1,-1 0 1,1-1-1,-1 1 1,1 0 0,-1-1-1,1 1 1,0-1-1,-1 1 1,1-1 0,0 1-1,0-1 1,-1 1-1,2-1 123,-1-2-1612,-1-4 515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7.3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787 2 12427,'-1'-1'4953,"-6"4"-2665,-28 30-1368,-59 42-39,28-20-49,-2 6-192,-5 9-376,-3 4-48,5 10-16,-4-3 64,13-11-8,5-9-8,13-16-80,12-10-168,18-13-808,2-10-576,12-12-3073,8-13 2848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19.1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56 9146,'19'61'8878,"-4"-24"-5951,-11-28-2255,0 0 1,-1 1-1,0-1 1,0 3-673,-1-6 276,-2-4-181,1 0 1,0 1-1,-1-1 1,0 0-1,1 0 1,-1 1-1,0-1 1,0 0-1,0 0 1,-1 1-1,1-1 1,-1 2-96,1-4 7,0 0-1,0 0 1,0 0 0,0 0 0,0 0 0,0 0 0,0 1-1,0-1 1,-1 0 0,1 0 0,0 0 0,0 0 0,0 0-1,0 0 1,0 0 0,0 0 0,-1 0 0,1 0 0,0 0-1,0 1 1,0-1 0,0 0 0,0 0 0,-1 0 0,1 0-1,0 0 1,0 0 0,0 0 0,0 0 0,0 0 0,-1 0-1,1 0 1,0-1 0,0 1 0,0 0-7,-1 0 7,1 0 0,0-1-1,-1 1 1,1 0 0,0-1 0,-1 1 0,1-1 0,0 1 0,-1 0-1,1-1 1,0 1 0,0-1 0,0 1 0,-1-1 0,1 1-1,0-1 1,0 1 0,0-1 0,0 1 0,0-1-7,-2-11 5,1-1 1,0 1 0,1-1-1,0-4-5,2 6 1,-1 0 1,2 0-1,-1 0 0,2 0 0,-1 1 0,1-1 0,1 1 0,0 0 0,2-2-1,-5 8-7,1 0 1,-1 0 0,1 0-1,0 0 1,0 1 0,0 0-1,1-1 1,-1 1 0,1 1-1,0-1 1,0 0 0,0 1-1,0 0 1,0 0 0,1 0-1,-1 0 1,0 1 0,1 0-1,-1 0 1,1 0 0,0 0-1,-1 1 1,1 0 0,0 0-1,-1 0 1,1 0 0,0 1-1,-1-1 1,1 1 0,-1 1-1,1-1 1,-1 1 0,0-1-1,1 1 1,-1 0 0,0 1 6,16 7-784,0-1 330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7.92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13691,'17'13'1869,"-1"1"-1,0 1 1,-1 0 0,2 5-1869,53 68 1828,-14-16-347,105 104 413,8-11-1051,-164-160-821,-4-4-19,91 92 331,-74-73-259,0 2 0,-2 0 1,9 15-76,-13-18-514,0 0 1,10 11 513,-22-30-63,0 0 0,1 1 0,-1-1 0,0 0 0,0 1-1,1-1 1,-1 0 0,0 1 0,1-1 0,-1 0 0,0 0 0,1 1 0,-1-1 0,0 0 0,1 0 0,-1 0 0,1 0 0,-1 1 0,0-1 0,1 0 0,-1 0 0,1 0 63,-3-11-882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8.4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540 0 14123,'-14'19'5345,"-3"8"-3416,-5 12-729,-6 24-48,-20 12-120,-9 19-424,0 2-151,-6-2-137,13 8-40,3-4-160,9-4-40,8-14-48,4-13-16,9-21-112,2-12-496,10-13-1137,0-12-591,11-21 1255</inkml:trace>
  <inkml:trace contextRef="#ctx0" brushRef="#br0" timeOffset="1">556 161 12571,'1'0'302,"0"1"0,0-1 0,0 0 0,0 0 0,1 1 1,-1-1-1,0 0 0,0 1 0,0-1 0,0 1 0,0-1 1,0 1-1,-1 0 0,1-1-302,11 11 989,-2 0 0,1 0 1,2 5-990,1 1 563,48 53 2003,2-4-1,55 44-2565,-61-63 490,-11-9-73,-1 2 0,20 25-417,-32-25 157,-1 1 1,-1 2-1,-3 1 1,6 16-158,-30-52-68,-1 0-1,0 0 1,0 0 0,-1 1 0,0-1 0,0 3 68,-2 3-544,-1-14 555,0 0 0,-1 0 0,1 0 0,0 1-1,0-1 1,0 0 0,0 0 0,0 0 0,0 1 0,0-1 0,0 0-1,0 0 1,0 0 0,-1 0 0,1 0 0,0 1 0,0-1 0,0 0-1,0 0 1,0 0 0,-1 0 0,1 0 0,0 0 0,0 0 0,0 1-1,-1-1 1,1 0 0,0 0 0,0 0 0,0 0 0,0 0 0,-1 0-1,1 0 1,0 0 0,0 0 0,0 0 0,-1 0 0,1 0 0,0 0-1,0 0 1,0 0 0,-1-1 0,1 1 0,0 0 0,0 0 0,0 0-1,0 0 1,-1 0 0,1 0 0,0 0 0,0-1 0,0 1 0,0 0-1,0 0 1,0 0 0,-1 0 0,1 0 0,0-1-11,-11-10 112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9.0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774 1 12651,'-11'8'4785,"-14"11"-3457,-7 11-136,-14 23-104,-11 12-191,-18 25-321,-9 3-80,-1-4-88,4-8-72,9-20-120,12 0-40,12-7-80,4-4-48,19-5-112,7-9-352,8-14-1152,11-8 3688,33-4-2024</inkml:trace>
  <inkml:trace contextRef="#ctx0" brushRef="#br0" timeOffset="1">654 226 15755,'-4'10'5466,"4"15"-4730,-4 8-432,5 23 152,5 10 176,8 11 72,12 7-40,8 1-144,7 6-112,-7 0-143,-4-5-73,-8-10-64,-6-15-40,-6-15-16,-2-14-264,-5-15-1081,-3-11-639,0-19 1032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29.6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25 7882,'1'-1'267,"-1"1"-1,0-1 1,1 0 0,-1 1 0,0-1 0,1 1 0,-1-1 0,0 0 0,0 0 0,1 1 0,-1-1-1,0 0 1,0 1 0,0-1 0,0 0 0,0 0-267,0 1 122,0-1 0,0 0 0,0 1 1,0-1-1,0 0 0,1 1 0,-1-1 0,0 0 0,0 1 1,0-1-1,1 1 0,-1-1 0,0 1 0,1-1 0,-1 0-122,1 1 379,-1-1 1,1 1-1,-1 0 0,1-1 0,-1 1 0,1 0 0,-1 0 0,1 0 0,-1 0 0,1-1 0,0 1 0,-1 0 1,1 0-1,-1 0 0,1 0-379,12 1 1995,11 7-373,3 10-691,-7-2-471,-1 1 0,0 0 1,-1 2-1,11 15-460,164 225 1943,-57-75-1331,-77-101-482,-4 3-1,-3 2 1,20 52-130,-68-130-535,1 0 1,0 0 0,1-1 0,4 6 534,-8-14-364,-4-6 109,2 4 222,-8-22-633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30.1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12731,'5'1'688,"1"1"1,-1-1-1,0 1 0,1-2 1,-1 1-1,1 0 1,-1-1-1,1 0 0,-1 0 1,2-1-689,16-2 469,0 2 0,0 0 0,0 2 0,0 0 0,3 2-469,40 8 805,7 5-805,-24-5 397,165 34 637,425 86 1093,-635-131-2121,108 22 247,-83-15-220,0 1 0,19 10-33,-44-17-7,5 3-275,-8-2 497,-4-2 601,-13-2-400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30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57 0 8962,'-2'0'526,"-3"0"616,-1 0 0,1 0 0,0 1 0,0 0 0,-2 0-1142,6-1 166,0 1 1,0-1 0,0 0-1,0 1 1,0-1-1,0 1 1,0-1 0,0 1-1,0 0 1,0-1-1,0 1 1,0 0 0,0 0-1,0 0 1,1-1-1,-1 1 1,0 0 0,1 0-1,-1 0 1,0 0 0,1 0-1,0 0 1,-1 1-1,1-1 1,-1 0 0,1 0-1,0 0-166,0 2 121,0 0 0,1 0-1,-1-1 1,1 1 0,0 0 0,0-1-1,0 1 1,0 0 0,0-1 0,1 1-1,-1-1 1,1 0 0,-1 1 0,1-1-1,0 0-120,8 8 164,0 0-1,1 0 1,0-1-1,0-1 1,1 0-1,0-1 1,1 0-164,96 54 994,55 17-994,-25-12 206,184 113 343,-205-112-148,52 32 193,-161-93-677,-1-1 0,0 2 0,0-1 0,0 1 1,-1 0-1,0 1 83,1 4-503,-7-12 507,-1 0 0,0 0-1,0 0 1,0 0 0,0 0 0,0 0-1,0 0 1,0 0 0,0 0 0,0 0 0,0 0-1,0 0 1,0 0 0,0 0 0,0 0-1,0 0 1,0 0 0,0 0 0,0 0-1,0 0 1,0 0 0,0 0 0,0 0-1,0 1 1,0-1 0,0 0 0,0 0-1,0 0 1,0 0 0,0 0 0,0 0-1,0 0 1,0 0 0,0 0 0,0 0-1,0 0 1,-1 0 0,1 0 0,0 0-1,0 0 1,0 0 0,0 0 0,0 0-1,0 0 1,0 0 0,0 0 0,0 0-1,0 0 1,0 0 0,0 0 0,0 0 0,0 0-1,0 0 1,0 0 0,0 0 0,0 0-1,0 0 1,0 0 0,0 0 0,0 0-1,-1 0 1,1 0 0,0 0 0,0 0-1,0 0 1,0 0-4,-8-4 747,-12-12-461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31.65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129 1 13195,'-109'56'5129,"94"-49"-3721,11 2-200,19-5-719,12 7 111,25 0 56,11-2-24,28-6-128,5-1-112,-4-2-200,-5-1-64,-19 5-8,-13-4-216,-13 4-1056,-12 0-600,-19-2 935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2:31.98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11755,'6'14'4592,"7"10"-3015,2-1 15,-4 16-15,5 5-89,-10 3-336,7 4-168,-1-4-368,-3-1-183,9-3-233,-3-7-64,1-4-40,-5-5-224,-3-6-777,-3-9-535,1-1-1273,8-1 1585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12.95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443 19 3521,'6'-1'2461,"0"0"0,0 0 0,0 0 0,0-1 1,0 0-1,2-1-2461,12-4 2352,-22 13 1888,-15 15-4340,-8 3 320,-1-2 0,-1 0 0,-3-1-220,-7 9 228,1 2 0,2 1-1,1 1 1,0 4-228,-5 2 234,-17 14-234,21-22 66,33-31-71,-9 9 60,-1 0-1,-5 3-54,13-11-47,0 0 0,0 0 0,0 0 0,-1 0 0,1-1 0,-1 1 0,1-1 0,-1 0 0,0 0 0,1 0 0,-2-1 47,5-2-2296,4-2-1983,2 0 3116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13.4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50 7322,'-4'-50'12754,"4"50"-11926,0 0 27,1 3 43,2 9-636,0 0 0,-1 1 1,0-1-1,-1 1 0,0-1 1,-1 1-1,0-1 0,-1 1 0,-2 5-262,-40 398 2042,41-387-2002,-3 16-40,3-35-781,0-8-354,-1-7-535,1-6 498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47.7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104 49 4105,'-42'-2'3019,"-3"-1"3513,40 3-5488,-4-1 635,6-1 3303,6 1-4512,39-6 387,0 2-1,2 2-856,17 2 467,-24 0-188,0-1-1,21-4-278,-14-1 120,0 3-1,0 1 1,1 2 0,9 3-120,97 2 378,-36-2-199,198 3 229,-196-8-331,-36 0 32,35 5-109,-12 4 205,7 0 1109,88 18-1314,-197-24 12,3 1 26,0-1 0,0 1 0,0 1 0,0-1 0,0 1 0,0-1 1,0 2-1,-1-1 0,1 0 0,2 2-38,-6-1 67,-5-2-247,-8-2-108,-6-4 921,-2-3-425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15.8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1548 2477 3377,'-9'33'2128,"5"-24"-1135,3-5 4418,4-4-363,3-1-4696,-4 0-243,2 1 46,0-1 0,0 0 0,0-1 0,0 1 1,0-1-1,0 1 0,-1-1 0,1 0 0,0 0 0,-1-1 0,1 0-155,56-38 719,-58 40-672,0 0-1,1-1 1,-1 1 0,0 1 0,0-1 0,1 0-1,-1 0 1,1 1 0,-1 0 0,0-1-1,1 1 1,-1 0 0,1 0 0,-1 0-1,2 1-46,-2-1 15,-1 0 0,0 0-1,0 0 1,0-1 0,0 1-1,0 0 1,0 0 0,0-1-1,0 1 1,0-1-1,1 1 1,-1-1 0,-1 1-1,1-1 1,0 1 0,0-1-1,0 0 1,0 0 0,0 1-1,-1-1 1,2-1-15,1-2 45,0 0-1,-1-1 1,1 1 0,0-4-45,-1 4 41,0 0-1,0 0 1,1 0 0,1-3-41,3 0 53,0 1 0,1 0 0,-1 0 0,7-3-53,-7 4 34,0 0 1,0 0-1,-1 0 0,0-1 0,0 0 0,4-5-34,-9 10 4,14-20 103,2 0 0,12-12-107,5-3 57,-2-1 0,-1-1 1,-2-2-1,-2-1 0,-2-1 1,1-6-58,140-297 398,-148 302-341,-1-1-1,5-28-56,17-92 86,-26 105-55,-7 33 4,-2 0 1,-1 0-1,-2 0 0,0-1 0,-3-21-35,-2 7 60,-2 1-1,-2-1 1,-5-12-60,-99-294 197,100 315-135,0 0 1,-3 1-1,0 0 0,-7-7-62,14 26 31,-1 0 1,0 0-1,0 1 0,-1 0 1,0 1-1,-1 0 0,-1 1 1,1 0-1,-1 1 0,-1 0 0,-3-1-31,-51-21 68,23 11-38,-60-24 27,-3 3-57,-108-30 40,215 70-40,-33-11-11,-1 2 0,-1 2 0,1 0 1,-1 3-1,0 1 0,-35 1 11,8 5-26,-1 4 0,0 1 0,1 4 0,-34 12 26,65-14-24,0 2 0,1 0 1,1 3-1,0 0 24,-16 11-55,2 2-1,-7 8 56,21-12-14,1 0 0,1 2-1,1 1 1,2 1-1,1 2 1,0 0 0,-8 18 14,-4 13-29,4 1 0,2 1 1,-12 40 28,-17 43-24,22-59 36,4 0 0,-6 35-12,14-18-8,4 1 0,4 1 1,5 0-1,4 42 8,8-101-1,2 1 1,2-1-1,7 25 1,7 14-6,14 36 6,-28-106-3,0 0 0,1 0-1,1 0 1,1-1 0,0 0 0,0 0-1,2 0 4,15 15-1,22 21 1,-22-25 0,10 13 1,-5-5 8,33 27-9,-51-51 1,0-1 0,0 0 0,1-1 0,0 0 0,0-1 0,0 0 0,14 3-1,5 0 8,1-1-1,0-2 0,22 1-7,103 5 44,-75-7-31,17 4-1,-48-3-3,2-3 1,-1-2-1,13-3-9,-55 0 2,1 0 1,-1-1-1,0 0 1,1-1-1,-1 0 1,-1-1-1,1-1 1,-1 1-1,1-2 1,-1 1-1,-1-1 0,5-4-2,23-20-269,-1-1 0,-2-2 0,13-18 269,-15 18-788,5-7 242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18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2199 258 5177,'-1'-1'3854,"1"0"-3241,-1 0 0,1 0 0,0 1 0,-1-1 1,1 0-1,-1 0 0,1 0 0,-1 0 1,1 1-1,-1-1 0,0 0 0,1 1 1,-1-1-1,0 0-613,-2 1 167,0-1 0,0 0-1,0 1 1,0 0 0,0-1 0,0 1 0,-1 1 0,1-1 0,0 0 0,0 1 0,0-1-1,0 1 1,0 0 0,-2 1-167,-34 13 784,-24 13-784,48-21 79,-47 20 278,15-6 458,-30 17-815,20-3 205,0 2 0,3 3-1,1 2 1,-24 27-205,-131 106 371,113-99-262,-46 52-109,99-82 16,3 1 0,-20 33-16,19-25 7,-2-2 0,-4 0-7,-68 56 4,70-70-2,2 2-1,2 2 1,-11 16-2,-11 31-29,-29 59 29,10-14-3,31-56 3,4 1 0,-6 21 0,29-51-1,5-14-9,2 1 0,1 1 1,2 0-1,2 1 10,-6 45-16,-3 51 16,0 86-16,19-211 15,0 24-6,1 0 1,1 0 0,4 22 6,22 99-19,-26-146 18,9 37-3,1-1-1,15 37 5,-17-60-1,0 1-1,2-1 1,1-1-1,1 0 1,0-1 0,7 7 1,73 80-8,-26-30 1,-23-27-7,24 19 14,-44-46-2,1-2 0,1-1-1,1-1 1,2 0 2,13 4 0,1-1-1,42 13 1,96 28 1,-132-47-1,71 21 8,37 2-8,255 67 23,14 6-7,-335-93-8,1-4 0,0-3 0,89-2-8,284-9 56,-346-4-5,93-16-51,-131 6 26,0-2 0,-1-5 0,3-4-26,125-55 65,-104 37-12,-36 16-14,214-91 56,-233 93-82,-1-2 0,-2-2-1,0-2 1,23-21-13,7-18 32,-3-2 0,11-21-32,-36 40 15,-8 9 13,-2-2 0,-3-1 0,-1-2 0,-2-1 0,14-34-28,2-14 130,-5-1 0,15-54-130,-49 119 20,-1 1 0,-2-1 0,-1-1 0,-1-7-20,2-135 28,-6 127-21,1-10 2,1-119 26,-4 148-13,0-1 1,-2 1 0,-2 0-1,-7-26-22,0 15 95,-1 0 1,-3 2-1,-5-9-95,-18-30 187,-26-57 135,33 63 127,-7-7-449,24 51 143,-1 0 0,-2 2-1,0 0 1,-7-4-143,-44-44 333,-30-35 21,-60-101-20,61 78-177,75 102-108,-3 1 0,0 1 1,-8-5-50,-93-72 133,-12-11 50,49 30-47,-39-34 16,104 98-122,-1 2-1,0 1 1,-27-14-30,-92-41 52,28 16-26,40 14-13,-53-26 17,92 52-22,0 2-1,-22-6-7,-16-1 1,0 4 1,-1 3-1,-1 4 0,0 3 0,-18 3-1,58 5-4,0 3-1,0 1 1,0 1 0,0 2 0,-20 7 4,36-6-59,0 0 0,1 1 0,0 2 0,0 0 1,1 1-1,0 1 0,1 1 0,0 1 0,-10 10 59,-7 6-1532,29-18 147,8-12 1263,0 0 0,-1 0 0,1 0 0,0 1 0,0-1 0,0 0 0,0 0 0,0 0 0,-1 0 0,1 1 0,0-1 0,0 0 0,0 0 0,0 0 0,0 0 0,0 1 0,0-1 0,0 0 0,0 0 0,0 0 0,0 1 0,0-1 0,0 0 0,0 0 0,0 0 0,0 1 0,0-1 0,0 0 0,0 0 0,0 0 0,0 1 0,0-1 0,1 0 0,-1 0 0,0 0 1,0 1-1,0-1 0,0 0 0,0 0 0,0 0 0,1 0 0,-1 0 0,0 0 0,0 1 0,0-1 0,0 0 0,1 0 0,-1 0 0,0 0 0,0 0 0,0 0 0,1 0 0,-1 0 122,1 0-2962,-1 0 1439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20.92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383 83 7538,'1'0'294,"0"0"0,0 0 0,0 0 0,0 0 0,0 0 0,0 0 0,1 0 0,-1-1 0,0 1 0,0 0 0,0-1 0,0 1 0,0 0 0,0-1 1,0 1-1,0-1 0,0 0 0,-1 1 0,1-1 0,0 0 0,0 0 0,0 1 0,-1-1 0,1 0 0,0 0 0,-1 0-294,1-1 257,0 0 0,-1 0 0,0 0 1,1 0-1,-1-1 0,0 1 0,0 0 0,0 0 0,0 0 0,-1 0 0,1 0 0,-1 0 1,1 0-1,-1 0-257,1 0 173,-1 0 1,0 0-1,0 0 1,0 0-1,-1 0 1,1 0-1,0 0 1,-1 0-1,1 1 0,-1-1 1,0 1-1,1-1 1,-1 1-1,0-1 1,0 1-1,0 0 1,0 0-1,0 0 1,0 0-1,0 0 1,0 1-1,0-1 1,-1 1-1,0-1-173,-5-1 181,0 1-1,-1 0 1,1 1-1,-1-1 1,1 2-1,-1-1-180,-7 3 84,0 0 1,0 1-1,0 0 0,1 2 0,-14 6-84,14-6 22,-1 0-10,1 1 0,0 0 1,1 1-1,0 1 0,0 0 0,-1 2-12,11-8 1,0 1-1,-1 0 1,1 0 0,1 0-1,-1 0 1,1 1 0,-1 0-1,1 0 1,0-1 0,1 2-1,-1-1 1,1 0-1,0 0 1,1 1 0,-1-1-1,1 1 1,0-1 0,0 1-1,1 4 0,0 2 2,1 0-1,1-1 1,0 1-1,0 0 1,1-1-1,1 0 1,0 1-1,0-2 1,1 1-1,1 0 1,0-1-1,1 1-1,0 1 7,2-1-1,-1-1 0,1 1 0,1-2 0,0 1 1,0-1-1,1-1 0,0 0 0,1 0 0,3 1-6,19 8 96,34 11-96,-36-16 450,-1 2 0,9 5-450,-38-17 78,1-1 0,-1 1 0,1 0 0,-1-1 0,0 1 0,1 1-78,-2-2 27,-1-1 0,1 1 1,-1-1-1,0 1 0,1-1 0,-1 1 1,0-1-1,1 1 0,-1 0 0,0-1 1,1 1-1,-1 0 0,0-1 0,0 1 1,0 0-1,0-1 0,0 1 0,0 0 1,0-1-1,0 1 0,0 0 0,0-1 1,0 1-1,0 0 0,0-1 0,-1 1 1,1 0-1,0-1 0,0 1 1,-1-1-1,1 1-27,-2 2 84,-1 0 1,1-1 0,-1 1 0,0-1-1,1 0 1,-1 0 0,0 0-1,0 0 1,0 0 0,0-1-1,-1 1 1,1-1 0,-1 0-85,-8 3 187,0-1 0,0 0 1,-4 0-188,-23 2-107,0-1-1,0-1 1,0-3 0,-1-1 0,-24-5 107,59 5-151,-1 0 1,1 0-1,0-1 1,0 1 0,-2-2 150,-18-13-563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1.28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48 11498,'-2'2'4560,"0"6"-4147,2-7-46,-1 13 127,0-1-1,0 1 1,2 0-1,0 2-493,-1-6 243,2 14 1391,2 12-1634,-3-29 235,1 1 0,0 0 0,0-1 1,1 1-1,3 5-235,-4-7 176,-4-12 41,-1-8-214,1 0 0,0-1 0,1 1 1,1 0-1,0-1 0,1-1-3,0 9 3,0-1 0,1 1 1,0-1-1,0 1 0,1 0 1,-1 0-1,2 0 0,-1 0 1,1 0-1,0 1 0,0 0 1,1 0-1,0 0 0,0 0 1,0 1-1,7-5-3,-9 6 61,1 1-1,0 0 1,0 0-1,0 1 1,0-1-1,0 1 0,0 0 1,1 0-1,-1 1 1,1-1-1,-1 1 1,1 0-1,-1 0 1,1 0-1,0 1 1,0 0-1,-1-1 1,1 2-1,0-1 1,0 1-1,-1-1 1,1 1-1,0 0 1,-1 1-1,1-1 1,-1 1-1,0 0 1,1 0-1,-1 1 0,0-1 1,0 1-1,-1 0 1,1 0-1,0 0 1,-1 0-1,0 1 1,0-1-1,0 1 1,0 0-1,0 0-60,6 12 389,0 0-1,-1 1 0,0 0 1,2 10-389,-2-5 361,1-1-1,6 9-360,-13-26 23,2 3 17,0 0 1,0 1-1,0 0 0,-1 0 0,0 3-40,-3-11-25,0 0-1,1 0 0,-1 0 0,0 0 0,0 1 0,0-1 0,0 0 0,0 0 0,0 0 1,0 0-1,0 0 0,0 1 0,0-1 0,0 0 0,0 0 0,0 0 0,0 0 1,0 0-1,0 1 0,0-1 0,0 0 0,-1 0 0,1 0 0,0 0 0,0 0 0,0 1 1,0-1-1,0 0 0,0 0 0,0 0 0,0 0 0,0 0 0,-1 0 0,1 0 0,0 0 26,-5-1-575,-9-8 948,-8-10-379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1.9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167 96 8962,'9'0'1297,"-1"1"0,1-2 0,3 0-1297,-12 1 144,1 0-1,0-1 1,0 1 0,0-1-1,0 1 1,0-1-1,-1 1 1,1-1-1,0 1 1,0-1-1,-1 0 1,1 1-1,0-1 1,-1 0-1,1 1 1,-1-1 0,1 0-1,-1 0 1,1 0-1,-1 0 1,0 0-1,1 1 1,-1-1-1,0 0 1,0 0-1,1-1-143,-1-1 454,1-1 0,-1 1-1,0-1 1,0 0-1,0-1-453,-1 2 128,1 1 0,0 0-1,-1 0 1,0-1-1,1 1 1,-1 0 0,0 0-1,0 0 1,0-1-1,0 1 1,-1 0-1,1 1 1,-1-1 0,1 0-1,-1 0 1,1 1-1,-1-1 1,0 0 0,0 1-1,0 0 1,0-1-1,0 1 1,0 0 0,0 0-1,0 0 1,-1 1-1,1-1 1,0 0 0,-2 1-128,-1-1 80,-1 0 0,1 0 0,-1 1 1,1-1-1,-1 2 0,0-1 1,1 0-1,-1 1 0,1 0 0,-1 1 1,1-1-1,-2 1-80,0 1 48,1 0 0,-1 1 0,1 0-1,-1 0 1,1 0 0,0 1 0,1 0 0,-1 0 0,1 0-1,0 1 1,0-1 0,1 1 0,-1 1 0,1-1-48,2-1 23,-1-1 0,1 1 1,0 0-1,0-1 0,0 1 0,1 0 1,0 0-1,0 0 0,0 0 0,0 1 1,1-1-1,0 0 0,0 0 0,0 0 1,1 0-1,0 0 0,0 1 0,0-1 1,1 0-1,1 4-23,0-3 5,0 0 0,0 0 1,1 0-1,-1-1 0,1 1 1,1-1-1,-1 0 0,1 0 0,0-1 1,0 1-1,0-1 0,1 0 0,-1 0 1,1-1-1,0 0 0,0 0 0,4 1-5,-1-1-319,0 0-1,0-1 0,0 0 0,0-1 1,0 0-1,0 0 0,1-1 0,-1 0 1,0-1-1,0 0 0,0 0 0,8-3 320,25-9-1292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2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200 65 10346,'-1'-3'738,"0"0"0,0 0 0,0 1 0,0-1 0,0 0 0,-1 0 0,1 1 0,-1-1 0,0 1 0,0 0 0,-1-1-738,0-1 395,0 1 1,0 0-1,-1 1 0,1-1 1,-1 1-1,0-1 1,0 1-1,0 0-395,1 1 84,1-1 1,-1 1-1,0 0 0,0 0 0,0 1 1,1-1-1,-1 0 0,0 1 0,0 0 1,0 0-1,0 0 0,0 0 0,0 0 1,0 0-1,0 1 0,0 0 0,1-1 0,-1 1 1,0 0-1,0 0 0,1 0 0,-1 1 1,1-1-1,-1 1 0,-1 1-84,-2 3 130,0 1-1,0-1 1,1 1-1,0 0 0,0 1 1,1-1-1,0 1 1,-2 6-130,-1 4 199,0 1 0,2 0 1,-2 8-200,6-22 30,1 0 0,-1 0 0,1 0 0,-1 0 0,2 0-1,-1 0 1,0 0 0,1 0 0,1 4-30,-2-8 6,1 1 0,-1 0 0,1 0 0,0-1 0,0 1 0,0 0 0,0-1 0,0 1 0,0-1 0,0 1 0,0-1 0,1 1 0,-1-1 0,0 0 0,1 0-1,-1 0 1,1 0 0,0 0 0,-1 0 0,1 0 0,0 0 0,-1-1 0,1 1 0,0 0 0,0-1 0,0 0 0,-1 1 0,2-1-6,0 0 1,-1 0-1,0 0 1,1 0 0,-1-1 0,0 1 0,1 0 0,-1-1-1,0 0 1,1 0 0,-1 1 0,0-1 0,0-1 0,0 1-1,1 0 0,3-4 0,1 0-1,-1 0 0,3-3 1,-2 2 0,4-5-3,-1-1 0,5-6 3,9-10 9,-14 16-1,-9 10-4,1-1 1,0 0-1,0 1 1,1 0-1,-1-1 1,0 1-1,1 0 0,0 0 1,1 0-5,-4 2 1,0 0 0,0 0-1,0 0 1,0 0 0,1 0 0,-1 0 0,0 0 0,0 0-1,0 0 1,0 0 0,0 0 0,1 0 0,-1 0 0,0 0-1,0 0 1,0 0 0,0 0 0,0 0 0,0 0 0,1 1-1,-1-1 1,0 0 0,0 0 0,0 0 0,0 0 0,0 0-1,0 0 1,0 0 0,0 1 0,0-1 0,0 0 0,1 0-1,-1 0 1,0 0 0,0 0 0,0 1 0,0-1 0,0 0 0,0 0-1,0 0 1,0 0 0,0 0 0,0 1 0,0-1 0,0 0-1,0 0 1,0 0-1,0 2 8,3 13 61,-1-1 0,0 7-69,-1-10 47,0 0 0,0 0-1,1 0 1,1 0 0,2 4-47,0-4-607,-5-11 620,1 0 0,-1 1 0,0-1 0,0 0 0,0 0 0,0 0-1,1 0 1,-1 1 0,0-1 0,0 0 0,0 0 0,1 0 0,-1 0 0,0 0-1,0 0 1,1 0 0,-1 0 0,0 0 0,0 0 0,1 0 0,-1 0 0,0 0 0,0 0-1,1 0 1,-1 0 0,0 0 0,0 0 0,0 0 0,1 0 0,-1 0 0,0 0-1,0 0 1,1 0 0,-1 0 0,0-1 0,0 1 0,0 0 0,0 0 0,1 0 0,-1 0-1,0-1 1,0 1 0,0 0 0,0 0 0,1 0-13,8-11 279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2.7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0 12403,'3'3'706,"0"1"1,0-1 0,-1 1 0,1 0 0,-1-1 0,0 1-1,0 0 1,0 0 0,0 1 0,-1-1 0,0 0-1,0 0-706,2 9 1028,-2 0 0,0 0 0,0 5-1028,3 29 2052,-1-38-1768,-3-9-281,0 0 0,0 0-1,0 0 1,0 0 0,0 0 0,0 0-1,0 0 1,0 0 0,0 0 0,0 0-1,0 1 1,0-1 0,1 0 0,-1 0-1,0 0 1,0 0 0,0 0 0,0 0-1,0 0 1,0 0 0,0 0 0,0 0-1,0 0 1,0 0 0,0 0 0,0 0-1,1 0 1,-1 0 0,0 0 0,0 0-1,0 0 1,0 0 0,0 0-1,0 0 1,0-1 0,0 1 0,0 0-1,0 0 1,0 0 0,0 0 0,0 0-1,1 0 1,-1 0 0,0 0 0,0 0-1,0 0 1,0 0 0,0 0 0,0 0-3,6-15-5,-2 6-57,42-82-586,-44 86 650,0 0 0,1 0 0,0 0-1,0 0-1,-2 4 3,-1 0 0,1 1 0,-1-1 0,1 0 0,0 0-1,-1 1 1,1-1 0,0 0 0,-1 1 0,1-1 0,0 1 0,0-1-1,0 1 1,0-1 0,-1 1 0,1 0 0,0-1 0,0 1-1,0 0 1,0 0 0,0 0 0,0 0 0,0 0 0,0 0 0,0 0-1,0 0 1,0 0-3,-1 0 8,1 0 0,-1 1-1,1-1 1,0 0-1,-1 0 1,1 1 0,-1-1-1,1 1 1,-1-1 0,0 1-1,1-1 1,-1 1 0,1-1-1,-1 1 1,0-1 0,1 1-1,-1-1 1,0 1 0,0-1-1,1 1 1,-1 0 0,0-1-1,0 1 1,0 0-8,2 17 174,-2-13-125,0-4-51,0 11 147,1 0 1,0 0-1,2 8-145,-2-18-78,-1 1 0,1-1 0,0 1-1,0 0 1,0-1 0,0 1 0,0-1 0,0 0 0,1 1 0,-1-1 0,1 0 0,0 0 0,0 0 0,-1 0 0,1 0 0,1-1 0,-1 1-1,0 0 1,1 0 78,0-1-558,0-1 1,-1 1-1,1 0 0,0-1 0,0 0 0,-1 0 0,1 0 0,0 0 0,0 0 0,-1 0 1,1-1-1,1 0 558,29-8-2436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3.2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185 244 10754,'-1'-4'781,"-1"1"0,0 0 0,-1 0 0,1 0 0,0 0 0,-1 0-1,0 1 1,1-1 0,-1 1 0,0 0 0,0-1 0,-4 0-781,4 1 307,0 1 0,-1 0 1,1-1-1,-1 1 0,1 1 1,-1-1-1,1 1 0,-1-1 1,1 1-1,-1 0 0,0 0 1,1 0-1,-3 1-307,-1 0 209,1 1 1,0-1 0,-1 1 0,1 0-1,0 1 1,0 0 0,0 0-1,1 0 1,-1 0 0,-4 5-210,8-6 25,-1-1 1,1 1 0,0 1 0,0-1-1,0 0 1,1 0 0,-1 1 0,1-1-1,-1 1 1,1-1 0,0 1 0,-1 0-1,1 0 1,1-1 0,-1 1 0,0 0-1,1 0 1,-1 0 0,1 0 0,0 0-1,0 0 1,0 0 0,1 0 0,-1-1-1,1 1-25,0 3 16,1 0-1,0 0 1,0 0-1,1 0 0,-1-1 1,1 0-1,0 1 1,1-1-1,-1 0 0,1 0 1,0-1-1,4 4-15,-6-6 0,0 0 0,1 0 0,-1 0 0,0-1 0,1 1 1,-1-1-1,1 0 0,-1 1 0,1-1 0,0 0 0,-1-1 0,1 1 0,0 0 0,0-1 0,0 0 0,-1 1 0,1-1 0,0 0 0,0 0 1,0-1-1,0 1 0,-1-1 0,1 1 0,0-1 0,0 0 0,-1 0 0,1 0 0,1-1 0,0-1-25,1 0 0,-1 0 0,0 0 0,-1-1-1,1 1 1,-1-1 0,1 0 0,-1 0 0,0 0 0,-1 0 0,1-1-1,-1 1 1,2-5 25,3-8-243,-1-1 0,0 0 0,-1-1 243,3-12-182,-1 1 0,-2-1 0,-1-1 1,-1 1-1,-2 0 0,-2-12 182,1 41 14,0-1 0,0 1-1,-1 0 1,1-1 0,-1 1 0,0 0-1,-1-3-13,2 5 5,0 0-1,0 0 1,0 0 0,0 0-1,0-1 1,0 1-1,0 0 1,0 0-1,0 0 1,0 0-1,-1 0 1,1 0-1,0 0 1,0 0-1,0-1 1,0 1-1,0 0 1,0 0-1,0 0 1,0 0 0,-1 0-1,1 0 1,0 0-1,0 0 1,0 0-1,0 0 1,0 0-1,0 0 1,-1 0-1,1 0 1,0 0-1,0 0 1,0 0-1,0 0 1,0 0 0,0 0-1,-1 0 1,1 0-1,0 0 1,0 0-1,0 0 1,0 0-5,-5 11 285,3 1-59,0 0 0,1 0 0,0 1 0,1-1 1,1 5-227,2 23 778,3 1-778,0-4 309,1 0 1,3 0 0,3 7-310,-11-38-16,0 1 0,1-1 0,0 0 0,1 1-1,-1-1 1,1-1 0,0 1 0,0-1 0,1 1 16,-4-5-115,1 0 0,-1 1-1,0-1 1,1 0 0,-1 0 0,1 0 0,-1 0 0,1 0 0,0 0 0,0 0-1,-1-1 1,1 1 0,0-1 0,0 1 0,-1-1 0,1 0 0,0 1 0,0-1-1,0 0 1,0 0 0,0 0 0,-1-1 0,1 1 0,0 0 0,0-1 0,0 1-1,-1-1 1,1 0 0,0 1 0,0-1 0,-1 0 0,1 0 0,-1 0 0,2-1 115,0-1-232,0 0 0,0 0 0,0 0 0,0 0 0,0-1 232,-3 4-14</inkml:trace>
  <inkml:trace contextRef="#ctx0" brushRef="#br0" timeOffset="1">472 194 10530,'13'21'5057,"-8"3"-1728,1 4-1425,0 1 105,-2-1-577,-3-1-368,3-7-535,3-3-201,-5-11-536,4-6-681,-6-10-1151,-2-8 3640,4-10-1712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3.57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9170,'18'3'4505,"-8"5"-1048,2 3-1585,8 7-928,-6-2-296,2 1-1536,10 0 696,8 5-120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4.07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161 267 11939,'-4'-5'1813,"0"1"1,-1 0 0,1 0 0,-1 0-1814,0 0 794,0 1 0,0 0-1,1 0 1,-6-1-794,7 3 122,1 0 1,-1 0-1,1 0 0,-1 0 0,0 0 0,0 1 0,1 0 0,-1-1 0,0 1 0,0 0 0,1 0 0,-1 0 0,0 1 0,0-1 0,1 1 0,-1 0 0,0-1 0,1 1 1,-1 0-1,1 0 0,-1 1 0,1-1-122,-3 2 80,2 1 1,-1-1 0,0 1 0,1 0-1,-1-1 1,1 1 0,0 1 0,1-1-1,-1 0 1,1 1 0,0 0 0,0-1-1,0 1 1,0 0 0,1 0-1,0 0 1,0 0 0,0 0 0,1 0-1,0 5-80,-1-2 30,2-1 0,-1 0 1,1 0-1,0 0 0,1 0 0,-1 0 0,1 0 0,1 0 0,-1-1 0,1 1 0,1-1 0,-1 1 0,1-1 0,4 5-30,-7-9 2,1 0 0,0 0 0,0 0 0,0 0 0,0 0 0,0-1 0,0 1 0,1-1 0,-1 0-1,0 1 1,1-1 0,-1 0 0,1 0 0,-1 0 0,1-1 0,0 1 0,-1-1 0,1 1-2,1-1-2,-1-1-1,1 1 0,0 0 1,-1-1-1,1 0 0,-1 1 1,1-2-1,-1 1 1,0 0-1,1-1 0,-1 1 1,0-1-1,2-1 3,4-3-48,1-2 0,-1 1 0,0-1 0,0 0 0,-1-1 0,0 0 0,0-1 0,1-3 48,0 0-45,-1-1 1,0 0 0,-1 0-1,-1-1 1,0 0-1,-1 0 45,-4 11 5,0 1 3,0 1 1,0-1-1,-1 1 1,1-1-1,-1 1 1,1-1 0,-1 1-1,0-1 1,-1-2-9,1 5 3,0 0 0,0 0 1,0 1-1,0-1 1,0 0-1,0 0 1,0 0-1,0 0 0,0 0 1,0 0-1,-1 0 1,1 0-1,0 0 0,0 0 1,0 0-1,0 0 1,0 0-1,0 0 0,-1 0 1,1 0-1,0 0 1,0 0-1,0 0 0,0 0 1,0 0-1,0 0 1,0 0-1,-1 0 1,1 0-1,0 0 0,0 0 1,0 0-1,0 0 1,0 0-1,0 0 0,0 0 1,-1 0-1,1 0 1,0 0-1,0 0 0,0-1 1,0 1-1,0 0 1,0 0-1,0 0 0,0 0 1,0 0-1,0 0 1,0 0-1,-1 0 0,1-1 1,0 1-1,0 0 1,0 0-1,0 0 1,0 0-1,0 0 0,0 0 1,0-1-1,0 1-3,-4 12 182,4-8-138,-1 1 0,1-1-1,0 1 1,0-1-1,1 1 1,-1-1-1,1 1 1,0-1-1,0 1 1,0-1 0,1 0-1,0 0 1,0 1-1,0-1 1,1 1-44,-2-4 4,0 0 1,0 0-1,0-1 0,0 1 1,0 0-1,0-1 0,0 1 1,0-1-1,1 1 0,-1-1 1,1 1-5,-2-1-66,1 0 0,-1 0 0,0 0 0,0 0 1,1 0-1,-1 0 0,0 0 0,1 0 0,-1 1 1,0-1-1,1 0 0,-1 0 0,0 0 0,0 0 0,1 0 1,-1-1-1,0 1 0,1 0 0,-1 0 0,0 0 0,0 0 1,1 0-1,-1 0 0,0 0 0,1-1 0,-1 1 0,0 0 1,0 0-1,0 0 0,1-1 0,-1 1 0,0 0 0,0 0 1,0 0-1,1-1 0,-1 1 0,0 0 0,0-1 0,0 1 1,0 0-1,0 0 0,0-1 0,1 1 0,-1-1 66,-1 1-1024,1-1-1,0 1 1,0-1 0,-1 1-1,1-1 1,0 0 0,-1 1-1,1-1 1,-1 1-1,1-1 1,-1 1 0,1 0-1,-1-1 1,1 1-1,-1-1 1,1 1 1024,-5-4-2223,2 1 6371,1-3-2791,0 1 1,0-1-1,0 1 1,1-3-1358,-6-33 1865,7 37-1592,-2-12 1221,1 1 1,1-9-1495,0-11 1024,-1 16-691,-1-16-67,1 0 0,3-6-266,-1 33 170,-1 12 228,-2 14 130,-3 23-129,2 2-1,3-1 1,0 0-1,3 0 0,2 0 1,1-1-1,8 25-398,-11-55 44,0 1 0,1-1-1,1 0 1,0 1-44,-3-8-29,1 1 0,-1-1 1,1 0-1,0 0 0,0 0 0,0 0 0,1-1 0,-1 1 0,1-1 1,1 1 28,-3-3-187,-1 0 0,0 0 0,1 0 0,-1 0 0,1 0 0,-1-1 0,1 1 0,0-1 0,-1 1 0,1-1 0,0 0 0,-1 1 0,1-1 0,0 0 0,-1 0 0,1 0 0,0 0 0,0-1 0,-1 1 0,1 0 0,0-1 0,-1 1 0,1-1 0,-1 1 1,1-1-1,-1 0 0,1 0 0,-1 0 0,1 0 0,-1 0 0,1 0 187,-1-1-248,0 0 0,0 1 1,0-1-1,-1 0 1,1 0-1,0 0 0,0-2 248,-1 4-4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0.98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589 155 4017,'2'-13'2492,"-1"9"-1828,0 1 0,0-1 0,0 0 0,-1 0 0,0 0 0,0 0 0,0 0 0,0 0 1,0 1-1,-1-1 0,0-2-664,-1-1 703,-1 1 0,0 0 0,0 0 1,0 0-1,0 1 0,-1-1 0,-2-2-703,3 6 189,1-1-1,-1 0 1,1 1-1,-1 0 1,0 0-1,0-1 1,0 2-1,0-1 0,0 0 1,-1 1-1,1-1 1,0 1-1,-1 0 1,1 0-1,-1 0-188,-9 0 190,1 0 0,0 1 0,-1 0 0,1 0 0,0 2 0,-6 0-190,-8 3 201,0 2 0,-12 4-201,22-5 43,0 0 1,0 1-1,0 1 0,1 0 0,0 1 1,0 1-1,1 1 0,-9 8-43,9-6 18,1 2-1,0-1 0,1 2 1,0 0-1,2 0 1,-1 1-1,-4 13-17,0 2 32,3 0 0,0 1-1,-5 30-31,5-9 65,3 0 0,1 6-65,6-28 34,0 0-1,2 0 1,1 0-1,2 0 0,1 0 1,2 0-1,7 22-33,-6-29 15,2 0-1,1-1 1,0-1-1,2 0 1,1 0-1,1-1 1,0-1-1,2 0 0,15 16-14,-12-18 5,1 1-1,1-2 1,1-1-1,1-1 1,0 0-1,1-2 1,1-1-1,0-1 0,0-1 1,1-1-1,25 6-4,-28-11 3,-1 0 0,1-1 0,-1-2-1,1 0 1,0-2 0,0 0 0,0-2 0,0 0-1,-1-1 1,1-2 0,-1 0 0,0-1 0,0-2-1,15-7-1,-12 3 21,1-2 1,-2 0 0,0-2 0,-1 0 0,-1-2 0,0-1 0,8-9-23,-14 11 24,-1-1 0,0 0-1,-1-2 1,-1 1-1,-1-2 1,-1 1 0,-1-2-1,0 1 1,0-6-24,-1-5 46,0-1 1,-2 1-1,-2-1 1,-1 0-1,-1-1 1,-2 1-1,-2 0 1,-1-1-1,-1 1 1,-2 0-1,-1 0 0,-1 1 1,-5-10-47,2 14 53,0 0 1,-2 1-1,-1 0 1,-2 1-1,0 0 1,-18-22-54,17 29 27,-1 0 1,0 0-1,-1 2 1,-1 0 0,-1 1-1,0 1 1,-1 1 0,-11-5-28,6 6 47,-2 1 1,1 1 0,-1 1 0,-1 2 0,0 1 0,-12-1-48,-21-2 133,0 4 1,-33 1-134,74 5-29,-1 1-1,0 1 0,-10 3 30,28-5-38,-1 1 1,0 0 0,1 1-1,-1-1 1,1 1-1,-1 0 1,1 0-1,0 0 1,0 0-1,-4 3 38,7-3-101,-1 0-1,1-1 0,-1 1 0,1 0 0,0-1 1,-1 1-1,1 0 0,0 0 0,0 0 1,1 0-1,-1 0 0,0 1 0,1-1 1,-1 0-1,1 0 0,0 0 0,-1 0 1,1 1-1,0-1 0,0 0 0,1 0 0,-1 0 1,0 2 101,9 27-1703,5 3 634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4.5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164 155 10058,'-14'-25'7049,"2"1"-3386,8 13-3025,-1 1 0,-1 1 1,1-1-1,-1 1 0,-7-8-638,8 11 145,0 1 0,-1 0 0,1 0-1,-1 0 1,0 1 0,0 0-145,4 3 18,1 0 0,0 0-1,0 1 1,-1-1 0,1 1 0,0-1 0,-1 1 0,1 0 0,0-1-1,-1 1 1,1 0 0,-1 0 0,1 0 0,-1 0 0,0 0-18,1 1 5,0-1 0,0 1 0,1-1 0,-1 1 0,0-1 0,0 1 0,0-1-1,0 1 1,0 0 0,1-1 0,-1 1 0,0 0 0,1 0 0,-1 0 0,0 0 0,1 0 0,-1-1 0,1 1 0,0 0 0,-1 0 0,1 0 0,0 0 0,-1 1-5,-4 16 9,0 0-1,2 0 1,0 0 0,1 1-1,0-1 1,2 10-9,0-22 9,1 0-1,0 0 0,0 0 1,0-1-1,1 1 1,0 0-1,0-1 1,0 0-1,2 3-8,-3-6 3,-1-1 0,1 0 1,0 1-1,0-1 0,0 0 0,0 1 0,0-1 1,0 0-1,0 0 0,1 0 0,-1 0 0,0 0 1,1 0-1,-1 0 0,0 0 0,1-1 0,-1 1 1,1-1-1,-1 1 0,2 0-3,-1-1 3,0 0 0,0 0-1,0 0 1,0-1 0,-1 1 0,1 0-1,0-1 1,0 1 0,0-1 0,0 1 0,0-1-1,0 0 1,-1 0 0,2-1-3,5-3 8,-1 0 0,0-1 1,-1 0-1,1-1 0,-1 1 0,2-5-8,2-1 13,-6 6 2,1 1 0,0-1-1,0 1 1,0 0 0,1 0-1,5-4-14,-10 9 22,-1-1 0,1 1 0,0-1 0,-1 1 0,1 0 0,0-1 0,0 1 0,-1 0 0,1-1 0,0 1 0,0 0 0,0 0 0,-1 0 0,1 0 0,0 0 0,0 0 0,0 0 0,-1 0-1,1 0 1,0 0 0,0 0 0,0 0 0,0 0 0,-1 1 0,1-1 0,0 0 0,0 1 0,-1-1 0,1 1 0,0-1 0,-1 1 0,1-1 0,0 1 0,-1-1 0,1 1 0,-1-1-1,1 1 1,-1 0 0,1-1 0,-1 1 0,1 0 0,-1 0-22,3 4 186,-1 0 1,0 0-1,-1 1 0,1-1 0,0 6-186,-2-10 15,4 24 316,-4-19-288,0-1 1,1 0 0,0 0-1,0 0 1,0 0-1,1 0 1,1 2-44,-3-7-47,0 1-1,0-1 1,1 1 0,-1 0 0,0-1 0,1 1-1,-1-1 1,0 1 0,1-1 0,-1 1 0,1-1 0,-1 1-1,1-1 1,-1 1 0,1-1 0,-1 0 0,1 1 0,0-1-1,-1 0 1,1 0 0,-1 1 0,1-1 0,0 0 0,-1 0-1,1 0 1,0 0 0,-1 0 0,1 0 0,0 0 0,0 0 47,0 0-151,1-1 1,-1 1-1,1-1 1,-1 1 0,1-1-1,-1 0 1,1 0 0,-1 0-1,0 0 1,0 0-1,1 0 1,-1 0 0,1-1 150,17-23-1074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4.85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95 1 12211,'10'32'5345,"-7"10"-1800,0 9-1209,3 11-600,1 2-207,3-4-985,5-8-240,2-15-96,4-11-472,-7-20-1368,7-6-9,-5-21 681</inkml:trace>
  <inkml:trace contextRef="#ctx0" brushRef="#br0" timeOffset="1">1 129 13203,'4'1'5681,"3"0"-3080,12 2-1137,0-3-88,6 0-736,3-9-336,6 1-576,0 2-696,-3 4 400,-5 13 88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5.3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1 189 10890,'17'9'4625,"7"-9"-2288,-4-7-561,-2-9-119,3-6-345,-5-14-568,-2-2-176,-8-4-312,-6 6-104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5.8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137 218 9234,'5'-13'2606,"-1"1"-1,3-12-2605,-4 13 615,-1-1 0,0 1 1,-1-9-616,0 14 96,-1 0 0,0 0 0,-1 0 0,1 0 0,-1 0 0,-1 0 0,1 0 0,-1 0 0,0 1 0,0-1 0,0 0 0,-1 1 0,0 0-1,0-1 1,0 1 0,-1 0-96,2 3 46,1 1-1,0-1 0,-1 1 0,1 0 0,-1-1 0,1 1 0,-1 0 0,0 0 0,1 0 0,-1 0 0,0 1 0,0-1 0,0 0 1,1 1-1,-1-1 0,0 1 0,0 0 0,0-1 0,0 1 0,0 0 0,0 0 0,0 0 0,0 0 0,0 1 0,0-1 1,0 1-1,0-1 0,1 1 0,-1 0 0,0-1 0,-1 2-45,-1 0 77,0 1 0,0-1 0,0 1 1,1 0-1,0 0 0,-1 0 0,1 0 0,0 1 0,1-1 1,-1 1-1,0 0 0,1 0 0,-1 2-77,-3 7 158,1 0 1,1 0-1,0 0 1,1 1-1,0 0 1,1-1-1,1 1 1,0 0-1,1 0 1,1 12-159,0-17 71,0 1 0,1 0 0,0-1 0,0 1 0,1-1 0,0 0 0,1 0 1,0 0-1,0 0 0,1 0 0,0-1 0,1 0 0,0 0 0,0-1 0,6 7-71,-9-11-60,0 0-1,1-1 1,-1 1-1,0-1 1,1 0 0,-1 0-1,1 0 1,0 0-1,0-1 1,0 1-1,-1-1 1,1 0 0,1 0-1,-1-1 1,0 1-1,0-1 1,0 0-1,0 0 1,0 0-1,0-1 1,0 1 0,4-2 60,2-1-249,1-1 0,8-5 249,-19 9-6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6.22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14 10 11346,'-2'4'931,"1"0"-1,-1 0 0,1 0 0,0 0 1,0 1-931,-1 5 1082,1 0 1,0 9-1083,0 4 1105,0-11-431,1 1-1,0 0 1,1 0-1,0 0-673,-1-10 114,1 0 0,-1-1 0,1 1-1,-1 0 1,1-1 0,0 1 0,0 0 0,0-1-1,0 1 1,0-1 0,1 0 0,-1 1-1,1-1 1,0 0 0,0 0 0,0 0-1,0 0 1,0 0 0,0 0 0,0-1-1,0 1 1,1-1-114,-2 0 6,1-1 0,-1 1 0,1-1 0,-1 0 0,1 0-1,0 0 1,-1 0 0,1 0 0,-1 0 0,1 0 0,-1 0 0,1-1 0,-1 1-1,1-1 1,-1 1 0,1-1 0,-1 1 0,1-1 0,-1 0 0,0 0 0,1 0-1,-1 0 1,0 0 0,0 0 0,0 0 0,0 0 0,0 0-6,6-6-229,-1 0-1,-1 0 1,0 0 0,1-2 229,-5 7-45,21-33-1229,-2-2 1,8-23 1273,-25 52-32,6-9 43,-4 11 123,-1 9 88,-2 12 233,-2-14-433,2 29 728,-1-1 756,4 13-1506,-4-34 192,1 1-1,0-1 0,0 1 0,1-1 0,0 0 0,1 0 0,0 0-191,-3-6 38,0 0-1,0 0 0,1 0 0,-1 0 0,1 0 0,-1 0 0,2 0-37,-2-1-25,-1-1-1,1 0 1,-1 1-1,1-1 1,-1 0-1,1 1 1,-1-1 0,1 0-1,0 0 1,-1 1-1,1-1 1,-1 0-1,1 0 1,0 0-1,-1 0 1,1 0-1,0 0 1,-1 0 0,1 0-1,0 0 1,-1 0-1,1-1 1,-1 1-1,1 0 1,0 0-1,-1 0 1,1-1-1,-1 1 1,1 0-1,-1-1 1,1 1 25,2-3-15,0-1 0,0 1 0,0 0 0,-1-1-1,1 1 1,-1-1 0,0 0 0,0 1 0,0-3 15,10-26 245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3:46.70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126 0 11682,'11'41'4858,"-7"10"-2354,5 12-688,4 16-31,-3-1-361,6-10-720,0-9-280,5-27-384,-3-8-464,5-19-1256,-3-9-56,1-17 815</inkml:trace>
  <inkml:trace contextRef="#ctx0" brushRef="#br0" timeOffset="1">33 179 7682,'-14'-9'4417,"2"11"320,5-2-2297,11 4-752,3-4-151,10-4-745,6-3-264,9 1-376,7-1-480,12 3-1272,-2 4-609,8-5 1145</inkml:trace>
  <inkml:trace contextRef="#ctx0" brushRef="#br0" timeOffset="2">499 131 11538,'-11'2'2572,"4"-1"-1307,-1 1 0,1-1 1,-1 2-1,1-1 0,-5 3-1265,10-4 128,1-1 0,0 1 0,-1 0 0,1 0 0,0 0 0,0 0 0,-1 0 0,1 0-1,0 0 1,0 0 0,0 0 0,0 1 0,0-1 0,1 0 0,-1 1 0,0-1 0,1 1 0,-1-1 0,1 1 0,-1-1 0,1 1 0,-1-1 0,1 1 0,0-1 0,0 1 0,0-1 0,0 1 0,0-1 0,1 2-128,0 2 212,0 0 1,0 0-1,1 0 1,0-1 0,0 1-1,0 0 1,0-1 0,1 1-213,25 33 931,-18-25-672,73 92 1193,-81-102-1392,1 1 0,-1-1 0,0 1-1,0-1 1,0 1 0,1 2-60,-3-5 11,1 0 0,-1 0-1,0 0 1,0-1 0,0 1 0,0 0-1,0 0 1,0 0 0,0 0 0,0-1 0,0 1-1,0 0 1,0 0 0,0 0 0,0-1 0,-1 1-1,1 0 1,0 0 0,-1-1 0,1 1-1,-1 0 1,1 0 0,0-1 0,-1 1 0,0 0-1,1-1 1,-1 1 0,1-1 0,-1 1-1,0-1 1,1 1 0,-1-1 0,0 1 0,0-1-11,-3 2-31,-1 0 1,0 0-1,0-1 0,1 1 1,-1-1-1,0 0 1,0-1-1,0 1 1,-4-1 30,-8 0-912,-1-1 0,-1-1 912,18 2-83,-40-6-1346,-8-5 461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1" units="cm"/>
          <inkml:channel name="Y" type="integer" max="17399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03235" units="1/cm"/>
          <inkml:channelProperty channel="Y" name="resolution" value="999.942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5-19T15:56:28.59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3">
        <inkml:traceFormat>
          <inkml:channel name="X" type="integer" max="12372" units="cm"/>
          <inkml:channel name="Y" type="integer" max="696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5-19T15:56:39.902"/>
    </inkml:context>
  </inkml:definitions>
  <inkml:trace contextRef="#ctx0" brushRef="#br0">23365 8701 1026 0,'-11'4'512'16,"4"1"-180"-16,5-2-118 16,-3 0 9-16,12 2-47 15,2 0-20-15,12 1-26 16,11-2-11-16,9-1-36 16,11 1-13-16,7-4-21 0,3 2-10 15,2-3-10-15,-3-4-7 16,-8 3-6-1,-5-4 1-15,-16 2-81 0,-6 3-69 16,-11-1-151-16,-6 2 75 16,-6-4 106-16</inkml:trace>
  <inkml:trace contextRef="#ctx0" brushRef="#br0" timeOffset="251.47">23689 8674 1133 0,'0'18'547'0,"0"-1"-140"16,2 4-118-16,-1 6-40 16,0 4-30-16,0 8-70 15,1 3-21-15,2 5-21 16,1 0-12-16,1-5-22 16,1 0-11-16,2-11-30 15,-2-4-13-15,0-4-12 16,-2-3-2-16,-1-5-23 15,-2-2-30-15,0-6-80 16,-1-5-53-16,0-5-112 16,-1 2-27-16,0 0 200 15</inkml:trace>
  <inkml:trace contextRef="#ctx0" brushRef="#br0" timeOffset="490.23">23965 9038 1596 0,'-5'13'660'16,"7"8"-351"-16,10 3-78 15,-9 4-3-15,-1-1-43 16,3 0-79-16,-8-6-27 0,3-2-45 16,3-4-17-16,-2-7-9 15,-1-3-25-15,1-4-79 16,-1 1-56-16,-1-4-136 15,0 1 471-15,2-7-181 16</inkml:trace>
  <inkml:trace contextRef="#ctx0" brushRef="#br0" timeOffset="834.01">24269 9158 1462 0,'5'7'669'15,"-3"0"-345"-15,-4 3-82 16,-6 4-22-16,-7 1-106 16,-3 4-45-16,-3-3-39 15,0-1-14-15,5-8-161 16,3-6-16-16,12-16 81 15</inkml:trace>
  <inkml:trace contextRef="#ctx0" brushRef="#br0" timeOffset="1117.99">24501 8684 1604 0,'-8'2'640'16,"-6"3"-309"-16,4-4-110 15,12-1-95-15,3 1 40 16,9-1-62-16,7 0-21 16,10 0-14-16,7-2-17 15,4 2-28-15,0-1-8 16,-2-2-4-16,-1 1-34 0,-6-3-101 15,-5 2-63-15,-17 0-133 16,-5 1-35-16,-19-3 227 16</inkml:trace>
  <inkml:trace contextRef="#ctx0" brushRef="#br0" timeOffset="1296.08">24608 8678 1555 0,'0'29'641'0,"1"10"-406"16,4 0-12-16,-2 8-59 16,1 3-30-16,3-1-44 15,-2 0-19-15,1-8-41 16,1-4-4-16,0-13-119 16,1-4-80-16,-1-11 106 0</inkml:trace>
  <inkml:trace contextRef="#ctx0" brushRef="#br0" timeOffset="1624.68">24846 9026 1546 0,'27'-3'648'15,"2"0"-422"-15,-11 1-58 16,1 4 1-16,-8 5-70 15,-4 5-25-15,2 5-26 16,-9 0-10-16,-8 4-16 16,-2 0-1-16,-9 2 4 15,7-2-1-15,-6-3 7 16,5 2 5-16,-1-5 10 16,-4-1 2-16,13-2 2 15,0-5-4-15,10-1 1 16,7-5-3-16,4-1-7 15,6-7-5-15,1 3-15 16,0-1 5-16,1-4-75 16,-6 1-91-16,7-3 95 15</inkml:trace>
  <inkml:trace contextRef="#ctx0" brushRef="#br0" timeOffset="1824.58">25312 9204 2067 0,'7'14'759'16,"-17"-9"-556"-16,-2 0-157 15,-6 0-122-15,-4 0-63 16,0-2 80-16</inkml:trace>
  <inkml:trace contextRef="#ctx0" brushRef="#br0" timeOffset="1989.05">25535 9228 2138 0,'0'4'723'0,"0"-5"-752"16,0-3 337-16,0 3-243 16</inkml:trace>
  <inkml:trace contextRef="#ctx0" brushRef="#br0" timeOffset="2139.26">25757 9230 2017 0,'-3'6'782'0,"1"0"-564"16,-1-7-201-16,-1 0-105 15,3 0 41-15</inkml:trace>
  <inkml:trace contextRef="#ctx0" brushRef="#br0" timeOffset="2568.92">26215 9215 1843 0,'8'17'721'15,"-7"-4"-460"-15,-2 0-78 16,-13 2-24-16,-4 2-50 16,-7 2-102-16,-1-1-65 15,7-6-62-15,5-10 66 0</inkml:trace>
  <inkml:trace contextRef="#ctx0" brushRef="#br0" timeOffset="2961.59">26630 8715 1228 0,'-23'8'601'15,"6"-8"-87"-15,6 0-254 16,10-4-86-16,5 3-6 16,14 2-61-16,6-1-20 0,16 2-17 15,12 0-13-15,6-1-30 16,2 3-9-16,-5 0 0 16,-7 0-18-16,-15-3-134 15,0 0-71-15,-13 3-176 16,-10-4-180-16,-3 1 377 15</inkml:trace>
  <inkml:trace contextRef="#ctx0" brushRef="#br0" timeOffset="3154.11">26815 8745 1005 0,'-11'13'582'16,"6"2"-70"-16,6 6-223 15,6 3-19-15,-6 9-62 16,6 9-29-16,2 10-59 15,-8 2-25-15,7 2-37 16,-4-5-11-16,1-9-16 0,3-5-7 16,1-11-10-16,-4-10-28 15,-4-11-122-15,3-3-68 16,4-16 112-16</inkml:trace>
  <inkml:trace contextRef="#ctx0" brushRef="#br0" timeOffset="3631.07">27236 9134 1426 0,'0'0'598'16,"0"0"-322"-16,2 4-24 16,5 24-13-16,-5 30-40 15,-9-23-71-15,6 5-23 0,4-5-50 16,5-1-17-16,7-6-23 15,1-6-6-15,1-9-52 16,-1-5-48-16,3-8-116 16,-2-9-73-16,1-6 170 15</inkml:trace>
  <inkml:trace contextRef="#ctx0" brushRef="#br0" timeOffset="4363.62">27471 9333 1281 0,'0'0'575'16,"4"12"-267"-1,-2-3-13-15,2 4-53 0,13 25-34 16,-5-28-63-16,2 0-24 15,1-1-47-15,2-5-18 16,-3-4-23-16,1-3-10 16,-1-10-15-16,2-2-5 15,-5-2-1-15,-4-3 0 0,-7-2 2 16,-2 1 1-16,-10 2 2 16,-3 1-1-16,-3 15-2 15,-3-2-2-15,1 10-13 16,-2 4-15-16,1-4-54 15,8 6-28-15,5 2-61 16,5-3-22-16,8 3-35 16,3-4-27-16,10-7-66 15,3 0-33-15,5 1-59 16,-2-1 32-16,1 5 140 16,-2 3 106-16,0-2 293 15,1 2 81-15,-1-4 90 16,1 0 3-16,1-4-68 15,4-2-19-15,-4-3-24 16,1-2-13-16,-8-6-55 16,-6 0-32-16,1-5-59 0,-10-4-22 15,-2 3-19-15,-4-10-3 16,-8 10-6-16,2 1-3 16,-8 6-3-16,-1 3-2 15,-6 7-2-15,3 0-1 16,6 14 1-16,2 6 3 15,8 9 7-15,1 6 9 16,4 5 14-16,2 7 6 0,7 5 14 16,2-1 0-16,4-4-4 15,2-4 2-15,-5-5-1 16,-2-5-2-16,-6-7-5 16,-4-2-9-16,-7-8-13 15,0 0-4-15,-11-8-8 16,-1-3-4-16,-3-5-47 15,-4-8-53-15,6-3-137 16,-1-10-75-16,12-10 181 16</inkml:trace>
  <inkml:trace contextRef="#ctx0" brushRef="#br0" timeOffset="4784.68">28028 9351 1682 0,'8'0'664'0,"3"7"-392"0,-1 2-88 15,-3 4 6-15,-6 2-33 16,2 8-70-16,-4 0-18 16,-1 0-33-16,1 0-12 15,-3-6-9-15,2-4-1 16,2-9 0-16,0-4-4 0,0-10-10 15,1-6-1-15,3-11-7 16,4-3-1-16,5 1 0 16,2 2 2-16,1 3 5 15,-2 2 2-15,5 6 3 16,0 4 3-16,4 12 13 16,0 3 11-16,-4 8 18 15,-2 0 5-15,-5 6-4 16,-4 3-10-16,0-2-13 15,2 3-12-15,-7-6-103 16,1-3-87-16,-4-3-390 16,-7-3 357-16</inkml:trace>
  <inkml:trace contextRef="#ctx0" brushRef="#br0" timeOffset="8532.93">30028 8342 970 0,'6'-11'454'16,"3"-4"-224"-16,0-6-34 16,-1 2 5-16,-3 1-50 15,-4-2-18-15,-3 9 3 16,-6 1-1-16,-9 7-16 16,-7 3-15-16,-4 11-42 0,-2 5-19 15,1 11-21-15,6 4-6 16,4 4-4-16,9-2 0 15,6 2-6-15,7-5-3 16,9-3-3-16,3 0-1 16,15-7 1-16,2-1-25 15,10-10-117-15,4-4-63 16,3-5 111-16</inkml:trace>
  <inkml:trace contextRef="#ctx0" brushRef="#br0" timeOffset="8722.07">30324 8373 1487 0,'8'2'562'0,"-1"1"-361"16,-2-3-46-16,11-2-25 15,-2 1-22-15,3-2-74 16,3 1-65-16,-2 0-144 15,-1 0-92-15,3 2 143 16</inkml:trace>
  <inkml:trace contextRef="#ctx0" brushRef="#br0" timeOffset="8902.71">30402 8484 1183 0,'4'2'548'0,"1"1"-265"15,6-4-94-15,7-3-11 16,2 1-86-16,2-1-30 16,2 1-86-16,0 1-83 0,-2 2 68 15</inkml:trace>
  <inkml:trace contextRef="#ctx0" brushRef="#br0" timeOffset="9372.7">30853 8455 1275 0,'7'0'521'15,"-1"0"-282"-15,-1-4-75 16,3-1 4-16,-1-2-31 16,0-2-54-16,2-6-14 15,-3-5-29-15,2-8-16 16,6-6-17-16,0-3-3 15,1-1-1-15,-9-2 0 0,-8 4 0 16,0 3 1-16,-8 8 0 16,1 6-1-16,-3 14 0 15,-1 6 5-15,-1 14 12 16,-2 7 7-16,3 11 7 16,-1 3-2-16,6 8-5 15,8 3 0-15,-1-1 0 16,8-1-2-16,4-9-7 15,0-6-2-15,6-7-81 16,7-6-66-16,4-7-89 16,-1-4 112-16</inkml:trace>
  <inkml:trace contextRef="#ctx0" brushRef="#br0" timeOffset="9697.94">31144 8372 1450 0,'-4'9'645'0,"0"1"-351"16,1 4-94-16,-3 5-27 15,4 0-80-15,2-1-28 16,5-7-35-16,1-1-13 16,5-4-8-16,1 0 0 15,2-4 2-15,3-3-1 0,-1-6-6 16,-1-3-5-16,-4-9-2 15,-4 2 0-15,-6-5 3 16,-4-1 3-16,-7 7 4 16,-1-1 0-16,-7 8-2 15,1 4-1-15,0 2-3 16,2 7-1-16,4 3-15 16,2 1-30-16,6 5-112 15,0-5-65-15,5 0 127 16</inkml:trace>
  <inkml:trace contextRef="#ctx0" brushRef="#br0" timeOffset="10087.26">31386 8445 1202 0,'11'-1'571'0,"-3"-6"-276"15,5-2-97-15,-2-1-45 16,4-6-95-16,2 2-30 15,-4-5-18-15,-4 3-1 16,-8-2 3-16,-2 0 5 16,-7 4 7-16,-4-3 0 15,-4 9-1-15,-3 5-4 16,3 3-6-16,-4 7 9 0,7 7 13 16,2 8 7-16,3 10 19 15,7 8-3-15,2 6-8 16,4 1-5-16,5 0-8 15,2 0 2-15,-2-2 18 16,2-4 8-16,-1-5 12 16,-6-4 0-16,-5-5-13 15,1-4-9-15,-12-10-17 16,-3-2-10-16,-8-11-25 16,-1-3-29-16,0-14-117 15,2-4-68-15,11-11 362 16,1-5-176-16</inkml:trace>
  <inkml:trace contextRef="#ctx0" brushRef="#br0" timeOffset="10466.31">31672 8286 1467 0,'13'10'597'16,"-5"2"-293"-16,1-1-112 15,-3 8 5-15,-5 0-20 16,-5 3-61-16,-3 3-23 16,-2 2-26-16,-1-1-11 15,2-7-21-15,3-4-5 0,3-11-22 16,3-6-11-16,5-11-17 16,2-6-5-16,5-10 4 15,1 0 6-15,4 0 10 16,1-1 4-16,2 12 2 15,-2 2 0-15,3 13 4 16,-3 3 5-16,-10 10 11 16,2 5 13-16,-7 7 15 15,1 6 0-15,-5 1-7 16,-3 2-9-16,0-5-16 16,-3-2 3-16,3-5-59 15,0-7-72-15,-11-8-140 16,-1-6 169-16,-1-1 6 15</inkml:trace>
  <inkml:trace contextRef="#ctx1" brushRef="#br0">27207 13713 0,'0'0'0</inkml:trace>
  <inkml:trace contextRef="#ctx0" brushRef="#br0" timeOffset="11797.7">21068 10770 1363 0,'-18'-1'577'16,"6"-1"-336"-16,7-2-78 0,6 2-4 16,14 0-39-16,6 1-19 15,24 1-21-15,16 3-6 16,26-2-24-16,13-1-8 16,11 1-11-16,9 1-4 15,5 2-8-15,-4 1-5 16,6 0-6-16,-9-2 0 15,0 3 9-15,-3 1 7 16,-15 1 13-16,-3 3 1 0,-25-1-8 16,-12-1-7-16,-15-1-9 15,-13-4-5-15,-21-3-69 16,-9 1-69-16,-20-2-100 16,-8 5 124-16</inkml:trace>
  <inkml:trace contextRef="#ctx0" brushRef="#br0" timeOffset="12171.64">21139 10987 1477 0,'-36'10'564'16,"13"-6"-380"-16,7-1-19 16,10 0-17-16,8 4-5 15,15 0-23-15,13 0-12 16,23 3-17-16,15-4-11 0,23 0-31 16,10 1-10-16,13-3-11 15,13 1-3-15,3-3-1 16,6-2 0-16,-1-1-1 15,-4-1-2-15,-14-1-5 16,-11 3-1-16,-18 4-3 16,-18 0-1-16,-17 2-1 15,-9-1 2-15,-20-4-60 16,-6 2-56-16,-18-6 279 16,-9-3-174-16</inkml:trace>
  <inkml:trace contextRef="#ctx1" brushRef="#br0">32150 12076 0,'0'0'0,"0"0"16,0 0-1,0 0-15,0 0 16,0 0-1,0 0-15,0 0 16,0 0 0,-60 85-1,33-50-15,8-5 16,8-13 0,5-3-1,1-6-15,2 0 16</inkml:trace>
  <inkml:trace contextRef="#ctx1" brushRef="#br0" timeOffset="17185.09">28939 11529 0,'0'0'0,"0"0"16,0 0 0,0 0-1,0 0-15,0 0 16</inkml:trace>
  <inkml:trace contextRef="#ctx0" brushRef="#br0" timeOffset="29333.51">23717 8508 609 0,'27'-65'379'16,"-31"45"-28"-16,-3 2-146 16,-4 0-13-16,-4 3-51 15,-4-1-15-15,-7 4-20 16,-5 4-8-16,-8 8-29 15,-4 5-9-15,-6 12-21 16,-1 5-2-16,-4 8-3 16,-4 4-2-16,1 5-6 15,3 4-5-15,10 9-4 16,8 6-1-16,12 8-1 16,5 8 0-16,9 9-4 15,4 0-3-15,14 10-2 16,6 0-2-16,16-1-2 15,7 0 0-15,17-12-2 16,6-7-2-16,9-18-1 16,0-12-1-16,5-18-3 15,4-11 2-15,9-18-2 0,2-8 1 16,1-17 2-16,-2-6-1 16,-13-16 2-16,-10-13 2 15,-20-13 2-15,-8-11 1 16,-15-11 2-16,-5-5 1 15,-17-5 3-15,-13-1 2 16,-26 1 0-16,-10 5-1 16,-13 16-1-16,-5 7-1 0,-10 30-2 15,-3 10 1-15,-1 27 0 16,1 8 5-16,14 14 8 16,9 12 1-16,10-6-6 15,13 7-26-15,12-1-105 16,2-3-58-16,23 11 97 15</inkml:trace>
  <inkml:trace contextRef="#ctx0" brushRef="#br0" timeOffset="30074.6">24540 8364 908 0,'-4'-10'458'15,"-3"5"-186"-15,-6 5-75 16,-5 6-26-16,-8 12-72 16,-3 5-17-16,-2 15-11 15,5 7-5-15,0 6-13 16,5 6-11-16,9 13-22 16,1 4-6-16,13 18-7 15,9 1-2-15,8 10-1 0,5 0-2 16,8-11-1-16,5-3-1 15,13-20 0-15,6-7 1 16,5-22-1-16,4-9 0 16,7-19 0-16,-1-10-2 15,1-16 1-15,-3-14 1 16,-14-21 6-16,-5-10 2 16,-12-23 5-16,-8-8-1 0,-11-16 1 15,-9-6 2-15,-22-3 0 16,-12-2 0-16,-18-1-1 15,-6 4-8-15,1 18 25 16,2 15 11-16,-8 34 19 16,-4 11 16-16,-5 22-20 15,-6 11-10-15,6 15-21 16,5 6-12-16,6 10-16 16,15-2-33-16,11 1-87 15,8 1-53-15,18-1 97 16</inkml:trace>
  <inkml:trace contextRef="#ctx0" brushRef="#br0" timeOffset="31246.03">27132 8273 1016 0,'-28'-24'481'16,"-1"5"-211"-16,-6 13-99 16,-6 6-14-16,-6 13-69 0,-5 5-25 15,-12 13-21-15,-1 2-5 16,-4 10-8-16,2 5-5 15,10 6-6-15,3 0-2 16,11 10-4-16,5 3-1 16,15 10-2-16,6 5 0 15,17 7 3-15,10 2 1 16,9 5-2-16,14 4-2 16,5-3-5-16,6 0-1 15,15-7-2-15,6-11-1 16,20-4 0-16,7-6 2 0,17-7 5 15,1-1 2-15,13-12 3 16,4-7 0-16,4-13 3 16,6-8-3-16,-4-18 12 15,-4-8 9-15,-11-18 15 16,-8-10 15-16,-15-13-4 16,-11-12-6-16,-18-13-17 15,-12-6-12-15,-27-19-6 16,-6-1 0-16,-16-23-3 15,-6-15-10-15,-15-8-8 16,-8-6-3-16,-16 10 1 16,-11 9 8-16,-17 19 5 15,-1 46 9 1,34 32 17-16,1 2 3 0,-132-70-1 16,-5 13-9-16,-9 25-26 0,57 41-7 15,10 11-15-15,9 7-7 16,9 6-9-16,10 5-15 15,24 12-43-15,8 3-30 16,22 11-75-16,7 9 257 16,12 24-69-16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3.09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1330 152 3977,'13'-4'1007,"2"0"190,-2-3 3590,-15-2 3610,-9-13-7380,-12-2-687,11 13-255,4 3-15,-1 0 0,0 0 0,0 1 0,0 0 0,-1 1 0,-2-1-60,5 4 52,-1 0 0,1 0 0,-1 0 0,1 1 0,-1 0 0,0 1 0,0 0 0,-6 0-52,-9 0 132,-1 2-1,-7 1-131,-13 3 156,2 2-1,-38 12-155,-80 30 177,93-25-111,2 3 1,-35 20-67,67-29-10,1 2 0,0 1 1,2 1-1,0 2 0,-17 18 10,46-41 0,-62 62-59,2 3 59,41-43-8,2 1 1,1 1-1,0 1 0,2 0 1,1 1 7,-6 18-15,1 1 0,3 0 1,1 1-1,3 1 0,1 3 15,1 8-16,3 1 0,3 0 0,2 0 0,3 2 16,2-13-10,2 0 0,2 0 1,2 0-1,2-1 0,4 4 10,-5-21-10,2-1-1,2 0 1,0-1-1,2 0 1,1-1-1,1-1 1,12 13 10,29 35 30,3-3 0,34 28-30,-64-72 8,1-1 1,2-2-1,0-1 0,2-2 1,0-2-1,30 12-8,0-5 2,2-2 0,0-4 0,39 5-2,-47-13 6,0-3 0,1-3 0,48-1-6,-62-7 21,0-1-1,0-3 1,0-2-1,-1-1 1,5-4-21,12-6 76,-1-3 0,-1-2 0,-2-3 0,0-2 0,16-13-76,-46 21 73,0-1-1,-2-1 0,0-1 1,-1-1-1,-2-2 0,8-11-72,3-7 136,-3-1 0,-1-2 0,16-36-136,-31 52 58,-2-2 1,-1 0 0,-2-1-1,-1 0 1,2-17-59,-5 7 53,-1-1 0,-2-1 0,-2 1 0,-2-6-53,-2-5 34,-3 0 0,-2 0 0,-3 0 0,-3 1 0,-1 0 0,-3 1-1,-3-2-32,-1 8 49,-5-7-50,7 15 31,16 38-29,-10-24 28,-6-8-30,-61-93 25,49 82-12,-3 2 0,-6-4-13,17 23 12,0 2 1,-22-17-13,28 27 8,0 1 0,0 0 0,-1 2 0,-1 0 0,-8-3-8,-18-5 34,-1 2 0,0 3 0,-17-2-34,-17 0 75,-43-1-75,68 10-7,0 3-1,0 2 1,-35 5 7,73-3-38,0 0 1,0 2 0,0-1-1,-7 4 38,21-6-90,-1-1 1,1 1-1,0 0 0,-1 0 1,1 1-1,0-1 0,0 0 0,0 1 1,0-1-1,0 1 0,0 0 0,0-1 1,1 1-1,-1 0 0,1 0 0,-1 0 1,1 1-1,0-1 0,-1 0 1,1 0-1,0 1 0,1-1 0,-1 0 1,0 1-1,1-1 0,-1 1 0,1-1 1,0 1 89,3 19-698,-2-19 628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3.78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365 178 8082,'3'-4'414,"0"1"0,0 0 0,0-1 0,-1 1 0,1-1 0,-1 0 0,0 0 0,0 0 0,0 0 0,-1-1 0,1 1 0,-1 0 0,0-1 0,0 1 0,-1 0 0,1-1 0,-1 1 0,0-1 0,0 1 0,-1-1 0,1 1 0,-1-1 0,0 0-414,0 1 160,-1 0-1,1 0 0,0 0 0,-1 0 0,0 0 0,0 1 0,0-1 1,0 1-1,-1-1 0,0 1 0,1 0 0,-1 0 0,0 0 1,0 0-1,-1 1 0,1-1 0,0 1 0,-1 0 0,0 0 1,1 0-1,-1 0 0,0 1 0,0 0 0,0-1 0,-3 1-159,-4-1 103,0 1 0,-1 0 0,1 1 0,0 0 0,-1 1-1,1 0 1,0 1 0,0 0 0,0 1 0,0 0 0,0 1 0,1 0-1,-6 2-102,2 2 59,0 0-1,0 0 0,0 2 0,1-1 0,0 2 0,1 0 0,0 0 1,1 1-1,-1 2-58,9-10 5,0 0 1,0 0 0,0 0 0,1 0 0,0 0-1,0 1 1,0-1 0,0 1 0,1-1-1,-1 1 1,1 0 0,0-1 0,1 1-1,-1 0 1,1 0 0,0 0 0,0 0-1,1-1 1,-1 1 0,1 0 0,0 0-1,0-1 1,1 1 0,-1 0 0,1-1 0,0 0-1,0 1 1,2 1-6,6 10-2,1-1-1,1 0 1,0-1-1,0-1 0,4 2 3,19 17 8,17 11-8,48 26 104,-50-35 411,15 14-515,-59-43 117,0 1 1,0-1-1,-1 1 1,1 0-1,-1 1 1,0-1-1,2 6-117,-6-11 52,0 1 0,0 0 0,0-1 0,-1 1 1,1 0-1,0 0 0,-1 0 0,0-1 0,1 1 0,-1 0 0,0 0 0,0 0-52,0 0 47,0-1 0,0 0-1,-1 1 1,1-1 0,-1 0 0,1 0 0,-1 1 0,1-1 0,-1 0-1,0 0 1,1 0 0,-1 0 0,0 0 0,0 0 0,0 0 0,0 0 0,0 0-1,0 0 1,-1 0-47,-2 1 84,1 0-1,-1 0 0,0 0 0,0 0 1,0-1-1,0 1 0,0-1 0,-2 0-83,-36 5 321,20-3-202,-57 4 268,-1-2-387,-1-1-95,26-1-1812,54-3 1679,-5 0-1783,13-4-327,18-6 1024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4.85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60 419 10042,'-15'1'2682,"-9"0"-119,22-1-2355,1 0 0,-1 0 1,1-1-1,-1 1 0,1 0 0,-1 0 0,1-1 0,0 1 1,-1-1-1,1 0 0,0 1 0,-1-1 0,1 0-208,1 1 20,0 0 0,0 0 0,0 0 0,0 0 0,0 0-1,0 0 1,0 0 0,0 0 0,0 0 0,0 0 0,-1-1 0,1 1 0,0 0 0,0 0-1,0 0 1,0 0 0,0 0 0,0 0 0,0 0 0,0 0 0,0 0 0,0 0-1,0 0 1,0 0 0,0-1 0,0 1 0,0 0 0,0 0 0,0 0 0,0 0 0,0 0-1,1 0 1,-1 0 0,0 0 0,0 0 0,0 0 0,0 0 0,0 0 0,0 0-1,0 0 1,0-1 0,0 1 0,0 0 0,0 0 0,0 0 0,0 0 0,0 0 0,0 0-1,0 0 1,0 0 0,1 0 0,-1 0 0,0 0 0,0 0 0,0 0-20,7-5 304,1-1-1,0 2 1,0-1 0,0 1 0,1 0 0,2 0-304,8-4 191,327-136 429,-234 99-578,93-34-2,-113 48-5,20-1-35,16 0-159,-117 30-201,0 0-1,0 0 1,6 0 360,-17 2 30,0 0 1,0 0 0,0 0 0,1 0-1,-1 0 1,0 0 0,0 0 0,0 0-1,1 0 1,-1 0 0,0 0 0,0 0-1,0 0 1,0 0 0,1 0 0,-1 0-1,0 0 1,0 0 0,0 0 0,1 0-1,-1 1 1,0-1 0,0 0 0,0 0-1,0 0 1,1 0 0,-1 0 0,0 0-1,0 1 1,0-1 0,0 0 0,0 0-1,0 0 1,0 0 0,1 1 0,-1-1-31,3 14 428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1.9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294 120 9042,'0'-3'680,"0"0"1,0 0 0,0-1-1,0 1 1,0 0-1,1 0 1,0 0-1,0 0-680,1-6 326,1 1 0,1 0 0,1-4-326,-1 5 641,1-4-34,-4 9-270,0-1 0,1 0 0,-1 1 0,0-1 0,-1 0 0,1 0 0,0 0 0,-1 0-337,0 2 56,0 1 1,0-1-1,0 1 0,0 0 1,0-1-1,0 1 0,0-1 1,0 1-1,-1 0 0,1-1 0,0 1 1,0 0-1,0-1 0,-1 1 1,1 0-1,0-1 0,0 1 0,-1 0 1,1 0-1,0-1 0,-1 1 1,1 0-57,-1-1 73,0 1 0,0-1 0,0 1 1,-1 0-1,1-1 0,0 1 0,0 0 1,0 0-1,-1 0 0,0 0-73,-9-1 153,-1 2-1,1 0 1,0 0 0,0 1-1,-1 1 1,1 0 0,1 0-1,-1 1 1,0 0-1,-9 6-152,2 1 95,0 0 0,1 1 0,0 0 0,1 2 0,-9 9-95,22-20 7,-1 0 0,1 1 1,0-1-1,0 1 0,1 0 1,-1 0-1,1 0 0,-1 0 1,1 0-1,1 0 0,-1 1 1,1-1-1,-1 0 0,1 1 1,0-1-1,1 1 0,-1 0 1,1-1-1,0 1 0,0 0-7,2 2 9,-1 0 0,1 0 0,1 0 0,-1-1 0,1 1 0,1-1 0,-1 1 0,1-1 0,2 2-9,4 7 23,2-1 0,0 0 0,3 1-23,8 6 29,0-2 1,2-1-1,0-1 1,13 5-30,-4-1 344,31 25-344,-57-40 90,16 15 140,-23-20-193,0 0 1,1 1-1,-1-1 0,0 1 1,0-1-1,0 1 1,0 0-1,-1-1 0,1 1 1,0 0-1,-1 0 1,1 0-1,-1-1 0,1 1-37,-1-1 29,0 0-1,0 0 1,0 0-1,0 0 1,-1 0-1,1 0 0,0 0 1,0 0-1,-1 0 1,1 0-1,0-1 1,-1 1-1,1 0 0,-1 0 1,1 0-1,-1 0 1,1-1-1,-1 1 1,0 0-1,0 0-28,-1 1 62,0-1 1,0 1-1,-1-1 0,1 1 0,-1-1 1,1 0-1,-3 1-62,-6 1 197,0 0 1,0-1 0,-6 1-198,15-3 31,-32 4-86,0-1 1,-1-2 0,1-2 0,0-1 0,0-2-1,-29-6 55,58 9-309,-17-5-1156,21 6 1224,0 0 0,1-1 0,-1 1 0,0-1 0,1 1 0,-1 0 0,1-1 0,-1 1 0,1-1 0,-1 1 0,1-1 0,-1 0 0,1 1 0,-1-1 0,1 1 0,-1-1 0,1 0 0,0 1 0,0-1 0,-1 0 0,1 0 0,0 1 0,0-1 0,0 0 0,0 1 0,0-2 241,0-11-2337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5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1 304 10770,'12'-3'4193,"14"-1"-2560,12-2-729,17-10 40,6-4-184,21-7-320,9-2-120,10-2-120,9-1-56,-3 3-64,-15 1-8,-11 0-16,-8 10 8,-22 2-480,-5 6-512,-21 3 592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5.73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4 141 11002,'-3'20'4257,"9"-11"-2584,12-3-449,14-12 64,12-1-176,27-6-463,5-8-161,19 0-200,9-2-64,1-1-80,-12 3-48,-15 4-16,-14 5-112,-28 6-792,-2 2-529,-25 6-1519,-9 4 1671</inkml:trace>
  <inkml:trace contextRef="#ctx0" brushRef="#br0" timeOffset="1">44 646 12035,'23'12'4577,"7"-5"-3017,16-7-920,9-4 40,15-3-8,3-3-96,13-4-207,-5 0-65,5-2-104,-16 3-32,-12 1-648,-7 1-545,-22 4 993,-1 2-384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6.10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96 13563,'10'16'4961,"27"-7"-3865,13-6-64,19-6 185,16-9-145,19-10-272,0-3-112,-2 3-280,-5 8-112,-23 2-104,-10 9-224,-15-2-1032,-9 0 2913,-22 10-1729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8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7 9154,'7'-5'3937,"-9"4"-1721,1 1-351,0 0-65,1 0-208,0 25-455,2 43-209,1-24-256,-3 1-104,6 6-200,4-4-72,5-7-136,-2-6-64,6-10-128,0-6-352,-2-10-1072,4-4-497,3-7 1057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8.66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37 38 12387,'-8'48'6037,"6"-23"-4483,0 1-1,2 0 1,2 9-1554,-2-31 191,1 1 1,0 0-1,0 0 0,0 0 1,0-1-1,1 1 0,0 2-191,-1-6 33,0 1-1,-1-1 0,1 0 0,0 0 0,-1 0 0,1 0 0,0 0 0,0 0 0,0 0 0,0-1 0,0 1 0,0 0 1,0 0-1,0-1 0,0 1 0,1-1 0,-1 1 0,0-1 0,0 1 0,0-1 0,1 0 0,-1 1 0,0-1 0,1 0 0,-1 0 1,0 0-1,0 0 0,1 0 0,0 0-32,1-1 12,0 0 0,0 0 0,0 0 0,0 0-1,0 0 1,0 0 0,0-1 0,0 1 0,-1-1 0,1 0 0,0 0 0,-1 0 0,1 0 0,-1 0 0,0-1 0,0 1 0,0-1 0,0 0 0,0 1 0,-1-1 0,1 0 0,0-2-12,1-2 5,0 0 0,-1 0 0,0 0 0,0 0 0,-1-1 1,0 1-1,0 0 0,0-1 0,-1-2-5,-1 2 15,0 0-1,0 0 1,0 0-1,-1 0 1,0 0-1,-1 0 1,0 1 0,0-1-1,0 1 1,-3-3-15,4 6 0,0 1 0,0 0 0,0 0 1,0 0-1,-1 0 0,1 1 0,-1-1 0,0 1 1,1-1-1,-1 1 0,0 0 0,0 0 1,-1 0-1,1 1 0,0-1 0,-1 1 0,1 0 1,-1-1-1,1 2 0,-1-1 0,0 0 1,1 1-1,-4-1 0,5 1-108,0 0 0,1 0-1,-1 1 1,0-1 0,0 0 0,1 1 0,-1-1 0,0 1 0,1-1-1,-1 1 1,1 0 0,-1 0 0,1 0 0,-1 0 0,1 0-1,-1 0 1,1 0 0,0 0 0,0 0 0,0 1 0,0-1 0,-1 1-1,2-1 1,-1 0 0,0 1 0,0 0 0,0-1 0,1 1 0,-1-1-1,1 1 1,-1 0 0,1 1 108,2 17-1005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49.3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56 244 13243,'7'-2'1136,"1"-1"0,-1 0 0,0-1 0,0 0 0,0 0 0,3-3-1136,-3 2 471,0-1-1,0-1 1,0 1 0,-1-1 0,3-4-471,-4 4 67,0 1 0,-1-1-1,0 0 1,0 0 0,-1 0 0,1-1 0,-2 1 0,1-1 0,-1 0 0,0 0 0,-1 1-1,0-1 1,0-7-67,-1 11 16,0 1 0,0 0 0,-1-1 0,1 1-1,-1 0 1,0 0 0,0-1 0,-1-1-16,2 4 6,-1-1 0,0 1 1,1 0-1,-1 0 0,0-1 0,0 1 0,0 0 0,0 0 1,0 0-1,0 0 0,-1 0 0,1 0 0,0 0 0,0 1 1,-1-1-1,1 0 0,0 1 0,-1-1 0,0 0-6,-4 0 24,0 1-1,1-1 1,-1 1-1,0 0 0,0 1 1,1-1-1,-1 1 1,0 0-1,1 0 0,-1 1 1,-2 1-24,4-2 27,0 1 0,0-1 0,1 1 1,-1 0-1,1 1 0,-1-1 0,1 0 1,0 1-1,0 0 0,0 0 0,0 0 1,1 0-1,-1 0 0,1 0 0,0 1 1,0 0-1,0-1 0,0 1 0,0 0 0,1 0 1,0-1-1,0 1 0,0 0 0,0 0 1,1 0-1,-1 3-27,0 10 77,0-1 0,2 1 0,0 0 0,0 0 0,2 0 0,0-1 0,1 1 0,0-1-1,1 0 1,1 0 0,6 9-77,6 12 188,3-1 0,0-1 0,3-2 0,6 8-188,-19-28 146,-1 2 1,-1-1 0,1 3-147,-8-13 43,0 0 0,0 0 1,0 0-1,-1 1 1,1-1-1,-1 0 1,0 1-1,-1-1 1,1 1-1,-1-1 0,0 1 1,0 0-1,0-1 1,-1 1-44,1-3 20,0 0 0,0-1 0,-1 1 0,1 0 0,-1-1 0,0 1 0,1-1-1,-1 1 1,0-1 0,0 1 0,0-1 0,0 0 0,0 1 0,0-1 0,-1 1-20,0-1 15,0 0-1,0 0 0,0 0 1,0 0-1,0 0 1,0-1-1,0 1 1,0 0-1,0-1 0,0 0 1,0 0-1,0 1 1,-1-1-15,-7 0-129,0-1 0,0 1 0,0-2 0,0 1-1,1-1 1,-1-1 0,0 0 0,1 0 0,-1-1 129,3 1-326,0 0 0,1-1 0,0 1 0,0-1 0,0-1 0,0 1-1,0-1 1,1 0 0,0 0 0,0 0 0,0-1 0,1 0-1,-1 0 327,-11-28-1187</inkml:trace>
  <inkml:trace contextRef="#ctx0" brushRef="#br0" timeOffset="1">408 1 12579,'1'3'1338,"0"0"0,0 1 0,1-1 0,-1 0 0,2 1-1338,-2-1 280,1-1 0,-1 0 0,0 1 0,0-1 0,0 1 0,0 0 0,-1-1 0,1 3-280,0 14 1403,0-1 1,-2 15-1404,0-17 298,0 0 1,2-1-1,0 1 0,1 3-298,1-9 67,-2-10-66,-1 1-1,0-1 0,0 0 0,0 0 0,0 0 1,0 0-1,0 0 0,0 0 0,0 0 0,0 0 1,0 0-1,0 0 0,0 0 0,1 0 0,-1 0 1,0 0-1,0 0 0,0 0 0,0 0 1,0 0-1,0 0 0,0 0 0,0 0 0,0 0 1,1 0-1,-1 0 0,0 0 0,0 0 0,0 0 1,0 0-1,0 0 0,0 0 0,0 0 0,0 0 1,0 0-1,0 0 0,1 0 0,-1 0 0,0 0 1,0-1-1,0 1 0,0 0 0,0 0 0,0 0 1,0 0-1,0 0 0,0 0 0,7-18-55,-3 6 18,7-24-136,5-7 173,-11 33-8,-1 0 0,1 0 0,1 0 0,0 1 0,0 0 0,4-4 8,-8 12 7,-1-1 0,0 1 0,0 0 0,0-1-1,1 1 1,-1 0 0,1 0 0,-1 0 0,0 0-1,1 1 1,0-1 0,-1 0 0,1 0-1,0 1 1,-1-1 0,1 1 0,0 0 0,-1 0-1,1-1 1,0 1 0,1 0-7,-1 1 41,0-1-1,1 1 1,-1 0 0,0 0 0,0 0-1,1 0 1,-1 0 0,0 1 0,0-1-1,0 0 1,0 1 0,-1 0-1,1-1 1,0 1 0,1 2-41,3 3 178,-1 1 0,1 0-1,-2 0 1,1 0 0,-1 1 0,0-1 0,-1 1 0,1 0 0,-2 0-1,1 2-177,3 20 420,-2 1-1,1 13-419,0 11-529,-4-55 2,-1 2 108,-1-2-4695,-7-4 2751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2.18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109 1 8034,'-76'11'3418,"50"-10"-680,26-1-2599,0 0 0,-1 1-1,1-1 1,0 0-1,0 0 1,0 0 0,-1 0-1,1 0 1,0 0-1,0 0 1,-1 0 0,1 0-1,0 0 1,0 0-1,0 0 1,-1-1 0,1 1-1,0 0 1,0 0-1,-1 0 1,1 0 0,0 0-1,0 0 1,0 0-1,0-1 1,-1 1 0,1 0-1,0 0 1,0 0-1,0 0 1,0-1 0,0 1-1,-1 0 1,1 0-1,0-1-138,0 1 1182,0 0-260,0 0-226,14 1-265,0 0 0,0 1 1,-1 0-1,8 3-431,-16-4 114,2 1-38,1 0 1,-1 0-1,0 1 1,0-1 0,0 2-1,0-1 1,0 1-1,-1 0 1,0 0-1,1 1 1,-2 0 0,5 4-77,-8-7 13,0-1 0,0 1 0,-1 0 0,1 0 0,-1 0 0,0 0 0,0 0 0,1 0 0,-1 0 0,0 0 0,-1 1 0,1-1 0,0 0 0,-1 1 0,1-1 0,-1 0 0,0 1 0,0-1 0,0 1-13,0 1 16,-1-1 0,1 1 0,-1-1 0,0 1-1,0-1 1,-1 1 0,1-1 0,-1 0 0,0 0 0,1 1 0,-1-1 0,-1 0-16,-3 6 36,-1-1 0,0 1 0,0-2-1,0 1 1,-1-1 0,-7 5-36,1-3 35,-12 8-4,24-15-25,1-1 1,-1 0 0,1 0 0,0 1 0,-1-1 0,1 1 0,0-1 0,0 1-1,0-1 1,0 1 0,0 0 0,0 1-7,1-3 5,0 0-1,0 0 1,0 0-1,0 0 1,-1 1 0,1-1-1,0 0 1,0 0-1,0 0 1,0 0 0,0 0-1,0 1 1,0-1-1,1 0 1,-1 0-1,0 0 1,0 0 0,0 1-1,0-1 1,0 0-1,0 0 1,0 0 0,0 0-1,0 0 1,0 1-1,0-1 1,0 0-1,1 0 1,-1 0 0,0 0-1,0 0 1,0 0-1,0 0 1,0 0 0,1 1-1,-1-1 1,0 0-1,0 0-4,9 0 196,10-5 130,-19 5-319,73-23 430,26-2-437,-89 24-1045,-4 8 427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6.3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79 4 10794,'-55'-3'3829,"37"4"-1914,17-1-1852,1 0 1,0 0-1,0 0 0,0 0 1,-1 0-1,1 0 1,0 0-1,0 0 0,0 0 1,0 0-1,-1 0 1,1 0-1,0 0 0,0 0 1,0 0-1,-1 0 1,1 0-1,0 1 0,0-1 1,0 0-1,0 0 1,0 0-1,-1 0 0,1 0 1,0 1-1,0-1 1,0 0-1,0 0 0,0 0 1,0 0-1,0 1 0,0-1-63,0 1 186,1 0 0,0 0 0,0 0 0,1-1 0,-1 1 0,0 0 0,0-1 0,0 1 0,0 0 0,1-1 0,-1 0-1,0 1 1,0-1 0,1 0 0,0 1-186,27 5 902,0 0 1,1-2-1,4-1-902,94 1 1059,33-7-465,-124 1-510,5 1-73,-1-3 1,15-3-12,-33 1-511,-16 3-176,-7 1-13,-5 0-1009,-16-1 627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6.73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 0 12315,'-6'16'4961,"6"12"-2873,5-1-319,-2 19-25,0 0-264,8 6-472,-7 3-199,5-3-297,0 2-120,-6-11-216,3 2-64,0-16-48,3-2-72,0-6-456,-3-11-360,4-3-873,-3-3-391,5-5 1288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7.37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14619,'18'26'5641,"-13"-5"-3328,4 0-721,-7 2-120,0 2-199,1-5-753,-2 3-256,5-4-136,-5-2-72,-1 0-832,-3-7-609,-7-7 2570,-1 2-1425</inkml:trace>
  <inkml:trace contextRef="#ctx0" brushRef="#br0" timeOffset="1">341 67 10122,'-1'0'3873,"1"0"-1977,0 0-455,0 0 383,0 0 64,0 0-559,1 11-369,-6 7-472,-25 32-432,4-38-1136,-1-1 3256,27 1-2008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2.79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241 88 6913,'0'1'19,"4"23"3257,-4-24-3233,0 0 0,0 0 1,0 0-1,0 0 1,0 0-1,0 0 0,0 1 1,0-1-1,1 0 0,-1 0 1,0 0-1,0 0 1,0 0-1,0 0 0,0 0 1,0 0-1,0 0 0,0 0 1,0 0-1,0 0 1,0 1-1,0-1 0,0 0 1,0 0-1,1 0 0,-1 0 1,0 0-1,0 0 0,0 0 1,0 0-1,0 0 1,0 0-1,0 0 0,0 0 1,0 0-1,1 0 0,-1 0 1,0 0-1,0 0 1,0 0-1,0 0 0,0 0 1,0 0-1,0 0 0,0 0 1,0 0-1,0 0 1,1 0-1,-1 0 0,0-1 1,0 1-1,0 0 0,0 0 1,0 0-1,0 0 0,0 0-43,6-13 2056,-5 9-1685,0-1 0,0 1-1,0 0 1,-1 0-1,1-1 1,-1 1-1,0 0 1,-1-1-1,1 1 1,-1 0-1,0-3-370,1 5 112,-1 0 0,0-1-1,0 1 1,0 0-1,0-1 1,-1 1 0,1 0-1,0 0 1,-1 0-1,1 0 1,-1 0 0,0 1-1,0-1 1,0 0-1,0 1 1,0-1 0,0 1-1,0 0 1,0 0-1,-3-1-111,0 0 85,0 0 0,0 1 0,-1 0 0,1 0 0,-1 1 0,1-1 0,-1 1 0,1 0 0,-1 1 0,1-1-1,-1 1 1,1 0 0,0 1 0,-1-1 0,1 1 0,0 0 0,0 0 0,0 0 0,-4 4-85,2-2 27,0 0-1,1 1 1,-1 0 0,1 0 0,0 1 0,0 0-1,1 0 1,-1 0 0,1 1 0,1-1 0,-1 1-1,1 0 1,0 1-27,-2 6 43,0 0 0,1 1-1,1-1 1,0 1 0,1 0 0,1 0-1,0 0 1,1 1 0,0-1 0,1 0-1,1 0 1,1 1 0,0-1 0,1 0-1,0 0 1,1-1 0,1 1 0,5 11-43,-3-12 66,0 0 0,1-1 1,4 5-67,-8-12 16,1-1 1,-1 0-1,1 0 1,0 0 0,1 0-1,-1-1 1,1 0 0,3 2-17,1 0 9,1-1 0,-1 0 0,1-1 1,0 0-1,1-1 0,-1 0 0,1-1 0,-1 0 0,1 0 1,1-2-10,-4 1-259,-1-1 0,1-1 0,0 1 0,0-2 0,0 1 0,-1-1 0,1-1 0,-1 1 0,1-1 0,-1-1 1,0 0-1,0 0 0,3-3 259,13-11-970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7.7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54 0 11050,'-17'0'5234,"14"0"-4830,1 1-1,-1-1 1,1 0-1,-1 1 1,1 0-1,-1 0 0,1 0 1,-1 0-1,1 0 1,0 0-1,0 0 1,-1 1-1,1-1 1,0 1-404,2-2 53,0 0 0,0 1 0,0-1 0,-1 0 0,1 0 0,0 0 0,0 0 0,0 0 0,0 1 0,0-1 0,0 0 1,0 0-1,0 0 0,0 0 0,0 0 0,0 1 0,0-1 0,0 0 0,0 0 0,0 0 0,0 0 0,0 0 0,1 0 0,-1 1 0,0-1 1,0 0-1,0 0 0,0 0 0,0 0 0,0 0 0,0 0 0,0 1 0,0-1 0,0 0 0,1 0 0,-1 0 0,0 0 0,0 0 0,0 0-53,9 6 832,12 2-166,7 2-214,2-2-1,-1-1 1,16 1-452,18 0 227,14-1-227,3-5-242,-29-4-3537,-49 2 1510,-3 1-30,-5 4-335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8.25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11122,'2'9'4665,"-2"7"-2008,1 2-857,6 7-279,4 3 71,-4 6-416,0 4-224,-3 3-351,-3 0-169,6-2-256,6-5 0,-1-9-608,-1-3-497,2-12-1087,-3-10-400,1-6 1447</inkml:trace>
  <inkml:trace contextRef="#ctx0" brushRef="#br0" timeOffset="1">245 195 12011,'7'1'2808,"1"0"1,-1 0 0,7 0-2809,-9-1 341,0 0 1,1 0-1,-1 1 0,0 0 1,1 0-1,-1 0 0,0 1 1,1 0-342,1 1 224,-1 0 0,0 1 0,0-1-1,0 1 1,0 1 0,-1-1 0,5 6-224,-8-9 13,0 1 0,-1 0 0,1 0 0,-1 0 0,1 1 0,-1-1 0,0 0 0,0 0-1,0 1 1,0-1 0,0 1 0,0-1 0,-1 1 0,1-1 0,-1 1 0,0-1 0,0 1 0,0 0-1,0-1 1,0 1 0,0-1 0,-1 1 0,1 0-13,-3 3 15,1 0-1,-1-1 1,0 1-1,0-1 1,-1 0 0,1 0-1,-1 0 1,-1 0-1,1 0 1,-1-1-15,-1 3 143,0 0-1,0 0 1,1 0-1,-3 5-142,8-13 17,0 1-1,0 0 0,0 0 1,0 0-1,0 0 0,0 0 1,0 0-1,1 0 1,-1 0-1,0 0 0,0 0 1,0 0-1,0 0 0,0 0 1,0 0-1,0 0 1,0 0-1,0 0 0,0 0 1,0 0-1,0 0 0,1 0 1,-1 0-1,0 0 1,0 0-1,0 0 0,0 0 1,0 0-1,0 0 0,0 0 1,0 0-1,0 0 1,0 0-1,0 0 0,0 0 1,1 0-1,-1 0 0,0 0 1,0 0-1,0 0 1,0 0-1,0 1 0,0-1 1,0 0-1,0 0 0,0 0 1,0 0-1,0 0 1,0 0-1,0 0 0,0 0 1,0 0-1,0 0 1,0 0-1,0 0 0,0 1 1,0-1-1,0 0 0,0 0 1,0 0-1,0 0 1,0 0-1,0 0 0,0 0 1,0 0-1,0 0-16,12-4 138,2-1-122,2-1-10,1-1 1,0 2 0,16-4-7,-25 8-209,-1-1 1,1 2-1,0-1 0,-1 1 1,1 0-1,0 1 209,-6-1-48,-1 0 0,0 1-1,1-1 1,-1 1 0,0-1 0,1 1 0,-1 0 0,0-1-1,1 2 49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8.60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15 16 15763,'-3'-5'5666,"2"2"-4362,0 1-24,1 0 152,0 1-303,-2 0-697,1-1-104,0 2-960,-1 0-633,-1 2 801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8.961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1 121 11298,'23'-8'5618,"-21"8"-369,4 2-4673,-6 0-584,-1-2-424,0 0 328</inkml:trace>
  <inkml:trace contextRef="#ctx0" brushRef="#br0" timeOffset="1">298 34 12091,'-4'9'5265,"3"-5"-1953,1 8-1591,-2-8-753,0-3-320,-2-1-1480,3-1 256,1 0 96</inkml:trace>
  <inkml:trace contextRef="#ctx0" brushRef="#br0" timeOffset="2">475 0 14043,'0'13'4593,"-8"-8"-4313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7:59.8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66 3 12075,'-7'-1'1684,"0"0"1,1 1 0,-6 0-1685,10 0 325,-1 0 1,1 0-1,0 1 1,-1-1-1,1 1 1,0 0-1,-1-1 1,1 1 0,0 0-1,0 0 1,0 1-1,-1-1-325,3 0 56,-1-1 0,1 0 0,0 0 0,0 1 0,-1-1 0,1 0 0,0 0 0,0 1 0,0-1 0,0 0 0,-1 1-1,1-1 1,0 0 0,0 1 0,0-1 0,0 1 0,0-1 0,0 0 0,0 1 0,0-1 0,0 0 0,0 1 0,0-1 0,0 0 0,0 1 0,0-1 0,0 0 0,0 1-1,1-1 1,-1 0 0,0 1 0,0-1 0,0 0 0,0 1 0,1-1 0,-1 0 0,0 0 0,0 1 0,1-1 0,-1 0-56,2 2 160,-1 0 0,1-1 1,0 1-1,0-1 0,0 0 0,0 1 1,0-1-161,10 4 258,0 0-1,0 0 1,1-1 0,-1 0 0,1-2 0,0 1 0,11 0-258,17 0 440,37-3-440,-7-4 249,0-3-249,39-3-518,-92 9-872,-11 3-346,-12 1 592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00.1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0 12355,'5'12'5217,"0"1"-2833,-2 11-943,-2 4 31,-4 10-424,1 7-272,4 6-280,4-3-16,-1-2-175,1-3-89,5-6-96,-2-2-112,-2-12-440,-3-5-337,-2-10-911,1-8-80,-1-2 1047</inkml:trace>
  <inkml:trace contextRef="#ctx0" brushRef="#br0" timeOffset="1">374 338 12515,'-4'14'4729,"1"11"-3249,-1 3 0,-2 12 49,3 6-289,2 0-584,1-2-192,9-6-208,-1-8-72,5-9-72,4-4-184,1-11-712,1-6-400,0-12-785,-1-4-167,-3-3 1400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00.51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10 78 7394,'1'6'10562,"8"19"-8680,-9-23-1504,18 37 1253,-17-36-1547,1 0-1,0 0 1,0 0-1,-1-1 1,2 1-1,-1-1 1,0 1-1,0-1 1,1 0-1,-1 0 1,1 0-1,0 0 1,0 0-1,0-1 1,0 1-1,0-1 1,0 0-1,0 0 1,0 0-1,0 0 0,0 0 1,1-1-1,-1 1 1,0-1-1,1 0 1,-1 0-1,0 0 1,0-1-1,1 1 1,-1-1-1,0 0 1,0 1-1,0-2 1,1 1-1,-1 0 1,0-1-1,-1 1 1,1-1-1,0 0 1,0 0-1,-1 0 1,1 0-1,-1 0 1,0-1-1,1 1-83,0-3 6,0 1 1,0-1-1,0 0 0,-1 0 0,0-1 0,0 1 1,0 0-1,0-1 0,-1 1 0,0-1 0,0 1 1,-1-1-1,1 0 0,-1 1 0,-1-6-6,1 7 3,-1 1-1,0-1 0,1 1 1,-1 0-1,-1-1 1,1 1-1,0-1 0,-1 1 1,0 0-1,1 0 1,-1 0-1,0 0 1,-1 0-1,1 1 0,-1-1 1,1 1-1,-1-1 1,0 1-1,1 0 0,-1 0 1,0 0-1,-1 0 1,1 1-1,0-1 1,-1 0-3,0 1-37,-1 0 0,1 0 0,0 0 0,0 0 0,-1 1 0,1-1 0,-1 1 0,1 0 0,0 1 0,-1-1 0,1 1 0,0 0 0,-1 0 0,1 0 0,0 0 0,0 1 0,0-1 0,0 1 0,0 0 0,0 1 1,1-1-1,-1 1 0,1-1 0,0 1 0,-1 0 0,1 0 0,0 1 0,1-1 0,-1 1 0,1-1 0,-1 1 0,1 0 0,0 0 0,0 0 0,1 0 0,-1 0 0,1 0 0,0 0 0,0 1 0,1-1 1,-1 3 36,1-5-182,0-1 0,0 1 0,0-1 1,0 1-1,0-1 0,0 1 1,0-1-1,1 1 0,-1-1 1,1 1-1,-1-1 0,1 2 182,0-2-179,0 0 0,-1-1-1,1 1 1,0 0 0,-1 0 0,1-1-1,0 1 1,0-1 0,0 1 0,0 0-1,0-1 1,0 0 0,0 1 0,0-1-1,0 1 1,0-1 0,0 0 0,0 0 0,0 0-1,0 0 180,20 1-1241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01.02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77 137 8970,'0'1'387,"1"1"-1,-1-1 1,0 0-1,1 0 1,-1 1 0,1-1-1,0 0 1,-1 0 0,1 1-1,0-1 1,0 0 0,-1 0-1,1 0 1,0 0-1,0 0 1,0 0 0,0 0-1,1-1 1,-1 1 0,0 0-1,0 0 1,0-1 0,1 1-1,-1-1 1,1 1-387,-1-1 144,0 1 0,1-1-1,-1 1 1,0-1 0,0 0 0,1 0 0,-1 1 0,0-1-1,1 0 1,-1 0 0,0 0 0,1-1 0,-1 1 0,0 0 0,0 0-1,1-1 1,-1 1 0,0-1 0,0 1 0,1-1 0,-1 1-1,0-1 1,0 0 0,0 1 0,0-1 0,0 0 0,0 0 0,0-1-144,3-2 58,-1 0 0,0-1 0,-1 1 1,1-1-1,-1 0 0,0 0 1,0 0-1,0 0 0,-1 0 0,0 0 1,0-1-1,0 0-58,-1 2 11,0 0 1,0 1-1,0-1 1,-1 0-1,1 0 0,-1 0 1,0 1-1,0-1 1,-1 0-1,1 1 1,-1-1-1,1 1 0,-1-1 1,0 1-1,0 0 1,-1 0-1,0-1-11,1 2 9,-1-1-1,1 1 1,-1 0-1,0-1 1,0 1-1,0 1 1,0-1-1,0 0 1,0 1-1,-1-1-8,2 1 13,0 1-1,0-1 0,0 0 0,0 1 1,0 0-1,0-1 0,0 1 0,0 0 1,0 0-1,0 0 0,0 0 0,0 1 0,0-1 1,0 0-1,0 1 0,0-1 0,0 1-12,1 0 14,0-1-1,0 1 0,1 0 1,-1-1-1,0 1 0,0 0 1,1 0-1,-1-1 0,1 1 1,-1 0-1,1 0 0,-1 0 1,1 0-1,-1 0 0,1 0 1,0 0-1,-1 0 1,1 0-1,0 0 0,0 0 1,0 0-1,0 0 0,0 0 1,0 0-1,0 0 0,0 0-13,0 5 67,-1 27 283,1 0 1,3 16-351,-1-24 114,1 3 106,2 0 1,1 0 0,2 0-1,0 0 1,4 5-221,2 7 356,-11-29-229,0-1 0,-1 1 1,0-1-1,0 1 1,-1 0-1,-1 9-127,0-14 58,0 0 0,-1 0-1,0 0 1,0 0 0,0 0 0,-1-1-1,0 1 1,0 0 0,-1-1 0,1 1 0,-1-1-1,-3 4-57,5-7-31,0-1 0,0 1-1,0-1 1,-1 0 0,1 1-1,0-1 1,-1 0 0,1 0-1,0 0 1,-1 0 0,1 0-1,-1 0 1,0 0 0,1-1-1,-1 1 1,0 0-1,1-1 1,-1 1 0,0-1-1,0 0 1,0 0 0,1 1-1,-1-1 1,0 0 0,0-1-1,0 1 1,1 0 0,-1 0-1,0-1 1,0 1 0,1-1-1,-1 0 1,0 1 0,1-1-1,-1 0 32,-2-2-488,0 1-1,0-1 0,1 0 1,-1 0-1,1 0 0,0 0 1,0-1-1,0 1 0,0-1 1,1 0-1,-1 0 0,1 0 1,-1-3 488,1 3-931,0-1-1,1 1 1,-1-1 0,1 0 0,0 0 931,1-22-2415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01.37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15 12339,'7'7'6283,"-3"4"-3644,1 15-1613,-4-19-152,13 78 2047,-13-76-2677,-1-7-197,0-1-1,0 0 1,0 1 0,1-1-1,-1 1 1,0-1 0,1 0-1,-1 1 1,1-1-1,-1 0 1,1 1-47,1-15 20,-1 6-34,1 0 1,-1 0-1,1 0 1,0 0-1,1 0 1,2-4 13,0-1-12,-2 4 9,0 1 1,1 0-1,-1 1 1,1-1-1,1 0 1,-1 1-1,1 0 1,0 0 0,1 1-1,0-1 1,-1 1-1,2 0 1,4-2 2,-9 5 5,0 1 1,0 0 0,0 0 0,0 0-1,0 0 1,0 0 0,1 1 0,-1-1-1,0 1 1,0-1 0,1 1-1,-1 0 1,0 0 0,1 0 0,-1 0-1,0 0 1,1 1 0,-1-1 0,0 1-1,2 0-5,-1 0 33,0 1 0,0-1 0,-1 1 0,1 0 0,0-1 0,-1 1 0,1 0 0,-1 1-1,0-1 1,0 0 0,0 1 0,0-1 0,0 1 0,-1 0 0,1 1-33,2 2 123,-1 1 0,-1 0 1,1 0-1,-1 1 0,0-1 1,0 7-124,1 11 659,-1 11-659,1 7 319,0-34 343,-5-11-330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1.832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221 200 8218,'2'-9'941,"0"-1"0,-1 0-1,0 0 1,-1 0 0,0 0 0,0 0 0,-1 0 0,-1 0 0,0 0 0,0 0 0,-2-3-941,3 8 118,-1 1 1,0-1 0,0 1-1,0 0 1,-1 0 0,1 0-1,-1 0 1,0 0 0,0 0-1,0 1 1,-1 0 0,1-1-1,-1 1 1,0 1-1,0-1 1,0 0 0,0 1-1,0 0 1,-1 0 0,1 0-1,-1 1 1,1-1 0,-1 1-1,-3 0-118,4 0 38,0 1 0,0-1 0,0 1-1,0 0 1,1 1 0,-1-1 0,0 1-1,0 0 1,0 0 0,0 0 0,1 0 0,-1 0-1,1 1 1,-1 0 0,1 0 0,-1 0-1,1 0 1,0 0 0,0 1 0,0-1 0,0 1-1,0 0 1,1 0 0,-2 2-38,-1 2 45,1 0 0,-1 0 0,2 0 0,-1 1 0,1 0 0,0 0 0,0-1 0,1 2 0,0-1 0,1 0 0,-1 1-45,1 7 65,0-1 0,1 0-1,0 1 1,1-1 0,1 1 0,1 2-65,-2-11 27,1 1 0,1-1 1,-1 0-1,1 0 0,0 0 0,2 2-27,-3-5 16,1 0 0,-1-1 0,1 1 1,0-1-1,0 1 0,0-1 0,1 0 0,-1-1 0,1 1 0,3 2-16,-5-4 3,1 1-1,0-1 0,-1 0 0,1 0 0,0 0 0,0 0 0,-1 0 1,1-1-1,0 1 0,0-1 0,0 0 0,0 0 0,0 0 1,-1 0-1,1-1 0,0 1 0,0-1 0,0 1 0,0-1 0,-1 0 1,1 0-1,0 0 0,-1-1 0,1 1 0,-1-1 0,1 1 1,-1-1-1,0 0 0,0 0 0,1 0 0,-1 0 0,-1 0 0,1 0 1,0-1-1,-1 1 0,1 0 0,-1-1 0,1 0 0,-1 0-2,3-8 10,0-1 0,-1 1-1,0-1 1,-1 0-1,0 0 1,-1 1-1,0-1 1,-1-1-10,3-34 53,-2 42-45,-1 4-5,0 0 1,0 0-1,0 0 0,0 0 0,0 0 1,0 0-1,1 0 0,-1 0 1,0 0-1,1 0 0,-1 0 0,0 0 1,1 0-1,0 0 0,-1 0 1,1 0-1,-1 0 0,1 1 1,0-1-1,0 0 0,-1 0-3,1 1 6,-1 0 0,0 0-1,0 0 1,0 0 0,0 0 0,1 0 0,-1 0-1,0 0 1,0 0 0,0 0 0,1 0 0,-1 0-1,0 0 1,0 0 0,0 0 0,1 0 0,-1 0-1,0 0 1,0 0 0,0 0 0,1 0 0,-1 1-1,0-1 1,0 0 0,0 0 0,0 0-1,0 0 1,1 0 0,-1 0 0,0 1 0,0-1-1,0 0 1,0 0 0,0 0 0,0 0 0,0 1-6,4 8 144,-2-5-49,41 105 1416,-25-63-1107,-14-36-305,0-1 0,1 1 0,0 0-99,-3-7-119,0-1 0,0 1 0,-1 0-1,2-1 1,-1 1 0,0-1 0,0 0 0,1 0 0,-1 0 0,1 0 0,1 1 119,-3-3-95,-1 0 1,0 0 0,1 1-1,-1-1 1,1 0-1,-1 0 1,0 0 0,1 0-1,-1 0 1,1 0 0,-1 0-1,0 0 1,1 0-1,-1 0 1,1 0 0,-1 0-1,1 0 1,-1 0-1,0 0 1,1 0 0,-1 0-1,1 0 1,-1 0 0,0-1-1,1 1 1,-1 0-1,0 0 1,1-1 0,-1 1-1,0 0 1,1 0-1,-1-1 1,0 1 0,0 0-1,1-1 95,4-9-967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3.38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92 4209,'0'-6'863,"-1"3"-491,1 0 0,0-1 0,1 1 0,-1 0 0,1-3-372,-1 6 34,0-1 0,0 0 0,1 1-1,-1-1 1,0 0 0,0 1 0,1-1 0,-1 1-1,1-1 1,-1 1 0,0-1 0,1 1 0,-1-1 0,1 1-1,-1-1 1,1 1 0,0-1 0,-1 1 0,1 0-1,-1-1 1,1 1 0,0 0 0,-1-1 0,1 1 0,0 0-1,-1 0 1,1 0 0,0 0-34,94-9 5801,-66 5-5011,-1-1 0,1-1 0,6-4-790,22-5 575,-57 15-575,2-1-29,1 1 0,0-1 0,0 1 0,0 0 0,-1-1 0,3 1 29,-5 0-4,0 0 0,0 1 0,0-1 0,1 0 0,-1 0 0,0 0 0,0 0 0,0 0-1,1 0 1,-1 0 0,0 0 0,0 0 0,0 0 0,0 0 0,1 1 0,-1-1 0,0 0 0,0 0 0,0 0-1,0 0 1,0 0 0,0 1 0,0-1 0,1 0 0,-1 0 0,0 0 0,0 0 0,0 1 0,0-1 0,0 0-1,0 0 1,0 0 0,0 1 4,0-1-8,0 1 0,0 0 0,-1 0 0,1 0 1,0 0-1,-1 0 0,1-1 0,-1 1 0,1 0 0,-1 0 0,1-1 0,-1 2 8,0-1-10,1-1 1,-1 1 0,0 0-1,1-1 1,-1 1-1,0-1 1,0 1 0,1 0-1,-1-1 1,0 0-1,0 1 1,0-1-1,1 1 1,-1-1 0,0 0-1,0 0 1,0 1-1,0-1 1,0 0 0,0 0-1,0 0 1,0 0-1,0 0 10,-3-1-12,0 0-1,0 0 0,0 0 0,1 0 1,-3-1 12,3 0-16,0 1 1,-1 0-1,1 0 1,-1 0-1,0 0 1,-2 0 15,5 1-14,0 0 0,0 0 0,0 1 0,0-1 0,0 0 0,0 0 0,0 1 0,0-1 0,0 0 1,0 1-1,0-1 0,0 1 0,0-1 0,0 1 0,0 0 0,0-1 0,0 1 0,1 0 0,-1 0 1,0-1-1,0 1 0,1 0 0,-1 0 0,0 1 14,1 0 4,-1-1 1,1 1-1,-1 0 1,1 0-1,0 0 1,0 0-1,0 0 1,0 0-1,0 0 1,0 0-1,0 0 1,1-1-1,-1 1 0,1 0 1,0 2-5,1 7 258,4 105 3029,-3-46 14,10 53-3301,-9-104 202,-1-6-3191,-5-15 2433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2.17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22 12683,'4'17'4482,"4"6"-2074,3 7-891,-5 0 1445,2 20-2962,-5-29 529,1 0 1,0 0-1,2 0 1,3 8-530,-6-24 57,-1 0 1,1 0 0,-1 0 0,1-1-1,1 1 1,-1-1 0,1 0 0,3 3-58,-6-6 3,0 0 1,0 0-1,0 0 1,0 0-1,0 0 1,0-1 0,0 1-1,1 0 1,-1-1-1,0 1 1,0-1 0,1 1-1,-1-1 1,0 1-1,1-1 1,-1 0 0,0 0-1,1 0 1,-1 0-1,1 0 1,-1 0 0,0 0-1,1 0 1,-1-1-1,0 1 1,1 0 0,-1-1-1,0 1 1,0-1-1,1 0 1,-1 1-1,0-1 1,0 0 0,0 0-1,0 1 1,0-1-1,1-1-3,2-2 1,-1 0-1,0-1 0,0 1 0,0-1 1,0 0-1,-1 0 0,1-1 0,13-36-3,-16 41 3,13-43 21,-2-1 1,3-27-22,-14 69 41,5-37-581,-5 37 354,0-1 0,0 1 0,0-1 0,-1 1 0,1-1 1,-1 1-1,0 0 0,0-1 0,0 1 0,-1-1 186,-2-2-571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2.81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41 239 10762,'5'-5'1286,"0"-1"0,-1 1 0,0 0 0,0-1 0,-1 0 0,3-5-1286,-2 2 740,-1 0 1,1-1 0,-2 1-1,2-4-740,-1-9-164,0 0 0,-1 1 0,-1-20 164,-3 23-1805,2 18 1830,0 0 0,0 0 0,-1 0 0,1 0 1,0 0-1,-1 0 0,1 0 0,0 0 0,0 0 0,-1 0 0,1 0 1,0 0-1,-1 0 0,1 0 0,0 0 0,0 0 0,-1 0 1,1 0-1,0 0 0,-1 0 0,1 0 0,0 1 0,0-1 1,-1 0-1,1 0 0,0 0 0,0 1-25,-7 3 2404,7-5-2349,-1 1 0,1 0 0,0 0 0,-1 0 0,1 0 1,0 0-1,-1 0 0,1-1 0,0 1 0,0 0 0,-1 0 0,1 0 0,0-1 0,0 1 0,-1 0 0,1 0 0,0-1 0,0 1 1,0 0-1,-1-1 0,1 1 0,0 0 0,0-1 0,0 1 0,0 0 0,0 0 0,0-1 0,0 1 0,0 0 0,0-1 0,0 1 0,0-1 1,0 1-1,0 0 0,0-1 0,0 1 0,0 0 0,0 0 0,0-1 0,0 1-55,0-1-1,1 1 1,-1-1-1,0 1 1,0-1-1,0 1 0,0-1 1,0 1-1,0-1 1,0 1-1,0-1 0,0 1 1,0-1-1,0 1 1,-1-1-1,1 1 0,0-1 1,0 1-1,0 0 0,-1-1 1,1 1-1,0-1 1,0 1-1,-1 0 0,1-1 1,0 1-1,-1-1 1,1 1-1,-1 0 0,1 0 1,0-1-1,-1 1 1,1 0-1,-1 0 0,1-1 1,-1 1-1,1 0 0,-1 0 1,1 0-1,-1 0 1,0-1 0,0 1 1,0 0-1,0 0 0,0 0 0,0 0 0,0 0 0,0 0 0,0 0 1,0 1-1,0-1 0,0 0 0,0 1 0,1-1 0,-1 0 1,0 1-1,0-1 0,0 1 0,0-1 0,0 1 0,1-1 0,-1 1 0,-1 2 0,0-1 0,1 1 0,-1 0 0,1-1 0,0 1 0,0 0 0,0 1 0,-5 10 0,-1 2 0,3-8 4,1 0 1,0 0-1,0 1 1,0-1-1,1 1 0,0-1 1,1 1-1,0 0 1,0-1-1,1 4-4,0-5 18,0 2 30,1 0 1,-1 0 0,1 0-1,1 0 1,0-1 0,0 1 0,0 0-1,1-1 1,2 3-49,-5-10 12,1 0-1,-1-1 1,0 1-1,1 0 1,-1 0-1,1 0 1,0-1 0,-1 1-1,1 0 1,0 0-1,-1-1 1,1 1-1,0 0 1,0-1 0,0 1-1,-1-1 1,1 1-1,0-1 1,0 0-1,0 1 1,0-1-1,0 0 1,1 0-12,-1 0 7,0 0 1,0 0-1,0 0 0,0-1 0,0 1 1,1-1-1,-1 1 0,0-1 0,0 1 1,0-1-1,0 1 0,0-1 0,0 0 1,-1 0-1,1 0 0,0 1 0,0-2-7,5-5 14,-1 0 0,1-1 0,-2 0 0,5-7-14,-5 7 14,3-5-3,23-38 19,-27 47-26,0-1 0,1 0 1,0 1-1,-1 0 0,2 0 0,-1 0 0,0 0 0,3-1-4,-7 5 2,1 0-1,-1-1 1,0 1-1,1 0 1,-1 0-1,0-1 1,1 1-1,-1 0 1,0 0-1,1 0 1,-1-1-1,1 1 1,-1 0-1,0 0 1,1 0-1,-1 0 1,1 0-1,-1 0 1,0 0-1,1 0 1,-1 0-1,1 0 1,-1 0-1,1 0 1,-1 0-1,0 0 1,1 0-1,-1 0 1,0 1-1,1-1 1,-1 0-1,1 0 1,-1 0-1,0 1 1,1-1-1,-1 0 1,0 0-1,1 1-1,-1 0 10,1 1 1,-1 0-1,1 0 0,-1-1 0,1 1 0,-1 0 1,0 0-1,0 1-10,1 8 49,6 22 373,10 25-422,0 3 296,-3-11 28,2-1-1,2-1 1,9 14-324,-22-49 75,0-1 0,-1 1 0,0 0 0,-1 1 0,-1-1 0,0 1 0,0 2-75,-2-9 34,0-1 0,0 1 0,-1-1 0,0 1 0,0-1 1,0 0-1,-2 5-34,1-7 21,1-1 0,-1 1 0,0-1-1,0 1 1,0-1 0,0 0 0,0 0 0,-1 0 0,1 0 0,-1-1 0,0 1 0,0 0 0,-1 0-21,2-2 12,-1 1-1,1-1 1,-1 0 0,1 0-1,-1 0 1,1 0-1,-1 0 1,0-1 0,0 1-1,1-1 1,-1 1 0,0-1-1,-2 0-11,-1-1 9,1 1 0,-1-1 0,1 0 0,-1-1 0,1 1 0,0-1 0,-1 0-9,-9-5 2,0-1 0,1 0 0,0-1 1,-1-2-3,3 3-33,0-1 0,1-1-1,0 1 1,1-2 0,0 1 0,-8-13 33,17 22-43,0 0 1,0 0-1,1 1 1,-1-1-1,1-1 1,-1 1-1,1 0 0,0 0 1,-1 0-1,1 0 1,0 0-1,-1 0 1,1 0-1,0 0 0,0-1 1,0 1-1,0 0 1,0 0-1,1 0 1,-1 0-1,0 0 0,0-1 1,1 1-1,-1 0 1,1 0-1,-1 0 1,1 0-1,-1 0 0,1 0 1,0 0-1,-1 0 1,1 1-1,0-1 1,0 0-1,-1 0 0,2 0 43,3-3-372,0 1-1,1 0 0,-1 0 0,1 0 0,0 1 0,2-1 373,1-1-376,40-15-579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3.75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32 1 9970,'-2'1'512,"1"0"1,0 0-1,-1 0 0,1 0 1,-1 0-1,0 0 0,1 0 1,-1 0-1,0-1 0,1 1 1,-1-1-1,-1 1-512,-5 2 1543,8-3-1514,0 0 0,0 0 0,0 0 0,0 0-1,0 0 1,0 0 0,0 0 0,-1 0 0,1 0 0,0 0 0,0 0-1,0 0 1,0 0 0,0 0 0,0 0 0,0 0 0,0 0 0,0 0 0,0 0-1,0 0 1,0 0 0,0 0 0,0 0 0,0 0 0,0 1 0,0-1-1,0 0 1,0 0 0,0 0 0,0 0 0,0 0 0,0 0 0,0 0 0,0 0-1,0 0 1,0 0 0,0 0 0,0 0 0,0 0 0,0 1 0,0-1-1,0 0 1,0 0 0,0 0 0,0 0 0,0 0 0,0 0 0,0 0-1,0 0 1,0 0 0,0 0 0,0 0 0,0 0 0,0 0 0,0 0 0,0 0-1,0 1 1,0-1 0,0 0 0,0 0 0,0 0 0,1 0 0,-1 0-1,0 0 1,0 0 0,0 0 0,0 0 0,0 0 0,0 0-29,9 3 1143,27 4-59,1-2 0,0-1-1,16-2-1083,114-5 550,-39 0-1853,-121 2 4,-7 1 1257,0 0 0,0 0 1,0 0-1,0 0 0,-1 0 1,1 0-1,0 0 0,0 0 1,0 0-1,0 0 0,0 0 1,0 0-1,0-1 0,0 1 1,0 0-1,0 0 0,0 0 1,0 0-1,0 0 0,0 0 1,0 0-1,0 0 0,0 0 1,0 0-1,0 0 1,0 0-1,0 0 0,0 0 1,0 0-1,0 0 0,0 0 1,0-1-1,0 1 0,0 0 1,0 0-1,0 0 0,0 0 1,0 0-1,0 0 0,0 0 1,0 0-1,0 0 0,0 0 1,0 0-1,0 0 0,0 0 1,0 0-1,0-1 0,0 1 1,0 0-1,0 0 0,0 0 1,0 0-1,0 0 0,0 0 1,0 0-1,0 0 0,0 0 1,0 0-1,0 0 0,0 0 1,1 0-1,-1 0 0,0 0 1,0 0 41,-7-1-1411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4.09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9898,'-3'21'4689,"2"4"-1776,1 11-1049,1 11-23,-1 8-409,1 2-264,5-2-408,-1-1-168,5-8-288,2-8-80,1-8-456,0-9-384,2-11-984,-4-6-312,5-9 1095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4.598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74 177 11923,'11'21'5209,"-6"2"-2569,-2 5-1007,-9 1 55,4 1-624,2-2-360,-3-10-432,3-4-280,3-8-968,-6-6-584,4-16 832</inkml:trace>
  <inkml:trace contextRef="#ctx0" brushRef="#br0" timeOffset="1">1 33 10834,'17'-14'4729,"-14"6"-1744,4 3-1049,1 4-775,-1-1-153,-1 2-720,-6-2-608,0 2 224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4.94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132 106 8058,'38'21'3114,"-38"-20"-2929,1-1 1,0 1-1,-1-1 1,1 0-1,0 1 1,0-1-1,0 0 1,-1 0-1,1 0 1,0 0 0,0 1-1,0-1 1,-1 0-1,1-1 1,0 1-1,0 0-185,-1 0 87,1 0 0,-1 0-1,1 0 1,-1-1 0,0 1 0,1 0-1,-1 0 1,0-1 0,0 1 0,1 0-1,-1 0 1,0-1 0,1 1 0,-1 0-1,0-1 1,0 1 0,0 0 0,1-1-1,-1 1 1,0-1 0,0 1-87,1-2 265,-1 0 0,0 1 0,0-1 0,1 0 0,-1 0 0,0 0 0,-1 0 1,1-1-266,-1-3 322,0 0 1,-1 0 0,0-1 0,0 1-1,0 1 1,-1-1 0,1 0 0,-1 0 0,-1 1-1,-3-5-322,5 7 82,0 0 0,-1 0 0,0 0 0,1 1 0,-1-1-1,0 1 1,0 0 0,0 0 0,0 0 0,-1 0 0,1 0 0,-1 1-1,1-1 1,-1 1 0,1 0 0,-1 0 0,0 1 0,-2-1-82,4 1 34,0 0 0,0 0 0,0 0 0,0 0 0,0 1 0,1-1 1,-1 1-1,0-1 0,0 1 0,0 0 0,1 0 0,-1 0 0,0 0 1,1 0-1,-1 0 0,1 0 0,0 0 0,-1 1 0,1-1 0,0 0 1,-1 2-35,-2 3 108,0 0 1,0 0 0,0 1 0,-1 5-109,3-8 34,-5 11 58,0 1 0,1 1-1,1-1 1,1 1 0,0 0-1,1 0 1,1 3-92,2-14 8,0 0-1,0-1 1,1 1-1,-1 0 1,1 0 0,1-1-1,-1 1 1,1 0-1,0-1 1,1 0 0,-1 1-1,1-1 1,0 0-1,0 0 1,0-1 0,1 1-1,0-1 1,1 2-8,-1-2-63,0-1-1,0 1 1,0-1 0,1 0 0,-1 0-1,1-1 1,-1 0 0,1 1 0,0-1-1,0-1 1,0 1 0,0-1 0,0 0-1,0 0 1,0 0 0,1-1-1,-1 0 1,0 0 0,0 0 0,3-1 63,1-1 22,0 0 1,0-1 0,0 0-1,0 0 1,0-1 0,-1 0-1,4-2-22,14-14 427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5.49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76 9946,'10'51'9095,"-3"24"-4811,-2-8-2220,-10-109-1905,-7-59-180,11 95 17,1-1 0,0 1 0,0-1 0,1 1 0,0-1 0,0 1 0,0-1 0,1 1 0,0 0 0,0 0 0,1 0 0,0-2 4,-1 5-117,0 0 0,0 0 0,0 1 0,0-1 0,0 0 0,0 1 0,1 0 0,-1-1-1,1 1 1,0 0 0,0 0 0,0 1 0,0-1 0,0 1 0,0-1 0,0 1 0,0 0 0,0 0 0,1 0-1,-1 1 1,0-1 0,1 1 0,2 0 117,3-1-291,1 2 0,-1 0-1,0 0 1,0 0 0,0 1-1,0 0 1,1 1 291,13 7 378</inkml:trace>
  <inkml:trace contextRef="#ctx0" brushRef="#br0" timeOffset="1">268 49 8138,'7'2'966,"-5"-1"-638,0-1 0,0 1 0,0 0 1,0 0-1,0 0 0,0 0 0,1 0-328,-3 0 128,1-1-1,-1 1 1,0-1 0,1 0-1,-1 1 1,0-1 0,1 1 0,-1-1-1,0 1 1,0-1 0,1 1 0,-1-1-1,0 1 1,0-1 0,0 1 0,0 0-1,0-1 1,0 1 0,0-1 0,0 1-1,0-1 1,0 1 0,0-1-1,0 1 1,0-1 0,-1 1 0,1-1-1,0 1 1,0-1 0,0 1 0,-1-1-128,-1 7 789,0 0 1,0 0 0,0 0-1,1 1 1,0-1 0,1 1-790,-1 44 2424,1-46-2219,1 0-1,0 0 0,0 0 0,1-1 0,-1 1 0,1 0 0,0-1 0,3 5-204,-4-7 53,0 0-1,1 0 0,0-1 1,0 1-1,0 0 1,0-1-1,0 0 1,0 1-1,0-1 1,1 0-1,-1 0 1,1 0-1,0 0 1,0-1-1,-1 1 1,1-1-1,0 1-52,-2-2 10,0 0 0,0 0 0,0 1 0,0-1 0,0 0 0,0 0 0,0 0 0,0 0 0,0 0 0,0 0 0,0 0 0,0-1 0,0 1 0,0 0 0,0 0 0,0-1 0,0 1 0,0-1 0,0 1 0,-1-1 0,1 1 0,0-1 0,0 1 0,-1-1 0,1 0 0,0 1 0,0-1 0,-1 0 0,1 0 0,-1 0 0,1 1 0,-1-1 0,1 0-10,1-4 14,0 1 0,0-1 0,0 0 0,-1 0 0,1-4-14,-2 7 5,2-2 2,-1 0 0,-1 0 0,1 0-1,0 0 1,-1 0 0,0-1 0,0 1-1,0 0 1,-1 0 0,1 0 0,-1 0-1,0 0 1,0 0 0,-1 0 0,1 0-1,-1 0 1,-1-3-7,2 6 0,-23-39 49,20 35-151,1 1-1,-1 0 1,1 0 0,-1 0 0,0 0 0,0 1-1,-2-2 103,5 4-205,0 1-1,-1-1 0,1 0 0,0 1 1,0-1-1,-1 0 0,1 1 1,0 0-1,-1-1 0,1 1 1,0 0-1,-1 0 0,1-1 0,-1 1 1,1 0-1,0 0 0,-1 1 1,1-1-1,-1 0 0,1 0 0,0 1 1,-1-1-1,1 1 0,-1 0 206,2-1-65,0 0 0,0 0 0,0 0 0,0 0 0,0 0-1,0 0 1,0 0 0,0 0 0,0 0 0,0 1 0,0-1 0,0 0-1,0 0 1,-1 0 0,1 0 0,0 0 0,0 0 0,0 0 0,0 1 0,0-1-1,0 0 1,1 0 0,-1 0 0,0 0 0,0 0 0,0 0 0,0 0-1,0 1 1,0-1 0,0 0 0,0 0 0,0 0 0,0 0 0,0 0-1,0 0 1,0 0 0,0 0 0,0 0 65,5 5-1350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5.84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78 6 7666,'-1'-1'470,"0"1"1,0-1-1,-1 0 1,1 1 0,0-1-1,0 1 1,-1 0-1,1-1 1,0 1 0,0 0-1,-1 0 1,1 0-1,0 0 1,-1 0 0,1 0-1,0 0 1,-1 0-1,1 1 1,-1-1-471,0 1 406,0 0 0,-1 0 0,1 0 0,0 0-1,0 0 1,-1 1 0,1-1 0,0 1 0,0 0 0,0 0-406,-1 1 288,1 0 0,-1 0 1,0 0-1,1 0 0,0 0 0,0 1 1,0-1-1,0 1 0,0 0 0,1 0 1,0-1-1,0 1 0,0 1-288,1-2 93,0 0 1,0 1-1,0-1 0,1 0 0,0 0 0,-1 0 1,1 0-1,0 0 0,1 0 0,-1 0 0,0-1 1,1 1-1,0 0 0,-1-1 0,1 1 0,0-1 1,0 0-1,1 1 0,-1-1-93,6 5 148,0 1-1,1-1 1,0-1 0,7 4-148,7 3 204,-14-8-65,-1-1-1,1 2 1,-1-1-1,-1 1 0,4 3-138,-9-8 27,-1 0 0,0 0-1,-1 0 1,1 0 0,0 0-1,0 0 1,0 0 0,0 1-1,-1-1 1,1 0-1,-1 0 1,1 1 0,-1-1-1,1 0 1,-1 1 0,0-1-1,0 0 1,0 1 0,1-1-1,-1 1 1,-1-1 0,1 0-1,0 1 1,0-1 0,0 1-1,-1-1-26,0 1 18,1-1 0,-1 0 0,0 1 0,0-1 0,0 0 0,0 1 0,0-1 0,-1 0-1,1 0 1,0 0 0,-1 0 0,1 0 0,0 0 0,-1-1 0,1 1 0,-1 0 0,1-1 0,-1 1-1,0-1 1,1 1 0,-1-1 0,0 0-18,-13 2-60,-1 0 1,-9-1 59,12-1-1218,-1 1 0,1 1 1,0 0-1,-1 0 1218,12-1-564,1-1-401,2-1 148,8-5-409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6.36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89 2 9218,'5'-2'4090,"-7"3"-624,-10 4-863,5 0-2096,-1 1-1,1 1 0,1-1 0,-1 1 1,1 0-1,0 0 0,1 1 0,0 0 1,0 0-1,-3 7-506,6-12 52,1 1 0,0-1 1,-1 0-1,2 0 0,-1 1 0,0-1 1,0 1-1,1-1 0,0 0 0,0 1 1,0-1-1,0 3-52,1-3 16,-1-1-1,1 0 1,0 1 0,0-1 0,0 0 0,0 0 0,0 0 0,0 0-1,0 0 1,1 0 0,-1 0 0,1 0 0,0 0 0,-1-1 0,1 1-1,0 0 1,0-1 0,1 1-16,6 3 18,0-1 1,0 0-1,0 0 0,1-1 0,-1 0 1,1-1-1,1 0-18,-1 0 97,0 0 0,0 1-1,0 0 1,-1 0 0,0 1 0,0 1 0,1 0-97,-8-4 45,-1 0-1,0 0 1,1 0 0,-1 0 0,0 0 0,0 0 0,0 0 0,0 0 0,0 0 0,0 1 0,0-1-1,-1 0 1,1 1 0,0 0-45,-1-1 24,1 0-1,-1 0 1,0-1 0,0 1-1,0 0 1,0 0-1,0 0 1,-1-1-1,1 1 1,0 0 0,0 0-1,0 0 1,-1-1-1,1 1 1,0 0-1,-1 0 1,1-1 0,-1 1-1,1 0 1,-1-1-1,1 1 1,-1-1-1,1 1 1,-1 0 0,1-1-1,-1 0 1,0 1-1,1-1 1,-1 1-24,-6 2-26,1 1 1,-1-1-1,0 0 1,0-1-1,0 0 1,0 0-1,-1-1 26,-9 4-999,15-4 691,-2 0-262,1 0 0,-1-1 0,0 1 0,1 0 0,-4-1 570,6 0-559,-1 0-1,1 0 1,0 0-1,-1-1 0,1 1 1,0 0-1,-1-1 0,1 1 1,0-1-1,-1 0 0,1 0 560,-11-8-2367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7.03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74 147 9442,'-17'38'3779,"17"-38"-3686,0 0 0,-1 0 0,1 1 0,0-1 0,0 0 0,0 1 0,0-1 0,0 0 0,0 1 0,0-1 0,-1 0-1,1 1 1,0-1 0,0 0 0,0 1 0,0-1 0,0 0 0,1 1 0,-1-1 0,0 0 0,0 1 0,0-1-1,0 0 1,0 1 0,0-1 0,0 0 0,1 0 0,-1 1 0,0-1 0,0 0 0,0 0 0,1 1 0,-1-1 0,0 0-1,0 0 1,1 1 0,-1-1 0,0 0 0,0 0 0,1 0 0,-1 0 0,0 1 0,1-1-93,11-1 1644,-11 1-1332,1 0-120,0-1 0,0 0 0,0 1 0,0-1 0,0 0 1,0 0-1,-1 0 0,1 0 0,0-1 0,0 1 0,-1 0 0,1-1 0,-1 1 0,1-1 0,0 0-192,2-4 194,0 0 1,0 0 0,3-6-195,-4 6 10,0 0-1,-1 0 0,0 0 1,0-1-1,-1 1 0,1-1 1,-1 1-1,-1-1 1,1 1-1,-1-1 0,0 1 1,-1-5-10,0 8-7,1 0 0,0 1 0,-1-1 0,0 0 0,0 1-1,0-1 1,0 0 0,0 1 0,0-1 0,-1 1 0,1 0 0,-1-1 0,1 1 0,-1 0 0,0 0 0,0 0 0,0 0 0,0 0 0,0 1 0,-1-1 0,1 0 0,-1 1 0,1 0 0,-1 0 0,1 0 0,-1 0 0,1 0 0,-1 0 0,0 1-1,-2-1 8,3 0 12,-1 1-1,0 0 0,1 0 1,-1 0-1,0 0 0,1 0 1,-1 1-1,0-1 0,1 1 0,-1 0 1,1 0-1,-1 0 0,1 0 1,-1 0-1,1 0 0,0 1 0,0-1 1,-1 1-1,1-1 0,0 1 1,0 0-1,0 0 0,1 0 1,-1 0-1,0 0 0,0 2-11,0 0 83,-1 1-1,1 0 1,0 0-1,0-1 1,1 1-1,-1 0 1,1 0 0,0 1-1,1-1 1,-1 0-1,1 0 1,0 0-1,0 3-82,2 6 173,-1 0 0,2 0 0,-1 0 0,2-1-1,4 10-172,-6-18-19,0 0-1,0 0 0,1-1 0,-1 0 1,1 1-1,0-1 0,1 0 1,0 0 19,-2-2-83,0 0 1,1 0 0,-1 0-1,1 0 1,-1-1 0,1 1-1,0-1 1,0 1-1,-1-1 1,1 0 0,0 0-1,0-1 1,0 1 0,1-1 82,3 1-436,0-1 1,1-1-1,-1 1 1,0-1 0,0-1-1,1 1 1,-1-1-1,5-3 436,31-12-1060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3:06.7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69 29 6121,'-39'36'2770,"39"-35"-2631,-1 0 0,0-1-1,1 1 1,-1 0 0,0-1 0,0 1 0,0-1-1,1 0 1,-1 1 0,0-1 0,0 1-1,0-1 1,0 0 0,0 0 0,0 1-1,1-1 1,-1 0 0,0 0 0,-1 0-139,-3 1 1217,2 0-661,0 1 2336,1-8 657,3 5-3449,0 0 0,0 0 0,0 0 0,0 0 0,0 0 0,0 0 0,1 0 0,-1 0 0,0 0 0,0 0 0,1 1 0,-1-1 1,0 0-1,2 1-100,-1-1 131,3-2-51,0 1 1,0 0 0,0 0-1,0 0 1,1 1-1,-1-1 1,1 1-1,1 1-80,2-2 104,0 1 87,0 0 0,0 1-1,4 0-190,-8 0 114,0 0 0,0 0 0,0 0-1,0-1 1,0 0 0,3-1-114,11-2 329,0 1 0,-1 0 0,1 2 0,0 0 0,4 1-329,40-3 442,60-2 7,-52 3-328,-30 2 35,-1 2 1,23 5-157,37 2 276,-71-10-202,0-1-1,-1-1 1,12-3-74,-14 2 42,0 0 0,1 2-1,-1 1 1,13 1-42,205 14 327,-13-19-87,20 5 112,-204 3-276,3 2-76,-8 0 83,30-1-83,-44-4 18,0-1 0,0-2 1,0-1-1,6-2-18,-19 4 24,-1 1-1,1 0 1,0 1-1,0 1 1,14 2-24,-4-1 97,15-1-97,-10-2 25,13-1 61,0 2-1,-1 2 0,3 2-85,-17 1 75,-17-3-21,0 0-1,1-1 1,-1 0-1,1 0 1,0-2-54,-12 2 1,1-1-1,-1 0 1,0 0 0,0 0 0,0 0 0,0 0 0,0 0-1,1 0 1,-1 0 0,0 0 0,0 0 0,0 0 0,0-1-1,1 1 1,-1 0 0,0 0 0,0 0 0,0 0 0,0 0-1,0 0 1,0 0 0,1 0 0,-1 0 0,0 0 0,0 0-1,0-1 1,0 1 0,0 0 0,0 0 0,0 0 0,0 0-1,1 0 1,-1 0 0,0-1 0,0 1 0,0 0-1,-4-5-821,-13-5-2570,13 8 1634,4 1 1088,-1 0-1,0 1 0,1-1 0,-1 0 1,1 0-1,-1 0 0,1 0 0,-1 0 1,1 1-1,0-1 0,-1 0 0,1 0 1,0 0-1,0 0 0,-1-1 670,1 1-897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7.37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235 2 9474,'-1'0'357,"0"-1"0,-1 1-1,1 0 1,-1 0 0,1-1 0,0 1-1,-1 0 1,1 0 0,0 1 0,-1-1-1,1 0 1,-1 0 0,1 1 0,0-1-1,0 1 1,-1-1 0,1 1 0,0-1-1,0 1 1,-1 0 0,1 0 0,0-1-1,0 1 1,0 0 0,0 0 0,0 0-357,-4 5 680,0 0-1,0 0 1,0 0 0,-1 3-680,0 0 953,1-2-392,0 1-1,1 0 1,0 0-1,0 1-560,2-6 119,1-1 0,0 2 0,0-1 0,0 0 0,1 0-1,-1 0 1,1 0 0,0 0 0,0 0 0,0 1 0,0-1 0,0 0 0,1 2-119,1 0 120,0 0 1,0 0-1,0-1 1,1 1 0,0 0-1,0-1 1,0 0-1,1 1 1,-1-1 0,1-1-1,3 4-120,18 21 685,-25-27-671,1-1 0,-1 1 0,1-1 1,-1 1-1,1 0 0,-1 0 0,1-1 0,-1 1 1,0 0-1,0 0 0,1-1 0,-1 1 0,0 0 1,0 0-1,0 0 0,0-1 0,0 1 0,0 0 1,0 0-1,0 0 0,0 0 0,0-1 1,0 1-1,0 0 0,-1 0 0,1-1 0,0 1 1,-1 0-1,1 0 0,0-1 0,-1 1 0,1 0 1,-1-1-1,1 1 0,-1 0 0,0-1 0,1 1 1,-1-1-1,1 1 0,-1-1 0,0 1 1,0-1-1,1 0 0,-1 1 0,0-1 0,0 0-14,-6 3-39,1 0-1,-1-1 1,0 0 0,-1 0-1,-1-1 40,-3 2-228,-98 21-4032,81-20 3236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7.89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190 138 8562,'11'-15'2914,"-4"7"-1535,0-1 0,-1 0 0,-1-1 0,4-5-1379,-8 13 183,0 0 0,0 0 1,-1-1-1,1 1 0,0 0 0,-1 0 1,0-1-1,1 1 0,-1 0 1,0 0-1,0-1 0,0 1 0,0 0 1,-1-1-1,1 1 0,-1 0 0,1 0 1,-1-1-1,0 1 0,0 0 1,0 0-1,0 0 0,-1-1-183,1 1 71,-1 1 1,1-1-1,-1 1 0,1 0 0,-1-1 0,1 1 1,-1 0-1,0 0 0,0 0 0,0 0 0,0 1 1,1-1-1,-1 0 0,0 1 0,0-1 0,0 1 1,0 0-1,-1 0 0,1-1 0,0 1 0,0 1 1,0-1-1,0 0 0,0 0 0,-1 1-71,-4 1 59,-1 0 0,1 0 0,0 0 0,0 1 0,0 0 0,-3 2-59,2 1 14,0-1 1,0 1-1,1 0 0,0 0 0,0 1 1,0 0-1,1 1 0,0-1 1,0 1-1,0 0 0,1 0 0,1 1 1,0 0-1,0 0 0,0 0 1,-1 6-15,3-5 19,-1 0 1,1 0-1,0 0 0,1 0 1,1 1-1,-1-1 1,1 0-1,1 1 1,0-1-1,1 0 0,0 0 1,0 0-1,1 0 1,0 0-1,4 7-19,-2-8 45,0 1 1,1-1-1,0-1 0,0 1 1,1-1-1,0 0 0,1-1 0,0 1 1,6 4-46,-2-4 124,0 0 1,0-1-1,0 0 1,1-1-1,0 0 1,1-1-1,0-1-124,-2 0 152,-2-1 243,1 1 0,0 0-1,-1 0 1,10 6-395,-20-10 19,0 0 0,1 0 0,-1 0 0,0 1-1,1-1 1,-1 0 0,0 0 0,0 0 0,1 0 0,-1 1 0,0-1 0,0 0 0,1 0-1,-1 0 1,0 1 0,0-1 0,0 0 0,0 1 0,1-1 0,-1 0 0,0 0-1,0 1 1,0-1 0,0 0 0,0 1 0,0-1 0,0 0 0,0 0 0,0 1 0,0-1-1,0 0 1,0 1 0,0-1 0,0 0 0,0 1 0,0-1 0,0 0 0,0 1-1,0-1 1,0 0 0,-1 0 0,1 1 0,0-1 0,0 0 0,0 0 0,0 1 0,-1-1-1,1 0 1,0 0 0,0 1 0,-1-1 0,1 0 0,0 0-19,-16 8 275,16-8-257,-17 6 188,0-2 0,-11 2-206,-10 3 74,-4 3-2629,-38 15 2555,75-25-266,0 0-1,1 1 0,-1-1 0,1 0 1,0 1-1,0 0 267,1 0-174,0 0 1,1 0-1,-1 0 0,1 1 0,0-1 1,-2 3 173,4-5-9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8.51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199 29 5537,'22'-10'4280,"-21"10"-3960,0-1 0,1 0 0,-1 1 0,0-1 0,0 0-1,0 0 1,0 1 0,0-1 0,-1 0 0,1 0 0,0 0 0,0 0 0,-1-1 0,1 1-1,0 0 1,-1 0 0,1 0-320,-1 0 92,-1 1 0,1 0-1,0 0 1,0 0-1,0 0 1,0 0 0,0 0-1,0-1 1,-1 1 0,1 0-1,0 0 1,0 0-1,0 0 1,0 0 0,-1 0-1,1 0 1,0 0 0,0 0-1,0 0 1,0 0-1,-1 0 1,1 0 0,0 0-1,0 0 1,0 0 0,0 0-1,-1 0 1,1 0 0,0 0-1,0 0 1,0 0-1,0 0 1,-1 0 0,1 0-1,0 0 1,0 0 0,0 1-92,-6-1 2936,4 0-2848,0 1-1,0-1 1,0 1 0,0-1-1,0 1 1,0 0 0,0 0-1,0 0 1,0 0 0,0 0-1,-1 1-87,-31 22 503,-30 21 253,45-34-539,5-3 25,0 1 1,-7 6-243,18-12 52,0-1 1,0 0-1,1 1 0,-1 0 0,1-1 0,-1 1 0,1 0 1,0 0-1,0 1 0,1-1 0,-1 0 0,1 1 0,-2 2-52,3-4 28,0 0-1,-1 0 1,1 0-1,0 0 0,0 0 1,0 0-1,0 0 1,0-1-1,1 1 1,-1 0-1,0 0 0,1 0 1,0 0-1,-1 0 1,1-1-1,0 1 0,0 1-27,1 0 31,0-1 0,0 1-1,0-1 1,1 0-1,-1 0 1,0 0 0,1 0-1,0 0 1,-1 0-1,2 0-30,6 2 67,0 1 0,1-1 0,-1-1-1,1 0 1,6 1-67,9 1-389,0 0 1,0-2-1,0-1 0,0-1 1,6-2 388,-30 1-247,-2 0 74,1 0 0,0 0 0,-1 0 1,1 0-1,0 0 0,-1 0 0,1 0 0,-1 0 0,1 0 1,0 0-1,-1 0 0,1 0 0,-1 0 0,1 1 1,0-1-1,-1 0 0,1 0 0,-1 1 0,1-1 0,-1 0 1,1 1-1,-1-1 0,1 1 0,-1-1 0,1 1 173,0 6-1504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8.8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1 10586,'10'16'4545,"-3"-7"-2000,14-1-1241,3-2 8,5-5-247,0-1-273,-2-2-528,2-1-440,0 3-136,3 0 168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9.21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20 11 13075,'-17'-9'6208,"15"8"-3804,11 5-1115,15 4-257,0 0 1,18 2-1033,-23-6 128,0 1 1,0 1 0,0 0-1,0 1 1,0 2-129,-15-6 11,1 0 0,-1 0 1,1 0-1,-1 1 0,0-1 0,0 1 0,-1 0 0,1 1 0,-1-1 0,0 0 0,0 1 1,1 1-12,-2-2 9,0 0 0,-1 0 1,1 0-1,-1 0 0,0 0 1,0 0-1,0 1 0,0-1 1,-1 0-1,0 0 0,1 1 1,-2-1-1,1 0 0,0 1 1,-1-1-1,0 1-9,-1 0 21,-1 0-1,1-1 1,-1 1 0,0-1 0,0 1-1,0-1 1,0 0 0,-3 2-21,-2 3 46,-2 0 14,9-8-41,0-1 1,0 1 0,0-1-1,1 1 1,-1 0-1,0-1 1,0 1 0,0 0-1,1 0 1,-1 0-1,1 0 1,-1-1-1,0 1 1,1 0 0,-1 0-1,1 0 1,0 0-1,-1 0 1,1 0-1,0 0 1,0 0 0,0 0-1,-1 1 1,1-1-1,0 0-19,1 0 15,0 0-1,-1-1 1,1 1-1,-1 0 1,1-1-1,0 1 1,0-1-1,-1 1 1,1-1-1,0 1 1,0-1-1,0 1 1,-1-1-1,1 0 1,0 0-1,0 1 1,0-1-1,0 0 1,0 0-1,0 0 0,0 0 1,0 0-15,0 0 15,6 0-48,0 0 0,1-1 0,-1 0 1,1 0-1,-1-1 0,0 1 0,0-2 0,0 1 1,5-3 32,27-8-257,2 2 113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19.78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4 9986,'-1'-3'4137,"5"4"-2169,0 1-111,-4-2-121,0 1-63,4 33-297,6 59-208,-4-25-408,-4 0-200,2-5-352,3-10-104,7-15-184,4-6-304,5-22-888,1-8-576,-3-15 1056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20.1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45 1 10514,'-28'1'4529,"16"0"-2048,7 2-1009,5 0-448,11 4-64,8 1-327,-2-3-281,12 1-288,1-4-56,7 1-872,7 0-417,-8-1 745</inkml:trace>
  <inkml:trace contextRef="#ctx0" brushRef="#br0" timeOffset="1">390 57 11923,'8'16'4761,"-3"1"-2609,-1 0-976,-1 5-264,-2 3-119,2-4-441,-2-4-152,2-7-120,-1 3-112,-2-9-576,0 3-449,-2-3-1231,0-6 1368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20.5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5 11138,'5'-2'983,"0"1"0,0 1 0,0-1-1,0 1 1,1-1 0,3 2-983,-5-1-343,1 1 1,-1 0 0,0 0-1,0 1 1,0-1 0,0 1-1,0 0 1,0 0 0,0 0-1,0 0 1,-1 1 0,2 0 342,25 23-4754,5 2 3240,-32-26 1948,-2-2-293,-1 0 0,1 1 0,0-1 0,-1 1 0,1-1 0,-1 0 0,1 1 0,-1-1 0,1 1 0,-1-1 0,1 1 0,-1 0 0,0-1-1,1 1 1,-1-1 0,0 1 0,1 0 0,-1-1 0,0 1 0,0 0 0,0-1 0,1 1 0,-1 0 0,0-1 0,0 1-141,0 3 684,1 0-1,-1 0 1,1 0-1,0 0 1,1-1 0,-1 1-1,1 1-683,4 13 1432,-3-11-979,-2 0 0,1 0 0,-1 0 0,0 0 0,-1 0 0,0 1 0,0-1 1,0 0-1,-1 0 0,-1 3-453,0 2 451,1-1 0,0 1 0,0 0 0,1-1-1,0 1 1,2 3-451,-3-15 2,1 0 0,0 0-1,0 0 1,0 0 0,0 0-1,0 0 1,0 0-1,0 0 1,-1-1 0,1 1-1,0 0 1,0 0 0,0 0-1,0 0 1,0 0-1,-1 0 1,1 0 0,0 0-1,0 0 1,0 0 0,0 0-1,0 0 1,-1 0-1,1 0 1,0 0 0,0 0-1,0 0 1,0 1 0,0-1-1,-1 0 1,1 0-1,0 0 1,0 0 0,0 0-1,0 0 1,0 0 0,0 0-1,0 0 1,-1 1-1,1-1 1,0 0 0,0 0-1,0 0 1,0 0 0,0 0-1,0 0 1,0 1-1,0-1 1,0 0 0,0 0-1,0 0 1,0 0-1,0 0 1,0 1 0,0-1-1,0 0 1,0 0 0,0 0-1,0 0 1,0 0-1,0 1 1,0-1 0,0 0-1,0 0 1,0 0 0,0 0-1,0 0 1,0 0-1,1 1 0,7-22-68,1 1 46,0 1 0,2 1 0,0 0 0,9-10 21,-16 24 13,-1-1 1,1 1-1,0 1 1,0-1 0,2-1-14,-5 4 10,1 0 1,-1 0-1,0 0 1,1 1-1,-1-1 1,0 0-1,1 1 1,-1 0-1,1-1 1,1 1-11,-3 0 9,1 0 1,0 0-1,-1 0 1,1 0-1,0 0 1,-1 0-1,1 0 1,0 0-1,-1 0 0,1 1 1,-1-1-1,1 0 1,0 1-1,-1-1 1,1 0-1,-1 1 1,1-1-1,-1 1 1,1-1-1,-1 1 1,1-1-1,-1 1 1,1 0-10,1 1 34,-1 1-1,1 0 1,0 0 0,-1 0 0,0 0 0,0 0 0,0 1 0,0-1 0,-1 0 0,1 0 0,-1 1-34,1 8 201,-1-1 0,-1 8-201,1-11 32,-1 0 0,1 0 0,1 0 0,-1-1-1,2 3-31,-2-9-23,0-1 0,0 0-1,0 0 1,0 1 0,0-1-1,0 0 1,0 0 0,0 1-1,0-1 1,0 0 0,0 0-1,0 0 1,0 1 0,1-1-1,-1 0 1,0 0 0,0 0 0,0 1-1,0-1 1,1 0 0,-1 0-1,0 0 1,0 0 0,0 1-1,1-1 1,-1 0 0,0 0-1,0 0 1,0 0 0,1 0-1,-1 0 1,0 0 23,7-5-641,6-19-205,-10 18 727,15-26 26,2 0-1,6-6 94,-25 37 50,1-1-1,-1 0 0,1 1 0,-1-1 1,1 1-1,0-1 0,-1 1 1,1 0-1,0-1-49,-1 2 30,-1 0 1,1 0-1,-1-1 0,1 1 1,-1 0-1,1 0 1,-1 0-1,1 0 0,-1 0 1,1 0-1,-1 0 1,1 0-1,-1 0 0,1 0 1,-1 0-1,1 0 1,-1 0-1,1 0 0,-1 0 1,1 1-1,-1-1 1,1 0-1,-1 0 0,1 1 1,-1-1-1,1 0 1,-1 0-1,0 1 0,1-1 1,-1 1-1,0-1 1,1 0-1,-1 1 0,0-1 1,1 1-1,-1-1 1,0 1-1,0-1 0,0 1 1,1-1-1,-1 1 1,0-1-31,2 6 131,0 0 1,-1 0 0,0 0 0,0 0-1,0 0 1,-1 1 0,0-1 0,-1 4-132,1-4 13,0 1 1,0-1 0,1 1-1,-1-1 1,1 1-1,1-1 1,-1 0-1,2 2-13,-3-7 0,0-1-1,0 1 0,1-1 0,-1 0 0,0 1 0,0-1 0,1 1 0,-1-1 0,0 1 0,1-1 0,-1 0 0,1 1 0,-1-1 0,0 0 0,1 1 0,-1-1 0,1 0 0,-1 0 0,1 1 0,-1-1 0,1 0 0,-1 0 0,1 0 0,-1 0 0,1 0 0,-1 0 0,1 0 0,-1 0 0,1 0 0,-1 0 0,1 0 0,-1 0 0,1 0 0,-1 0 0,1 0 0,-1 0 0,1 0 0,-1-1 0,1 1 0,-1 0 0,1 0 0,-1-1 0,1 1 0,-1 0 0,1-1 1,9-13 301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21.17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1 133 15987,'41'49'4581,"-41"-48"-4533,1 0 0,0 0 0,-1-1 0,1 1 0,0 0 0,-1-1 0,1 1 0,0-1-1,0 1 1,-1-1 0,1 1 0,0-1 0,0 1 0,0-1 0,0 0 0,0 1 0,-1-1-1,1 0 1,0 0 0,0 0 0,0 0 0,0 0 0,0 0 0,0 0 0,0 0 0,0 0-1,0 0 1,0 0 0,0-1 0,0 1 0,-1 0 0,1-1 0,0 1 0,0-1 0,0 1-1,0-1 1,-1 1 0,1-1 0,0 1 0,-1-1 0,1 0-48,3-1 249,2-3-188,1 0 0,-1 0 0,0 0-1,0-1 1,0 1 0,-1-2 0,0 1 0,0 0 0,-1-1 0,0 0 0,0 0 0,0 0 0,-1-1-1,0 1 1,1-7-61,-3 12-2,-1 0 0,1-1 0,-1 1 0,0-1-1,0 1 1,0-1 0,-1 1 0,1-1 0,0 1-1,-1-1 1,0 1 0,1-1 0,-1 1 0,0 0-1,0-1 1,0 1 0,-1 0 0,1 0 0,0 0-1,-1 0 1,0 0 2,0-1 7,-1 1-1,1 0 1,-1 0-1,1 0 1,-1 0 0,0 0-1,0 1 1,0-1-1,0 1 1,0 0-1,0 0 1,-1 0-1,1 0 1,0 0-1,-3 1-6,4-1 18,1 1 0,0 0-1,-1 0 1,1 0-1,0 1 1,-1-1-1,1 0 1,0 0 0,0 1-1,-1-1 1,1 1-1,0-1 1,0 1-1,-1 0 1,1-1 0,0 1-1,0 0 1,0 0-18,-1 1 30,0 0 0,0 0 0,0 0 0,1 0 0,-1 0 0,1 1 0,0-1 0,0 1 0,-1 0-30,-1 4 60,1 1-1,0 0 1,0 0-1,0 0 1,1 6-60,0-8 15,1 0 1,-1 0-1,2-1 1,-1 1 0,1 0-1,-1 0 1,2 1-16,-2-5-111,1-1 1,-1 1-1,1 0 0,0 0 1,-1 0-1,1-1 1,0 1-1,0 0 0,1-1 1,-1 1-1,0-1 0,0 1 1,1-1-1,-1 0 0,1 0 1,-1 1-1,1-1 1,-1 0-1,1 0 0,0 0 1,-1-1-1,1 1 0,1 0 111,15 4-2449,0-5 1051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8:21.49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139 1 14891,'-3'0'951,"0"1"1,0 0-1,0-1 0,0 1 1,0 0-1,0 1-951,1-1 180,0 0-1,1 0 1,-1 0-1,1 1 1,-1-1 0,1 0-1,0 1 1,-1-1-1,1 1 1,0-1 0,0 1-1,0 0 1,0-1-1,0 1 1,0 2-180,-1 0 161,1-1-77,0-1 1,-1 1 0,1 0-1,0 0 1,0 0 0,1 0-1,-1 0 1,1 0-1,-1 0 1,1 0 0,0 0-1,0 0 1,1 0 0,-1 2-85,4 11 344,0 1 1,4 8-345,-6-18 85,1-1 0,0 0 0,0 0 1,0 0-1,1 0 0,0-1 0,4 5-85,-7-9 43,1 1-1,-1-1 1,0 1-1,0 0 1,0 0 0,0 0-1,0-1 1,0 1-1,0 0 1,0 0-1,-1 0 1,1 1-43,-1-2 15,0 0 0,0 0 0,0-1-1,0 1 1,0 0 0,0 0 0,-1 0 0,1-1-1,0 1 1,0 0 0,-1 0 0,1 0 0,0-1 0,-1 1-1,1 0 1,-1-1 0,1 1 0,-1 0 0,1-1 0,-1 1-1,1-1 1,-1 1 0,0 0 0,1-1 0,-1 0 0,0 1-1,0-1 1,1 1 0,-1-1 0,0 0 0,0 0 0,1 1-1,-2-1-14,-5 1-183,0 1-1,-1-2 1,1 1 0,0-1-1,-1 0 1,1-1-1,0 0 1,-1 0-1,-1-1 184,-15-1-784,-7 0 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02:55.33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75 883 7442,'-37'33'3243,"35"-31"-2612,0 0 0,0-1 0,-1 1 0,1-1 0,0 0 1,-1 1-1,1-1 0,-1 0 0,1 0 0,-1-1 0,1 1 0,-1 0 0,-2-1-631,4-1 1672,1-5-172,2 2-1434,-1 1 1,1-1-1,0 1 1,0-1-1,0 1 1,0 0-1,0 0 1,1 0 0,-1 0-1,1 0 1,1 0-67,11-13 131,43-47 188,4 3 0,13-8-319,-9 15 72,259-224 122,-245 205-139,3 4 0,76-47-55,-114 87 16,-8 5-29,4-5 13,-30 17-216,-11 10 147,1-1-467,-5 4-649,-6 4-85,1 0-1,-1 1 1,-1 1 1270,-22 21-1088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1.36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252 356 5849,'-3'0'4321,"-2"0"2016,4-7-1845,1-5-4188,0 0 0,-1 0 0,-1 1 0,0-1 0,0 0 1,-2-3-305,2 11 41,1 0 0,-1 0 0,1 0 0,-1 0 0,0 0 0,-1 0 0,1 1 0,-1-1 0,0 1 0,0 0 0,0-1 1,0 1-1,0 1 0,0-1 0,-1 0 0,0 1 0,1 0 0,-1 0 0,0 0 0,0 0 0,-1 0-41,1 1 10,1 0 0,0 1 1,-1-1-1,1 1 0,-1-1 0,1 1 0,-1 0 0,1 0 0,-1 1 0,1-1 0,-1 1 0,1 0 0,-1 0 0,1 0 1,0 0-1,-1 0 0,1 1 0,0-1 0,0 1 0,0 0 0,0 0 0,0 0 0,1 1 0,-1-1 0,1 1-10,-7 7 9,0 1 0,1-1-1,0 2 1,1-1 0,1 1-1,-1 0 1,2 1-1,0-1 1,1 1 0,0 0-1,0 1 1,0 10-9,2-13 28,1-1 0,1 1 0,0-1 0,0 1 0,1-1 0,1 1 0,2 9-28,-2-13 46,0 0 0,0 0 1,1 0-1,0 0 0,1 0 0,0-1 1,0 1-1,0-1 0,1 0 0,-1-1 1,4 3-47,-6-5 16,1 0 1,0-1 0,0 1 0,0-1-1,0 1 1,1-1 0,-1 0 0,0-1 0,1 1-1,0 0 1,-1-1 0,1 0 0,0 0-1,0 0 1,0 0 0,0-1 0,-1 0-1,1 1 1,0-1 0,0-1 0,0 1-1,0 0 1,0-1 0,0 0 0,0 0 0,-1 0-1,1-1 1,0 1-17,4-4 5,0 0-1,-1 0 1,1-1-1,-1 0 1,0-1 0,0 1-1,-1-1 1,0-1-1,0 1 1,-1-1 0,2-3-5,2-5-4,-1 0 0,0 0 0,-2-1 0,0 0 0,2-10 4,0-9 2,-1-1 1,-3 0-1,0-1 1,-3 1-1,-1 0 0,-2-3-2,2 34 4,-2-15 20,-2-15-24,3 30 9,0-1 0,-1 0 0,0 1 0,-1-1 0,1 1 0,-1 0 0,-1-2-9,4 7 4,-1 1 1,1-1-1,0 0 0,-1 0 0,1 1 1,-1-1-1,1 0 0,-1 1 0,1-1 1,-1 1-1,0-1 0,1 1 0,-1-1 1,0 1-1,1-1 0,-1 1 0,0-1 1,1 1-1,-1 0 0,0-1 0,0 1 1,0 0-1,1 0 0,-1 0 0,0 0-3,0 0 9,0 0 1,0 1-1,0 0 1,0-1-1,0 1 1,0-1-1,0 1 1,0 0-1,1 0 1,-1-1 0,0 1-1,1 0 1,-1 0-1,0 0 1,1 0-1,-1 0 1,1 0-1,-1 0 1,1 0 0,0 0-1,-1 1-10,-1 5 78,-1 1 1,1 0-1,1 0 0,-1 1 0,1-1 1,1 6-79,0 16 356,2 6-356,-2-29 37,3 35 163,2-2-1,1 1 1,5 12-200,-5-32 43,0-1 0,1 0 0,1 0 0,1-1 0,1 0 0,0 0 0,6 6-43,-11-19-125,0 0 0,0 0 0,0 0 0,1-1 0,0 0 0,0 0 0,0 0 0,2 0 125,-5-3-197,1 0 0,0 0-1,-1 0 1,1-1 0,0 0-1,0 1 1,0-1 0,0 0-1,0-1 1,0 1 0,0-1 0,0 0-1,0 0 1,0 0 0,0 0-1,1-1 198,-4 1-52,1-1-1,-1 1 1,1-1-1,-1 0 1,1 1-1,-1-1 0,0 0 1,1 0-1,-1 0 53,0 1-24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1.825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1 267 10058,'1'1'4301,"2"2"-3800,0-1 1,0 1-1,0-1 0,0 0 1,0 0-1,1 0 1,-1 0-1,1 0 0,0-1 1,-1 1-1,1-1-501,5 1 290,-1 1 0,1-1 0,4 0-290,-9-2 157,0 0-1,0-1 1,0 1-1,-1 0 1,1-1-1,0 0 1,0 0-1,0 0 1,-1-1-1,1 1 1,0-1-1,-1 0 1,0 0-1,1 0 1,1-2-157,-1 1 116,7-4 88,-1 0 1,0-1-1,-1-1 0,0 0 1,6-8-205,-9 10 46,0 0-1,0-1 1,-1 0 0,0 0 0,-1-1 0,0 1 0,3-9-46,-4 3-6,-1 1 0,0-1 0,0 0 0,-1-12 6,-1 22-10,-1 0 1,1 0-1,0 0 1,-1 1-1,0-1 1,0 0-1,0 1 1,0-1-1,0 0 1,-1 1-1,-1-3 10,2 5 0,0-1 1,0 1-1,0 0 0,0-1 1,0 1-1,0 0 0,0 0 1,-1-1-1,1 1 0,-1 0 1,1 1-1,-1-1 0,1 0 1,-1 0-1,1 0 1,-1 1-1,0-1 0,1 1 1,-1 0-1,0-1 0,1 1 1,-1 0-1,0 0 0,0 0 1,-1 0-1,0 1 5,0-1 0,0 1 0,0 0 0,0 0 1,0 0-1,1 0 0,-1 0 0,0 1 0,0 0 1,1-1-1,-1 1 0,1 0 0,0 0 1,-1 0-1,1 1-5,-4 3 65,0 2-1,0-1 1,1 1 0,-3 4-65,0 3 205,0 0 1,0 0-1,2 1 1,0 0-1,1 1 0,-3 11-205,7-20 105,-1 1 0,2 0-1,-1-1 1,1 1-1,0-1 1,2 7-105,-2-10 32,1 0 0,1 0 0,-1 0 0,1 0 0,0 0-1,0 0 1,0-1 0,0 1 0,1-1 0,0 0 0,1 2-32,-1-2-21,0-1 0,0 0 0,1 0 0,-1 0 0,1 0 0,0-1 0,-1 0 0,1 1 0,0-1-1,0 0 1,0-1 0,1 1 0,-1-1 0,0 0 0,1 0 0,-1 0 0,0-1 0,1 1 0,3-1 21,-1-1-379,1 1-1,0-1 1,-1 0 0,1-1 0,-1 0 0,0 0-1,0-1 1,1 1 0,-1-2 0,-1 1-1,3-2 380,27-17-1258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2.146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49 1 9410,'-4'17'4521,"8"17"-768,-1 8-1737,2 22-287,2 7-65,3-2-512,6-2-320,6-16-432,2-13-111,0-15-386,4-6-407,-3-17-1024,-6-1-616,-5-9 1239</inkml:trace>
  <inkml:trace contextRef="#ctx0" brushRef="#br0" timeOffset="1">16 212 11923,'-9'-7'5289,"3"4"-2633,6 3-807,0-1-201,0 1-608,0 0-392,23 1-432,43 2-48,-28-7-736,1-5-648,0 5 1600,-1 3-776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2.63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0 288 12499,'3'1'439,"0"0"1,-1 0 0,1 0 0,0-1 0,0 1-1,0-1 1,0 0 0,0 0 0,-1 0 0,1 0-1,0 0 1,0 0 0,0-1 0,0 1-440,0-2 258,1 1 0,-1 0 0,0 0 0,0-1 0,0 0 0,0 0 0,0 0-1,0 0 1,0 0 0,1-2-258,1-1 114,0-1-1,-1 1 1,0-1-1,0 0 1,-1 0-1,0 0 1,0 0-1,0 0 1,0-1-1,-1 0 0,0-3-113,1-1 50,-1 0-1,-1 0 0,0 0 0,0 0 0,-1-1 0,-1 1-49,1 5 41,-1 0 0,0 0-1,0 0 1,-1 0 0,1 0-1,-1 0 1,-1 1 0,1-1-1,-1 1 1,0 0 0,0-1-1,0 1-40,2 4 29,0 0 0,0 0 0,0 0 0,0 0 0,0 0 0,0 0-1,0 0 1,0 0 0,0 1 0,0-1 0,0 0 0,-1 1 0,1-1 0,0 1-1,0-1 1,-1 1 0,1 0 0,0-1 0,-1 1 0,1 0 0,-1 0 0,1 0-1,0 0 1,-1 0 0,1 0 0,0 0 0,-1 1 0,1-1 0,0 0 0,-1 1 0,1-1-1,0 1 1,0 0 0,0-1 0,-1 1 0,1 0 0,0 0 0,0-1 0,0 1-29,-2 2 60,0 0 0,0-1 0,0 1 0,1 0 0,-1 0 1,1 0-1,-1 1 0,1-1 0,0 1 0,1-1 0,-1 1 1,1 0-1,-1 0-60,0 7 113,0 0 1,0 1-1,1-1 1,0 1-1,1-1 0,1 1 1,0-1-1,1 7-113,0-8 107,0 1 0,1-1-1,0 0 1,0-1-1,1 1 1,1-1 0,-1 1-1,2-1 1,3 5-107,-7-11-31,0-1 0,0 1 1,1 0-1,-1-1 0,1 1 0,0-1 0,-1 0 1,1 0-1,0 0 0,1 0 0,-1-1 1,0 1-1,0-1 0,1 0 0,-1 0 1,1 0-1,2 1 31,0-2-16,-1 0-1,1 0 1,-1 0 0,1-1 0,-1 0-1,0 0 1,1 0 0,-1 0 0,0-1 0,1 0-1,-1 0 17,33-16 106</inkml:trace>
  <inkml:trace contextRef="#ctx0" brushRef="#br0" timeOffset="1">359 158 9306,'-4'71'9504,"4"-33"-3529,4 29-5975,-4-67 10,0 0 1,0 0-1,0 0 0,0 0 0,0 0 0,0 0 0,0 0 0,0 1 0,0-1 1,0 0-1,0 0 0,1 0 0,-1 0 0,0 0 0,0 0 0,0 0 0,0 0 1,0 0-1,0 0 0,0 0 0,0 1 0,0-1 0,0 0 0,0 0 0,0 0 1,0 0-1,0 0 0,0 0 0,0 0 0,0 0 0,0 0 0,0 0 0,-1 0 1,1 1-1,0-1 0,0 0 0,0 0 0,0 0 0,0 0 0,0 0 0,0 0 1,0 0-1,0 0 0,0 0 0,0 0 0,0 0 0,0 0 0,0 0 0,0 0 1,-1 0-1,1 0 0,0 0 0,0 0 0,0 0 0,0 0 0,0 0 0,0 0 1,0 0-1,0 0 0,0 0 0,0 0 0,-1 0 0,1 0 0,0 0 0,0 0 1,0 0-1,0 0-10,-3-7 415,-1-15-390,2 1 1,0 0-1,2-18-25,1 25-3,1-1 1,0 1 0,1 0-1,0 0 1,2 0-1,3-9 3,-2 5-50,-4 11-39,2-4-361,0-1-1,0 1 0,1 1 0,0-1 1,1 1-1,6-10 451,-12 20-101,1-1 0,-1 1 0,1-1 0,-1 0 1,0 1-1,1-1 0,-1 1 0,1-1 0,-1 1 0,1 0 0,0-1 0,-1 1 0,1-1 1,-1 1-1,1 0 0,0-1 0,-1 1 0,1 0 0,0 0 0,-1 0 0,1 0 1,0-1-1,-1 1 0,1 0 0,0 0 0,0 0 0,-1 0 0,1 1 0,0-1 0,-1 0 1,1 0-1,0 0 0,-1 0 0,1 1 0,0-1 0,-1 0 0,1 1 0,-1-1 1,1 0-1,0 1 0,-1-1 0,1 1 0,-1-1 0,1 1 0,-1 0 101,14 14-1433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3.479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0 20 11506,'9'-4'1024,"1"0"0,-1 0 0,1 1 0,7-2-1024,-17 5 81,1 0 0,0 0 0,-1 0 0,1 1 0,0-1 0,-1 0 0,1 0 0,-1 1 0,1-1 0,0 0 0,-1 1 0,1-1 0,-1 0 0,1 1 0,-1-1 0,1 1 0,-1-1 0,1 1 0,-1-1 0,1 1 0,-1-1 0,0 1 0,1 0 0,-1-1 0,0 1 0,1 0 0,-1-1 0,0 1-81,7 25 1143,-5-16-661,20 81 2369,7 23-664,-29-113-2155,1 1 0,-1 0 0,0 0 0,1-1 0,-1 1-1,0 0 1,0 0 0,0-1 0,0 1 0,-1 1-32,-7-11-41,5 5-1,0-1 0,0 0 0,1 0 0,0 0 0,0 0 0,0 0 0,0 0 0,1-1 0,-1 1 1,1-1-1,0 1 0,1-1 0,-1 0 42,0-9-66,0 0 0,1 1 0,2-12 66,-2 19 10,1 1 1,0-1-1,0 1 0,1 0 1,0-1-1,0 1 0,0 0 1,0 0-1,1 0 0,0 1 1,0-1-1,0 0 0,1 0-10,-2 4 25,-1-1 0,1 0 0,-1 1 0,1-1 0,0 1 0,0 0 1,0-1-1,0 1 0,0 0 0,0 0 0,0 0 0,0 1 0,0-1 0,0 0 0,0 1 0,0 0 0,1-1 0,-1 1 0,0 0 0,0 0 0,0 0 0,1 0 0,-1 0 0,0 1 0,0-1 0,0 1 0,1-1 0,-1 1 0,0 0 0,0 0 0,0 0 0,0 0 0,0 1-25,2 1 80,0 0 0,0 0 0,0 0 0,-1 1 0,0 0 0,0-1 0,0 1-1,0 0 1,0 0 0,-1 1 0,0-1 0,0 1 0,0-1-80,3 9 208,0 1-1,-1-1 1,-1 1 0,0 1-208,-2-9 40,0 1 0,0-1 0,-1 0 0,0 0 0,0 0 1,0 1-1,-1-1 0,0 0 0,0 0 0,-2 3-40,3-5 11,-1-1 0,1 1-1,-1 0 1,1-1 0,0 1 0,0-1 0,1 1-11,-1-1 2,0 0 0,0-1 0,0 1 0,0 0 0,0-1 0,0 1 0,-1 0 0,1-1 0,-1 1 0,0 0 0,0-1-2,1-2-2,0 0 0,0 0 0,0 0 0,0 0 0,0 0 0,0 0 0,0-1 0,0 1 1,0 0-1,0 0 0,0 0 0,0 0 0,0 0 0,0 0 0,0 0 0,-1-1 1,1 1-1,0 0 0,0 0 0,0 0 0,0 0 0,0 0 0,0 0 0,0 0 1,0 0-1,-1 0 0,1 0 0,0 0 0,0 0 0,0 0 0,0 0 0,0-1 1,0 1-1,0 0 0,-1 0 0,1 0 0,0 0 0,0 0 0,0 0 0,0 0 0,0 1 1,0-1-1,-1 0 0,1 0 0,0 0 0,0 0 0,0 0 0,0 0 0,0 0 1,0 0-1,-1 0 0,1 0 0,0 0 0,0 0 0,0 0 0,0 0 0,0 1 1,0-1-1,0 0 0,0 0 0,0 0 0,0 0 0,0 0 0,0 0 0,-1 0 1,1 1 1,-2-13-203,2 4 96,0 0 0,1-1-1,0 1 1,0 0 0,1 0 0,0 0 0,0 0 0,1 1 0,0-1 0,1-2 107,6-8-32,0 1 1,0 1-1,12-12 32,-18 22 31,0 1 0,1 0-1,-1 0 1,1 0 0,1 1-1,4-4-30,-9 7 27,1 0 0,-1 0-1,1 0 1,0 0-1,-1 1 1,1-1-1,0 0 1,-1 1 0,1-1-1,0 1 1,0 0-1,-1 0 1,1 0-1,0 0 1,0 0 0,-1 0-1,1 0 1,0 0-1,0 0 1,-1 1-1,1-1 1,0 1 0,0 0-1,-1-1 1,1 1-1,-1 0 1,1 0-1,0 1-26,1 0 52,0 1-1,0 0 1,0 1-1,-1-1 0,1 0 1,-1 1-1,0-1 1,0 1-1,0 0 1,0 0-1,-1 0 0,0 0 1,0 0-1,0 0-51,3 14 174,-1 0 1,1 13-175,-3-15 58,1 8-26,-2-17-365,1 1 0,0 0 0,0-1 1,0 1-1,3 7 333,-2-20-696,-1 3 750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3.867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73 245 12731,'45'4'4985,"-37"18"-2969,-3 0-191,0 2-169,-4-5-344,-1-9-832,0-5-664,-2-6-1096,-3-11-1769,-7-13 1889</inkml:trace>
  <inkml:trace contextRef="#ctx0" brushRef="#br0" timeOffset="1">0 5 11843,'1'-5'5041,"6"6"-2329,2 3-1456,4-4-575,0 4-329,6 3-1168,1-2-1201,0 12 1193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4.34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39 12115,'2'4'681,"0"0"1,0 0 0,-1 0 0,1 1 0,-1-1 0,0 0 0,0 0-1,-1 1 1,1 2-682,-1 5 1630,0 1 1,-2 8-1631,1-14 573,1 1 0,-1 0 0,1 0 0,0-1 0,1 1 0,0 0 0,0-1 0,2 5-573,1-5 564,-2-11-361,0-15-298,-2 16 74,2-14-349,1 0-1,2-11 371,1-1-402,-5 25 332,9-42-413,-9 42 469,0 0 1,1 1-1,-1-1 0,1 1 1,-1-1-1,1 1 0,0 0 1,0 0-1,1 0 1,0-2 13,-3 5 3,1 0 1,-1-1 0,0 1 0,1 0 0,-1 0 0,0-1-1,1 1 1,-1 0 0,1 0 0,-1-1 0,1 1 0,-1 0-1,0 0 1,1 0 0,-1 0 0,1 0 0,-1-1 0,1 1-1,-1 0 1,1 0 0,-1 0 0,1 0 0,-1 1 0,1-1-1,-1 0 1,0 0 0,1 0 0,-1 0 0,1 0 0,-1 1-1,1-1 1,-1 0 0,0 0 0,1 0 0,-1 1 0,1-1-1,-1 0 1,0 1 0,1-1 0,-1 0 0,0 1 0,0-1-4,2 2 59,0 1 1,-1-1 0,0 0-1,0 1 1,1-1-1,-1 2-59,12 33 1602,3 14-1602,-9-27 526,1 0 0,6 10-526,-13-32-70,0 0 0,0 1-1,0-1 1,0 0 0,1 0-1,-1 0 1,1 0 0,0 1 70,-1-3-21,-1 1 0,1-1 0,0 0 0,-1 1 0,1-1 0,-1 1 0,1-1 0,0 0 1,-1 0-1,1 1 0,0-1 0,0 0 0,-1 0 0,1 0 0,0 0 0,-1 1 0,1-1 0,0 0 0,0 0 0,-1-1 1,1 1-1,0 0 0,0 0 0,-1 0 0,1 0 0,0-1 0,-1 1 0,1 0 0,0-1 0,-1 1 0,1 0 21,11-10 2</inkml:trace>
  <inkml:trace contextRef="#ctx0" brushRef="#br0" timeOffset="1">344 6 9714,'14'0'5113,"-1"17"-304,0 6-2216,-2 6-609,-5 2-167,-2 0-697,-2 1-464,0-11-376,0-6-280,-1-12-1312,-2-6-673,-5-14 1073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4.874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5 0 13355,'-5'4'5369,"8"5"-3121,3 3-1239,3 0-409,2 0-472,10 1-1272,6-3-417,10-1 809</inkml:trace>
  <inkml:trace contextRef="#ctx0" brushRef="#br0" timeOffset="1">456 57 11787,'-1'-2'611,"-1"2"0,1-1 0,0 0 0,0 0 1,-1 0-1,1 1 0,0-1 0,-1 0 1,1 1-1,-1-1 0,1 1 0,-2-1-611,0 1 643,-1 0-1,1-1 0,0 1 0,-1 1 0,-2-1-642,-3 2 656,1-1-1,-1 2 1,1-1 0,-3 2-656,10-4 53,0 1 1,0-1 0,0 1-1,0-1 1,0 1 0,0-1-1,0 1 1,0 0 0,0 0-1,1-1 1,-1 1 0,0 0 0,0 0-1,0 0 1,1 0 0,-1 0-1,1 0 1,-1 0 0,1 0-1,-1 0 1,1 0 0,-1 1-54,1-1 49,0 1 1,0 0 0,0 0 0,0 0 0,0 0 0,0 0-1,1 0 1,-1-1 0,0 1 0,1 0 0,0 0 0,-1 0-1,1-1 1,0 1 0,0 0-50,8 12 176,0-1-1,0 0 1,2-1-176,6 11 168,-10-15-88,0-1 0,0 1 0,1-1 0,0-1 0,4 3-80,5 4 164,0 0 40,-12-9-112,0-1 0,0 1 0,0 0 1,2 3-93,-6-5 34,0-1 0,1 1 0,-1-1 1,0 1-1,0 0 0,0 0 0,-1 0 0,1-1 1,0 1-1,-1 0 0,1 0 0,-1 0 1,0 0-1,1 0 0,-1 0 0,0 1-34,0-1 23,-1 0-1,1 0 0,-1 0 1,1 0-1,-1 0 0,0 0 1,0 0-1,0 0 0,0 0 1,0 0-1,0 0 0,0-1 1,-1 1-1,1 0 0,-1-1 1,1 1-1,-1-1 0,1 0 1,-1 1-1,0-1 0,0 0 1,0 0-1,-1 0-22,-1 2-22,-1-1-1,0 0 1,1 0-1,-1-1 1,0 1 0,0-1-1,-1 0 1,1 0-1,-2-1 23,5 0-115,0 0 0,-1 0-1,1 0 1,0-1-1,0 1 1,-1 0 0,1-1-1,0 0 1,0 0 0,0 1-1,0-1 1,0 0-1,0-1 1,-1 0 115,0-1-371,-1 0 0,1 0 0,0 0 0,0-1 0,0 1 0,0-1-1,0-1 372,-16-28-1140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5.200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119 0 13211,'6'46'5913,"5"7"-1952,-2 17-2665,-1 6-112,3-2-263,3-6-265,3-23-448,4-10-24,1-11-584,-4-14-544,-3-10 2256,-8-13-1368</inkml:trace>
  <inkml:trace contextRef="#ctx0" brushRef="#br0" timeOffset="1">1 200 15451,'6'4'6218,"4"0"-3770,11 0-1096,-1-1 33,5-3-577,5-4-328,3-1-704,-1 3-736,2 2 2104,-4 4-1232</inkml:trace>
  <inkml:trace contextRef="#ctx0" brushRef="#br0" timeOffset="2">473 250 12355,'10'17'5161,"-1"9"-2145,3-2-687,-6 2-137,1 3-207,-7-3-905,1-1-416,5-4-376,1-4-96,2-9-240,-6-7-360,-2-10-1096,-5-11-585,9-13 1161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9T15:59:55.703"/>
    </inkml:context>
    <inkml:brush xml:id="br0">
      <inkml:brushProperty name="width" value="0.025" units="cm"/>
      <inkml:brushProperty name="height" value="0.025" units="cm"/>
      <inkml:brushProperty name="color" value="#0070C4"/>
    </inkml:brush>
  </inkml:definitions>
  <inkml:trace contextRef="#ctx0" brushRef="#br0">1 1 10322,'18'9'5249,"-9"-4"-480,8 7-3392,-5-6-129,5 5-1024,5 1-1056,7-7 424</inkml:trace>
  <inkml:trace contextRef="#ctx0" brushRef="#br0" timeOffset="1">482 141 10746,'-19'-3'6747,"0"-3"-3926,13 4-2189,-1 0 0,1 0 0,0 0 0,-1 1-632,1 0 463,0 1-1,0 0 0,1 0 1,-1 0-1,-5 1-462,10 0 72,-1-1-1,1 0 1,-1 1 0,1-1-1,-1 1 1,1-1 0,-1 1-1,1 0 1,0 0 0,-1-1-1,1 1 1,0 0 0,0 0-1,0 0 1,0 0 0,0 1-1,0-1 1,0 0 0,0 0-1,0 1 1,0-1 0,1 0-1,-1 1 1,0-1 0,1 1-72,-1 2 87,1 1 0,-1 0 1,1 0-1,0 0 1,1 0-1,-1-1 0,1 1 1,0 0-1,0 0 0,1 2-87,2 6 120,1 0-1,1 0 1,0-1-1,0 0 1,2 0-1,-1 0 0,8 8-119,-10-15 23,0 0 0,-1-1-1,1 1 1,1-1-1,-1-1 1,1 1-1,-1-1 1,1 0 0,0 0-1,0-1 1,1 1-1,-1-1 1,0-1-1,1 1 1,-1-1-1,1 0 1,0-1 0,4 1-23,0-1-131,-1-1 1,0 0-1,1 0 1,-1-1 0,0 0-1,1-1 1,-1 0-1,-1 0 1,1-1 0,0 0-1,2-3 131,-5 3 115,-1 0 1,-1-1-1,4-2-115,12-13-47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23DFF-CEA0-423A-9FF1-AAC016328C72}" type="datetimeFigureOut">
              <a:rPr lang="en-CA" smtClean="0"/>
              <a:t>2020-05-19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CF4CD-65E0-4DE8-9BAE-A51E6D0AF94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4821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60B9-594E-4685-A642-54F3BA4F51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4730A-F75D-40BE-9A2C-13F0CAE00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BA96C-8A58-4A61-9171-7A2659D5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E595B-6BB7-4D4F-A806-ECE39B83A209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2E5DA-BE88-4091-9654-E78F10A2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8D316-CD46-47C5-9E01-9E9294B5A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945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F7F7E-0EBD-49FA-89BD-7F36464F0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86939-8317-4048-B02D-186E3FB45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F814E-41A2-4168-8E66-FFD4CA700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E5B05-1C0D-4995-8F88-4A75122A30AB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C2662-468F-4500-B0C4-DC6D9188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8C737-00D5-4816-8550-0AD4408FD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850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EC92FA-087C-4F90-9D99-84209A581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D1DF8-BE3D-4392-816A-3BDFA80E85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DB84-F67A-4958-877C-E399CB98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C63E2-1A7F-4BD6-9ACA-C2DB6E95E538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3C026-3ED5-4540-9BFD-4ABB4366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B2C15-0E1E-4C08-B488-3157A748B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36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7516-6DAE-4799-8482-9ED409970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C00AF-D92D-4576-900B-D0D809917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05103-F18D-48C3-A071-3125692D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CC3E8-279A-43B8-AB29-A05250B9B819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E2732-8E9D-43D9-B233-060E54920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AAF11-595F-4304-BB3F-B2C827C3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677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A3D1-4A57-4661-AF90-0CDE3ED48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09E5D1-42BC-48D1-8650-25E9EDE86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284E5-1B3A-4D00-B51D-35F442B3C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DF2EA-F652-4B6F-AF64-6AE9E8666236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8C536-BEA2-46B1-B0D0-94F2FB8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022DC-6E25-4B28-9068-F731E6CB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6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485EE-60AE-4556-BB79-3005714C3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433C9-F0A3-45CE-BC18-221FE5EF1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F5C5-8916-4307-B387-5CA6E25AB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B6BC8-2206-4691-A345-EE248F990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16B7A-1A1D-483C-8672-1D03F27EF547}" type="datetime1">
              <a:rPr lang="en-CA" smtClean="0"/>
              <a:t>2020-05-19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D707C4-0ED9-4547-BF7B-52E2B967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C987C2-C4AF-487B-BF52-60529D9E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242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9B5-B740-4F09-910B-ED516E300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A212A4-A987-42CF-BA34-839C6F297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A9A8B-CD39-4ACB-A689-D6FC12C5B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222B8-A9A5-47B2-899E-B8FE2507E7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5A9B6-4D2D-48DE-8CD5-3B2C87861A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D7754-199D-47F1-A897-7CC655678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90480-52C8-49EA-8A3C-88DA2D4B140B}" type="datetime1">
              <a:rPr lang="en-CA" smtClean="0"/>
              <a:t>2020-05-19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47CA6A-142A-48B8-9E39-2EF0A36D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547B6D-40AE-4564-A3AC-8CD51F3B7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27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3A615-8BD9-4415-9FBA-84B58A268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F65300-C64F-45A1-B727-FA6DCC7EC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93DD4-48D4-43C0-97A6-79B83233DD5B}" type="datetime1">
              <a:rPr lang="en-CA" smtClean="0"/>
              <a:t>2020-05-19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51B1-F60A-4467-8052-511C62874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03707-7DA4-4D5E-8127-BCA17132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793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DC0C37-1E1C-4266-A236-150981A8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3418F-55AD-437B-8E4E-F97DBB763721}" type="datetime1">
              <a:rPr lang="en-CA" smtClean="0"/>
              <a:t>2020-05-19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97FEC-B9B8-4583-BA4B-3B445161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EE788-1F75-4B27-872A-2395A5673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4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B5191-DB1D-4728-AFDD-2395FDFB5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F3AAF-F6D7-4EC8-83ED-BD2EEE1D2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6CFAA-DF16-4228-9406-3D4F261C9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40023-08BE-42FC-AF12-935B77763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EB1A0-942D-4330-8AB0-ED36F91302D4}" type="datetime1">
              <a:rPr lang="en-CA" smtClean="0"/>
              <a:t>2020-05-19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41E2A-8525-420B-9119-8A49590D5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EDCEA2-DD76-4EA0-8C5F-75268C04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48233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CEA35-F7B8-4511-8AAD-34185D45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8519C2-4EBF-40B9-BBF1-121ECC7C43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512BB-1D1B-4482-BD54-8326F545B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E0C14B-5879-44DF-8A98-6E075FA07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CC253-3B58-4B4C-85F9-5727CAE2B065}" type="datetime1">
              <a:rPr lang="en-CA" smtClean="0"/>
              <a:t>2020-05-19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65456-1BB5-4952-87B6-227F8FDB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13EC34-7D25-4ECF-8EDD-4185C6A6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86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7C2E59-A2C3-4A2B-AA4C-7550772D8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B918-3E80-4310-8785-6FC018823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54B04-6C6D-4A71-9642-058E42220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EA13-E493-4F97-9DC1-157856FD2496}" type="datetime1">
              <a:rPr lang="en-CA" smtClean="0"/>
              <a:t>2020-05-19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55D3C-19F3-4378-A2D9-7194D14A4D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6F004-E926-43F5-95B9-7D9699DB1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D44B-EAE6-4553-A7ED-B796E3CA9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04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7.xml"/><Relationship Id="rId13" Type="http://schemas.openxmlformats.org/officeDocument/2006/relationships/image" Target="../media/image38.png"/><Relationship Id="rId18" Type="http://schemas.openxmlformats.org/officeDocument/2006/relationships/customXml" Target="../ink/ink92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customXml" Target="../ink/ink89.xml"/><Relationship Id="rId17" Type="http://schemas.openxmlformats.org/officeDocument/2006/relationships/image" Target="../media/image40.png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86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10" Type="http://schemas.openxmlformats.org/officeDocument/2006/relationships/customXml" Target="../ink/ink88.xml"/><Relationship Id="rId19" Type="http://schemas.openxmlformats.org/officeDocument/2006/relationships/image" Target="../media/image41.png"/><Relationship Id="rId4" Type="http://schemas.openxmlformats.org/officeDocument/2006/relationships/customXml" Target="../ink/ink85.xml"/><Relationship Id="rId9" Type="http://schemas.openxmlformats.org/officeDocument/2006/relationships/image" Target="../media/image36.png"/><Relationship Id="rId14" Type="http://schemas.openxmlformats.org/officeDocument/2006/relationships/customXml" Target="../ink/ink9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4.xml"/><Relationship Id="rId21" Type="http://schemas.openxmlformats.org/officeDocument/2006/relationships/image" Target="../media/image51.png"/><Relationship Id="rId42" Type="http://schemas.openxmlformats.org/officeDocument/2006/relationships/customXml" Target="../ink/ink112.xml"/><Relationship Id="rId47" Type="http://schemas.openxmlformats.org/officeDocument/2006/relationships/image" Target="../media/image64.png"/><Relationship Id="rId63" Type="http://schemas.openxmlformats.org/officeDocument/2006/relationships/image" Target="../media/image72.png"/><Relationship Id="rId68" Type="http://schemas.openxmlformats.org/officeDocument/2006/relationships/customXml" Target="../ink/ink125.xml"/><Relationship Id="rId84" Type="http://schemas.openxmlformats.org/officeDocument/2006/relationships/customXml" Target="../ink/ink133.xml"/><Relationship Id="rId89" Type="http://schemas.openxmlformats.org/officeDocument/2006/relationships/image" Target="../media/image85.png"/><Relationship Id="rId16" Type="http://schemas.openxmlformats.org/officeDocument/2006/relationships/customXml" Target="../ink/ink99.xml"/><Relationship Id="rId107" Type="http://schemas.openxmlformats.org/officeDocument/2006/relationships/image" Target="../media/image94.png"/><Relationship Id="rId11" Type="http://schemas.openxmlformats.org/officeDocument/2006/relationships/image" Target="../media/image46.png"/><Relationship Id="rId32" Type="http://schemas.openxmlformats.org/officeDocument/2006/relationships/customXml" Target="../ink/ink107.xml"/><Relationship Id="rId37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customXml" Target="../ink/ink120.xml"/><Relationship Id="rId74" Type="http://schemas.openxmlformats.org/officeDocument/2006/relationships/customXml" Target="../ink/ink128.xml"/><Relationship Id="rId79" Type="http://schemas.openxmlformats.org/officeDocument/2006/relationships/image" Target="../media/image80.png"/><Relationship Id="rId102" Type="http://schemas.openxmlformats.org/officeDocument/2006/relationships/customXml" Target="../ink/ink142.xml"/><Relationship Id="rId5" Type="http://schemas.openxmlformats.org/officeDocument/2006/relationships/image" Target="../media/image43.png"/><Relationship Id="rId90" Type="http://schemas.openxmlformats.org/officeDocument/2006/relationships/customXml" Target="../ink/ink136.xml"/><Relationship Id="rId95" Type="http://schemas.openxmlformats.org/officeDocument/2006/relationships/image" Target="../media/image88.png"/><Relationship Id="rId22" Type="http://schemas.openxmlformats.org/officeDocument/2006/relationships/customXml" Target="../ink/ink102.xml"/><Relationship Id="rId27" Type="http://schemas.openxmlformats.org/officeDocument/2006/relationships/image" Target="../media/image54.png"/><Relationship Id="rId43" Type="http://schemas.openxmlformats.org/officeDocument/2006/relationships/image" Target="../media/image62.png"/><Relationship Id="rId48" Type="http://schemas.openxmlformats.org/officeDocument/2006/relationships/customXml" Target="../ink/ink115.xml"/><Relationship Id="rId64" Type="http://schemas.openxmlformats.org/officeDocument/2006/relationships/customXml" Target="../ink/ink123.xml"/><Relationship Id="rId69" Type="http://schemas.openxmlformats.org/officeDocument/2006/relationships/image" Target="../media/image75.png"/><Relationship Id="rId80" Type="http://schemas.openxmlformats.org/officeDocument/2006/relationships/customXml" Target="../ink/ink131.xml"/><Relationship Id="rId85" Type="http://schemas.openxmlformats.org/officeDocument/2006/relationships/image" Target="../media/image83.png"/><Relationship Id="rId12" Type="http://schemas.openxmlformats.org/officeDocument/2006/relationships/customXml" Target="../ink/ink97.xml"/><Relationship Id="rId17" Type="http://schemas.openxmlformats.org/officeDocument/2006/relationships/image" Target="../media/image49.png"/><Relationship Id="rId33" Type="http://schemas.openxmlformats.org/officeDocument/2006/relationships/image" Target="../media/image57.png"/><Relationship Id="rId38" Type="http://schemas.openxmlformats.org/officeDocument/2006/relationships/customXml" Target="../ink/ink110.xml"/><Relationship Id="rId59" Type="http://schemas.openxmlformats.org/officeDocument/2006/relationships/image" Target="../media/image70.png"/><Relationship Id="rId103" Type="http://schemas.openxmlformats.org/officeDocument/2006/relationships/image" Target="../media/image92.png"/><Relationship Id="rId108" Type="http://schemas.openxmlformats.org/officeDocument/2006/relationships/customXml" Target="../ink/ink145.xml"/><Relationship Id="rId54" Type="http://schemas.openxmlformats.org/officeDocument/2006/relationships/customXml" Target="../ink/ink118.xml"/><Relationship Id="rId70" Type="http://schemas.openxmlformats.org/officeDocument/2006/relationships/customXml" Target="../ink/ink126.xml"/><Relationship Id="rId75" Type="http://schemas.openxmlformats.org/officeDocument/2006/relationships/image" Target="../media/image78.png"/><Relationship Id="rId91" Type="http://schemas.openxmlformats.org/officeDocument/2006/relationships/image" Target="../media/image86.png"/><Relationship Id="rId96" Type="http://schemas.openxmlformats.org/officeDocument/2006/relationships/customXml" Target="../ink/ink139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94.xml"/><Relationship Id="rId15" Type="http://schemas.openxmlformats.org/officeDocument/2006/relationships/image" Target="../media/image48.png"/><Relationship Id="rId23" Type="http://schemas.openxmlformats.org/officeDocument/2006/relationships/image" Target="../media/image52.png"/><Relationship Id="rId28" Type="http://schemas.openxmlformats.org/officeDocument/2006/relationships/customXml" Target="../ink/ink105.xml"/><Relationship Id="rId36" Type="http://schemas.openxmlformats.org/officeDocument/2006/relationships/customXml" Target="../ink/ink109.xml"/><Relationship Id="rId49" Type="http://schemas.openxmlformats.org/officeDocument/2006/relationships/image" Target="../media/image65.png"/><Relationship Id="rId57" Type="http://schemas.openxmlformats.org/officeDocument/2006/relationships/image" Target="../media/image69.png"/><Relationship Id="rId106" Type="http://schemas.openxmlformats.org/officeDocument/2006/relationships/customXml" Target="../ink/ink144.xml"/><Relationship Id="rId10" Type="http://schemas.openxmlformats.org/officeDocument/2006/relationships/customXml" Target="../ink/ink96.xml"/><Relationship Id="rId31" Type="http://schemas.openxmlformats.org/officeDocument/2006/relationships/image" Target="../media/image56.png"/><Relationship Id="rId44" Type="http://schemas.openxmlformats.org/officeDocument/2006/relationships/customXml" Target="../ink/ink113.xml"/><Relationship Id="rId52" Type="http://schemas.openxmlformats.org/officeDocument/2006/relationships/customXml" Target="../ink/ink117.xml"/><Relationship Id="rId60" Type="http://schemas.openxmlformats.org/officeDocument/2006/relationships/customXml" Target="../ink/ink121.xml"/><Relationship Id="rId65" Type="http://schemas.openxmlformats.org/officeDocument/2006/relationships/image" Target="../media/image73.png"/><Relationship Id="rId73" Type="http://schemas.openxmlformats.org/officeDocument/2006/relationships/image" Target="../media/image77.png"/><Relationship Id="rId78" Type="http://schemas.openxmlformats.org/officeDocument/2006/relationships/customXml" Target="../ink/ink130.xml"/><Relationship Id="rId81" Type="http://schemas.openxmlformats.org/officeDocument/2006/relationships/image" Target="../media/image81.png"/><Relationship Id="rId86" Type="http://schemas.openxmlformats.org/officeDocument/2006/relationships/customXml" Target="../ink/ink134.xml"/><Relationship Id="rId94" Type="http://schemas.openxmlformats.org/officeDocument/2006/relationships/customXml" Target="../ink/ink138.xml"/><Relationship Id="rId99" Type="http://schemas.openxmlformats.org/officeDocument/2006/relationships/image" Target="../media/image90.png"/><Relationship Id="rId101" Type="http://schemas.openxmlformats.org/officeDocument/2006/relationships/image" Target="../media/image91.png"/><Relationship Id="rId4" Type="http://schemas.openxmlformats.org/officeDocument/2006/relationships/customXml" Target="../ink/ink93.xml"/><Relationship Id="rId9" Type="http://schemas.openxmlformats.org/officeDocument/2006/relationships/image" Target="../media/image45.png"/><Relationship Id="rId13" Type="http://schemas.openxmlformats.org/officeDocument/2006/relationships/image" Target="../media/image47.png"/><Relationship Id="rId18" Type="http://schemas.openxmlformats.org/officeDocument/2006/relationships/customXml" Target="../ink/ink100.xml"/><Relationship Id="rId39" Type="http://schemas.openxmlformats.org/officeDocument/2006/relationships/image" Target="../media/image60.png"/><Relationship Id="rId109" Type="http://schemas.openxmlformats.org/officeDocument/2006/relationships/image" Target="../media/image95.png"/><Relationship Id="rId34" Type="http://schemas.openxmlformats.org/officeDocument/2006/relationships/customXml" Target="../ink/ink108.xml"/><Relationship Id="rId50" Type="http://schemas.openxmlformats.org/officeDocument/2006/relationships/customXml" Target="../ink/ink116.xml"/><Relationship Id="rId55" Type="http://schemas.openxmlformats.org/officeDocument/2006/relationships/image" Target="../media/image68.png"/><Relationship Id="rId76" Type="http://schemas.openxmlformats.org/officeDocument/2006/relationships/customXml" Target="../ink/ink129.xml"/><Relationship Id="rId97" Type="http://schemas.openxmlformats.org/officeDocument/2006/relationships/image" Target="../media/image89.png"/><Relationship Id="rId104" Type="http://schemas.openxmlformats.org/officeDocument/2006/relationships/customXml" Target="../ink/ink143.xml"/><Relationship Id="rId7" Type="http://schemas.openxmlformats.org/officeDocument/2006/relationships/image" Target="../media/image44.png"/><Relationship Id="rId71" Type="http://schemas.openxmlformats.org/officeDocument/2006/relationships/image" Target="../media/image76.png"/><Relationship Id="rId92" Type="http://schemas.openxmlformats.org/officeDocument/2006/relationships/customXml" Target="../ink/ink137.xml"/><Relationship Id="rId2" Type="http://schemas.openxmlformats.org/officeDocument/2006/relationships/image" Target="../media/image3100.png"/><Relationship Id="rId29" Type="http://schemas.openxmlformats.org/officeDocument/2006/relationships/image" Target="../media/image55.png"/><Relationship Id="rId24" Type="http://schemas.openxmlformats.org/officeDocument/2006/relationships/customXml" Target="../ink/ink103.xml"/><Relationship Id="rId40" Type="http://schemas.openxmlformats.org/officeDocument/2006/relationships/customXml" Target="../ink/ink111.xml"/><Relationship Id="rId45" Type="http://schemas.openxmlformats.org/officeDocument/2006/relationships/image" Target="../media/image63.png"/><Relationship Id="rId66" Type="http://schemas.openxmlformats.org/officeDocument/2006/relationships/customXml" Target="../ink/ink124.xml"/><Relationship Id="rId87" Type="http://schemas.openxmlformats.org/officeDocument/2006/relationships/image" Target="../media/image84.png"/><Relationship Id="rId61" Type="http://schemas.openxmlformats.org/officeDocument/2006/relationships/image" Target="../media/image71.png"/><Relationship Id="rId82" Type="http://schemas.openxmlformats.org/officeDocument/2006/relationships/customXml" Target="../ink/ink132.xml"/><Relationship Id="rId19" Type="http://schemas.openxmlformats.org/officeDocument/2006/relationships/image" Target="../media/image50.png"/><Relationship Id="rId14" Type="http://schemas.openxmlformats.org/officeDocument/2006/relationships/customXml" Target="../ink/ink98.xml"/><Relationship Id="rId30" Type="http://schemas.openxmlformats.org/officeDocument/2006/relationships/customXml" Target="../ink/ink106.xml"/><Relationship Id="rId35" Type="http://schemas.openxmlformats.org/officeDocument/2006/relationships/image" Target="../media/image58.png"/><Relationship Id="rId56" Type="http://schemas.openxmlformats.org/officeDocument/2006/relationships/customXml" Target="../ink/ink119.xml"/><Relationship Id="rId77" Type="http://schemas.openxmlformats.org/officeDocument/2006/relationships/image" Target="../media/image79.png"/><Relationship Id="rId100" Type="http://schemas.openxmlformats.org/officeDocument/2006/relationships/customXml" Target="../ink/ink141.xml"/><Relationship Id="rId105" Type="http://schemas.openxmlformats.org/officeDocument/2006/relationships/image" Target="../media/image93.png"/><Relationship Id="rId8" Type="http://schemas.openxmlformats.org/officeDocument/2006/relationships/customXml" Target="../ink/ink95.xml"/><Relationship Id="rId51" Type="http://schemas.openxmlformats.org/officeDocument/2006/relationships/image" Target="../media/image66.png"/><Relationship Id="rId72" Type="http://schemas.openxmlformats.org/officeDocument/2006/relationships/customXml" Target="../ink/ink127.xml"/><Relationship Id="rId93" Type="http://schemas.openxmlformats.org/officeDocument/2006/relationships/image" Target="../media/image87.png"/><Relationship Id="rId98" Type="http://schemas.openxmlformats.org/officeDocument/2006/relationships/customXml" Target="../ink/ink140.xml"/><Relationship Id="rId3" Type="http://schemas.openxmlformats.org/officeDocument/2006/relationships/image" Target="../media/image42.png"/><Relationship Id="rId25" Type="http://schemas.openxmlformats.org/officeDocument/2006/relationships/image" Target="../media/image53.png"/><Relationship Id="rId46" Type="http://schemas.openxmlformats.org/officeDocument/2006/relationships/customXml" Target="../ink/ink114.xml"/><Relationship Id="rId67" Type="http://schemas.openxmlformats.org/officeDocument/2006/relationships/image" Target="../media/image74.png"/><Relationship Id="rId20" Type="http://schemas.openxmlformats.org/officeDocument/2006/relationships/customXml" Target="../ink/ink101.xml"/><Relationship Id="rId41" Type="http://schemas.openxmlformats.org/officeDocument/2006/relationships/image" Target="../media/image61.png"/><Relationship Id="rId62" Type="http://schemas.openxmlformats.org/officeDocument/2006/relationships/customXml" Target="../ink/ink122.xml"/><Relationship Id="rId83" Type="http://schemas.openxmlformats.org/officeDocument/2006/relationships/image" Target="../media/image82.png"/><Relationship Id="rId88" Type="http://schemas.openxmlformats.org/officeDocument/2006/relationships/customXml" Target="../ink/ink1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6.xml"/><Relationship Id="rId2" Type="http://schemas.openxmlformats.org/officeDocument/2006/relationships/image" Target="../media/image5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7.xml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customXml" Target="../ink/ink153.xml"/><Relationship Id="rId18" Type="http://schemas.openxmlformats.org/officeDocument/2006/relationships/image" Target="../media/image106.png"/><Relationship Id="rId3" Type="http://schemas.openxmlformats.org/officeDocument/2006/relationships/customXml" Target="../ink/ink148.xml"/><Relationship Id="rId21" Type="http://schemas.openxmlformats.org/officeDocument/2006/relationships/customXml" Target="../ink/ink157.xml"/><Relationship Id="rId7" Type="http://schemas.openxmlformats.org/officeDocument/2006/relationships/customXml" Target="../ink/ink150.xml"/><Relationship Id="rId12" Type="http://schemas.openxmlformats.org/officeDocument/2006/relationships/image" Target="../media/image103.png"/><Relationship Id="rId17" Type="http://schemas.openxmlformats.org/officeDocument/2006/relationships/customXml" Target="../ink/ink155.xml"/><Relationship Id="rId2" Type="http://schemas.openxmlformats.org/officeDocument/2006/relationships/image" Target="../media/image7100.png"/><Relationship Id="rId16" Type="http://schemas.openxmlformats.org/officeDocument/2006/relationships/image" Target="../media/image105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0.png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5" Type="http://schemas.openxmlformats.org/officeDocument/2006/relationships/customXml" Target="../ink/ink154.xml"/><Relationship Id="rId10" Type="http://schemas.openxmlformats.org/officeDocument/2006/relationships/image" Target="../media/image102.png"/><Relationship Id="rId19" Type="http://schemas.openxmlformats.org/officeDocument/2006/relationships/customXml" Target="../ink/ink156.xml"/><Relationship Id="rId4" Type="http://schemas.openxmlformats.org/officeDocument/2006/relationships/image" Target="../media/image99.png"/><Relationship Id="rId9" Type="http://schemas.openxmlformats.org/officeDocument/2006/relationships/customXml" Target="../ink/ink151.xml"/><Relationship Id="rId14" Type="http://schemas.openxmlformats.org/officeDocument/2006/relationships/image" Target="../media/image104.png"/><Relationship Id="rId22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5.xml"/><Relationship Id="rId299" Type="http://schemas.openxmlformats.org/officeDocument/2006/relationships/customXml" Target="../ink/ink306.xml"/><Relationship Id="rId21" Type="http://schemas.openxmlformats.org/officeDocument/2006/relationships/customXml" Target="../ink/ink167.xml"/><Relationship Id="rId63" Type="http://schemas.openxmlformats.org/officeDocument/2006/relationships/customXml" Target="../ink/ink188.xml"/><Relationship Id="rId159" Type="http://schemas.openxmlformats.org/officeDocument/2006/relationships/customXml" Target="../ink/ink236.xml"/><Relationship Id="rId324" Type="http://schemas.openxmlformats.org/officeDocument/2006/relationships/image" Target="../media/image269.png"/><Relationship Id="rId366" Type="http://schemas.openxmlformats.org/officeDocument/2006/relationships/image" Target="../media/image290.png"/><Relationship Id="rId170" Type="http://schemas.openxmlformats.org/officeDocument/2006/relationships/image" Target="../media/image192.png"/><Relationship Id="rId226" Type="http://schemas.openxmlformats.org/officeDocument/2006/relationships/image" Target="../media/image220.png"/><Relationship Id="rId268" Type="http://schemas.openxmlformats.org/officeDocument/2006/relationships/image" Target="../media/image241.png"/><Relationship Id="rId32" Type="http://schemas.openxmlformats.org/officeDocument/2006/relationships/image" Target="../media/image123.png"/><Relationship Id="rId74" Type="http://schemas.openxmlformats.org/officeDocument/2006/relationships/image" Target="../media/image144.png"/><Relationship Id="rId128" Type="http://schemas.openxmlformats.org/officeDocument/2006/relationships/image" Target="../media/image171.png"/><Relationship Id="rId335" Type="http://schemas.openxmlformats.org/officeDocument/2006/relationships/customXml" Target="../ink/ink324.xml"/><Relationship Id="rId377" Type="http://schemas.openxmlformats.org/officeDocument/2006/relationships/customXml" Target="../ink/ink345.xml"/><Relationship Id="rId5" Type="http://schemas.openxmlformats.org/officeDocument/2006/relationships/customXml" Target="../ink/ink159.xml"/><Relationship Id="rId181" Type="http://schemas.openxmlformats.org/officeDocument/2006/relationships/customXml" Target="../ink/ink247.xml"/><Relationship Id="rId237" Type="http://schemas.openxmlformats.org/officeDocument/2006/relationships/customXml" Target="../ink/ink275.xml"/><Relationship Id="rId402" Type="http://schemas.openxmlformats.org/officeDocument/2006/relationships/image" Target="../media/image308.png"/><Relationship Id="rId279" Type="http://schemas.openxmlformats.org/officeDocument/2006/relationships/customXml" Target="../ink/ink296.xml"/><Relationship Id="rId43" Type="http://schemas.openxmlformats.org/officeDocument/2006/relationships/customXml" Target="../ink/ink178.xml"/><Relationship Id="rId139" Type="http://schemas.openxmlformats.org/officeDocument/2006/relationships/customXml" Target="../ink/ink226.xml"/><Relationship Id="rId290" Type="http://schemas.openxmlformats.org/officeDocument/2006/relationships/image" Target="../media/image252.png"/><Relationship Id="rId304" Type="http://schemas.openxmlformats.org/officeDocument/2006/relationships/image" Target="../media/image259.png"/><Relationship Id="rId346" Type="http://schemas.openxmlformats.org/officeDocument/2006/relationships/image" Target="../media/image280.png"/><Relationship Id="rId388" Type="http://schemas.openxmlformats.org/officeDocument/2006/relationships/image" Target="../media/image301.png"/><Relationship Id="rId85" Type="http://schemas.openxmlformats.org/officeDocument/2006/relationships/customXml" Target="../ink/ink199.xml"/><Relationship Id="rId150" Type="http://schemas.openxmlformats.org/officeDocument/2006/relationships/image" Target="../media/image182.png"/><Relationship Id="rId192" Type="http://schemas.openxmlformats.org/officeDocument/2006/relationships/image" Target="../media/image203.png"/><Relationship Id="rId206" Type="http://schemas.openxmlformats.org/officeDocument/2006/relationships/image" Target="../media/image210.png"/><Relationship Id="rId413" Type="http://schemas.openxmlformats.org/officeDocument/2006/relationships/customXml" Target="../ink/ink363.xml"/><Relationship Id="rId248" Type="http://schemas.openxmlformats.org/officeDocument/2006/relationships/image" Target="../media/image231.png"/><Relationship Id="rId12" Type="http://schemas.openxmlformats.org/officeDocument/2006/relationships/image" Target="../media/image113.png"/><Relationship Id="rId108" Type="http://schemas.openxmlformats.org/officeDocument/2006/relationships/image" Target="../media/image161.png"/><Relationship Id="rId315" Type="http://schemas.openxmlformats.org/officeDocument/2006/relationships/customXml" Target="../ink/ink314.xml"/><Relationship Id="rId357" Type="http://schemas.openxmlformats.org/officeDocument/2006/relationships/customXml" Target="../ink/ink335.xml"/><Relationship Id="rId54" Type="http://schemas.openxmlformats.org/officeDocument/2006/relationships/image" Target="../media/image134.png"/><Relationship Id="rId96" Type="http://schemas.openxmlformats.org/officeDocument/2006/relationships/image" Target="../media/image155.png"/><Relationship Id="rId161" Type="http://schemas.openxmlformats.org/officeDocument/2006/relationships/customXml" Target="../ink/ink237.xml"/><Relationship Id="rId217" Type="http://schemas.openxmlformats.org/officeDocument/2006/relationships/customXml" Target="../ink/ink265.xml"/><Relationship Id="rId399" Type="http://schemas.openxmlformats.org/officeDocument/2006/relationships/customXml" Target="../ink/ink356.xml"/><Relationship Id="rId259" Type="http://schemas.openxmlformats.org/officeDocument/2006/relationships/customXml" Target="../ink/ink286.xml"/><Relationship Id="rId23" Type="http://schemas.openxmlformats.org/officeDocument/2006/relationships/customXml" Target="../ink/ink168.xml"/><Relationship Id="rId119" Type="http://schemas.openxmlformats.org/officeDocument/2006/relationships/customXml" Target="../ink/ink216.xml"/><Relationship Id="rId270" Type="http://schemas.openxmlformats.org/officeDocument/2006/relationships/image" Target="../media/image242.png"/><Relationship Id="rId326" Type="http://schemas.openxmlformats.org/officeDocument/2006/relationships/image" Target="../media/image270.png"/><Relationship Id="rId65" Type="http://schemas.openxmlformats.org/officeDocument/2006/relationships/customXml" Target="../ink/ink189.xml"/><Relationship Id="rId130" Type="http://schemas.openxmlformats.org/officeDocument/2006/relationships/image" Target="../media/image172.png"/><Relationship Id="rId368" Type="http://schemas.openxmlformats.org/officeDocument/2006/relationships/image" Target="../media/image291.png"/><Relationship Id="rId172" Type="http://schemas.openxmlformats.org/officeDocument/2006/relationships/image" Target="../media/image193.png"/><Relationship Id="rId228" Type="http://schemas.openxmlformats.org/officeDocument/2006/relationships/image" Target="../media/image221.png"/><Relationship Id="rId281" Type="http://schemas.openxmlformats.org/officeDocument/2006/relationships/customXml" Target="../ink/ink297.xml"/><Relationship Id="rId337" Type="http://schemas.openxmlformats.org/officeDocument/2006/relationships/customXml" Target="../ink/ink325.xml"/><Relationship Id="rId34" Type="http://schemas.openxmlformats.org/officeDocument/2006/relationships/image" Target="../media/image124.png"/><Relationship Id="rId76" Type="http://schemas.openxmlformats.org/officeDocument/2006/relationships/image" Target="../media/image145.png"/><Relationship Id="rId141" Type="http://schemas.openxmlformats.org/officeDocument/2006/relationships/customXml" Target="../ink/ink227.xml"/><Relationship Id="rId379" Type="http://schemas.openxmlformats.org/officeDocument/2006/relationships/customXml" Target="../ink/ink346.xml"/><Relationship Id="rId7" Type="http://schemas.openxmlformats.org/officeDocument/2006/relationships/customXml" Target="../ink/ink160.xml"/><Relationship Id="rId183" Type="http://schemas.openxmlformats.org/officeDocument/2006/relationships/customXml" Target="../ink/ink248.xml"/><Relationship Id="rId239" Type="http://schemas.openxmlformats.org/officeDocument/2006/relationships/customXml" Target="../ink/ink276.xml"/><Relationship Id="rId390" Type="http://schemas.openxmlformats.org/officeDocument/2006/relationships/image" Target="../media/image302.png"/><Relationship Id="rId404" Type="http://schemas.openxmlformats.org/officeDocument/2006/relationships/image" Target="../media/image309.png"/><Relationship Id="rId250" Type="http://schemas.openxmlformats.org/officeDocument/2006/relationships/image" Target="../media/image232.png"/><Relationship Id="rId292" Type="http://schemas.openxmlformats.org/officeDocument/2006/relationships/image" Target="../media/image253.png"/><Relationship Id="rId306" Type="http://schemas.openxmlformats.org/officeDocument/2006/relationships/image" Target="../media/image260.png"/><Relationship Id="rId45" Type="http://schemas.openxmlformats.org/officeDocument/2006/relationships/customXml" Target="../ink/ink179.xml"/><Relationship Id="rId87" Type="http://schemas.openxmlformats.org/officeDocument/2006/relationships/customXml" Target="../ink/ink200.xml"/><Relationship Id="rId110" Type="http://schemas.openxmlformats.org/officeDocument/2006/relationships/image" Target="../media/image162.png"/><Relationship Id="rId348" Type="http://schemas.openxmlformats.org/officeDocument/2006/relationships/image" Target="../media/image281.png"/><Relationship Id="rId152" Type="http://schemas.openxmlformats.org/officeDocument/2006/relationships/image" Target="../media/image183.png"/><Relationship Id="rId194" Type="http://schemas.openxmlformats.org/officeDocument/2006/relationships/image" Target="../media/image204.png"/><Relationship Id="rId208" Type="http://schemas.openxmlformats.org/officeDocument/2006/relationships/image" Target="../media/image211.png"/><Relationship Id="rId415" Type="http://schemas.openxmlformats.org/officeDocument/2006/relationships/customXml" Target="../ink/ink364.xml"/><Relationship Id="rId261" Type="http://schemas.openxmlformats.org/officeDocument/2006/relationships/customXml" Target="../ink/ink287.xml"/><Relationship Id="rId14" Type="http://schemas.openxmlformats.org/officeDocument/2006/relationships/image" Target="../media/image114.png"/><Relationship Id="rId56" Type="http://schemas.openxmlformats.org/officeDocument/2006/relationships/image" Target="../media/image135.png"/><Relationship Id="rId317" Type="http://schemas.openxmlformats.org/officeDocument/2006/relationships/customXml" Target="../ink/ink315.xml"/><Relationship Id="rId359" Type="http://schemas.openxmlformats.org/officeDocument/2006/relationships/customXml" Target="../ink/ink336.xml"/><Relationship Id="rId98" Type="http://schemas.openxmlformats.org/officeDocument/2006/relationships/image" Target="../media/image156.png"/><Relationship Id="rId121" Type="http://schemas.openxmlformats.org/officeDocument/2006/relationships/customXml" Target="../ink/ink217.xml"/><Relationship Id="rId163" Type="http://schemas.openxmlformats.org/officeDocument/2006/relationships/customXml" Target="../ink/ink238.xml"/><Relationship Id="rId219" Type="http://schemas.openxmlformats.org/officeDocument/2006/relationships/customXml" Target="../ink/ink266.xml"/><Relationship Id="rId370" Type="http://schemas.openxmlformats.org/officeDocument/2006/relationships/image" Target="../media/image292.png"/><Relationship Id="rId230" Type="http://schemas.openxmlformats.org/officeDocument/2006/relationships/image" Target="../media/image222.png"/><Relationship Id="rId25" Type="http://schemas.openxmlformats.org/officeDocument/2006/relationships/customXml" Target="../ink/ink169.xml"/><Relationship Id="rId67" Type="http://schemas.openxmlformats.org/officeDocument/2006/relationships/customXml" Target="../ink/ink190.xml"/><Relationship Id="rId272" Type="http://schemas.openxmlformats.org/officeDocument/2006/relationships/image" Target="../media/image243.png"/><Relationship Id="rId328" Type="http://schemas.openxmlformats.org/officeDocument/2006/relationships/image" Target="../media/image271.png"/><Relationship Id="rId132" Type="http://schemas.openxmlformats.org/officeDocument/2006/relationships/image" Target="../media/image173.png"/><Relationship Id="rId174" Type="http://schemas.openxmlformats.org/officeDocument/2006/relationships/image" Target="../media/image194.png"/><Relationship Id="rId381" Type="http://schemas.openxmlformats.org/officeDocument/2006/relationships/customXml" Target="../ink/ink347.xml"/><Relationship Id="rId241" Type="http://schemas.openxmlformats.org/officeDocument/2006/relationships/customXml" Target="../ink/ink277.xml"/><Relationship Id="rId36" Type="http://schemas.openxmlformats.org/officeDocument/2006/relationships/image" Target="../media/image125.png"/><Relationship Id="rId283" Type="http://schemas.openxmlformats.org/officeDocument/2006/relationships/customXml" Target="../ink/ink298.xml"/><Relationship Id="rId339" Type="http://schemas.openxmlformats.org/officeDocument/2006/relationships/customXml" Target="../ink/ink326.xml"/><Relationship Id="rId78" Type="http://schemas.openxmlformats.org/officeDocument/2006/relationships/image" Target="../media/image146.png"/><Relationship Id="rId101" Type="http://schemas.openxmlformats.org/officeDocument/2006/relationships/customXml" Target="../ink/ink207.xml"/><Relationship Id="rId143" Type="http://schemas.openxmlformats.org/officeDocument/2006/relationships/customXml" Target="../ink/ink228.xml"/><Relationship Id="rId185" Type="http://schemas.openxmlformats.org/officeDocument/2006/relationships/customXml" Target="../ink/ink249.xml"/><Relationship Id="rId350" Type="http://schemas.openxmlformats.org/officeDocument/2006/relationships/image" Target="../media/image282.png"/><Relationship Id="rId406" Type="http://schemas.openxmlformats.org/officeDocument/2006/relationships/image" Target="../media/image310.png"/><Relationship Id="rId9" Type="http://schemas.openxmlformats.org/officeDocument/2006/relationships/customXml" Target="../ink/ink161.xml"/><Relationship Id="rId210" Type="http://schemas.openxmlformats.org/officeDocument/2006/relationships/image" Target="../media/image212.png"/><Relationship Id="rId392" Type="http://schemas.openxmlformats.org/officeDocument/2006/relationships/image" Target="../media/image303.png"/><Relationship Id="rId252" Type="http://schemas.openxmlformats.org/officeDocument/2006/relationships/image" Target="../media/image233.png"/><Relationship Id="rId294" Type="http://schemas.openxmlformats.org/officeDocument/2006/relationships/image" Target="../media/image254.png"/><Relationship Id="rId308" Type="http://schemas.openxmlformats.org/officeDocument/2006/relationships/image" Target="../media/image261.png"/><Relationship Id="rId47" Type="http://schemas.openxmlformats.org/officeDocument/2006/relationships/customXml" Target="../ink/ink180.xml"/><Relationship Id="rId89" Type="http://schemas.openxmlformats.org/officeDocument/2006/relationships/customXml" Target="../ink/ink201.xml"/><Relationship Id="rId112" Type="http://schemas.openxmlformats.org/officeDocument/2006/relationships/image" Target="../media/image163.png"/><Relationship Id="rId154" Type="http://schemas.openxmlformats.org/officeDocument/2006/relationships/image" Target="../media/image184.png"/><Relationship Id="rId361" Type="http://schemas.openxmlformats.org/officeDocument/2006/relationships/customXml" Target="../ink/ink337.xml"/><Relationship Id="rId196" Type="http://schemas.openxmlformats.org/officeDocument/2006/relationships/image" Target="../media/image205.png"/><Relationship Id="rId417" Type="http://schemas.openxmlformats.org/officeDocument/2006/relationships/customXml" Target="../ink/ink365.xml"/><Relationship Id="rId16" Type="http://schemas.openxmlformats.org/officeDocument/2006/relationships/image" Target="../media/image115.png"/><Relationship Id="rId221" Type="http://schemas.openxmlformats.org/officeDocument/2006/relationships/customXml" Target="../ink/ink267.xml"/><Relationship Id="rId263" Type="http://schemas.openxmlformats.org/officeDocument/2006/relationships/customXml" Target="../ink/ink288.xml"/><Relationship Id="rId319" Type="http://schemas.openxmlformats.org/officeDocument/2006/relationships/customXml" Target="../ink/ink316.xml"/><Relationship Id="rId58" Type="http://schemas.openxmlformats.org/officeDocument/2006/relationships/image" Target="../media/image136.png"/><Relationship Id="rId123" Type="http://schemas.openxmlformats.org/officeDocument/2006/relationships/customXml" Target="../ink/ink218.xml"/><Relationship Id="rId330" Type="http://schemas.openxmlformats.org/officeDocument/2006/relationships/image" Target="../media/image272.png"/><Relationship Id="rId165" Type="http://schemas.openxmlformats.org/officeDocument/2006/relationships/customXml" Target="../ink/ink239.xml"/><Relationship Id="rId372" Type="http://schemas.openxmlformats.org/officeDocument/2006/relationships/image" Target="../media/image293.png"/><Relationship Id="rId232" Type="http://schemas.openxmlformats.org/officeDocument/2006/relationships/image" Target="../media/image223.png"/><Relationship Id="rId274" Type="http://schemas.openxmlformats.org/officeDocument/2006/relationships/image" Target="../media/image244.png"/><Relationship Id="rId27" Type="http://schemas.openxmlformats.org/officeDocument/2006/relationships/customXml" Target="../ink/ink170.xml"/><Relationship Id="rId69" Type="http://schemas.openxmlformats.org/officeDocument/2006/relationships/customXml" Target="../ink/ink191.xml"/><Relationship Id="rId134" Type="http://schemas.openxmlformats.org/officeDocument/2006/relationships/image" Target="../media/image174.png"/><Relationship Id="rId80" Type="http://schemas.openxmlformats.org/officeDocument/2006/relationships/image" Target="../media/image147.png"/><Relationship Id="rId176" Type="http://schemas.openxmlformats.org/officeDocument/2006/relationships/image" Target="../media/image195.png"/><Relationship Id="rId341" Type="http://schemas.openxmlformats.org/officeDocument/2006/relationships/customXml" Target="../ink/ink327.xml"/><Relationship Id="rId383" Type="http://schemas.openxmlformats.org/officeDocument/2006/relationships/customXml" Target="../ink/ink348.xml"/><Relationship Id="rId201" Type="http://schemas.openxmlformats.org/officeDocument/2006/relationships/customXml" Target="../ink/ink257.xml"/><Relationship Id="rId243" Type="http://schemas.openxmlformats.org/officeDocument/2006/relationships/customXml" Target="../ink/ink278.xml"/><Relationship Id="rId285" Type="http://schemas.openxmlformats.org/officeDocument/2006/relationships/customXml" Target="../ink/ink299.xml"/><Relationship Id="rId17" Type="http://schemas.openxmlformats.org/officeDocument/2006/relationships/customXml" Target="../ink/ink165.xml"/><Relationship Id="rId38" Type="http://schemas.openxmlformats.org/officeDocument/2006/relationships/image" Target="../media/image126.png"/><Relationship Id="rId59" Type="http://schemas.openxmlformats.org/officeDocument/2006/relationships/customXml" Target="../ink/ink186.xml"/><Relationship Id="rId103" Type="http://schemas.openxmlformats.org/officeDocument/2006/relationships/customXml" Target="../ink/ink208.xml"/><Relationship Id="rId124" Type="http://schemas.openxmlformats.org/officeDocument/2006/relationships/image" Target="../media/image169.png"/><Relationship Id="rId310" Type="http://schemas.openxmlformats.org/officeDocument/2006/relationships/image" Target="../media/image262.png"/><Relationship Id="rId70" Type="http://schemas.openxmlformats.org/officeDocument/2006/relationships/image" Target="../media/image142.png"/><Relationship Id="rId91" Type="http://schemas.openxmlformats.org/officeDocument/2006/relationships/customXml" Target="../ink/ink202.xml"/><Relationship Id="rId145" Type="http://schemas.openxmlformats.org/officeDocument/2006/relationships/customXml" Target="../ink/ink229.xml"/><Relationship Id="rId166" Type="http://schemas.openxmlformats.org/officeDocument/2006/relationships/image" Target="../media/image190.png"/><Relationship Id="rId187" Type="http://schemas.openxmlformats.org/officeDocument/2006/relationships/customXml" Target="../ink/ink250.xml"/><Relationship Id="rId331" Type="http://schemas.openxmlformats.org/officeDocument/2006/relationships/customXml" Target="../ink/ink322.xml"/><Relationship Id="rId352" Type="http://schemas.openxmlformats.org/officeDocument/2006/relationships/image" Target="../media/image283.png"/><Relationship Id="rId373" Type="http://schemas.openxmlformats.org/officeDocument/2006/relationships/customXml" Target="../ink/ink343.xml"/><Relationship Id="rId394" Type="http://schemas.openxmlformats.org/officeDocument/2006/relationships/image" Target="../media/image304.png"/><Relationship Id="rId408" Type="http://schemas.openxmlformats.org/officeDocument/2006/relationships/image" Target="../media/image311.png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213.png"/><Relationship Id="rId233" Type="http://schemas.openxmlformats.org/officeDocument/2006/relationships/customXml" Target="../ink/ink273.xml"/><Relationship Id="rId254" Type="http://schemas.openxmlformats.org/officeDocument/2006/relationships/image" Target="../media/image234.png"/><Relationship Id="rId28" Type="http://schemas.openxmlformats.org/officeDocument/2006/relationships/image" Target="../media/image121.png"/><Relationship Id="rId49" Type="http://schemas.openxmlformats.org/officeDocument/2006/relationships/customXml" Target="../ink/ink181.xml"/><Relationship Id="rId114" Type="http://schemas.openxmlformats.org/officeDocument/2006/relationships/image" Target="../media/image164.png"/><Relationship Id="rId275" Type="http://schemas.openxmlformats.org/officeDocument/2006/relationships/customXml" Target="../ink/ink294.xml"/><Relationship Id="rId296" Type="http://schemas.openxmlformats.org/officeDocument/2006/relationships/image" Target="../media/image255.png"/><Relationship Id="rId300" Type="http://schemas.openxmlformats.org/officeDocument/2006/relationships/image" Target="../media/image257.png"/><Relationship Id="rId60" Type="http://schemas.openxmlformats.org/officeDocument/2006/relationships/image" Target="../media/image137.png"/><Relationship Id="rId81" Type="http://schemas.openxmlformats.org/officeDocument/2006/relationships/customXml" Target="../ink/ink197.xml"/><Relationship Id="rId135" Type="http://schemas.openxmlformats.org/officeDocument/2006/relationships/customXml" Target="../ink/ink224.xml"/><Relationship Id="rId156" Type="http://schemas.openxmlformats.org/officeDocument/2006/relationships/image" Target="../media/image185.png"/><Relationship Id="rId177" Type="http://schemas.openxmlformats.org/officeDocument/2006/relationships/customXml" Target="../ink/ink245.xml"/><Relationship Id="rId198" Type="http://schemas.openxmlformats.org/officeDocument/2006/relationships/image" Target="../media/image206.png"/><Relationship Id="rId321" Type="http://schemas.openxmlformats.org/officeDocument/2006/relationships/customXml" Target="../ink/ink317.xml"/><Relationship Id="rId342" Type="http://schemas.openxmlformats.org/officeDocument/2006/relationships/image" Target="../media/image278.png"/><Relationship Id="rId363" Type="http://schemas.openxmlformats.org/officeDocument/2006/relationships/customXml" Target="../ink/ink338.xml"/><Relationship Id="rId384" Type="http://schemas.openxmlformats.org/officeDocument/2006/relationships/image" Target="../media/image299.png"/><Relationship Id="rId419" Type="http://schemas.openxmlformats.org/officeDocument/2006/relationships/customXml" Target="../ink/ink366.xml"/><Relationship Id="rId202" Type="http://schemas.openxmlformats.org/officeDocument/2006/relationships/image" Target="../media/image208.png"/><Relationship Id="rId223" Type="http://schemas.openxmlformats.org/officeDocument/2006/relationships/customXml" Target="../ink/ink268.xml"/><Relationship Id="rId244" Type="http://schemas.openxmlformats.org/officeDocument/2006/relationships/image" Target="../media/image229.png"/><Relationship Id="rId18" Type="http://schemas.openxmlformats.org/officeDocument/2006/relationships/image" Target="../media/image116.png"/><Relationship Id="rId39" Type="http://schemas.openxmlformats.org/officeDocument/2006/relationships/customXml" Target="../ink/ink176.xml"/><Relationship Id="rId265" Type="http://schemas.openxmlformats.org/officeDocument/2006/relationships/customXml" Target="../ink/ink289.xml"/><Relationship Id="rId286" Type="http://schemas.openxmlformats.org/officeDocument/2006/relationships/image" Target="../media/image250.png"/><Relationship Id="rId50" Type="http://schemas.openxmlformats.org/officeDocument/2006/relationships/image" Target="../media/image132.png"/><Relationship Id="rId104" Type="http://schemas.openxmlformats.org/officeDocument/2006/relationships/image" Target="../media/image159.png"/><Relationship Id="rId125" Type="http://schemas.openxmlformats.org/officeDocument/2006/relationships/customXml" Target="../ink/ink219.xml"/><Relationship Id="rId146" Type="http://schemas.openxmlformats.org/officeDocument/2006/relationships/image" Target="../media/image180.png"/><Relationship Id="rId167" Type="http://schemas.openxmlformats.org/officeDocument/2006/relationships/customXml" Target="../ink/ink240.xml"/><Relationship Id="rId188" Type="http://schemas.openxmlformats.org/officeDocument/2006/relationships/image" Target="../media/image201.png"/><Relationship Id="rId311" Type="http://schemas.openxmlformats.org/officeDocument/2006/relationships/customXml" Target="../ink/ink312.xml"/><Relationship Id="rId332" Type="http://schemas.openxmlformats.org/officeDocument/2006/relationships/image" Target="../media/image273.png"/><Relationship Id="rId353" Type="http://schemas.openxmlformats.org/officeDocument/2006/relationships/customXml" Target="../ink/ink333.xml"/><Relationship Id="rId374" Type="http://schemas.openxmlformats.org/officeDocument/2006/relationships/image" Target="../media/image294.png"/><Relationship Id="rId395" Type="http://schemas.openxmlformats.org/officeDocument/2006/relationships/customXml" Target="../ink/ink354.xml"/><Relationship Id="rId409" Type="http://schemas.openxmlformats.org/officeDocument/2006/relationships/customXml" Target="../ink/ink361.xml"/><Relationship Id="rId71" Type="http://schemas.openxmlformats.org/officeDocument/2006/relationships/customXml" Target="../ink/ink192.xml"/><Relationship Id="rId92" Type="http://schemas.openxmlformats.org/officeDocument/2006/relationships/image" Target="../media/image153.png"/><Relationship Id="rId213" Type="http://schemas.openxmlformats.org/officeDocument/2006/relationships/customXml" Target="../ink/ink263.xml"/><Relationship Id="rId234" Type="http://schemas.openxmlformats.org/officeDocument/2006/relationships/image" Target="../media/image224.png"/><Relationship Id="rId420" Type="http://schemas.openxmlformats.org/officeDocument/2006/relationships/image" Target="../media/image317.png"/><Relationship Id="rId2" Type="http://schemas.openxmlformats.org/officeDocument/2006/relationships/image" Target="../media/image8100.png"/><Relationship Id="rId29" Type="http://schemas.openxmlformats.org/officeDocument/2006/relationships/customXml" Target="../ink/ink171.xml"/><Relationship Id="rId255" Type="http://schemas.openxmlformats.org/officeDocument/2006/relationships/customXml" Target="../ink/ink284.xml"/><Relationship Id="rId276" Type="http://schemas.openxmlformats.org/officeDocument/2006/relationships/image" Target="../media/image245.png"/><Relationship Id="rId297" Type="http://schemas.openxmlformats.org/officeDocument/2006/relationships/customXml" Target="../ink/ink305.xml"/><Relationship Id="rId40" Type="http://schemas.openxmlformats.org/officeDocument/2006/relationships/image" Target="../media/image127.png"/><Relationship Id="rId115" Type="http://schemas.openxmlformats.org/officeDocument/2006/relationships/customXml" Target="../ink/ink214.xml"/><Relationship Id="rId136" Type="http://schemas.openxmlformats.org/officeDocument/2006/relationships/image" Target="../media/image175.png"/><Relationship Id="rId157" Type="http://schemas.openxmlformats.org/officeDocument/2006/relationships/customXml" Target="../ink/ink235.xml"/><Relationship Id="rId178" Type="http://schemas.openxmlformats.org/officeDocument/2006/relationships/image" Target="../media/image196.png"/><Relationship Id="rId301" Type="http://schemas.openxmlformats.org/officeDocument/2006/relationships/customXml" Target="../ink/ink307.xml"/><Relationship Id="rId322" Type="http://schemas.openxmlformats.org/officeDocument/2006/relationships/image" Target="../media/image268.png"/><Relationship Id="rId343" Type="http://schemas.openxmlformats.org/officeDocument/2006/relationships/customXml" Target="../ink/ink328.xml"/><Relationship Id="rId364" Type="http://schemas.openxmlformats.org/officeDocument/2006/relationships/image" Target="../media/image289.png"/><Relationship Id="rId61" Type="http://schemas.openxmlformats.org/officeDocument/2006/relationships/customXml" Target="../ink/ink187.xml"/><Relationship Id="rId82" Type="http://schemas.openxmlformats.org/officeDocument/2006/relationships/image" Target="../media/image148.png"/><Relationship Id="rId199" Type="http://schemas.openxmlformats.org/officeDocument/2006/relationships/customXml" Target="../ink/ink256.xml"/><Relationship Id="rId203" Type="http://schemas.openxmlformats.org/officeDocument/2006/relationships/customXml" Target="../ink/ink258.xml"/><Relationship Id="rId385" Type="http://schemas.openxmlformats.org/officeDocument/2006/relationships/customXml" Target="../ink/ink349.xml"/><Relationship Id="rId19" Type="http://schemas.openxmlformats.org/officeDocument/2006/relationships/customXml" Target="../ink/ink166.xml"/><Relationship Id="rId224" Type="http://schemas.openxmlformats.org/officeDocument/2006/relationships/image" Target="../media/image219.png"/><Relationship Id="rId245" Type="http://schemas.openxmlformats.org/officeDocument/2006/relationships/customXml" Target="../ink/ink279.xml"/><Relationship Id="rId266" Type="http://schemas.openxmlformats.org/officeDocument/2006/relationships/image" Target="../media/image240.png"/><Relationship Id="rId287" Type="http://schemas.openxmlformats.org/officeDocument/2006/relationships/customXml" Target="../ink/ink300.xml"/><Relationship Id="rId410" Type="http://schemas.openxmlformats.org/officeDocument/2006/relationships/image" Target="../media/image312.png"/><Relationship Id="rId30" Type="http://schemas.openxmlformats.org/officeDocument/2006/relationships/image" Target="../media/image122.png"/><Relationship Id="rId105" Type="http://schemas.openxmlformats.org/officeDocument/2006/relationships/customXml" Target="../ink/ink209.xml"/><Relationship Id="rId126" Type="http://schemas.openxmlformats.org/officeDocument/2006/relationships/image" Target="../media/image170.png"/><Relationship Id="rId147" Type="http://schemas.openxmlformats.org/officeDocument/2006/relationships/customXml" Target="../ink/ink230.xml"/><Relationship Id="rId168" Type="http://schemas.openxmlformats.org/officeDocument/2006/relationships/image" Target="../media/image191.png"/><Relationship Id="rId312" Type="http://schemas.openxmlformats.org/officeDocument/2006/relationships/image" Target="../media/image263.png"/><Relationship Id="rId333" Type="http://schemas.openxmlformats.org/officeDocument/2006/relationships/customXml" Target="../ink/ink323.xml"/><Relationship Id="rId354" Type="http://schemas.openxmlformats.org/officeDocument/2006/relationships/image" Target="../media/image284.png"/><Relationship Id="rId51" Type="http://schemas.openxmlformats.org/officeDocument/2006/relationships/customXml" Target="../ink/ink182.xml"/><Relationship Id="rId72" Type="http://schemas.openxmlformats.org/officeDocument/2006/relationships/image" Target="../media/image143.png"/><Relationship Id="rId93" Type="http://schemas.openxmlformats.org/officeDocument/2006/relationships/customXml" Target="../ink/ink203.xml"/><Relationship Id="rId189" Type="http://schemas.openxmlformats.org/officeDocument/2006/relationships/customXml" Target="../ink/ink251.xml"/><Relationship Id="rId375" Type="http://schemas.openxmlformats.org/officeDocument/2006/relationships/customXml" Target="../ink/ink344.xml"/><Relationship Id="rId396" Type="http://schemas.openxmlformats.org/officeDocument/2006/relationships/image" Target="../media/image305.png"/><Relationship Id="rId3" Type="http://schemas.openxmlformats.org/officeDocument/2006/relationships/customXml" Target="../ink/ink158.xml"/><Relationship Id="rId214" Type="http://schemas.openxmlformats.org/officeDocument/2006/relationships/image" Target="../media/image214.png"/><Relationship Id="rId235" Type="http://schemas.openxmlformats.org/officeDocument/2006/relationships/customXml" Target="../ink/ink274.xml"/><Relationship Id="rId256" Type="http://schemas.openxmlformats.org/officeDocument/2006/relationships/image" Target="../media/image235.png"/><Relationship Id="rId277" Type="http://schemas.openxmlformats.org/officeDocument/2006/relationships/customXml" Target="../ink/ink295.xml"/><Relationship Id="rId298" Type="http://schemas.openxmlformats.org/officeDocument/2006/relationships/image" Target="../media/image256.png"/><Relationship Id="rId400" Type="http://schemas.openxmlformats.org/officeDocument/2006/relationships/image" Target="../media/image307.png"/><Relationship Id="rId421" Type="http://schemas.openxmlformats.org/officeDocument/2006/relationships/customXml" Target="../ink/ink367.xml"/><Relationship Id="rId116" Type="http://schemas.openxmlformats.org/officeDocument/2006/relationships/image" Target="../media/image165.png"/><Relationship Id="rId137" Type="http://schemas.openxmlformats.org/officeDocument/2006/relationships/customXml" Target="../ink/ink225.xml"/><Relationship Id="rId158" Type="http://schemas.openxmlformats.org/officeDocument/2006/relationships/image" Target="../media/image186.png"/><Relationship Id="rId302" Type="http://schemas.openxmlformats.org/officeDocument/2006/relationships/image" Target="../media/image258.png"/><Relationship Id="rId323" Type="http://schemas.openxmlformats.org/officeDocument/2006/relationships/customXml" Target="../ink/ink318.xml"/><Relationship Id="rId344" Type="http://schemas.openxmlformats.org/officeDocument/2006/relationships/image" Target="../media/image279.png"/><Relationship Id="rId20" Type="http://schemas.openxmlformats.org/officeDocument/2006/relationships/image" Target="../media/image117.png"/><Relationship Id="rId41" Type="http://schemas.openxmlformats.org/officeDocument/2006/relationships/customXml" Target="../ink/ink177.xml"/><Relationship Id="rId62" Type="http://schemas.openxmlformats.org/officeDocument/2006/relationships/image" Target="../media/image138.png"/><Relationship Id="rId83" Type="http://schemas.openxmlformats.org/officeDocument/2006/relationships/customXml" Target="../ink/ink198.xml"/><Relationship Id="rId179" Type="http://schemas.openxmlformats.org/officeDocument/2006/relationships/customXml" Target="../ink/ink246.xml"/><Relationship Id="rId365" Type="http://schemas.openxmlformats.org/officeDocument/2006/relationships/customXml" Target="../ink/ink339.xml"/><Relationship Id="rId386" Type="http://schemas.openxmlformats.org/officeDocument/2006/relationships/image" Target="../media/image300.png"/><Relationship Id="rId190" Type="http://schemas.openxmlformats.org/officeDocument/2006/relationships/image" Target="../media/image202.png"/><Relationship Id="rId204" Type="http://schemas.openxmlformats.org/officeDocument/2006/relationships/image" Target="../media/image209.png"/><Relationship Id="rId225" Type="http://schemas.openxmlformats.org/officeDocument/2006/relationships/customXml" Target="../ink/ink269.xml"/><Relationship Id="rId246" Type="http://schemas.openxmlformats.org/officeDocument/2006/relationships/image" Target="../media/image230.png"/><Relationship Id="rId267" Type="http://schemas.openxmlformats.org/officeDocument/2006/relationships/customXml" Target="../ink/ink290.xml"/><Relationship Id="rId288" Type="http://schemas.openxmlformats.org/officeDocument/2006/relationships/image" Target="../media/image251.png"/><Relationship Id="rId411" Type="http://schemas.openxmlformats.org/officeDocument/2006/relationships/customXml" Target="../ink/ink362.xml"/><Relationship Id="rId106" Type="http://schemas.openxmlformats.org/officeDocument/2006/relationships/image" Target="../media/image160.png"/><Relationship Id="rId127" Type="http://schemas.openxmlformats.org/officeDocument/2006/relationships/customXml" Target="../ink/ink220.xml"/><Relationship Id="rId313" Type="http://schemas.openxmlformats.org/officeDocument/2006/relationships/customXml" Target="../ink/ink313.xml"/><Relationship Id="rId10" Type="http://schemas.openxmlformats.org/officeDocument/2006/relationships/image" Target="../media/image112.png"/><Relationship Id="rId31" Type="http://schemas.openxmlformats.org/officeDocument/2006/relationships/customXml" Target="../ink/ink172.xml"/><Relationship Id="rId52" Type="http://schemas.openxmlformats.org/officeDocument/2006/relationships/image" Target="../media/image133.png"/><Relationship Id="rId73" Type="http://schemas.openxmlformats.org/officeDocument/2006/relationships/customXml" Target="../ink/ink193.xml"/><Relationship Id="rId94" Type="http://schemas.openxmlformats.org/officeDocument/2006/relationships/image" Target="../media/image154.png"/><Relationship Id="rId148" Type="http://schemas.openxmlformats.org/officeDocument/2006/relationships/image" Target="../media/image181.png"/><Relationship Id="rId169" Type="http://schemas.openxmlformats.org/officeDocument/2006/relationships/customXml" Target="../ink/ink241.xml"/><Relationship Id="rId334" Type="http://schemas.openxmlformats.org/officeDocument/2006/relationships/image" Target="../media/image274.png"/><Relationship Id="rId355" Type="http://schemas.openxmlformats.org/officeDocument/2006/relationships/customXml" Target="../ink/ink334.xml"/><Relationship Id="rId376" Type="http://schemas.openxmlformats.org/officeDocument/2006/relationships/image" Target="../media/image295.png"/><Relationship Id="rId397" Type="http://schemas.openxmlformats.org/officeDocument/2006/relationships/customXml" Target="../ink/ink355.xml"/><Relationship Id="rId4" Type="http://schemas.openxmlformats.org/officeDocument/2006/relationships/image" Target="../media/image109.png"/><Relationship Id="rId180" Type="http://schemas.openxmlformats.org/officeDocument/2006/relationships/image" Target="../media/image197.png"/><Relationship Id="rId215" Type="http://schemas.openxmlformats.org/officeDocument/2006/relationships/customXml" Target="../ink/ink264.xml"/><Relationship Id="rId236" Type="http://schemas.openxmlformats.org/officeDocument/2006/relationships/image" Target="../media/image225.png"/><Relationship Id="rId257" Type="http://schemas.openxmlformats.org/officeDocument/2006/relationships/customXml" Target="../ink/ink285.xml"/><Relationship Id="rId278" Type="http://schemas.openxmlformats.org/officeDocument/2006/relationships/image" Target="../media/image246.png"/><Relationship Id="rId401" Type="http://schemas.openxmlformats.org/officeDocument/2006/relationships/customXml" Target="../ink/ink357.xml"/><Relationship Id="rId422" Type="http://schemas.openxmlformats.org/officeDocument/2006/relationships/image" Target="../media/image318.png"/><Relationship Id="rId303" Type="http://schemas.openxmlformats.org/officeDocument/2006/relationships/customXml" Target="../ink/ink308.xml"/><Relationship Id="rId42" Type="http://schemas.openxmlformats.org/officeDocument/2006/relationships/image" Target="../media/image128.png"/><Relationship Id="rId84" Type="http://schemas.openxmlformats.org/officeDocument/2006/relationships/image" Target="../media/image149.png"/><Relationship Id="rId138" Type="http://schemas.openxmlformats.org/officeDocument/2006/relationships/image" Target="../media/image176.png"/><Relationship Id="rId345" Type="http://schemas.openxmlformats.org/officeDocument/2006/relationships/customXml" Target="../ink/ink329.xml"/><Relationship Id="rId387" Type="http://schemas.openxmlformats.org/officeDocument/2006/relationships/customXml" Target="../ink/ink350.xml"/><Relationship Id="rId191" Type="http://schemas.openxmlformats.org/officeDocument/2006/relationships/customXml" Target="../ink/ink252.xml"/><Relationship Id="rId205" Type="http://schemas.openxmlformats.org/officeDocument/2006/relationships/customXml" Target="../ink/ink259.xml"/><Relationship Id="rId247" Type="http://schemas.openxmlformats.org/officeDocument/2006/relationships/customXml" Target="../ink/ink280.xml"/><Relationship Id="rId412" Type="http://schemas.openxmlformats.org/officeDocument/2006/relationships/image" Target="../media/image313.png"/><Relationship Id="rId107" Type="http://schemas.openxmlformats.org/officeDocument/2006/relationships/customXml" Target="../ink/ink210.xml"/><Relationship Id="rId289" Type="http://schemas.openxmlformats.org/officeDocument/2006/relationships/customXml" Target="../ink/ink301.xml"/><Relationship Id="rId11" Type="http://schemas.openxmlformats.org/officeDocument/2006/relationships/customXml" Target="../ink/ink162.xml"/><Relationship Id="rId53" Type="http://schemas.openxmlformats.org/officeDocument/2006/relationships/customXml" Target="../ink/ink183.xml"/><Relationship Id="rId149" Type="http://schemas.openxmlformats.org/officeDocument/2006/relationships/customXml" Target="../ink/ink231.xml"/><Relationship Id="rId314" Type="http://schemas.openxmlformats.org/officeDocument/2006/relationships/image" Target="../media/image264.png"/><Relationship Id="rId356" Type="http://schemas.openxmlformats.org/officeDocument/2006/relationships/image" Target="../media/image285.png"/><Relationship Id="rId398" Type="http://schemas.openxmlformats.org/officeDocument/2006/relationships/image" Target="../media/image306.png"/><Relationship Id="rId95" Type="http://schemas.openxmlformats.org/officeDocument/2006/relationships/customXml" Target="../ink/ink204.xml"/><Relationship Id="rId160" Type="http://schemas.openxmlformats.org/officeDocument/2006/relationships/image" Target="../media/image187.png"/><Relationship Id="rId216" Type="http://schemas.openxmlformats.org/officeDocument/2006/relationships/image" Target="../media/image215.png"/><Relationship Id="rId258" Type="http://schemas.openxmlformats.org/officeDocument/2006/relationships/image" Target="../media/image236.png"/><Relationship Id="rId22" Type="http://schemas.openxmlformats.org/officeDocument/2006/relationships/image" Target="../media/image118.png"/><Relationship Id="rId64" Type="http://schemas.openxmlformats.org/officeDocument/2006/relationships/image" Target="../media/image139.png"/><Relationship Id="rId118" Type="http://schemas.openxmlformats.org/officeDocument/2006/relationships/image" Target="../media/image166.png"/><Relationship Id="rId325" Type="http://schemas.openxmlformats.org/officeDocument/2006/relationships/customXml" Target="../ink/ink319.xml"/><Relationship Id="rId367" Type="http://schemas.openxmlformats.org/officeDocument/2006/relationships/customXml" Target="../ink/ink340.xml"/><Relationship Id="rId171" Type="http://schemas.openxmlformats.org/officeDocument/2006/relationships/customXml" Target="../ink/ink242.xml"/><Relationship Id="rId227" Type="http://schemas.openxmlformats.org/officeDocument/2006/relationships/customXml" Target="../ink/ink270.xml"/><Relationship Id="rId269" Type="http://schemas.openxmlformats.org/officeDocument/2006/relationships/customXml" Target="../ink/ink291.xml"/><Relationship Id="rId33" Type="http://schemas.openxmlformats.org/officeDocument/2006/relationships/customXml" Target="../ink/ink173.xml"/><Relationship Id="rId129" Type="http://schemas.openxmlformats.org/officeDocument/2006/relationships/customXml" Target="../ink/ink221.xml"/><Relationship Id="rId280" Type="http://schemas.openxmlformats.org/officeDocument/2006/relationships/image" Target="../media/image247.png"/><Relationship Id="rId336" Type="http://schemas.openxmlformats.org/officeDocument/2006/relationships/image" Target="../media/image275.png"/><Relationship Id="rId75" Type="http://schemas.openxmlformats.org/officeDocument/2006/relationships/customXml" Target="../ink/ink194.xml"/><Relationship Id="rId140" Type="http://schemas.openxmlformats.org/officeDocument/2006/relationships/image" Target="../media/image177.png"/><Relationship Id="rId182" Type="http://schemas.openxmlformats.org/officeDocument/2006/relationships/image" Target="../media/image198.png"/><Relationship Id="rId378" Type="http://schemas.openxmlformats.org/officeDocument/2006/relationships/image" Target="../media/image296.png"/><Relationship Id="rId403" Type="http://schemas.openxmlformats.org/officeDocument/2006/relationships/customXml" Target="../ink/ink358.xml"/><Relationship Id="rId6" Type="http://schemas.openxmlformats.org/officeDocument/2006/relationships/image" Target="../media/image110.png"/><Relationship Id="rId238" Type="http://schemas.openxmlformats.org/officeDocument/2006/relationships/image" Target="../media/image226.png"/><Relationship Id="rId291" Type="http://schemas.openxmlformats.org/officeDocument/2006/relationships/customXml" Target="../ink/ink302.xml"/><Relationship Id="rId305" Type="http://schemas.openxmlformats.org/officeDocument/2006/relationships/customXml" Target="../ink/ink309.xml"/><Relationship Id="rId347" Type="http://schemas.openxmlformats.org/officeDocument/2006/relationships/customXml" Target="../ink/ink330.xml"/><Relationship Id="rId44" Type="http://schemas.openxmlformats.org/officeDocument/2006/relationships/image" Target="../media/image129.png"/><Relationship Id="rId86" Type="http://schemas.openxmlformats.org/officeDocument/2006/relationships/image" Target="../media/image150.png"/><Relationship Id="rId151" Type="http://schemas.openxmlformats.org/officeDocument/2006/relationships/customXml" Target="../ink/ink232.xml"/><Relationship Id="rId389" Type="http://schemas.openxmlformats.org/officeDocument/2006/relationships/customXml" Target="../ink/ink351.xml"/><Relationship Id="rId193" Type="http://schemas.openxmlformats.org/officeDocument/2006/relationships/customXml" Target="../ink/ink253.xml"/><Relationship Id="rId207" Type="http://schemas.openxmlformats.org/officeDocument/2006/relationships/customXml" Target="../ink/ink260.xml"/><Relationship Id="rId249" Type="http://schemas.openxmlformats.org/officeDocument/2006/relationships/customXml" Target="../ink/ink281.xml"/><Relationship Id="rId414" Type="http://schemas.openxmlformats.org/officeDocument/2006/relationships/image" Target="../media/image314.png"/><Relationship Id="rId13" Type="http://schemas.openxmlformats.org/officeDocument/2006/relationships/customXml" Target="../ink/ink163.xml"/><Relationship Id="rId109" Type="http://schemas.openxmlformats.org/officeDocument/2006/relationships/customXml" Target="../ink/ink211.xml"/><Relationship Id="rId260" Type="http://schemas.openxmlformats.org/officeDocument/2006/relationships/image" Target="../media/image237.png"/><Relationship Id="rId316" Type="http://schemas.openxmlformats.org/officeDocument/2006/relationships/image" Target="../media/image265.png"/><Relationship Id="rId55" Type="http://schemas.openxmlformats.org/officeDocument/2006/relationships/customXml" Target="../ink/ink184.xml"/><Relationship Id="rId97" Type="http://schemas.openxmlformats.org/officeDocument/2006/relationships/customXml" Target="../ink/ink205.xml"/><Relationship Id="rId120" Type="http://schemas.openxmlformats.org/officeDocument/2006/relationships/image" Target="../media/image167.png"/><Relationship Id="rId358" Type="http://schemas.openxmlformats.org/officeDocument/2006/relationships/image" Target="../media/image286.png"/><Relationship Id="rId162" Type="http://schemas.openxmlformats.org/officeDocument/2006/relationships/image" Target="../media/image188.png"/><Relationship Id="rId218" Type="http://schemas.openxmlformats.org/officeDocument/2006/relationships/image" Target="../media/image216.png"/><Relationship Id="rId271" Type="http://schemas.openxmlformats.org/officeDocument/2006/relationships/customXml" Target="../ink/ink292.xml"/><Relationship Id="rId24" Type="http://schemas.openxmlformats.org/officeDocument/2006/relationships/image" Target="../media/image119.png"/><Relationship Id="rId66" Type="http://schemas.openxmlformats.org/officeDocument/2006/relationships/image" Target="../media/image140.png"/><Relationship Id="rId131" Type="http://schemas.openxmlformats.org/officeDocument/2006/relationships/customXml" Target="../ink/ink222.xml"/><Relationship Id="rId327" Type="http://schemas.openxmlformats.org/officeDocument/2006/relationships/customXml" Target="../ink/ink320.xml"/><Relationship Id="rId369" Type="http://schemas.openxmlformats.org/officeDocument/2006/relationships/customXml" Target="../ink/ink341.xml"/><Relationship Id="rId173" Type="http://schemas.openxmlformats.org/officeDocument/2006/relationships/customXml" Target="../ink/ink243.xml"/><Relationship Id="rId229" Type="http://schemas.openxmlformats.org/officeDocument/2006/relationships/customXml" Target="../ink/ink271.xml"/><Relationship Id="rId380" Type="http://schemas.openxmlformats.org/officeDocument/2006/relationships/image" Target="../media/image297.png"/><Relationship Id="rId240" Type="http://schemas.openxmlformats.org/officeDocument/2006/relationships/image" Target="../media/image227.png"/><Relationship Id="rId35" Type="http://schemas.openxmlformats.org/officeDocument/2006/relationships/customXml" Target="../ink/ink174.xml"/><Relationship Id="rId77" Type="http://schemas.openxmlformats.org/officeDocument/2006/relationships/customXml" Target="../ink/ink195.xml"/><Relationship Id="rId100" Type="http://schemas.openxmlformats.org/officeDocument/2006/relationships/image" Target="../media/image157.png"/><Relationship Id="rId282" Type="http://schemas.openxmlformats.org/officeDocument/2006/relationships/image" Target="../media/image248.png"/><Relationship Id="rId338" Type="http://schemas.openxmlformats.org/officeDocument/2006/relationships/image" Target="../media/image276.png"/><Relationship Id="rId8" Type="http://schemas.openxmlformats.org/officeDocument/2006/relationships/image" Target="../media/image111.png"/><Relationship Id="rId142" Type="http://schemas.openxmlformats.org/officeDocument/2006/relationships/image" Target="../media/image178.png"/><Relationship Id="rId184" Type="http://schemas.openxmlformats.org/officeDocument/2006/relationships/image" Target="../media/image199.png"/><Relationship Id="rId391" Type="http://schemas.openxmlformats.org/officeDocument/2006/relationships/customXml" Target="../ink/ink352.xml"/><Relationship Id="rId405" Type="http://schemas.openxmlformats.org/officeDocument/2006/relationships/customXml" Target="../ink/ink359.xml"/><Relationship Id="rId251" Type="http://schemas.openxmlformats.org/officeDocument/2006/relationships/customXml" Target="../ink/ink282.xml"/><Relationship Id="rId46" Type="http://schemas.openxmlformats.org/officeDocument/2006/relationships/image" Target="../media/image130.png"/><Relationship Id="rId293" Type="http://schemas.openxmlformats.org/officeDocument/2006/relationships/customXml" Target="../ink/ink303.xml"/><Relationship Id="rId307" Type="http://schemas.openxmlformats.org/officeDocument/2006/relationships/customXml" Target="../ink/ink310.xml"/><Relationship Id="rId349" Type="http://schemas.openxmlformats.org/officeDocument/2006/relationships/customXml" Target="../ink/ink331.xml"/><Relationship Id="rId88" Type="http://schemas.openxmlformats.org/officeDocument/2006/relationships/image" Target="../media/image151.png"/><Relationship Id="rId111" Type="http://schemas.openxmlformats.org/officeDocument/2006/relationships/customXml" Target="../ink/ink212.xml"/><Relationship Id="rId153" Type="http://schemas.openxmlformats.org/officeDocument/2006/relationships/customXml" Target="../ink/ink233.xml"/><Relationship Id="rId195" Type="http://schemas.openxmlformats.org/officeDocument/2006/relationships/customXml" Target="../ink/ink254.xml"/><Relationship Id="rId209" Type="http://schemas.openxmlformats.org/officeDocument/2006/relationships/customXml" Target="../ink/ink261.xml"/><Relationship Id="rId360" Type="http://schemas.openxmlformats.org/officeDocument/2006/relationships/image" Target="../media/image287.png"/><Relationship Id="rId416" Type="http://schemas.openxmlformats.org/officeDocument/2006/relationships/image" Target="../media/image315.png"/><Relationship Id="rId220" Type="http://schemas.openxmlformats.org/officeDocument/2006/relationships/image" Target="../media/image217.png"/><Relationship Id="rId15" Type="http://schemas.openxmlformats.org/officeDocument/2006/relationships/customXml" Target="../ink/ink164.xml"/><Relationship Id="rId57" Type="http://schemas.openxmlformats.org/officeDocument/2006/relationships/customXml" Target="../ink/ink185.xml"/><Relationship Id="rId262" Type="http://schemas.openxmlformats.org/officeDocument/2006/relationships/image" Target="../media/image238.png"/><Relationship Id="rId318" Type="http://schemas.openxmlformats.org/officeDocument/2006/relationships/image" Target="../media/image266.png"/><Relationship Id="rId99" Type="http://schemas.openxmlformats.org/officeDocument/2006/relationships/customXml" Target="../ink/ink206.xml"/><Relationship Id="rId122" Type="http://schemas.openxmlformats.org/officeDocument/2006/relationships/image" Target="../media/image168.png"/><Relationship Id="rId164" Type="http://schemas.openxmlformats.org/officeDocument/2006/relationships/image" Target="../media/image189.png"/><Relationship Id="rId371" Type="http://schemas.openxmlformats.org/officeDocument/2006/relationships/customXml" Target="../ink/ink342.xml"/><Relationship Id="rId26" Type="http://schemas.openxmlformats.org/officeDocument/2006/relationships/image" Target="../media/image120.png"/><Relationship Id="rId231" Type="http://schemas.openxmlformats.org/officeDocument/2006/relationships/customXml" Target="../ink/ink272.xml"/><Relationship Id="rId273" Type="http://schemas.openxmlformats.org/officeDocument/2006/relationships/customXml" Target="../ink/ink293.xml"/><Relationship Id="rId329" Type="http://schemas.openxmlformats.org/officeDocument/2006/relationships/customXml" Target="../ink/ink321.xml"/><Relationship Id="rId68" Type="http://schemas.openxmlformats.org/officeDocument/2006/relationships/image" Target="../media/image141.png"/><Relationship Id="rId133" Type="http://schemas.openxmlformats.org/officeDocument/2006/relationships/customXml" Target="../ink/ink223.xml"/><Relationship Id="rId175" Type="http://schemas.openxmlformats.org/officeDocument/2006/relationships/customXml" Target="../ink/ink244.xml"/><Relationship Id="rId340" Type="http://schemas.openxmlformats.org/officeDocument/2006/relationships/image" Target="../media/image277.png"/><Relationship Id="rId200" Type="http://schemas.openxmlformats.org/officeDocument/2006/relationships/image" Target="../media/image207.png"/><Relationship Id="rId382" Type="http://schemas.openxmlformats.org/officeDocument/2006/relationships/image" Target="../media/image298.png"/><Relationship Id="rId242" Type="http://schemas.openxmlformats.org/officeDocument/2006/relationships/image" Target="../media/image228.png"/><Relationship Id="rId284" Type="http://schemas.openxmlformats.org/officeDocument/2006/relationships/image" Target="../media/image249.png"/><Relationship Id="rId37" Type="http://schemas.openxmlformats.org/officeDocument/2006/relationships/customXml" Target="../ink/ink175.xml"/><Relationship Id="rId79" Type="http://schemas.openxmlformats.org/officeDocument/2006/relationships/customXml" Target="../ink/ink196.xml"/><Relationship Id="rId102" Type="http://schemas.openxmlformats.org/officeDocument/2006/relationships/image" Target="../media/image158.png"/><Relationship Id="rId144" Type="http://schemas.openxmlformats.org/officeDocument/2006/relationships/image" Target="../media/image179.png"/><Relationship Id="rId90" Type="http://schemas.openxmlformats.org/officeDocument/2006/relationships/image" Target="../media/image152.png"/><Relationship Id="rId186" Type="http://schemas.openxmlformats.org/officeDocument/2006/relationships/image" Target="../media/image200.png"/><Relationship Id="rId351" Type="http://schemas.openxmlformats.org/officeDocument/2006/relationships/customXml" Target="../ink/ink332.xml"/><Relationship Id="rId393" Type="http://schemas.openxmlformats.org/officeDocument/2006/relationships/customXml" Target="../ink/ink353.xml"/><Relationship Id="rId407" Type="http://schemas.openxmlformats.org/officeDocument/2006/relationships/customXml" Target="../ink/ink360.xml"/><Relationship Id="rId211" Type="http://schemas.openxmlformats.org/officeDocument/2006/relationships/customXml" Target="../ink/ink262.xml"/><Relationship Id="rId253" Type="http://schemas.openxmlformats.org/officeDocument/2006/relationships/customXml" Target="../ink/ink283.xml"/><Relationship Id="rId295" Type="http://schemas.openxmlformats.org/officeDocument/2006/relationships/customXml" Target="../ink/ink304.xml"/><Relationship Id="rId309" Type="http://schemas.openxmlformats.org/officeDocument/2006/relationships/customXml" Target="../ink/ink311.xml"/><Relationship Id="rId48" Type="http://schemas.openxmlformats.org/officeDocument/2006/relationships/image" Target="../media/image131.png"/><Relationship Id="rId113" Type="http://schemas.openxmlformats.org/officeDocument/2006/relationships/customXml" Target="../ink/ink213.xml"/><Relationship Id="rId320" Type="http://schemas.openxmlformats.org/officeDocument/2006/relationships/image" Target="../media/image267.png"/><Relationship Id="rId155" Type="http://schemas.openxmlformats.org/officeDocument/2006/relationships/customXml" Target="../ink/ink234.xml"/><Relationship Id="rId197" Type="http://schemas.openxmlformats.org/officeDocument/2006/relationships/customXml" Target="../ink/ink255.xml"/><Relationship Id="rId362" Type="http://schemas.openxmlformats.org/officeDocument/2006/relationships/image" Target="../media/image288.png"/><Relationship Id="rId418" Type="http://schemas.openxmlformats.org/officeDocument/2006/relationships/image" Target="../media/image316.png"/><Relationship Id="rId222" Type="http://schemas.openxmlformats.org/officeDocument/2006/relationships/image" Target="../media/image218.png"/><Relationship Id="rId264" Type="http://schemas.openxmlformats.org/officeDocument/2006/relationships/image" Target="../media/image239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76.png"/><Relationship Id="rId21" Type="http://schemas.openxmlformats.org/officeDocument/2006/relationships/image" Target="../media/image328.png"/><Relationship Id="rId42" Type="http://schemas.openxmlformats.org/officeDocument/2006/relationships/customXml" Target="../ink/ink388.xml"/><Relationship Id="rId63" Type="http://schemas.openxmlformats.org/officeDocument/2006/relationships/image" Target="../media/image349.png"/><Relationship Id="rId84" Type="http://schemas.openxmlformats.org/officeDocument/2006/relationships/customXml" Target="../ink/ink409.xml"/><Relationship Id="rId138" Type="http://schemas.openxmlformats.org/officeDocument/2006/relationships/customXml" Target="../ink/ink436.xml"/><Relationship Id="rId159" Type="http://schemas.openxmlformats.org/officeDocument/2006/relationships/image" Target="../media/image397.png"/><Relationship Id="rId107" Type="http://schemas.openxmlformats.org/officeDocument/2006/relationships/image" Target="../media/image371.png"/><Relationship Id="rId11" Type="http://schemas.openxmlformats.org/officeDocument/2006/relationships/image" Target="../media/image323.png"/><Relationship Id="rId32" Type="http://schemas.openxmlformats.org/officeDocument/2006/relationships/customXml" Target="../ink/ink383.xml"/><Relationship Id="rId53" Type="http://schemas.openxmlformats.org/officeDocument/2006/relationships/image" Target="../media/image344.png"/><Relationship Id="rId74" Type="http://schemas.openxmlformats.org/officeDocument/2006/relationships/customXml" Target="../ink/ink404.xml"/><Relationship Id="rId128" Type="http://schemas.openxmlformats.org/officeDocument/2006/relationships/customXml" Target="../ink/ink431.xml"/><Relationship Id="rId149" Type="http://schemas.openxmlformats.org/officeDocument/2006/relationships/image" Target="../media/image392.png"/><Relationship Id="rId5" Type="http://schemas.openxmlformats.org/officeDocument/2006/relationships/image" Target="../media/image320.png"/><Relationship Id="rId95" Type="http://schemas.openxmlformats.org/officeDocument/2006/relationships/image" Target="../media/image365.png"/><Relationship Id="rId160" Type="http://schemas.openxmlformats.org/officeDocument/2006/relationships/customXml" Target="../ink/ink447.xml"/><Relationship Id="rId22" Type="http://schemas.openxmlformats.org/officeDocument/2006/relationships/customXml" Target="../ink/ink378.xml"/><Relationship Id="rId43" Type="http://schemas.openxmlformats.org/officeDocument/2006/relationships/image" Target="../media/image339.png"/><Relationship Id="rId64" Type="http://schemas.openxmlformats.org/officeDocument/2006/relationships/customXml" Target="../ink/ink399.xml"/><Relationship Id="rId118" Type="http://schemas.openxmlformats.org/officeDocument/2006/relationships/customXml" Target="../ink/ink426.xml"/><Relationship Id="rId139" Type="http://schemas.openxmlformats.org/officeDocument/2006/relationships/image" Target="../media/image387.png"/><Relationship Id="rId85" Type="http://schemas.openxmlformats.org/officeDocument/2006/relationships/image" Target="../media/image360.png"/><Relationship Id="rId150" Type="http://schemas.openxmlformats.org/officeDocument/2006/relationships/customXml" Target="../ink/ink442.xml"/><Relationship Id="rId12" Type="http://schemas.openxmlformats.org/officeDocument/2006/relationships/customXml" Target="../ink/ink373.xml"/><Relationship Id="rId17" Type="http://schemas.openxmlformats.org/officeDocument/2006/relationships/image" Target="../media/image326.png"/><Relationship Id="rId33" Type="http://schemas.openxmlformats.org/officeDocument/2006/relationships/image" Target="../media/image334.png"/><Relationship Id="rId38" Type="http://schemas.openxmlformats.org/officeDocument/2006/relationships/customXml" Target="../ink/ink386.xml"/><Relationship Id="rId59" Type="http://schemas.openxmlformats.org/officeDocument/2006/relationships/image" Target="../media/image347.png"/><Relationship Id="rId103" Type="http://schemas.openxmlformats.org/officeDocument/2006/relationships/image" Target="../media/image369.png"/><Relationship Id="rId108" Type="http://schemas.openxmlformats.org/officeDocument/2006/relationships/customXml" Target="../ink/ink421.xml"/><Relationship Id="rId124" Type="http://schemas.openxmlformats.org/officeDocument/2006/relationships/customXml" Target="../ink/ink429.xml"/><Relationship Id="rId129" Type="http://schemas.openxmlformats.org/officeDocument/2006/relationships/image" Target="../media/image382.png"/><Relationship Id="rId54" Type="http://schemas.openxmlformats.org/officeDocument/2006/relationships/customXml" Target="../ink/ink394.xml"/><Relationship Id="rId70" Type="http://schemas.openxmlformats.org/officeDocument/2006/relationships/customXml" Target="../ink/ink402.xml"/><Relationship Id="rId75" Type="http://schemas.openxmlformats.org/officeDocument/2006/relationships/image" Target="../media/image355.png"/><Relationship Id="rId91" Type="http://schemas.openxmlformats.org/officeDocument/2006/relationships/image" Target="../media/image363.png"/><Relationship Id="rId96" Type="http://schemas.openxmlformats.org/officeDocument/2006/relationships/customXml" Target="../ink/ink415.xml"/><Relationship Id="rId140" Type="http://schemas.openxmlformats.org/officeDocument/2006/relationships/customXml" Target="../ink/ink437.xml"/><Relationship Id="rId145" Type="http://schemas.openxmlformats.org/officeDocument/2006/relationships/image" Target="../media/image390.png"/><Relationship Id="rId161" Type="http://schemas.openxmlformats.org/officeDocument/2006/relationships/image" Target="../media/image398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370.xml"/><Relationship Id="rId23" Type="http://schemas.openxmlformats.org/officeDocument/2006/relationships/image" Target="../media/image329.png"/><Relationship Id="rId28" Type="http://schemas.openxmlformats.org/officeDocument/2006/relationships/customXml" Target="../ink/ink381.xml"/><Relationship Id="rId49" Type="http://schemas.openxmlformats.org/officeDocument/2006/relationships/image" Target="../media/image342.png"/><Relationship Id="rId114" Type="http://schemas.openxmlformats.org/officeDocument/2006/relationships/customXml" Target="../ink/ink424.xml"/><Relationship Id="rId119" Type="http://schemas.openxmlformats.org/officeDocument/2006/relationships/image" Target="../media/image377.png"/><Relationship Id="rId44" Type="http://schemas.openxmlformats.org/officeDocument/2006/relationships/customXml" Target="../ink/ink389.xml"/><Relationship Id="rId60" Type="http://schemas.openxmlformats.org/officeDocument/2006/relationships/customXml" Target="../ink/ink397.xml"/><Relationship Id="rId65" Type="http://schemas.openxmlformats.org/officeDocument/2006/relationships/image" Target="../media/image350.png"/><Relationship Id="rId81" Type="http://schemas.openxmlformats.org/officeDocument/2006/relationships/image" Target="../media/image358.png"/><Relationship Id="rId86" Type="http://schemas.openxmlformats.org/officeDocument/2006/relationships/customXml" Target="../ink/ink410.xml"/><Relationship Id="rId130" Type="http://schemas.openxmlformats.org/officeDocument/2006/relationships/customXml" Target="../ink/ink432.xml"/><Relationship Id="rId135" Type="http://schemas.openxmlformats.org/officeDocument/2006/relationships/image" Target="../media/image385.png"/><Relationship Id="rId151" Type="http://schemas.openxmlformats.org/officeDocument/2006/relationships/image" Target="../media/image393.png"/><Relationship Id="rId156" Type="http://schemas.openxmlformats.org/officeDocument/2006/relationships/customXml" Target="../ink/ink445.xml"/><Relationship Id="rId13" Type="http://schemas.openxmlformats.org/officeDocument/2006/relationships/image" Target="../media/image324.png"/><Relationship Id="rId18" Type="http://schemas.openxmlformats.org/officeDocument/2006/relationships/customXml" Target="../ink/ink376.xml"/><Relationship Id="rId39" Type="http://schemas.openxmlformats.org/officeDocument/2006/relationships/image" Target="../media/image337.png"/><Relationship Id="rId109" Type="http://schemas.openxmlformats.org/officeDocument/2006/relationships/image" Target="../media/image372.png"/><Relationship Id="rId34" Type="http://schemas.openxmlformats.org/officeDocument/2006/relationships/customXml" Target="../ink/ink384.xml"/><Relationship Id="rId50" Type="http://schemas.openxmlformats.org/officeDocument/2006/relationships/customXml" Target="../ink/ink392.xml"/><Relationship Id="rId55" Type="http://schemas.openxmlformats.org/officeDocument/2006/relationships/image" Target="../media/image345.png"/><Relationship Id="rId76" Type="http://schemas.openxmlformats.org/officeDocument/2006/relationships/customXml" Target="../ink/ink405.xml"/><Relationship Id="rId97" Type="http://schemas.openxmlformats.org/officeDocument/2006/relationships/image" Target="../media/image366.png"/><Relationship Id="rId104" Type="http://schemas.openxmlformats.org/officeDocument/2006/relationships/customXml" Target="../ink/ink419.xml"/><Relationship Id="rId120" Type="http://schemas.openxmlformats.org/officeDocument/2006/relationships/customXml" Target="../ink/ink427.xml"/><Relationship Id="rId125" Type="http://schemas.openxmlformats.org/officeDocument/2006/relationships/image" Target="../media/image380.png"/><Relationship Id="rId141" Type="http://schemas.openxmlformats.org/officeDocument/2006/relationships/image" Target="../media/image388.png"/><Relationship Id="rId146" Type="http://schemas.openxmlformats.org/officeDocument/2006/relationships/customXml" Target="../ink/ink440.xml"/><Relationship Id="rId7" Type="http://schemas.openxmlformats.org/officeDocument/2006/relationships/image" Target="../media/image321.png"/><Relationship Id="rId71" Type="http://schemas.openxmlformats.org/officeDocument/2006/relationships/image" Target="../media/image353.png"/><Relationship Id="rId92" Type="http://schemas.openxmlformats.org/officeDocument/2006/relationships/customXml" Target="../ink/ink413.xml"/><Relationship Id="rId2" Type="http://schemas.openxmlformats.org/officeDocument/2006/relationships/customXml" Target="../ink/ink368.xml"/><Relationship Id="rId29" Type="http://schemas.openxmlformats.org/officeDocument/2006/relationships/image" Target="../media/image332.png"/><Relationship Id="rId24" Type="http://schemas.openxmlformats.org/officeDocument/2006/relationships/customXml" Target="../ink/ink379.xml"/><Relationship Id="rId40" Type="http://schemas.openxmlformats.org/officeDocument/2006/relationships/customXml" Target="../ink/ink387.xml"/><Relationship Id="rId45" Type="http://schemas.openxmlformats.org/officeDocument/2006/relationships/image" Target="../media/image340.png"/><Relationship Id="rId66" Type="http://schemas.openxmlformats.org/officeDocument/2006/relationships/customXml" Target="../ink/ink400.xml"/><Relationship Id="rId87" Type="http://schemas.openxmlformats.org/officeDocument/2006/relationships/image" Target="../media/image361.png"/><Relationship Id="rId110" Type="http://schemas.openxmlformats.org/officeDocument/2006/relationships/customXml" Target="../ink/ink422.xml"/><Relationship Id="rId115" Type="http://schemas.openxmlformats.org/officeDocument/2006/relationships/image" Target="../media/image375.png"/><Relationship Id="rId131" Type="http://schemas.openxmlformats.org/officeDocument/2006/relationships/image" Target="../media/image383.png"/><Relationship Id="rId136" Type="http://schemas.openxmlformats.org/officeDocument/2006/relationships/customXml" Target="../ink/ink435.xml"/><Relationship Id="rId157" Type="http://schemas.openxmlformats.org/officeDocument/2006/relationships/image" Target="../media/image396.png"/><Relationship Id="rId61" Type="http://schemas.openxmlformats.org/officeDocument/2006/relationships/image" Target="../media/image348.png"/><Relationship Id="rId82" Type="http://schemas.openxmlformats.org/officeDocument/2006/relationships/customXml" Target="../ink/ink408.xml"/><Relationship Id="rId152" Type="http://schemas.openxmlformats.org/officeDocument/2006/relationships/customXml" Target="../ink/ink443.xml"/><Relationship Id="rId19" Type="http://schemas.openxmlformats.org/officeDocument/2006/relationships/image" Target="../media/image327.png"/><Relationship Id="rId14" Type="http://schemas.openxmlformats.org/officeDocument/2006/relationships/customXml" Target="../ink/ink374.xml"/><Relationship Id="rId30" Type="http://schemas.openxmlformats.org/officeDocument/2006/relationships/customXml" Target="../ink/ink382.xml"/><Relationship Id="rId35" Type="http://schemas.openxmlformats.org/officeDocument/2006/relationships/image" Target="../media/image335.png"/><Relationship Id="rId56" Type="http://schemas.openxmlformats.org/officeDocument/2006/relationships/customXml" Target="../ink/ink395.xml"/><Relationship Id="rId77" Type="http://schemas.openxmlformats.org/officeDocument/2006/relationships/image" Target="../media/image356.png"/><Relationship Id="rId100" Type="http://schemas.openxmlformats.org/officeDocument/2006/relationships/customXml" Target="../ink/ink417.xml"/><Relationship Id="rId105" Type="http://schemas.openxmlformats.org/officeDocument/2006/relationships/image" Target="../media/image370.png"/><Relationship Id="rId126" Type="http://schemas.openxmlformats.org/officeDocument/2006/relationships/customXml" Target="../ink/ink430.xml"/><Relationship Id="rId147" Type="http://schemas.openxmlformats.org/officeDocument/2006/relationships/image" Target="../media/image391.png"/><Relationship Id="rId8" Type="http://schemas.openxmlformats.org/officeDocument/2006/relationships/customXml" Target="../ink/ink371.xml"/><Relationship Id="rId51" Type="http://schemas.openxmlformats.org/officeDocument/2006/relationships/image" Target="../media/image343.png"/><Relationship Id="rId72" Type="http://schemas.openxmlformats.org/officeDocument/2006/relationships/customXml" Target="../ink/ink403.xml"/><Relationship Id="rId93" Type="http://schemas.openxmlformats.org/officeDocument/2006/relationships/image" Target="../media/image364.png"/><Relationship Id="rId98" Type="http://schemas.openxmlformats.org/officeDocument/2006/relationships/customXml" Target="../ink/ink416.xml"/><Relationship Id="rId121" Type="http://schemas.openxmlformats.org/officeDocument/2006/relationships/image" Target="../media/image378.png"/><Relationship Id="rId142" Type="http://schemas.openxmlformats.org/officeDocument/2006/relationships/customXml" Target="../ink/ink438.xml"/><Relationship Id="rId3" Type="http://schemas.openxmlformats.org/officeDocument/2006/relationships/image" Target="../media/image319.png"/><Relationship Id="rId25" Type="http://schemas.openxmlformats.org/officeDocument/2006/relationships/image" Target="../media/image330.png"/><Relationship Id="rId46" Type="http://schemas.openxmlformats.org/officeDocument/2006/relationships/customXml" Target="../ink/ink390.xml"/><Relationship Id="rId67" Type="http://schemas.openxmlformats.org/officeDocument/2006/relationships/image" Target="../media/image351.png"/><Relationship Id="rId116" Type="http://schemas.openxmlformats.org/officeDocument/2006/relationships/customXml" Target="../ink/ink425.xml"/><Relationship Id="rId137" Type="http://schemas.openxmlformats.org/officeDocument/2006/relationships/image" Target="../media/image386.png"/><Relationship Id="rId158" Type="http://schemas.openxmlformats.org/officeDocument/2006/relationships/customXml" Target="../ink/ink446.xml"/><Relationship Id="rId20" Type="http://schemas.openxmlformats.org/officeDocument/2006/relationships/customXml" Target="../ink/ink377.xml"/><Relationship Id="rId41" Type="http://schemas.openxmlformats.org/officeDocument/2006/relationships/image" Target="../media/image338.png"/><Relationship Id="rId62" Type="http://schemas.openxmlformats.org/officeDocument/2006/relationships/customXml" Target="../ink/ink398.xml"/><Relationship Id="rId83" Type="http://schemas.openxmlformats.org/officeDocument/2006/relationships/image" Target="../media/image359.png"/><Relationship Id="rId88" Type="http://schemas.openxmlformats.org/officeDocument/2006/relationships/customXml" Target="../ink/ink411.xml"/><Relationship Id="rId111" Type="http://schemas.openxmlformats.org/officeDocument/2006/relationships/image" Target="../media/image373.png"/><Relationship Id="rId132" Type="http://schemas.openxmlformats.org/officeDocument/2006/relationships/customXml" Target="../ink/ink433.xml"/><Relationship Id="rId153" Type="http://schemas.openxmlformats.org/officeDocument/2006/relationships/image" Target="../media/image394.png"/><Relationship Id="rId15" Type="http://schemas.openxmlformats.org/officeDocument/2006/relationships/image" Target="../media/image325.png"/><Relationship Id="rId36" Type="http://schemas.openxmlformats.org/officeDocument/2006/relationships/customXml" Target="../ink/ink385.xml"/><Relationship Id="rId57" Type="http://schemas.openxmlformats.org/officeDocument/2006/relationships/image" Target="../media/image346.png"/><Relationship Id="rId106" Type="http://schemas.openxmlformats.org/officeDocument/2006/relationships/customXml" Target="../ink/ink420.xml"/><Relationship Id="rId127" Type="http://schemas.openxmlformats.org/officeDocument/2006/relationships/image" Target="../media/image381.png"/><Relationship Id="rId10" Type="http://schemas.openxmlformats.org/officeDocument/2006/relationships/customXml" Target="../ink/ink372.xml"/><Relationship Id="rId31" Type="http://schemas.openxmlformats.org/officeDocument/2006/relationships/image" Target="../media/image333.png"/><Relationship Id="rId52" Type="http://schemas.openxmlformats.org/officeDocument/2006/relationships/customXml" Target="../ink/ink393.xml"/><Relationship Id="rId73" Type="http://schemas.openxmlformats.org/officeDocument/2006/relationships/image" Target="../media/image354.png"/><Relationship Id="rId78" Type="http://schemas.openxmlformats.org/officeDocument/2006/relationships/customXml" Target="../ink/ink406.xml"/><Relationship Id="rId94" Type="http://schemas.openxmlformats.org/officeDocument/2006/relationships/customXml" Target="../ink/ink414.xml"/><Relationship Id="rId99" Type="http://schemas.openxmlformats.org/officeDocument/2006/relationships/image" Target="../media/image367.png"/><Relationship Id="rId101" Type="http://schemas.openxmlformats.org/officeDocument/2006/relationships/image" Target="../media/image368.png"/><Relationship Id="rId122" Type="http://schemas.openxmlformats.org/officeDocument/2006/relationships/customXml" Target="../ink/ink428.xml"/><Relationship Id="rId143" Type="http://schemas.openxmlformats.org/officeDocument/2006/relationships/image" Target="../media/image389.png"/><Relationship Id="rId148" Type="http://schemas.openxmlformats.org/officeDocument/2006/relationships/customXml" Target="../ink/ink441.xml"/><Relationship Id="rId4" Type="http://schemas.openxmlformats.org/officeDocument/2006/relationships/customXml" Target="../ink/ink369.xml"/><Relationship Id="rId9" Type="http://schemas.openxmlformats.org/officeDocument/2006/relationships/image" Target="../media/image322.png"/><Relationship Id="rId26" Type="http://schemas.openxmlformats.org/officeDocument/2006/relationships/customXml" Target="../ink/ink380.xml"/><Relationship Id="rId47" Type="http://schemas.openxmlformats.org/officeDocument/2006/relationships/image" Target="../media/image341.png"/><Relationship Id="rId68" Type="http://schemas.openxmlformats.org/officeDocument/2006/relationships/customXml" Target="../ink/ink401.xml"/><Relationship Id="rId89" Type="http://schemas.openxmlformats.org/officeDocument/2006/relationships/image" Target="../media/image362.png"/><Relationship Id="rId112" Type="http://schemas.openxmlformats.org/officeDocument/2006/relationships/customXml" Target="../ink/ink423.xml"/><Relationship Id="rId133" Type="http://schemas.openxmlformats.org/officeDocument/2006/relationships/image" Target="../media/image384.png"/><Relationship Id="rId154" Type="http://schemas.openxmlformats.org/officeDocument/2006/relationships/customXml" Target="../ink/ink444.xml"/><Relationship Id="rId16" Type="http://schemas.openxmlformats.org/officeDocument/2006/relationships/customXml" Target="../ink/ink375.xml"/><Relationship Id="rId37" Type="http://schemas.openxmlformats.org/officeDocument/2006/relationships/image" Target="../media/image336.png"/><Relationship Id="rId58" Type="http://schemas.openxmlformats.org/officeDocument/2006/relationships/customXml" Target="../ink/ink396.xml"/><Relationship Id="rId79" Type="http://schemas.openxmlformats.org/officeDocument/2006/relationships/image" Target="../media/image357.png"/><Relationship Id="rId102" Type="http://schemas.openxmlformats.org/officeDocument/2006/relationships/customXml" Target="../ink/ink418.xml"/><Relationship Id="rId123" Type="http://schemas.openxmlformats.org/officeDocument/2006/relationships/image" Target="../media/image379.png"/><Relationship Id="rId144" Type="http://schemas.openxmlformats.org/officeDocument/2006/relationships/customXml" Target="../ink/ink439.xml"/><Relationship Id="rId90" Type="http://schemas.openxmlformats.org/officeDocument/2006/relationships/customXml" Target="../ink/ink412.xml"/><Relationship Id="rId27" Type="http://schemas.openxmlformats.org/officeDocument/2006/relationships/image" Target="../media/image331.png"/><Relationship Id="rId48" Type="http://schemas.openxmlformats.org/officeDocument/2006/relationships/customXml" Target="../ink/ink391.xml"/><Relationship Id="rId69" Type="http://schemas.openxmlformats.org/officeDocument/2006/relationships/image" Target="../media/image352.png"/><Relationship Id="rId113" Type="http://schemas.openxmlformats.org/officeDocument/2006/relationships/image" Target="../media/image374.png"/><Relationship Id="rId134" Type="http://schemas.openxmlformats.org/officeDocument/2006/relationships/customXml" Target="../ink/ink434.xml"/><Relationship Id="rId80" Type="http://schemas.openxmlformats.org/officeDocument/2006/relationships/customXml" Target="../ink/ink407.xml"/><Relationship Id="rId155" Type="http://schemas.openxmlformats.org/officeDocument/2006/relationships/image" Target="../media/image39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48.xml"/><Relationship Id="rId2" Type="http://schemas.openxmlformats.org/officeDocument/2006/relationships/image" Target="../media/image91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99.png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1.xml"/><Relationship Id="rId21" Type="http://schemas.openxmlformats.org/officeDocument/2006/relationships/image" Target="../media/image409.png"/><Relationship Id="rId42" Type="http://schemas.openxmlformats.org/officeDocument/2006/relationships/customXml" Target="../ink/ink469.xml"/><Relationship Id="rId47" Type="http://schemas.openxmlformats.org/officeDocument/2006/relationships/image" Target="../media/image422.png"/><Relationship Id="rId63" Type="http://schemas.openxmlformats.org/officeDocument/2006/relationships/image" Target="../media/image430.png"/><Relationship Id="rId68" Type="http://schemas.openxmlformats.org/officeDocument/2006/relationships/customXml" Target="../ink/ink482.xml"/><Relationship Id="rId84" Type="http://schemas.openxmlformats.org/officeDocument/2006/relationships/customXml" Target="../ink/ink490.xml"/><Relationship Id="rId89" Type="http://schemas.openxmlformats.org/officeDocument/2006/relationships/image" Target="../media/image443.png"/><Relationship Id="rId16" Type="http://schemas.openxmlformats.org/officeDocument/2006/relationships/customXml" Target="../ink/ink456.xml"/><Relationship Id="rId11" Type="http://schemas.openxmlformats.org/officeDocument/2006/relationships/image" Target="../media/image404.png"/><Relationship Id="rId32" Type="http://schemas.openxmlformats.org/officeDocument/2006/relationships/customXml" Target="../ink/ink464.xml"/><Relationship Id="rId37" Type="http://schemas.openxmlformats.org/officeDocument/2006/relationships/image" Target="../media/image417.png"/><Relationship Id="rId53" Type="http://schemas.openxmlformats.org/officeDocument/2006/relationships/image" Target="../media/image425.png"/><Relationship Id="rId58" Type="http://schemas.openxmlformats.org/officeDocument/2006/relationships/customXml" Target="../ink/ink477.xml"/><Relationship Id="rId74" Type="http://schemas.openxmlformats.org/officeDocument/2006/relationships/customXml" Target="../ink/ink485.xml"/><Relationship Id="rId79" Type="http://schemas.openxmlformats.org/officeDocument/2006/relationships/image" Target="../media/image438.png"/><Relationship Id="rId5" Type="http://schemas.openxmlformats.org/officeDocument/2006/relationships/image" Target="../media/image401.png"/><Relationship Id="rId14" Type="http://schemas.openxmlformats.org/officeDocument/2006/relationships/customXml" Target="../ink/ink455.xml"/><Relationship Id="rId22" Type="http://schemas.openxmlformats.org/officeDocument/2006/relationships/customXml" Target="../ink/ink459.xml"/><Relationship Id="rId27" Type="http://schemas.openxmlformats.org/officeDocument/2006/relationships/image" Target="../media/image412.png"/><Relationship Id="rId30" Type="http://schemas.openxmlformats.org/officeDocument/2006/relationships/customXml" Target="../ink/ink463.xml"/><Relationship Id="rId35" Type="http://schemas.openxmlformats.org/officeDocument/2006/relationships/image" Target="../media/image416.png"/><Relationship Id="rId43" Type="http://schemas.openxmlformats.org/officeDocument/2006/relationships/image" Target="../media/image420.png"/><Relationship Id="rId48" Type="http://schemas.openxmlformats.org/officeDocument/2006/relationships/customXml" Target="../ink/ink472.xml"/><Relationship Id="rId56" Type="http://schemas.openxmlformats.org/officeDocument/2006/relationships/customXml" Target="../ink/ink476.xml"/><Relationship Id="rId64" Type="http://schemas.openxmlformats.org/officeDocument/2006/relationships/customXml" Target="../ink/ink480.xml"/><Relationship Id="rId69" Type="http://schemas.openxmlformats.org/officeDocument/2006/relationships/image" Target="../media/image433.png"/><Relationship Id="rId77" Type="http://schemas.openxmlformats.org/officeDocument/2006/relationships/image" Target="../media/image437.png"/><Relationship Id="rId8" Type="http://schemas.openxmlformats.org/officeDocument/2006/relationships/customXml" Target="../ink/ink452.xml"/><Relationship Id="rId51" Type="http://schemas.openxmlformats.org/officeDocument/2006/relationships/image" Target="../media/image424.png"/><Relationship Id="rId72" Type="http://schemas.openxmlformats.org/officeDocument/2006/relationships/customXml" Target="../ink/ink484.xml"/><Relationship Id="rId80" Type="http://schemas.openxmlformats.org/officeDocument/2006/relationships/customXml" Target="../ink/ink488.xml"/><Relationship Id="rId85" Type="http://schemas.openxmlformats.org/officeDocument/2006/relationships/image" Target="../media/image441.png"/><Relationship Id="rId3" Type="http://schemas.openxmlformats.org/officeDocument/2006/relationships/image" Target="../media/image400.png"/><Relationship Id="rId12" Type="http://schemas.openxmlformats.org/officeDocument/2006/relationships/customXml" Target="../ink/ink454.xml"/><Relationship Id="rId17" Type="http://schemas.openxmlformats.org/officeDocument/2006/relationships/image" Target="../media/image407.png"/><Relationship Id="rId25" Type="http://schemas.openxmlformats.org/officeDocument/2006/relationships/image" Target="../media/image411.png"/><Relationship Id="rId33" Type="http://schemas.openxmlformats.org/officeDocument/2006/relationships/image" Target="../media/image415.png"/><Relationship Id="rId38" Type="http://schemas.openxmlformats.org/officeDocument/2006/relationships/customXml" Target="../ink/ink467.xml"/><Relationship Id="rId46" Type="http://schemas.openxmlformats.org/officeDocument/2006/relationships/customXml" Target="../ink/ink471.xml"/><Relationship Id="rId59" Type="http://schemas.openxmlformats.org/officeDocument/2006/relationships/image" Target="../media/image428.png"/><Relationship Id="rId67" Type="http://schemas.openxmlformats.org/officeDocument/2006/relationships/image" Target="../media/image432.png"/><Relationship Id="rId20" Type="http://schemas.openxmlformats.org/officeDocument/2006/relationships/customXml" Target="../ink/ink458.xml"/><Relationship Id="rId41" Type="http://schemas.openxmlformats.org/officeDocument/2006/relationships/image" Target="../media/image419.png"/><Relationship Id="rId54" Type="http://schemas.openxmlformats.org/officeDocument/2006/relationships/customXml" Target="../ink/ink475.xml"/><Relationship Id="rId62" Type="http://schemas.openxmlformats.org/officeDocument/2006/relationships/customXml" Target="../ink/ink479.xml"/><Relationship Id="rId70" Type="http://schemas.openxmlformats.org/officeDocument/2006/relationships/customXml" Target="../ink/ink483.xml"/><Relationship Id="rId75" Type="http://schemas.openxmlformats.org/officeDocument/2006/relationships/image" Target="../media/image436.png"/><Relationship Id="rId83" Type="http://schemas.openxmlformats.org/officeDocument/2006/relationships/image" Target="../media/image440.png"/><Relationship Id="rId88" Type="http://schemas.openxmlformats.org/officeDocument/2006/relationships/customXml" Target="../ink/ink492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451.xml"/><Relationship Id="rId15" Type="http://schemas.openxmlformats.org/officeDocument/2006/relationships/image" Target="../media/image406.png"/><Relationship Id="rId23" Type="http://schemas.openxmlformats.org/officeDocument/2006/relationships/image" Target="../media/image410.png"/><Relationship Id="rId28" Type="http://schemas.openxmlformats.org/officeDocument/2006/relationships/customXml" Target="../ink/ink462.xml"/><Relationship Id="rId36" Type="http://schemas.openxmlformats.org/officeDocument/2006/relationships/customXml" Target="../ink/ink466.xml"/><Relationship Id="rId49" Type="http://schemas.openxmlformats.org/officeDocument/2006/relationships/image" Target="../media/image423.png"/><Relationship Id="rId57" Type="http://schemas.openxmlformats.org/officeDocument/2006/relationships/image" Target="../media/image427.png"/><Relationship Id="rId10" Type="http://schemas.openxmlformats.org/officeDocument/2006/relationships/customXml" Target="../ink/ink453.xml"/><Relationship Id="rId31" Type="http://schemas.openxmlformats.org/officeDocument/2006/relationships/image" Target="../media/image414.png"/><Relationship Id="rId44" Type="http://schemas.openxmlformats.org/officeDocument/2006/relationships/customXml" Target="../ink/ink470.xml"/><Relationship Id="rId52" Type="http://schemas.openxmlformats.org/officeDocument/2006/relationships/customXml" Target="../ink/ink474.xml"/><Relationship Id="rId60" Type="http://schemas.openxmlformats.org/officeDocument/2006/relationships/customXml" Target="../ink/ink478.xml"/><Relationship Id="rId65" Type="http://schemas.openxmlformats.org/officeDocument/2006/relationships/image" Target="../media/image431.png"/><Relationship Id="rId73" Type="http://schemas.openxmlformats.org/officeDocument/2006/relationships/image" Target="../media/image435.png"/><Relationship Id="rId78" Type="http://schemas.openxmlformats.org/officeDocument/2006/relationships/customXml" Target="../ink/ink487.xml"/><Relationship Id="rId81" Type="http://schemas.openxmlformats.org/officeDocument/2006/relationships/image" Target="../media/image439.png"/><Relationship Id="rId86" Type="http://schemas.openxmlformats.org/officeDocument/2006/relationships/customXml" Target="../ink/ink491.xml"/><Relationship Id="rId4" Type="http://schemas.openxmlformats.org/officeDocument/2006/relationships/customXml" Target="../ink/ink450.xml"/><Relationship Id="rId9" Type="http://schemas.openxmlformats.org/officeDocument/2006/relationships/image" Target="../media/image403.png"/><Relationship Id="rId13" Type="http://schemas.openxmlformats.org/officeDocument/2006/relationships/image" Target="../media/image405.png"/><Relationship Id="rId18" Type="http://schemas.openxmlformats.org/officeDocument/2006/relationships/customXml" Target="../ink/ink457.xml"/><Relationship Id="rId39" Type="http://schemas.openxmlformats.org/officeDocument/2006/relationships/image" Target="../media/image418.png"/><Relationship Id="rId34" Type="http://schemas.openxmlformats.org/officeDocument/2006/relationships/customXml" Target="../ink/ink465.xml"/><Relationship Id="rId50" Type="http://schemas.openxmlformats.org/officeDocument/2006/relationships/customXml" Target="../ink/ink473.xml"/><Relationship Id="rId55" Type="http://schemas.openxmlformats.org/officeDocument/2006/relationships/image" Target="../media/image426.png"/><Relationship Id="rId76" Type="http://schemas.openxmlformats.org/officeDocument/2006/relationships/customXml" Target="../ink/ink486.xml"/><Relationship Id="rId7" Type="http://schemas.openxmlformats.org/officeDocument/2006/relationships/image" Target="../media/image402.png"/><Relationship Id="rId71" Type="http://schemas.openxmlformats.org/officeDocument/2006/relationships/image" Target="../media/image434.png"/><Relationship Id="rId2" Type="http://schemas.openxmlformats.org/officeDocument/2006/relationships/customXml" Target="../ink/ink449.xml"/><Relationship Id="rId29" Type="http://schemas.openxmlformats.org/officeDocument/2006/relationships/image" Target="../media/image413.png"/><Relationship Id="rId24" Type="http://schemas.openxmlformats.org/officeDocument/2006/relationships/customXml" Target="../ink/ink460.xml"/><Relationship Id="rId40" Type="http://schemas.openxmlformats.org/officeDocument/2006/relationships/customXml" Target="../ink/ink468.xml"/><Relationship Id="rId45" Type="http://schemas.openxmlformats.org/officeDocument/2006/relationships/image" Target="../media/image421.png"/><Relationship Id="rId66" Type="http://schemas.openxmlformats.org/officeDocument/2006/relationships/customXml" Target="../ink/ink481.xml"/><Relationship Id="rId87" Type="http://schemas.openxmlformats.org/officeDocument/2006/relationships/image" Target="../media/image442.png"/><Relationship Id="rId61" Type="http://schemas.openxmlformats.org/officeDocument/2006/relationships/image" Target="../media/image429.png"/><Relationship Id="rId82" Type="http://schemas.openxmlformats.org/officeDocument/2006/relationships/customXml" Target="../ink/ink489.xml"/><Relationship Id="rId19" Type="http://schemas.openxmlformats.org/officeDocument/2006/relationships/image" Target="../media/image408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50.xml"/><Relationship Id="rId21" Type="http://schemas.openxmlformats.org/officeDocument/2006/relationships/customXml" Target="../ink/ink502.xml"/><Relationship Id="rId63" Type="http://schemas.openxmlformats.org/officeDocument/2006/relationships/customXml" Target="../ink/ink523.xml"/><Relationship Id="rId159" Type="http://schemas.openxmlformats.org/officeDocument/2006/relationships/customXml" Target="../ink/ink571.xml"/><Relationship Id="rId170" Type="http://schemas.openxmlformats.org/officeDocument/2006/relationships/image" Target="../media/image527.png"/><Relationship Id="rId226" Type="http://schemas.openxmlformats.org/officeDocument/2006/relationships/image" Target="../media/image555.png"/><Relationship Id="rId268" Type="http://schemas.openxmlformats.org/officeDocument/2006/relationships/image" Target="../media/image576.png"/><Relationship Id="rId32" Type="http://schemas.openxmlformats.org/officeDocument/2006/relationships/image" Target="../media/image458.png"/><Relationship Id="rId74" Type="http://schemas.openxmlformats.org/officeDocument/2006/relationships/image" Target="../media/image479.png"/><Relationship Id="rId128" Type="http://schemas.openxmlformats.org/officeDocument/2006/relationships/image" Target="../media/image506.png"/><Relationship Id="rId5" Type="http://schemas.openxmlformats.org/officeDocument/2006/relationships/customXml" Target="../ink/ink494.xml"/><Relationship Id="rId181" Type="http://schemas.openxmlformats.org/officeDocument/2006/relationships/customXml" Target="../ink/ink582.xml"/><Relationship Id="rId237" Type="http://schemas.openxmlformats.org/officeDocument/2006/relationships/customXml" Target="../ink/ink610.xml"/><Relationship Id="rId279" Type="http://schemas.openxmlformats.org/officeDocument/2006/relationships/customXml" Target="../ink/ink631.xml"/><Relationship Id="rId43" Type="http://schemas.openxmlformats.org/officeDocument/2006/relationships/customXml" Target="../ink/ink513.xml"/><Relationship Id="rId139" Type="http://schemas.openxmlformats.org/officeDocument/2006/relationships/customXml" Target="../ink/ink561.xml"/><Relationship Id="rId290" Type="http://schemas.openxmlformats.org/officeDocument/2006/relationships/image" Target="../media/image587.png"/><Relationship Id="rId85" Type="http://schemas.openxmlformats.org/officeDocument/2006/relationships/customXml" Target="../ink/ink534.xml"/><Relationship Id="rId150" Type="http://schemas.openxmlformats.org/officeDocument/2006/relationships/image" Target="../media/image517.png"/><Relationship Id="rId192" Type="http://schemas.openxmlformats.org/officeDocument/2006/relationships/image" Target="../media/image538.png"/><Relationship Id="rId206" Type="http://schemas.openxmlformats.org/officeDocument/2006/relationships/image" Target="../media/image545.png"/><Relationship Id="rId248" Type="http://schemas.openxmlformats.org/officeDocument/2006/relationships/image" Target="../media/image566.png"/><Relationship Id="rId269" Type="http://schemas.openxmlformats.org/officeDocument/2006/relationships/customXml" Target="../ink/ink626.xml"/><Relationship Id="rId12" Type="http://schemas.openxmlformats.org/officeDocument/2006/relationships/image" Target="../media/image448.png"/><Relationship Id="rId33" Type="http://schemas.openxmlformats.org/officeDocument/2006/relationships/customXml" Target="../ink/ink508.xml"/><Relationship Id="rId108" Type="http://schemas.openxmlformats.org/officeDocument/2006/relationships/image" Target="../media/image496.png"/><Relationship Id="rId129" Type="http://schemas.openxmlformats.org/officeDocument/2006/relationships/customXml" Target="../ink/ink556.xml"/><Relationship Id="rId280" Type="http://schemas.openxmlformats.org/officeDocument/2006/relationships/image" Target="../media/image582.png"/><Relationship Id="rId54" Type="http://schemas.openxmlformats.org/officeDocument/2006/relationships/image" Target="../media/image469.png"/><Relationship Id="rId75" Type="http://schemas.openxmlformats.org/officeDocument/2006/relationships/customXml" Target="../ink/ink529.xml"/><Relationship Id="rId96" Type="http://schemas.openxmlformats.org/officeDocument/2006/relationships/image" Target="../media/image490.png"/><Relationship Id="rId140" Type="http://schemas.openxmlformats.org/officeDocument/2006/relationships/image" Target="../media/image512.png"/><Relationship Id="rId161" Type="http://schemas.openxmlformats.org/officeDocument/2006/relationships/customXml" Target="../ink/ink572.xml"/><Relationship Id="rId182" Type="http://schemas.openxmlformats.org/officeDocument/2006/relationships/image" Target="../media/image533.png"/><Relationship Id="rId217" Type="http://schemas.openxmlformats.org/officeDocument/2006/relationships/customXml" Target="../ink/ink600.xml"/><Relationship Id="rId6" Type="http://schemas.openxmlformats.org/officeDocument/2006/relationships/image" Target="../media/image445.png"/><Relationship Id="rId238" Type="http://schemas.openxmlformats.org/officeDocument/2006/relationships/image" Target="../media/image561.png"/><Relationship Id="rId259" Type="http://schemas.openxmlformats.org/officeDocument/2006/relationships/customXml" Target="../ink/ink621.xml"/><Relationship Id="rId23" Type="http://schemas.openxmlformats.org/officeDocument/2006/relationships/customXml" Target="../ink/ink503.xml"/><Relationship Id="rId119" Type="http://schemas.openxmlformats.org/officeDocument/2006/relationships/customXml" Target="../ink/ink551.xml"/><Relationship Id="rId270" Type="http://schemas.openxmlformats.org/officeDocument/2006/relationships/image" Target="../media/image577.png"/><Relationship Id="rId44" Type="http://schemas.openxmlformats.org/officeDocument/2006/relationships/image" Target="../media/image464.png"/><Relationship Id="rId65" Type="http://schemas.openxmlformats.org/officeDocument/2006/relationships/customXml" Target="../ink/ink524.xml"/><Relationship Id="rId86" Type="http://schemas.openxmlformats.org/officeDocument/2006/relationships/image" Target="../media/image485.png"/><Relationship Id="rId130" Type="http://schemas.openxmlformats.org/officeDocument/2006/relationships/image" Target="../media/image507.png"/><Relationship Id="rId151" Type="http://schemas.openxmlformats.org/officeDocument/2006/relationships/customXml" Target="../ink/ink567.xml"/><Relationship Id="rId172" Type="http://schemas.openxmlformats.org/officeDocument/2006/relationships/image" Target="../media/image528.png"/><Relationship Id="rId193" Type="http://schemas.openxmlformats.org/officeDocument/2006/relationships/customXml" Target="../ink/ink588.xml"/><Relationship Id="rId207" Type="http://schemas.openxmlformats.org/officeDocument/2006/relationships/customXml" Target="../ink/ink595.xml"/><Relationship Id="rId228" Type="http://schemas.openxmlformats.org/officeDocument/2006/relationships/image" Target="../media/image556.png"/><Relationship Id="rId249" Type="http://schemas.openxmlformats.org/officeDocument/2006/relationships/customXml" Target="../ink/ink616.xml"/><Relationship Id="rId13" Type="http://schemas.openxmlformats.org/officeDocument/2006/relationships/customXml" Target="../ink/ink498.xml"/><Relationship Id="rId109" Type="http://schemas.openxmlformats.org/officeDocument/2006/relationships/customXml" Target="../ink/ink546.xml"/><Relationship Id="rId260" Type="http://schemas.openxmlformats.org/officeDocument/2006/relationships/image" Target="../media/image572.png"/><Relationship Id="rId281" Type="http://schemas.openxmlformats.org/officeDocument/2006/relationships/customXml" Target="../ink/ink632.xml"/><Relationship Id="rId34" Type="http://schemas.openxmlformats.org/officeDocument/2006/relationships/image" Target="../media/image459.png"/><Relationship Id="rId55" Type="http://schemas.openxmlformats.org/officeDocument/2006/relationships/customXml" Target="../ink/ink519.xml"/><Relationship Id="rId76" Type="http://schemas.openxmlformats.org/officeDocument/2006/relationships/image" Target="../media/image480.png"/><Relationship Id="rId97" Type="http://schemas.openxmlformats.org/officeDocument/2006/relationships/customXml" Target="../ink/ink540.xml"/><Relationship Id="rId120" Type="http://schemas.openxmlformats.org/officeDocument/2006/relationships/image" Target="../media/image502.png"/><Relationship Id="rId141" Type="http://schemas.openxmlformats.org/officeDocument/2006/relationships/customXml" Target="../ink/ink562.xml"/><Relationship Id="rId7" Type="http://schemas.openxmlformats.org/officeDocument/2006/relationships/customXml" Target="../ink/ink495.xml"/><Relationship Id="rId162" Type="http://schemas.openxmlformats.org/officeDocument/2006/relationships/image" Target="../media/image523.png"/><Relationship Id="rId183" Type="http://schemas.openxmlformats.org/officeDocument/2006/relationships/customXml" Target="../ink/ink583.xml"/><Relationship Id="rId218" Type="http://schemas.openxmlformats.org/officeDocument/2006/relationships/image" Target="../media/image551.png"/><Relationship Id="rId239" Type="http://schemas.openxmlformats.org/officeDocument/2006/relationships/customXml" Target="../ink/ink611.xml"/><Relationship Id="rId250" Type="http://schemas.openxmlformats.org/officeDocument/2006/relationships/image" Target="../media/image567.png"/><Relationship Id="rId271" Type="http://schemas.openxmlformats.org/officeDocument/2006/relationships/customXml" Target="../ink/ink627.xml"/><Relationship Id="rId24" Type="http://schemas.openxmlformats.org/officeDocument/2006/relationships/image" Target="../media/image454.png"/><Relationship Id="rId45" Type="http://schemas.openxmlformats.org/officeDocument/2006/relationships/customXml" Target="../ink/ink514.xml"/><Relationship Id="rId66" Type="http://schemas.openxmlformats.org/officeDocument/2006/relationships/image" Target="../media/image475.png"/><Relationship Id="rId87" Type="http://schemas.openxmlformats.org/officeDocument/2006/relationships/customXml" Target="../ink/ink535.xml"/><Relationship Id="rId110" Type="http://schemas.openxmlformats.org/officeDocument/2006/relationships/image" Target="../media/image497.png"/><Relationship Id="rId131" Type="http://schemas.openxmlformats.org/officeDocument/2006/relationships/customXml" Target="../ink/ink557.xml"/><Relationship Id="rId152" Type="http://schemas.openxmlformats.org/officeDocument/2006/relationships/image" Target="../media/image518.png"/><Relationship Id="rId173" Type="http://schemas.openxmlformats.org/officeDocument/2006/relationships/customXml" Target="../ink/ink578.xml"/><Relationship Id="rId194" Type="http://schemas.openxmlformats.org/officeDocument/2006/relationships/image" Target="../media/image539.png"/><Relationship Id="rId208" Type="http://schemas.openxmlformats.org/officeDocument/2006/relationships/image" Target="../media/image546.png"/><Relationship Id="rId229" Type="http://schemas.openxmlformats.org/officeDocument/2006/relationships/customXml" Target="../ink/ink606.xml"/><Relationship Id="rId240" Type="http://schemas.openxmlformats.org/officeDocument/2006/relationships/image" Target="../media/image562.png"/><Relationship Id="rId261" Type="http://schemas.openxmlformats.org/officeDocument/2006/relationships/customXml" Target="../ink/ink622.xml"/><Relationship Id="rId14" Type="http://schemas.openxmlformats.org/officeDocument/2006/relationships/image" Target="../media/image449.png"/><Relationship Id="rId35" Type="http://schemas.openxmlformats.org/officeDocument/2006/relationships/customXml" Target="../ink/ink509.xml"/><Relationship Id="rId56" Type="http://schemas.openxmlformats.org/officeDocument/2006/relationships/image" Target="../media/image470.png"/><Relationship Id="rId77" Type="http://schemas.openxmlformats.org/officeDocument/2006/relationships/customXml" Target="../ink/ink530.xml"/><Relationship Id="rId100" Type="http://schemas.openxmlformats.org/officeDocument/2006/relationships/image" Target="../media/image492.png"/><Relationship Id="rId282" Type="http://schemas.openxmlformats.org/officeDocument/2006/relationships/image" Target="../media/image583.png"/><Relationship Id="rId8" Type="http://schemas.openxmlformats.org/officeDocument/2006/relationships/image" Target="../media/image446.png"/><Relationship Id="rId98" Type="http://schemas.openxmlformats.org/officeDocument/2006/relationships/image" Target="../media/image491.png"/><Relationship Id="rId121" Type="http://schemas.openxmlformats.org/officeDocument/2006/relationships/customXml" Target="../ink/ink552.xml"/><Relationship Id="rId142" Type="http://schemas.openxmlformats.org/officeDocument/2006/relationships/image" Target="../media/image513.png"/><Relationship Id="rId163" Type="http://schemas.openxmlformats.org/officeDocument/2006/relationships/customXml" Target="../ink/ink573.xml"/><Relationship Id="rId184" Type="http://schemas.openxmlformats.org/officeDocument/2006/relationships/image" Target="../media/image534.png"/><Relationship Id="rId219" Type="http://schemas.openxmlformats.org/officeDocument/2006/relationships/customXml" Target="../ink/ink601.xml"/><Relationship Id="rId230" Type="http://schemas.openxmlformats.org/officeDocument/2006/relationships/image" Target="../media/image557.png"/><Relationship Id="rId251" Type="http://schemas.openxmlformats.org/officeDocument/2006/relationships/customXml" Target="../ink/ink617.xml"/><Relationship Id="rId25" Type="http://schemas.openxmlformats.org/officeDocument/2006/relationships/customXml" Target="../ink/ink504.xml"/><Relationship Id="rId46" Type="http://schemas.openxmlformats.org/officeDocument/2006/relationships/image" Target="../media/image465.png"/><Relationship Id="rId67" Type="http://schemas.openxmlformats.org/officeDocument/2006/relationships/customXml" Target="../ink/ink525.xml"/><Relationship Id="rId272" Type="http://schemas.openxmlformats.org/officeDocument/2006/relationships/image" Target="../media/image578.png"/><Relationship Id="rId88" Type="http://schemas.openxmlformats.org/officeDocument/2006/relationships/image" Target="../media/image486.png"/><Relationship Id="rId111" Type="http://schemas.openxmlformats.org/officeDocument/2006/relationships/customXml" Target="../ink/ink547.xml"/><Relationship Id="rId132" Type="http://schemas.openxmlformats.org/officeDocument/2006/relationships/image" Target="../media/image508.png"/><Relationship Id="rId153" Type="http://schemas.openxmlformats.org/officeDocument/2006/relationships/customXml" Target="../ink/ink568.xml"/><Relationship Id="rId174" Type="http://schemas.openxmlformats.org/officeDocument/2006/relationships/image" Target="../media/image529.png"/><Relationship Id="rId195" Type="http://schemas.openxmlformats.org/officeDocument/2006/relationships/customXml" Target="../ink/ink589.xml"/><Relationship Id="rId209" Type="http://schemas.openxmlformats.org/officeDocument/2006/relationships/customXml" Target="../ink/ink596.xml"/><Relationship Id="rId220" Type="http://schemas.openxmlformats.org/officeDocument/2006/relationships/image" Target="../media/image552.png"/><Relationship Id="rId241" Type="http://schemas.openxmlformats.org/officeDocument/2006/relationships/customXml" Target="../ink/ink612.xml"/><Relationship Id="rId15" Type="http://schemas.openxmlformats.org/officeDocument/2006/relationships/customXml" Target="../ink/ink499.xml"/><Relationship Id="rId36" Type="http://schemas.openxmlformats.org/officeDocument/2006/relationships/image" Target="../media/image460.png"/><Relationship Id="rId57" Type="http://schemas.openxmlformats.org/officeDocument/2006/relationships/customXml" Target="../ink/ink520.xml"/><Relationship Id="rId262" Type="http://schemas.openxmlformats.org/officeDocument/2006/relationships/image" Target="../media/image573.png"/><Relationship Id="rId283" Type="http://schemas.openxmlformats.org/officeDocument/2006/relationships/customXml" Target="../ink/ink633.xml"/><Relationship Id="rId78" Type="http://schemas.openxmlformats.org/officeDocument/2006/relationships/image" Target="../media/image481.png"/><Relationship Id="rId99" Type="http://schemas.openxmlformats.org/officeDocument/2006/relationships/customXml" Target="../ink/ink541.xml"/><Relationship Id="rId101" Type="http://schemas.openxmlformats.org/officeDocument/2006/relationships/customXml" Target="../ink/ink542.xml"/><Relationship Id="rId122" Type="http://schemas.openxmlformats.org/officeDocument/2006/relationships/image" Target="../media/image503.png"/><Relationship Id="rId143" Type="http://schemas.openxmlformats.org/officeDocument/2006/relationships/customXml" Target="../ink/ink563.xml"/><Relationship Id="rId164" Type="http://schemas.openxmlformats.org/officeDocument/2006/relationships/image" Target="../media/image524.png"/><Relationship Id="rId185" Type="http://schemas.openxmlformats.org/officeDocument/2006/relationships/customXml" Target="../ink/ink584.xml"/><Relationship Id="rId9" Type="http://schemas.openxmlformats.org/officeDocument/2006/relationships/customXml" Target="../ink/ink496.xml"/><Relationship Id="rId210" Type="http://schemas.openxmlformats.org/officeDocument/2006/relationships/image" Target="../media/image547.png"/><Relationship Id="rId26" Type="http://schemas.openxmlformats.org/officeDocument/2006/relationships/image" Target="../media/image455.png"/><Relationship Id="rId231" Type="http://schemas.openxmlformats.org/officeDocument/2006/relationships/customXml" Target="../ink/ink607.xml"/><Relationship Id="rId252" Type="http://schemas.openxmlformats.org/officeDocument/2006/relationships/image" Target="../media/image568.png"/><Relationship Id="rId273" Type="http://schemas.openxmlformats.org/officeDocument/2006/relationships/customXml" Target="../ink/ink628.xml"/><Relationship Id="rId47" Type="http://schemas.openxmlformats.org/officeDocument/2006/relationships/customXml" Target="../ink/ink515.xml"/><Relationship Id="rId68" Type="http://schemas.openxmlformats.org/officeDocument/2006/relationships/image" Target="../media/image476.png"/><Relationship Id="rId89" Type="http://schemas.openxmlformats.org/officeDocument/2006/relationships/customXml" Target="../ink/ink536.xml"/><Relationship Id="rId112" Type="http://schemas.openxmlformats.org/officeDocument/2006/relationships/image" Target="../media/image498.png"/><Relationship Id="rId133" Type="http://schemas.openxmlformats.org/officeDocument/2006/relationships/customXml" Target="../ink/ink558.xml"/><Relationship Id="rId154" Type="http://schemas.openxmlformats.org/officeDocument/2006/relationships/image" Target="../media/image519.png"/><Relationship Id="rId175" Type="http://schemas.openxmlformats.org/officeDocument/2006/relationships/customXml" Target="../ink/ink579.xml"/><Relationship Id="rId196" Type="http://schemas.openxmlformats.org/officeDocument/2006/relationships/image" Target="../media/image540.png"/><Relationship Id="rId200" Type="http://schemas.openxmlformats.org/officeDocument/2006/relationships/image" Target="../media/image542.png"/><Relationship Id="rId16" Type="http://schemas.openxmlformats.org/officeDocument/2006/relationships/image" Target="../media/image450.png"/><Relationship Id="rId221" Type="http://schemas.openxmlformats.org/officeDocument/2006/relationships/customXml" Target="../ink/ink602.xml"/><Relationship Id="rId242" Type="http://schemas.openxmlformats.org/officeDocument/2006/relationships/image" Target="../media/image563.png"/><Relationship Id="rId263" Type="http://schemas.openxmlformats.org/officeDocument/2006/relationships/customXml" Target="../ink/ink623.xml"/><Relationship Id="rId284" Type="http://schemas.openxmlformats.org/officeDocument/2006/relationships/image" Target="../media/image584.png"/><Relationship Id="rId37" Type="http://schemas.openxmlformats.org/officeDocument/2006/relationships/customXml" Target="../ink/ink510.xml"/><Relationship Id="rId58" Type="http://schemas.openxmlformats.org/officeDocument/2006/relationships/image" Target="../media/image471.png"/><Relationship Id="rId79" Type="http://schemas.openxmlformats.org/officeDocument/2006/relationships/customXml" Target="../ink/ink531.xml"/><Relationship Id="rId102" Type="http://schemas.openxmlformats.org/officeDocument/2006/relationships/image" Target="../media/image493.png"/><Relationship Id="rId123" Type="http://schemas.openxmlformats.org/officeDocument/2006/relationships/customXml" Target="../ink/ink553.xml"/><Relationship Id="rId144" Type="http://schemas.openxmlformats.org/officeDocument/2006/relationships/image" Target="../media/image514.png"/><Relationship Id="rId90" Type="http://schemas.openxmlformats.org/officeDocument/2006/relationships/image" Target="../media/image487.png"/><Relationship Id="rId165" Type="http://schemas.openxmlformats.org/officeDocument/2006/relationships/customXml" Target="../ink/ink574.xml"/><Relationship Id="rId186" Type="http://schemas.openxmlformats.org/officeDocument/2006/relationships/image" Target="../media/image535.png"/><Relationship Id="rId211" Type="http://schemas.openxmlformats.org/officeDocument/2006/relationships/customXml" Target="../ink/ink597.xml"/><Relationship Id="rId232" Type="http://schemas.openxmlformats.org/officeDocument/2006/relationships/image" Target="../media/image558.png"/><Relationship Id="rId253" Type="http://schemas.openxmlformats.org/officeDocument/2006/relationships/customXml" Target="../ink/ink618.xml"/><Relationship Id="rId274" Type="http://schemas.openxmlformats.org/officeDocument/2006/relationships/image" Target="../media/image579.png"/><Relationship Id="rId27" Type="http://schemas.openxmlformats.org/officeDocument/2006/relationships/customXml" Target="../ink/ink505.xml"/><Relationship Id="rId48" Type="http://schemas.openxmlformats.org/officeDocument/2006/relationships/image" Target="../media/image466.png"/><Relationship Id="rId69" Type="http://schemas.openxmlformats.org/officeDocument/2006/relationships/customXml" Target="../ink/ink526.xml"/><Relationship Id="rId113" Type="http://schemas.openxmlformats.org/officeDocument/2006/relationships/customXml" Target="../ink/ink548.xml"/><Relationship Id="rId134" Type="http://schemas.openxmlformats.org/officeDocument/2006/relationships/image" Target="../media/image509.png"/><Relationship Id="rId80" Type="http://schemas.openxmlformats.org/officeDocument/2006/relationships/image" Target="../media/image482.png"/><Relationship Id="rId155" Type="http://schemas.openxmlformats.org/officeDocument/2006/relationships/customXml" Target="../ink/ink569.xml"/><Relationship Id="rId176" Type="http://schemas.openxmlformats.org/officeDocument/2006/relationships/image" Target="../media/image530.png"/><Relationship Id="rId197" Type="http://schemas.openxmlformats.org/officeDocument/2006/relationships/customXml" Target="../ink/ink590.xml"/><Relationship Id="rId201" Type="http://schemas.openxmlformats.org/officeDocument/2006/relationships/customXml" Target="../ink/ink592.xml"/><Relationship Id="rId222" Type="http://schemas.openxmlformats.org/officeDocument/2006/relationships/image" Target="../media/image553.png"/><Relationship Id="rId243" Type="http://schemas.openxmlformats.org/officeDocument/2006/relationships/customXml" Target="../ink/ink613.xml"/><Relationship Id="rId264" Type="http://schemas.openxmlformats.org/officeDocument/2006/relationships/image" Target="../media/image574.png"/><Relationship Id="rId285" Type="http://schemas.openxmlformats.org/officeDocument/2006/relationships/customXml" Target="../ink/ink634.xml"/><Relationship Id="rId17" Type="http://schemas.openxmlformats.org/officeDocument/2006/relationships/customXml" Target="../ink/ink500.xml"/><Relationship Id="rId38" Type="http://schemas.openxmlformats.org/officeDocument/2006/relationships/image" Target="../media/image461.png"/><Relationship Id="rId59" Type="http://schemas.openxmlformats.org/officeDocument/2006/relationships/customXml" Target="../ink/ink521.xml"/><Relationship Id="rId103" Type="http://schemas.openxmlformats.org/officeDocument/2006/relationships/customXml" Target="../ink/ink543.xml"/><Relationship Id="rId124" Type="http://schemas.openxmlformats.org/officeDocument/2006/relationships/image" Target="../media/image504.png"/><Relationship Id="rId70" Type="http://schemas.openxmlformats.org/officeDocument/2006/relationships/image" Target="../media/image477.png"/><Relationship Id="rId91" Type="http://schemas.openxmlformats.org/officeDocument/2006/relationships/customXml" Target="../ink/ink537.xml"/><Relationship Id="rId145" Type="http://schemas.openxmlformats.org/officeDocument/2006/relationships/customXml" Target="../ink/ink564.xml"/><Relationship Id="rId166" Type="http://schemas.openxmlformats.org/officeDocument/2006/relationships/image" Target="../media/image525.png"/><Relationship Id="rId187" Type="http://schemas.openxmlformats.org/officeDocument/2006/relationships/customXml" Target="../ink/ink585.xml"/><Relationship Id="rId1" Type="http://schemas.openxmlformats.org/officeDocument/2006/relationships/slideLayout" Target="../slideLayouts/slideLayout10.xml"/><Relationship Id="rId212" Type="http://schemas.openxmlformats.org/officeDocument/2006/relationships/image" Target="../media/image548.png"/><Relationship Id="rId233" Type="http://schemas.openxmlformats.org/officeDocument/2006/relationships/customXml" Target="../ink/ink608.xml"/><Relationship Id="rId254" Type="http://schemas.openxmlformats.org/officeDocument/2006/relationships/image" Target="../media/image569.png"/><Relationship Id="rId28" Type="http://schemas.openxmlformats.org/officeDocument/2006/relationships/image" Target="../media/image456.png"/><Relationship Id="rId49" Type="http://schemas.openxmlformats.org/officeDocument/2006/relationships/customXml" Target="../ink/ink516.xml"/><Relationship Id="rId114" Type="http://schemas.openxmlformats.org/officeDocument/2006/relationships/image" Target="../media/image499.png"/><Relationship Id="rId275" Type="http://schemas.openxmlformats.org/officeDocument/2006/relationships/customXml" Target="../ink/ink629.xml"/><Relationship Id="rId60" Type="http://schemas.openxmlformats.org/officeDocument/2006/relationships/image" Target="../media/image472.png"/><Relationship Id="rId81" Type="http://schemas.openxmlformats.org/officeDocument/2006/relationships/customXml" Target="../ink/ink532.xml"/><Relationship Id="rId135" Type="http://schemas.openxmlformats.org/officeDocument/2006/relationships/customXml" Target="../ink/ink559.xml"/><Relationship Id="rId156" Type="http://schemas.openxmlformats.org/officeDocument/2006/relationships/image" Target="../media/image520.png"/><Relationship Id="rId177" Type="http://schemas.openxmlformats.org/officeDocument/2006/relationships/customXml" Target="../ink/ink580.xml"/><Relationship Id="rId198" Type="http://schemas.openxmlformats.org/officeDocument/2006/relationships/image" Target="../media/image541.png"/><Relationship Id="rId202" Type="http://schemas.openxmlformats.org/officeDocument/2006/relationships/image" Target="../media/image543.png"/><Relationship Id="rId223" Type="http://schemas.openxmlformats.org/officeDocument/2006/relationships/customXml" Target="../ink/ink603.xml"/><Relationship Id="rId244" Type="http://schemas.openxmlformats.org/officeDocument/2006/relationships/image" Target="../media/image564.png"/><Relationship Id="rId18" Type="http://schemas.openxmlformats.org/officeDocument/2006/relationships/image" Target="../media/image451.png"/><Relationship Id="rId39" Type="http://schemas.openxmlformats.org/officeDocument/2006/relationships/customXml" Target="../ink/ink511.xml"/><Relationship Id="rId265" Type="http://schemas.openxmlformats.org/officeDocument/2006/relationships/customXml" Target="../ink/ink624.xml"/><Relationship Id="rId286" Type="http://schemas.openxmlformats.org/officeDocument/2006/relationships/image" Target="../media/image585.png"/><Relationship Id="rId50" Type="http://schemas.openxmlformats.org/officeDocument/2006/relationships/image" Target="../media/image467.png"/><Relationship Id="rId104" Type="http://schemas.openxmlformats.org/officeDocument/2006/relationships/image" Target="../media/image494.png"/><Relationship Id="rId125" Type="http://schemas.openxmlformats.org/officeDocument/2006/relationships/customXml" Target="../ink/ink554.xml"/><Relationship Id="rId146" Type="http://schemas.openxmlformats.org/officeDocument/2006/relationships/image" Target="../media/image515.png"/><Relationship Id="rId167" Type="http://schemas.openxmlformats.org/officeDocument/2006/relationships/customXml" Target="../ink/ink575.xml"/><Relationship Id="rId188" Type="http://schemas.openxmlformats.org/officeDocument/2006/relationships/image" Target="../media/image536.png"/><Relationship Id="rId71" Type="http://schemas.openxmlformats.org/officeDocument/2006/relationships/customXml" Target="../ink/ink527.xml"/><Relationship Id="rId92" Type="http://schemas.openxmlformats.org/officeDocument/2006/relationships/image" Target="../media/image488.png"/><Relationship Id="rId213" Type="http://schemas.openxmlformats.org/officeDocument/2006/relationships/customXml" Target="../ink/ink598.xml"/><Relationship Id="rId234" Type="http://schemas.openxmlformats.org/officeDocument/2006/relationships/image" Target="../media/image559.png"/><Relationship Id="rId2" Type="http://schemas.openxmlformats.org/officeDocument/2006/relationships/image" Target="../media/image10100.png"/><Relationship Id="rId29" Type="http://schemas.openxmlformats.org/officeDocument/2006/relationships/customXml" Target="../ink/ink506.xml"/><Relationship Id="rId255" Type="http://schemas.openxmlformats.org/officeDocument/2006/relationships/customXml" Target="../ink/ink619.xml"/><Relationship Id="rId276" Type="http://schemas.openxmlformats.org/officeDocument/2006/relationships/image" Target="../media/image580.png"/><Relationship Id="rId40" Type="http://schemas.openxmlformats.org/officeDocument/2006/relationships/image" Target="../media/image462.png"/><Relationship Id="rId115" Type="http://schemas.openxmlformats.org/officeDocument/2006/relationships/customXml" Target="../ink/ink549.xml"/><Relationship Id="rId136" Type="http://schemas.openxmlformats.org/officeDocument/2006/relationships/image" Target="../media/image510.png"/><Relationship Id="rId157" Type="http://schemas.openxmlformats.org/officeDocument/2006/relationships/customXml" Target="../ink/ink570.xml"/><Relationship Id="rId178" Type="http://schemas.openxmlformats.org/officeDocument/2006/relationships/image" Target="../media/image531.png"/><Relationship Id="rId61" Type="http://schemas.openxmlformats.org/officeDocument/2006/relationships/customXml" Target="../ink/ink522.xml"/><Relationship Id="rId82" Type="http://schemas.openxmlformats.org/officeDocument/2006/relationships/image" Target="../media/image483.png"/><Relationship Id="rId199" Type="http://schemas.openxmlformats.org/officeDocument/2006/relationships/customXml" Target="../ink/ink591.xml"/><Relationship Id="rId203" Type="http://schemas.openxmlformats.org/officeDocument/2006/relationships/customXml" Target="../ink/ink593.xml"/><Relationship Id="rId19" Type="http://schemas.openxmlformats.org/officeDocument/2006/relationships/customXml" Target="../ink/ink501.xml"/><Relationship Id="rId224" Type="http://schemas.openxmlformats.org/officeDocument/2006/relationships/image" Target="../media/image554.png"/><Relationship Id="rId245" Type="http://schemas.openxmlformats.org/officeDocument/2006/relationships/customXml" Target="../ink/ink614.xml"/><Relationship Id="rId266" Type="http://schemas.openxmlformats.org/officeDocument/2006/relationships/image" Target="../media/image575.png"/><Relationship Id="rId287" Type="http://schemas.openxmlformats.org/officeDocument/2006/relationships/customXml" Target="../ink/ink635.xml"/><Relationship Id="rId30" Type="http://schemas.openxmlformats.org/officeDocument/2006/relationships/image" Target="../media/image457.png"/><Relationship Id="rId105" Type="http://schemas.openxmlformats.org/officeDocument/2006/relationships/customXml" Target="../ink/ink544.xml"/><Relationship Id="rId126" Type="http://schemas.openxmlformats.org/officeDocument/2006/relationships/image" Target="../media/image505.png"/><Relationship Id="rId147" Type="http://schemas.openxmlformats.org/officeDocument/2006/relationships/customXml" Target="../ink/ink565.xml"/><Relationship Id="rId168" Type="http://schemas.openxmlformats.org/officeDocument/2006/relationships/image" Target="../media/image526.png"/><Relationship Id="rId51" Type="http://schemas.openxmlformats.org/officeDocument/2006/relationships/customXml" Target="../ink/ink517.xml"/><Relationship Id="rId72" Type="http://schemas.openxmlformats.org/officeDocument/2006/relationships/image" Target="../media/image478.png"/><Relationship Id="rId93" Type="http://schemas.openxmlformats.org/officeDocument/2006/relationships/customXml" Target="../ink/ink538.xml"/><Relationship Id="rId189" Type="http://schemas.openxmlformats.org/officeDocument/2006/relationships/customXml" Target="../ink/ink586.xml"/><Relationship Id="rId3" Type="http://schemas.openxmlformats.org/officeDocument/2006/relationships/customXml" Target="../ink/ink493.xml"/><Relationship Id="rId214" Type="http://schemas.openxmlformats.org/officeDocument/2006/relationships/image" Target="../media/image549.png"/><Relationship Id="rId235" Type="http://schemas.openxmlformats.org/officeDocument/2006/relationships/customXml" Target="../ink/ink609.xml"/><Relationship Id="rId256" Type="http://schemas.openxmlformats.org/officeDocument/2006/relationships/image" Target="../media/image570.png"/><Relationship Id="rId277" Type="http://schemas.openxmlformats.org/officeDocument/2006/relationships/customXml" Target="../ink/ink630.xml"/><Relationship Id="rId116" Type="http://schemas.openxmlformats.org/officeDocument/2006/relationships/image" Target="../media/image500.png"/><Relationship Id="rId137" Type="http://schemas.openxmlformats.org/officeDocument/2006/relationships/customXml" Target="../ink/ink560.xml"/><Relationship Id="rId158" Type="http://schemas.openxmlformats.org/officeDocument/2006/relationships/image" Target="../media/image521.png"/><Relationship Id="rId20" Type="http://schemas.openxmlformats.org/officeDocument/2006/relationships/image" Target="../media/image452.png"/><Relationship Id="rId41" Type="http://schemas.openxmlformats.org/officeDocument/2006/relationships/customXml" Target="../ink/ink512.xml"/><Relationship Id="rId62" Type="http://schemas.openxmlformats.org/officeDocument/2006/relationships/image" Target="../media/image473.png"/><Relationship Id="rId83" Type="http://schemas.openxmlformats.org/officeDocument/2006/relationships/customXml" Target="../ink/ink533.xml"/><Relationship Id="rId179" Type="http://schemas.openxmlformats.org/officeDocument/2006/relationships/customXml" Target="../ink/ink581.xml"/><Relationship Id="rId190" Type="http://schemas.openxmlformats.org/officeDocument/2006/relationships/image" Target="../media/image537.png"/><Relationship Id="rId204" Type="http://schemas.openxmlformats.org/officeDocument/2006/relationships/image" Target="../media/image544.png"/><Relationship Id="rId225" Type="http://schemas.openxmlformats.org/officeDocument/2006/relationships/customXml" Target="../ink/ink604.xml"/><Relationship Id="rId246" Type="http://schemas.openxmlformats.org/officeDocument/2006/relationships/image" Target="../media/image565.png"/><Relationship Id="rId267" Type="http://schemas.openxmlformats.org/officeDocument/2006/relationships/customXml" Target="../ink/ink625.xml"/><Relationship Id="rId288" Type="http://schemas.openxmlformats.org/officeDocument/2006/relationships/image" Target="../media/image586.png"/><Relationship Id="rId106" Type="http://schemas.openxmlformats.org/officeDocument/2006/relationships/image" Target="../media/image495.png"/><Relationship Id="rId127" Type="http://schemas.openxmlformats.org/officeDocument/2006/relationships/customXml" Target="../ink/ink555.xml"/><Relationship Id="rId10" Type="http://schemas.openxmlformats.org/officeDocument/2006/relationships/image" Target="../media/image447.png"/><Relationship Id="rId31" Type="http://schemas.openxmlformats.org/officeDocument/2006/relationships/customXml" Target="../ink/ink507.xml"/><Relationship Id="rId52" Type="http://schemas.openxmlformats.org/officeDocument/2006/relationships/image" Target="../media/image468.png"/><Relationship Id="rId73" Type="http://schemas.openxmlformats.org/officeDocument/2006/relationships/customXml" Target="../ink/ink528.xml"/><Relationship Id="rId94" Type="http://schemas.openxmlformats.org/officeDocument/2006/relationships/image" Target="../media/image489.png"/><Relationship Id="rId148" Type="http://schemas.openxmlformats.org/officeDocument/2006/relationships/image" Target="../media/image516.png"/><Relationship Id="rId169" Type="http://schemas.openxmlformats.org/officeDocument/2006/relationships/customXml" Target="../ink/ink576.xml"/><Relationship Id="rId4" Type="http://schemas.openxmlformats.org/officeDocument/2006/relationships/image" Target="../media/image444.png"/><Relationship Id="rId180" Type="http://schemas.openxmlformats.org/officeDocument/2006/relationships/image" Target="../media/image532.png"/><Relationship Id="rId215" Type="http://schemas.openxmlformats.org/officeDocument/2006/relationships/customXml" Target="../ink/ink599.xml"/><Relationship Id="rId236" Type="http://schemas.openxmlformats.org/officeDocument/2006/relationships/image" Target="../media/image560.png"/><Relationship Id="rId257" Type="http://schemas.openxmlformats.org/officeDocument/2006/relationships/customXml" Target="../ink/ink620.xml"/><Relationship Id="rId278" Type="http://schemas.openxmlformats.org/officeDocument/2006/relationships/image" Target="../media/image581.png"/><Relationship Id="rId42" Type="http://schemas.openxmlformats.org/officeDocument/2006/relationships/image" Target="../media/image463.png"/><Relationship Id="rId84" Type="http://schemas.openxmlformats.org/officeDocument/2006/relationships/image" Target="../media/image484.png"/><Relationship Id="rId138" Type="http://schemas.openxmlformats.org/officeDocument/2006/relationships/image" Target="../media/image511.png"/><Relationship Id="rId191" Type="http://schemas.openxmlformats.org/officeDocument/2006/relationships/customXml" Target="../ink/ink587.xml"/><Relationship Id="rId205" Type="http://schemas.openxmlformats.org/officeDocument/2006/relationships/customXml" Target="../ink/ink594.xml"/><Relationship Id="rId247" Type="http://schemas.openxmlformats.org/officeDocument/2006/relationships/customXml" Target="../ink/ink615.xml"/><Relationship Id="rId107" Type="http://schemas.openxmlformats.org/officeDocument/2006/relationships/customXml" Target="../ink/ink545.xml"/><Relationship Id="rId289" Type="http://schemas.openxmlformats.org/officeDocument/2006/relationships/customXml" Target="../ink/ink636.xml"/><Relationship Id="rId11" Type="http://schemas.openxmlformats.org/officeDocument/2006/relationships/customXml" Target="../ink/ink497.xml"/><Relationship Id="rId53" Type="http://schemas.openxmlformats.org/officeDocument/2006/relationships/customXml" Target="../ink/ink518.xml"/><Relationship Id="rId149" Type="http://schemas.openxmlformats.org/officeDocument/2006/relationships/customXml" Target="../ink/ink566.xml"/><Relationship Id="rId95" Type="http://schemas.openxmlformats.org/officeDocument/2006/relationships/customXml" Target="../ink/ink539.xml"/><Relationship Id="rId160" Type="http://schemas.openxmlformats.org/officeDocument/2006/relationships/image" Target="../media/image522.png"/><Relationship Id="rId216" Type="http://schemas.openxmlformats.org/officeDocument/2006/relationships/image" Target="../media/image550.png"/><Relationship Id="rId258" Type="http://schemas.openxmlformats.org/officeDocument/2006/relationships/image" Target="../media/image571.png"/><Relationship Id="rId22" Type="http://schemas.openxmlformats.org/officeDocument/2006/relationships/image" Target="../media/image453.png"/><Relationship Id="rId64" Type="http://schemas.openxmlformats.org/officeDocument/2006/relationships/image" Target="../media/image474.png"/><Relationship Id="rId118" Type="http://schemas.openxmlformats.org/officeDocument/2006/relationships/image" Target="../media/image501.png"/><Relationship Id="rId171" Type="http://schemas.openxmlformats.org/officeDocument/2006/relationships/customXml" Target="../ink/ink577.xml"/><Relationship Id="rId227" Type="http://schemas.openxmlformats.org/officeDocument/2006/relationships/customXml" Target="../ink/ink60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94.xml"/><Relationship Id="rId21" Type="http://schemas.openxmlformats.org/officeDocument/2006/relationships/customXml" Target="../ink/ink646.xml"/><Relationship Id="rId42" Type="http://schemas.openxmlformats.org/officeDocument/2006/relationships/image" Target="../media/image607.png"/><Relationship Id="rId63" Type="http://schemas.openxmlformats.org/officeDocument/2006/relationships/customXml" Target="../ink/ink667.xml"/><Relationship Id="rId84" Type="http://schemas.openxmlformats.org/officeDocument/2006/relationships/image" Target="../media/image628.png"/><Relationship Id="rId138" Type="http://schemas.openxmlformats.org/officeDocument/2006/relationships/image" Target="../media/image655.png"/><Relationship Id="rId159" Type="http://schemas.openxmlformats.org/officeDocument/2006/relationships/customXml" Target="../ink/ink715.xml"/><Relationship Id="rId170" Type="http://schemas.openxmlformats.org/officeDocument/2006/relationships/image" Target="../media/image671.png"/><Relationship Id="rId191" Type="http://schemas.openxmlformats.org/officeDocument/2006/relationships/customXml" Target="../ink/ink731.xml"/><Relationship Id="rId205" Type="http://schemas.openxmlformats.org/officeDocument/2006/relationships/customXml" Target="../ink/ink738.xml"/><Relationship Id="rId107" Type="http://schemas.openxmlformats.org/officeDocument/2006/relationships/customXml" Target="../ink/ink689.xml"/><Relationship Id="rId11" Type="http://schemas.openxmlformats.org/officeDocument/2006/relationships/customXml" Target="../ink/ink641.xml"/><Relationship Id="rId32" Type="http://schemas.openxmlformats.org/officeDocument/2006/relationships/image" Target="../media/image602.png"/><Relationship Id="rId53" Type="http://schemas.openxmlformats.org/officeDocument/2006/relationships/customXml" Target="../ink/ink662.xml"/><Relationship Id="rId74" Type="http://schemas.openxmlformats.org/officeDocument/2006/relationships/image" Target="../media/image623.png"/><Relationship Id="rId128" Type="http://schemas.openxmlformats.org/officeDocument/2006/relationships/image" Target="../media/image650.png"/><Relationship Id="rId149" Type="http://schemas.openxmlformats.org/officeDocument/2006/relationships/customXml" Target="../ink/ink710.xml"/><Relationship Id="rId5" Type="http://schemas.openxmlformats.org/officeDocument/2006/relationships/customXml" Target="../ink/ink638.xml"/><Relationship Id="rId95" Type="http://schemas.openxmlformats.org/officeDocument/2006/relationships/customXml" Target="../ink/ink683.xml"/><Relationship Id="rId160" Type="http://schemas.openxmlformats.org/officeDocument/2006/relationships/image" Target="../media/image666.png"/><Relationship Id="rId181" Type="http://schemas.openxmlformats.org/officeDocument/2006/relationships/customXml" Target="../ink/ink726.xml"/><Relationship Id="rId22" Type="http://schemas.openxmlformats.org/officeDocument/2006/relationships/image" Target="../media/image597.png"/><Relationship Id="rId43" Type="http://schemas.openxmlformats.org/officeDocument/2006/relationships/customXml" Target="../ink/ink657.xml"/><Relationship Id="rId64" Type="http://schemas.openxmlformats.org/officeDocument/2006/relationships/image" Target="../media/image618.png"/><Relationship Id="rId118" Type="http://schemas.openxmlformats.org/officeDocument/2006/relationships/image" Target="../media/image645.png"/><Relationship Id="rId139" Type="http://schemas.openxmlformats.org/officeDocument/2006/relationships/customXml" Target="../ink/ink705.xml"/><Relationship Id="rId85" Type="http://schemas.openxmlformats.org/officeDocument/2006/relationships/customXml" Target="../ink/ink678.xml"/><Relationship Id="rId150" Type="http://schemas.openxmlformats.org/officeDocument/2006/relationships/image" Target="../media/image661.png"/><Relationship Id="rId171" Type="http://schemas.openxmlformats.org/officeDocument/2006/relationships/customXml" Target="../ink/ink721.xml"/><Relationship Id="rId192" Type="http://schemas.openxmlformats.org/officeDocument/2006/relationships/image" Target="../media/image682.png"/><Relationship Id="rId206" Type="http://schemas.openxmlformats.org/officeDocument/2006/relationships/image" Target="../media/image689.png"/><Relationship Id="rId12" Type="http://schemas.openxmlformats.org/officeDocument/2006/relationships/image" Target="../media/image592.png"/><Relationship Id="rId33" Type="http://schemas.openxmlformats.org/officeDocument/2006/relationships/customXml" Target="../ink/ink652.xml"/><Relationship Id="rId108" Type="http://schemas.openxmlformats.org/officeDocument/2006/relationships/image" Target="../media/image640.png"/><Relationship Id="rId129" Type="http://schemas.openxmlformats.org/officeDocument/2006/relationships/customXml" Target="../ink/ink700.xml"/><Relationship Id="rId54" Type="http://schemas.openxmlformats.org/officeDocument/2006/relationships/image" Target="../media/image613.png"/><Relationship Id="rId75" Type="http://schemas.openxmlformats.org/officeDocument/2006/relationships/customXml" Target="../ink/ink673.xml"/><Relationship Id="rId96" Type="http://schemas.openxmlformats.org/officeDocument/2006/relationships/image" Target="../media/image634.png"/><Relationship Id="rId140" Type="http://schemas.openxmlformats.org/officeDocument/2006/relationships/image" Target="../media/image656.png"/><Relationship Id="rId161" Type="http://schemas.openxmlformats.org/officeDocument/2006/relationships/customXml" Target="../ink/ink716.xml"/><Relationship Id="rId182" Type="http://schemas.openxmlformats.org/officeDocument/2006/relationships/image" Target="../media/image677.png"/><Relationship Id="rId6" Type="http://schemas.openxmlformats.org/officeDocument/2006/relationships/image" Target="../media/image589.png"/><Relationship Id="rId23" Type="http://schemas.openxmlformats.org/officeDocument/2006/relationships/customXml" Target="../ink/ink647.xml"/><Relationship Id="rId119" Type="http://schemas.openxmlformats.org/officeDocument/2006/relationships/customXml" Target="../ink/ink695.xml"/><Relationship Id="rId44" Type="http://schemas.openxmlformats.org/officeDocument/2006/relationships/image" Target="../media/image608.png"/><Relationship Id="rId65" Type="http://schemas.openxmlformats.org/officeDocument/2006/relationships/customXml" Target="../ink/ink668.xml"/><Relationship Id="rId86" Type="http://schemas.openxmlformats.org/officeDocument/2006/relationships/image" Target="../media/image629.png"/><Relationship Id="rId130" Type="http://schemas.openxmlformats.org/officeDocument/2006/relationships/image" Target="../media/image651.png"/><Relationship Id="rId151" Type="http://schemas.openxmlformats.org/officeDocument/2006/relationships/customXml" Target="../ink/ink711.xml"/><Relationship Id="rId172" Type="http://schemas.openxmlformats.org/officeDocument/2006/relationships/image" Target="../media/image672.png"/><Relationship Id="rId193" Type="http://schemas.openxmlformats.org/officeDocument/2006/relationships/customXml" Target="../ink/ink732.xml"/><Relationship Id="rId13" Type="http://schemas.openxmlformats.org/officeDocument/2006/relationships/customXml" Target="../ink/ink642.xml"/><Relationship Id="rId109" Type="http://schemas.openxmlformats.org/officeDocument/2006/relationships/customXml" Target="../ink/ink690.xml"/><Relationship Id="rId34" Type="http://schemas.openxmlformats.org/officeDocument/2006/relationships/image" Target="../media/image603.png"/><Relationship Id="rId55" Type="http://schemas.openxmlformats.org/officeDocument/2006/relationships/customXml" Target="../ink/ink663.xml"/><Relationship Id="rId76" Type="http://schemas.openxmlformats.org/officeDocument/2006/relationships/image" Target="../media/image624.png"/><Relationship Id="rId97" Type="http://schemas.openxmlformats.org/officeDocument/2006/relationships/customXml" Target="../ink/ink684.xml"/><Relationship Id="rId120" Type="http://schemas.openxmlformats.org/officeDocument/2006/relationships/image" Target="../media/image646.png"/><Relationship Id="rId141" Type="http://schemas.openxmlformats.org/officeDocument/2006/relationships/customXml" Target="../ink/ink706.xml"/><Relationship Id="rId7" Type="http://schemas.openxmlformats.org/officeDocument/2006/relationships/customXml" Target="../ink/ink639.xml"/><Relationship Id="rId162" Type="http://schemas.openxmlformats.org/officeDocument/2006/relationships/image" Target="../media/image667.png"/><Relationship Id="rId183" Type="http://schemas.openxmlformats.org/officeDocument/2006/relationships/customXml" Target="../ink/ink727.xml"/><Relationship Id="rId24" Type="http://schemas.openxmlformats.org/officeDocument/2006/relationships/image" Target="../media/image598.png"/><Relationship Id="rId40" Type="http://schemas.openxmlformats.org/officeDocument/2006/relationships/image" Target="../media/image606.png"/><Relationship Id="rId45" Type="http://schemas.openxmlformats.org/officeDocument/2006/relationships/customXml" Target="../ink/ink658.xml"/><Relationship Id="rId66" Type="http://schemas.openxmlformats.org/officeDocument/2006/relationships/image" Target="../media/image619.png"/><Relationship Id="rId87" Type="http://schemas.openxmlformats.org/officeDocument/2006/relationships/customXml" Target="../ink/ink679.xml"/><Relationship Id="rId110" Type="http://schemas.openxmlformats.org/officeDocument/2006/relationships/image" Target="../media/image641.png"/><Relationship Id="rId115" Type="http://schemas.openxmlformats.org/officeDocument/2006/relationships/customXml" Target="../ink/ink693.xml"/><Relationship Id="rId131" Type="http://schemas.openxmlformats.org/officeDocument/2006/relationships/customXml" Target="../ink/ink701.xml"/><Relationship Id="rId136" Type="http://schemas.openxmlformats.org/officeDocument/2006/relationships/image" Target="../media/image654.png"/><Relationship Id="rId157" Type="http://schemas.openxmlformats.org/officeDocument/2006/relationships/customXml" Target="../ink/ink714.xml"/><Relationship Id="rId178" Type="http://schemas.openxmlformats.org/officeDocument/2006/relationships/image" Target="../media/image675.png"/><Relationship Id="rId61" Type="http://schemas.openxmlformats.org/officeDocument/2006/relationships/customXml" Target="../ink/ink666.xml"/><Relationship Id="rId82" Type="http://schemas.openxmlformats.org/officeDocument/2006/relationships/image" Target="../media/image627.png"/><Relationship Id="rId152" Type="http://schemas.openxmlformats.org/officeDocument/2006/relationships/image" Target="../media/image662.png"/><Relationship Id="rId173" Type="http://schemas.openxmlformats.org/officeDocument/2006/relationships/customXml" Target="../ink/ink722.xml"/><Relationship Id="rId194" Type="http://schemas.openxmlformats.org/officeDocument/2006/relationships/image" Target="../media/image683.png"/><Relationship Id="rId199" Type="http://schemas.openxmlformats.org/officeDocument/2006/relationships/customXml" Target="../ink/ink735.xml"/><Relationship Id="rId203" Type="http://schemas.openxmlformats.org/officeDocument/2006/relationships/customXml" Target="../ink/ink737.xml"/><Relationship Id="rId19" Type="http://schemas.openxmlformats.org/officeDocument/2006/relationships/customXml" Target="../ink/ink645.xml"/><Relationship Id="rId14" Type="http://schemas.openxmlformats.org/officeDocument/2006/relationships/image" Target="../media/image593.png"/><Relationship Id="rId30" Type="http://schemas.openxmlformats.org/officeDocument/2006/relationships/image" Target="../media/image601.png"/><Relationship Id="rId35" Type="http://schemas.openxmlformats.org/officeDocument/2006/relationships/customXml" Target="../ink/ink653.xml"/><Relationship Id="rId56" Type="http://schemas.openxmlformats.org/officeDocument/2006/relationships/image" Target="../media/image614.png"/><Relationship Id="rId77" Type="http://schemas.openxmlformats.org/officeDocument/2006/relationships/customXml" Target="../ink/ink674.xml"/><Relationship Id="rId100" Type="http://schemas.openxmlformats.org/officeDocument/2006/relationships/image" Target="../media/image636.png"/><Relationship Id="rId105" Type="http://schemas.openxmlformats.org/officeDocument/2006/relationships/customXml" Target="../ink/ink688.xml"/><Relationship Id="rId126" Type="http://schemas.openxmlformats.org/officeDocument/2006/relationships/image" Target="../media/image649.png"/><Relationship Id="rId147" Type="http://schemas.openxmlformats.org/officeDocument/2006/relationships/customXml" Target="../ink/ink709.xml"/><Relationship Id="rId168" Type="http://schemas.openxmlformats.org/officeDocument/2006/relationships/image" Target="../media/image670.png"/><Relationship Id="rId8" Type="http://schemas.openxmlformats.org/officeDocument/2006/relationships/image" Target="../media/image590.png"/><Relationship Id="rId51" Type="http://schemas.openxmlformats.org/officeDocument/2006/relationships/customXml" Target="../ink/ink661.xml"/><Relationship Id="rId72" Type="http://schemas.openxmlformats.org/officeDocument/2006/relationships/image" Target="../media/image622.png"/><Relationship Id="rId93" Type="http://schemas.openxmlformats.org/officeDocument/2006/relationships/customXml" Target="../ink/ink682.xml"/><Relationship Id="rId98" Type="http://schemas.openxmlformats.org/officeDocument/2006/relationships/image" Target="../media/image635.png"/><Relationship Id="rId121" Type="http://schemas.openxmlformats.org/officeDocument/2006/relationships/customXml" Target="../ink/ink696.xml"/><Relationship Id="rId142" Type="http://schemas.openxmlformats.org/officeDocument/2006/relationships/image" Target="../media/image657.png"/><Relationship Id="rId163" Type="http://schemas.openxmlformats.org/officeDocument/2006/relationships/customXml" Target="../ink/ink717.xml"/><Relationship Id="rId184" Type="http://schemas.openxmlformats.org/officeDocument/2006/relationships/image" Target="../media/image678.png"/><Relationship Id="rId189" Type="http://schemas.openxmlformats.org/officeDocument/2006/relationships/customXml" Target="../ink/ink730.xml"/><Relationship Id="rId3" Type="http://schemas.openxmlformats.org/officeDocument/2006/relationships/customXml" Target="../ink/ink637.xml"/><Relationship Id="rId25" Type="http://schemas.openxmlformats.org/officeDocument/2006/relationships/customXml" Target="../ink/ink648.xml"/><Relationship Id="rId46" Type="http://schemas.openxmlformats.org/officeDocument/2006/relationships/image" Target="../media/image609.png"/><Relationship Id="rId67" Type="http://schemas.openxmlformats.org/officeDocument/2006/relationships/customXml" Target="../ink/ink669.xml"/><Relationship Id="rId116" Type="http://schemas.openxmlformats.org/officeDocument/2006/relationships/image" Target="../media/image644.png"/><Relationship Id="rId137" Type="http://schemas.openxmlformats.org/officeDocument/2006/relationships/customXml" Target="../ink/ink704.xml"/><Relationship Id="rId158" Type="http://schemas.openxmlformats.org/officeDocument/2006/relationships/image" Target="../media/image665.png"/><Relationship Id="rId20" Type="http://schemas.openxmlformats.org/officeDocument/2006/relationships/image" Target="../media/image596.png"/><Relationship Id="rId41" Type="http://schemas.openxmlformats.org/officeDocument/2006/relationships/customXml" Target="../ink/ink656.xml"/><Relationship Id="rId62" Type="http://schemas.openxmlformats.org/officeDocument/2006/relationships/image" Target="../media/image617.png"/><Relationship Id="rId83" Type="http://schemas.openxmlformats.org/officeDocument/2006/relationships/customXml" Target="../ink/ink677.xml"/><Relationship Id="rId88" Type="http://schemas.openxmlformats.org/officeDocument/2006/relationships/image" Target="../media/image630.png"/><Relationship Id="rId111" Type="http://schemas.openxmlformats.org/officeDocument/2006/relationships/customXml" Target="../ink/ink691.xml"/><Relationship Id="rId132" Type="http://schemas.openxmlformats.org/officeDocument/2006/relationships/image" Target="../media/image652.png"/><Relationship Id="rId153" Type="http://schemas.openxmlformats.org/officeDocument/2006/relationships/customXml" Target="../ink/ink712.xml"/><Relationship Id="rId174" Type="http://schemas.openxmlformats.org/officeDocument/2006/relationships/image" Target="../media/image673.png"/><Relationship Id="rId179" Type="http://schemas.openxmlformats.org/officeDocument/2006/relationships/customXml" Target="../ink/ink725.xml"/><Relationship Id="rId195" Type="http://schemas.openxmlformats.org/officeDocument/2006/relationships/customXml" Target="../ink/ink733.xml"/><Relationship Id="rId190" Type="http://schemas.openxmlformats.org/officeDocument/2006/relationships/image" Target="../media/image681.png"/><Relationship Id="rId204" Type="http://schemas.openxmlformats.org/officeDocument/2006/relationships/image" Target="../media/image688.png"/><Relationship Id="rId15" Type="http://schemas.openxmlformats.org/officeDocument/2006/relationships/customXml" Target="../ink/ink643.xml"/><Relationship Id="rId36" Type="http://schemas.openxmlformats.org/officeDocument/2006/relationships/image" Target="../media/image604.png"/><Relationship Id="rId57" Type="http://schemas.openxmlformats.org/officeDocument/2006/relationships/customXml" Target="../ink/ink664.xml"/><Relationship Id="rId106" Type="http://schemas.openxmlformats.org/officeDocument/2006/relationships/image" Target="../media/image639.png"/><Relationship Id="rId127" Type="http://schemas.openxmlformats.org/officeDocument/2006/relationships/customXml" Target="../ink/ink699.xml"/><Relationship Id="rId10" Type="http://schemas.openxmlformats.org/officeDocument/2006/relationships/image" Target="../media/image591.png"/><Relationship Id="rId31" Type="http://schemas.openxmlformats.org/officeDocument/2006/relationships/customXml" Target="../ink/ink651.xml"/><Relationship Id="rId52" Type="http://schemas.openxmlformats.org/officeDocument/2006/relationships/image" Target="../media/image612.png"/><Relationship Id="rId73" Type="http://schemas.openxmlformats.org/officeDocument/2006/relationships/customXml" Target="../ink/ink672.xml"/><Relationship Id="rId78" Type="http://schemas.openxmlformats.org/officeDocument/2006/relationships/image" Target="../media/image625.png"/><Relationship Id="rId94" Type="http://schemas.openxmlformats.org/officeDocument/2006/relationships/image" Target="../media/image633.png"/><Relationship Id="rId99" Type="http://schemas.openxmlformats.org/officeDocument/2006/relationships/customXml" Target="../ink/ink685.xml"/><Relationship Id="rId101" Type="http://schemas.openxmlformats.org/officeDocument/2006/relationships/customXml" Target="../ink/ink686.xml"/><Relationship Id="rId122" Type="http://schemas.openxmlformats.org/officeDocument/2006/relationships/image" Target="../media/image647.png"/><Relationship Id="rId143" Type="http://schemas.openxmlformats.org/officeDocument/2006/relationships/customXml" Target="../ink/ink707.xml"/><Relationship Id="rId148" Type="http://schemas.openxmlformats.org/officeDocument/2006/relationships/image" Target="../media/image660.png"/><Relationship Id="rId164" Type="http://schemas.openxmlformats.org/officeDocument/2006/relationships/image" Target="../media/image668.png"/><Relationship Id="rId169" Type="http://schemas.openxmlformats.org/officeDocument/2006/relationships/customXml" Target="../ink/ink720.xml"/><Relationship Id="rId185" Type="http://schemas.openxmlformats.org/officeDocument/2006/relationships/customXml" Target="../ink/ink728.xml"/><Relationship Id="rId4" Type="http://schemas.openxmlformats.org/officeDocument/2006/relationships/image" Target="../media/image588.png"/><Relationship Id="rId9" Type="http://schemas.openxmlformats.org/officeDocument/2006/relationships/customXml" Target="../ink/ink640.xml"/><Relationship Id="rId180" Type="http://schemas.openxmlformats.org/officeDocument/2006/relationships/image" Target="../media/image676.png"/><Relationship Id="rId26" Type="http://schemas.openxmlformats.org/officeDocument/2006/relationships/image" Target="../media/image599.png"/><Relationship Id="rId47" Type="http://schemas.openxmlformats.org/officeDocument/2006/relationships/customXml" Target="../ink/ink659.xml"/><Relationship Id="rId68" Type="http://schemas.openxmlformats.org/officeDocument/2006/relationships/image" Target="../media/image620.png"/><Relationship Id="rId89" Type="http://schemas.openxmlformats.org/officeDocument/2006/relationships/customXml" Target="../ink/ink680.xml"/><Relationship Id="rId112" Type="http://schemas.openxmlformats.org/officeDocument/2006/relationships/image" Target="../media/image642.png"/><Relationship Id="rId133" Type="http://schemas.openxmlformats.org/officeDocument/2006/relationships/customXml" Target="../ink/ink702.xml"/><Relationship Id="rId154" Type="http://schemas.openxmlformats.org/officeDocument/2006/relationships/image" Target="../media/image663.png"/><Relationship Id="rId175" Type="http://schemas.openxmlformats.org/officeDocument/2006/relationships/customXml" Target="../ink/ink723.xml"/><Relationship Id="rId196" Type="http://schemas.openxmlformats.org/officeDocument/2006/relationships/image" Target="../media/image684.png"/><Relationship Id="rId200" Type="http://schemas.openxmlformats.org/officeDocument/2006/relationships/image" Target="../media/image686.png"/><Relationship Id="rId16" Type="http://schemas.openxmlformats.org/officeDocument/2006/relationships/image" Target="../media/image594.png"/><Relationship Id="rId37" Type="http://schemas.openxmlformats.org/officeDocument/2006/relationships/customXml" Target="../ink/ink654.xml"/><Relationship Id="rId58" Type="http://schemas.openxmlformats.org/officeDocument/2006/relationships/image" Target="../media/image615.png"/><Relationship Id="rId79" Type="http://schemas.openxmlformats.org/officeDocument/2006/relationships/customXml" Target="../ink/ink675.xml"/><Relationship Id="rId102" Type="http://schemas.openxmlformats.org/officeDocument/2006/relationships/image" Target="../media/image637.png"/><Relationship Id="rId123" Type="http://schemas.openxmlformats.org/officeDocument/2006/relationships/customXml" Target="../ink/ink697.xml"/><Relationship Id="rId144" Type="http://schemas.openxmlformats.org/officeDocument/2006/relationships/image" Target="../media/image658.png"/><Relationship Id="rId90" Type="http://schemas.openxmlformats.org/officeDocument/2006/relationships/image" Target="../media/image631.png"/><Relationship Id="rId165" Type="http://schemas.openxmlformats.org/officeDocument/2006/relationships/customXml" Target="../ink/ink718.xml"/><Relationship Id="rId186" Type="http://schemas.openxmlformats.org/officeDocument/2006/relationships/image" Target="../media/image679.png"/><Relationship Id="rId27" Type="http://schemas.openxmlformats.org/officeDocument/2006/relationships/customXml" Target="../ink/ink649.xml"/><Relationship Id="rId48" Type="http://schemas.openxmlformats.org/officeDocument/2006/relationships/image" Target="../media/image610.png"/><Relationship Id="rId69" Type="http://schemas.openxmlformats.org/officeDocument/2006/relationships/customXml" Target="../ink/ink670.xml"/><Relationship Id="rId113" Type="http://schemas.openxmlformats.org/officeDocument/2006/relationships/customXml" Target="../ink/ink692.xml"/><Relationship Id="rId134" Type="http://schemas.openxmlformats.org/officeDocument/2006/relationships/image" Target="../media/image653.png"/><Relationship Id="rId80" Type="http://schemas.openxmlformats.org/officeDocument/2006/relationships/image" Target="../media/image626.png"/><Relationship Id="rId155" Type="http://schemas.openxmlformats.org/officeDocument/2006/relationships/customXml" Target="../ink/ink713.xml"/><Relationship Id="rId176" Type="http://schemas.openxmlformats.org/officeDocument/2006/relationships/image" Target="../media/image674.png"/><Relationship Id="rId197" Type="http://schemas.openxmlformats.org/officeDocument/2006/relationships/customXml" Target="../ink/ink734.xml"/><Relationship Id="rId201" Type="http://schemas.openxmlformats.org/officeDocument/2006/relationships/customXml" Target="../ink/ink736.xml"/><Relationship Id="rId17" Type="http://schemas.openxmlformats.org/officeDocument/2006/relationships/customXml" Target="../ink/ink644.xml"/><Relationship Id="rId38" Type="http://schemas.openxmlformats.org/officeDocument/2006/relationships/image" Target="../media/image605.png"/><Relationship Id="rId59" Type="http://schemas.openxmlformats.org/officeDocument/2006/relationships/customXml" Target="../ink/ink665.xml"/><Relationship Id="rId103" Type="http://schemas.openxmlformats.org/officeDocument/2006/relationships/customXml" Target="../ink/ink687.xml"/><Relationship Id="rId124" Type="http://schemas.openxmlformats.org/officeDocument/2006/relationships/image" Target="../media/image648.png"/><Relationship Id="rId70" Type="http://schemas.openxmlformats.org/officeDocument/2006/relationships/image" Target="../media/image621.png"/><Relationship Id="rId91" Type="http://schemas.openxmlformats.org/officeDocument/2006/relationships/customXml" Target="../ink/ink681.xml"/><Relationship Id="rId145" Type="http://schemas.openxmlformats.org/officeDocument/2006/relationships/customXml" Target="../ink/ink708.xml"/><Relationship Id="rId166" Type="http://schemas.openxmlformats.org/officeDocument/2006/relationships/image" Target="../media/image669.png"/><Relationship Id="rId187" Type="http://schemas.openxmlformats.org/officeDocument/2006/relationships/customXml" Target="../ink/ink729.xml"/><Relationship Id="rId1" Type="http://schemas.openxmlformats.org/officeDocument/2006/relationships/slideLayout" Target="../slideLayouts/slideLayout10.xml"/><Relationship Id="rId28" Type="http://schemas.openxmlformats.org/officeDocument/2006/relationships/image" Target="../media/image600.png"/><Relationship Id="rId49" Type="http://schemas.openxmlformats.org/officeDocument/2006/relationships/customXml" Target="../ink/ink660.xml"/><Relationship Id="rId114" Type="http://schemas.openxmlformats.org/officeDocument/2006/relationships/image" Target="../media/image643.png"/><Relationship Id="rId60" Type="http://schemas.openxmlformats.org/officeDocument/2006/relationships/image" Target="../media/image616.png"/><Relationship Id="rId81" Type="http://schemas.openxmlformats.org/officeDocument/2006/relationships/customXml" Target="../ink/ink676.xml"/><Relationship Id="rId135" Type="http://schemas.openxmlformats.org/officeDocument/2006/relationships/customXml" Target="../ink/ink703.xml"/><Relationship Id="rId156" Type="http://schemas.openxmlformats.org/officeDocument/2006/relationships/image" Target="../media/image664.png"/><Relationship Id="rId177" Type="http://schemas.openxmlformats.org/officeDocument/2006/relationships/customXml" Target="../ink/ink724.xml"/><Relationship Id="rId198" Type="http://schemas.openxmlformats.org/officeDocument/2006/relationships/image" Target="../media/image685.png"/><Relationship Id="rId202" Type="http://schemas.openxmlformats.org/officeDocument/2006/relationships/image" Target="../media/image687.png"/><Relationship Id="rId18" Type="http://schemas.openxmlformats.org/officeDocument/2006/relationships/image" Target="../media/image595.png"/><Relationship Id="rId39" Type="http://schemas.openxmlformats.org/officeDocument/2006/relationships/customXml" Target="../ink/ink655.xml"/><Relationship Id="rId50" Type="http://schemas.openxmlformats.org/officeDocument/2006/relationships/image" Target="../media/image611.png"/><Relationship Id="rId104" Type="http://schemas.openxmlformats.org/officeDocument/2006/relationships/image" Target="../media/image638.png"/><Relationship Id="rId125" Type="http://schemas.openxmlformats.org/officeDocument/2006/relationships/customXml" Target="../ink/ink698.xml"/><Relationship Id="rId146" Type="http://schemas.openxmlformats.org/officeDocument/2006/relationships/image" Target="../media/image659.png"/><Relationship Id="rId167" Type="http://schemas.openxmlformats.org/officeDocument/2006/relationships/customXml" Target="../ink/ink719.xml"/><Relationship Id="rId188" Type="http://schemas.openxmlformats.org/officeDocument/2006/relationships/image" Target="../media/image680.png"/><Relationship Id="rId71" Type="http://schemas.openxmlformats.org/officeDocument/2006/relationships/customXml" Target="../ink/ink671.xml"/><Relationship Id="rId92" Type="http://schemas.openxmlformats.org/officeDocument/2006/relationships/image" Target="../media/image632.png"/><Relationship Id="rId2" Type="http://schemas.openxmlformats.org/officeDocument/2006/relationships/image" Target="../media/image11.png"/><Relationship Id="rId29" Type="http://schemas.openxmlformats.org/officeDocument/2006/relationships/customXml" Target="../ink/ink650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47.png"/><Relationship Id="rId299" Type="http://schemas.openxmlformats.org/officeDocument/2006/relationships/image" Target="../media/image838.png"/><Relationship Id="rId21" Type="http://schemas.openxmlformats.org/officeDocument/2006/relationships/image" Target="../media/image699.png"/><Relationship Id="rId63" Type="http://schemas.openxmlformats.org/officeDocument/2006/relationships/image" Target="../media/image720.png"/><Relationship Id="rId159" Type="http://schemas.openxmlformats.org/officeDocument/2006/relationships/image" Target="../media/image768.png"/><Relationship Id="rId324" Type="http://schemas.openxmlformats.org/officeDocument/2006/relationships/customXml" Target="../ink/ink900.xml"/><Relationship Id="rId170" Type="http://schemas.openxmlformats.org/officeDocument/2006/relationships/customXml" Target="../ink/ink823.xml"/><Relationship Id="rId226" Type="http://schemas.openxmlformats.org/officeDocument/2006/relationships/customXml" Target="../ink/ink851.xml"/><Relationship Id="rId268" Type="http://schemas.openxmlformats.org/officeDocument/2006/relationships/customXml" Target="../ink/ink872.xml"/><Relationship Id="rId32" Type="http://schemas.openxmlformats.org/officeDocument/2006/relationships/customXml" Target="../ink/ink754.xml"/><Relationship Id="rId74" Type="http://schemas.openxmlformats.org/officeDocument/2006/relationships/customXml" Target="../ink/ink775.xml"/><Relationship Id="rId128" Type="http://schemas.openxmlformats.org/officeDocument/2006/relationships/customXml" Target="../ink/ink802.xml"/><Relationship Id="rId5" Type="http://schemas.openxmlformats.org/officeDocument/2006/relationships/image" Target="../media/image691.png"/><Relationship Id="rId181" Type="http://schemas.openxmlformats.org/officeDocument/2006/relationships/image" Target="../media/image779.png"/><Relationship Id="rId237" Type="http://schemas.openxmlformats.org/officeDocument/2006/relationships/image" Target="../media/image807.png"/><Relationship Id="rId279" Type="http://schemas.openxmlformats.org/officeDocument/2006/relationships/image" Target="../media/image828.png"/><Relationship Id="rId43" Type="http://schemas.openxmlformats.org/officeDocument/2006/relationships/image" Target="../media/image710.png"/><Relationship Id="rId139" Type="http://schemas.openxmlformats.org/officeDocument/2006/relationships/image" Target="../media/image758.png"/><Relationship Id="rId290" Type="http://schemas.openxmlformats.org/officeDocument/2006/relationships/customXml" Target="../ink/ink883.xml"/><Relationship Id="rId304" Type="http://schemas.openxmlformats.org/officeDocument/2006/relationships/customXml" Target="../ink/ink890.xml"/><Relationship Id="rId85" Type="http://schemas.openxmlformats.org/officeDocument/2006/relationships/image" Target="../media/image731.png"/><Relationship Id="rId150" Type="http://schemas.openxmlformats.org/officeDocument/2006/relationships/customXml" Target="../ink/ink813.xml"/><Relationship Id="rId192" Type="http://schemas.openxmlformats.org/officeDocument/2006/relationships/customXml" Target="../ink/ink834.xml"/><Relationship Id="rId206" Type="http://schemas.openxmlformats.org/officeDocument/2006/relationships/customXml" Target="../ink/ink841.xml"/><Relationship Id="rId248" Type="http://schemas.openxmlformats.org/officeDocument/2006/relationships/customXml" Target="../ink/ink862.xml"/><Relationship Id="rId12" Type="http://schemas.openxmlformats.org/officeDocument/2006/relationships/customXml" Target="../ink/ink744.xml"/><Relationship Id="rId108" Type="http://schemas.openxmlformats.org/officeDocument/2006/relationships/customXml" Target="../ink/ink792.xml"/><Relationship Id="rId315" Type="http://schemas.openxmlformats.org/officeDocument/2006/relationships/image" Target="../media/image846.png"/><Relationship Id="rId54" Type="http://schemas.openxmlformats.org/officeDocument/2006/relationships/customXml" Target="../ink/ink765.xml"/><Relationship Id="rId96" Type="http://schemas.openxmlformats.org/officeDocument/2006/relationships/customXml" Target="../ink/ink786.xml"/><Relationship Id="rId161" Type="http://schemas.openxmlformats.org/officeDocument/2006/relationships/image" Target="../media/image769.png"/><Relationship Id="rId217" Type="http://schemas.openxmlformats.org/officeDocument/2006/relationships/image" Target="../media/image797.png"/><Relationship Id="rId259" Type="http://schemas.openxmlformats.org/officeDocument/2006/relationships/image" Target="../media/image818.png"/><Relationship Id="rId23" Type="http://schemas.openxmlformats.org/officeDocument/2006/relationships/image" Target="../media/image700.png"/><Relationship Id="rId119" Type="http://schemas.openxmlformats.org/officeDocument/2006/relationships/image" Target="../media/image748.png"/><Relationship Id="rId270" Type="http://schemas.openxmlformats.org/officeDocument/2006/relationships/customXml" Target="../ink/ink873.xml"/><Relationship Id="rId326" Type="http://schemas.openxmlformats.org/officeDocument/2006/relationships/customXml" Target="../ink/ink901.xml"/><Relationship Id="rId65" Type="http://schemas.openxmlformats.org/officeDocument/2006/relationships/image" Target="../media/image721.png"/><Relationship Id="rId130" Type="http://schemas.openxmlformats.org/officeDocument/2006/relationships/customXml" Target="../ink/ink803.xml"/><Relationship Id="rId172" Type="http://schemas.openxmlformats.org/officeDocument/2006/relationships/customXml" Target="../ink/ink824.xml"/><Relationship Id="rId228" Type="http://schemas.openxmlformats.org/officeDocument/2006/relationships/customXml" Target="../ink/ink852.xml"/><Relationship Id="rId281" Type="http://schemas.openxmlformats.org/officeDocument/2006/relationships/image" Target="../media/image829.png"/><Relationship Id="rId34" Type="http://schemas.openxmlformats.org/officeDocument/2006/relationships/customXml" Target="../ink/ink755.xml"/><Relationship Id="rId76" Type="http://schemas.openxmlformats.org/officeDocument/2006/relationships/customXml" Target="../ink/ink776.xml"/><Relationship Id="rId141" Type="http://schemas.openxmlformats.org/officeDocument/2006/relationships/image" Target="../media/image759.png"/><Relationship Id="rId7" Type="http://schemas.openxmlformats.org/officeDocument/2006/relationships/image" Target="../media/image692.png"/><Relationship Id="rId183" Type="http://schemas.openxmlformats.org/officeDocument/2006/relationships/image" Target="../media/image780.png"/><Relationship Id="rId239" Type="http://schemas.openxmlformats.org/officeDocument/2006/relationships/image" Target="../media/image808.png"/><Relationship Id="rId250" Type="http://schemas.openxmlformats.org/officeDocument/2006/relationships/customXml" Target="../ink/ink863.xml"/><Relationship Id="rId271" Type="http://schemas.openxmlformats.org/officeDocument/2006/relationships/image" Target="../media/image824.png"/><Relationship Id="rId292" Type="http://schemas.openxmlformats.org/officeDocument/2006/relationships/customXml" Target="../ink/ink884.xml"/><Relationship Id="rId306" Type="http://schemas.openxmlformats.org/officeDocument/2006/relationships/customXml" Target="../ink/ink891.xml"/><Relationship Id="rId24" Type="http://schemas.openxmlformats.org/officeDocument/2006/relationships/customXml" Target="../ink/ink750.xml"/><Relationship Id="rId45" Type="http://schemas.openxmlformats.org/officeDocument/2006/relationships/image" Target="../media/image711.png"/><Relationship Id="rId66" Type="http://schemas.openxmlformats.org/officeDocument/2006/relationships/customXml" Target="../ink/ink771.xml"/><Relationship Id="rId87" Type="http://schemas.openxmlformats.org/officeDocument/2006/relationships/image" Target="../media/image732.png"/><Relationship Id="rId110" Type="http://schemas.openxmlformats.org/officeDocument/2006/relationships/customXml" Target="../ink/ink793.xml"/><Relationship Id="rId131" Type="http://schemas.openxmlformats.org/officeDocument/2006/relationships/image" Target="../media/image754.png"/><Relationship Id="rId327" Type="http://schemas.openxmlformats.org/officeDocument/2006/relationships/image" Target="../media/image852.png"/><Relationship Id="rId152" Type="http://schemas.openxmlformats.org/officeDocument/2006/relationships/customXml" Target="../ink/ink814.xml"/><Relationship Id="rId173" Type="http://schemas.openxmlformats.org/officeDocument/2006/relationships/image" Target="../media/image775.png"/><Relationship Id="rId194" Type="http://schemas.openxmlformats.org/officeDocument/2006/relationships/customXml" Target="../ink/ink835.xml"/><Relationship Id="rId208" Type="http://schemas.openxmlformats.org/officeDocument/2006/relationships/customXml" Target="../ink/ink842.xml"/><Relationship Id="rId229" Type="http://schemas.openxmlformats.org/officeDocument/2006/relationships/image" Target="../media/image803.png"/><Relationship Id="rId240" Type="http://schemas.openxmlformats.org/officeDocument/2006/relationships/customXml" Target="../ink/ink858.xml"/><Relationship Id="rId261" Type="http://schemas.openxmlformats.org/officeDocument/2006/relationships/image" Target="../media/image819.png"/><Relationship Id="rId14" Type="http://schemas.openxmlformats.org/officeDocument/2006/relationships/customXml" Target="../ink/ink745.xml"/><Relationship Id="rId35" Type="http://schemas.openxmlformats.org/officeDocument/2006/relationships/image" Target="../media/image706.png"/><Relationship Id="rId56" Type="http://schemas.openxmlformats.org/officeDocument/2006/relationships/customXml" Target="../ink/ink766.xml"/><Relationship Id="rId77" Type="http://schemas.openxmlformats.org/officeDocument/2006/relationships/image" Target="../media/image727.png"/><Relationship Id="rId100" Type="http://schemas.openxmlformats.org/officeDocument/2006/relationships/customXml" Target="../ink/ink788.xml"/><Relationship Id="rId282" Type="http://schemas.openxmlformats.org/officeDocument/2006/relationships/customXml" Target="../ink/ink879.xml"/><Relationship Id="rId317" Type="http://schemas.openxmlformats.org/officeDocument/2006/relationships/image" Target="../media/image847.png"/><Relationship Id="rId8" Type="http://schemas.openxmlformats.org/officeDocument/2006/relationships/customXml" Target="../ink/ink742.xml"/><Relationship Id="rId98" Type="http://schemas.openxmlformats.org/officeDocument/2006/relationships/customXml" Target="../ink/ink787.xml"/><Relationship Id="rId121" Type="http://schemas.openxmlformats.org/officeDocument/2006/relationships/image" Target="../media/image749.png"/><Relationship Id="rId142" Type="http://schemas.openxmlformats.org/officeDocument/2006/relationships/customXml" Target="../ink/ink809.xml"/><Relationship Id="rId163" Type="http://schemas.openxmlformats.org/officeDocument/2006/relationships/image" Target="../media/image770.png"/><Relationship Id="rId184" Type="http://schemas.openxmlformats.org/officeDocument/2006/relationships/customXml" Target="../ink/ink830.xml"/><Relationship Id="rId219" Type="http://schemas.openxmlformats.org/officeDocument/2006/relationships/image" Target="../media/image798.png"/><Relationship Id="rId230" Type="http://schemas.openxmlformats.org/officeDocument/2006/relationships/customXml" Target="../ink/ink853.xml"/><Relationship Id="rId251" Type="http://schemas.openxmlformats.org/officeDocument/2006/relationships/image" Target="../media/image814.png"/><Relationship Id="rId25" Type="http://schemas.openxmlformats.org/officeDocument/2006/relationships/image" Target="../media/image701.png"/><Relationship Id="rId46" Type="http://schemas.openxmlformats.org/officeDocument/2006/relationships/customXml" Target="../ink/ink761.xml"/><Relationship Id="rId67" Type="http://schemas.openxmlformats.org/officeDocument/2006/relationships/image" Target="../media/image722.png"/><Relationship Id="rId272" Type="http://schemas.openxmlformats.org/officeDocument/2006/relationships/customXml" Target="../ink/ink874.xml"/><Relationship Id="rId293" Type="http://schemas.openxmlformats.org/officeDocument/2006/relationships/image" Target="../media/image835.png"/><Relationship Id="rId307" Type="http://schemas.openxmlformats.org/officeDocument/2006/relationships/image" Target="../media/image842.png"/><Relationship Id="rId328" Type="http://schemas.openxmlformats.org/officeDocument/2006/relationships/customXml" Target="../ink/ink902.xml"/><Relationship Id="rId88" Type="http://schemas.openxmlformats.org/officeDocument/2006/relationships/customXml" Target="../ink/ink782.xml"/><Relationship Id="rId111" Type="http://schemas.openxmlformats.org/officeDocument/2006/relationships/image" Target="../media/image744.png"/><Relationship Id="rId132" Type="http://schemas.openxmlformats.org/officeDocument/2006/relationships/customXml" Target="../ink/ink804.xml"/><Relationship Id="rId153" Type="http://schemas.openxmlformats.org/officeDocument/2006/relationships/image" Target="../media/image765.png"/><Relationship Id="rId174" Type="http://schemas.openxmlformats.org/officeDocument/2006/relationships/customXml" Target="../ink/ink825.xml"/><Relationship Id="rId195" Type="http://schemas.openxmlformats.org/officeDocument/2006/relationships/image" Target="../media/image786.png"/><Relationship Id="rId209" Type="http://schemas.openxmlformats.org/officeDocument/2006/relationships/image" Target="../media/image793.png"/><Relationship Id="rId220" Type="http://schemas.openxmlformats.org/officeDocument/2006/relationships/customXml" Target="../ink/ink848.xml"/><Relationship Id="rId241" Type="http://schemas.openxmlformats.org/officeDocument/2006/relationships/image" Target="../media/image809.png"/><Relationship Id="rId15" Type="http://schemas.openxmlformats.org/officeDocument/2006/relationships/image" Target="../media/image696.png"/><Relationship Id="rId36" Type="http://schemas.openxmlformats.org/officeDocument/2006/relationships/customXml" Target="../ink/ink756.xml"/><Relationship Id="rId57" Type="http://schemas.openxmlformats.org/officeDocument/2006/relationships/image" Target="../media/image717.png"/><Relationship Id="rId262" Type="http://schemas.openxmlformats.org/officeDocument/2006/relationships/customXml" Target="../ink/ink869.xml"/><Relationship Id="rId283" Type="http://schemas.openxmlformats.org/officeDocument/2006/relationships/image" Target="../media/image830.png"/><Relationship Id="rId318" Type="http://schemas.openxmlformats.org/officeDocument/2006/relationships/customXml" Target="../ink/ink897.xml"/><Relationship Id="rId78" Type="http://schemas.openxmlformats.org/officeDocument/2006/relationships/customXml" Target="../ink/ink777.xml"/><Relationship Id="rId99" Type="http://schemas.openxmlformats.org/officeDocument/2006/relationships/image" Target="../media/image738.png"/><Relationship Id="rId101" Type="http://schemas.openxmlformats.org/officeDocument/2006/relationships/image" Target="../media/image739.png"/><Relationship Id="rId122" Type="http://schemas.openxmlformats.org/officeDocument/2006/relationships/customXml" Target="../ink/ink799.xml"/><Relationship Id="rId143" Type="http://schemas.openxmlformats.org/officeDocument/2006/relationships/image" Target="../media/image760.png"/><Relationship Id="rId164" Type="http://schemas.openxmlformats.org/officeDocument/2006/relationships/customXml" Target="../ink/ink820.xml"/><Relationship Id="rId185" Type="http://schemas.openxmlformats.org/officeDocument/2006/relationships/image" Target="../media/image781.png"/><Relationship Id="rId9" Type="http://schemas.openxmlformats.org/officeDocument/2006/relationships/image" Target="../media/image693.png"/><Relationship Id="rId210" Type="http://schemas.openxmlformats.org/officeDocument/2006/relationships/customXml" Target="../ink/ink843.xml"/><Relationship Id="rId26" Type="http://schemas.openxmlformats.org/officeDocument/2006/relationships/customXml" Target="../ink/ink751.xml"/><Relationship Id="rId231" Type="http://schemas.openxmlformats.org/officeDocument/2006/relationships/image" Target="../media/image804.png"/><Relationship Id="rId252" Type="http://schemas.openxmlformats.org/officeDocument/2006/relationships/customXml" Target="../ink/ink864.xml"/><Relationship Id="rId273" Type="http://schemas.openxmlformats.org/officeDocument/2006/relationships/image" Target="../media/image825.png"/><Relationship Id="rId294" Type="http://schemas.openxmlformats.org/officeDocument/2006/relationships/customXml" Target="../ink/ink885.xml"/><Relationship Id="rId308" Type="http://schemas.openxmlformats.org/officeDocument/2006/relationships/customXml" Target="../ink/ink892.xml"/><Relationship Id="rId329" Type="http://schemas.openxmlformats.org/officeDocument/2006/relationships/image" Target="../media/image853.png"/><Relationship Id="rId47" Type="http://schemas.openxmlformats.org/officeDocument/2006/relationships/image" Target="../media/image712.png"/><Relationship Id="rId68" Type="http://schemas.openxmlformats.org/officeDocument/2006/relationships/customXml" Target="../ink/ink772.xml"/><Relationship Id="rId89" Type="http://schemas.openxmlformats.org/officeDocument/2006/relationships/image" Target="../media/image733.png"/><Relationship Id="rId112" Type="http://schemas.openxmlformats.org/officeDocument/2006/relationships/customXml" Target="../ink/ink794.xml"/><Relationship Id="rId133" Type="http://schemas.openxmlformats.org/officeDocument/2006/relationships/image" Target="../media/image755.png"/><Relationship Id="rId154" Type="http://schemas.openxmlformats.org/officeDocument/2006/relationships/customXml" Target="../ink/ink815.xml"/><Relationship Id="rId175" Type="http://schemas.openxmlformats.org/officeDocument/2006/relationships/image" Target="../media/image776.png"/><Relationship Id="rId196" Type="http://schemas.openxmlformats.org/officeDocument/2006/relationships/customXml" Target="../ink/ink836.xml"/><Relationship Id="rId200" Type="http://schemas.openxmlformats.org/officeDocument/2006/relationships/customXml" Target="../ink/ink838.xml"/><Relationship Id="rId16" Type="http://schemas.openxmlformats.org/officeDocument/2006/relationships/customXml" Target="../ink/ink746.xml"/><Relationship Id="rId221" Type="http://schemas.openxmlformats.org/officeDocument/2006/relationships/image" Target="../media/image799.png"/><Relationship Id="rId242" Type="http://schemas.openxmlformats.org/officeDocument/2006/relationships/customXml" Target="../ink/ink859.xml"/><Relationship Id="rId263" Type="http://schemas.openxmlformats.org/officeDocument/2006/relationships/image" Target="../media/image820.png"/><Relationship Id="rId284" Type="http://schemas.openxmlformats.org/officeDocument/2006/relationships/customXml" Target="../ink/ink880.xml"/><Relationship Id="rId319" Type="http://schemas.openxmlformats.org/officeDocument/2006/relationships/image" Target="../media/image848.png"/><Relationship Id="rId37" Type="http://schemas.openxmlformats.org/officeDocument/2006/relationships/image" Target="../media/image707.png"/><Relationship Id="rId58" Type="http://schemas.openxmlformats.org/officeDocument/2006/relationships/customXml" Target="../ink/ink767.xml"/><Relationship Id="rId79" Type="http://schemas.openxmlformats.org/officeDocument/2006/relationships/image" Target="../media/image728.png"/><Relationship Id="rId102" Type="http://schemas.openxmlformats.org/officeDocument/2006/relationships/customXml" Target="../ink/ink789.xml"/><Relationship Id="rId123" Type="http://schemas.openxmlformats.org/officeDocument/2006/relationships/image" Target="../media/image750.png"/><Relationship Id="rId144" Type="http://schemas.openxmlformats.org/officeDocument/2006/relationships/customXml" Target="../ink/ink810.xml"/><Relationship Id="rId330" Type="http://schemas.openxmlformats.org/officeDocument/2006/relationships/customXml" Target="../ink/ink903.xml"/><Relationship Id="rId90" Type="http://schemas.openxmlformats.org/officeDocument/2006/relationships/customXml" Target="../ink/ink783.xml"/><Relationship Id="rId165" Type="http://schemas.openxmlformats.org/officeDocument/2006/relationships/image" Target="../media/image771.png"/><Relationship Id="rId186" Type="http://schemas.openxmlformats.org/officeDocument/2006/relationships/customXml" Target="../ink/ink831.xml"/><Relationship Id="rId211" Type="http://schemas.openxmlformats.org/officeDocument/2006/relationships/image" Target="../media/image794.png"/><Relationship Id="rId232" Type="http://schemas.openxmlformats.org/officeDocument/2006/relationships/customXml" Target="../ink/ink854.xml"/><Relationship Id="rId253" Type="http://schemas.openxmlformats.org/officeDocument/2006/relationships/image" Target="../media/image815.png"/><Relationship Id="rId274" Type="http://schemas.openxmlformats.org/officeDocument/2006/relationships/customXml" Target="../ink/ink875.xml"/><Relationship Id="rId295" Type="http://schemas.openxmlformats.org/officeDocument/2006/relationships/image" Target="../media/image836.png"/><Relationship Id="rId309" Type="http://schemas.openxmlformats.org/officeDocument/2006/relationships/image" Target="../media/image843.png"/><Relationship Id="rId27" Type="http://schemas.openxmlformats.org/officeDocument/2006/relationships/image" Target="../media/image702.png"/><Relationship Id="rId48" Type="http://schemas.openxmlformats.org/officeDocument/2006/relationships/customXml" Target="../ink/ink762.xml"/><Relationship Id="rId69" Type="http://schemas.openxmlformats.org/officeDocument/2006/relationships/image" Target="../media/image723.png"/><Relationship Id="rId113" Type="http://schemas.openxmlformats.org/officeDocument/2006/relationships/image" Target="../media/image745.png"/><Relationship Id="rId134" Type="http://schemas.openxmlformats.org/officeDocument/2006/relationships/customXml" Target="../ink/ink805.xml"/><Relationship Id="rId320" Type="http://schemas.openxmlformats.org/officeDocument/2006/relationships/customXml" Target="../ink/ink898.xml"/><Relationship Id="rId80" Type="http://schemas.openxmlformats.org/officeDocument/2006/relationships/customXml" Target="../ink/ink778.xml"/><Relationship Id="rId155" Type="http://schemas.openxmlformats.org/officeDocument/2006/relationships/image" Target="../media/image766.png"/><Relationship Id="rId176" Type="http://schemas.openxmlformats.org/officeDocument/2006/relationships/customXml" Target="../ink/ink826.xml"/><Relationship Id="rId197" Type="http://schemas.openxmlformats.org/officeDocument/2006/relationships/image" Target="../media/image787.png"/><Relationship Id="rId201" Type="http://schemas.openxmlformats.org/officeDocument/2006/relationships/image" Target="../media/image789.png"/><Relationship Id="rId222" Type="http://schemas.openxmlformats.org/officeDocument/2006/relationships/customXml" Target="../ink/ink849.xml"/><Relationship Id="rId243" Type="http://schemas.openxmlformats.org/officeDocument/2006/relationships/image" Target="../media/image810.png"/><Relationship Id="rId264" Type="http://schemas.openxmlformats.org/officeDocument/2006/relationships/customXml" Target="../ink/ink870.xml"/><Relationship Id="rId285" Type="http://schemas.openxmlformats.org/officeDocument/2006/relationships/image" Target="../media/image831.png"/><Relationship Id="rId17" Type="http://schemas.openxmlformats.org/officeDocument/2006/relationships/image" Target="../media/image697.png"/><Relationship Id="rId38" Type="http://schemas.openxmlformats.org/officeDocument/2006/relationships/customXml" Target="../ink/ink757.xml"/><Relationship Id="rId59" Type="http://schemas.openxmlformats.org/officeDocument/2006/relationships/image" Target="../media/image718.png"/><Relationship Id="rId103" Type="http://schemas.openxmlformats.org/officeDocument/2006/relationships/image" Target="../media/image740.png"/><Relationship Id="rId124" Type="http://schemas.openxmlformats.org/officeDocument/2006/relationships/customXml" Target="../ink/ink800.xml"/><Relationship Id="rId310" Type="http://schemas.openxmlformats.org/officeDocument/2006/relationships/customXml" Target="../ink/ink893.xml"/><Relationship Id="rId70" Type="http://schemas.openxmlformats.org/officeDocument/2006/relationships/customXml" Target="../ink/ink773.xml"/><Relationship Id="rId91" Type="http://schemas.openxmlformats.org/officeDocument/2006/relationships/image" Target="../media/image734.png"/><Relationship Id="rId145" Type="http://schemas.openxmlformats.org/officeDocument/2006/relationships/image" Target="../media/image761.png"/><Relationship Id="rId166" Type="http://schemas.openxmlformats.org/officeDocument/2006/relationships/customXml" Target="../ink/ink821.xml"/><Relationship Id="rId187" Type="http://schemas.openxmlformats.org/officeDocument/2006/relationships/image" Target="../media/image782.png"/><Relationship Id="rId331" Type="http://schemas.openxmlformats.org/officeDocument/2006/relationships/image" Target="../media/image854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844.xml"/><Relationship Id="rId233" Type="http://schemas.openxmlformats.org/officeDocument/2006/relationships/image" Target="../media/image805.png"/><Relationship Id="rId254" Type="http://schemas.openxmlformats.org/officeDocument/2006/relationships/customXml" Target="../ink/ink865.xml"/><Relationship Id="rId28" Type="http://schemas.openxmlformats.org/officeDocument/2006/relationships/customXml" Target="../ink/ink752.xml"/><Relationship Id="rId49" Type="http://schemas.openxmlformats.org/officeDocument/2006/relationships/image" Target="../media/image713.png"/><Relationship Id="rId114" Type="http://schemas.openxmlformats.org/officeDocument/2006/relationships/customXml" Target="../ink/ink795.xml"/><Relationship Id="rId275" Type="http://schemas.openxmlformats.org/officeDocument/2006/relationships/image" Target="../media/image826.png"/><Relationship Id="rId296" Type="http://schemas.openxmlformats.org/officeDocument/2006/relationships/customXml" Target="../ink/ink886.xml"/><Relationship Id="rId300" Type="http://schemas.openxmlformats.org/officeDocument/2006/relationships/customXml" Target="../ink/ink888.xml"/><Relationship Id="rId60" Type="http://schemas.openxmlformats.org/officeDocument/2006/relationships/customXml" Target="../ink/ink768.xml"/><Relationship Id="rId81" Type="http://schemas.openxmlformats.org/officeDocument/2006/relationships/image" Target="../media/image729.png"/><Relationship Id="rId135" Type="http://schemas.openxmlformats.org/officeDocument/2006/relationships/image" Target="../media/image756.png"/><Relationship Id="rId156" Type="http://schemas.openxmlformats.org/officeDocument/2006/relationships/customXml" Target="../ink/ink816.xml"/><Relationship Id="rId177" Type="http://schemas.openxmlformats.org/officeDocument/2006/relationships/image" Target="../media/image777.png"/><Relationship Id="rId198" Type="http://schemas.openxmlformats.org/officeDocument/2006/relationships/customXml" Target="../ink/ink837.xml"/><Relationship Id="rId321" Type="http://schemas.openxmlformats.org/officeDocument/2006/relationships/image" Target="../media/image849.png"/><Relationship Id="rId202" Type="http://schemas.openxmlformats.org/officeDocument/2006/relationships/customXml" Target="../ink/ink839.xml"/><Relationship Id="rId223" Type="http://schemas.openxmlformats.org/officeDocument/2006/relationships/image" Target="../media/image800.png"/><Relationship Id="rId244" Type="http://schemas.openxmlformats.org/officeDocument/2006/relationships/customXml" Target="../ink/ink860.xml"/><Relationship Id="rId18" Type="http://schemas.openxmlformats.org/officeDocument/2006/relationships/customXml" Target="../ink/ink747.xml"/><Relationship Id="rId39" Type="http://schemas.openxmlformats.org/officeDocument/2006/relationships/image" Target="../media/image708.png"/><Relationship Id="rId265" Type="http://schemas.openxmlformats.org/officeDocument/2006/relationships/image" Target="../media/image821.png"/><Relationship Id="rId286" Type="http://schemas.openxmlformats.org/officeDocument/2006/relationships/customXml" Target="../ink/ink881.xml"/><Relationship Id="rId50" Type="http://schemas.openxmlformats.org/officeDocument/2006/relationships/customXml" Target="../ink/ink763.xml"/><Relationship Id="rId104" Type="http://schemas.openxmlformats.org/officeDocument/2006/relationships/customXml" Target="../ink/ink790.xml"/><Relationship Id="rId125" Type="http://schemas.openxmlformats.org/officeDocument/2006/relationships/image" Target="../media/image751.png"/><Relationship Id="rId146" Type="http://schemas.openxmlformats.org/officeDocument/2006/relationships/customXml" Target="../ink/ink811.xml"/><Relationship Id="rId167" Type="http://schemas.openxmlformats.org/officeDocument/2006/relationships/image" Target="../media/image772.png"/><Relationship Id="rId188" Type="http://schemas.openxmlformats.org/officeDocument/2006/relationships/customXml" Target="../ink/ink832.xml"/><Relationship Id="rId311" Type="http://schemas.openxmlformats.org/officeDocument/2006/relationships/image" Target="../media/image844.png"/><Relationship Id="rId71" Type="http://schemas.openxmlformats.org/officeDocument/2006/relationships/image" Target="../media/image724.png"/><Relationship Id="rId92" Type="http://schemas.openxmlformats.org/officeDocument/2006/relationships/customXml" Target="../ink/ink784.xml"/><Relationship Id="rId213" Type="http://schemas.openxmlformats.org/officeDocument/2006/relationships/image" Target="../media/image795.png"/><Relationship Id="rId234" Type="http://schemas.openxmlformats.org/officeDocument/2006/relationships/customXml" Target="../ink/ink855.xml"/><Relationship Id="rId2" Type="http://schemas.openxmlformats.org/officeDocument/2006/relationships/customXml" Target="../ink/ink739.xml"/><Relationship Id="rId29" Type="http://schemas.openxmlformats.org/officeDocument/2006/relationships/image" Target="../media/image703.png"/><Relationship Id="rId255" Type="http://schemas.openxmlformats.org/officeDocument/2006/relationships/image" Target="../media/image816.png"/><Relationship Id="rId276" Type="http://schemas.openxmlformats.org/officeDocument/2006/relationships/customXml" Target="../ink/ink876.xml"/><Relationship Id="rId297" Type="http://schemas.openxmlformats.org/officeDocument/2006/relationships/image" Target="../media/image837.png"/><Relationship Id="rId40" Type="http://schemas.openxmlformats.org/officeDocument/2006/relationships/customXml" Target="../ink/ink758.xml"/><Relationship Id="rId115" Type="http://schemas.openxmlformats.org/officeDocument/2006/relationships/image" Target="../media/image746.png"/><Relationship Id="rId136" Type="http://schemas.openxmlformats.org/officeDocument/2006/relationships/customXml" Target="../ink/ink806.xml"/><Relationship Id="rId157" Type="http://schemas.openxmlformats.org/officeDocument/2006/relationships/image" Target="../media/image767.png"/><Relationship Id="rId178" Type="http://schemas.openxmlformats.org/officeDocument/2006/relationships/customXml" Target="../ink/ink827.xml"/><Relationship Id="rId301" Type="http://schemas.openxmlformats.org/officeDocument/2006/relationships/image" Target="../media/image839.png"/><Relationship Id="rId322" Type="http://schemas.openxmlformats.org/officeDocument/2006/relationships/customXml" Target="../ink/ink899.xml"/><Relationship Id="rId61" Type="http://schemas.openxmlformats.org/officeDocument/2006/relationships/image" Target="../media/image719.png"/><Relationship Id="rId82" Type="http://schemas.openxmlformats.org/officeDocument/2006/relationships/customXml" Target="../ink/ink779.xml"/><Relationship Id="rId199" Type="http://schemas.openxmlformats.org/officeDocument/2006/relationships/image" Target="../media/image788.png"/><Relationship Id="rId203" Type="http://schemas.openxmlformats.org/officeDocument/2006/relationships/image" Target="../media/image790.png"/><Relationship Id="rId19" Type="http://schemas.openxmlformats.org/officeDocument/2006/relationships/image" Target="../media/image698.png"/><Relationship Id="rId224" Type="http://schemas.openxmlformats.org/officeDocument/2006/relationships/customXml" Target="../ink/ink850.xml"/><Relationship Id="rId245" Type="http://schemas.openxmlformats.org/officeDocument/2006/relationships/image" Target="../media/image811.png"/><Relationship Id="rId266" Type="http://schemas.openxmlformats.org/officeDocument/2006/relationships/customXml" Target="../ink/ink871.xml"/><Relationship Id="rId287" Type="http://schemas.openxmlformats.org/officeDocument/2006/relationships/image" Target="../media/image832.png"/><Relationship Id="rId30" Type="http://schemas.openxmlformats.org/officeDocument/2006/relationships/customXml" Target="../ink/ink753.xml"/><Relationship Id="rId105" Type="http://schemas.openxmlformats.org/officeDocument/2006/relationships/image" Target="../media/image741.png"/><Relationship Id="rId126" Type="http://schemas.openxmlformats.org/officeDocument/2006/relationships/customXml" Target="../ink/ink801.xml"/><Relationship Id="rId147" Type="http://schemas.openxmlformats.org/officeDocument/2006/relationships/image" Target="../media/image762.png"/><Relationship Id="rId168" Type="http://schemas.openxmlformats.org/officeDocument/2006/relationships/customXml" Target="../ink/ink822.xml"/><Relationship Id="rId312" Type="http://schemas.openxmlformats.org/officeDocument/2006/relationships/customXml" Target="../ink/ink894.xml"/><Relationship Id="rId51" Type="http://schemas.openxmlformats.org/officeDocument/2006/relationships/image" Target="../media/image714.png"/><Relationship Id="rId72" Type="http://schemas.openxmlformats.org/officeDocument/2006/relationships/customXml" Target="../ink/ink774.xml"/><Relationship Id="rId93" Type="http://schemas.openxmlformats.org/officeDocument/2006/relationships/image" Target="../media/image735.png"/><Relationship Id="rId189" Type="http://schemas.openxmlformats.org/officeDocument/2006/relationships/image" Target="../media/image783.png"/><Relationship Id="rId3" Type="http://schemas.openxmlformats.org/officeDocument/2006/relationships/image" Target="../media/image690.png"/><Relationship Id="rId214" Type="http://schemas.openxmlformats.org/officeDocument/2006/relationships/customXml" Target="../ink/ink845.xml"/><Relationship Id="rId235" Type="http://schemas.openxmlformats.org/officeDocument/2006/relationships/image" Target="../media/image806.png"/><Relationship Id="rId256" Type="http://schemas.openxmlformats.org/officeDocument/2006/relationships/customXml" Target="../ink/ink866.xml"/><Relationship Id="rId277" Type="http://schemas.openxmlformats.org/officeDocument/2006/relationships/image" Target="../media/image827.png"/><Relationship Id="rId298" Type="http://schemas.openxmlformats.org/officeDocument/2006/relationships/customXml" Target="../ink/ink887.xml"/><Relationship Id="rId116" Type="http://schemas.openxmlformats.org/officeDocument/2006/relationships/customXml" Target="../ink/ink796.xml"/><Relationship Id="rId137" Type="http://schemas.openxmlformats.org/officeDocument/2006/relationships/image" Target="../media/image757.png"/><Relationship Id="rId158" Type="http://schemas.openxmlformats.org/officeDocument/2006/relationships/customXml" Target="../ink/ink817.xml"/><Relationship Id="rId302" Type="http://schemas.openxmlformats.org/officeDocument/2006/relationships/customXml" Target="../ink/ink889.xml"/><Relationship Id="rId323" Type="http://schemas.openxmlformats.org/officeDocument/2006/relationships/image" Target="../media/image850.png"/><Relationship Id="rId20" Type="http://schemas.openxmlformats.org/officeDocument/2006/relationships/customXml" Target="../ink/ink748.xml"/><Relationship Id="rId41" Type="http://schemas.openxmlformats.org/officeDocument/2006/relationships/image" Target="../media/image709.png"/><Relationship Id="rId62" Type="http://schemas.openxmlformats.org/officeDocument/2006/relationships/customXml" Target="../ink/ink769.xml"/><Relationship Id="rId83" Type="http://schemas.openxmlformats.org/officeDocument/2006/relationships/image" Target="../media/image730.png"/><Relationship Id="rId179" Type="http://schemas.openxmlformats.org/officeDocument/2006/relationships/image" Target="../media/image778.png"/><Relationship Id="rId190" Type="http://schemas.openxmlformats.org/officeDocument/2006/relationships/customXml" Target="../ink/ink833.xml"/><Relationship Id="rId204" Type="http://schemas.openxmlformats.org/officeDocument/2006/relationships/customXml" Target="../ink/ink840.xml"/><Relationship Id="rId225" Type="http://schemas.openxmlformats.org/officeDocument/2006/relationships/image" Target="../media/image801.png"/><Relationship Id="rId246" Type="http://schemas.openxmlformats.org/officeDocument/2006/relationships/customXml" Target="../ink/ink861.xml"/><Relationship Id="rId267" Type="http://schemas.openxmlformats.org/officeDocument/2006/relationships/image" Target="../media/image822.png"/><Relationship Id="rId288" Type="http://schemas.openxmlformats.org/officeDocument/2006/relationships/customXml" Target="../ink/ink882.xml"/><Relationship Id="rId106" Type="http://schemas.openxmlformats.org/officeDocument/2006/relationships/customXml" Target="../ink/ink791.xml"/><Relationship Id="rId127" Type="http://schemas.openxmlformats.org/officeDocument/2006/relationships/image" Target="../media/image752.png"/><Relationship Id="rId313" Type="http://schemas.openxmlformats.org/officeDocument/2006/relationships/image" Target="../media/image845.png"/><Relationship Id="rId10" Type="http://schemas.openxmlformats.org/officeDocument/2006/relationships/customXml" Target="../ink/ink743.xml"/><Relationship Id="rId31" Type="http://schemas.openxmlformats.org/officeDocument/2006/relationships/image" Target="../media/image704.png"/><Relationship Id="rId52" Type="http://schemas.openxmlformats.org/officeDocument/2006/relationships/customXml" Target="../ink/ink764.xml"/><Relationship Id="rId73" Type="http://schemas.openxmlformats.org/officeDocument/2006/relationships/image" Target="../media/image725.png"/><Relationship Id="rId94" Type="http://schemas.openxmlformats.org/officeDocument/2006/relationships/customXml" Target="../ink/ink785.xml"/><Relationship Id="rId148" Type="http://schemas.openxmlformats.org/officeDocument/2006/relationships/customXml" Target="../ink/ink812.xml"/><Relationship Id="rId169" Type="http://schemas.openxmlformats.org/officeDocument/2006/relationships/image" Target="../media/image773.png"/><Relationship Id="rId4" Type="http://schemas.openxmlformats.org/officeDocument/2006/relationships/customXml" Target="../ink/ink740.xml"/><Relationship Id="rId180" Type="http://schemas.openxmlformats.org/officeDocument/2006/relationships/customXml" Target="../ink/ink828.xml"/><Relationship Id="rId215" Type="http://schemas.openxmlformats.org/officeDocument/2006/relationships/image" Target="../media/image796.png"/><Relationship Id="rId236" Type="http://schemas.openxmlformats.org/officeDocument/2006/relationships/customXml" Target="../ink/ink856.xml"/><Relationship Id="rId257" Type="http://schemas.openxmlformats.org/officeDocument/2006/relationships/image" Target="../media/image817.png"/><Relationship Id="rId278" Type="http://schemas.openxmlformats.org/officeDocument/2006/relationships/customXml" Target="../ink/ink877.xml"/><Relationship Id="rId303" Type="http://schemas.openxmlformats.org/officeDocument/2006/relationships/image" Target="../media/image840.png"/><Relationship Id="rId42" Type="http://schemas.openxmlformats.org/officeDocument/2006/relationships/customXml" Target="../ink/ink759.xml"/><Relationship Id="rId84" Type="http://schemas.openxmlformats.org/officeDocument/2006/relationships/customXml" Target="../ink/ink780.xml"/><Relationship Id="rId138" Type="http://schemas.openxmlformats.org/officeDocument/2006/relationships/customXml" Target="../ink/ink807.xml"/><Relationship Id="rId191" Type="http://schemas.openxmlformats.org/officeDocument/2006/relationships/image" Target="../media/image784.png"/><Relationship Id="rId205" Type="http://schemas.openxmlformats.org/officeDocument/2006/relationships/image" Target="../media/image791.png"/><Relationship Id="rId247" Type="http://schemas.openxmlformats.org/officeDocument/2006/relationships/image" Target="../media/image812.png"/><Relationship Id="rId107" Type="http://schemas.openxmlformats.org/officeDocument/2006/relationships/image" Target="../media/image742.png"/><Relationship Id="rId289" Type="http://schemas.openxmlformats.org/officeDocument/2006/relationships/image" Target="../media/image833.png"/><Relationship Id="rId11" Type="http://schemas.openxmlformats.org/officeDocument/2006/relationships/image" Target="../media/image694.png"/><Relationship Id="rId53" Type="http://schemas.openxmlformats.org/officeDocument/2006/relationships/image" Target="../media/image715.png"/><Relationship Id="rId149" Type="http://schemas.openxmlformats.org/officeDocument/2006/relationships/image" Target="../media/image763.png"/><Relationship Id="rId314" Type="http://schemas.openxmlformats.org/officeDocument/2006/relationships/customXml" Target="../ink/ink895.xml"/><Relationship Id="rId95" Type="http://schemas.openxmlformats.org/officeDocument/2006/relationships/image" Target="../media/image736.png"/><Relationship Id="rId160" Type="http://schemas.openxmlformats.org/officeDocument/2006/relationships/customXml" Target="../ink/ink818.xml"/><Relationship Id="rId216" Type="http://schemas.openxmlformats.org/officeDocument/2006/relationships/customXml" Target="../ink/ink846.xml"/><Relationship Id="rId258" Type="http://schemas.openxmlformats.org/officeDocument/2006/relationships/customXml" Target="../ink/ink867.xml"/><Relationship Id="rId22" Type="http://schemas.openxmlformats.org/officeDocument/2006/relationships/customXml" Target="../ink/ink749.xml"/><Relationship Id="rId64" Type="http://schemas.openxmlformats.org/officeDocument/2006/relationships/customXml" Target="../ink/ink770.xml"/><Relationship Id="rId118" Type="http://schemas.openxmlformats.org/officeDocument/2006/relationships/customXml" Target="../ink/ink797.xml"/><Relationship Id="rId325" Type="http://schemas.openxmlformats.org/officeDocument/2006/relationships/image" Target="../media/image851.png"/><Relationship Id="rId171" Type="http://schemas.openxmlformats.org/officeDocument/2006/relationships/image" Target="../media/image774.png"/><Relationship Id="rId227" Type="http://schemas.openxmlformats.org/officeDocument/2006/relationships/image" Target="../media/image802.png"/><Relationship Id="rId269" Type="http://schemas.openxmlformats.org/officeDocument/2006/relationships/image" Target="../media/image823.png"/><Relationship Id="rId33" Type="http://schemas.openxmlformats.org/officeDocument/2006/relationships/image" Target="../media/image705.png"/><Relationship Id="rId129" Type="http://schemas.openxmlformats.org/officeDocument/2006/relationships/image" Target="../media/image753.png"/><Relationship Id="rId280" Type="http://schemas.openxmlformats.org/officeDocument/2006/relationships/customXml" Target="../ink/ink878.xml"/><Relationship Id="rId75" Type="http://schemas.openxmlformats.org/officeDocument/2006/relationships/image" Target="../media/image726.png"/><Relationship Id="rId140" Type="http://schemas.openxmlformats.org/officeDocument/2006/relationships/customXml" Target="../ink/ink808.xml"/><Relationship Id="rId182" Type="http://schemas.openxmlformats.org/officeDocument/2006/relationships/customXml" Target="../ink/ink829.xml"/><Relationship Id="rId6" Type="http://schemas.openxmlformats.org/officeDocument/2006/relationships/customXml" Target="../ink/ink741.xml"/><Relationship Id="rId238" Type="http://schemas.openxmlformats.org/officeDocument/2006/relationships/customXml" Target="../ink/ink857.xml"/><Relationship Id="rId291" Type="http://schemas.openxmlformats.org/officeDocument/2006/relationships/image" Target="../media/image834.png"/><Relationship Id="rId305" Type="http://schemas.openxmlformats.org/officeDocument/2006/relationships/image" Target="../media/image841.png"/><Relationship Id="rId44" Type="http://schemas.openxmlformats.org/officeDocument/2006/relationships/customXml" Target="../ink/ink760.xml"/><Relationship Id="rId86" Type="http://schemas.openxmlformats.org/officeDocument/2006/relationships/customXml" Target="../ink/ink781.xml"/><Relationship Id="rId151" Type="http://schemas.openxmlformats.org/officeDocument/2006/relationships/image" Target="../media/image764.png"/><Relationship Id="rId193" Type="http://schemas.openxmlformats.org/officeDocument/2006/relationships/image" Target="../media/image785.png"/><Relationship Id="rId207" Type="http://schemas.openxmlformats.org/officeDocument/2006/relationships/image" Target="../media/image792.png"/><Relationship Id="rId249" Type="http://schemas.openxmlformats.org/officeDocument/2006/relationships/image" Target="../media/image813.png"/><Relationship Id="rId13" Type="http://schemas.openxmlformats.org/officeDocument/2006/relationships/image" Target="../media/image695.png"/><Relationship Id="rId109" Type="http://schemas.openxmlformats.org/officeDocument/2006/relationships/image" Target="../media/image743.png"/><Relationship Id="rId260" Type="http://schemas.openxmlformats.org/officeDocument/2006/relationships/customXml" Target="../ink/ink868.xml"/><Relationship Id="rId316" Type="http://schemas.openxmlformats.org/officeDocument/2006/relationships/customXml" Target="../ink/ink896.xml"/><Relationship Id="rId55" Type="http://schemas.openxmlformats.org/officeDocument/2006/relationships/image" Target="../media/image716.png"/><Relationship Id="rId97" Type="http://schemas.openxmlformats.org/officeDocument/2006/relationships/image" Target="../media/image737.png"/><Relationship Id="rId120" Type="http://schemas.openxmlformats.org/officeDocument/2006/relationships/customXml" Target="../ink/ink798.xml"/><Relationship Id="rId162" Type="http://schemas.openxmlformats.org/officeDocument/2006/relationships/customXml" Target="../ink/ink819.xml"/><Relationship Id="rId218" Type="http://schemas.openxmlformats.org/officeDocument/2006/relationships/customXml" Target="../ink/ink847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67.png"/><Relationship Id="rId21" Type="http://schemas.openxmlformats.org/officeDocument/2006/relationships/customXml" Target="../ink/ink913.xml"/><Relationship Id="rId42" Type="http://schemas.openxmlformats.org/officeDocument/2006/relationships/image" Target="../media/image875.png"/><Relationship Id="rId47" Type="http://schemas.openxmlformats.org/officeDocument/2006/relationships/customXml" Target="../ink/ink926.xml"/><Relationship Id="rId63" Type="http://schemas.openxmlformats.org/officeDocument/2006/relationships/customXml" Target="../ink/ink934.xml"/><Relationship Id="rId68" Type="http://schemas.openxmlformats.org/officeDocument/2006/relationships/image" Target="../media/image888.png"/><Relationship Id="rId84" Type="http://schemas.openxmlformats.org/officeDocument/2006/relationships/image" Target="../media/image896.png"/><Relationship Id="rId16" Type="http://schemas.openxmlformats.org/officeDocument/2006/relationships/image" Target="../media/image862.png"/><Relationship Id="rId11" Type="http://schemas.openxmlformats.org/officeDocument/2006/relationships/customXml" Target="../ink/ink908.xml"/><Relationship Id="rId32" Type="http://schemas.openxmlformats.org/officeDocument/2006/relationships/image" Target="../media/image870.png"/><Relationship Id="rId37" Type="http://schemas.openxmlformats.org/officeDocument/2006/relationships/customXml" Target="../ink/ink921.xml"/><Relationship Id="rId53" Type="http://schemas.openxmlformats.org/officeDocument/2006/relationships/customXml" Target="../ink/ink929.xml"/><Relationship Id="rId58" Type="http://schemas.openxmlformats.org/officeDocument/2006/relationships/image" Target="../media/image883.png"/><Relationship Id="rId74" Type="http://schemas.openxmlformats.org/officeDocument/2006/relationships/image" Target="../media/image891.png"/><Relationship Id="rId79" Type="http://schemas.openxmlformats.org/officeDocument/2006/relationships/customXml" Target="../ink/ink942.xml"/><Relationship Id="rId5" Type="http://schemas.openxmlformats.org/officeDocument/2006/relationships/customXml" Target="../ink/ink905.xml"/><Relationship Id="rId19" Type="http://schemas.openxmlformats.org/officeDocument/2006/relationships/customXml" Target="../ink/ink912.xml"/><Relationship Id="rId14" Type="http://schemas.openxmlformats.org/officeDocument/2006/relationships/image" Target="../media/image861.png"/><Relationship Id="rId22" Type="http://schemas.openxmlformats.org/officeDocument/2006/relationships/image" Target="../media/image865.png"/><Relationship Id="rId27" Type="http://schemas.openxmlformats.org/officeDocument/2006/relationships/customXml" Target="../ink/ink916.xml"/><Relationship Id="rId30" Type="http://schemas.openxmlformats.org/officeDocument/2006/relationships/image" Target="../media/image869.png"/><Relationship Id="rId35" Type="http://schemas.openxmlformats.org/officeDocument/2006/relationships/customXml" Target="../ink/ink920.xml"/><Relationship Id="rId43" Type="http://schemas.openxmlformats.org/officeDocument/2006/relationships/customXml" Target="../ink/ink924.xml"/><Relationship Id="rId48" Type="http://schemas.openxmlformats.org/officeDocument/2006/relationships/image" Target="../media/image878.png"/><Relationship Id="rId56" Type="http://schemas.openxmlformats.org/officeDocument/2006/relationships/image" Target="../media/image882.png"/><Relationship Id="rId64" Type="http://schemas.openxmlformats.org/officeDocument/2006/relationships/image" Target="../media/image886.png"/><Relationship Id="rId69" Type="http://schemas.openxmlformats.org/officeDocument/2006/relationships/customXml" Target="../ink/ink937.xml"/><Relationship Id="rId77" Type="http://schemas.openxmlformats.org/officeDocument/2006/relationships/customXml" Target="../ink/ink941.xml"/><Relationship Id="rId8" Type="http://schemas.openxmlformats.org/officeDocument/2006/relationships/image" Target="../media/image858.png"/><Relationship Id="rId51" Type="http://schemas.openxmlformats.org/officeDocument/2006/relationships/customXml" Target="../ink/ink928.xml"/><Relationship Id="rId72" Type="http://schemas.openxmlformats.org/officeDocument/2006/relationships/image" Target="../media/image890.png"/><Relationship Id="rId80" Type="http://schemas.openxmlformats.org/officeDocument/2006/relationships/image" Target="../media/image894.png"/><Relationship Id="rId85" Type="http://schemas.openxmlformats.org/officeDocument/2006/relationships/customXml" Target="../ink/ink945.xml"/><Relationship Id="rId3" Type="http://schemas.openxmlformats.org/officeDocument/2006/relationships/customXml" Target="../ink/ink904.xml"/><Relationship Id="rId12" Type="http://schemas.openxmlformats.org/officeDocument/2006/relationships/image" Target="../media/image860.png"/><Relationship Id="rId17" Type="http://schemas.openxmlformats.org/officeDocument/2006/relationships/customXml" Target="../ink/ink911.xml"/><Relationship Id="rId25" Type="http://schemas.openxmlformats.org/officeDocument/2006/relationships/customXml" Target="../ink/ink915.xml"/><Relationship Id="rId33" Type="http://schemas.openxmlformats.org/officeDocument/2006/relationships/customXml" Target="../ink/ink919.xml"/><Relationship Id="rId38" Type="http://schemas.openxmlformats.org/officeDocument/2006/relationships/image" Target="../media/image873.png"/><Relationship Id="rId46" Type="http://schemas.openxmlformats.org/officeDocument/2006/relationships/image" Target="../media/image877.png"/><Relationship Id="rId59" Type="http://schemas.openxmlformats.org/officeDocument/2006/relationships/customXml" Target="../ink/ink932.xml"/><Relationship Id="rId67" Type="http://schemas.openxmlformats.org/officeDocument/2006/relationships/customXml" Target="../ink/ink936.xml"/><Relationship Id="rId20" Type="http://schemas.openxmlformats.org/officeDocument/2006/relationships/image" Target="../media/image864.png"/><Relationship Id="rId41" Type="http://schemas.openxmlformats.org/officeDocument/2006/relationships/customXml" Target="../ink/ink923.xml"/><Relationship Id="rId54" Type="http://schemas.openxmlformats.org/officeDocument/2006/relationships/image" Target="../media/image881.png"/><Relationship Id="rId62" Type="http://schemas.openxmlformats.org/officeDocument/2006/relationships/image" Target="../media/image885.png"/><Relationship Id="rId70" Type="http://schemas.openxmlformats.org/officeDocument/2006/relationships/image" Target="../media/image889.png"/><Relationship Id="rId75" Type="http://schemas.openxmlformats.org/officeDocument/2006/relationships/customXml" Target="../ink/ink940.xml"/><Relationship Id="rId83" Type="http://schemas.openxmlformats.org/officeDocument/2006/relationships/customXml" Target="../ink/ink94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57.png"/><Relationship Id="rId15" Type="http://schemas.openxmlformats.org/officeDocument/2006/relationships/customXml" Target="../ink/ink910.xml"/><Relationship Id="rId23" Type="http://schemas.openxmlformats.org/officeDocument/2006/relationships/customXml" Target="../ink/ink914.xml"/><Relationship Id="rId28" Type="http://schemas.openxmlformats.org/officeDocument/2006/relationships/image" Target="../media/image868.png"/><Relationship Id="rId36" Type="http://schemas.openxmlformats.org/officeDocument/2006/relationships/image" Target="../media/image872.png"/><Relationship Id="rId49" Type="http://schemas.openxmlformats.org/officeDocument/2006/relationships/customXml" Target="../ink/ink927.xml"/><Relationship Id="rId57" Type="http://schemas.openxmlformats.org/officeDocument/2006/relationships/customXml" Target="../ink/ink931.xml"/><Relationship Id="rId10" Type="http://schemas.openxmlformats.org/officeDocument/2006/relationships/image" Target="../media/image859.png"/><Relationship Id="rId31" Type="http://schemas.openxmlformats.org/officeDocument/2006/relationships/customXml" Target="../ink/ink918.xml"/><Relationship Id="rId44" Type="http://schemas.openxmlformats.org/officeDocument/2006/relationships/image" Target="../media/image876.png"/><Relationship Id="rId52" Type="http://schemas.openxmlformats.org/officeDocument/2006/relationships/image" Target="../media/image880.png"/><Relationship Id="rId60" Type="http://schemas.openxmlformats.org/officeDocument/2006/relationships/image" Target="../media/image884.png"/><Relationship Id="rId65" Type="http://schemas.openxmlformats.org/officeDocument/2006/relationships/customXml" Target="../ink/ink935.xml"/><Relationship Id="rId73" Type="http://schemas.openxmlformats.org/officeDocument/2006/relationships/customXml" Target="../ink/ink939.xml"/><Relationship Id="rId78" Type="http://schemas.openxmlformats.org/officeDocument/2006/relationships/image" Target="../media/image893.png"/><Relationship Id="rId81" Type="http://schemas.openxmlformats.org/officeDocument/2006/relationships/customXml" Target="../ink/ink943.xml"/><Relationship Id="rId86" Type="http://schemas.openxmlformats.org/officeDocument/2006/relationships/image" Target="../media/image897.png"/><Relationship Id="rId4" Type="http://schemas.openxmlformats.org/officeDocument/2006/relationships/image" Target="../media/image856.png"/><Relationship Id="rId9" Type="http://schemas.openxmlformats.org/officeDocument/2006/relationships/customXml" Target="../ink/ink907.xml"/><Relationship Id="rId13" Type="http://schemas.openxmlformats.org/officeDocument/2006/relationships/customXml" Target="../ink/ink909.xml"/><Relationship Id="rId18" Type="http://schemas.openxmlformats.org/officeDocument/2006/relationships/image" Target="../media/image863.png"/><Relationship Id="rId39" Type="http://schemas.openxmlformats.org/officeDocument/2006/relationships/customXml" Target="../ink/ink922.xml"/><Relationship Id="rId34" Type="http://schemas.openxmlformats.org/officeDocument/2006/relationships/image" Target="../media/image871.png"/><Relationship Id="rId50" Type="http://schemas.openxmlformats.org/officeDocument/2006/relationships/image" Target="../media/image879.png"/><Relationship Id="rId55" Type="http://schemas.openxmlformats.org/officeDocument/2006/relationships/customXml" Target="../ink/ink930.xml"/><Relationship Id="rId76" Type="http://schemas.openxmlformats.org/officeDocument/2006/relationships/image" Target="../media/image892.png"/><Relationship Id="rId7" Type="http://schemas.openxmlformats.org/officeDocument/2006/relationships/customXml" Target="../ink/ink906.xml"/><Relationship Id="rId71" Type="http://schemas.openxmlformats.org/officeDocument/2006/relationships/customXml" Target="../ink/ink938.xml"/><Relationship Id="rId2" Type="http://schemas.openxmlformats.org/officeDocument/2006/relationships/image" Target="../media/image855.png"/><Relationship Id="rId29" Type="http://schemas.openxmlformats.org/officeDocument/2006/relationships/customXml" Target="../ink/ink917.xml"/><Relationship Id="rId24" Type="http://schemas.openxmlformats.org/officeDocument/2006/relationships/image" Target="../media/image866.png"/><Relationship Id="rId40" Type="http://schemas.openxmlformats.org/officeDocument/2006/relationships/image" Target="../media/image874.png"/><Relationship Id="rId45" Type="http://schemas.openxmlformats.org/officeDocument/2006/relationships/customXml" Target="../ink/ink925.xml"/><Relationship Id="rId66" Type="http://schemas.openxmlformats.org/officeDocument/2006/relationships/image" Target="../media/image887.png"/><Relationship Id="rId61" Type="http://schemas.openxmlformats.org/officeDocument/2006/relationships/customXml" Target="../ink/ink933.xml"/><Relationship Id="rId82" Type="http://schemas.openxmlformats.org/officeDocument/2006/relationships/image" Target="../media/image895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3.xml"/><Relationship Id="rId21" Type="http://schemas.openxmlformats.org/officeDocument/2006/relationships/customXml" Target="../ink/ink955.xml"/><Relationship Id="rId42" Type="http://schemas.openxmlformats.org/officeDocument/2006/relationships/image" Target="../media/image918.png"/><Relationship Id="rId63" Type="http://schemas.openxmlformats.org/officeDocument/2006/relationships/customXml" Target="../ink/ink976.xml"/><Relationship Id="rId84" Type="http://schemas.openxmlformats.org/officeDocument/2006/relationships/image" Target="../media/image939.png"/><Relationship Id="rId16" Type="http://schemas.openxmlformats.org/officeDocument/2006/relationships/image" Target="../media/image905.png"/><Relationship Id="rId107" Type="http://schemas.openxmlformats.org/officeDocument/2006/relationships/customXml" Target="../ink/ink998.xml"/><Relationship Id="rId11" Type="http://schemas.openxmlformats.org/officeDocument/2006/relationships/customXml" Target="../ink/ink950.xml"/><Relationship Id="rId32" Type="http://schemas.openxmlformats.org/officeDocument/2006/relationships/image" Target="../media/image913.png"/><Relationship Id="rId37" Type="http://schemas.openxmlformats.org/officeDocument/2006/relationships/customXml" Target="../ink/ink963.xml"/><Relationship Id="rId53" Type="http://schemas.openxmlformats.org/officeDocument/2006/relationships/customXml" Target="../ink/ink971.xml"/><Relationship Id="rId58" Type="http://schemas.openxmlformats.org/officeDocument/2006/relationships/image" Target="../media/image926.png"/><Relationship Id="rId74" Type="http://schemas.openxmlformats.org/officeDocument/2006/relationships/image" Target="../media/image934.png"/><Relationship Id="rId79" Type="http://schemas.openxmlformats.org/officeDocument/2006/relationships/customXml" Target="../ink/ink984.xml"/><Relationship Id="rId102" Type="http://schemas.openxmlformats.org/officeDocument/2006/relationships/image" Target="../media/image948.png"/><Relationship Id="rId123" Type="http://schemas.openxmlformats.org/officeDocument/2006/relationships/customXml" Target="../ink/ink1006.xml"/><Relationship Id="rId128" Type="http://schemas.openxmlformats.org/officeDocument/2006/relationships/image" Target="../media/image961.png"/><Relationship Id="rId5" Type="http://schemas.openxmlformats.org/officeDocument/2006/relationships/customXml" Target="../ink/ink947.xml"/><Relationship Id="rId90" Type="http://schemas.openxmlformats.org/officeDocument/2006/relationships/image" Target="../media/image942.png"/><Relationship Id="rId95" Type="http://schemas.openxmlformats.org/officeDocument/2006/relationships/customXml" Target="../ink/ink992.xml"/><Relationship Id="rId22" Type="http://schemas.openxmlformats.org/officeDocument/2006/relationships/image" Target="../media/image908.png"/><Relationship Id="rId27" Type="http://schemas.openxmlformats.org/officeDocument/2006/relationships/customXml" Target="../ink/ink958.xml"/><Relationship Id="rId43" Type="http://schemas.openxmlformats.org/officeDocument/2006/relationships/customXml" Target="../ink/ink966.xml"/><Relationship Id="rId48" Type="http://schemas.openxmlformats.org/officeDocument/2006/relationships/image" Target="../media/image921.png"/><Relationship Id="rId64" Type="http://schemas.openxmlformats.org/officeDocument/2006/relationships/image" Target="../media/image929.png"/><Relationship Id="rId69" Type="http://schemas.openxmlformats.org/officeDocument/2006/relationships/customXml" Target="../ink/ink979.xml"/><Relationship Id="rId113" Type="http://schemas.openxmlformats.org/officeDocument/2006/relationships/customXml" Target="../ink/ink1001.xml"/><Relationship Id="rId118" Type="http://schemas.openxmlformats.org/officeDocument/2006/relationships/image" Target="../media/image956.png"/><Relationship Id="rId134" Type="http://schemas.openxmlformats.org/officeDocument/2006/relationships/image" Target="../media/image964.png"/><Relationship Id="rId80" Type="http://schemas.openxmlformats.org/officeDocument/2006/relationships/image" Target="../media/image937.png"/><Relationship Id="rId85" Type="http://schemas.openxmlformats.org/officeDocument/2006/relationships/customXml" Target="../ink/ink987.xml"/><Relationship Id="rId12" Type="http://schemas.openxmlformats.org/officeDocument/2006/relationships/image" Target="../media/image903.png"/><Relationship Id="rId17" Type="http://schemas.openxmlformats.org/officeDocument/2006/relationships/customXml" Target="../ink/ink953.xml"/><Relationship Id="rId33" Type="http://schemas.openxmlformats.org/officeDocument/2006/relationships/customXml" Target="../ink/ink961.xml"/><Relationship Id="rId38" Type="http://schemas.openxmlformats.org/officeDocument/2006/relationships/image" Target="../media/image916.png"/><Relationship Id="rId59" Type="http://schemas.openxmlformats.org/officeDocument/2006/relationships/customXml" Target="../ink/ink974.xml"/><Relationship Id="rId103" Type="http://schemas.openxmlformats.org/officeDocument/2006/relationships/customXml" Target="../ink/ink996.xml"/><Relationship Id="rId108" Type="http://schemas.openxmlformats.org/officeDocument/2006/relationships/image" Target="../media/image951.png"/><Relationship Id="rId124" Type="http://schemas.openxmlformats.org/officeDocument/2006/relationships/image" Target="../media/image959.png"/><Relationship Id="rId129" Type="http://schemas.openxmlformats.org/officeDocument/2006/relationships/customXml" Target="../ink/ink1009.xml"/><Relationship Id="rId54" Type="http://schemas.openxmlformats.org/officeDocument/2006/relationships/image" Target="../media/image924.png"/><Relationship Id="rId70" Type="http://schemas.openxmlformats.org/officeDocument/2006/relationships/image" Target="../media/image932.png"/><Relationship Id="rId75" Type="http://schemas.openxmlformats.org/officeDocument/2006/relationships/customXml" Target="../ink/ink982.xml"/><Relationship Id="rId91" Type="http://schemas.openxmlformats.org/officeDocument/2006/relationships/customXml" Target="../ink/ink990.xml"/><Relationship Id="rId96" Type="http://schemas.openxmlformats.org/officeDocument/2006/relationships/image" Target="../media/image94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00.png"/><Relationship Id="rId23" Type="http://schemas.openxmlformats.org/officeDocument/2006/relationships/customXml" Target="../ink/ink956.xml"/><Relationship Id="rId28" Type="http://schemas.openxmlformats.org/officeDocument/2006/relationships/image" Target="../media/image911.png"/><Relationship Id="rId49" Type="http://schemas.openxmlformats.org/officeDocument/2006/relationships/customXml" Target="../ink/ink969.xml"/><Relationship Id="rId114" Type="http://schemas.openxmlformats.org/officeDocument/2006/relationships/image" Target="../media/image954.png"/><Relationship Id="rId119" Type="http://schemas.openxmlformats.org/officeDocument/2006/relationships/customXml" Target="../ink/ink1004.xml"/><Relationship Id="rId44" Type="http://schemas.openxmlformats.org/officeDocument/2006/relationships/image" Target="../media/image919.png"/><Relationship Id="rId60" Type="http://schemas.openxmlformats.org/officeDocument/2006/relationships/image" Target="../media/image927.png"/><Relationship Id="rId65" Type="http://schemas.openxmlformats.org/officeDocument/2006/relationships/customXml" Target="../ink/ink977.xml"/><Relationship Id="rId81" Type="http://schemas.openxmlformats.org/officeDocument/2006/relationships/customXml" Target="../ink/ink985.xml"/><Relationship Id="rId86" Type="http://schemas.openxmlformats.org/officeDocument/2006/relationships/image" Target="../media/image940.png"/><Relationship Id="rId130" Type="http://schemas.openxmlformats.org/officeDocument/2006/relationships/image" Target="../media/image962.png"/><Relationship Id="rId135" Type="http://schemas.openxmlformats.org/officeDocument/2006/relationships/customXml" Target="../ink/ink1012.xml"/><Relationship Id="rId13" Type="http://schemas.openxmlformats.org/officeDocument/2006/relationships/customXml" Target="../ink/ink951.xml"/><Relationship Id="rId18" Type="http://schemas.openxmlformats.org/officeDocument/2006/relationships/image" Target="../media/image906.png"/><Relationship Id="rId39" Type="http://schemas.openxmlformats.org/officeDocument/2006/relationships/customXml" Target="../ink/ink964.xml"/><Relationship Id="rId109" Type="http://schemas.openxmlformats.org/officeDocument/2006/relationships/customXml" Target="../ink/ink999.xml"/><Relationship Id="rId34" Type="http://schemas.openxmlformats.org/officeDocument/2006/relationships/image" Target="../media/image914.png"/><Relationship Id="rId50" Type="http://schemas.openxmlformats.org/officeDocument/2006/relationships/image" Target="../media/image922.png"/><Relationship Id="rId55" Type="http://schemas.openxmlformats.org/officeDocument/2006/relationships/customXml" Target="../ink/ink972.xml"/><Relationship Id="rId76" Type="http://schemas.openxmlformats.org/officeDocument/2006/relationships/image" Target="../media/image935.png"/><Relationship Id="rId97" Type="http://schemas.openxmlformats.org/officeDocument/2006/relationships/customXml" Target="../ink/ink993.xml"/><Relationship Id="rId104" Type="http://schemas.openxmlformats.org/officeDocument/2006/relationships/image" Target="../media/image949.png"/><Relationship Id="rId120" Type="http://schemas.openxmlformats.org/officeDocument/2006/relationships/image" Target="../media/image957.png"/><Relationship Id="rId125" Type="http://schemas.openxmlformats.org/officeDocument/2006/relationships/customXml" Target="../ink/ink1007.xml"/><Relationship Id="rId7" Type="http://schemas.openxmlformats.org/officeDocument/2006/relationships/customXml" Target="../ink/ink948.xml"/><Relationship Id="rId71" Type="http://schemas.openxmlformats.org/officeDocument/2006/relationships/customXml" Target="../ink/ink980.xml"/><Relationship Id="rId92" Type="http://schemas.openxmlformats.org/officeDocument/2006/relationships/image" Target="../media/image943.png"/><Relationship Id="rId2" Type="http://schemas.openxmlformats.org/officeDocument/2006/relationships/image" Target="../media/image898.png"/><Relationship Id="rId29" Type="http://schemas.openxmlformats.org/officeDocument/2006/relationships/customXml" Target="../ink/ink959.xml"/><Relationship Id="rId24" Type="http://schemas.openxmlformats.org/officeDocument/2006/relationships/image" Target="../media/image909.png"/><Relationship Id="rId40" Type="http://schemas.openxmlformats.org/officeDocument/2006/relationships/image" Target="../media/image917.png"/><Relationship Id="rId45" Type="http://schemas.openxmlformats.org/officeDocument/2006/relationships/customXml" Target="../ink/ink967.xml"/><Relationship Id="rId66" Type="http://schemas.openxmlformats.org/officeDocument/2006/relationships/image" Target="../media/image930.png"/><Relationship Id="rId87" Type="http://schemas.openxmlformats.org/officeDocument/2006/relationships/customXml" Target="../ink/ink988.xml"/><Relationship Id="rId110" Type="http://schemas.openxmlformats.org/officeDocument/2006/relationships/image" Target="../media/image952.png"/><Relationship Id="rId115" Type="http://schemas.openxmlformats.org/officeDocument/2006/relationships/customXml" Target="../ink/ink1002.xml"/><Relationship Id="rId131" Type="http://schemas.openxmlformats.org/officeDocument/2006/relationships/customXml" Target="../ink/ink1010.xml"/><Relationship Id="rId136" Type="http://schemas.openxmlformats.org/officeDocument/2006/relationships/image" Target="../media/image965.png"/><Relationship Id="rId61" Type="http://schemas.openxmlformats.org/officeDocument/2006/relationships/customXml" Target="../ink/ink975.xml"/><Relationship Id="rId82" Type="http://schemas.openxmlformats.org/officeDocument/2006/relationships/image" Target="../media/image938.png"/><Relationship Id="rId19" Type="http://schemas.openxmlformats.org/officeDocument/2006/relationships/customXml" Target="../ink/ink954.xml"/><Relationship Id="rId14" Type="http://schemas.openxmlformats.org/officeDocument/2006/relationships/image" Target="../media/image904.png"/><Relationship Id="rId30" Type="http://schemas.openxmlformats.org/officeDocument/2006/relationships/image" Target="../media/image912.png"/><Relationship Id="rId35" Type="http://schemas.openxmlformats.org/officeDocument/2006/relationships/customXml" Target="../ink/ink962.xml"/><Relationship Id="rId56" Type="http://schemas.openxmlformats.org/officeDocument/2006/relationships/image" Target="../media/image925.png"/><Relationship Id="rId77" Type="http://schemas.openxmlformats.org/officeDocument/2006/relationships/customXml" Target="../ink/ink983.xml"/><Relationship Id="rId100" Type="http://schemas.openxmlformats.org/officeDocument/2006/relationships/image" Target="../media/image947.png"/><Relationship Id="rId105" Type="http://schemas.openxmlformats.org/officeDocument/2006/relationships/customXml" Target="../ink/ink997.xml"/><Relationship Id="rId126" Type="http://schemas.openxmlformats.org/officeDocument/2006/relationships/image" Target="../media/image960.png"/><Relationship Id="rId8" Type="http://schemas.openxmlformats.org/officeDocument/2006/relationships/image" Target="../media/image901.png"/><Relationship Id="rId51" Type="http://schemas.openxmlformats.org/officeDocument/2006/relationships/customXml" Target="../ink/ink970.xml"/><Relationship Id="rId72" Type="http://schemas.openxmlformats.org/officeDocument/2006/relationships/image" Target="../media/image933.png"/><Relationship Id="rId93" Type="http://schemas.openxmlformats.org/officeDocument/2006/relationships/customXml" Target="../ink/ink991.xml"/><Relationship Id="rId98" Type="http://schemas.openxmlformats.org/officeDocument/2006/relationships/image" Target="../media/image946.png"/><Relationship Id="rId121" Type="http://schemas.openxmlformats.org/officeDocument/2006/relationships/customXml" Target="../ink/ink1005.xml"/><Relationship Id="rId3" Type="http://schemas.openxmlformats.org/officeDocument/2006/relationships/customXml" Target="../ink/ink946.xml"/><Relationship Id="rId25" Type="http://schemas.openxmlformats.org/officeDocument/2006/relationships/customXml" Target="../ink/ink957.xml"/><Relationship Id="rId46" Type="http://schemas.openxmlformats.org/officeDocument/2006/relationships/image" Target="../media/image920.png"/><Relationship Id="rId67" Type="http://schemas.openxmlformats.org/officeDocument/2006/relationships/customXml" Target="../ink/ink978.xml"/><Relationship Id="rId116" Type="http://schemas.openxmlformats.org/officeDocument/2006/relationships/image" Target="../media/image955.png"/><Relationship Id="rId20" Type="http://schemas.openxmlformats.org/officeDocument/2006/relationships/image" Target="../media/image907.png"/><Relationship Id="rId41" Type="http://schemas.openxmlformats.org/officeDocument/2006/relationships/customXml" Target="../ink/ink965.xml"/><Relationship Id="rId62" Type="http://schemas.openxmlformats.org/officeDocument/2006/relationships/image" Target="../media/image928.png"/><Relationship Id="rId83" Type="http://schemas.openxmlformats.org/officeDocument/2006/relationships/customXml" Target="../ink/ink986.xml"/><Relationship Id="rId88" Type="http://schemas.openxmlformats.org/officeDocument/2006/relationships/image" Target="../media/image941.png"/><Relationship Id="rId111" Type="http://schemas.openxmlformats.org/officeDocument/2006/relationships/customXml" Target="../ink/ink1000.xml"/><Relationship Id="rId132" Type="http://schemas.openxmlformats.org/officeDocument/2006/relationships/image" Target="../media/image963.png"/><Relationship Id="rId15" Type="http://schemas.openxmlformats.org/officeDocument/2006/relationships/customXml" Target="../ink/ink952.xml"/><Relationship Id="rId36" Type="http://schemas.openxmlformats.org/officeDocument/2006/relationships/image" Target="../media/image915.png"/><Relationship Id="rId57" Type="http://schemas.openxmlformats.org/officeDocument/2006/relationships/customXml" Target="../ink/ink973.xml"/><Relationship Id="rId106" Type="http://schemas.openxmlformats.org/officeDocument/2006/relationships/image" Target="../media/image950.png"/><Relationship Id="rId127" Type="http://schemas.openxmlformats.org/officeDocument/2006/relationships/customXml" Target="../ink/ink1008.xml"/><Relationship Id="rId10" Type="http://schemas.openxmlformats.org/officeDocument/2006/relationships/image" Target="../media/image902.png"/><Relationship Id="rId31" Type="http://schemas.openxmlformats.org/officeDocument/2006/relationships/customXml" Target="../ink/ink960.xml"/><Relationship Id="rId52" Type="http://schemas.openxmlformats.org/officeDocument/2006/relationships/image" Target="../media/image923.png"/><Relationship Id="rId73" Type="http://schemas.openxmlformats.org/officeDocument/2006/relationships/customXml" Target="../ink/ink981.xml"/><Relationship Id="rId78" Type="http://schemas.openxmlformats.org/officeDocument/2006/relationships/image" Target="../media/image936.png"/><Relationship Id="rId94" Type="http://schemas.openxmlformats.org/officeDocument/2006/relationships/image" Target="../media/image944.png"/><Relationship Id="rId99" Type="http://schemas.openxmlformats.org/officeDocument/2006/relationships/customXml" Target="../ink/ink994.xml"/><Relationship Id="rId101" Type="http://schemas.openxmlformats.org/officeDocument/2006/relationships/customXml" Target="../ink/ink995.xml"/><Relationship Id="rId122" Type="http://schemas.openxmlformats.org/officeDocument/2006/relationships/image" Target="../media/image958.png"/><Relationship Id="rId4" Type="http://schemas.openxmlformats.org/officeDocument/2006/relationships/image" Target="../media/image899.png"/><Relationship Id="rId9" Type="http://schemas.openxmlformats.org/officeDocument/2006/relationships/customXml" Target="../ink/ink949.xml"/><Relationship Id="rId26" Type="http://schemas.openxmlformats.org/officeDocument/2006/relationships/image" Target="../media/image910.png"/><Relationship Id="rId47" Type="http://schemas.openxmlformats.org/officeDocument/2006/relationships/customXml" Target="../ink/ink968.xml"/><Relationship Id="rId68" Type="http://schemas.openxmlformats.org/officeDocument/2006/relationships/image" Target="../media/image931.png"/><Relationship Id="rId89" Type="http://schemas.openxmlformats.org/officeDocument/2006/relationships/customXml" Target="../ink/ink989.xml"/><Relationship Id="rId112" Type="http://schemas.openxmlformats.org/officeDocument/2006/relationships/image" Target="../media/image953.png"/><Relationship Id="rId133" Type="http://schemas.openxmlformats.org/officeDocument/2006/relationships/customXml" Target="../ink/ink10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6.png"/><Relationship Id="rId2" Type="http://schemas.openxmlformats.org/officeDocument/2006/relationships/customXml" Target="../ink/ink1013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9.png"/><Relationship Id="rId117" Type="http://schemas.openxmlformats.org/officeDocument/2006/relationships/customXml" Target="../ink/ink1071.xml"/><Relationship Id="rId21" Type="http://schemas.openxmlformats.org/officeDocument/2006/relationships/customXml" Target="../ink/ink1023.xml"/><Relationship Id="rId42" Type="http://schemas.openxmlformats.org/officeDocument/2006/relationships/image" Target="../media/image987.png"/><Relationship Id="rId47" Type="http://schemas.openxmlformats.org/officeDocument/2006/relationships/customXml" Target="../ink/ink1036.xml"/><Relationship Id="rId63" Type="http://schemas.openxmlformats.org/officeDocument/2006/relationships/customXml" Target="../ink/ink1044.xml"/><Relationship Id="rId68" Type="http://schemas.openxmlformats.org/officeDocument/2006/relationships/image" Target="../media/image1000.png"/><Relationship Id="rId84" Type="http://schemas.openxmlformats.org/officeDocument/2006/relationships/image" Target="../media/image1008.png"/><Relationship Id="rId89" Type="http://schemas.openxmlformats.org/officeDocument/2006/relationships/customXml" Target="../ink/ink1057.xml"/><Relationship Id="rId112" Type="http://schemas.openxmlformats.org/officeDocument/2006/relationships/image" Target="../media/image1022.png"/><Relationship Id="rId16" Type="http://schemas.openxmlformats.org/officeDocument/2006/relationships/image" Target="../media/image974.png"/><Relationship Id="rId107" Type="http://schemas.openxmlformats.org/officeDocument/2006/relationships/customXml" Target="../ink/ink1066.xml"/><Relationship Id="rId11" Type="http://schemas.openxmlformats.org/officeDocument/2006/relationships/customXml" Target="../ink/ink1018.xml"/><Relationship Id="rId32" Type="http://schemas.openxmlformats.org/officeDocument/2006/relationships/image" Target="../media/image982.png"/><Relationship Id="rId37" Type="http://schemas.openxmlformats.org/officeDocument/2006/relationships/customXml" Target="../ink/ink1031.xml"/><Relationship Id="rId53" Type="http://schemas.openxmlformats.org/officeDocument/2006/relationships/customXml" Target="../ink/ink1039.xml"/><Relationship Id="rId58" Type="http://schemas.openxmlformats.org/officeDocument/2006/relationships/image" Target="../media/image995.png"/><Relationship Id="rId74" Type="http://schemas.openxmlformats.org/officeDocument/2006/relationships/image" Target="../media/image1003.png"/><Relationship Id="rId79" Type="http://schemas.openxmlformats.org/officeDocument/2006/relationships/customXml" Target="../ink/ink1052.xml"/><Relationship Id="rId102" Type="http://schemas.openxmlformats.org/officeDocument/2006/relationships/image" Target="../media/image1017.png"/><Relationship Id="rId5" Type="http://schemas.openxmlformats.org/officeDocument/2006/relationships/customXml" Target="../ink/ink1015.xml"/><Relationship Id="rId90" Type="http://schemas.openxmlformats.org/officeDocument/2006/relationships/image" Target="../media/image1011.png"/><Relationship Id="rId95" Type="http://schemas.openxmlformats.org/officeDocument/2006/relationships/customXml" Target="../ink/ink1060.xml"/><Relationship Id="rId22" Type="http://schemas.openxmlformats.org/officeDocument/2006/relationships/image" Target="../media/image977.png"/><Relationship Id="rId27" Type="http://schemas.openxmlformats.org/officeDocument/2006/relationships/customXml" Target="../ink/ink1026.xml"/><Relationship Id="rId43" Type="http://schemas.openxmlformats.org/officeDocument/2006/relationships/customXml" Target="../ink/ink1034.xml"/><Relationship Id="rId48" Type="http://schemas.openxmlformats.org/officeDocument/2006/relationships/image" Target="../media/image990.png"/><Relationship Id="rId64" Type="http://schemas.openxmlformats.org/officeDocument/2006/relationships/image" Target="../media/image998.png"/><Relationship Id="rId69" Type="http://schemas.openxmlformats.org/officeDocument/2006/relationships/customXml" Target="../ink/ink1047.xml"/><Relationship Id="rId113" Type="http://schemas.openxmlformats.org/officeDocument/2006/relationships/customXml" Target="../ink/ink1069.xml"/><Relationship Id="rId118" Type="http://schemas.openxmlformats.org/officeDocument/2006/relationships/image" Target="../media/image1025.png"/><Relationship Id="rId80" Type="http://schemas.openxmlformats.org/officeDocument/2006/relationships/image" Target="../media/image1006.png"/><Relationship Id="rId85" Type="http://schemas.openxmlformats.org/officeDocument/2006/relationships/customXml" Target="../ink/ink1055.xml"/><Relationship Id="rId12" Type="http://schemas.openxmlformats.org/officeDocument/2006/relationships/image" Target="../media/image972.png"/><Relationship Id="rId17" Type="http://schemas.openxmlformats.org/officeDocument/2006/relationships/customXml" Target="../ink/ink1021.xml"/><Relationship Id="rId33" Type="http://schemas.openxmlformats.org/officeDocument/2006/relationships/customXml" Target="../ink/ink1029.xml"/><Relationship Id="rId38" Type="http://schemas.openxmlformats.org/officeDocument/2006/relationships/image" Target="../media/image985.png"/><Relationship Id="rId59" Type="http://schemas.openxmlformats.org/officeDocument/2006/relationships/customXml" Target="../ink/ink1042.xml"/><Relationship Id="rId103" Type="http://schemas.openxmlformats.org/officeDocument/2006/relationships/customXml" Target="../ink/ink1064.xml"/><Relationship Id="rId108" Type="http://schemas.openxmlformats.org/officeDocument/2006/relationships/image" Target="../media/image1020.png"/><Relationship Id="rId54" Type="http://schemas.openxmlformats.org/officeDocument/2006/relationships/image" Target="../media/image993.png"/><Relationship Id="rId70" Type="http://schemas.openxmlformats.org/officeDocument/2006/relationships/image" Target="../media/image1001.png"/><Relationship Id="rId75" Type="http://schemas.openxmlformats.org/officeDocument/2006/relationships/customXml" Target="../ink/ink1050.xml"/><Relationship Id="rId91" Type="http://schemas.openxmlformats.org/officeDocument/2006/relationships/customXml" Target="../ink/ink1058.xml"/><Relationship Id="rId96" Type="http://schemas.openxmlformats.org/officeDocument/2006/relationships/image" Target="../media/image10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69.png"/><Relationship Id="rId23" Type="http://schemas.openxmlformats.org/officeDocument/2006/relationships/customXml" Target="../ink/ink1024.xml"/><Relationship Id="rId28" Type="http://schemas.openxmlformats.org/officeDocument/2006/relationships/image" Target="../media/image980.png"/><Relationship Id="rId49" Type="http://schemas.openxmlformats.org/officeDocument/2006/relationships/customXml" Target="../ink/ink1037.xml"/><Relationship Id="rId114" Type="http://schemas.openxmlformats.org/officeDocument/2006/relationships/image" Target="../media/image1023.png"/><Relationship Id="rId119" Type="http://schemas.openxmlformats.org/officeDocument/2006/relationships/customXml" Target="../ink/ink1072.xml"/><Relationship Id="rId10" Type="http://schemas.openxmlformats.org/officeDocument/2006/relationships/image" Target="../media/image971.png"/><Relationship Id="rId31" Type="http://schemas.openxmlformats.org/officeDocument/2006/relationships/customXml" Target="../ink/ink1028.xml"/><Relationship Id="rId44" Type="http://schemas.openxmlformats.org/officeDocument/2006/relationships/image" Target="../media/image988.png"/><Relationship Id="rId52" Type="http://schemas.openxmlformats.org/officeDocument/2006/relationships/image" Target="../media/image992.png"/><Relationship Id="rId60" Type="http://schemas.openxmlformats.org/officeDocument/2006/relationships/image" Target="../media/image996.png"/><Relationship Id="rId65" Type="http://schemas.openxmlformats.org/officeDocument/2006/relationships/customXml" Target="../ink/ink1045.xml"/><Relationship Id="rId73" Type="http://schemas.openxmlformats.org/officeDocument/2006/relationships/customXml" Target="../ink/ink1049.xml"/><Relationship Id="rId78" Type="http://schemas.openxmlformats.org/officeDocument/2006/relationships/image" Target="../media/image1005.png"/><Relationship Id="rId81" Type="http://schemas.openxmlformats.org/officeDocument/2006/relationships/customXml" Target="../ink/ink1053.xml"/><Relationship Id="rId86" Type="http://schemas.openxmlformats.org/officeDocument/2006/relationships/image" Target="../media/image1009.png"/><Relationship Id="rId94" Type="http://schemas.openxmlformats.org/officeDocument/2006/relationships/image" Target="../media/image1013.png"/><Relationship Id="rId99" Type="http://schemas.openxmlformats.org/officeDocument/2006/relationships/customXml" Target="../ink/ink1062.xml"/><Relationship Id="rId101" Type="http://schemas.openxmlformats.org/officeDocument/2006/relationships/customXml" Target="../ink/ink1063.xml"/><Relationship Id="rId4" Type="http://schemas.openxmlformats.org/officeDocument/2006/relationships/image" Target="../media/image968.png"/><Relationship Id="rId9" Type="http://schemas.openxmlformats.org/officeDocument/2006/relationships/customXml" Target="../ink/ink1017.xml"/><Relationship Id="rId13" Type="http://schemas.openxmlformats.org/officeDocument/2006/relationships/customXml" Target="../ink/ink1019.xml"/><Relationship Id="rId18" Type="http://schemas.openxmlformats.org/officeDocument/2006/relationships/image" Target="../media/image975.png"/><Relationship Id="rId39" Type="http://schemas.openxmlformats.org/officeDocument/2006/relationships/customXml" Target="../ink/ink1032.xml"/><Relationship Id="rId109" Type="http://schemas.openxmlformats.org/officeDocument/2006/relationships/customXml" Target="../ink/ink1067.xml"/><Relationship Id="rId34" Type="http://schemas.openxmlformats.org/officeDocument/2006/relationships/image" Target="../media/image983.png"/><Relationship Id="rId50" Type="http://schemas.openxmlformats.org/officeDocument/2006/relationships/image" Target="../media/image991.png"/><Relationship Id="rId55" Type="http://schemas.openxmlformats.org/officeDocument/2006/relationships/customXml" Target="../ink/ink1040.xml"/><Relationship Id="rId76" Type="http://schemas.openxmlformats.org/officeDocument/2006/relationships/image" Target="../media/image1004.png"/><Relationship Id="rId97" Type="http://schemas.openxmlformats.org/officeDocument/2006/relationships/customXml" Target="../ink/ink1061.xml"/><Relationship Id="rId104" Type="http://schemas.openxmlformats.org/officeDocument/2006/relationships/image" Target="../media/image1018.png"/><Relationship Id="rId120" Type="http://schemas.openxmlformats.org/officeDocument/2006/relationships/image" Target="../media/image1026.png"/><Relationship Id="rId7" Type="http://schemas.openxmlformats.org/officeDocument/2006/relationships/customXml" Target="../ink/ink1016.xml"/><Relationship Id="rId71" Type="http://schemas.openxmlformats.org/officeDocument/2006/relationships/customXml" Target="../ink/ink1048.xml"/><Relationship Id="rId92" Type="http://schemas.openxmlformats.org/officeDocument/2006/relationships/image" Target="../media/image1012.png"/><Relationship Id="rId2" Type="http://schemas.openxmlformats.org/officeDocument/2006/relationships/image" Target="../media/image967.png"/><Relationship Id="rId29" Type="http://schemas.openxmlformats.org/officeDocument/2006/relationships/customXml" Target="../ink/ink1027.xml"/><Relationship Id="rId24" Type="http://schemas.openxmlformats.org/officeDocument/2006/relationships/image" Target="../media/image978.png"/><Relationship Id="rId40" Type="http://schemas.openxmlformats.org/officeDocument/2006/relationships/image" Target="../media/image986.png"/><Relationship Id="rId45" Type="http://schemas.openxmlformats.org/officeDocument/2006/relationships/customXml" Target="../ink/ink1035.xml"/><Relationship Id="rId66" Type="http://schemas.openxmlformats.org/officeDocument/2006/relationships/image" Target="../media/image999.png"/><Relationship Id="rId87" Type="http://schemas.openxmlformats.org/officeDocument/2006/relationships/customXml" Target="../ink/ink1056.xml"/><Relationship Id="rId110" Type="http://schemas.openxmlformats.org/officeDocument/2006/relationships/image" Target="../media/image1021.png"/><Relationship Id="rId115" Type="http://schemas.openxmlformats.org/officeDocument/2006/relationships/customXml" Target="../ink/ink1070.xml"/><Relationship Id="rId61" Type="http://schemas.openxmlformats.org/officeDocument/2006/relationships/customXml" Target="../ink/ink1043.xml"/><Relationship Id="rId82" Type="http://schemas.openxmlformats.org/officeDocument/2006/relationships/image" Target="../media/image1007.png"/><Relationship Id="rId19" Type="http://schemas.openxmlformats.org/officeDocument/2006/relationships/customXml" Target="../ink/ink1022.xml"/><Relationship Id="rId14" Type="http://schemas.openxmlformats.org/officeDocument/2006/relationships/image" Target="../media/image973.png"/><Relationship Id="rId30" Type="http://schemas.openxmlformats.org/officeDocument/2006/relationships/image" Target="../media/image981.png"/><Relationship Id="rId35" Type="http://schemas.openxmlformats.org/officeDocument/2006/relationships/customXml" Target="../ink/ink1030.xml"/><Relationship Id="rId56" Type="http://schemas.openxmlformats.org/officeDocument/2006/relationships/image" Target="../media/image994.png"/><Relationship Id="rId77" Type="http://schemas.openxmlformats.org/officeDocument/2006/relationships/customXml" Target="../ink/ink1051.xml"/><Relationship Id="rId100" Type="http://schemas.openxmlformats.org/officeDocument/2006/relationships/image" Target="../media/image1016.png"/><Relationship Id="rId105" Type="http://schemas.openxmlformats.org/officeDocument/2006/relationships/customXml" Target="../ink/ink1065.xml"/><Relationship Id="rId8" Type="http://schemas.openxmlformats.org/officeDocument/2006/relationships/image" Target="../media/image970.png"/><Relationship Id="rId51" Type="http://schemas.openxmlformats.org/officeDocument/2006/relationships/customXml" Target="../ink/ink1038.xml"/><Relationship Id="rId72" Type="http://schemas.openxmlformats.org/officeDocument/2006/relationships/image" Target="../media/image1002.png"/><Relationship Id="rId93" Type="http://schemas.openxmlformats.org/officeDocument/2006/relationships/customXml" Target="../ink/ink1059.xml"/><Relationship Id="rId98" Type="http://schemas.openxmlformats.org/officeDocument/2006/relationships/image" Target="../media/image1015.png"/><Relationship Id="rId3" Type="http://schemas.openxmlformats.org/officeDocument/2006/relationships/customXml" Target="../ink/ink1014.xml"/><Relationship Id="rId25" Type="http://schemas.openxmlformats.org/officeDocument/2006/relationships/customXml" Target="../ink/ink1025.xml"/><Relationship Id="rId46" Type="http://schemas.openxmlformats.org/officeDocument/2006/relationships/image" Target="../media/image989.png"/><Relationship Id="rId67" Type="http://schemas.openxmlformats.org/officeDocument/2006/relationships/customXml" Target="../ink/ink1046.xml"/><Relationship Id="rId116" Type="http://schemas.openxmlformats.org/officeDocument/2006/relationships/image" Target="../media/image1024.png"/><Relationship Id="rId20" Type="http://schemas.openxmlformats.org/officeDocument/2006/relationships/image" Target="../media/image976.png"/><Relationship Id="rId41" Type="http://schemas.openxmlformats.org/officeDocument/2006/relationships/customXml" Target="../ink/ink1033.xml"/><Relationship Id="rId62" Type="http://schemas.openxmlformats.org/officeDocument/2006/relationships/image" Target="../media/image997.png"/><Relationship Id="rId83" Type="http://schemas.openxmlformats.org/officeDocument/2006/relationships/customXml" Target="../ink/ink1054.xml"/><Relationship Id="rId88" Type="http://schemas.openxmlformats.org/officeDocument/2006/relationships/image" Target="../media/image1010.png"/><Relationship Id="rId111" Type="http://schemas.openxmlformats.org/officeDocument/2006/relationships/customXml" Target="../ink/ink1068.xml"/><Relationship Id="rId15" Type="http://schemas.openxmlformats.org/officeDocument/2006/relationships/customXml" Target="../ink/ink1020.xml"/><Relationship Id="rId36" Type="http://schemas.openxmlformats.org/officeDocument/2006/relationships/image" Target="../media/image984.png"/><Relationship Id="rId57" Type="http://schemas.openxmlformats.org/officeDocument/2006/relationships/customXml" Target="../ink/ink1041.xml"/><Relationship Id="rId106" Type="http://schemas.openxmlformats.org/officeDocument/2006/relationships/image" Target="../media/image1019.png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0.xml"/><Relationship Id="rId21" Type="http://schemas.openxmlformats.org/officeDocument/2006/relationships/customXml" Target="../ink/ink1082.xml"/><Relationship Id="rId42" Type="http://schemas.openxmlformats.org/officeDocument/2006/relationships/image" Target="../media/image1047.png"/><Relationship Id="rId63" Type="http://schemas.openxmlformats.org/officeDocument/2006/relationships/customXml" Target="../ink/ink1103.xml"/><Relationship Id="rId84" Type="http://schemas.openxmlformats.org/officeDocument/2006/relationships/image" Target="../media/image1069.png"/><Relationship Id="rId138" Type="http://schemas.openxmlformats.org/officeDocument/2006/relationships/image" Target="../media/image1096.png"/><Relationship Id="rId159" Type="http://schemas.openxmlformats.org/officeDocument/2006/relationships/customXml" Target="../ink/ink1151.xml"/><Relationship Id="rId107" Type="http://schemas.openxmlformats.org/officeDocument/2006/relationships/customXml" Target="../ink/ink1125.xml"/><Relationship Id="rId11" Type="http://schemas.openxmlformats.org/officeDocument/2006/relationships/customXml" Target="../ink/ink1077.xml"/><Relationship Id="rId32" Type="http://schemas.openxmlformats.org/officeDocument/2006/relationships/image" Target="../media/image1042.png"/><Relationship Id="rId53" Type="http://schemas.openxmlformats.org/officeDocument/2006/relationships/customXml" Target="../ink/ink1098.xml"/><Relationship Id="rId74" Type="http://schemas.openxmlformats.org/officeDocument/2006/relationships/image" Target="../media/image1064.png"/><Relationship Id="rId128" Type="http://schemas.openxmlformats.org/officeDocument/2006/relationships/image" Target="../media/image1091.png"/><Relationship Id="rId149" Type="http://schemas.openxmlformats.org/officeDocument/2006/relationships/customXml" Target="../ink/ink1146.xml"/><Relationship Id="rId5" Type="http://schemas.openxmlformats.org/officeDocument/2006/relationships/customXml" Target="../ink/ink1074.xml"/><Relationship Id="rId95" Type="http://schemas.openxmlformats.org/officeDocument/2006/relationships/customXml" Target="../ink/ink1119.xml"/><Relationship Id="rId160" Type="http://schemas.openxmlformats.org/officeDocument/2006/relationships/image" Target="../media/image1107.png"/><Relationship Id="rId22" Type="http://schemas.openxmlformats.org/officeDocument/2006/relationships/image" Target="../media/image1037.png"/><Relationship Id="rId43" Type="http://schemas.openxmlformats.org/officeDocument/2006/relationships/customXml" Target="../ink/ink1093.xml"/><Relationship Id="rId64" Type="http://schemas.openxmlformats.org/officeDocument/2006/relationships/image" Target="../media/image1059.png"/><Relationship Id="rId118" Type="http://schemas.openxmlformats.org/officeDocument/2006/relationships/image" Target="../media/image1086.png"/><Relationship Id="rId139" Type="http://schemas.openxmlformats.org/officeDocument/2006/relationships/customXml" Target="../ink/ink1141.xml"/><Relationship Id="rId85" Type="http://schemas.openxmlformats.org/officeDocument/2006/relationships/customXml" Target="../ink/ink1114.xml"/><Relationship Id="rId150" Type="http://schemas.openxmlformats.org/officeDocument/2006/relationships/image" Target="../media/image1102.png"/><Relationship Id="rId12" Type="http://schemas.openxmlformats.org/officeDocument/2006/relationships/image" Target="../media/image1032.png"/><Relationship Id="rId17" Type="http://schemas.openxmlformats.org/officeDocument/2006/relationships/customXml" Target="../ink/ink1080.xml"/><Relationship Id="rId33" Type="http://schemas.openxmlformats.org/officeDocument/2006/relationships/customXml" Target="../ink/ink1088.xml"/><Relationship Id="rId38" Type="http://schemas.openxmlformats.org/officeDocument/2006/relationships/image" Target="../media/image1045.png"/><Relationship Id="rId59" Type="http://schemas.openxmlformats.org/officeDocument/2006/relationships/customXml" Target="../ink/ink1101.xml"/><Relationship Id="rId103" Type="http://schemas.openxmlformats.org/officeDocument/2006/relationships/customXml" Target="../ink/ink1123.xml"/><Relationship Id="rId108" Type="http://schemas.openxmlformats.org/officeDocument/2006/relationships/image" Target="../media/image1081.png"/><Relationship Id="rId124" Type="http://schemas.openxmlformats.org/officeDocument/2006/relationships/image" Target="../media/image1089.png"/><Relationship Id="rId129" Type="http://schemas.openxmlformats.org/officeDocument/2006/relationships/customXml" Target="../ink/ink1136.xml"/><Relationship Id="rId54" Type="http://schemas.openxmlformats.org/officeDocument/2006/relationships/image" Target="../media/image1054.png"/><Relationship Id="rId70" Type="http://schemas.openxmlformats.org/officeDocument/2006/relationships/image" Target="../media/image1062.png"/><Relationship Id="rId75" Type="http://schemas.openxmlformats.org/officeDocument/2006/relationships/customXml" Target="../ink/ink1109.xml"/><Relationship Id="rId91" Type="http://schemas.openxmlformats.org/officeDocument/2006/relationships/customXml" Target="../ink/ink1117.xml"/><Relationship Id="rId96" Type="http://schemas.openxmlformats.org/officeDocument/2006/relationships/image" Target="../media/image1075.png"/><Relationship Id="rId140" Type="http://schemas.openxmlformats.org/officeDocument/2006/relationships/image" Target="../media/image1097.png"/><Relationship Id="rId145" Type="http://schemas.openxmlformats.org/officeDocument/2006/relationships/customXml" Target="../ink/ink1144.xml"/><Relationship Id="rId161" Type="http://schemas.openxmlformats.org/officeDocument/2006/relationships/customXml" Target="../ink/ink1152.xml"/><Relationship Id="rId166" Type="http://schemas.openxmlformats.org/officeDocument/2006/relationships/image" Target="../media/image111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29.png"/><Relationship Id="rId23" Type="http://schemas.openxmlformats.org/officeDocument/2006/relationships/customXml" Target="../ink/ink1083.xml"/><Relationship Id="rId28" Type="http://schemas.openxmlformats.org/officeDocument/2006/relationships/image" Target="../media/image1040.png"/><Relationship Id="rId49" Type="http://schemas.openxmlformats.org/officeDocument/2006/relationships/customXml" Target="../ink/ink1096.xml"/><Relationship Id="rId114" Type="http://schemas.openxmlformats.org/officeDocument/2006/relationships/image" Target="../media/image1084.png"/><Relationship Id="rId119" Type="http://schemas.openxmlformats.org/officeDocument/2006/relationships/customXml" Target="../ink/ink1131.xml"/><Relationship Id="rId44" Type="http://schemas.openxmlformats.org/officeDocument/2006/relationships/image" Target="../media/image1048.png"/><Relationship Id="rId60" Type="http://schemas.openxmlformats.org/officeDocument/2006/relationships/image" Target="../media/image1057.png"/><Relationship Id="rId65" Type="http://schemas.openxmlformats.org/officeDocument/2006/relationships/customXml" Target="../ink/ink1104.xml"/><Relationship Id="rId81" Type="http://schemas.openxmlformats.org/officeDocument/2006/relationships/customXml" Target="../ink/ink1112.xml"/><Relationship Id="rId86" Type="http://schemas.openxmlformats.org/officeDocument/2006/relationships/image" Target="../media/image1070.png"/><Relationship Id="rId130" Type="http://schemas.openxmlformats.org/officeDocument/2006/relationships/image" Target="../media/image1092.png"/><Relationship Id="rId135" Type="http://schemas.openxmlformats.org/officeDocument/2006/relationships/customXml" Target="../ink/ink1139.xml"/><Relationship Id="rId151" Type="http://schemas.openxmlformats.org/officeDocument/2006/relationships/customXml" Target="../ink/ink1147.xml"/><Relationship Id="rId156" Type="http://schemas.openxmlformats.org/officeDocument/2006/relationships/image" Target="../media/image1105.png"/><Relationship Id="rId13" Type="http://schemas.openxmlformats.org/officeDocument/2006/relationships/customXml" Target="../ink/ink1078.xml"/><Relationship Id="rId18" Type="http://schemas.openxmlformats.org/officeDocument/2006/relationships/image" Target="../media/image1035.png"/><Relationship Id="rId39" Type="http://schemas.openxmlformats.org/officeDocument/2006/relationships/customXml" Target="../ink/ink1091.xml"/><Relationship Id="rId109" Type="http://schemas.openxmlformats.org/officeDocument/2006/relationships/customXml" Target="../ink/ink1126.xml"/><Relationship Id="rId34" Type="http://schemas.openxmlformats.org/officeDocument/2006/relationships/image" Target="../media/image1043.png"/><Relationship Id="rId50" Type="http://schemas.openxmlformats.org/officeDocument/2006/relationships/image" Target="../media/image1051.png"/><Relationship Id="rId55" Type="http://schemas.openxmlformats.org/officeDocument/2006/relationships/customXml" Target="../ink/ink1099.xml"/><Relationship Id="rId76" Type="http://schemas.openxmlformats.org/officeDocument/2006/relationships/image" Target="../media/image1065.png"/><Relationship Id="rId97" Type="http://schemas.openxmlformats.org/officeDocument/2006/relationships/customXml" Target="../ink/ink1120.xml"/><Relationship Id="rId104" Type="http://schemas.openxmlformats.org/officeDocument/2006/relationships/image" Target="../media/image1079.png"/><Relationship Id="rId120" Type="http://schemas.openxmlformats.org/officeDocument/2006/relationships/image" Target="../media/image1087.png"/><Relationship Id="rId125" Type="http://schemas.openxmlformats.org/officeDocument/2006/relationships/customXml" Target="../ink/ink1134.xml"/><Relationship Id="rId141" Type="http://schemas.openxmlformats.org/officeDocument/2006/relationships/customXml" Target="../ink/ink1142.xml"/><Relationship Id="rId146" Type="http://schemas.openxmlformats.org/officeDocument/2006/relationships/image" Target="../media/image1100.png"/><Relationship Id="rId7" Type="http://schemas.openxmlformats.org/officeDocument/2006/relationships/customXml" Target="../ink/ink1075.xml"/><Relationship Id="rId71" Type="http://schemas.openxmlformats.org/officeDocument/2006/relationships/customXml" Target="../ink/ink1107.xml"/><Relationship Id="rId92" Type="http://schemas.openxmlformats.org/officeDocument/2006/relationships/image" Target="../media/image1073.png"/><Relationship Id="rId162" Type="http://schemas.openxmlformats.org/officeDocument/2006/relationships/image" Target="../media/image1108.png"/><Relationship Id="rId2" Type="http://schemas.openxmlformats.org/officeDocument/2006/relationships/image" Target="../media/image1027.png"/><Relationship Id="rId29" Type="http://schemas.openxmlformats.org/officeDocument/2006/relationships/customXml" Target="../ink/ink1086.xml"/><Relationship Id="rId24" Type="http://schemas.openxmlformats.org/officeDocument/2006/relationships/image" Target="../media/image1038.png"/><Relationship Id="rId40" Type="http://schemas.openxmlformats.org/officeDocument/2006/relationships/image" Target="../media/image1046.png"/><Relationship Id="rId45" Type="http://schemas.openxmlformats.org/officeDocument/2006/relationships/customXml" Target="../ink/ink1094.xml"/><Relationship Id="rId66" Type="http://schemas.openxmlformats.org/officeDocument/2006/relationships/image" Target="../media/image1060.png"/><Relationship Id="rId87" Type="http://schemas.openxmlformats.org/officeDocument/2006/relationships/customXml" Target="../ink/ink1115.xml"/><Relationship Id="rId110" Type="http://schemas.openxmlformats.org/officeDocument/2006/relationships/image" Target="../media/image1082.png"/><Relationship Id="rId115" Type="http://schemas.openxmlformats.org/officeDocument/2006/relationships/customXml" Target="../ink/ink1129.xml"/><Relationship Id="rId131" Type="http://schemas.openxmlformats.org/officeDocument/2006/relationships/customXml" Target="../ink/ink1137.xml"/><Relationship Id="rId136" Type="http://schemas.openxmlformats.org/officeDocument/2006/relationships/image" Target="../media/image1095.png"/><Relationship Id="rId157" Type="http://schemas.openxmlformats.org/officeDocument/2006/relationships/customXml" Target="../ink/ink1150.xml"/><Relationship Id="rId61" Type="http://schemas.openxmlformats.org/officeDocument/2006/relationships/customXml" Target="../ink/ink1102.xml"/><Relationship Id="rId82" Type="http://schemas.openxmlformats.org/officeDocument/2006/relationships/image" Target="../media/image1068.png"/><Relationship Id="rId152" Type="http://schemas.openxmlformats.org/officeDocument/2006/relationships/image" Target="../media/image1103.png"/><Relationship Id="rId19" Type="http://schemas.openxmlformats.org/officeDocument/2006/relationships/customXml" Target="../ink/ink1081.xml"/><Relationship Id="rId14" Type="http://schemas.openxmlformats.org/officeDocument/2006/relationships/image" Target="../media/image1033.png"/><Relationship Id="rId30" Type="http://schemas.openxmlformats.org/officeDocument/2006/relationships/image" Target="../media/image1041.png"/><Relationship Id="rId35" Type="http://schemas.openxmlformats.org/officeDocument/2006/relationships/customXml" Target="../ink/ink1089.xml"/><Relationship Id="rId56" Type="http://schemas.openxmlformats.org/officeDocument/2006/relationships/image" Target="../media/image1055.png"/><Relationship Id="rId77" Type="http://schemas.openxmlformats.org/officeDocument/2006/relationships/customXml" Target="../ink/ink1110.xml"/><Relationship Id="rId100" Type="http://schemas.openxmlformats.org/officeDocument/2006/relationships/image" Target="../media/image1077.png"/><Relationship Id="rId105" Type="http://schemas.openxmlformats.org/officeDocument/2006/relationships/customXml" Target="../ink/ink1124.xml"/><Relationship Id="rId126" Type="http://schemas.openxmlformats.org/officeDocument/2006/relationships/image" Target="../media/image1090.png"/><Relationship Id="rId147" Type="http://schemas.openxmlformats.org/officeDocument/2006/relationships/customXml" Target="../ink/ink1145.xml"/><Relationship Id="rId8" Type="http://schemas.openxmlformats.org/officeDocument/2006/relationships/image" Target="../media/image1030.png"/><Relationship Id="rId51" Type="http://schemas.openxmlformats.org/officeDocument/2006/relationships/customXml" Target="../ink/ink1097.xml"/><Relationship Id="rId72" Type="http://schemas.openxmlformats.org/officeDocument/2006/relationships/image" Target="../media/image1063.png"/><Relationship Id="rId93" Type="http://schemas.openxmlformats.org/officeDocument/2006/relationships/customXml" Target="../ink/ink1118.xml"/><Relationship Id="rId98" Type="http://schemas.openxmlformats.org/officeDocument/2006/relationships/image" Target="../media/image1076.png"/><Relationship Id="rId121" Type="http://schemas.openxmlformats.org/officeDocument/2006/relationships/customXml" Target="../ink/ink1132.xml"/><Relationship Id="rId142" Type="http://schemas.openxmlformats.org/officeDocument/2006/relationships/image" Target="../media/image1098.png"/><Relationship Id="rId163" Type="http://schemas.openxmlformats.org/officeDocument/2006/relationships/customXml" Target="../ink/ink1153.xml"/><Relationship Id="rId3" Type="http://schemas.openxmlformats.org/officeDocument/2006/relationships/customXml" Target="../ink/ink1073.xml"/><Relationship Id="rId25" Type="http://schemas.openxmlformats.org/officeDocument/2006/relationships/customXml" Target="../ink/ink1084.xml"/><Relationship Id="rId46" Type="http://schemas.openxmlformats.org/officeDocument/2006/relationships/image" Target="../media/image1049.png"/><Relationship Id="rId67" Type="http://schemas.openxmlformats.org/officeDocument/2006/relationships/customXml" Target="../ink/ink1105.xml"/><Relationship Id="rId116" Type="http://schemas.openxmlformats.org/officeDocument/2006/relationships/image" Target="../media/image1085.png"/><Relationship Id="rId137" Type="http://schemas.openxmlformats.org/officeDocument/2006/relationships/customXml" Target="../ink/ink1140.xml"/><Relationship Id="rId158" Type="http://schemas.openxmlformats.org/officeDocument/2006/relationships/image" Target="../media/image1106.png"/><Relationship Id="rId20" Type="http://schemas.openxmlformats.org/officeDocument/2006/relationships/image" Target="../media/image1036.png"/><Relationship Id="rId41" Type="http://schemas.openxmlformats.org/officeDocument/2006/relationships/customXml" Target="../ink/ink1092.xml"/><Relationship Id="rId62" Type="http://schemas.openxmlformats.org/officeDocument/2006/relationships/image" Target="../media/image1058.png"/><Relationship Id="rId83" Type="http://schemas.openxmlformats.org/officeDocument/2006/relationships/customXml" Target="../ink/ink1113.xml"/><Relationship Id="rId88" Type="http://schemas.openxmlformats.org/officeDocument/2006/relationships/image" Target="../media/image1071.png"/><Relationship Id="rId111" Type="http://schemas.openxmlformats.org/officeDocument/2006/relationships/customXml" Target="../ink/ink1127.xml"/><Relationship Id="rId132" Type="http://schemas.openxmlformats.org/officeDocument/2006/relationships/image" Target="../media/image1093.png"/><Relationship Id="rId153" Type="http://schemas.openxmlformats.org/officeDocument/2006/relationships/customXml" Target="../ink/ink1148.xml"/><Relationship Id="rId15" Type="http://schemas.openxmlformats.org/officeDocument/2006/relationships/customXml" Target="../ink/ink1079.xml"/><Relationship Id="rId36" Type="http://schemas.openxmlformats.org/officeDocument/2006/relationships/image" Target="../media/image1044.png"/><Relationship Id="rId57" Type="http://schemas.openxmlformats.org/officeDocument/2006/relationships/customXml" Target="../ink/ink1100.xml"/><Relationship Id="rId106" Type="http://schemas.openxmlformats.org/officeDocument/2006/relationships/image" Target="../media/image1080.png"/><Relationship Id="rId127" Type="http://schemas.openxmlformats.org/officeDocument/2006/relationships/customXml" Target="../ink/ink1135.xml"/><Relationship Id="rId10" Type="http://schemas.openxmlformats.org/officeDocument/2006/relationships/image" Target="../media/image1031.png"/><Relationship Id="rId31" Type="http://schemas.openxmlformats.org/officeDocument/2006/relationships/customXml" Target="../ink/ink1087.xml"/><Relationship Id="rId52" Type="http://schemas.openxmlformats.org/officeDocument/2006/relationships/image" Target="../media/image1052.png"/><Relationship Id="rId73" Type="http://schemas.openxmlformats.org/officeDocument/2006/relationships/customXml" Target="../ink/ink1108.xml"/><Relationship Id="rId78" Type="http://schemas.openxmlformats.org/officeDocument/2006/relationships/image" Target="../media/image1066.png"/><Relationship Id="rId94" Type="http://schemas.openxmlformats.org/officeDocument/2006/relationships/image" Target="../media/image1074.png"/><Relationship Id="rId99" Type="http://schemas.openxmlformats.org/officeDocument/2006/relationships/customXml" Target="../ink/ink1121.xml"/><Relationship Id="rId101" Type="http://schemas.openxmlformats.org/officeDocument/2006/relationships/customXml" Target="../ink/ink1122.xml"/><Relationship Id="rId122" Type="http://schemas.openxmlformats.org/officeDocument/2006/relationships/image" Target="../media/image1088.png"/><Relationship Id="rId143" Type="http://schemas.openxmlformats.org/officeDocument/2006/relationships/customXml" Target="../ink/ink1143.xml"/><Relationship Id="rId148" Type="http://schemas.openxmlformats.org/officeDocument/2006/relationships/image" Target="../media/image1101.png"/><Relationship Id="rId164" Type="http://schemas.openxmlformats.org/officeDocument/2006/relationships/image" Target="../media/image1109.png"/><Relationship Id="rId4" Type="http://schemas.openxmlformats.org/officeDocument/2006/relationships/image" Target="../media/image1028.png"/><Relationship Id="rId9" Type="http://schemas.openxmlformats.org/officeDocument/2006/relationships/customXml" Target="../ink/ink1076.xml"/><Relationship Id="rId26" Type="http://schemas.openxmlformats.org/officeDocument/2006/relationships/image" Target="../media/image1039.png"/><Relationship Id="rId47" Type="http://schemas.openxmlformats.org/officeDocument/2006/relationships/customXml" Target="../ink/ink1095.xml"/><Relationship Id="rId68" Type="http://schemas.openxmlformats.org/officeDocument/2006/relationships/image" Target="../media/image1061.png"/><Relationship Id="rId89" Type="http://schemas.openxmlformats.org/officeDocument/2006/relationships/customXml" Target="../ink/ink1116.xml"/><Relationship Id="rId112" Type="http://schemas.openxmlformats.org/officeDocument/2006/relationships/image" Target="../media/image1083.png"/><Relationship Id="rId133" Type="http://schemas.openxmlformats.org/officeDocument/2006/relationships/customXml" Target="../ink/ink1138.xml"/><Relationship Id="rId154" Type="http://schemas.openxmlformats.org/officeDocument/2006/relationships/image" Target="../media/image1104.png"/><Relationship Id="rId16" Type="http://schemas.openxmlformats.org/officeDocument/2006/relationships/image" Target="../media/image1034.png"/><Relationship Id="rId37" Type="http://schemas.openxmlformats.org/officeDocument/2006/relationships/customXml" Target="../ink/ink1090.xml"/><Relationship Id="rId58" Type="http://schemas.openxmlformats.org/officeDocument/2006/relationships/image" Target="../media/image1056.png"/><Relationship Id="rId79" Type="http://schemas.openxmlformats.org/officeDocument/2006/relationships/customXml" Target="../ink/ink1111.xml"/><Relationship Id="rId102" Type="http://schemas.openxmlformats.org/officeDocument/2006/relationships/image" Target="../media/image1078.png"/><Relationship Id="rId123" Type="http://schemas.openxmlformats.org/officeDocument/2006/relationships/customXml" Target="../ink/ink1133.xml"/><Relationship Id="rId144" Type="http://schemas.openxmlformats.org/officeDocument/2006/relationships/image" Target="../media/image1099.png"/><Relationship Id="rId90" Type="http://schemas.openxmlformats.org/officeDocument/2006/relationships/image" Target="../media/image1072.png"/><Relationship Id="rId165" Type="http://schemas.openxmlformats.org/officeDocument/2006/relationships/customXml" Target="../ink/ink1154.xml"/><Relationship Id="rId27" Type="http://schemas.openxmlformats.org/officeDocument/2006/relationships/customXml" Target="../ink/ink1085.xml"/><Relationship Id="rId48" Type="http://schemas.openxmlformats.org/officeDocument/2006/relationships/image" Target="../media/image1050.png"/><Relationship Id="rId69" Type="http://schemas.openxmlformats.org/officeDocument/2006/relationships/customXml" Target="../ink/ink1106.xml"/><Relationship Id="rId113" Type="http://schemas.openxmlformats.org/officeDocument/2006/relationships/customXml" Target="../ink/ink1128.xml"/><Relationship Id="rId134" Type="http://schemas.openxmlformats.org/officeDocument/2006/relationships/image" Target="../media/image1094.png"/><Relationship Id="rId80" Type="http://schemas.openxmlformats.org/officeDocument/2006/relationships/image" Target="../media/image1067.png"/><Relationship Id="rId155" Type="http://schemas.openxmlformats.org/officeDocument/2006/relationships/customXml" Target="../ink/ink1149.xml"/></Relationships>
</file>

<file path=ppt/slides/_rels/slide2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7.png"/><Relationship Id="rId21" Type="http://schemas.openxmlformats.org/officeDocument/2006/relationships/image" Target="../media/image1119.png"/><Relationship Id="rId42" Type="http://schemas.openxmlformats.org/officeDocument/2006/relationships/customXml" Target="../ink/ink1174.xml"/><Relationship Id="rId63" Type="http://schemas.openxmlformats.org/officeDocument/2006/relationships/image" Target="../media/image1140.png"/><Relationship Id="rId84" Type="http://schemas.openxmlformats.org/officeDocument/2006/relationships/customXml" Target="../ink/ink1195.xml"/><Relationship Id="rId138" Type="http://schemas.openxmlformats.org/officeDocument/2006/relationships/customXml" Target="../ink/ink1222.xml"/><Relationship Id="rId159" Type="http://schemas.openxmlformats.org/officeDocument/2006/relationships/image" Target="../media/image1188.png"/><Relationship Id="rId170" Type="http://schemas.openxmlformats.org/officeDocument/2006/relationships/customXml" Target="../ink/ink1238.xml"/><Relationship Id="rId191" Type="http://schemas.openxmlformats.org/officeDocument/2006/relationships/image" Target="../media/image1204.png"/><Relationship Id="rId205" Type="http://schemas.openxmlformats.org/officeDocument/2006/relationships/image" Target="../media/image1211.png"/><Relationship Id="rId226" Type="http://schemas.openxmlformats.org/officeDocument/2006/relationships/customXml" Target="../ink/ink1266.xml"/><Relationship Id="rId107" Type="http://schemas.openxmlformats.org/officeDocument/2006/relationships/image" Target="../media/image1162.png"/><Relationship Id="rId11" Type="http://schemas.openxmlformats.org/officeDocument/2006/relationships/image" Target="../media/image1114.png"/><Relationship Id="rId32" Type="http://schemas.openxmlformats.org/officeDocument/2006/relationships/customXml" Target="../ink/ink1169.xml"/><Relationship Id="rId53" Type="http://schemas.openxmlformats.org/officeDocument/2006/relationships/image" Target="../media/image1135.png"/><Relationship Id="rId74" Type="http://schemas.openxmlformats.org/officeDocument/2006/relationships/customXml" Target="../ink/ink1190.xml"/><Relationship Id="rId128" Type="http://schemas.openxmlformats.org/officeDocument/2006/relationships/customXml" Target="../ink/ink1217.xml"/><Relationship Id="rId149" Type="http://schemas.openxmlformats.org/officeDocument/2006/relationships/image" Target="../media/image1183.png"/><Relationship Id="rId5" Type="http://schemas.openxmlformats.org/officeDocument/2006/relationships/image" Target="../media/image1111.png"/><Relationship Id="rId95" Type="http://schemas.openxmlformats.org/officeDocument/2006/relationships/image" Target="../media/image1156.png"/><Relationship Id="rId160" Type="http://schemas.openxmlformats.org/officeDocument/2006/relationships/customXml" Target="../ink/ink1233.xml"/><Relationship Id="rId181" Type="http://schemas.openxmlformats.org/officeDocument/2006/relationships/image" Target="../media/image1199.png"/><Relationship Id="rId216" Type="http://schemas.openxmlformats.org/officeDocument/2006/relationships/customXml" Target="../ink/ink1261.xml"/><Relationship Id="rId22" Type="http://schemas.openxmlformats.org/officeDocument/2006/relationships/customXml" Target="../ink/ink1164.xml"/><Relationship Id="rId43" Type="http://schemas.openxmlformats.org/officeDocument/2006/relationships/image" Target="../media/image1130.png"/><Relationship Id="rId64" Type="http://schemas.openxmlformats.org/officeDocument/2006/relationships/customXml" Target="../ink/ink1185.xml"/><Relationship Id="rId118" Type="http://schemas.openxmlformats.org/officeDocument/2006/relationships/customXml" Target="../ink/ink1212.xml"/><Relationship Id="rId139" Type="http://schemas.openxmlformats.org/officeDocument/2006/relationships/image" Target="../media/image1178.png"/><Relationship Id="rId85" Type="http://schemas.openxmlformats.org/officeDocument/2006/relationships/image" Target="../media/image1151.png"/><Relationship Id="rId150" Type="http://schemas.openxmlformats.org/officeDocument/2006/relationships/customXml" Target="../ink/ink1228.xml"/><Relationship Id="rId171" Type="http://schemas.openxmlformats.org/officeDocument/2006/relationships/image" Target="../media/image1194.png"/><Relationship Id="rId192" Type="http://schemas.openxmlformats.org/officeDocument/2006/relationships/customXml" Target="../ink/ink1249.xml"/><Relationship Id="rId206" Type="http://schemas.openxmlformats.org/officeDocument/2006/relationships/customXml" Target="../ink/ink1256.xml"/><Relationship Id="rId227" Type="http://schemas.openxmlformats.org/officeDocument/2006/relationships/image" Target="../media/image1222.png"/><Relationship Id="rId12" Type="http://schemas.openxmlformats.org/officeDocument/2006/relationships/customXml" Target="../ink/ink1159.xml"/><Relationship Id="rId33" Type="http://schemas.openxmlformats.org/officeDocument/2006/relationships/image" Target="../media/image1125.png"/><Relationship Id="rId108" Type="http://schemas.openxmlformats.org/officeDocument/2006/relationships/customXml" Target="../ink/ink1207.xml"/><Relationship Id="rId129" Type="http://schemas.openxmlformats.org/officeDocument/2006/relationships/image" Target="../media/image1173.png"/><Relationship Id="rId54" Type="http://schemas.openxmlformats.org/officeDocument/2006/relationships/customXml" Target="../ink/ink1180.xml"/><Relationship Id="rId75" Type="http://schemas.openxmlformats.org/officeDocument/2006/relationships/image" Target="../media/image1146.png"/><Relationship Id="rId96" Type="http://schemas.openxmlformats.org/officeDocument/2006/relationships/customXml" Target="../ink/ink1201.xml"/><Relationship Id="rId140" Type="http://schemas.openxmlformats.org/officeDocument/2006/relationships/customXml" Target="../ink/ink1223.xml"/><Relationship Id="rId161" Type="http://schemas.openxmlformats.org/officeDocument/2006/relationships/image" Target="../media/image1189.png"/><Relationship Id="rId182" Type="http://schemas.openxmlformats.org/officeDocument/2006/relationships/customXml" Target="../ink/ink1244.xml"/><Relationship Id="rId217" Type="http://schemas.openxmlformats.org/officeDocument/2006/relationships/image" Target="../media/image1217.png"/><Relationship Id="rId6" Type="http://schemas.openxmlformats.org/officeDocument/2006/relationships/customXml" Target="../ink/ink1156.xml"/><Relationship Id="rId23" Type="http://schemas.openxmlformats.org/officeDocument/2006/relationships/image" Target="../media/image1120.png"/><Relationship Id="rId119" Type="http://schemas.openxmlformats.org/officeDocument/2006/relationships/image" Target="../media/image1168.png"/><Relationship Id="rId44" Type="http://schemas.openxmlformats.org/officeDocument/2006/relationships/customXml" Target="../ink/ink1175.xml"/><Relationship Id="rId65" Type="http://schemas.openxmlformats.org/officeDocument/2006/relationships/image" Target="../media/image1141.png"/><Relationship Id="rId86" Type="http://schemas.openxmlformats.org/officeDocument/2006/relationships/customXml" Target="../ink/ink1196.xml"/><Relationship Id="rId130" Type="http://schemas.openxmlformats.org/officeDocument/2006/relationships/customXml" Target="../ink/ink1218.xml"/><Relationship Id="rId151" Type="http://schemas.openxmlformats.org/officeDocument/2006/relationships/image" Target="../media/image1184.png"/><Relationship Id="rId172" Type="http://schemas.openxmlformats.org/officeDocument/2006/relationships/customXml" Target="../ink/ink1239.xml"/><Relationship Id="rId193" Type="http://schemas.openxmlformats.org/officeDocument/2006/relationships/image" Target="../media/image1205.png"/><Relationship Id="rId207" Type="http://schemas.openxmlformats.org/officeDocument/2006/relationships/image" Target="../media/image1212.png"/><Relationship Id="rId228" Type="http://schemas.openxmlformats.org/officeDocument/2006/relationships/customXml" Target="../ink/ink1267.xml"/><Relationship Id="rId13" Type="http://schemas.openxmlformats.org/officeDocument/2006/relationships/image" Target="../media/image1115.png"/><Relationship Id="rId109" Type="http://schemas.openxmlformats.org/officeDocument/2006/relationships/image" Target="../media/image1163.png"/><Relationship Id="rId34" Type="http://schemas.openxmlformats.org/officeDocument/2006/relationships/customXml" Target="../ink/ink1170.xml"/><Relationship Id="rId55" Type="http://schemas.openxmlformats.org/officeDocument/2006/relationships/image" Target="../media/image1136.png"/><Relationship Id="rId76" Type="http://schemas.openxmlformats.org/officeDocument/2006/relationships/customXml" Target="../ink/ink1191.xml"/><Relationship Id="rId97" Type="http://schemas.openxmlformats.org/officeDocument/2006/relationships/image" Target="../media/image1157.png"/><Relationship Id="rId120" Type="http://schemas.openxmlformats.org/officeDocument/2006/relationships/customXml" Target="../ink/ink1213.xml"/><Relationship Id="rId141" Type="http://schemas.openxmlformats.org/officeDocument/2006/relationships/image" Target="../media/image1179.png"/><Relationship Id="rId7" Type="http://schemas.openxmlformats.org/officeDocument/2006/relationships/image" Target="../media/image1112.png"/><Relationship Id="rId162" Type="http://schemas.openxmlformats.org/officeDocument/2006/relationships/customXml" Target="../ink/ink1234.xml"/><Relationship Id="rId183" Type="http://schemas.openxmlformats.org/officeDocument/2006/relationships/image" Target="../media/image1200.png"/><Relationship Id="rId218" Type="http://schemas.openxmlformats.org/officeDocument/2006/relationships/customXml" Target="../ink/ink1262.xml"/><Relationship Id="rId24" Type="http://schemas.openxmlformats.org/officeDocument/2006/relationships/customXml" Target="../ink/ink1165.xml"/><Relationship Id="rId45" Type="http://schemas.openxmlformats.org/officeDocument/2006/relationships/image" Target="../media/image1131.png"/><Relationship Id="rId66" Type="http://schemas.openxmlformats.org/officeDocument/2006/relationships/customXml" Target="../ink/ink1186.xml"/><Relationship Id="rId87" Type="http://schemas.openxmlformats.org/officeDocument/2006/relationships/image" Target="../media/image1152.png"/><Relationship Id="rId110" Type="http://schemas.openxmlformats.org/officeDocument/2006/relationships/customXml" Target="../ink/ink1208.xml"/><Relationship Id="rId131" Type="http://schemas.openxmlformats.org/officeDocument/2006/relationships/image" Target="../media/image1174.png"/><Relationship Id="rId152" Type="http://schemas.openxmlformats.org/officeDocument/2006/relationships/customXml" Target="../ink/ink1229.xml"/><Relationship Id="rId173" Type="http://schemas.openxmlformats.org/officeDocument/2006/relationships/image" Target="../media/image1195.png"/><Relationship Id="rId194" Type="http://schemas.openxmlformats.org/officeDocument/2006/relationships/customXml" Target="../ink/ink1250.xml"/><Relationship Id="rId208" Type="http://schemas.openxmlformats.org/officeDocument/2006/relationships/customXml" Target="../ink/ink1257.xml"/><Relationship Id="rId229" Type="http://schemas.openxmlformats.org/officeDocument/2006/relationships/image" Target="../media/image1223.png"/><Relationship Id="rId14" Type="http://schemas.openxmlformats.org/officeDocument/2006/relationships/customXml" Target="../ink/ink1160.xml"/><Relationship Id="rId35" Type="http://schemas.openxmlformats.org/officeDocument/2006/relationships/image" Target="../media/image1126.png"/><Relationship Id="rId56" Type="http://schemas.openxmlformats.org/officeDocument/2006/relationships/customXml" Target="../ink/ink1181.xml"/><Relationship Id="rId77" Type="http://schemas.openxmlformats.org/officeDocument/2006/relationships/image" Target="../media/image1147.png"/><Relationship Id="rId100" Type="http://schemas.openxmlformats.org/officeDocument/2006/relationships/customXml" Target="../ink/ink1203.xml"/><Relationship Id="rId8" Type="http://schemas.openxmlformats.org/officeDocument/2006/relationships/customXml" Target="../ink/ink1157.xml"/><Relationship Id="rId98" Type="http://schemas.openxmlformats.org/officeDocument/2006/relationships/customXml" Target="../ink/ink1202.xml"/><Relationship Id="rId121" Type="http://schemas.openxmlformats.org/officeDocument/2006/relationships/image" Target="../media/image1169.png"/><Relationship Id="rId142" Type="http://schemas.openxmlformats.org/officeDocument/2006/relationships/customXml" Target="../ink/ink1224.xml"/><Relationship Id="rId163" Type="http://schemas.openxmlformats.org/officeDocument/2006/relationships/image" Target="../media/image1190.png"/><Relationship Id="rId184" Type="http://schemas.openxmlformats.org/officeDocument/2006/relationships/customXml" Target="../ink/ink1245.xml"/><Relationship Id="rId219" Type="http://schemas.openxmlformats.org/officeDocument/2006/relationships/image" Target="../media/image1218.png"/><Relationship Id="rId230" Type="http://schemas.openxmlformats.org/officeDocument/2006/relationships/customXml" Target="../ink/ink1268.xml"/><Relationship Id="rId25" Type="http://schemas.openxmlformats.org/officeDocument/2006/relationships/image" Target="../media/image1121.png"/><Relationship Id="rId46" Type="http://schemas.openxmlformats.org/officeDocument/2006/relationships/customXml" Target="../ink/ink1176.xml"/><Relationship Id="rId67" Type="http://schemas.openxmlformats.org/officeDocument/2006/relationships/image" Target="../media/image1142.png"/><Relationship Id="rId20" Type="http://schemas.openxmlformats.org/officeDocument/2006/relationships/customXml" Target="../ink/ink1163.xml"/><Relationship Id="rId41" Type="http://schemas.openxmlformats.org/officeDocument/2006/relationships/image" Target="../media/image1129.png"/><Relationship Id="rId62" Type="http://schemas.openxmlformats.org/officeDocument/2006/relationships/customXml" Target="../ink/ink1184.xml"/><Relationship Id="rId83" Type="http://schemas.openxmlformats.org/officeDocument/2006/relationships/image" Target="../media/image1150.png"/><Relationship Id="rId88" Type="http://schemas.openxmlformats.org/officeDocument/2006/relationships/customXml" Target="../ink/ink1197.xml"/><Relationship Id="rId111" Type="http://schemas.openxmlformats.org/officeDocument/2006/relationships/image" Target="../media/image1164.png"/><Relationship Id="rId132" Type="http://schemas.openxmlformats.org/officeDocument/2006/relationships/customXml" Target="../ink/ink1219.xml"/><Relationship Id="rId153" Type="http://schemas.openxmlformats.org/officeDocument/2006/relationships/image" Target="../media/image1185.png"/><Relationship Id="rId174" Type="http://schemas.openxmlformats.org/officeDocument/2006/relationships/customXml" Target="../ink/ink1240.xml"/><Relationship Id="rId179" Type="http://schemas.openxmlformats.org/officeDocument/2006/relationships/image" Target="../media/image1198.png"/><Relationship Id="rId195" Type="http://schemas.openxmlformats.org/officeDocument/2006/relationships/image" Target="../media/image1206.png"/><Relationship Id="rId209" Type="http://schemas.openxmlformats.org/officeDocument/2006/relationships/image" Target="../media/image1213.png"/><Relationship Id="rId190" Type="http://schemas.openxmlformats.org/officeDocument/2006/relationships/customXml" Target="../ink/ink1248.xml"/><Relationship Id="rId204" Type="http://schemas.openxmlformats.org/officeDocument/2006/relationships/customXml" Target="../ink/ink1255.xml"/><Relationship Id="rId220" Type="http://schemas.openxmlformats.org/officeDocument/2006/relationships/customXml" Target="../ink/ink1263.xml"/><Relationship Id="rId225" Type="http://schemas.openxmlformats.org/officeDocument/2006/relationships/image" Target="../media/image1221.png"/><Relationship Id="rId15" Type="http://schemas.openxmlformats.org/officeDocument/2006/relationships/image" Target="../media/image1116.png"/><Relationship Id="rId36" Type="http://schemas.openxmlformats.org/officeDocument/2006/relationships/customXml" Target="../ink/ink1171.xml"/><Relationship Id="rId57" Type="http://schemas.openxmlformats.org/officeDocument/2006/relationships/image" Target="../media/image1137.png"/><Relationship Id="rId106" Type="http://schemas.openxmlformats.org/officeDocument/2006/relationships/customXml" Target="../ink/ink1206.xml"/><Relationship Id="rId127" Type="http://schemas.openxmlformats.org/officeDocument/2006/relationships/image" Target="../media/image1172.png"/><Relationship Id="rId10" Type="http://schemas.openxmlformats.org/officeDocument/2006/relationships/customXml" Target="../ink/ink1158.xml"/><Relationship Id="rId31" Type="http://schemas.openxmlformats.org/officeDocument/2006/relationships/image" Target="../media/image1124.png"/><Relationship Id="rId52" Type="http://schemas.openxmlformats.org/officeDocument/2006/relationships/customXml" Target="../ink/ink1179.xml"/><Relationship Id="rId73" Type="http://schemas.openxmlformats.org/officeDocument/2006/relationships/image" Target="../media/image1145.png"/><Relationship Id="rId78" Type="http://schemas.openxmlformats.org/officeDocument/2006/relationships/customXml" Target="../ink/ink1192.xml"/><Relationship Id="rId94" Type="http://schemas.openxmlformats.org/officeDocument/2006/relationships/customXml" Target="../ink/ink1200.xml"/><Relationship Id="rId99" Type="http://schemas.openxmlformats.org/officeDocument/2006/relationships/image" Target="../media/image1158.png"/><Relationship Id="rId101" Type="http://schemas.openxmlformats.org/officeDocument/2006/relationships/image" Target="../media/image1159.png"/><Relationship Id="rId122" Type="http://schemas.openxmlformats.org/officeDocument/2006/relationships/customXml" Target="../ink/ink1214.xml"/><Relationship Id="rId143" Type="http://schemas.openxmlformats.org/officeDocument/2006/relationships/image" Target="../media/image1180.png"/><Relationship Id="rId148" Type="http://schemas.openxmlformats.org/officeDocument/2006/relationships/customXml" Target="../ink/ink1227.xml"/><Relationship Id="rId164" Type="http://schemas.openxmlformats.org/officeDocument/2006/relationships/customXml" Target="../ink/ink1235.xml"/><Relationship Id="rId169" Type="http://schemas.openxmlformats.org/officeDocument/2006/relationships/image" Target="../media/image1193.png"/><Relationship Id="rId185" Type="http://schemas.openxmlformats.org/officeDocument/2006/relationships/image" Target="../media/image1201.png"/><Relationship Id="rId4" Type="http://schemas.openxmlformats.org/officeDocument/2006/relationships/customXml" Target="../ink/ink1155.xml"/><Relationship Id="rId9" Type="http://schemas.openxmlformats.org/officeDocument/2006/relationships/image" Target="../media/image1113.png"/><Relationship Id="rId180" Type="http://schemas.openxmlformats.org/officeDocument/2006/relationships/customXml" Target="../ink/ink1243.xml"/><Relationship Id="rId210" Type="http://schemas.openxmlformats.org/officeDocument/2006/relationships/customXml" Target="../ink/ink1258.xml"/><Relationship Id="rId215" Type="http://schemas.openxmlformats.org/officeDocument/2006/relationships/image" Target="../media/image1216.png"/><Relationship Id="rId26" Type="http://schemas.openxmlformats.org/officeDocument/2006/relationships/customXml" Target="../ink/ink1166.xml"/><Relationship Id="rId231" Type="http://schemas.openxmlformats.org/officeDocument/2006/relationships/image" Target="../media/image1224.png"/><Relationship Id="rId47" Type="http://schemas.openxmlformats.org/officeDocument/2006/relationships/image" Target="../media/image1132.png"/><Relationship Id="rId68" Type="http://schemas.openxmlformats.org/officeDocument/2006/relationships/customXml" Target="../ink/ink1187.xml"/><Relationship Id="rId89" Type="http://schemas.openxmlformats.org/officeDocument/2006/relationships/image" Target="../media/image1153.png"/><Relationship Id="rId112" Type="http://schemas.openxmlformats.org/officeDocument/2006/relationships/customXml" Target="../ink/ink1209.xml"/><Relationship Id="rId133" Type="http://schemas.openxmlformats.org/officeDocument/2006/relationships/image" Target="../media/image1175.png"/><Relationship Id="rId154" Type="http://schemas.openxmlformats.org/officeDocument/2006/relationships/customXml" Target="../ink/ink1230.xml"/><Relationship Id="rId175" Type="http://schemas.openxmlformats.org/officeDocument/2006/relationships/image" Target="../media/image1196.png"/><Relationship Id="rId196" Type="http://schemas.openxmlformats.org/officeDocument/2006/relationships/customXml" Target="../ink/ink1251.xml"/><Relationship Id="rId200" Type="http://schemas.openxmlformats.org/officeDocument/2006/relationships/customXml" Target="../ink/ink1253.xml"/><Relationship Id="rId16" Type="http://schemas.openxmlformats.org/officeDocument/2006/relationships/customXml" Target="../ink/ink1161.xml"/><Relationship Id="rId221" Type="http://schemas.openxmlformats.org/officeDocument/2006/relationships/image" Target="../media/image1219.png"/><Relationship Id="rId37" Type="http://schemas.openxmlformats.org/officeDocument/2006/relationships/image" Target="../media/image1127.png"/><Relationship Id="rId58" Type="http://schemas.openxmlformats.org/officeDocument/2006/relationships/customXml" Target="../ink/ink1182.xml"/><Relationship Id="rId79" Type="http://schemas.openxmlformats.org/officeDocument/2006/relationships/image" Target="../media/image1148.png"/><Relationship Id="rId102" Type="http://schemas.openxmlformats.org/officeDocument/2006/relationships/customXml" Target="../ink/ink1204.xml"/><Relationship Id="rId123" Type="http://schemas.openxmlformats.org/officeDocument/2006/relationships/image" Target="../media/image1170.png"/><Relationship Id="rId144" Type="http://schemas.openxmlformats.org/officeDocument/2006/relationships/customXml" Target="../ink/ink1225.xml"/><Relationship Id="rId90" Type="http://schemas.openxmlformats.org/officeDocument/2006/relationships/customXml" Target="../ink/ink1198.xml"/><Relationship Id="rId165" Type="http://schemas.openxmlformats.org/officeDocument/2006/relationships/image" Target="../media/image1191.png"/><Relationship Id="rId186" Type="http://schemas.openxmlformats.org/officeDocument/2006/relationships/customXml" Target="../ink/ink1246.xml"/><Relationship Id="rId211" Type="http://schemas.openxmlformats.org/officeDocument/2006/relationships/image" Target="../media/image1214.png"/><Relationship Id="rId232" Type="http://schemas.openxmlformats.org/officeDocument/2006/relationships/customXml" Target="../ink/ink1269.xml"/><Relationship Id="rId27" Type="http://schemas.openxmlformats.org/officeDocument/2006/relationships/image" Target="../media/image1122.png"/><Relationship Id="rId48" Type="http://schemas.openxmlformats.org/officeDocument/2006/relationships/customXml" Target="../ink/ink1177.xml"/><Relationship Id="rId69" Type="http://schemas.openxmlformats.org/officeDocument/2006/relationships/image" Target="../media/image1143.png"/><Relationship Id="rId113" Type="http://schemas.openxmlformats.org/officeDocument/2006/relationships/image" Target="../media/image1165.png"/><Relationship Id="rId134" Type="http://schemas.openxmlformats.org/officeDocument/2006/relationships/customXml" Target="../ink/ink1220.xml"/><Relationship Id="rId80" Type="http://schemas.openxmlformats.org/officeDocument/2006/relationships/customXml" Target="../ink/ink1193.xml"/><Relationship Id="rId155" Type="http://schemas.openxmlformats.org/officeDocument/2006/relationships/image" Target="../media/image1186.png"/><Relationship Id="rId176" Type="http://schemas.openxmlformats.org/officeDocument/2006/relationships/customXml" Target="../ink/ink1241.xml"/><Relationship Id="rId197" Type="http://schemas.openxmlformats.org/officeDocument/2006/relationships/image" Target="../media/image1207.png"/><Relationship Id="rId201" Type="http://schemas.openxmlformats.org/officeDocument/2006/relationships/image" Target="../media/image1209.png"/><Relationship Id="rId222" Type="http://schemas.openxmlformats.org/officeDocument/2006/relationships/customXml" Target="../ink/ink1264.xml"/><Relationship Id="rId17" Type="http://schemas.openxmlformats.org/officeDocument/2006/relationships/image" Target="../media/image1117.png"/><Relationship Id="rId38" Type="http://schemas.openxmlformats.org/officeDocument/2006/relationships/customXml" Target="../ink/ink1172.xml"/><Relationship Id="rId59" Type="http://schemas.openxmlformats.org/officeDocument/2006/relationships/image" Target="../media/image1138.png"/><Relationship Id="rId103" Type="http://schemas.openxmlformats.org/officeDocument/2006/relationships/image" Target="../media/image1160.png"/><Relationship Id="rId124" Type="http://schemas.openxmlformats.org/officeDocument/2006/relationships/customXml" Target="../ink/ink1215.xml"/><Relationship Id="rId70" Type="http://schemas.openxmlformats.org/officeDocument/2006/relationships/customXml" Target="../ink/ink1188.xml"/><Relationship Id="rId91" Type="http://schemas.openxmlformats.org/officeDocument/2006/relationships/image" Target="../media/image1154.png"/><Relationship Id="rId145" Type="http://schemas.openxmlformats.org/officeDocument/2006/relationships/image" Target="../media/image1181.png"/><Relationship Id="rId166" Type="http://schemas.openxmlformats.org/officeDocument/2006/relationships/customXml" Target="../ink/ink1236.xml"/><Relationship Id="rId187" Type="http://schemas.openxmlformats.org/officeDocument/2006/relationships/image" Target="../media/image1202.png"/><Relationship Id="rId1" Type="http://schemas.openxmlformats.org/officeDocument/2006/relationships/slideLayout" Target="../slideLayouts/slideLayout10.xml"/><Relationship Id="rId212" Type="http://schemas.openxmlformats.org/officeDocument/2006/relationships/customXml" Target="../ink/ink1259.xml"/><Relationship Id="rId233" Type="http://schemas.openxmlformats.org/officeDocument/2006/relationships/image" Target="../media/image1225.png"/><Relationship Id="rId28" Type="http://schemas.openxmlformats.org/officeDocument/2006/relationships/customXml" Target="../ink/ink1167.xml"/><Relationship Id="rId49" Type="http://schemas.openxmlformats.org/officeDocument/2006/relationships/image" Target="../media/image1133.png"/><Relationship Id="rId114" Type="http://schemas.openxmlformats.org/officeDocument/2006/relationships/customXml" Target="../ink/ink1210.xml"/><Relationship Id="rId60" Type="http://schemas.openxmlformats.org/officeDocument/2006/relationships/customXml" Target="../ink/ink1183.xml"/><Relationship Id="rId81" Type="http://schemas.openxmlformats.org/officeDocument/2006/relationships/image" Target="../media/image1149.png"/><Relationship Id="rId135" Type="http://schemas.openxmlformats.org/officeDocument/2006/relationships/image" Target="../media/image1176.png"/><Relationship Id="rId156" Type="http://schemas.openxmlformats.org/officeDocument/2006/relationships/customXml" Target="../ink/ink1231.xml"/><Relationship Id="rId177" Type="http://schemas.openxmlformats.org/officeDocument/2006/relationships/image" Target="../media/image1197.png"/><Relationship Id="rId198" Type="http://schemas.openxmlformats.org/officeDocument/2006/relationships/customXml" Target="../ink/ink1252.xml"/><Relationship Id="rId202" Type="http://schemas.openxmlformats.org/officeDocument/2006/relationships/customXml" Target="../ink/ink1254.xml"/><Relationship Id="rId223" Type="http://schemas.openxmlformats.org/officeDocument/2006/relationships/image" Target="../media/image1220.png"/><Relationship Id="rId18" Type="http://schemas.openxmlformats.org/officeDocument/2006/relationships/customXml" Target="../ink/ink1162.xml"/><Relationship Id="rId39" Type="http://schemas.openxmlformats.org/officeDocument/2006/relationships/image" Target="../media/image1128.png"/><Relationship Id="rId50" Type="http://schemas.openxmlformats.org/officeDocument/2006/relationships/customXml" Target="../ink/ink1178.xml"/><Relationship Id="rId104" Type="http://schemas.openxmlformats.org/officeDocument/2006/relationships/customXml" Target="../ink/ink1205.xml"/><Relationship Id="rId125" Type="http://schemas.openxmlformats.org/officeDocument/2006/relationships/image" Target="../media/image1171.png"/><Relationship Id="rId146" Type="http://schemas.openxmlformats.org/officeDocument/2006/relationships/customXml" Target="../ink/ink1226.xml"/><Relationship Id="rId167" Type="http://schemas.openxmlformats.org/officeDocument/2006/relationships/image" Target="../media/image1192.png"/><Relationship Id="rId188" Type="http://schemas.openxmlformats.org/officeDocument/2006/relationships/customXml" Target="../ink/ink1247.xml"/><Relationship Id="rId71" Type="http://schemas.openxmlformats.org/officeDocument/2006/relationships/image" Target="../media/image1144.png"/><Relationship Id="rId92" Type="http://schemas.openxmlformats.org/officeDocument/2006/relationships/customXml" Target="../ink/ink1199.xml"/><Relationship Id="rId213" Type="http://schemas.openxmlformats.org/officeDocument/2006/relationships/image" Target="../media/image1215.png"/><Relationship Id="rId234" Type="http://schemas.openxmlformats.org/officeDocument/2006/relationships/customXml" Target="../ink/ink1270.xml"/><Relationship Id="rId2" Type="http://schemas.openxmlformats.org/officeDocument/2006/relationships/image" Target="../media/image1610.png"/><Relationship Id="rId29" Type="http://schemas.openxmlformats.org/officeDocument/2006/relationships/image" Target="../media/image1123.png"/><Relationship Id="rId40" Type="http://schemas.openxmlformats.org/officeDocument/2006/relationships/customXml" Target="../ink/ink1173.xml"/><Relationship Id="rId115" Type="http://schemas.openxmlformats.org/officeDocument/2006/relationships/image" Target="../media/image1166.png"/><Relationship Id="rId136" Type="http://schemas.openxmlformats.org/officeDocument/2006/relationships/customXml" Target="../ink/ink1221.xml"/><Relationship Id="rId157" Type="http://schemas.openxmlformats.org/officeDocument/2006/relationships/image" Target="../media/image1187.png"/><Relationship Id="rId178" Type="http://schemas.openxmlformats.org/officeDocument/2006/relationships/customXml" Target="../ink/ink1242.xml"/><Relationship Id="rId61" Type="http://schemas.openxmlformats.org/officeDocument/2006/relationships/image" Target="../media/image1139.png"/><Relationship Id="rId82" Type="http://schemas.openxmlformats.org/officeDocument/2006/relationships/customXml" Target="../ink/ink1194.xml"/><Relationship Id="rId199" Type="http://schemas.openxmlformats.org/officeDocument/2006/relationships/image" Target="../media/image1208.png"/><Relationship Id="rId203" Type="http://schemas.openxmlformats.org/officeDocument/2006/relationships/image" Target="../media/image1210.png"/><Relationship Id="rId19" Type="http://schemas.openxmlformats.org/officeDocument/2006/relationships/image" Target="../media/image1118.png"/><Relationship Id="rId224" Type="http://schemas.openxmlformats.org/officeDocument/2006/relationships/customXml" Target="../ink/ink1265.xml"/><Relationship Id="rId30" Type="http://schemas.openxmlformats.org/officeDocument/2006/relationships/customXml" Target="../ink/ink1168.xml"/><Relationship Id="rId105" Type="http://schemas.openxmlformats.org/officeDocument/2006/relationships/image" Target="../media/image1161.png"/><Relationship Id="rId126" Type="http://schemas.openxmlformats.org/officeDocument/2006/relationships/customXml" Target="../ink/ink1216.xml"/><Relationship Id="rId147" Type="http://schemas.openxmlformats.org/officeDocument/2006/relationships/image" Target="../media/image1182.png"/><Relationship Id="rId168" Type="http://schemas.openxmlformats.org/officeDocument/2006/relationships/customXml" Target="../ink/ink1237.xml"/><Relationship Id="rId51" Type="http://schemas.openxmlformats.org/officeDocument/2006/relationships/image" Target="../media/image1134.png"/><Relationship Id="rId72" Type="http://schemas.openxmlformats.org/officeDocument/2006/relationships/customXml" Target="../ink/ink1189.xml"/><Relationship Id="rId93" Type="http://schemas.openxmlformats.org/officeDocument/2006/relationships/image" Target="../media/image1155.png"/><Relationship Id="rId189" Type="http://schemas.openxmlformats.org/officeDocument/2006/relationships/image" Target="../media/image1203.png"/><Relationship Id="rId3" Type="http://schemas.openxmlformats.org/officeDocument/2006/relationships/image" Target="../media/image1710.png"/><Relationship Id="rId214" Type="http://schemas.openxmlformats.org/officeDocument/2006/relationships/customXml" Target="../ink/ink1260.xml"/><Relationship Id="rId235" Type="http://schemas.openxmlformats.org/officeDocument/2006/relationships/image" Target="../media/image1226.png"/><Relationship Id="rId116" Type="http://schemas.openxmlformats.org/officeDocument/2006/relationships/customXml" Target="../ink/ink1211.xml"/><Relationship Id="rId137" Type="http://schemas.openxmlformats.org/officeDocument/2006/relationships/image" Target="../media/image1177.png"/><Relationship Id="rId158" Type="http://schemas.openxmlformats.org/officeDocument/2006/relationships/customXml" Target="../ink/ink1232.xml"/></Relationships>
</file>

<file path=ppt/slides/_rels/slide2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28.xml"/><Relationship Id="rId299" Type="http://schemas.openxmlformats.org/officeDocument/2006/relationships/customXml" Target="../ink/ink1419.xml"/><Relationship Id="rId21" Type="http://schemas.openxmlformats.org/officeDocument/2006/relationships/customXml" Target="../ink/ink1280.xml"/><Relationship Id="rId63" Type="http://schemas.openxmlformats.org/officeDocument/2006/relationships/customXml" Target="../ink/ink1301.xml"/><Relationship Id="rId159" Type="http://schemas.openxmlformats.org/officeDocument/2006/relationships/customXml" Target="../ink/ink1349.xml"/><Relationship Id="rId324" Type="http://schemas.openxmlformats.org/officeDocument/2006/relationships/image" Target="../media/image1387.png"/><Relationship Id="rId366" Type="http://schemas.openxmlformats.org/officeDocument/2006/relationships/image" Target="../media/image1408.png"/><Relationship Id="rId170" Type="http://schemas.openxmlformats.org/officeDocument/2006/relationships/image" Target="../media/image1310.png"/><Relationship Id="rId226" Type="http://schemas.openxmlformats.org/officeDocument/2006/relationships/image" Target="../media/image1338.png"/><Relationship Id="rId433" Type="http://schemas.openxmlformats.org/officeDocument/2006/relationships/customXml" Target="../ink/ink1486.xml"/><Relationship Id="rId268" Type="http://schemas.openxmlformats.org/officeDocument/2006/relationships/image" Target="../media/image1359.png"/><Relationship Id="rId32" Type="http://schemas.openxmlformats.org/officeDocument/2006/relationships/image" Target="../media/image1241.png"/><Relationship Id="rId74" Type="http://schemas.openxmlformats.org/officeDocument/2006/relationships/image" Target="../media/image1262.png"/><Relationship Id="rId128" Type="http://schemas.openxmlformats.org/officeDocument/2006/relationships/image" Target="../media/image1289.png"/><Relationship Id="rId335" Type="http://schemas.openxmlformats.org/officeDocument/2006/relationships/customXml" Target="../ink/ink1437.xml"/><Relationship Id="rId377" Type="http://schemas.openxmlformats.org/officeDocument/2006/relationships/customXml" Target="../ink/ink1458.xml"/><Relationship Id="rId5" Type="http://schemas.openxmlformats.org/officeDocument/2006/relationships/customXml" Target="../ink/ink1272.xml"/><Relationship Id="rId181" Type="http://schemas.openxmlformats.org/officeDocument/2006/relationships/customXml" Target="../ink/ink1360.xml"/><Relationship Id="rId237" Type="http://schemas.openxmlformats.org/officeDocument/2006/relationships/customXml" Target="../ink/ink1388.xml"/><Relationship Id="rId402" Type="http://schemas.openxmlformats.org/officeDocument/2006/relationships/image" Target="../media/image1426.png"/><Relationship Id="rId279" Type="http://schemas.openxmlformats.org/officeDocument/2006/relationships/customXml" Target="../ink/ink1409.xml"/><Relationship Id="rId444" Type="http://schemas.openxmlformats.org/officeDocument/2006/relationships/image" Target="../media/image1447.png"/><Relationship Id="rId43" Type="http://schemas.openxmlformats.org/officeDocument/2006/relationships/customXml" Target="../ink/ink1291.xml"/><Relationship Id="rId139" Type="http://schemas.openxmlformats.org/officeDocument/2006/relationships/customXml" Target="../ink/ink1339.xml"/><Relationship Id="rId290" Type="http://schemas.openxmlformats.org/officeDocument/2006/relationships/image" Target="../media/image1370.png"/><Relationship Id="rId304" Type="http://schemas.openxmlformats.org/officeDocument/2006/relationships/image" Target="../media/image1377.png"/><Relationship Id="rId346" Type="http://schemas.openxmlformats.org/officeDocument/2006/relationships/image" Target="../media/image1398.png"/><Relationship Id="rId388" Type="http://schemas.openxmlformats.org/officeDocument/2006/relationships/image" Target="../media/image1419.png"/><Relationship Id="rId85" Type="http://schemas.openxmlformats.org/officeDocument/2006/relationships/customXml" Target="../ink/ink1312.xml"/><Relationship Id="rId150" Type="http://schemas.openxmlformats.org/officeDocument/2006/relationships/image" Target="../media/image1300.png"/><Relationship Id="rId192" Type="http://schemas.openxmlformats.org/officeDocument/2006/relationships/image" Target="../media/image1321.png"/><Relationship Id="rId206" Type="http://schemas.openxmlformats.org/officeDocument/2006/relationships/image" Target="../media/image1328.png"/><Relationship Id="rId413" Type="http://schemas.openxmlformats.org/officeDocument/2006/relationships/customXml" Target="../ink/ink1476.xml"/><Relationship Id="rId248" Type="http://schemas.openxmlformats.org/officeDocument/2006/relationships/image" Target="../media/image1349.png"/><Relationship Id="rId12" Type="http://schemas.openxmlformats.org/officeDocument/2006/relationships/image" Target="../media/image1231.png"/><Relationship Id="rId108" Type="http://schemas.openxmlformats.org/officeDocument/2006/relationships/image" Target="../media/image1279.png"/><Relationship Id="rId315" Type="http://schemas.openxmlformats.org/officeDocument/2006/relationships/customXml" Target="../ink/ink1427.xml"/><Relationship Id="rId357" Type="http://schemas.openxmlformats.org/officeDocument/2006/relationships/customXml" Target="../ink/ink1448.xml"/><Relationship Id="rId54" Type="http://schemas.openxmlformats.org/officeDocument/2006/relationships/image" Target="../media/image1252.png"/><Relationship Id="rId96" Type="http://schemas.openxmlformats.org/officeDocument/2006/relationships/image" Target="../media/image1273.png"/><Relationship Id="rId161" Type="http://schemas.openxmlformats.org/officeDocument/2006/relationships/customXml" Target="../ink/ink1350.xml"/><Relationship Id="rId217" Type="http://schemas.openxmlformats.org/officeDocument/2006/relationships/customXml" Target="../ink/ink1378.xml"/><Relationship Id="rId399" Type="http://schemas.openxmlformats.org/officeDocument/2006/relationships/customXml" Target="../ink/ink1469.xml"/><Relationship Id="rId259" Type="http://schemas.openxmlformats.org/officeDocument/2006/relationships/customXml" Target="../ink/ink1399.xml"/><Relationship Id="rId424" Type="http://schemas.openxmlformats.org/officeDocument/2006/relationships/image" Target="../media/image1437.png"/><Relationship Id="rId23" Type="http://schemas.openxmlformats.org/officeDocument/2006/relationships/customXml" Target="../ink/ink1281.xml"/><Relationship Id="rId119" Type="http://schemas.openxmlformats.org/officeDocument/2006/relationships/customXml" Target="../ink/ink1329.xml"/><Relationship Id="rId270" Type="http://schemas.openxmlformats.org/officeDocument/2006/relationships/image" Target="../media/image1360.png"/><Relationship Id="rId326" Type="http://schemas.openxmlformats.org/officeDocument/2006/relationships/image" Target="../media/image1388.png"/><Relationship Id="rId65" Type="http://schemas.openxmlformats.org/officeDocument/2006/relationships/customXml" Target="../ink/ink1302.xml"/><Relationship Id="rId130" Type="http://schemas.openxmlformats.org/officeDocument/2006/relationships/image" Target="../media/image1290.png"/><Relationship Id="rId368" Type="http://schemas.openxmlformats.org/officeDocument/2006/relationships/image" Target="../media/image1409.png"/><Relationship Id="rId172" Type="http://schemas.openxmlformats.org/officeDocument/2006/relationships/image" Target="../media/image1311.png"/><Relationship Id="rId228" Type="http://schemas.openxmlformats.org/officeDocument/2006/relationships/image" Target="../media/image1339.png"/><Relationship Id="rId435" Type="http://schemas.openxmlformats.org/officeDocument/2006/relationships/customXml" Target="../ink/ink1487.xml"/><Relationship Id="rId281" Type="http://schemas.openxmlformats.org/officeDocument/2006/relationships/customXml" Target="../ink/ink1410.xml"/><Relationship Id="rId337" Type="http://schemas.openxmlformats.org/officeDocument/2006/relationships/customXml" Target="../ink/ink1438.xml"/><Relationship Id="rId34" Type="http://schemas.openxmlformats.org/officeDocument/2006/relationships/image" Target="../media/image1242.png"/><Relationship Id="rId76" Type="http://schemas.openxmlformats.org/officeDocument/2006/relationships/image" Target="../media/image1263.png"/><Relationship Id="rId141" Type="http://schemas.openxmlformats.org/officeDocument/2006/relationships/customXml" Target="../ink/ink1340.xml"/><Relationship Id="rId379" Type="http://schemas.openxmlformats.org/officeDocument/2006/relationships/customXml" Target="../ink/ink1459.xml"/><Relationship Id="rId7" Type="http://schemas.openxmlformats.org/officeDocument/2006/relationships/customXml" Target="../ink/ink1273.xml"/><Relationship Id="rId183" Type="http://schemas.openxmlformats.org/officeDocument/2006/relationships/customXml" Target="../ink/ink1361.xml"/><Relationship Id="rId239" Type="http://schemas.openxmlformats.org/officeDocument/2006/relationships/customXml" Target="../ink/ink1389.xml"/><Relationship Id="rId390" Type="http://schemas.openxmlformats.org/officeDocument/2006/relationships/image" Target="../media/image1420.png"/><Relationship Id="rId404" Type="http://schemas.openxmlformats.org/officeDocument/2006/relationships/image" Target="../media/image1427.png"/><Relationship Id="rId446" Type="http://schemas.openxmlformats.org/officeDocument/2006/relationships/image" Target="../media/image1448.png"/><Relationship Id="rId250" Type="http://schemas.openxmlformats.org/officeDocument/2006/relationships/image" Target="../media/image1350.png"/><Relationship Id="rId292" Type="http://schemas.openxmlformats.org/officeDocument/2006/relationships/image" Target="../media/image1371.png"/><Relationship Id="rId306" Type="http://schemas.openxmlformats.org/officeDocument/2006/relationships/image" Target="../media/image1378.png"/><Relationship Id="rId45" Type="http://schemas.openxmlformats.org/officeDocument/2006/relationships/customXml" Target="../ink/ink1292.xml"/><Relationship Id="rId87" Type="http://schemas.openxmlformats.org/officeDocument/2006/relationships/customXml" Target="../ink/ink1313.xml"/><Relationship Id="rId110" Type="http://schemas.openxmlformats.org/officeDocument/2006/relationships/image" Target="../media/image1280.png"/><Relationship Id="rId348" Type="http://schemas.openxmlformats.org/officeDocument/2006/relationships/image" Target="../media/image1399.png"/><Relationship Id="rId152" Type="http://schemas.openxmlformats.org/officeDocument/2006/relationships/image" Target="../media/image1301.png"/><Relationship Id="rId194" Type="http://schemas.openxmlformats.org/officeDocument/2006/relationships/image" Target="../media/image1322.png"/><Relationship Id="rId208" Type="http://schemas.openxmlformats.org/officeDocument/2006/relationships/image" Target="../media/image1329.png"/><Relationship Id="rId415" Type="http://schemas.openxmlformats.org/officeDocument/2006/relationships/customXml" Target="../ink/ink1477.xml"/><Relationship Id="rId261" Type="http://schemas.openxmlformats.org/officeDocument/2006/relationships/customXml" Target="../ink/ink1400.xml"/><Relationship Id="rId14" Type="http://schemas.openxmlformats.org/officeDocument/2006/relationships/image" Target="../media/image1232.png"/><Relationship Id="rId56" Type="http://schemas.openxmlformats.org/officeDocument/2006/relationships/image" Target="../media/image1253.png"/><Relationship Id="rId317" Type="http://schemas.openxmlformats.org/officeDocument/2006/relationships/customXml" Target="../ink/ink1428.xml"/><Relationship Id="rId359" Type="http://schemas.openxmlformats.org/officeDocument/2006/relationships/customXml" Target="../ink/ink1449.xml"/><Relationship Id="rId98" Type="http://schemas.openxmlformats.org/officeDocument/2006/relationships/image" Target="../media/image1274.png"/><Relationship Id="rId121" Type="http://schemas.openxmlformats.org/officeDocument/2006/relationships/customXml" Target="../ink/ink1330.xml"/><Relationship Id="rId163" Type="http://schemas.openxmlformats.org/officeDocument/2006/relationships/customXml" Target="../ink/ink1351.xml"/><Relationship Id="rId219" Type="http://schemas.openxmlformats.org/officeDocument/2006/relationships/customXml" Target="../ink/ink1379.xml"/><Relationship Id="rId370" Type="http://schemas.openxmlformats.org/officeDocument/2006/relationships/image" Target="../media/image1410.png"/><Relationship Id="rId426" Type="http://schemas.openxmlformats.org/officeDocument/2006/relationships/image" Target="../media/image1438.png"/><Relationship Id="rId230" Type="http://schemas.openxmlformats.org/officeDocument/2006/relationships/image" Target="../media/image1340.png"/><Relationship Id="rId25" Type="http://schemas.openxmlformats.org/officeDocument/2006/relationships/customXml" Target="../ink/ink1282.xml"/><Relationship Id="rId67" Type="http://schemas.openxmlformats.org/officeDocument/2006/relationships/customXml" Target="../ink/ink1303.xml"/><Relationship Id="rId272" Type="http://schemas.openxmlformats.org/officeDocument/2006/relationships/image" Target="../media/image1361.png"/><Relationship Id="rId328" Type="http://schemas.openxmlformats.org/officeDocument/2006/relationships/image" Target="../media/image1389.png"/><Relationship Id="rId132" Type="http://schemas.openxmlformats.org/officeDocument/2006/relationships/image" Target="../media/image1291.png"/><Relationship Id="rId174" Type="http://schemas.openxmlformats.org/officeDocument/2006/relationships/image" Target="../media/image1312.png"/><Relationship Id="rId381" Type="http://schemas.openxmlformats.org/officeDocument/2006/relationships/customXml" Target="../ink/ink1460.xml"/><Relationship Id="rId241" Type="http://schemas.openxmlformats.org/officeDocument/2006/relationships/customXml" Target="../ink/ink1390.xml"/><Relationship Id="rId437" Type="http://schemas.openxmlformats.org/officeDocument/2006/relationships/customXml" Target="../ink/ink1488.xml"/><Relationship Id="rId36" Type="http://schemas.openxmlformats.org/officeDocument/2006/relationships/image" Target="../media/image1243.png"/><Relationship Id="rId283" Type="http://schemas.openxmlformats.org/officeDocument/2006/relationships/customXml" Target="../ink/ink1411.xml"/><Relationship Id="rId339" Type="http://schemas.openxmlformats.org/officeDocument/2006/relationships/customXml" Target="../ink/ink1439.xml"/><Relationship Id="rId78" Type="http://schemas.openxmlformats.org/officeDocument/2006/relationships/image" Target="../media/image1264.png"/><Relationship Id="rId101" Type="http://schemas.openxmlformats.org/officeDocument/2006/relationships/customXml" Target="../ink/ink1320.xml"/><Relationship Id="rId143" Type="http://schemas.openxmlformats.org/officeDocument/2006/relationships/customXml" Target="../ink/ink1341.xml"/><Relationship Id="rId185" Type="http://schemas.openxmlformats.org/officeDocument/2006/relationships/customXml" Target="../ink/ink1362.xml"/><Relationship Id="rId350" Type="http://schemas.openxmlformats.org/officeDocument/2006/relationships/image" Target="../media/image1400.png"/><Relationship Id="rId406" Type="http://schemas.openxmlformats.org/officeDocument/2006/relationships/image" Target="../media/image1428.png"/><Relationship Id="rId9" Type="http://schemas.openxmlformats.org/officeDocument/2006/relationships/customXml" Target="../ink/ink1274.xml"/><Relationship Id="rId210" Type="http://schemas.openxmlformats.org/officeDocument/2006/relationships/image" Target="../media/image1330.png"/><Relationship Id="rId392" Type="http://schemas.openxmlformats.org/officeDocument/2006/relationships/image" Target="../media/image1421.png"/><Relationship Id="rId448" Type="http://schemas.openxmlformats.org/officeDocument/2006/relationships/image" Target="../media/image1449.png"/><Relationship Id="rId252" Type="http://schemas.openxmlformats.org/officeDocument/2006/relationships/image" Target="../media/image1351.png"/><Relationship Id="rId294" Type="http://schemas.openxmlformats.org/officeDocument/2006/relationships/image" Target="../media/image1372.png"/><Relationship Id="rId308" Type="http://schemas.openxmlformats.org/officeDocument/2006/relationships/image" Target="../media/image1379.png"/><Relationship Id="rId47" Type="http://schemas.openxmlformats.org/officeDocument/2006/relationships/customXml" Target="../ink/ink1293.xml"/><Relationship Id="rId89" Type="http://schemas.openxmlformats.org/officeDocument/2006/relationships/customXml" Target="../ink/ink1314.xml"/><Relationship Id="rId112" Type="http://schemas.openxmlformats.org/officeDocument/2006/relationships/image" Target="../media/image1281.png"/><Relationship Id="rId154" Type="http://schemas.openxmlformats.org/officeDocument/2006/relationships/image" Target="../media/image1302.png"/><Relationship Id="rId361" Type="http://schemas.openxmlformats.org/officeDocument/2006/relationships/customXml" Target="../ink/ink1450.xml"/><Relationship Id="rId196" Type="http://schemas.openxmlformats.org/officeDocument/2006/relationships/image" Target="../media/image1323.png"/><Relationship Id="rId417" Type="http://schemas.openxmlformats.org/officeDocument/2006/relationships/customXml" Target="../ink/ink1478.xml"/><Relationship Id="rId16" Type="http://schemas.openxmlformats.org/officeDocument/2006/relationships/image" Target="../media/image1233.png"/><Relationship Id="rId221" Type="http://schemas.openxmlformats.org/officeDocument/2006/relationships/customXml" Target="../ink/ink1380.xml"/><Relationship Id="rId263" Type="http://schemas.openxmlformats.org/officeDocument/2006/relationships/customXml" Target="../ink/ink1401.xml"/><Relationship Id="rId319" Type="http://schemas.openxmlformats.org/officeDocument/2006/relationships/customXml" Target="../ink/ink1429.xml"/><Relationship Id="rId58" Type="http://schemas.openxmlformats.org/officeDocument/2006/relationships/image" Target="../media/image1254.png"/><Relationship Id="rId123" Type="http://schemas.openxmlformats.org/officeDocument/2006/relationships/customXml" Target="../ink/ink1331.xml"/><Relationship Id="rId330" Type="http://schemas.openxmlformats.org/officeDocument/2006/relationships/image" Target="../media/image1390.png"/><Relationship Id="rId165" Type="http://schemas.openxmlformats.org/officeDocument/2006/relationships/customXml" Target="../ink/ink1352.xml"/><Relationship Id="rId372" Type="http://schemas.openxmlformats.org/officeDocument/2006/relationships/image" Target="../media/image1411.png"/><Relationship Id="rId428" Type="http://schemas.openxmlformats.org/officeDocument/2006/relationships/image" Target="../media/image1439.png"/><Relationship Id="rId232" Type="http://schemas.openxmlformats.org/officeDocument/2006/relationships/image" Target="../media/image1341.png"/><Relationship Id="rId274" Type="http://schemas.openxmlformats.org/officeDocument/2006/relationships/image" Target="../media/image1362.png"/><Relationship Id="rId27" Type="http://schemas.openxmlformats.org/officeDocument/2006/relationships/customXml" Target="../ink/ink1283.xml"/><Relationship Id="rId69" Type="http://schemas.openxmlformats.org/officeDocument/2006/relationships/customXml" Target="../ink/ink1304.xml"/><Relationship Id="rId134" Type="http://schemas.openxmlformats.org/officeDocument/2006/relationships/image" Target="../media/image1292.png"/><Relationship Id="rId80" Type="http://schemas.openxmlformats.org/officeDocument/2006/relationships/image" Target="../media/image1265.png"/><Relationship Id="rId176" Type="http://schemas.openxmlformats.org/officeDocument/2006/relationships/image" Target="../media/image1313.png"/><Relationship Id="rId341" Type="http://schemas.openxmlformats.org/officeDocument/2006/relationships/customXml" Target="../ink/ink1440.xml"/><Relationship Id="rId383" Type="http://schemas.openxmlformats.org/officeDocument/2006/relationships/customXml" Target="../ink/ink1461.xml"/><Relationship Id="rId439" Type="http://schemas.openxmlformats.org/officeDocument/2006/relationships/customXml" Target="../ink/ink1489.xml"/><Relationship Id="rId201" Type="http://schemas.openxmlformats.org/officeDocument/2006/relationships/customXml" Target="../ink/ink1370.xml"/><Relationship Id="rId243" Type="http://schemas.openxmlformats.org/officeDocument/2006/relationships/customXml" Target="../ink/ink1391.xml"/><Relationship Id="rId285" Type="http://schemas.openxmlformats.org/officeDocument/2006/relationships/customXml" Target="../ink/ink1412.xml"/><Relationship Id="rId450" Type="http://schemas.openxmlformats.org/officeDocument/2006/relationships/image" Target="../media/image1450.png"/><Relationship Id="rId38" Type="http://schemas.openxmlformats.org/officeDocument/2006/relationships/image" Target="../media/image1244.png"/><Relationship Id="rId103" Type="http://schemas.openxmlformats.org/officeDocument/2006/relationships/customXml" Target="../ink/ink1321.xml"/><Relationship Id="rId310" Type="http://schemas.openxmlformats.org/officeDocument/2006/relationships/image" Target="../media/image1380.png"/><Relationship Id="rId91" Type="http://schemas.openxmlformats.org/officeDocument/2006/relationships/customXml" Target="../ink/ink1315.xml"/><Relationship Id="rId145" Type="http://schemas.openxmlformats.org/officeDocument/2006/relationships/customXml" Target="../ink/ink1342.xml"/><Relationship Id="rId187" Type="http://schemas.openxmlformats.org/officeDocument/2006/relationships/customXml" Target="../ink/ink1363.xml"/><Relationship Id="rId352" Type="http://schemas.openxmlformats.org/officeDocument/2006/relationships/image" Target="../media/image1401.png"/><Relationship Id="rId394" Type="http://schemas.openxmlformats.org/officeDocument/2006/relationships/image" Target="../media/image1422.png"/><Relationship Id="rId408" Type="http://schemas.openxmlformats.org/officeDocument/2006/relationships/image" Target="../media/image1429.png"/><Relationship Id="rId212" Type="http://schemas.openxmlformats.org/officeDocument/2006/relationships/image" Target="../media/image1331.png"/><Relationship Id="rId254" Type="http://schemas.openxmlformats.org/officeDocument/2006/relationships/image" Target="../media/image1352.png"/><Relationship Id="rId49" Type="http://schemas.openxmlformats.org/officeDocument/2006/relationships/customXml" Target="../ink/ink1294.xml"/><Relationship Id="rId114" Type="http://schemas.openxmlformats.org/officeDocument/2006/relationships/image" Target="../media/image1282.png"/><Relationship Id="rId296" Type="http://schemas.openxmlformats.org/officeDocument/2006/relationships/image" Target="../media/image1373.png"/><Relationship Id="rId60" Type="http://schemas.openxmlformats.org/officeDocument/2006/relationships/image" Target="../media/image1255.png"/><Relationship Id="rId156" Type="http://schemas.openxmlformats.org/officeDocument/2006/relationships/image" Target="../media/image1303.png"/><Relationship Id="rId198" Type="http://schemas.openxmlformats.org/officeDocument/2006/relationships/image" Target="../media/image1324.png"/><Relationship Id="rId321" Type="http://schemas.openxmlformats.org/officeDocument/2006/relationships/customXml" Target="../ink/ink1430.xml"/><Relationship Id="rId363" Type="http://schemas.openxmlformats.org/officeDocument/2006/relationships/customXml" Target="../ink/ink1451.xml"/><Relationship Id="rId419" Type="http://schemas.openxmlformats.org/officeDocument/2006/relationships/customXml" Target="../ink/ink1479.xml"/><Relationship Id="rId223" Type="http://schemas.openxmlformats.org/officeDocument/2006/relationships/customXml" Target="../ink/ink1381.xml"/><Relationship Id="rId430" Type="http://schemas.openxmlformats.org/officeDocument/2006/relationships/image" Target="../media/image1440.png"/><Relationship Id="rId18" Type="http://schemas.openxmlformats.org/officeDocument/2006/relationships/image" Target="../media/image1234.png"/><Relationship Id="rId265" Type="http://schemas.openxmlformats.org/officeDocument/2006/relationships/customXml" Target="../ink/ink1402.xml"/><Relationship Id="rId50" Type="http://schemas.openxmlformats.org/officeDocument/2006/relationships/image" Target="../media/image1250.png"/><Relationship Id="rId104" Type="http://schemas.openxmlformats.org/officeDocument/2006/relationships/image" Target="../media/image1277.png"/><Relationship Id="rId125" Type="http://schemas.openxmlformats.org/officeDocument/2006/relationships/customXml" Target="../ink/ink1332.xml"/><Relationship Id="rId146" Type="http://schemas.openxmlformats.org/officeDocument/2006/relationships/image" Target="../media/image1298.png"/><Relationship Id="rId167" Type="http://schemas.openxmlformats.org/officeDocument/2006/relationships/customXml" Target="../ink/ink1353.xml"/><Relationship Id="rId188" Type="http://schemas.openxmlformats.org/officeDocument/2006/relationships/image" Target="../media/image1319.png"/><Relationship Id="rId311" Type="http://schemas.openxmlformats.org/officeDocument/2006/relationships/customXml" Target="../ink/ink1425.xml"/><Relationship Id="rId332" Type="http://schemas.openxmlformats.org/officeDocument/2006/relationships/image" Target="../media/image1391.png"/><Relationship Id="rId353" Type="http://schemas.openxmlformats.org/officeDocument/2006/relationships/customXml" Target="../ink/ink1446.xml"/><Relationship Id="rId374" Type="http://schemas.openxmlformats.org/officeDocument/2006/relationships/image" Target="../media/image1412.png"/><Relationship Id="rId395" Type="http://schemas.openxmlformats.org/officeDocument/2006/relationships/customXml" Target="../ink/ink1467.xml"/><Relationship Id="rId409" Type="http://schemas.openxmlformats.org/officeDocument/2006/relationships/customXml" Target="../ink/ink1474.xml"/><Relationship Id="rId71" Type="http://schemas.openxmlformats.org/officeDocument/2006/relationships/customXml" Target="../ink/ink1305.xml"/><Relationship Id="rId92" Type="http://schemas.openxmlformats.org/officeDocument/2006/relationships/image" Target="../media/image1271.png"/><Relationship Id="rId213" Type="http://schemas.openxmlformats.org/officeDocument/2006/relationships/customXml" Target="../ink/ink1376.xml"/><Relationship Id="rId234" Type="http://schemas.openxmlformats.org/officeDocument/2006/relationships/image" Target="../media/image1342.png"/><Relationship Id="rId420" Type="http://schemas.openxmlformats.org/officeDocument/2006/relationships/image" Target="../media/image1435.png"/><Relationship Id="rId2" Type="http://schemas.openxmlformats.org/officeDocument/2006/relationships/image" Target="../media/image1810.png"/><Relationship Id="rId29" Type="http://schemas.openxmlformats.org/officeDocument/2006/relationships/customXml" Target="../ink/ink1284.xml"/><Relationship Id="rId255" Type="http://schemas.openxmlformats.org/officeDocument/2006/relationships/customXml" Target="../ink/ink1397.xml"/><Relationship Id="rId276" Type="http://schemas.openxmlformats.org/officeDocument/2006/relationships/image" Target="../media/image1363.png"/><Relationship Id="rId297" Type="http://schemas.openxmlformats.org/officeDocument/2006/relationships/customXml" Target="../ink/ink1418.xml"/><Relationship Id="rId441" Type="http://schemas.openxmlformats.org/officeDocument/2006/relationships/customXml" Target="../ink/ink1490.xml"/><Relationship Id="rId40" Type="http://schemas.openxmlformats.org/officeDocument/2006/relationships/image" Target="../media/image1245.png"/><Relationship Id="rId115" Type="http://schemas.openxmlformats.org/officeDocument/2006/relationships/customXml" Target="../ink/ink1327.xml"/><Relationship Id="rId136" Type="http://schemas.openxmlformats.org/officeDocument/2006/relationships/image" Target="../media/image1293.png"/><Relationship Id="rId157" Type="http://schemas.openxmlformats.org/officeDocument/2006/relationships/customXml" Target="../ink/ink1348.xml"/><Relationship Id="rId178" Type="http://schemas.openxmlformats.org/officeDocument/2006/relationships/image" Target="../media/image1314.png"/><Relationship Id="rId301" Type="http://schemas.openxmlformats.org/officeDocument/2006/relationships/customXml" Target="../ink/ink1420.xml"/><Relationship Id="rId322" Type="http://schemas.openxmlformats.org/officeDocument/2006/relationships/image" Target="../media/image1386.png"/><Relationship Id="rId343" Type="http://schemas.openxmlformats.org/officeDocument/2006/relationships/customXml" Target="../ink/ink1441.xml"/><Relationship Id="rId364" Type="http://schemas.openxmlformats.org/officeDocument/2006/relationships/image" Target="../media/image1407.png"/><Relationship Id="rId61" Type="http://schemas.openxmlformats.org/officeDocument/2006/relationships/customXml" Target="../ink/ink1300.xml"/><Relationship Id="rId82" Type="http://schemas.openxmlformats.org/officeDocument/2006/relationships/image" Target="../media/image1266.png"/><Relationship Id="rId199" Type="http://schemas.openxmlformats.org/officeDocument/2006/relationships/customXml" Target="../ink/ink1369.xml"/><Relationship Id="rId203" Type="http://schemas.openxmlformats.org/officeDocument/2006/relationships/customXml" Target="../ink/ink1371.xml"/><Relationship Id="rId385" Type="http://schemas.openxmlformats.org/officeDocument/2006/relationships/customXml" Target="../ink/ink1462.xml"/><Relationship Id="rId19" Type="http://schemas.openxmlformats.org/officeDocument/2006/relationships/customXml" Target="../ink/ink1279.xml"/><Relationship Id="rId224" Type="http://schemas.openxmlformats.org/officeDocument/2006/relationships/image" Target="../media/image1337.png"/><Relationship Id="rId245" Type="http://schemas.openxmlformats.org/officeDocument/2006/relationships/customXml" Target="../ink/ink1392.xml"/><Relationship Id="rId266" Type="http://schemas.openxmlformats.org/officeDocument/2006/relationships/image" Target="../media/image1358.png"/><Relationship Id="rId287" Type="http://schemas.openxmlformats.org/officeDocument/2006/relationships/customXml" Target="../ink/ink1413.xml"/><Relationship Id="rId410" Type="http://schemas.openxmlformats.org/officeDocument/2006/relationships/image" Target="../media/image1430.png"/><Relationship Id="rId431" Type="http://schemas.openxmlformats.org/officeDocument/2006/relationships/customXml" Target="../ink/ink1485.xml"/><Relationship Id="rId30" Type="http://schemas.openxmlformats.org/officeDocument/2006/relationships/image" Target="../media/image1240.png"/><Relationship Id="rId105" Type="http://schemas.openxmlformats.org/officeDocument/2006/relationships/customXml" Target="../ink/ink1322.xml"/><Relationship Id="rId126" Type="http://schemas.openxmlformats.org/officeDocument/2006/relationships/image" Target="../media/image1288.png"/><Relationship Id="rId147" Type="http://schemas.openxmlformats.org/officeDocument/2006/relationships/customXml" Target="../ink/ink1343.xml"/><Relationship Id="rId168" Type="http://schemas.openxmlformats.org/officeDocument/2006/relationships/image" Target="../media/image1309.png"/><Relationship Id="rId312" Type="http://schemas.openxmlformats.org/officeDocument/2006/relationships/image" Target="../media/image1381.png"/><Relationship Id="rId333" Type="http://schemas.openxmlformats.org/officeDocument/2006/relationships/customXml" Target="../ink/ink1436.xml"/><Relationship Id="rId354" Type="http://schemas.openxmlformats.org/officeDocument/2006/relationships/image" Target="../media/image1402.png"/><Relationship Id="rId51" Type="http://schemas.openxmlformats.org/officeDocument/2006/relationships/customXml" Target="../ink/ink1295.xml"/><Relationship Id="rId72" Type="http://schemas.openxmlformats.org/officeDocument/2006/relationships/image" Target="../media/image1261.png"/><Relationship Id="rId93" Type="http://schemas.openxmlformats.org/officeDocument/2006/relationships/customXml" Target="../ink/ink1316.xml"/><Relationship Id="rId189" Type="http://schemas.openxmlformats.org/officeDocument/2006/relationships/customXml" Target="../ink/ink1364.xml"/><Relationship Id="rId375" Type="http://schemas.openxmlformats.org/officeDocument/2006/relationships/customXml" Target="../ink/ink1457.xml"/><Relationship Id="rId396" Type="http://schemas.openxmlformats.org/officeDocument/2006/relationships/image" Target="../media/image1423.png"/><Relationship Id="rId3" Type="http://schemas.openxmlformats.org/officeDocument/2006/relationships/customXml" Target="../ink/ink1271.xml"/><Relationship Id="rId214" Type="http://schemas.openxmlformats.org/officeDocument/2006/relationships/image" Target="../media/image1332.png"/><Relationship Id="rId235" Type="http://schemas.openxmlformats.org/officeDocument/2006/relationships/customXml" Target="../ink/ink1387.xml"/><Relationship Id="rId256" Type="http://schemas.openxmlformats.org/officeDocument/2006/relationships/image" Target="../media/image1353.png"/><Relationship Id="rId277" Type="http://schemas.openxmlformats.org/officeDocument/2006/relationships/customXml" Target="../ink/ink1408.xml"/><Relationship Id="rId298" Type="http://schemas.openxmlformats.org/officeDocument/2006/relationships/image" Target="../media/image1374.png"/><Relationship Id="rId400" Type="http://schemas.openxmlformats.org/officeDocument/2006/relationships/image" Target="../media/image1425.png"/><Relationship Id="rId421" Type="http://schemas.openxmlformats.org/officeDocument/2006/relationships/customXml" Target="../ink/ink1480.xml"/><Relationship Id="rId442" Type="http://schemas.openxmlformats.org/officeDocument/2006/relationships/image" Target="../media/image1446.png"/><Relationship Id="rId116" Type="http://schemas.openxmlformats.org/officeDocument/2006/relationships/image" Target="../media/image1283.png"/><Relationship Id="rId137" Type="http://schemas.openxmlformats.org/officeDocument/2006/relationships/customXml" Target="../ink/ink1338.xml"/><Relationship Id="rId158" Type="http://schemas.openxmlformats.org/officeDocument/2006/relationships/image" Target="../media/image1304.png"/><Relationship Id="rId302" Type="http://schemas.openxmlformats.org/officeDocument/2006/relationships/image" Target="../media/image1376.png"/><Relationship Id="rId323" Type="http://schemas.openxmlformats.org/officeDocument/2006/relationships/customXml" Target="../ink/ink1431.xml"/><Relationship Id="rId344" Type="http://schemas.openxmlformats.org/officeDocument/2006/relationships/image" Target="../media/image1397.png"/><Relationship Id="rId20" Type="http://schemas.openxmlformats.org/officeDocument/2006/relationships/image" Target="../media/image1235.png"/><Relationship Id="rId41" Type="http://schemas.openxmlformats.org/officeDocument/2006/relationships/customXml" Target="../ink/ink1290.xml"/><Relationship Id="rId62" Type="http://schemas.openxmlformats.org/officeDocument/2006/relationships/image" Target="../media/image1256.png"/><Relationship Id="rId83" Type="http://schemas.openxmlformats.org/officeDocument/2006/relationships/customXml" Target="../ink/ink1311.xml"/><Relationship Id="rId179" Type="http://schemas.openxmlformats.org/officeDocument/2006/relationships/customXml" Target="../ink/ink1359.xml"/><Relationship Id="rId365" Type="http://schemas.openxmlformats.org/officeDocument/2006/relationships/customXml" Target="../ink/ink1452.xml"/><Relationship Id="rId386" Type="http://schemas.openxmlformats.org/officeDocument/2006/relationships/image" Target="../media/image1418.png"/><Relationship Id="rId190" Type="http://schemas.openxmlformats.org/officeDocument/2006/relationships/image" Target="../media/image1320.png"/><Relationship Id="rId204" Type="http://schemas.openxmlformats.org/officeDocument/2006/relationships/image" Target="../media/image1327.png"/><Relationship Id="rId225" Type="http://schemas.openxmlformats.org/officeDocument/2006/relationships/customXml" Target="../ink/ink1382.xml"/><Relationship Id="rId246" Type="http://schemas.openxmlformats.org/officeDocument/2006/relationships/image" Target="../media/image1348.png"/><Relationship Id="rId267" Type="http://schemas.openxmlformats.org/officeDocument/2006/relationships/customXml" Target="../ink/ink1403.xml"/><Relationship Id="rId288" Type="http://schemas.openxmlformats.org/officeDocument/2006/relationships/image" Target="../media/image1369.png"/><Relationship Id="rId411" Type="http://schemas.openxmlformats.org/officeDocument/2006/relationships/customXml" Target="../ink/ink1475.xml"/><Relationship Id="rId432" Type="http://schemas.openxmlformats.org/officeDocument/2006/relationships/image" Target="../media/image1441.png"/><Relationship Id="rId106" Type="http://schemas.openxmlformats.org/officeDocument/2006/relationships/image" Target="../media/image1278.png"/><Relationship Id="rId127" Type="http://schemas.openxmlformats.org/officeDocument/2006/relationships/customXml" Target="../ink/ink1333.xml"/><Relationship Id="rId313" Type="http://schemas.openxmlformats.org/officeDocument/2006/relationships/customXml" Target="../ink/ink1426.xml"/><Relationship Id="rId10" Type="http://schemas.openxmlformats.org/officeDocument/2006/relationships/image" Target="../media/image1230.png"/><Relationship Id="rId31" Type="http://schemas.openxmlformats.org/officeDocument/2006/relationships/customXml" Target="../ink/ink1285.xml"/><Relationship Id="rId52" Type="http://schemas.openxmlformats.org/officeDocument/2006/relationships/image" Target="../media/image1251.png"/><Relationship Id="rId73" Type="http://schemas.openxmlformats.org/officeDocument/2006/relationships/customXml" Target="../ink/ink1306.xml"/><Relationship Id="rId94" Type="http://schemas.openxmlformats.org/officeDocument/2006/relationships/image" Target="../media/image1272.png"/><Relationship Id="rId148" Type="http://schemas.openxmlformats.org/officeDocument/2006/relationships/image" Target="../media/image1299.png"/><Relationship Id="rId169" Type="http://schemas.openxmlformats.org/officeDocument/2006/relationships/customXml" Target="../ink/ink1354.xml"/><Relationship Id="rId334" Type="http://schemas.openxmlformats.org/officeDocument/2006/relationships/image" Target="../media/image1392.png"/><Relationship Id="rId355" Type="http://schemas.openxmlformats.org/officeDocument/2006/relationships/customXml" Target="../ink/ink1447.xml"/><Relationship Id="rId376" Type="http://schemas.openxmlformats.org/officeDocument/2006/relationships/image" Target="../media/image1413.png"/><Relationship Id="rId397" Type="http://schemas.openxmlformats.org/officeDocument/2006/relationships/customXml" Target="../ink/ink1468.xml"/><Relationship Id="rId4" Type="http://schemas.openxmlformats.org/officeDocument/2006/relationships/image" Target="../media/image1227.png"/><Relationship Id="rId180" Type="http://schemas.openxmlformats.org/officeDocument/2006/relationships/image" Target="../media/image1315.png"/><Relationship Id="rId215" Type="http://schemas.openxmlformats.org/officeDocument/2006/relationships/customXml" Target="../ink/ink1377.xml"/><Relationship Id="rId236" Type="http://schemas.openxmlformats.org/officeDocument/2006/relationships/image" Target="../media/image1343.png"/><Relationship Id="rId257" Type="http://schemas.openxmlformats.org/officeDocument/2006/relationships/customXml" Target="../ink/ink1398.xml"/><Relationship Id="rId278" Type="http://schemas.openxmlformats.org/officeDocument/2006/relationships/image" Target="../media/image1364.png"/><Relationship Id="rId401" Type="http://schemas.openxmlformats.org/officeDocument/2006/relationships/customXml" Target="../ink/ink1470.xml"/><Relationship Id="rId422" Type="http://schemas.openxmlformats.org/officeDocument/2006/relationships/image" Target="../media/image1436.png"/><Relationship Id="rId443" Type="http://schemas.openxmlformats.org/officeDocument/2006/relationships/customXml" Target="../ink/ink1491.xml"/><Relationship Id="rId303" Type="http://schemas.openxmlformats.org/officeDocument/2006/relationships/customXml" Target="../ink/ink1421.xml"/><Relationship Id="rId42" Type="http://schemas.openxmlformats.org/officeDocument/2006/relationships/image" Target="../media/image1246.png"/><Relationship Id="rId84" Type="http://schemas.openxmlformats.org/officeDocument/2006/relationships/image" Target="../media/image1267.png"/><Relationship Id="rId138" Type="http://schemas.openxmlformats.org/officeDocument/2006/relationships/image" Target="../media/image1294.png"/><Relationship Id="rId345" Type="http://schemas.openxmlformats.org/officeDocument/2006/relationships/customXml" Target="../ink/ink1442.xml"/><Relationship Id="rId387" Type="http://schemas.openxmlformats.org/officeDocument/2006/relationships/customXml" Target="../ink/ink1463.xml"/><Relationship Id="rId191" Type="http://schemas.openxmlformats.org/officeDocument/2006/relationships/customXml" Target="../ink/ink1365.xml"/><Relationship Id="rId205" Type="http://schemas.openxmlformats.org/officeDocument/2006/relationships/customXml" Target="../ink/ink1372.xml"/><Relationship Id="rId247" Type="http://schemas.openxmlformats.org/officeDocument/2006/relationships/customXml" Target="../ink/ink1393.xml"/><Relationship Id="rId412" Type="http://schemas.openxmlformats.org/officeDocument/2006/relationships/image" Target="../media/image1431.png"/><Relationship Id="rId107" Type="http://schemas.openxmlformats.org/officeDocument/2006/relationships/customXml" Target="../ink/ink1323.xml"/><Relationship Id="rId289" Type="http://schemas.openxmlformats.org/officeDocument/2006/relationships/customXml" Target="../ink/ink1414.xml"/><Relationship Id="rId11" Type="http://schemas.openxmlformats.org/officeDocument/2006/relationships/customXml" Target="../ink/ink1275.xml"/><Relationship Id="rId53" Type="http://schemas.openxmlformats.org/officeDocument/2006/relationships/customXml" Target="../ink/ink1296.xml"/><Relationship Id="rId149" Type="http://schemas.openxmlformats.org/officeDocument/2006/relationships/customXml" Target="../ink/ink1344.xml"/><Relationship Id="rId314" Type="http://schemas.openxmlformats.org/officeDocument/2006/relationships/image" Target="../media/image1382.png"/><Relationship Id="rId356" Type="http://schemas.openxmlformats.org/officeDocument/2006/relationships/image" Target="../media/image1403.png"/><Relationship Id="rId398" Type="http://schemas.openxmlformats.org/officeDocument/2006/relationships/image" Target="../media/image1424.png"/><Relationship Id="rId95" Type="http://schemas.openxmlformats.org/officeDocument/2006/relationships/customXml" Target="../ink/ink1317.xml"/><Relationship Id="rId160" Type="http://schemas.openxmlformats.org/officeDocument/2006/relationships/image" Target="../media/image1305.png"/><Relationship Id="rId216" Type="http://schemas.openxmlformats.org/officeDocument/2006/relationships/image" Target="../media/image1333.png"/><Relationship Id="rId423" Type="http://schemas.openxmlformats.org/officeDocument/2006/relationships/customXml" Target="../ink/ink1481.xml"/><Relationship Id="rId258" Type="http://schemas.openxmlformats.org/officeDocument/2006/relationships/image" Target="../media/image1354.png"/><Relationship Id="rId22" Type="http://schemas.openxmlformats.org/officeDocument/2006/relationships/image" Target="../media/image1236.png"/><Relationship Id="rId64" Type="http://schemas.openxmlformats.org/officeDocument/2006/relationships/image" Target="../media/image1257.png"/><Relationship Id="rId118" Type="http://schemas.openxmlformats.org/officeDocument/2006/relationships/image" Target="../media/image1284.png"/><Relationship Id="rId325" Type="http://schemas.openxmlformats.org/officeDocument/2006/relationships/customXml" Target="../ink/ink1432.xml"/><Relationship Id="rId367" Type="http://schemas.openxmlformats.org/officeDocument/2006/relationships/customXml" Target="../ink/ink1453.xml"/><Relationship Id="rId171" Type="http://schemas.openxmlformats.org/officeDocument/2006/relationships/customXml" Target="../ink/ink1355.xml"/><Relationship Id="rId227" Type="http://schemas.openxmlformats.org/officeDocument/2006/relationships/customXml" Target="../ink/ink1383.xml"/><Relationship Id="rId269" Type="http://schemas.openxmlformats.org/officeDocument/2006/relationships/customXml" Target="../ink/ink1404.xml"/><Relationship Id="rId434" Type="http://schemas.openxmlformats.org/officeDocument/2006/relationships/image" Target="../media/image1442.png"/><Relationship Id="rId33" Type="http://schemas.openxmlformats.org/officeDocument/2006/relationships/customXml" Target="../ink/ink1286.xml"/><Relationship Id="rId129" Type="http://schemas.openxmlformats.org/officeDocument/2006/relationships/customXml" Target="../ink/ink1334.xml"/><Relationship Id="rId280" Type="http://schemas.openxmlformats.org/officeDocument/2006/relationships/image" Target="../media/image1365.png"/><Relationship Id="rId336" Type="http://schemas.openxmlformats.org/officeDocument/2006/relationships/image" Target="../media/image1393.png"/><Relationship Id="rId75" Type="http://schemas.openxmlformats.org/officeDocument/2006/relationships/customXml" Target="../ink/ink1307.xml"/><Relationship Id="rId140" Type="http://schemas.openxmlformats.org/officeDocument/2006/relationships/image" Target="../media/image1295.png"/><Relationship Id="rId182" Type="http://schemas.openxmlformats.org/officeDocument/2006/relationships/image" Target="../media/image1316.png"/><Relationship Id="rId378" Type="http://schemas.openxmlformats.org/officeDocument/2006/relationships/image" Target="../media/image1414.png"/><Relationship Id="rId403" Type="http://schemas.openxmlformats.org/officeDocument/2006/relationships/customXml" Target="../ink/ink1471.xml"/><Relationship Id="rId6" Type="http://schemas.openxmlformats.org/officeDocument/2006/relationships/image" Target="../media/image1228.png"/><Relationship Id="rId238" Type="http://schemas.openxmlformats.org/officeDocument/2006/relationships/image" Target="../media/image1344.png"/><Relationship Id="rId445" Type="http://schemas.openxmlformats.org/officeDocument/2006/relationships/customXml" Target="../ink/ink1492.xml"/><Relationship Id="rId291" Type="http://schemas.openxmlformats.org/officeDocument/2006/relationships/customXml" Target="../ink/ink1415.xml"/><Relationship Id="rId305" Type="http://schemas.openxmlformats.org/officeDocument/2006/relationships/customXml" Target="../ink/ink1422.xml"/><Relationship Id="rId347" Type="http://schemas.openxmlformats.org/officeDocument/2006/relationships/customXml" Target="../ink/ink1443.xml"/><Relationship Id="rId44" Type="http://schemas.openxmlformats.org/officeDocument/2006/relationships/image" Target="../media/image1247.png"/><Relationship Id="rId86" Type="http://schemas.openxmlformats.org/officeDocument/2006/relationships/image" Target="../media/image1268.png"/><Relationship Id="rId151" Type="http://schemas.openxmlformats.org/officeDocument/2006/relationships/customXml" Target="../ink/ink1345.xml"/><Relationship Id="rId389" Type="http://schemas.openxmlformats.org/officeDocument/2006/relationships/customXml" Target="../ink/ink1464.xml"/><Relationship Id="rId193" Type="http://schemas.openxmlformats.org/officeDocument/2006/relationships/customXml" Target="../ink/ink1366.xml"/><Relationship Id="rId207" Type="http://schemas.openxmlformats.org/officeDocument/2006/relationships/customXml" Target="../ink/ink1373.xml"/><Relationship Id="rId249" Type="http://schemas.openxmlformats.org/officeDocument/2006/relationships/customXml" Target="../ink/ink1394.xml"/><Relationship Id="rId414" Type="http://schemas.openxmlformats.org/officeDocument/2006/relationships/image" Target="../media/image1432.png"/><Relationship Id="rId13" Type="http://schemas.openxmlformats.org/officeDocument/2006/relationships/customXml" Target="../ink/ink1276.xml"/><Relationship Id="rId109" Type="http://schemas.openxmlformats.org/officeDocument/2006/relationships/customXml" Target="../ink/ink1324.xml"/><Relationship Id="rId260" Type="http://schemas.openxmlformats.org/officeDocument/2006/relationships/image" Target="../media/image1355.png"/><Relationship Id="rId316" Type="http://schemas.openxmlformats.org/officeDocument/2006/relationships/image" Target="../media/image1383.png"/><Relationship Id="rId55" Type="http://schemas.openxmlformats.org/officeDocument/2006/relationships/customXml" Target="../ink/ink1297.xml"/><Relationship Id="rId97" Type="http://schemas.openxmlformats.org/officeDocument/2006/relationships/customXml" Target="../ink/ink1318.xml"/><Relationship Id="rId120" Type="http://schemas.openxmlformats.org/officeDocument/2006/relationships/image" Target="../media/image1285.png"/><Relationship Id="rId358" Type="http://schemas.openxmlformats.org/officeDocument/2006/relationships/image" Target="../media/image1404.png"/><Relationship Id="rId162" Type="http://schemas.openxmlformats.org/officeDocument/2006/relationships/image" Target="../media/image1306.png"/><Relationship Id="rId218" Type="http://schemas.openxmlformats.org/officeDocument/2006/relationships/image" Target="../media/image1334.png"/><Relationship Id="rId425" Type="http://schemas.openxmlformats.org/officeDocument/2006/relationships/customXml" Target="../ink/ink1482.xml"/><Relationship Id="rId271" Type="http://schemas.openxmlformats.org/officeDocument/2006/relationships/customXml" Target="../ink/ink1405.xml"/><Relationship Id="rId24" Type="http://schemas.openxmlformats.org/officeDocument/2006/relationships/image" Target="../media/image1237.png"/><Relationship Id="rId66" Type="http://schemas.openxmlformats.org/officeDocument/2006/relationships/image" Target="../media/image1258.png"/><Relationship Id="rId131" Type="http://schemas.openxmlformats.org/officeDocument/2006/relationships/customXml" Target="../ink/ink1335.xml"/><Relationship Id="rId327" Type="http://schemas.openxmlformats.org/officeDocument/2006/relationships/customXml" Target="../ink/ink1433.xml"/><Relationship Id="rId369" Type="http://schemas.openxmlformats.org/officeDocument/2006/relationships/customXml" Target="../ink/ink1454.xml"/><Relationship Id="rId173" Type="http://schemas.openxmlformats.org/officeDocument/2006/relationships/customXml" Target="../ink/ink1356.xml"/><Relationship Id="rId229" Type="http://schemas.openxmlformats.org/officeDocument/2006/relationships/customXml" Target="../ink/ink1384.xml"/><Relationship Id="rId380" Type="http://schemas.openxmlformats.org/officeDocument/2006/relationships/image" Target="../media/image1415.png"/><Relationship Id="rId436" Type="http://schemas.openxmlformats.org/officeDocument/2006/relationships/image" Target="../media/image1443.png"/><Relationship Id="rId240" Type="http://schemas.openxmlformats.org/officeDocument/2006/relationships/image" Target="../media/image1345.png"/><Relationship Id="rId35" Type="http://schemas.openxmlformats.org/officeDocument/2006/relationships/customXml" Target="../ink/ink1287.xml"/><Relationship Id="rId77" Type="http://schemas.openxmlformats.org/officeDocument/2006/relationships/customXml" Target="../ink/ink1308.xml"/><Relationship Id="rId100" Type="http://schemas.openxmlformats.org/officeDocument/2006/relationships/image" Target="../media/image1275.png"/><Relationship Id="rId282" Type="http://schemas.openxmlformats.org/officeDocument/2006/relationships/image" Target="../media/image1366.png"/><Relationship Id="rId338" Type="http://schemas.openxmlformats.org/officeDocument/2006/relationships/image" Target="../media/image1394.png"/><Relationship Id="rId8" Type="http://schemas.openxmlformats.org/officeDocument/2006/relationships/image" Target="../media/image1229.png"/><Relationship Id="rId142" Type="http://schemas.openxmlformats.org/officeDocument/2006/relationships/image" Target="../media/image1296.png"/><Relationship Id="rId184" Type="http://schemas.openxmlformats.org/officeDocument/2006/relationships/image" Target="../media/image1317.png"/><Relationship Id="rId391" Type="http://schemas.openxmlformats.org/officeDocument/2006/relationships/customXml" Target="../ink/ink1465.xml"/><Relationship Id="rId405" Type="http://schemas.openxmlformats.org/officeDocument/2006/relationships/customXml" Target="../ink/ink1472.xml"/><Relationship Id="rId447" Type="http://schemas.openxmlformats.org/officeDocument/2006/relationships/customXml" Target="../ink/ink1493.xml"/><Relationship Id="rId251" Type="http://schemas.openxmlformats.org/officeDocument/2006/relationships/customXml" Target="../ink/ink1395.xml"/><Relationship Id="rId46" Type="http://schemas.openxmlformats.org/officeDocument/2006/relationships/image" Target="../media/image1248.png"/><Relationship Id="rId293" Type="http://schemas.openxmlformats.org/officeDocument/2006/relationships/customXml" Target="../ink/ink1416.xml"/><Relationship Id="rId307" Type="http://schemas.openxmlformats.org/officeDocument/2006/relationships/customXml" Target="../ink/ink1423.xml"/><Relationship Id="rId349" Type="http://schemas.openxmlformats.org/officeDocument/2006/relationships/customXml" Target="../ink/ink1444.xml"/><Relationship Id="rId88" Type="http://schemas.openxmlformats.org/officeDocument/2006/relationships/image" Target="../media/image1269.png"/><Relationship Id="rId111" Type="http://schemas.openxmlformats.org/officeDocument/2006/relationships/customXml" Target="../ink/ink1325.xml"/><Relationship Id="rId153" Type="http://schemas.openxmlformats.org/officeDocument/2006/relationships/customXml" Target="../ink/ink1346.xml"/><Relationship Id="rId195" Type="http://schemas.openxmlformats.org/officeDocument/2006/relationships/customXml" Target="../ink/ink1367.xml"/><Relationship Id="rId209" Type="http://schemas.openxmlformats.org/officeDocument/2006/relationships/customXml" Target="../ink/ink1374.xml"/><Relationship Id="rId360" Type="http://schemas.openxmlformats.org/officeDocument/2006/relationships/image" Target="../media/image1405.png"/><Relationship Id="rId416" Type="http://schemas.openxmlformats.org/officeDocument/2006/relationships/image" Target="../media/image1433.png"/><Relationship Id="rId220" Type="http://schemas.openxmlformats.org/officeDocument/2006/relationships/image" Target="../media/image1335.png"/><Relationship Id="rId15" Type="http://schemas.openxmlformats.org/officeDocument/2006/relationships/customXml" Target="../ink/ink1277.xml"/><Relationship Id="rId57" Type="http://schemas.openxmlformats.org/officeDocument/2006/relationships/customXml" Target="../ink/ink1298.xml"/><Relationship Id="rId262" Type="http://schemas.openxmlformats.org/officeDocument/2006/relationships/image" Target="../media/image1356.png"/><Relationship Id="rId318" Type="http://schemas.openxmlformats.org/officeDocument/2006/relationships/image" Target="../media/image1384.png"/><Relationship Id="rId99" Type="http://schemas.openxmlformats.org/officeDocument/2006/relationships/customXml" Target="../ink/ink1319.xml"/><Relationship Id="rId122" Type="http://schemas.openxmlformats.org/officeDocument/2006/relationships/image" Target="../media/image1286.png"/><Relationship Id="rId164" Type="http://schemas.openxmlformats.org/officeDocument/2006/relationships/image" Target="../media/image1307.png"/><Relationship Id="rId371" Type="http://schemas.openxmlformats.org/officeDocument/2006/relationships/customXml" Target="../ink/ink1455.xml"/><Relationship Id="rId427" Type="http://schemas.openxmlformats.org/officeDocument/2006/relationships/customXml" Target="../ink/ink1483.xml"/><Relationship Id="rId26" Type="http://schemas.openxmlformats.org/officeDocument/2006/relationships/image" Target="../media/image1238.png"/><Relationship Id="rId231" Type="http://schemas.openxmlformats.org/officeDocument/2006/relationships/customXml" Target="../ink/ink1385.xml"/><Relationship Id="rId273" Type="http://schemas.openxmlformats.org/officeDocument/2006/relationships/customXml" Target="../ink/ink1406.xml"/><Relationship Id="rId329" Type="http://schemas.openxmlformats.org/officeDocument/2006/relationships/customXml" Target="../ink/ink1434.xml"/><Relationship Id="rId68" Type="http://schemas.openxmlformats.org/officeDocument/2006/relationships/image" Target="../media/image1259.png"/><Relationship Id="rId133" Type="http://schemas.openxmlformats.org/officeDocument/2006/relationships/customXml" Target="../ink/ink1336.xml"/><Relationship Id="rId175" Type="http://schemas.openxmlformats.org/officeDocument/2006/relationships/customXml" Target="../ink/ink1357.xml"/><Relationship Id="rId340" Type="http://schemas.openxmlformats.org/officeDocument/2006/relationships/image" Target="../media/image1395.png"/><Relationship Id="rId200" Type="http://schemas.openxmlformats.org/officeDocument/2006/relationships/image" Target="../media/image1325.png"/><Relationship Id="rId382" Type="http://schemas.openxmlformats.org/officeDocument/2006/relationships/image" Target="../media/image1416.png"/><Relationship Id="rId438" Type="http://schemas.openxmlformats.org/officeDocument/2006/relationships/image" Target="../media/image1444.png"/><Relationship Id="rId242" Type="http://schemas.openxmlformats.org/officeDocument/2006/relationships/image" Target="../media/image1346.png"/><Relationship Id="rId284" Type="http://schemas.openxmlformats.org/officeDocument/2006/relationships/image" Target="../media/image1367.png"/><Relationship Id="rId37" Type="http://schemas.openxmlformats.org/officeDocument/2006/relationships/customXml" Target="../ink/ink1288.xml"/><Relationship Id="rId79" Type="http://schemas.openxmlformats.org/officeDocument/2006/relationships/customXml" Target="../ink/ink1309.xml"/><Relationship Id="rId102" Type="http://schemas.openxmlformats.org/officeDocument/2006/relationships/image" Target="../media/image1276.png"/><Relationship Id="rId144" Type="http://schemas.openxmlformats.org/officeDocument/2006/relationships/image" Target="../media/image1297.png"/><Relationship Id="rId90" Type="http://schemas.openxmlformats.org/officeDocument/2006/relationships/image" Target="../media/image1270.png"/><Relationship Id="rId186" Type="http://schemas.openxmlformats.org/officeDocument/2006/relationships/image" Target="../media/image1318.png"/><Relationship Id="rId351" Type="http://schemas.openxmlformats.org/officeDocument/2006/relationships/customXml" Target="../ink/ink1445.xml"/><Relationship Id="rId393" Type="http://schemas.openxmlformats.org/officeDocument/2006/relationships/customXml" Target="../ink/ink1466.xml"/><Relationship Id="rId407" Type="http://schemas.openxmlformats.org/officeDocument/2006/relationships/customXml" Target="../ink/ink1473.xml"/><Relationship Id="rId449" Type="http://schemas.openxmlformats.org/officeDocument/2006/relationships/customXml" Target="../ink/ink1494.xml"/><Relationship Id="rId211" Type="http://schemas.openxmlformats.org/officeDocument/2006/relationships/customXml" Target="../ink/ink1375.xml"/><Relationship Id="rId253" Type="http://schemas.openxmlformats.org/officeDocument/2006/relationships/customXml" Target="../ink/ink1396.xml"/><Relationship Id="rId295" Type="http://schemas.openxmlformats.org/officeDocument/2006/relationships/customXml" Target="../ink/ink1417.xml"/><Relationship Id="rId309" Type="http://schemas.openxmlformats.org/officeDocument/2006/relationships/customXml" Target="../ink/ink1424.xml"/><Relationship Id="rId48" Type="http://schemas.openxmlformats.org/officeDocument/2006/relationships/image" Target="../media/image1249.png"/><Relationship Id="rId113" Type="http://schemas.openxmlformats.org/officeDocument/2006/relationships/customXml" Target="../ink/ink1326.xml"/><Relationship Id="rId320" Type="http://schemas.openxmlformats.org/officeDocument/2006/relationships/image" Target="../media/image1385.png"/><Relationship Id="rId155" Type="http://schemas.openxmlformats.org/officeDocument/2006/relationships/customXml" Target="../ink/ink1347.xml"/><Relationship Id="rId197" Type="http://schemas.openxmlformats.org/officeDocument/2006/relationships/customXml" Target="../ink/ink1368.xml"/><Relationship Id="rId362" Type="http://schemas.openxmlformats.org/officeDocument/2006/relationships/image" Target="../media/image1406.png"/><Relationship Id="rId418" Type="http://schemas.openxmlformats.org/officeDocument/2006/relationships/image" Target="../media/image1434.png"/><Relationship Id="rId222" Type="http://schemas.openxmlformats.org/officeDocument/2006/relationships/image" Target="../media/image1336.png"/><Relationship Id="rId264" Type="http://schemas.openxmlformats.org/officeDocument/2006/relationships/image" Target="../media/image1357.png"/><Relationship Id="rId17" Type="http://schemas.openxmlformats.org/officeDocument/2006/relationships/customXml" Target="../ink/ink1278.xml"/><Relationship Id="rId59" Type="http://schemas.openxmlformats.org/officeDocument/2006/relationships/customXml" Target="../ink/ink1299.xml"/><Relationship Id="rId124" Type="http://schemas.openxmlformats.org/officeDocument/2006/relationships/image" Target="../media/image1287.png"/><Relationship Id="rId70" Type="http://schemas.openxmlformats.org/officeDocument/2006/relationships/image" Target="../media/image1260.png"/><Relationship Id="rId166" Type="http://schemas.openxmlformats.org/officeDocument/2006/relationships/image" Target="../media/image1308.png"/><Relationship Id="rId331" Type="http://schemas.openxmlformats.org/officeDocument/2006/relationships/customXml" Target="../ink/ink1435.xml"/><Relationship Id="rId373" Type="http://schemas.openxmlformats.org/officeDocument/2006/relationships/customXml" Target="../ink/ink1456.xml"/><Relationship Id="rId429" Type="http://schemas.openxmlformats.org/officeDocument/2006/relationships/customXml" Target="../ink/ink1484.xml"/><Relationship Id="rId1" Type="http://schemas.openxmlformats.org/officeDocument/2006/relationships/slideLayout" Target="../slideLayouts/slideLayout10.xml"/><Relationship Id="rId233" Type="http://schemas.openxmlformats.org/officeDocument/2006/relationships/customXml" Target="../ink/ink1386.xml"/><Relationship Id="rId440" Type="http://schemas.openxmlformats.org/officeDocument/2006/relationships/image" Target="../media/image1445.png"/><Relationship Id="rId28" Type="http://schemas.openxmlformats.org/officeDocument/2006/relationships/image" Target="../media/image1239.png"/><Relationship Id="rId275" Type="http://schemas.openxmlformats.org/officeDocument/2006/relationships/customXml" Target="../ink/ink1407.xml"/><Relationship Id="rId300" Type="http://schemas.openxmlformats.org/officeDocument/2006/relationships/image" Target="../media/image1375.png"/><Relationship Id="rId81" Type="http://schemas.openxmlformats.org/officeDocument/2006/relationships/customXml" Target="../ink/ink1310.xml"/><Relationship Id="rId135" Type="http://schemas.openxmlformats.org/officeDocument/2006/relationships/customXml" Target="../ink/ink1337.xml"/><Relationship Id="rId177" Type="http://schemas.openxmlformats.org/officeDocument/2006/relationships/customXml" Target="../ink/ink1358.xml"/><Relationship Id="rId342" Type="http://schemas.openxmlformats.org/officeDocument/2006/relationships/image" Target="../media/image1396.png"/><Relationship Id="rId384" Type="http://schemas.openxmlformats.org/officeDocument/2006/relationships/image" Target="../media/image1417.png"/><Relationship Id="rId202" Type="http://schemas.openxmlformats.org/officeDocument/2006/relationships/image" Target="../media/image1326.png"/><Relationship Id="rId244" Type="http://schemas.openxmlformats.org/officeDocument/2006/relationships/image" Target="../media/image1347.png"/><Relationship Id="rId39" Type="http://schemas.openxmlformats.org/officeDocument/2006/relationships/customXml" Target="../ink/ink1289.xml"/><Relationship Id="rId286" Type="http://schemas.openxmlformats.org/officeDocument/2006/relationships/image" Target="../media/image1368.png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08.png"/><Relationship Id="rId21" Type="http://schemas.openxmlformats.org/officeDocument/2006/relationships/image" Target="../media/image1460.png"/><Relationship Id="rId42" Type="http://schemas.openxmlformats.org/officeDocument/2006/relationships/customXml" Target="../ink/ink1515.xml"/><Relationship Id="rId63" Type="http://schemas.openxmlformats.org/officeDocument/2006/relationships/image" Target="../media/image1481.png"/><Relationship Id="rId84" Type="http://schemas.openxmlformats.org/officeDocument/2006/relationships/customXml" Target="../ink/ink1536.xml"/><Relationship Id="rId138" Type="http://schemas.openxmlformats.org/officeDocument/2006/relationships/customXml" Target="../ink/ink1563.xml"/><Relationship Id="rId159" Type="http://schemas.openxmlformats.org/officeDocument/2006/relationships/image" Target="../media/image1529.png"/><Relationship Id="rId170" Type="http://schemas.openxmlformats.org/officeDocument/2006/relationships/customXml" Target="../ink/ink1579.xml"/><Relationship Id="rId191" Type="http://schemas.openxmlformats.org/officeDocument/2006/relationships/image" Target="../media/image1545.png"/><Relationship Id="rId205" Type="http://schemas.openxmlformats.org/officeDocument/2006/relationships/image" Target="../media/image1552.png"/><Relationship Id="rId107" Type="http://schemas.openxmlformats.org/officeDocument/2006/relationships/image" Target="../media/image1503.png"/><Relationship Id="rId11" Type="http://schemas.openxmlformats.org/officeDocument/2006/relationships/image" Target="../media/image1455.png"/><Relationship Id="rId32" Type="http://schemas.openxmlformats.org/officeDocument/2006/relationships/customXml" Target="../ink/ink1510.xml"/><Relationship Id="rId53" Type="http://schemas.openxmlformats.org/officeDocument/2006/relationships/image" Target="../media/image1476.png"/><Relationship Id="rId74" Type="http://schemas.openxmlformats.org/officeDocument/2006/relationships/customXml" Target="../ink/ink1531.xml"/><Relationship Id="rId128" Type="http://schemas.openxmlformats.org/officeDocument/2006/relationships/customXml" Target="../ink/ink1558.xml"/><Relationship Id="rId149" Type="http://schemas.openxmlformats.org/officeDocument/2006/relationships/image" Target="../media/image1524.png"/><Relationship Id="rId5" Type="http://schemas.openxmlformats.org/officeDocument/2006/relationships/image" Target="../media/image1452.png"/><Relationship Id="rId95" Type="http://schemas.openxmlformats.org/officeDocument/2006/relationships/image" Target="../media/image1497.png"/><Relationship Id="rId160" Type="http://schemas.openxmlformats.org/officeDocument/2006/relationships/customXml" Target="../ink/ink1574.xml"/><Relationship Id="rId181" Type="http://schemas.openxmlformats.org/officeDocument/2006/relationships/image" Target="../media/image1540.png"/><Relationship Id="rId22" Type="http://schemas.openxmlformats.org/officeDocument/2006/relationships/customXml" Target="../ink/ink1505.xml"/><Relationship Id="rId43" Type="http://schemas.openxmlformats.org/officeDocument/2006/relationships/image" Target="../media/image1471.png"/><Relationship Id="rId64" Type="http://schemas.openxmlformats.org/officeDocument/2006/relationships/customXml" Target="../ink/ink1526.xml"/><Relationship Id="rId118" Type="http://schemas.openxmlformats.org/officeDocument/2006/relationships/customXml" Target="../ink/ink1553.xml"/><Relationship Id="rId139" Type="http://schemas.openxmlformats.org/officeDocument/2006/relationships/image" Target="../media/image1519.png"/><Relationship Id="rId85" Type="http://schemas.openxmlformats.org/officeDocument/2006/relationships/image" Target="../media/image1492.png"/><Relationship Id="rId150" Type="http://schemas.openxmlformats.org/officeDocument/2006/relationships/customXml" Target="../ink/ink1569.xml"/><Relationship Id="rId171" Type="http://schemas.openxmlformats.org/officeDocument/2006/relationships/image" Target="../media/image1535.png"/><Relationship Id="rId192" Type="http://schemas.openxmlformats.org/officeDocument/2006/relationships/customXml" Target="../ink/ink1590.xml"/><Relationship Id="rId206" Type="http://schemas.openxmlformats.org/officeDocument/2006/relationships/customXml" Target="../ink/ink1597.xml"/><Relationship Id="rId12" Type="http://schemas.openxmlformats.org/officeDocument/2006/relationships/customXml" Target="../ink/ink1500.xml"/><Relationship Id="rId33" Type="http://schemas.openxmlformats.org/officeDocument/2006/relationships/image" Target="../media/image1466.png"/><Relationship Id="rId108" Type="http://schemas.openxmlformats.org/officeDocument/2006/relationships/customXml" Target="../ink/ink1548.xml"/><Relationship Id="rId129" Type="http://schemas.openxmlformats.org/officeDocument/2006/relationships/image" Target="../media/image1514.png"/><Relationship Id="rId54" Type="http://schemas.openxmlformats.org/officeDocument/2006/relationships/customXml" Target="../ink/ink1521.xml"/><Relationship Id="rId75" Type="http://schemas.openxmlformats.org/officeDocument/2006/relationships/image" Target="../media/image1487.png"/><Relationship Id="rId96" Type="http://schemas.openxmlformats.org/officeDocument/2006/relationships/customXml" Target="../ink/ink1542.xml"/><Relationship Id="rId140" Type="http://schemas.openxmlformats.org/officeDocument/2006/relationships/customXml" Target="../ink/ink1564.xml"/><Relationship Id="rId161" Type="http://schemas.openxmlformats.org/officeDocument/2006/relationships/image" Target="../media/image1530.png"/><Relationship Id="rId182" Type="http://schemas.openxmlformats.org/officeDocument/2006/relationships/customXml" Target="../ink/ink1585.xml"/><Relationship Id="rId6" Type="http://schemas.openxmlformats.org/officeDocument/2006/relationships/customXml" Target="../ink/ink1497.xml"/><Relationship Id="rId23" Type="http://schemas.openxmlformats.org/officeDocument/2006/relationships/image" Target="../media/image1461.png"/><Relationship Id="rId119" Type="http://schemas.openxmlformats.org/officeDocument/2006/relationships/image" Target="../media/image1509.png"/><Relationship Id="rId44" Type="http://schemas.openxmlformats.org/officeDocument/2006/relationships/customXml" Target="../ink/ink1516.xml"/><Relationship Id="rId65" Type="http://schemas.openxmlformats.org/officeDocument/2006/relationships/image" Target="../media/image1482.png"/><Relationship Id="rId86" Type="http://schemas.openxmlformats.org/officeDocument/2006/relationships/customXml" Target="../ink/ink1537.xml"/><Relationship Id="rId130" Type="http://schemas.openxmlformats.org/officeDocument/2006/relationships/customXml" Target="../ink/ink1559.xml"/><Relationship Id="rId151" Type="http://schemas.openxmlformats.org/officeDocument/2006/relationships/image" Target="../media/image1525.png"/><Relationship Id="rId172" Type="http://schemas.openxmlformats.org/officeDocument/2006/relationships/customXml" Target="../ink/ink1580.xml"/><Relationship Id="rId193" Type="http://schemas.openxmlformats.org/officeDocument/2006/relationships/image" Target="../media/image1546.png"/><Relationship Id="rId207" Type="http://schemas.openxmlformats.org/officeDocument/2006/relationships/image" Target="../media/image1553.png"/><Relationship Id="rId13" Type="http://schemas.openxmlformats.org/officeDocument/2006/relationships/image" Target="../media/image1456.png"/><Relationship Id="rId109" Type="http://schemas.openxmlformats.org/officeDocument/2006/relationships/image" Target="../media/image1504.png"/><Relationship Id="rId34" Type="http://schemas.openxmlformats.org/officeDocument/2006/relationships/customXml" Target="../ink/ink1511.xml"/><Relationship Id="rId55" Type="http://schemas.openxmlformats.org/officeDocument/2006/relationships/image" Target="../media/image1477.png"/><Relationship Id="rId76" Type="http://schemas.openxmlformats.org/officeDocument/2006/relationships/customXml" Target="../ink/ink1532.xml"/><Relationship Id="rId97" Type="http://schemas.openxmlformats.org/officeDocument/2006/relationships/image" Target="../media/image1498.png"/><Relationship Id="rId120" Type="http://schemas.openxmlformats.org/officeDocument/2006/relationships/customXml" Target="../ink/ink1554.xml"/><Relationship Id="rId141" Type="http://schemas.openxmlformats.org/officeDocument/2006/relationships/image" Target="../media/image1520.png"/><Relationship Id="rId7" Type="http://schemas.openxmlformats.org/officeDocument/2006/relationships/image" Target="../media/image1453.png"/><Relationship Id="rId162" Type="http://schemas.openxmlformats.org/officeDocument/2006/relationships/customXml" Target="../ink/ink1575.xml"/><Relationship Id="rId183" Type="http://schemas.openxmlformats.org/officeDocument/2006/relationships/image" Target="../media/image1541.png"/><Relationship Id="rId24" Type="http://schemas.openxmlformats.org/officeDocument/2006/relationships/customXml" Target="../ink/ink1506.xml"/><Relationship Id="rId40" Type="http://schemas.openxmlformats.org/officeDocument/2006/relationships/customXml" Target="../ink/ink1514.xml"/><Relationship Id="rId45" Type="http://schemas.openxmlformats.org/officeDocument/2006/relationships/image" Target="../media/image1472.png"/><Relationship Id="rId66" Type="http://schemas.openxmlformats.org/officeDocument/2006/relationships/customXml" Target="../ink/ink1527.xml"/><Relationship Id="rId87" Type="http://schemas.openxmlformats.org/officeDocument/2006/relationships/image" Target="../media/image1493.png"/><Relationship Id="rId110" Type="http://schemas.openxmlformats.org/officeDocument/2006/relationships/customXml" Target="../ink/ink1549.xml"/><Relationship Id="rId115" Type="http://schemas.openxmlformats.org/officeDocument/2006/relationships/image" Target="../media/image1507.png"/><Relationship Id="rId131" Type="http://schemas.openxmlformats.org/officeDocument/2006/relationships/image" Target="../media/image1515.png"/><Relationship Id="rId136" Type="http://schemas.openxmlformats.org/officeDocument/2006/relationships/customXml" Target="../ink/ink1562.xml"/><Relationship Id="rId157" Type="http://schemas.openxmlformats.org/officeDocument/2006/relationships/image" Target="../media/image1528.png"/><Relationship Id="rId178" Type="http://schemas.openxmlformats.org/officeDocument/2006/relationships/customXml" Target="../ink/ink1583.xml"/><Relationship Id="rId61" Type="http://schemas.openxmlformats.org/officeDocument/2006/relationships/image" Target="../media/image1480.png"/><Relationship Id="rId82" Type="http://schemas.openxmlformats.org/officeDocument/2006/relationships/customXml" Target="../ink/ink1535.xml"/><Relationship Id="rId152" Type="http://schemas.openxmlformats.org/officeDocument/2006/relationships/customXml" Target="../ink/ink1570.xml"/><Relationship Id="rId173" Type="http://schemas.openxmlformats.org/officeDocument/2006/relationships/image" Target="../media/image1536.png"/><Relationship Id="rId194" Type="http://schemas.openxmlformats.org/officeDocument/2006/relationships/customXml" Target="../ink/ink1591.xml"/><Relationship Id="rId199" Type="http://schemas.openxmlformats.org/officeDocument/2006/relationships/image" Target="../media/image1549.png"/><Relationship Id="rId203" Type="http://schemas.openxmlformats.org/officeDocument/2006/relationships/image" Target="../media/image1551.png"/><Relationship Id="rId19" Type="http://schemas.openxmlformats.org/officeDocument/2006/relationships/image" Target="../media/image1459.png"/><Relationship Id="rId14" Type="http://schemas.openxmlformats.org/officeDocument/2006/relationships/customXml" Target="../ink/ink1501.xml"/><Relationship Id="rId30" Type="http://schemas.openxmlformats.org/officeDocument/2006/relationships/customXml" Target="../ink/ink1509.xml"/><Relationship Id="rId35" Type="http://schemas.openxmlformats.org/officeDocument/2006/relationships/image" Target="../media/image1467.png"/><Relationship Id="rId56" Type="http://schemas.openxmlformats.org/officeDocument/2006/relationships/customXml" Target="../ink/ink1522.xml"/><Relationship Id="rId77" Type="http://schemas.openxmlformats.org/officeDocument/2006/relationships/image" Target="../media/image1488.png"/><Relationship Id="rId100" Type="http://schemas.openxmlformats.org/officeDocument/2006/relationships/customXml" Target="../ink/ink1544.xml"/><Relationship Id="rId105" Type="http://schemas.openxmlformats.org/officeDocument/2006/relationships/image" Target="../media/image1502.png"/><Relationship Id="rId126" Type="http://schemas.openxmlformats.org/officeDocument/2006/relationships/customXml" Target="../ink/ink1557.xml"/><Relationship Id="rId147" Type="http://schemas.openxmlformats.org/officeDocument/2006/relationships/image" Target="../media/image1523.png"/><Relationship Id="rId168" Type="http://schemas.openxmlformats.org/officeDocument/2006/relationships/customXml" Target="../ink/ink1578.xml"/><Relationship Id="rId8" Type="http://schemas.openxmlformats.org/officeDocument/2006/relationships/customXml" Target="../ink/ink1498.xml"/><Relationship Id="rId51" Type="http://schemas.openxmlformats.org/officeDocument/2006/relationships/image" Target="../media/image1475.png"/><Relationship Id="rId72" Type="http://schemas.openxmlformats.org/officeDocument/2006/relationships/customXml" Target="../ink/ink1530.xml"/><Relationship Id="rId93" Type="http://schemas.openxmlformats.org/officeDocument/2006/relationships/image" Target="../media/image1496.png"/><Relationship Id="rId98" Type="http://schemas.openxmlformats.org/officeDocument/2006/relationships/customXml" Target="../ink/ink1543.xml"/><Relationship Id="rId121" Type="http://schemas.openxmlformats.org/officeDocument/2006/relationships/image" Target="../media/image1510.png"/><Relationship Id="rId142" Type="http://schemas.openxmlformats.org/officeDocument/2006/relationships/customXml" Target="../ink/ink1565.xml"/><Relationship Id="rId163" Type="http://schemas.openxmlformats.org/officeDocument/2006/relationships/image" Target="../media/image1531.png"/><Relationship Id="rId184" Type="http://schemas.openxmlformats.org/officeDocument/2006/relationships/customXml" Target="../ink/ink1586.xml"/><Relationship Id="rId189" Type="http://schemas.openxmlformats.org/officeDocument/2006/relationships/image" Target="../media/image1544.png"/><Relationship Id="rId3" Type="http://schemas.openxmlformats.org/officeDocument/2006/relationships/image" Target="../media/image1451.png"/><Relationship Id="rId25" Type="http://schemas.openxmlformats.org/officeDocument/2006/relationships/image" Target="../media/image1462.png"/><Relationship Id="rId46" Type="http://schemas.openxmlformats.org/officeDocument/2006/relationships/customXml" Target="../ink/ink1517.xml"/><Relationship Id="rId67" Type="http://schemas.openxmlformats.org/officeDocument/2006/relationships/image" Target="../media/image1483.png"/><Relationship Id="rId116" Type="http://schemas.openxmlformats.org/officeDocument/2006/relationships/customXml" Target="../ink/ink1552.xml"/><Relationship Id="rId137" Type="http://schemas.openxmlformats.org/officeDocument/2006/relationships/image" Target="../media/image1518.png"/><Relationship Id="rId158" Type="http://schemas.openxmlformats.org/officeDocument/2006/relationships/customXml" Target="../ink/ink1573.xml"/><Relationship Id="rId20" Type="http://schemas.openxmlformats.org/officeDocument/2006/relationships/customXml" Target="../ink/ink1504.xml"/><Relationship Id="rId41" Type="http://schemas.openxmlformats.org/officeDocument/2006/relationships/image" Target="../media/image1470.png"/><Relationship Id="rId62" Type="http://schemas.openxmlformats.org/officeDocument/2006/relationships/customXml" Target="../ink/ink1525.xml"/><Relationship Id="rId83" Type="http://schemas.openxmlformats.org/officeDocument/2006/relationships/image" Target="../media/image1491.png"/><Relationship Id="rId88" Type="http://schemas.openxmlformats.org/officeDocument/2006/relationships/customXml" Target="../ink/ink1538.xml"/><Relationship Id="rId111" Type="http://schemas.openxmlformats.org/officeDocument/2006/relationships/image" Target="../media/image1505.png"/><Relationship Id="rId132" Type="http://schemas.openxmlformats.org/officeDocument/2006/relationships/customXml" Target="../ink/ink1560.xml"/><Relationship Id="rId153" Type="http://schemas.openxmlformats.org/officeDocument/2006/relationships/image" Target="../media/image1526.png"/><Relationship Id="rId174" Type="http://schemas.openxmlformats.org/officeDocument/2006/relationships/customXml" Target="../ink/ink1581.xml"/><Relationship Id="rId179" Type="http://schemas.openxmlformats.org/officeDocument/2006/relationships/image" Target="../media/image1539.png"/><Relationship Id="rId195" Type="http://schemas.openxmlformats.org/officeDocument/2006/relationships/image" Target="../media/image1547.png"/><Relationship Id="rId190" Type="http://schemas.openxmlformats.org/officeDocument/2006/relationships/customXml" Target="../ink/ink1589.xml"/><Relationship Id="rId204" Type="http://schemas.openxmlformats.org/officeDocument/2006/relationships/customXml" Target="../ink/ink1596.xml"/><Relationship Id="rId15" Type="http://schemas.openxmlformats.org/officeDocument/2006/relationships/image" Target="../media/image1457.png"/><Relationship Id="rId36" Type="http://schemas.openxmlformats.org/officeDocument/2006/relationships/customXml" Target="../ink/ink1512.xml"/><Relationship Id="rId57" Type="http://schemas.openxmlformats.org/officeDocument/2006/relationships/image" Target="../media/image1478.png"/><Relationship Id="rId106" Type="http://schemas.openxmlformats.org/officeDocument/2006/relationships/customXml" Target="../ink/ink1547.xml"/><Relationship Id="rId127" Type="http://schemas.openxmlformats.org/officeDocument/2006/relationships/image" Target="../media/image1513.png"/><Relationship Id="rId10" Type="http://schemas.openxmlformats.org/officeDocument/2006/relationships/customXml" Target="../ink/ink1499.xml"/><Relationship Id="rId31" Type="http://schemas.openxmlformats.org/officeDocument/2006/relationships/image" Target="../media/image1465.png"/><Relationship Id="rId52" Type="http://schemas.openxmlformats.org/officeDocument/2006/relationships/customXml" Target="../ink/ink1520.xml"/><Relationship Id="rId73" Type="http://schemas.openxmlformats.org/officeDocument/2006/relationships/image" Target="../media/image1486.png"/><Relationship Id="rId78" Type="http://schemas.openxmlformats.org/officeDocument/2006/relationships/customXml" Target="../ink/ink1533.xml"/><Relationship Id="rId94" Type="http://schemas.openxmlformats.org/officeDocument/2006/relationships/customXml" Target="../ink/ink1541.xml"/><Relationship Id="rId99" Type="http://schemas.openxmlformats.org/officeDocument/2006/relationships/image" Target="../media/image1499.png"/><Relationship Id="rId101" Type="http://schemas.openxmlformats.org/officeDocument/2006/relationships/image" Target="../media/image1500.png"/><Relationship Id="rId122" Type="http://schemas.openxmlformats.org/officeDocument/2006/relationships/customXml" Target="../ink/ink1555.xml"/><Relationship Id="rId143" Type="http://schemas.openxmlformats.org/officeDocument/2006/relationships/image" Target="../media/image1521.png"/><Relationship Id="rId148" Type="http://schemas.openxmlformats.org/officeDocument/2006/relationships/customXml" Target="../ink/ink1568.xml"/><Relationship Id="rId164" Type="http://schemas.openxmlformats.org/officeDocument/2006/relationships/customXml" Target="../ink/ink1576.xml"/><Relationship Id="rId169" Type="http://schemas.openxmlformats.org/officeDocument/2006/relationships/image" Target="../media/image1534.png"/><Relationship Id="rId185" Type="http://schemas.openxmlformats.org/officeDocument/2006/relationships/image" Target="../media/image1542.png"/><Relationship Id="rId4" Type="http://schemas.openxmlformats.org/officeDocument/2006/relationships/customXml" Target="../ink/ink1496.xml"/><Relationship Id="rId9" Type="http://schemas.openxmlformats.org/officeDocument/2006/relationships/image" Target="../media/image1454.png"/><Relationship Id="rId180" Type="http://schemas.openxmlformats.org/officeDocument/2006/relationships/customXml" Target="../ink/ink1584.xml"/><Relationship Id="rId26" Type="http://schemas.openxmlformats.org/officeDocument/2006/relationships/customXml" Target="../ink/ink1507.xml"/><Relationship Id="rId47" Type="http://schemas.openxmlformats.org/officeDocument/2006/relationships/image" Target="../media/image1473.png"/><Relationship Id="rId68" Type="http://schemas.openxmlformats.org/officeDocument/2006/relationships/customXml" Target="../ink/ink1528.xml"/><Relationship Id="rId89" Type="http://schemas.openxmlformats.org/officeDocument/2006/relationships/image" Target="../media/image1494.png"/><Relationship Id="rId112" Type="http://schemas.openxmlformats.org/officeDocument/2006/relationships/customXml" Target="../ink/ink1550.xml"/><Relationship Id="rId133" Type="http://schemas.openxmlformats.org/officeDocument/2006/relationships/image" Target="../media/image1516.png"/><Relationship Id="rId154" Type="http://schemas.openxmlformats.org/officeDocument/2006/relationships/customXml" Target="../ink/ink1571.xml"/><Relationship Id="rId175" Type="http://schemas.openxmlformats.org/officeDocument/2006/relationships/image" Target="../media/image1537.png"/><Relationship Id="rId196" Type="http://schemas.openxmlformats.org/officeDocument/2006/relationships/customXml" Target="../ink/ink1592.xml"/><Relationship Id="rId200" Type="http://schemas.openxmlformats.org/officeDocument/2006/relationships/customXml" Target="../ink/ink1594.xml"/><Relationship Id="rId16" Type="http://schemas.openxmlformats.org/officeDocument/2006/relationships/customXml" Target="../ink/ink1502.xml"/><Relationship Id="rId37" Type="http://schemas.openxmlformats.org/officeDocument/2006/relationships/image" Target="../media/image1468.png"/><Relationship Id="rId58" Type="http://schemas.openxmlformats.org/officeDocument/2006/relationships/customXml" Target="../ink/ink1523.xml"/><Relationship Id="rId79" Type="http://schemas.openxmlformats.org/officeDocument/2006/relationships/image" Target="../media/image1489.png"/><Relationship Id="rId102" Type="http://schemas.openxmlformats.org/officeDocument/2006/relationships/customXml" Target="../ink/ink1545.xml"/><Relationship Id="rId123" Type="http://schemas.openxmlformats.org/officeDocument/2006/relationships/image" Target="../media/image1511.png"/><Relationship Id="rId144" Type="http://schemas.openxmlformats.org/officeDocument/2006/relationships/customXml" Target="../ink/ink1566.xml"/><Relationship Id="rId90" Type="http://schemas.openxmlformats.org/officeDocument/2006/relationships/customXml" Target="../ink/ink1539.xml"/><Relationship Id="rId165" Type="http://schemas.openxmlformats.org/officeDocument/2006/relationships/image" Target="../media/image1532.png"/><Relationship Id="rId186" Type="http://schemas.openxmlformats.org/officeDocument/2006/relationships/customXml" Target="../ink/ink1587.xml"/><Relationship Id="rId27" Type="http://schemas.openxmlformats.org/officeDocument/2006/relationships/image" Target="../media/image1463.png"/><Relationship Id="rId48" Type="http://schemas.openxmlformats.org/officeDocument/2006/relationships/customXml" Target="../ink/ink1518.xml"/><Relationship Id="rId69" Type="http://schemas.openxmlformats.org/officeDocument/2006/relationships/image" Target="../media/image1484.png"/><Relationship Id="rId113" Type="http://schemas.openxmlformats.org/officeDocument/2006/relationships/image" Target="../media/image1506.png"/><Relationship Id="rId134" Type="http://schemas.openxmlformats.org/officeDocument/2006/relationships/customXml" Target="../ink/ink1561.xml"/><Relationship Id="rId80" Type="http://schemas.openxmlformats.org/officeDocument/2006/relationships/customXml" Target="../ink/ink1534.xml"/><Relationship Id="rId155" Type="http://schemas.openxmlformats.org/officeDocument/2006/relationships/image" Target="../media/image1527.png"/><Relationship Id="rId176" Type="http://schemas.openxmlformats.org/officeDocument/2006/relationships/customXml" Target="../ink/ink1582.xml"/><Relationship Id="rId197" Type="http://schemas.openxmlformats.org/officeDocument/2006/relationships/image" Target="../media/image1548.png"/><Relationship Id="rId201" Type="http://schemas.openxmlformats.org/officeDocument/2006/relationships/image" Target="../media/image1550.png"/><Relationship Id="rId17" Type="http://schemas.openxmlformats.org/officeDocument/2006/relationships/image" Target="../media/image1458.png"/><Relationship Id="rId38" Type="http://schemas.openxmlformats.org/officeDocument/2006/relationships/customXml" Target="../ink/ink1513.xml"/><Relationship Id="rId59" Type="http://schemas.openxmlformats.org/officeDocument/2006/relationships/image" Target="../media/image1479.png"/><Relationship Id="rId103" Type="http://schemas.openxmlformats.org/officeDocument/2006/relationships/image" Target="../media/image1501.png"/><Relationship Id="rId124" Type="http://schemas.openxmlformats.org/officeDocument/2006/relationships/customXml" Target="../ink/ink1556.xml"/><Relationship Id="rId70" Type="http://schemas.openxmlformats.org/officeDocument/2006/relationships/customXml" Target="../ink/ink1529.xml"/><Relationship Id="rId91" Type="http://schemas.openxmlformats.org/officeDocument/2006/relationships/image" Target="../media/image1495.png"/><Relationship Id="rId145" Type="http://schemas.openxmlformats.org/officeDocument/2006/relationships/image" Target="../media/image1522.png"/><Relationship Id="rId166" Type="http://schemas.openxmlformats.org/officeDocument/2006/relationships/customXml" Target="../ink/ink1577.xml"/><Relationship Id="rId187" Type="http://schemas.openxmlformats.org/officeDocument/2006/relationships/image" Target="../media/image1543.png"/><Relationship Id="rId1" Type="http://schemas.openxmlformats.org/officeDocument/2006/relationships/slideLayout" Target="../slideLayouts/slideLayout10.xml"/><Relationship Id="rId28" Type="http://schemas.openxmlformats.org/officeDocument/2006/relationships/customXml" Target="../ink/ink1508.xml"/><Relationship Id="rId49" Type="http://schemas.openxmlformats.org/officeDocument/2006/relationships/image" Target="../media/image1474.png"/><Relationship Id="rId114" Type="http://schemas.openxmlformats.org/officeDocument/2006/relationships/customXml" Target="../ink/ink1551.xml"/><Relationship Id="rId60" Type="http://schemas.openxmlformats.org/officeDocument/2006/relationships/customXml" Target="../ink/ink1524.xml"/><Relationship Id="rId81" Type="http://schemas.openxmlformats.org/officeDocument/2006/relationships/image" Target="../media/image1490.png"/><Relationship Id="rId135" Type="http://schemas.openxmlformats.org/officeDocument/2006/relationships/image" Target="../media/image1517.png"/><Relationship Id="rId156" Type="http://schemas.openxmlformats.org/officeDocument/2006/relationships/customXml" Target="../ink/ink1572.xml"/><Relationship Id="rId177" Type="http://schemas.openxmlformats.org/officeDocument/2006/relationships/image" Target="../media/image1538.png"/><Relationship Id="rId198" Type="http://schemas.openxmlformats.org/officeDocument/2006/relationships/customXml" Target="../ink/ink1593.xml"/><Relationship Id="rId202" Type="http://schemas.openxmlformats.org/officeDocument/2006/relationships/customXml" Target="../ink/ink1595.xml"/><Relationship Id="rId18" Type="http://schemas.openxmlformats.org/officeDocument/2006/relationships/customXml" Target="../ink/ink1503.xml"/><Relationship Id="rId39" Type="http://schemas.openxmlformats.org/officeDocument/2006/relationships/image" Target="../media/image1469.png"/><Relationship Id="rId50" Type="http://schemas.openxmlformats.org/officeDocument/2006/relationships/customXml" Target="../ink/ink1519.xml"/><Relationship Id="rId104" Type="http://schemas.openxmlformats.org/officeDocument/2006/relationships/customXml" Target="../ink/ink1546.xml"/><Relationship Id="rId125" Type="http://schemas.openxmlformats.org/officeDocument/2006/relationships/image" Target="../media/image1512.png"/><Relationship Id="rId146" Type="http://schemas.openxmlformats.org/officeDocument/2006/relationships/customXml" Target="../ink/ink1567.xml"/><Relationship Id="rId167" Type="http://schemas.openxmlformats.org/officeDocument/2006/relationships/image" Target="../media/image1533.png"/><Relationship Id="rId188" Type="http://schemas.openxmlformats.org/officeDocument/2006/relationships/customXml" Target="../ink/ink1588.xml"/><Relationship Id="rId71" Type="http://schemas.openxmlformats.org/officeDocument/2006/relationships/image" Target="../media/image1485.png"/><Relationship Id="rId92" Type="http://schemas.openxmlformats.org/officeDocument/2006/relationships/customXml" Target="../ink/ink1540.xml"/><Relationship Id="rId2" Type="http://schemas.openxmlformats.org/officeDocument/2006/relationships/customXml" Target="../ink/ink1495.xml"/><Relationship Id="rId29" Type="http://schemas.openxmlformats.org/officeDocument/2006/relationships/image" Target="../media/image14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01.xml"/><Relationship Id="rId13" Type="http://schemas.openxmlformats.org/officeDocument/2006/relationships/image" Target="../media/image1559.png"/><Relationship Id="rId18" Type="http://schemas.openxmlformats.org/officeDocument/2006/relationships/customXml" Target="../ink/ink1606.xml"/><Relationship Id="rId26" Type="http://schemas.openxmlformats.org/officeDocument/2006/relationships/customXml" Target="../ink/ink1610.xml"/><Relationship Id="rId3" Type="http://schemas.openxmlformats.org/officeDocument/2006/relationships/image" Target="../media/image1554.png"/><Relationship Id="rId21" Type="http://schemas.openxmlformats.org/officeDocument/2006/relationships/image" Target="../media/image1563.png"/><Relationship Id="rId7" Type="http://schemas.openxmlformats.org/officeDocument/2006/relationships/image" Target="../media/image1556.png"/><Relationship Id="rId12" Type="http://schemas.openxmlformats.org/officeDocument/2006/relationships/customXml" Target="../ink/ink1603.xml"/><Relationship Id="rId17" Type="http://schemas.openxmlformats.org/officeDocument/2006/relationships/image" Target="../media/image1561.png"/><Relationship Id="rId25" Type="http://schemas.openxmlformats.org/officeDocument/2006/relationships/image" Target="../media/image1565.png"/><Relationship Id="rId2" Type="http://schemas.openxmlformats.org/officeDocument/2006/relationships/customXml" Target="../ink/ink1598.xml"/><Relationship Id="rId16" Type="http://schemas.openxmlformats.org/officeDocument/2006/relationships/customXml" Target="../ink/ink1605.xml"/><Relationship Id="rId20" Type="http://schemas.openxmlformats.org/officeDocument/2006/relationships/customXml" Target="../ink/ink1607.xml"/><Relationship Id="rId29" Type="http://schemas.openxmlformats.org/officeDocument/2006/relationships/image" Target="../media/image1567.png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600.xml"/><Relationship Id="rId11" Type="http://schemas.openxmlformats.org/officeDocument/2006/relationships/image" Target="../media/image1558.png"/><Relationship Id="rId24" Type="http://schemas.openxmlformats.org/officeDocument/2006/relationships/customXml" Target="../ink/ink1609.xml"/><Relationship Id="rId5" Type="http://schemas.openxmlformats.org/officeDocument/2006/relationships/image" Target="../media/image1555.png"/><Relationship Id="rId15" Type="http://schemas.openxmlformats.org/officeDocument/2006/relationships/image" Target="../media/image1560.png"/><Relationship Id="rId23" Type="http://schemas.openxmlformats.org/officeDocument/2006/relationships/image" Target="../media/image1564.png"/><Relationship Id="rId28" Type="http://schemas.openxmlformats.org/officeDocument/2006/relationships/customXml" Target="../ink/ink1611.xml"/><Relationship Id="rId10" Type="http://schemas.openxmlformats.org/officeDocument/2006/relationships/customXml" Target="../ink/ink1602.xml"/><Relationship Id="rId19" Type="http://schemas.openxmlformats.org/officeDocument/2006/relationships/image" Target="../media/image1562.png"/><Relationship Id="rId4" Type="http://schemas.openxmlformats.org/officeDocument/2006/relationships/customXml" Target="../ink/ink1599.xml"/><Relationship Id="rId9" Type="http://schemas.openxmlformats.org/officeDocument/2006/relationships/image" Target="../media/image1557.png"/><Relationship Id="rId14" Type="http://schemas.openxmlformats.org/officeDocument/2006/relationships/customXml" Target="../ink/ink1604.xml"/><Relationship Id="rId22" Type="http://schemas.openxmlformats.org/officeDocument/2006/relationships/customXml" Target="../ink/ink1608.xml"/><Relationship Id="rId27" Type="http://schemas.openxmlformats.org/officeDocument/2006/relationships/image" Target="../media/image156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3.xml"/><Relationship Id="rId3" Type="http://schemas.openxmlformats.org/officeDocument/2006/relationships/image" Target="../media/image1053.png"/><Relationship Id="rId7" Type="http://schemas.openxmlformats.org/officeDocument/2006/relationships/customXml" Target="../ink/ink8.xml"/><Relationship Id="rId12" Type="http://schemas.openxmlformats.org/officeDocument/2006/relationships/image" Target="../media/image2293.png"/><Relationship Id="rId2" Type="http://schemas.openxmlformats.org/officeDocument/2006/relationships/customXml" Target="../ink/ink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92.png"/><Relationship Id="rId11" Type="http://schemas.openxmlformats.org/officeDocument/2006/relationships/customXml" Target="../ink/ink12.xml"/><Relationship Id="rId5" Type="http://schemas.openxmlformats.org/officeDocument/2006/relationships/customXml" Target="../ink/ink7.xml"/><Relationship Id="rId15" Type="http://schemas.openxmlformats.org/officeDocument/2006/relationships/customXml" Target="../ink/ink15.xml"/><Relationship Id="rId10" Type="http://schemas.openxmlformats.org/officeDocument/2006/relationships/customXml" Target="../ink/ink11.xml"/><Relationship Id="rId4" Type="http://schemas.openxmlformats.org/officeDocument/2006/relationships/customXml" Target="../ink/ink6.xml"/><Relationship Id="rId9" Type="http://schemas.openxmlformats.org/officeDocument/2006/relationships/customXml" Target="../ink/ink10.xml"/><Relationship Id="rId14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customXml" Target="../ink/ink24.xml"/><Relationship Id="rId18" Type="http://schemas.openxmlformats.org/officeDocument/2006/relationships/customXml" Target="../ink/ink28.xml"/><Relationship Id="rId26" Type="http://schemas.openxmlformats.org/officeDocument/2006/relationships/customXml" Target="../ink/ink36.xml"/><Relationship Id="rId3" Type="http://schemas.openxmlformats.org/officeDocument/2006/relationships/customXml" Target="../ink/ink16.xml"/><Relationship Id="rId21" Type="http://schemas.openxmlformats.org/officeDocument/2006/relationships/customXml" Target="../ink/ink31.xml"/><Relationship Id="rId7" Type="http://schemas.openxmlformats.org/officeDocument/2006/relationships/customXml" Target="../ink/ink19.xml"/><Relationship Id="rId12" Type="http://schemas.openxmlformats.org/officeDocument/2006/relationships/customXml" Target="../ink/ink23.xml"/><Relationship Id="rId17" Type="http://schemas.openxmlformats.org/officeDocument/2006/relationships/customXml" Target="../ink/ink27.xml"/><Relationship Id="rId25" Type="http://schemas.openxmlformats.org/officeDocument/2006/relationships/customXml" Target="../ink/ink35.xml"/><Relationship Id="rId2" Type="http://schemas.openxmlformats.org/officeDocument/2006/relationships/image" Target="../media/image9.png"/><Relationship Id="rId16" Type="http://schemas.openxmlformats.org/officeDocument/2006/relationships/customXml" Target="../ink/ink26.xml"/><Relationship Id="rId20" Type="http://schemas.openxmlformats.org/officeDocument/2006/relationships/customXml" Target="../ink/ink30.xml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18.xml"/><Relationship Id="rId11" Type="http://schemas.openxmlformats.org/officeDocument/2006/relationships/image" Target="../media/image2292.png"/><Relationship Id="rId24" Type="http://schemas.openxmlformats.org/officeDocument/2006/relationships/customXml" Target="../ink/ink34.xml"/><Relationship Id="rId5" Type="http://schemas.openxmlformats.org/officeDocument/2006/relationships/customXml" Target="../ink/ink17.xml"/><Relationship Id="rId15" Type="http://schemas.openxmlformats.org/officeDocument/2006/relationships/customXml" Target="../ink/ink25.xml"/><Relationship Id="rId23" Type="http://schemas.openxmlformats.org/officeDocument/2006/relationships/customXml" Target="../ink/ink33.xml"/><Relationship Id="rId28" Type="http://schemas.openxmlformats.org/officeDocument/2006/relationships/customXml" Target="../ink/ink37.xml"/><Relationship Id="rId10" Type="http://schemas.openxmlformats.org/officeDocument/2006/relationships/customXml" Target="../ink/ink22.xml"/><Relationship Id="rId19" Type="http://schemas.openxmlformats.org/officeDocument/2006/relationships/customXml" Target="../ink/ink29.xml"/><Relationship Id="rId31" Type="http://schemas.openxmlformats.org/officeDocument/2006/relationships/image" Target="../media/image10.png"/><Relationship Id="rId4" Type="http://schemas.openxmlformats.org/officeDocument/2006/relationships/image" Target="../media/image1053.png"/><Relationship Id="rId9" Type="http://schemas.openxmlformats.org/officeDocument/2006/relationships/customXml" Target="../ink/ink21.xml"/><Relationship Id="rId14" Type="http://schemas.openxmlformats.org/officeDocument/2006/relationships/image" Target="../media/image2294.png"/><Relationship Id="rId22" Type="http://schemas.openxmlformats.org/officeDocument/2006/relationships/customXml" Target="../ink/ink32.xml"/><Relationship Id="rId27" Type="http://schemas.openxmlformats.org/officeDocument/2006/relationships/image" Target="../media/image2295.png"/><Relationship Id="rId30" Type="http://schemas.openxmlformats.org/officeDocument/2006/relationships/customXml" Target="../ink/ink39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295.png"/><Relationship Id="rId21" Type="http://schemas.openxmlformats.org/officeDocument/2006/relationships/customXml" Target="../ink/ink56.xml"/><Relationship Id="rId42" Type="http://schemas.openxmlformats.org/officeDocument/2006/relationships/customXml" Target="../ink/ink69.xml"/><Relationship Id="rId47" Type="http://schemas.openxmlformats.org/officeDocument/2006/relationships/image" Target="../media/image20.png"/><Relationship Id="rId63" Type="http://schemas.openxmlformats.org/officeDocument/2006/relationships/image" Target="../media/image28.png"/><Relationship Id="rId68" Type="http://schemas.openxmlformats.org/officeDocument/2006/relationships/customXml" Target="../ink/ink82.xml"/><Relationship Id="rId7" Type="http://schemas.openxmlformats.org/officeDocument/2006/relationships/customXml" Target="../ink/ink44.xml"/><Relationship Id="rId71" Type="http://schemas.openxmlformats.org/officeDocument/2006/relationships/image" Target="../media/image32.png"/><Relationship Id="rId2" Type="http://schemas.openxmlformats.org/officeDocument/2006/relationships/customXml" Target="../ink/ink40.xml"/><Relationship Id="rId16" Type="http://schemas.openxmlformats.org/officeDocument/2006/relationships/customXml" Target="../ink/ink51.xml"/><Relationship Id="rId29" Type="http://schemas.openxmlformats.org/officeDocument/2006/relationships/image" Target="../media/image11.jpg"/><Relationship Id="rId11" Type="http://schemas.openxmlformats.org/officeDocument/2006/relationships/customXml" Target="../ink/ink47.xml"/><Relationship Id="rId24" Type="http://schemas.openxmlformats.org/officeDocument/2006/relationships/customXml" Target="../ink/ink59.xml"/><Relationship Id="rId32" Type="http://schemas.openxmlformats.org/officeDocument/2006/relationships/customXml" Target="../ink/ink64.xml"/><Relationship Id="rId37" Type="http://schemas.openxmlformats.org/officeDocument/2006/relationships/image" Target="../media/image15.png"/><Relationship Id="rId40" Type="http://schemas.openxmlformats.org/officeDocument/2006/relationships/customXml" Target="../ink/ink68.xml"/><Relationship Id="rId45" Type="http://schemas.openxmlformats.org/officeDocument/2006/relationships/image" Target="../media/image19.png"/><Relationship Id="rId53" Type="http://schemas.openxmlformats.org/officeDocument/2006/relationships/image" Target="../media/image23.png"/><Relationship Id="rId58" Type="http://schemas.openxmlformats.org/officeDocument/2006/relationships/customXml" Target="../ink/ink77.xml"/><Relationship Id="rId66" Type="http://schemas.openxmlformats.org/officeDocument/2006/relationships/customXml" Target="../ink/ink81.xml"/><Relationship Id="rId5" Type="http://schemas.openxmlformats.org/officeDocument/2006/relationships/customXml" Target="../ink/ink42.xml"/><Relationship Id="rId61" Type="http://schemas.openxmlformats.org/officeDocument/2006/relationships/image" Target="../media/image27.png"/><Relationship Id="rId19" Type="http://schemas.openxmlformats.org/officeDocument/2006/relationships/customXml" Target="../ink/ink54.xml"/><Relationship Id="rId14" Type="http://schemas.openxmlformats.org/officeDocument/2006/relationships/customXml" Target="../ink/ink49.xml"/><Relationship Id="rId22" Type="http://schemas.openxmlformats.org/officeDocument/2006/relationships/customXml" Target="../ink/ink57.xml"/><Relationship Id="rId27" Type="http://schemas.openxmlformats.org/officeDocument/2006/relationships/customXml" Target="../ink/ink61.xml"/><Relationship Id="rId30" Type="http://schemas.openxmlformats.org/officeDocument/2006/relationships/customXml" Target="../ink/ink63.xml"/><Relationship Id="rId35" Type="http://schemas.openxmlformats.org/officeDocument/2006/relationships/image" Target="../media/image14.png"/><Relationship Id="rId43" Type="http://schemas.openxmlformats.org/officeDocument/2006/relationships/image" Target="../media/image18.png"/><Relationship Id="rId48" Type="http://schemas.openxmlformats.org/officeDocument/2006/relationships/customXml" Target="../ink/ink72.xml"/><Relationship Id="rId56" Type="http://schemas.openxmlformats.org/officeDocument/2006/relationships/customXml" Target="../ink/ink76.xml"/><Relationship Id="rId64" Type="http://schemas.openxmlformats.org/officeDocument/2006/relationships/customXml" Target="../ink/ink80.xml"/><Relationship Id="rId69" Type="http://schemas.openxmlformats.org/officeDocument/2006/relationships/image" Target="../media/image31.png"/><Relationship Id="rId8" Type="http://schemas.openxmlformats.org/officeDocument/2006/relationships/customXml" Target="../ink/ink45.xml"/><Relationship Id="rId51" Type="http://schemas.openxmlformats.org/officeDocument/2006/relationships/image" Target="../media/image22.png"/><Relationship Id="rId3" Type="http://schemas.openxmlformats.org/officeDocument/2006/relationships/image" Target="../media/image1053.png"/><Relationship Id="rId12" Type="http://schemas.openxmlformats.org/officeDocument/2006/relationships/customXml" Target="../ink/ink48.xml"/><Relationship Id="rId17" Type="http://schemas.openxmlformats.org/officeDocument/2006/relationships/customXml" Target="../ink/ink52.xml"/><Relationship Id="rId25" Type="http://schemas.openxmlformats.org/officeDocument/2006/relationships/customXml" Target="../ink/ink60.xml"/><Relationship Id="rId33" Type="http://schemas.openxmlformats.org/officeDocument/2006/relationships/image" Target="../media/image13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59" Type="http://schemas.openxmlformats.org/officeDocument/2006/relationships/image" Target="../media/image26.png"/><Relationship Id="rId67" Type="http://schemas.openxmlformats.org/officeDocument/2006/relationships/image" Target="../media/image30.png"/><Relationship Id="rId20" Type="http://schemas.openxmlformats.org/officeDocument/2006/relationships/customXml" Target="../ink/ink55.xml"/><Relationship Id="rId41" Type="http://schemas.openxmlformats.org/officeDocument/2006/relationships/image" Target="../media/image17.png"/><Relationship Id="rId54" Type="http://schemas.openxmlformats.org/officeDocument/2006/relationships/customXml" Target="../ink/ink75.xml"/><Relationship Id="rId62" Type="http://schemas.openxmlformats.org/officeDocument/2006/relationships/customXml" Target="../ink/ink79.xml"/><Relationship Id="rId70" Type="http://schemas.openxmlformats.org/officeDocument/2006/relationships/customXml" Target="../ink/ink83.xml"/><Relationship Id="rId1" Type="http://schemas.openxmlformats.org/officeDocument/2006/relationships/slideLayout" Target="../slideLayouts/slideLayout10.xml"/><Relationship Id="rId6" Type="http://schemas.openxmlformats.org/officeDocument/2006/relationships/customXml" Target="../ink/ink43.xml"/><Relationship Id="rId15" Type="http://schemas.openxmlformats.org/officeDocument/2006/relationships/customXml" Target="../ink/ink50.xml"/><Relationship Id="rId23" Type="http://schemas.openxmlformats.org/officeDocument/2006/relationships/customXml" Target="../ink/ink58.xml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image" Target="../media/image21.png"/><Relationship Id="rId57" Type="http://schemas.openxmlformats.org/officeDocument/2006/relationships/image" Target="../media/image25.png"/><Relationship Id="rId10" Type="http://schemas.openxmlformats.org/officeDocument/2006/relationships/image" Target="../media/image2292.png"/><Relationship Id="rId31" Type="http://schemas.openxmlformats.org/officeDocument/2006/relationships/image" Target="../media/image12.png"/><Relationship Id="rId44" Type="http://schemas.openxmlformats.org/officeDocument/2006/relationships/customXml" Target="../ink/ink70.xml"/><Relationship Id="rId52" Type="http://schemas.openxmlformats.org/officeDocument/2006/relationships/customXml" Target="../ink/ink74.xml"/><Relationship Id="rId60" Type="http://schemas.openxmlformats.org/officeDocument/2006/relationships/customXml" Target="../ink/ink78.xml"/><Relationship Id="rId65" Type="http://schemas.openxmlformats.org/officeDocument/2006/relationships/image" Target="../media/image29.png"/><Relationship Id="rId4" Type="http://schemas.openxmlformats.org/officeDocument/2006/relationships/customXml" Target="../ink/ink41.xml"/><Relationship Id="rId9" Type="http://schemas.openxmlformats.org/officeDocument/2006/relationships/customXml" Target="../ink/ink46.xml"/><Relationship Id="rId13" Type="http://schemas.openxmlformats.org/officeDocument/2006/relationships/image" Target="../media/image2294.png"/><Relationship Id="rId18" Type="http://schemas.openxmlformats.org/officeDocument/2006/relationships/customXml" Target="../ink/ink53.xml"/><Relationship Id="rId39" Type="http://schemas.openxmlformats.org/officeDocument/2006/relationships/image" Target="../media/image16.png"/><Relationship Id="rId34" Type="http://schemas.openxmlformats.org/officeDocument/2006/relationships/customXml" Target="../ink/ink65.xml"/><Relationship Id="rId50" Type="http://schemas.openxmlformats.org/officeDocument/2006/relationships/customXml" Target="../ink/ink73.xml"/><Relationship Id="rId55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6D2F-C49D-4183-822E-14B205D3F8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CS 466/666</a:t>
            </a:r>
            <a:br>
              <a:rPr lang="en-CA" dirty="0"/>
            </a:br>
            <a:r>
              <a:rPr lang="en-CA" dirty="0"/>
              <a:t>Algorithm Design and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156E3-DF49-4C1D-815F-B49CAC8AFE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Lecture 3</a:t>
            </a:r>
          </a:p>
          <a:p>
            <a:r>
              <a:rPr lang="en-CA" dirty="0"/>
              <a:t>19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CFB66-E715-4041-BBE7-5248ABC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727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Graph </a:t>
            </a:r>
            <a:r>
              <a:rPr lang="en-CA" dirty="0" err="1"/>
              <a:t>Sparsification</a:t>
            </a:r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669D1-D91D-4239-8B8D-ACE3A2A06FEC}"/>
              </a:ext>
            </a:extLst>
          </p:cNvPr>
          <p:cNvSpPr txBox="1"/>
          <p:nvPr/>
        </p:nvSpPr>
        <p:spPr>
          <a:xfrm>
            <a:off x="781050" y="1200579"/>
            <a:ext cx="9523879" cy="2660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Given an undirected graph G=(V,E) with a weight w(e) on each edge e in E,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we are interested in finding a “sparse” graph H that approximates G well.</a:t>
            </a:r>
          </a:p>
          <a:p>
            <a:pPr>
              <a:lnSpc>
                <a:spcPct val="150000"/>
              </a:lnSpc>
            </a:pP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There are different notions of a </a:t>
            </a:r>
            <a:r>
              <a:rPr lang="en-CA" sz="2000" dirty="0" err="1"/>
              <a:t>sparsifier</a:t>
            </a:r>
            <a:r>
              <a:rPr lang="en-CA" sz="2000" dirty="0"/>
              <a:t>, depending on what properties to preserve.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We study a notion called cut </a:t>
            </a:r>
            <a:r>
              <a:rPr lang="en-CA" sz="2000" dirty="0" err="1"/>
              <a:t>sparsifier</a:t>
            </a:r>
            <a:r>
              <a:rPr lang="en-CA" sz="2000" dirty="0"/>
              <a:t>.</a:t>
            </a:r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10</a:t>
            </a:fld>
            <a:endParaRPr lang="en-C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4A15C7A-CA99-4303-85A8-9FF71E9E64A6}"/>
              </a:ext>
            </a:extLst>
          </p:cNvPr>
          <p:cNvGrpSpPr/>
          <p:nvPr/>
        </p:nvGrpSpPr>
        <p:grpSpPr>
          <a:xfrm>
            <a:off x="6668250" y="3107766"/>
            <a:ext cx="209160" cy="224280"/>
            <a:chOff x="6668250" y="3107766"/>
            <a:chExt cx="20916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8D02207-1AB8-4930-A374-46BB2E06975C}"/>
                    </a:ext>
                  </a:extLst>
                </p14:cNvPr>
                <p14:cNvContentPartPr/>
                <p14:nvPr/>
              </p14:nvContentPartPr>
              <p14:xfrm>
                <a:off x="6668250" y="3107766"/>
                <a:ext cx="143280" cy="1490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8D02207-1AB8-4930-A374-46BB2E06975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663930" y="3103446"/>
                  <a:ext cx="151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7CCF09-3C4F-40EE-BCE4-A9E5D2206AEF}"/>
                    </a:ext>
                  </a:extLst>
                </p14:cNvPr>
                <p14:cNvContentPartPr/>
                <p14:nvPr/>
              </p14:nvContentPartPr>
              <p14:xfrm>
                <a:off x="6678690" y="3217566"/>
                <a:ext cx="198720" cy="114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7CCF09-3C4F-40EE-BCE4-A9E5D2206AE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74370" y="3213246"/>
                  <a:ext cx="20736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546AC4-CDBD-4C88-A161-F725024215F6}"/>
              </a:ext>
            </a:extLst>
          </p:cNvPr>
          <p:cNvGrpSpPr/>
          <p:nvPr/>
        </p:nvGrpSpPr>
        <p:grpSpPr>
          <a:xfrm>
            <a:off x="6981810" y="3432846"/>
            <a:ext cx="996120" cy="283320"/>
            <a:chOff x="6981810" y="3432846"/>
            <a:chExt cx="9961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09ED460-4F16-4D56-94BB-13C0F10E7ECE}"/>
                    </a:ext>
                  </a:extLst>
                </p14:cNvPr>
                <p14:cNvContentPartPr/>
                <p14:nvPr/>
              </p14:nvContentPartPr>
              <p14:xfrm>
                <a:off x="6981810" y="3441126"/>
                <a:ext cx="79560" cy="13788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09ED460-4F16-4D56-94BB-13C0F10E7EC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7490" y="3436806"/>
                  <a:ext cx="88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1FDCDA3-E051-44B5-BBF8-1550F5D45C10}"/>
                    </a:ext>
                  </a:extLst>
                </p14:cNvPr>
                <p14:cNvContentPartPr/>
                <p14:nvPr/>
              </p14:nvContentPartPr>
              <p14:xfrm>
                <a:off x="7150650" y="3432846"/>
                <a:ext cx="98640" cy="2833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1FDCDA3-E051-44B5-BBF8-1550F5D45C1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46330" y="3428526"/>
                  <a:ext cx="107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0AB2B9-9C47-47C2-B2A5-B47CC19B78CD}"/>
                    </a:ext>
                  </a:extLst>
                </p14:cNvPr>
                <p14:cNvContentPartPr/>
                <p14:nvPr/>
              </p14:nvContentPartPr>
              <p14:xfrm>
                <a:off x="7312290" y="3497646"/>
                <a:ext cx="86760" cy="7992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0AB2B9-9C47-47C2-B2A5-B47CC19B78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07970" y="3493326"/>
                  <a:ext cx="95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8D6CA26-C599-4D20-A611-223749894A20}"/>
                    </a:ext>
                  </a:extLst>
                </p14:cNvPr>
                <p14:cNvContentPartPr/>
                <p14:nvPr/>
              </p14:nvContentPartPr>
              <p14:xfrm>
                <a:off x="7468170" y="3501966"/>
                <a:ext cx="104400" cy="100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8D6CA26-C599-4D20-A611-223749894A2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63850" y="3497646"/>
                  <a:ext cx="1130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2F950ED-B48F-48E6-982C-92EB807BAB1C}"/>
                    </a:ext>
                  </a:extLst>
                </p14:cNvPr>
                <p14:cNvContentPartPr/>
                <p14:nvPr/>
              </p14:nvContentPartPr>
              <p14:xfrm>
                <a:off x="7607130" y="3491886"/>
                <a:ext cx="96480" cy="1083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2F950ED-B48F-48E6-982C-92EB807BAB1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02810" y="3487566"/>
                  <a:ext cx="105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C671A1C-DBA7-4F14-AB4E-5E7A26AF6D1E}"/>
                    </a:ext>
                  </a:extLst>
                </p14:cNvPr>
                <p14:cNvContentPartPr/>
                <p14:nvPr/>
              </p14:nvContentPartPr>
              <p14:xfrm>
                <a:off x="7753290" y="3490806"/>
                <a:ext cx="81360" cy="10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C671A1C-DBA7-4F14-AB4E-5E7A26AF6D1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8970" y="3486486"/>
                  <a:ext cx="90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CE6DB8-C8BC-4C89-81C9-2D5D87651045}"/>
                    </a:ext>
                  </a:extLst>
                </p14:cNvPr>
                <p14:cNvContentPartPr/>
                <p14:nvPr/>
              </p14:nvContentPartPr>
              <p14:xfrm>
                <a:off x="7881810" y="3510966"/>
                <a:ext cx="96120" cy="87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CE6DB8-C8BC-4C89-81C9-2D5D8765104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877490" y="3506646"/>
                  <a:ext cx="104760" cy="9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3670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Cut Approximator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6669D1-D91D-4239-8B8D-ACE3A2A06FEC}"/>
                  </a:ext>
                </a:extLst>
              </p:cNvPr>
              <p:cNvSpPr txBox="1"/>
              <p:nvPr/>
            </p:nvSpPr>
            <p:spPr>
              <a:xfrm>
                <a:off x="781050" y="1174195"/>
                <a:ext cx="9523879" cy="539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be the set of edges with one endpoint in S and one endpoint in V-S.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))=</m:t>
                    </m:r>
                    <m:nary>
                      <m:naryPr>
                        <m:chr m:val="∑"/>
                        <m:sup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CA" sz="2000" dirty="0"/>
                  <a:t> be the total weight of edges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b="1" u="sng" dirty="0"/>
                  <a:t>Definition</a:t>
                </a:r>
                <a:r>
                  <a:rPr lang="en-CA" sz="2000" dirty="0"/>
                  <a:t> (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A weighted graph H=(V,F) is an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 of G=(V,E) if for </a:t>
                </a:r>
                <a:r>
                  <a:rPr lang="en-CA" sz="2000" b="1" i="1" dirty="0"/>
                  <a:t>every</a:t>
                </a:r>
                <a:r>
                  <a:rPr lang="en-CA" sz="2000" dirty="0"/>
                  <a:t>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Note that edges in G and H could have different weights.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6669D1-D91D-4239-8B8D-ACE3A2A0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74195"/>
                <a:ext cx="9523879" cy="5399683"/>
              </a:xfrm>
              <a:prstGeom prst="rect">
                <a:avLst/>
              </a:prstGeom>
              <a:blipFill>
                <a:blip r:embed="rId2"/>
                <a:stretch>
                  <a:fillRect l="-640" b="-113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11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D0A0EB-649C-4137-B48F-057216F28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418" y="3942096"/>
            <a:ext cx="4245143" cy="19225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8AFF144-FCED-447A-9C0B-9B9B8C71C8C5}"/>
                  </a:ext>
                </a:extLst>
              </p14:cNvPr>
              <p14:cNvContentPartPr/>
              <p14:nvPr/>
            </p14:nvContentPartPr>
            <p14:xfrm>
              <a:off x="1212810" y="1656606"/>
              <a:ext cx="691560" cy="244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8AFF144-FCED-447A-9C0B-9B9B8C71C8C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8490" y="1652286"/>
                <a:ext cx="70020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A965978-5881-4D3A-9F35-2C9556D3FE16}"/>
              </a:ext>
            </a:extLst>
          </p:cNvPr>
          <p:cNvGrpSpPr/>
          <p:nvPr/>
        </p:nvGrpSpPr>
        <p:grpSpPr>
          <a:xfrm>
            <a:off x="7195290" y="512166"/>
            <a:ext cx="1072080" cy="792720"/>
            <a:chOff x="7195290" y="512166"/>
            <a:chExt cx="1072080" cy="79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2D235A9-A7A2-4637-B7D4-6770E3FE4F5E}"/>
                    </a:ext>
                  </a:extLst>
                </p14:cNvPr>
                <p14:cNvContentPartPr/>
                <p14:nvPr/>
              </p14:nvContentPartPr>
              <p14:xfrm>
                <a:off x="7497330" y="586326"/>
                <a:ext cx="425160" cy="4723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2D235A9-A7A2-4637-B7D4-6770E3FE4F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93010" y="582006"/>
                  <a:ext cx="43380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BDCC9A-3D56-43BE-BA4A-513453BE17E4}"/>
                    </a:ext>
                  </a:extLst>
                </p14:cNvPr>
                <p14:cNvContentPartPr/>
                <p14:nvPr/>
              </p14:nvContentPartPr>
              <p14:xfrm>
                <a:off x="7195290" y="512166"/>
                <a:ext cx="139680" cy="213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BDCC9A-3D56-43BE-BA4A-513453BE17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90970" y="507846"/>
                  <a:ext cx="1483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834AFCF-8F7B-4BA6-9F55-DA54AA35302C}"/>
                    </a:ext>
                  </a:extLst>
                </p14:cNvPr>
                <p14:cNvContentPartPr/>
                <p14:nvPr/>
              </p14:nvContentPartPr>
              <p14:xfrm>
                <a:off x="8090970" y="1064406"/>
                <a:ext cx="138240" cy="19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834AFCF-8F7B-4BA6-9F55-DA54AA35302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86650" y="1060086"/>
                  <a:ext cx="146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E9D6A45-528A-44D9-B2A4-945D34793DEB}"/>
                    </a:ext>
                  </a:extLst>
                </p14:cNvPr>
                <p14:cNvContentPartPr/>
                <p14:nvPr/>
              </p14:nvContentPartPr>
              <p14:xfrm>
                <a:off x="8153970" y="1157646"/>
                <a:ext cx="113400" cy="147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E9D6A45-528A-44D9-B2A4-945D34793DE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9650" y="1153326"/>
                  <a:ext cx="122040" cy="15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C66737-E021-498E-BB74-84BC078A01F2}"/>
                  </a:ext>
                </a:extLst>
              </p14:cNvPr>
              <p14:cNvContentPartPr/>
              <p14:nvPr/>
            </p14:nvContentPartPr>
            <p14:xfrm>
              <a:off x="1228650" y="2130366"/>
              <a:ext cx="936360" cy="277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C66737-E021-498E-BB74-84BC078A01F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24330" y="2126046"/>
                <a:ext cx="945000" cy="3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DE99339-D144-41EF-B71C-E0A5A1DB3769}"/>
              </a:ext>
            </a:extLst>
          </p:cNvPr>
          <p:cNvGrpSpPr/>
          <p:nvPr/>
        </p:nvGrpSpPr>
        <p:grpSpPr>
          <a:xfrm>
            <a:off x="7721970" y="277086"/>
            <a:ext cx="574200" cy="541440"/>
            <a:chOff x="7721970" y="277086"/>
            <a:chExt cx="574200" cy="54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F30B56-6DF3-4A94-836B-E6FF5BD64BA5}"/>
                    </a:ext>
                  </a:extLst>
                </p14:cNvPr>
                <p14:cNvContentPartPr/>
                <p14:nvPr/>
              </p14:nvContentPartPr>
              <p14:xfrm>
                <a:off x="7721970" y="380046"/>
                <a:ext cx="391320" cy="335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F30B56-6DF3-4A94-836B-E6FF5BD64BA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17650" y="375726"/>
                  <a:ext cx="39996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4076F8-4E9D-43CE-828E-C4023225E7BB}"/>
                    </a:ext>
                  </a:extLst>
                </p14:cNvPr>
                <p14:cNvContentPartPr/>
                <p14:nvPr/>
              </p14:nvContentPartPr>
              <p14:xfrm>
                <a:off x="7779210" y="703326"/>
                <a:ext cx="516960" cy="1152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4076F8-4E9D-43CE-828E-C4023225E7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74890" y="699006"/>
                  <a:ext cx="525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CC7B8E-8288-4D9C-A131-71961175562B}"/>
                    </a:ext>
                  </a:extLst>
                </p14:cNvPr>
                <p14:cNvContentPartPr/>
                <p14:nvPr/>
              </p14:nvContentPartPr>
              <p14:xfrm>
                <a:off x="7938330" y="277086"/>
                <a:ext cx="17640" cy="111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CC7B8E-8288-4D9C-A131-71961175562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34010" y="272766"/>
                  <a:ext cx="26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E4E88D5-1C5C-4F49-A0DA-8208F7ABD1F5}"/>
                    </a:ext>
                  </a:extLst>
                </p14:cNvPr>
                <p14:cNvContentPartPr/>
                <p14:nvPr/>
              </p14:nvContentPartPr>
              <p14:xfrm>
                <a:off x="8156850" y="546726"/>
                <a:ext cx="72000" cy="12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4E88D5-1C5C-4F49-A0DA-8208F7ABD1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52530" y="542406"/>
                  <a:ext cx="80640" cy="13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2F1115-6B4B-47D5-ABED-A392E89B249A}"/>
              </a:ext>
            </a:extLst>
          </p:cNvPr>
          <p:cNvGrpSpPr/>
          <p:nvPr/>
        </p:nvGrpSpPr>
        <p:grpSpPr>
          <a:xfrm>
            <a:off x="7244610" y="948486"/>
            <a:ext cx="448560" cy="398520"/>
            <a:chOff x="7244610" y="948486"/>
            <a:chExt cx="448560" cy="39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5163FA9-1A9C-486C-A8B4-91A9212713C2}"/>
                    </a:ext>
                  </a:extLst>
                </p14:cNvPr>
                <p14:cNvContentPartPr/>
                <p14:nvPr/>
              </p14:nvContentPartPr>
              <p14:xfrm>
                <a:off x="7244610" y="971526"/>
                <a:ext cx="351360" cy="2127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5163FA9-1A9C-486C-A8B4-91A9212713C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40290" y="967206"/>
                  <a:ext cx="3600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E3CDEF3-9148-4263-851E-BA66F2873FCB}"/>
                    </a:ext>
                  </a:extLst>
                </p14:cNvPr>
                <p14:cNvContentPartPr/>
                <p14:nvPr/>
              </p14:nvContentPartPr>
              <p14:xfrm>
                <a:off x="7614330" y="1025166"/>
                <a:ext cx="78840" cy="214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E3CDEF3-9148-4263-851E-BA66F2873F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10010" y="1020846"/>
                  <a:ext cx="874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3F59CAD-4550-4FD9-9557-5B85FD28CD89}"/>
                    </a:ext>
                  </a:extLst>
                </p14:cNvPr>
                <p14:cNvContentPartPr/>
                <p14:nvPr/>
              </p14:nvContentPartPr>
              <p14:xfrm>
                <a:off x="7273410" y="948486"/>
                <a:ext cx="86400" cy="907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3F59CAD-4550-4FD9-9557-5B85FD28CD8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69090" y="944166"/>
                  <a:ext cx="95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C0A48AF-3D51-4B1D-95D8-4EDDBF8F951F}"/>
                    </a:ext>
                  </a:extLst>
                </p14:cNvPr>
                <p14:cNvContentPartPr/>
                <p14:nvPr/>
              </p14:nvContentPartPr>
              <p14:xfrm>
                <a:off x="7457730" y="1235406"/>
                <a:ext cx="81720" cy="111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C0A48AF-3D51-4B1D-95D8-4EDDBF8F951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53410" y="1231086"/>
                  <a:ext cx="903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53A6B48-D087-40E3-A586-ABCF9E0117FD}"/>
                    </a:ext>
                  </a:extLst>
                </p14:cNvPr>
                <p14:cNvContentPartPr/>
                <p14:nvPr/>
              </p14:nvContentPartPr>
              <p14:xfrm>
                <a:off x="7507410" y="1202646"/>
                <a:ext cx="95760" cy="18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53A6B48-D087-40E3-A586-ABCF9E0117F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03090" y="1198326"/>
                  <a:ext cx="10440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12FBC3-97BF-42BC-8164-F3149AC7ADDB}"/>
              </a:ext>
            </a:extLst>
          </p:cNvPr>
          <p:cNvGrpSpPr/>
          <p:nvPr/>
        </p:nvGrpSpPr>
        <p:grpSpPr>
          <a:xfrm>
            <a:off x="9289050" y="679566"/>
            <a:ext cx="1587960" cy="345960"/>
            <a:chOff x="9289050" y="679566"/>
            <a:chExt cx="158796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AC4530C-3854-4B36-8DB8-3BE73AAB3E78}"/>
                    </a:ext>
                  </a:extLst>
                </p14:cNvPr>
                <p14:cNvContentPartPr/>
                <p14:nvPr/>
              </p14:nvContentPartPr>
              <p14:xfrm>
                <a:off x="9289050" y="774966"/>
                <a:ext cx="190440" cy="126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AC4530C-3854-4B36-8DB8-3BE73AAB3E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284730" y="770646"/>
                  <a:ext cx="19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E43ACAE-C4BC-43E3-BBDB-0E3147CF48EC}"/>
                    </a:ext>
                  </a:extLst>
                </p14:cNvPr>
                <p14:cNvContentPartPr/>
                <p14:nvPr/>
              </p14:nvContentPartPr>
              <p14:xfrm>
                <a:off x="9594690" y="720246"/>
                <a:ext cx="96840" cy="2037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E43ACAE-C4BC-43E3-BBDB-0E3147CF48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90370" y="715926"/>
                  <a:ext cx="1054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CB9D6C9-2ECF-451B-A18D-5A94EB1D305C}"/>
                    </a:ext>
                  </a:extLst>
                </p14:cNvPr>
                <p14:cNvContentPartPr/>
                <p14:nvPr/>
              </p14:nvContentPartPr>
              <p14:xfrm>
                <a:off x="9746970" y="710886"/>
                <a:ext cx="104400" cy="200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CB9D6C9-2ECF-451B-A18D-5A94EB1D305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742650" y="706566"/>
                  <a:ext cx="1130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EE63F14-4463-487F-A3E7-B7A850B46F63}"/>
                    </a:ext>
                  </a:extLst>
                </p14:cNvPr>
                <p14:cNvContentPartPr/>
                <p14:nvPr/>
              </p14:nvContentPartPr>
              <p14:xfrm>
                <a:off x="9893130" y="850566"/>
                <a:ext cx="81720" cy="120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EE63F14-4463-487F-A3E7-B7A850B46F6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88810" y="846246"/>
                  <a:ext cx="90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21CA44F-5459-49A6-A23C-768E3218B3AB}"/>
                    </a:ext>
                  </a:extLst>
                </p14:cNvPr>
                <p14:cNvContentPartPr/>
                <p14:nvPr/>
              </p14:nvContentPartPr>
              <p14:xfrm>
                <a:off x="9943890" y="919326"/>
                <a:ext cx="62640" cy="1062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21CA44F-5459-49A6-A23C-768E3218B3A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939570" y="914646"/>
                  <a:ext cx="71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6FAFEF5-A236-4D55-9613-6F10E5D6058A}"/>
                    </a:ext>
                  </a:extLst>
                </p14:cNvPr>
                <p14:cNvContentPartPr/>
                <p14:nvPr/>
              </p14:nvContentPartPr>
              <p14:xfrm>
                <a:off x="10060170" y="787566"/>
                <a:ext cx="177480" cy="1364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6FAFEF5-A236-4D55-9613-6F10E5D6058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055850" y="783246"/>
                  <a:ext cx="1861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DD04D53-45D9-4295-8584-0F4707A124B7}"/>
                    </a:ext>
                  </a:extLst>
                </p14:cNvPr>
                <p14:cNvContentPartPr/>
                <p14:nvPr/>
              </p14:nvContentPartPr>
              <p14:xfrm>
                <a:off x="10257090" y="755166"/>
                <a:ext cx="71280" cy="181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DD04D53-45D9-4295-8584-0F4707A124B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52770" y="750846"/>
                  <a:ext cx="799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107240E-2261-484A-89C0-C9A82BD913E3}"/>
                    </a:ext>
                  </a:extLst>
                </p14:cNvPr>
                <p14:cNvContentPartPr/>
                <p14:nvPr/>
              </p14:nvContentPartPr>
              <p14:xfrm>
                <a:off x="10357890" y="679566"/>
                <a:ext cx="83520" cy="316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107240E-2261-484A-89C0-C9A82BD913E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353570" y="675246"/>
                  <a:ext cx="921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4A1D7AD-B135-4F91-93A5-490A890155E9}"/>
                    </a:ext>
                  </a:extLst>
                </p14:cNvPr>
                <p14:cNvContentPartPr/>
                <p14:nvPr/>
              </p14:nvContentPartPr>
              <p14:xfrm>
                <a:off x="10582890" y="772086"/>
                <a:ext cx="91440" cy="428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4A1D7AD-B135-4F91-93A5-490A890155E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578570" y="767766"/>
                  <a:ext cx="1000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7C90721-ED17-43BA-AE26-06F92AF4AAD8}"/>
                    </a:ext>
                  </a:extLst>
                </p14:cNvPr>
                <p14:cNvContentPartPr/>
                <p14:nvPr/>
              </p14:nvContentPartPr>
              <p14:xfrm>
                <a:off x="10569930" y="853446"/>
                <a:ext cx="94320" cy="5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7C90721-ED17-43BA-AE26-06F92AF4AAD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565610" y="849126"/>
                  <a:ext cx="1029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42F83A6-1D62-4872-92D9-B854E252F291}"/>
                    </a:ext>
                  </a:extLst>
                </p14:cNvPr>
                <p14:cNvContentPartPr/>
                <p14:nvPr/>
              </p14:nvContentPartPr>
              <p14:xfrm>
                <a:off x="10751010" y="775686"/>
                <a:ext cx="36000" cy="1476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42F83A6-1D62-4872-92D9-B854E252F29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746690" y="771366"/>
                  <a:ext cx="44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315F7AC-481B-4BB6-9AB1-4A6965CBAD5E}"/>
                    </a:ext>
                  </a:extLst>
                </p14:cNvPr>
                <p14:cNvContentPartPr/>
                <p14:nvPr/>
              </p14:nvContentPartPr>
              <p14:xfrm>
                <a:off x="10872690" y="783966"/>
                <a:ext cx="4320" cy="5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315F7AC-481B-4BB6-9AB1-4A6965CBAD5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68370" y="779646"/>
                  <a:ext cx="129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E29AD5-1D3C-40BA-B05C-AFFD528AF61C}"/>
                    </a:ext>
                  </a:extLst>
                </p14:cNvPr>
                <p14:cNvContentPartPr/>
                <p14:nvPr/>
              </p14:nvContentPartPr>
              <p14:xfrm>
                <a:off x="10862970" y="781806"/>
                <a:ext cx="12600" cy="1515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E29AD5-1D3C-40BA-B05C-AFFD528AF61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858650" y="777486"/>
                  <a:ext cx="2124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777E1BC-85C5-4DA9-9EF2-5C1819EA828E}"/>
                  </a:ext>
                </a:extLst>
              </p14:cNvPr>
              <p14:cNvContentPartPr/>
              <p14:nvPr/>
            </p14:nvContentPartPr>
            <p14:xfrm>
              <a:off x="2049450" y="2648766"/>
              <a:ext cx="2022840" cy="7164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777E1BC-85C5-4DA9-9EF2-5C1819EA82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45130" y="2644446"/>
                <a:ext cx="203148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27CDBA6D-4FF8-42AB-9650-2C358D0520C4}"/>
              </a:ext>
            </a:extLst>
          </p:cNvPr>
          <p:cNvGrpSpPr/>
          <p:nvPr/>
        </p:nvGrpSpPr>
        <p:grpSpPr>
          <a:xfrm>
            <a:off x="7695690" y="2904726"/>
            <a:ext cx="789840" cy="442080"/>
            <a:chOff x="7695690" y="2904726"/>
            <a:chExt cx="789840" cy="44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663157F-FE50-4610-88E9-BBB76EC0A220}"/>
                    </a:ext>
                  </a:extLst>
                </p14:cNvPr>
                <p14:cNvContentPartPr/>
                <p14:nvPr/>
              </p14:nvContentPartPr>
              <p14:xfrm>
                <a:off x="7711890" y="2929566"/>
                <a:ext cx="729360" cy="417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663157F-FE50-4610-88E9-BBB76EC0A22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707570" y="2925246"/>
                  <a:ext cx="738000" cy="42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C39AAF0-39D3-49D1-81E5-19C99FAE9D67}"/>
                    </a:ext>
                  </a:extLst>
                </p14:cNvPr>
                <p14:cNvContentPartPr/>
                <p14:nvPr/>
              </p14:nvContentPartPr>
              <p14:xfrm>
                <a:off x="7695690" y="2904726"/>
                <a:ext cx="789840" cy="4165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C39AAF0-39D3-49D1-81E5-19C99FAE9D6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691370" y="2900406"/>
                  <a:ext cx="798480" cy="42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14C194F1-690B-4C3A-A658-5D54C77A88B8}"/>
                  </a:ext>
                </a:extLst>
              </p14:cNvPr>
              <p14:cNvContentPartPr/>
              <p14:nvPr/>
            </p14:nvContentPartPr>
            <p14:xfrm>
              <a:off x="5016930" y="3788526"/>
              <a:ext cx="1069920" cy="262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14C194F1-690B-4C3A-A658-5D54C77A88B8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012610" y="3784206"/>
                <a:ext cx="1078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F9037A85-22BF-4900-BE45-516C5224CA46}"/>
                  </a:ext>
                </a:extLst>
              </p14:cNvPr>
              <p14:cNvContentPartPr/>
              <p14:nvPr/>
            </p14:nvContentPartPr>
            <p14:xfrm>
              <a:off x="6503010" y="3763686"/>
              <a:ext cx="656280" cy="117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F9037A85-22BF-4900-BE45-516C5224CA4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98690" y="3759366"/>
                <a:ext cx="66492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3727264-46BF-46C3-AC2E-0C9D95AC5C8C}"/>
              </a:ext>
            </a:extLst>
          </p:cNvPr>
          <p:cNvGrpSpPr/>
          <p:nvPr/>
        </p:nvGrpSpPr>
        <p:grpSpPr>
          <a:xfrm>
            <a:off x="3000930" y="3763326"/>
            <a:ext cx="1555920" cy="83880"/>
            <a:chOff x="3000930" y="3763326"/>
            <a:chExt cx="1555920" cy="8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F6BB86-7440-4479-8FBE-063092B4214B}"/>
                    </a:ext>
                  </a:extLst>
                </p14:cNvPr>
                <p14:cNvContentPartPr/>
                <p14:nvPr/>
              </p14:nvContentPartPr>
              <p14:xfrm>
                <a:off x="3976530" y="3764406"/>
                <a:ext cx="580320" cy="421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F6BB86-7440-4479-8FBE-063092B421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972210" y="3760086"/>
                  <a:ext cx="5889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85D7CC-B671-43BB-8385-A7D8D4DC5ECD}"/>
                    </a:ext>
                  </a:extLst>
                </p14:cNvPr>
                <p14:cNvContentPartPr/>
                <p14:nvPr/>
              </p14:nvContentPartPr>
              <p14:xfrm>
                <a:off x="3706530" y="3776286"/>
                <a:ext cx="621360" cy="29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85D7CC-B671-43BB-8385-A7D8D4DC5EC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02210" y="3771966"/>
                  <a:ext cx="630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7A38A41-9111-4CAE-9EF5-18533B73776F}"/>
                    </a:ext>
                  </a:extLst>
                </p14:cNvPr>
                <p14:cNvContentPartPr/>
                <p14:nvPr/>
              </p14:nvContentPartPr>
              <p14:xfrm>
                <a:off x="3000930" y="3763326"/>
                <a:ext cx="593280" cy="83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7A38A41-9111-4CAE-9EF5-18533B73776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96610" y="3759006"/>
                  <a:ext cx="60192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CCE6AAB-0380-499A-87BD-A95C089F3811}"/>
              </a:ext>
            </a:extLst>
          </p:cNvPr>
          <p:cNvGrpSpPr/>
          <p:nvPr/>
        </p:nvGrpSpPr>
        <p:grpSpPr>
          <a:xfrm>
            <a:off x="9115170" y="3312966"/>
            <a:ext cx="858240" cy="1288080"/>
            <a:chOff x="9115170" y="3312966"/>
            <a:chExt cx="858240" cy="128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3684668-0909-4EC8-BD04-BC97ADC9B2DE}"/>
                    </a:ext>
                  </a:extLst>
                </p14:cNvPr>
                <p14:cNvContentPartPr/>
                <p14:nvPr/>
              </p14:nvContentPartPr>
              <p14:xfrm>
                <a:off x="9172410" y="3615006"/>
                <a:ext cx="801000" cy="761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3684668-0909-4EC8-BD04-BC97ADC9B2D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68090" y="3610686"/>
                  <a:ext cx="809640" cy="76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E365D03-D7AA-44AF-BA70-C30427246BC2}"/>
                    </a:ext>
                  </a:extLst>
                </p14:cNvPr>
                <p14:cNvContentPartPr/>
                <p14:nvPr/>
              </p14:nvContentPartPr>
              <p14:xfrm>
                <a:off x="9167010" y="3312966"/>
                <a:ext cx="256680" cy="3110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E365D03-D7AA-44AF-BA70-C30427246B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162690" y="3308646"/>
                  <a:ext cx="2653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A3EB7B0-E049-4813-A38F-E639FF01BEBD}"/>
                    </a:ext>
                  </a:extLst>
                </p14:cNvPr>
                <p14:cNvContentPartPr/>
                <p14:nvPr/>
              </p14:nvContentPartPr>
              <p14:xfrm>
                <a:off x="9452130" y="3708966"/>
                <a:ext cx="184680" cy="756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A3EB7B0-E049-4813-A38F-E639FF01BE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47810" y="3704646"/>
                  <a:ext cx="193320" cy="76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4F8FD2-E575-4CFE-95EE-0E5C1B33AF41}"/>
                    </a:ext>
                  </a:extLst>
                </p14:cNvPr>
                <p14:cNvContentPartPr/>
                <p14:nvPr/>
              </p14:nvContentPartPr>
              <p14:xfrm>
                <a:off x="9425850" y="3814086"/>
                <a:ext cx="311040" cy="509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4F8FD2-E575-4CFE-95EE-0E5C1B33AF4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421530" y="3809766"/>
                  <a:ext cx="31968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17DAE613-F19B-46FD-9E00-AABC342014E3}"/>
                    </a:ext>
                  </a:extLst>
                </p14:cNvPr>
                <p14:cNvContentPartPr/>
                <p14:nvPr/>
              </p14:nvContentPartPr>
              <p14:xfrm>
                <a:off x="9115170" y="4395486"/>
                <a:ext cx="147960" cy="2055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17DAE613-F19B-46FD-9E00-AABC342014E3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10850" y="4391166"/>
                  <a:ext cx="15660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8D633FB-95F3-403E-B582-97AADBF7A71B}"/>
              </a:ext>
            </a:extLst>
          </p:cNvPr>
          <p:cNvGrpSpPr/>
          <p:nvPr/>
        </p:nvGrpSpPr>
        <p:grpSpPr>
          <a:xfrm>
            <a:off x="9297330" y="5025126"/>
            <a:ext cx="920880" cy="1283400"/>
            <a:chOff x="9297330" y="5025126"/>
            <a:chExt cx="920880" cy="128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35241F-90B7-4424-A54D-590D239889D0}"/>
                    </a:ext>
                  </a:extLst>
                </p14:cNvPr>
                <p14:cNvContentPartPr/>
                <p14:nvPr/>
              </p14:nvContentPartPr>
              <p14:xfrm>
                <a:off x="9311370" y="5259846"/>
                <a:ext cx="891720" cy="8427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35241F-90B7-4424-A54D-590D239889D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07050" y="5255526"/>
                  <a:ext cx="900360" cy="8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3DB031E-11EA-4C70-99A3-BA96893B74D4}"/>
                    </a:ext>
                  </a:extLst>
                </p14:cNvPr>
                <p14:cNvContentPartPr/>
                <p14:nvPr/>
              </p14:nvContentPartPr>
              <p14:xfrm>
                <a:off x="10041090" y="5025126"/>
                <a:ext cx="15840" cy="209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3DB031E-11EA-4C70-99A3-BA96893B74D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036770" y="5020806"/>
                  <a:ext cx="244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E084E17-691C-4B6B-B840-32D5DE917262}"/>
                    </a:ext>
                  </a:extLst>
                </p14:cNvPr>
                <p14:cNvContentPartPr/>
                <p14:nvPr/>
              </p14:nvContentPartPr>
              <p14:xfrm>
                <a:off x="10023450" y="5126286"/>
                <a:ext cx="194760" cy="136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E084E17-691C-4B6B-B840-32D5DE91726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19130" y="5121966"/>
                  <a:ext cx="203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785DE1-92A2-4894-B26E-658CD86FF284}"/>
                    </a:ext>
                  </a:extLst>
                </p14:cNvPr>
                <p14:cNvContentPartPr/>
                <p14:nvPr/>
              </p14:nvContentPartPr>
              <p14:xfrm>
                <a:off x="10163850" y="5039526"/>
                <a:ext cx="32400" cy="2714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785DE1-92A2-4894-B26E-658CD86FF28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159530" y="5035206"/>
                  <a:ext cx="41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A7466F4-9B3C-4755-8B76-68C96CC69DAB}"/>
                    </a:ext>
                  </a:extLst>
                </p14:cNvPr>
                <p14:cNvContentPartPr/>
                <p14:nvPr/>
              </p14:nvContentPartPr>
              <p14:xfrm>
                <a:off x="9545010" y="5439126"/>
                <a:ext cx="337680" cy="70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A7466F4-9B3C-4755-8B76-68C96CC69DA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40690" y="5434806"/>
                  <a:ext cx="3463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9E9B08-C25B-407C-B7BA-30EA382DE68D}"/>
                    </a:ext>
                  </a:extLst>
                </p14:cNvPr>
                <p14:cNvContentPartPr/>
                <p14:nvPr/>
              </p14:nvContentPartPr>
              <p14:xfrm>
                <a:off x="9662370" y="5607246"/>
                <a:ext cx="320400" cy="93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9E9B08-C25B-407C-B7BA-30EA382DE68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658050" y="5602926"/>
                  <a:ext cx="3290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E0D468-CEB8-4BBF-8A54-3089B28E7BD8}"/>
                    </a:ext>
                  </a:extLst>
                </p14:cNvPr>
                <p14:cNvContentPartPr/>
                <p14:nvPr/>
              </p14:nvContentPartPr>
              <p14:xfrm>
                <a:off x="9601170" y="5816406"/>
                <a:ext cx="374760" cy="428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E0D468-CEB8-4BBF-8A54-3089B28E7B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596850" y="5812086"/>
                  <a:ext cx="383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1EBC145-0B18-40EB-A4A6-5248E66487A0}"/>
                    </a:ext>
                  </a:extLst>
                </p14:cNvPr>
                <p14:cNvContentPartPr/>
                <p14:nvPr/>
              </p14:nvContentPartPr>
              <p14:xfrm>
                <a:off x="9633930" y="5530206"/>
                <a:ext cx="408600" cy="3686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1EBC145-0B18-40EB-A4A6-5248E66487A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629610" y="5525886"/>
                  <a:ext cx="41724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4A4F092-396B-4A56-AAF9-AC4196D1AA11}"/>
                    </a:ext>
                  </a:extLst>
                </p14:cNvPr>
                <p14:cNvContentPartPr/>
                <p14:nvPr/>
              </p14:nvContentPartPr>
              <p14:xfrm>
                <a:off x="9664890" y="5632086"/>
                <a:ext cx="393120" cy="3466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4A4F092-396B-4A56-AAF9-AC4196D1AA1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60570" y="5627766"/>
                  <a:ext cx="4017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9A8EED7-0D8D-42D7-971E-122925C4FF9F}"/>
                    </a:ext>
                  </a:extLst>
                </p14:cNvPr>
                <p14:cNvContentPartPr/>
                <p14:nvPr/>
              </p14:nvContentPartPr>
              <p14:xfrm>
                <a:off x="9571650" y="5202246"/>
                <a:ext cx="221400" cy="9622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9A8EED7-0D8D-42D7-971E-122925C4FF9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567330" y="5197926"/>
                  <a:ext cx="230040" cy="9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CD0AC7E-A8C1-4B09-92E4-562143E34EA5}"/>
                    </a:ext>
                  </a:extLst>
                </p14:cNvPr>
                <p14:cNvContentPartPr/>
                <p14:nvPr/>
              </p14:nvContentPartPr>
              <p14:xfrm>
                <a:off x="9297330" y="6097926"/>
                <a:ext cx="131400" cy="210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CD0AC7E-A8C1-4B09-92E4-562143E34EA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93010" y="6093606"/>
                  <a:ext cx="140040" cy="21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C0CED33-E942-4090-997A-500F6BD88CA0}"/>
                  </a:ext>
                </a:extLst>
              </p14:cNvPr>
              <p14:cNvContentPartPr/>
              <p14:nvPr/>
            </p14:nvContentPartPr>
            <p14:xfrm>
              <a:off x="9061200" y="1967040"/>
              <a:ext cx="1866960" cy="7984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C0CED33-E942-4090-997A-500F6BD88CA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9051840" y="1957680"/>
                <a:ext cx="1885680" cy="81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533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First Result in Cut </a:t>
            </a:r>
            <a:r>
              <a:rPr lang="en-CA" dirty="0" err="1"/>
              <a:t>Sparsification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6669D1-D91D-4239-8B8D-ACE3A2A06FEC}"/>
                  </a:ext>
                </a:extLst>
              </p:cNvPr>
              <p:cNvSpPr txBox="1"/>
              <p:nvPr/>
            </p:nvSpPr>
            <p:spPr>
              <a:xfrm>
                <a:off x="781050" y="1174195"/>
                <a:ext cx="10653346" cy="3584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Karger came up with the first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 result and found surprising applications.</a:t>
                </a:r>
              </a:p>
              <a:p>
                <a:endParaRPr lang="en-CA" sz="2000" b="1" u="sng" dirty="0"/>
              </a:p>
              <a:p>
                <a:endParaRPr lang="en-CA" sz="2000" b="1" u="sng" dirty="0"/>
              </a:p>
              <a:p>
                <a:r>
                  <a:rPr lang="en-CA" sz="2000" b="1" u="sng" dirty="0"/>
                  <a:t>Assumptions:</a:t>
                </a:r>
                <a:r>
                  <a:rPr lang="en-CA" sz="2000" dirty="0"/>
                  <a:t> The graph G is unweighted and the min-cut value of G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With the assumption on the min-cut value, there is a very simple algorithm for graph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Algorithm</a:t>
                </a:r>
                <a:r>
                  <a:rPr lang="en-CA" sz="2000" dirty="0"/>
                  <a:t>: Set a sampling probability p.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       For each edge e, with probability p, put e in H with weight 1/p.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86669D1-D91D-4239-8B8D-ACE3A2A06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74195"/>
                <a:ext cx="10653346" cy="3584058"/>
              </a:xfrm>
              <a:prstGeom prst="rect">
                <a:avLst/>
              </a:prstGeom>
              <a:blipFill>
                <a:blip r:embed="rId2"/>
                <a:stretch>
                  <a:fillRect l="-572" t="-1020" b="-20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12</a:t>
            </a:fld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BC0B7D-3D78-416E-B0E8-850B96B9405D}"/>
              </a:ext>
            </a:extLst>
          </p:cNvPr>
          <p:cNvSpPr/>
          <p:nvPr/>
        </p:nvSpPr>
        <p:spPr>
          <a:xfrm>
            <a:off x="781050" y="3815844"/>
            <a:ext cx="7914541" cy="1017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4B4BB30-7A7C-459F-AEA2-A8795C07CACB}"/>
                  </a:ext>
                </a:extLst>
              </p14:cNvPr>
              <p14:cNvContentPartPr/>
              <p14:nvPr/>
            </p14:nvContentPartPr>
            <p14:xfrm>
              <a:off x="3900600" y="1671120"/>
              <a:ext cx="7912440" cy="50068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4B4BB30-7A7C-459F-AEA2-A8795C07CA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91240" y="1661760"/>
                <a:ext cx="7931160" cy="502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813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Expectation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200579"/>
                <a:ext cx="9523879" cy="5470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each edge e in G, the expected weight of e in H is one.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By linearity of expectation, for every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,</a:t>
                </a:r>
              </a:p>
              <a:p>
                <a:endParaRPr lang="en-CA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CA" sz="2000" i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CA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CA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CA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sub>
                          </m:sSub>
                          <m:d>
                            <m:dPr>
                              <m:ctrlPr>
                                <a:rPr lang="en-CA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So, the expectation is correct for every cut 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But does it mean that all cuts will have value close to the expectation simultaneously?</a:t>
                </a:r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200579"/>
                <a:ext cx="9523879" cy="5470344"/>
              </a:xfrm>
              <a:prstGeom prst="rect">
                <a:avLst/>
              </a:prstGeom>
              <a:blipFill>
                <a:blip r:embed="rId2"/>
                <a:stretch>
                  <a:fillRect l="-640" t="-6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EA99810-2A23-4A87-B6D4-3D96DCA7C578}"/>
                  </a:ext>
                </a:extLst>
              </p14:cNvPr>
              <p14:cNvContentPartPr/>
              <p14:nvPr/>
            </p14:nvContentPartPr>
            <p14:xfrm>
              <a:off x="2487960" y="1690200"/>
              <a:ext cx="9634680" cy="3168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EA99810-2A23-4A87-B6D4-3D96DCA7C5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78600" y="1680840"/>
                <a:ext cx="9653400" cy="318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70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Karger’s Theorem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200579"/>
                <a:ext cx="9523879" cy="114281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u="sng" dirty="0"/>
                  <a:t>Theorem</a:t>
                </a:r>
                <a:r>
                  <a:rPr lang="en-CA" sz="2000" dirty="0"/>
                  <a:t> (Karger)   For any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CA" sz="2000" dirty="0"/>
                  <a:t>,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15</m:t>
                        </m:r>
                        <m:func>
                          <m:func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lang="en-CA" sz="2000" dirty="0"/>
                  <a:t>, where c is the min-cut value of 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Then H is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 of G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edges with probability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200579"/>
                <a:ext cx="9523879" cy="1142813"/>
              </a:xfrm>
              <a:prstGeom prst="rect">
                <a:avLst/>
              </a:prstGeom>
              <a:blipFill>
                <a:blip r:embed="rId2"/>
                <a:stretch>
                  <a:fillRect l="-575" b="-264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F87AD45-AB84-44BD-B7EE-DE191A511361}"/>
              </a:ext>
            </a:extLst>
          </p:cNvPr>
          <p:cNvSpPr txBox="1"/>
          <p:nvPr/>
        </p:nvSpPr>
        <p:spPr>
          <a:xfrm>
            <a:off x="781050" y="2765615"/>
            <a:ext cx="9523879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Note that when c is less than 15ln(n), then p is at least one and there is no </a:t>
            </a:r>
            <a:r>
              <a:rPr lang="en-CA" sz="2000" dirty="0" err="1"/>
              <a:t>sparsification</a:t>
            </a:r>
            <a:r>
              <a:rPr lang="en-CA" sz="2000" dirty="0"/>
              <a:t>.</a:t>
            </a:r>
          </a:p>
          <a:p>
            <a:endParaRPr lang="en-CA" sz="2000" dirty="0"/>
          </a:p>
          <a:p>
            <a:r>
              <a:rPr lang="en-CA" sz="2000" dirty="0"/>
              <a:t>We need to prove that the weight in </a:t>
            </a:r>
            <a:r>
              <a:rPr lang="en-CA" sz="2000" b="1" dirty="0"/>
              <a:t>every</a:t>
            </a:r>
            <a:r>
              <a:rPr lang="en-CA" sz="2000" dirty="0"/>
              <a:t> cut is close to its expected value.</a:t>
            </a:r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87E5100-C5D8-4D22-B914-DCD06BF67CA0}"/>
              </a:ext>
            </a:extLst>
          </p:cNvPr>
          <p:cNvGrpSpPr/>
          <p:nvPr/>
        </p:nvGrpSpPr>
        <p:grpSpPr>
          <a:xfrm>
            <a:off x="5414010" y="1080246"/>
            <a:ext cx="4631400" cy="714600"/>
            <a:chOff x="5414010" y="1080246"/>
            <a:chExt cx="4631400" cy="71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5005B15-6ACC-4CE5-A412-16219284FC77}"/>
                    </a:ext>
                  </a:extLst>
                </p14:cNvPr>
                <p14:cNvContentPartPr/>
                <p14:nvPr/>
              </p14:nvContentPartPr>
              <p14:xfrm>
                <a:off x="5414010" y="1133526"/>
                <a:ext cx="25200" cy="495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5005B15-6ACC-4CE5-A412-16219284FC7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409690" y="1129206"/>
                  <a:ext cx="338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C5CF8CD-379A-4E5B-B616-3E0EE3D141FA}"/>
                    </a:ext>
                  </a:extLst>
                </p14:cNvPr>
                <p14:cNvContentPartPr/>
                <p14:nvPr/>
              </p14:nvContentPartPr>
              <p14:xfrm>
                <a:off x="5418690" y="1491006"/>
                <a:ext cx="1127880" cy="3038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C5CF8CD-379A-4E5B-B616-3E0EE3D141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414370" y="1486686"/>
                  <a:ext cx="11365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B2EF16B-EB5F-483B-9D5A-E32182C4E20C}"/>
                    </a:ext>
                  </a:extLst>
                </p14:cNvPr>
                <p14:cNvContentPartPr/>
                <p14:nvPr/>
              </p14:nvContentPartPr>
              <p14:xfrm>
                <a:off x="5445330" y="1080246"/>
                <a:ext cx="1105560" cy="659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B2EF16B-EB5F-483B-9D5A-E32182C4E2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1010" y="1075926"/>
                  <a:ext cx="1114200" cy="66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F2C47F-63C8-4EA0-A47E-B9CCD164C79B}"/>
                    </a:ext>
                  </a:extLst>
                </p14:cNvPr>
                <p14:cNvContentPartPr/>
                <p14:nvPr/>
              </p14:nvContentPartPr>
              <p14:xfrm>
                <a:off x="7127610" y="1638246"/>
                <a:ext cx="209880" cy="2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F2C47F-63C8-4EA0-A47E-B9CCD164C79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23290" y="1633926"/>
                  <a:ext cx="21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9FD445-30A1-4F3B-A3BE-7AD04DEE8DB3}"/>
                    </a:ext>
                  </a:extLst>
                </p14:cNvPr>
                <p14:cNvContentPartPr/>
                <p14:nvPr/>
              </p14:nvContentPartPr>
              <p14:xfrm>
                <a:off x="7961010" y="1579206"/>
                <a:ext cx="2084400" cy="103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9FD445-30A1-4F3B-A3BE-7AD04DEE8DB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56690" y="1574886"/>
                  <a:ext cx="2093040" cy="112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A42B53A-93BA-47AE-B37C-19903B87FE2D}"/>
                  </a:ext>
                </a:extLst>
              </p14:cNvPr>
              <p14:cNvContentPartPr/>
              <p14:nvPr/>
            </p14:nvContentPartPr>
            <p14:xfrm>
              <a:off x="9305610" y="2405406"/>
              <a:ext cx="952200" cy="36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A42B53A-93BA-47AE-B37C-19903B87FE2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01290" y="2401086"/>
                <a:ext cx="96084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35F6613-35BB-4CD3-951F-13823FB6D4C8}"/>
                  </a:ext>
                </a:extLst>
              </p14:cNvPr>
              <p14:cNvContentPartPr/>
              <p14:nvPr/>
            </p14:nvContentPartPr>
            <p14:xfrm>
              <a:off x="2914530" y="3139806"/>
              <a:ext cx="1823400" cy="28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35F6613-35BB-4CD3-951F-13823FB6D4C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10210" y="3135486"/>
                <a:ext cx="183204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7CB9676-6781-4070-BA23-764EDCDA9888}"/>
              </a:ext>
            </a:extLst>
          </p:cNvPr>
          <p:cNvGrpSpPr/>
          <p:nvPr/>
        </p:nvGrpSpPr>
        <p:grpSpPr>
          <a:xfrm>
            <a:off x="4627410" y="3339966"/>
            <a:ext cx="693720" cy="437400"/>
            <a:chOff x="4627410" y="3339966"/>
            <a:chExt cx="693720" cy="4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3F7FBB2-C41D-494F-83FA-ADD41773AF05}"/>
                    </a:ext>
                  </a:extLst>
                </p14:cNvPr>
                <p14:cNvContentPartPr/>
                <p14:nvPr/>
              </p14:nvContentPartPr>
              <p14:xfrm>
                <a:off x="4657290" y="3715806"/>
                <a:ext cx="629280" cy="504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3F7FBB2-C41D-494F-83FA-ADD41773AF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52970" y="3711486"/>
                  <a:ext cx="637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A7C6B3-3708-4E75-A7AD-CFB8DB496881}"/>
                    </a:ext>
                  </a:extLst>
                </p14:cNvPr>
                <p14:cNvContentPartPr/>
                <p14:nvPr/>
              </p14:nvContentPartPr>
              <p14:xfrm>
                <a:off x="4640010" y="3394686"/>
                <a:ext cx="52920" cy="3826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A7C6B3-3708-4E75-A7AD-CFB8DB4968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35690" y="3390366"/>
                  <a:ext cx="6156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CA4C69E-339C-4A61-9E91-C4473BAC5BF3}"/>
                    </a:ext>
                  </a:extLst>
                </p14:cNvPr>
                <p14:cNvContentPartPr/>
                <p14:nvPr/>
              </p14:nvContentPartPr>
              <p14:xfrm>
                <a:off x="4627410" y="3339966"/>
                <a:ext cx="693720" cy="411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CA4C69E-339C-4A61-9E91-C4473BAC5BF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23090" y="3335646"/>
                  <a:ext cx="702360" cy="419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85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Analysis of One Cut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15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200579"/>
                <a:ext cx="9523879" cy="1121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Consider a subset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CA" sz="2000" dirty="0"/>
                  <a:t>.  Let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pPr>
                  <a:lnSpc>
                    <a:spcPct val="150000"/>
                  </a:lnSpc>
                </a:pPr>
                <a:endParaRPr lang="en-CA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200579"/>
                <a:ext cx="9523879" cy="1121846"/>
              </a:xfrm>
              <a:prstGeom prst="rect">
                <a:avLst/>
              </a:prstGeom>
              <a:blipFill>
                <a:blip r:embed="rId2"/>
                <a:stretch>
                  <a:fillRect l="-640" t="-32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485835C-6290-4445-91B9-0E5BB913852A}"/>
              </a:ext>
            </a:extLst>
          </p:cNvPr>
          <p:cNvGrpSpPr/>
          <p:nvPr/>
        </p:nvGrpSpPr>
        <p:grpSpPr>
          <a:xfrm>
            <a:off x="6209610" y="659766"/>
            <a:ext cx="1010160" cy="732240"/>
            <a:chOff x="6209610" y="659766"/>
            <a:chExt cx="1010160" cy="73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9F5BA0F-C28D-436A-ABE7-F59E74D9D546}"/>
                    </a:ext>
                  </a:extLst>
                </p14:cNvPr>
                <p14:cNvContentPartPr/>
                <p14:nvPr/>
              </p14:nvContentPartPr>
              <p14:xfrm>
                <a:off x="6478170" y="716646"/>
                <a:ext cx="488160" cy="5680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9F5BA0F-C28D-436A-ABE7-F59E74D9D54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473850" y="712326"/>
                  <a:ext cx="496800" cy="57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5DDCF7-74F8-4D0A-B245-865EBE5F3B67}"/>
                    </a:ext>
                  </a:extLst>
                </p14:cNvPr>
                <p14:cNvContentPartPr/>
                <p14:nvPr/>
              </p14:nvContentPartPr>
              <p14:xfrm>
                <a:off x="6209610" y="659766"/>
                <a:ext cx="151560" cy="216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5DDCF7-74F8-4D0A-B245-865EBE5F3B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05290" y="655446"/>
                  <a:ext cx="160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E33007F-5A09-4780-8158-21AB3B43AFF5}"/>
                    </a:ext>
                  </a:extLst>
                </p14:cNvPr>
                <p14:cNvContentPartPr/>
                <p14:nvPr/>
              </p14:nvContentPartPr>
              <p14:xfrm>
                <a:off x="6823770" y="781086"/>
                <a:ext cx="369720" cy="1152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E33007F-5A09-4780-8158-21AB3B43AFF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19450" y="776766"/>
                  <a:ext cx="37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A95BFA7-A962-46BA-B69F-6AA8E844BEA2}"/>
                    </a:ext>
                  </a:extLst>
                </p14:cNvPr>
                <p14:cNvContentPartPr/>
                <p14:nvPr/>
              </p14:nvContentPartPr>
              <p14:xfrm>
                <a:off x="6836730" y="993486"/>
                <a:ext cx="383040" cy="244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A95BFA7-A962-46BA-B69F-6AA8E844BE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832410" y="989166"/>
                  <a:ext cx="3916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AB2598A-4136-4889-9CDC-AC8BF1F3AD5E}"/>
                    </a:ext>
                  </a:extLst>
                </p14:cNvPr>
                <p14:cNvContentPartPr/>
                <p14:nvPr/>
              </p14:nvContentPartPr>
              <p14:xfrm>
                <a:off x="6717570" y="1151166"/>
                <a:ext cx="24480" cy="240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AB2598A-4136-4889-9CDC-AC8BF1F3AD5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13250" y="1146846"/>
                  <a:ext cx="33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DC93E0-1615-4346-A232-59BE5394CD1F}"/>
                    </a:ext>
                  </a:extLst>
                </p14:cNvPr>
                <p14:cNvContentPartPr/>
                <p14:nvPr/>
              </p14:nvContentPartPr>
              <p14:xfrm>
                <a:off x="6303570" y="1100766"/>
                <a:ext cx="318600" cy="2307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DC93E0-1615-4346-A232-59BE5394CD1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99250" y="1096446"/>
                  <a:ext cx="32724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D018FEF-89E0-4CD0-84DB-28EAAB45564E}"/>
              </a:ext>
            </a:extLst>
          </p:cNvPr>
          <p:cNvGrpSpPr/>
          <p:nvPr/>
        </p:nvGrpSpPr>
        <p:grpSpPr>
          <a:xfrm>
            <a:off x="4992450" y="1559406"/>
            <a:ext cx="289440" cy="115200"/>
            <a:chOff x="4992450" y="1559406"/>
            <a:chExt cx="289440" cy="11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A10C594-F9EB-4EE4-B632-A32EECE10836}"/>
                    </a:ext>
                  </a:extLst>
                </p14:cNvPr>
                <p14:cNvContentPartPr/>
                <p14:nvPr/>
              </p14:nvContentPartPr>
              <p14:xfrm>
                <a:off x="5027730" y="1559406"/>
                <a:ext cx="254160" cy="406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A10C594-F9EB-4EE4-B632-A32EECE1083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023410" y="1555086"/>
                  <a:ext cx="2628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9FA2125-F26E-41FF-912D-3992257F7DFE}"/>
                    </a:ext>
                  </a:extLst>
                </p14:cNvPr>
                <p14:cNvContentPartPr/>
                <p14:nvPr/>
              </p14:nvContentPartPr>
              <p14:xfrm>
                <a:off x="4992450" y="1664526"/>
                <a:ext cx="282600" cy="10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9FA2125-F26E-41FF-912D-3992257F7DF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88130" y="1660206"/>
                  <a:ext cx="291240" cy="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247DD95-C852-4467-8ED0-FEF9E65DCCF4}"/>
              </a:ext>
            </a:extLst>
          </p:cNvPr>
          <p:cNvGrpSpPr/>
          <p:nvPr/>
        </p:nvGrpSpPr>
        <p:grpSpPr>
          <a:xfrm>
            <a:off x="2882490" y="2030286"/>
            <a:ext cx="128520" cy="59040"/>
            <a:chOff x="2882490" y="2030286"/>
            <a:chExt cx="128520" cy="5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C1A73EC-5B70-4892-A285-88D63AB7F435}"/>
                    </a:ext>
                  </a:extLst>
                </p14:cNvPr>
                <p14:cNvContentPartPr/>
                <p14:nvPr/>
              </p14:nvContentPartPr>
              <p14:xfrm>
                <a:off x="2882490" y="2030286"/>
                <a:ext cx="128520" cy="10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C1A73EC-5B70-4892-A285-88D63AB7F43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78170" y="2025966"/>
                  <a:ext cx="1371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D1E7F7D-A318-42E9-81F1-ABA8FF268CBF}"/>
                    </a:ext>
                  </a:extLst>
                </p14:cNvPr>
                <p14:cNvContentPartPr/>
                <p14:nvPr/>
              </p14:nvContentPartPr>
              <p14:xfrm>
                <a:off x="2904810" y="2073486"/>
                <a:ext cx="102960" cy="15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D1E7F7D-A318-42E9-81F1-ABA8FF268C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00490" y="2069166"/>
                  <a:ext cx="11160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B866FAF-D2BF-42ED-8ADE-983C07C52CA9}"/>
              </a:ext>
            </a:extLst>
          </p:cNvPr>
          <p:cNvGrpSpPr/>
          <p:nvPr/>
        </p:nvGrpSpPr>
        <p:grpSpPr>
          <a:xfrm>
            <a:off x="8031210" y="1959366"/>
            <a:ext cx="572760" cy="204840"/>
            <a:chOff x="8031210" y="1959366"/>
            <a:chExt cx="57276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BCA6BFB-143E-4B65-A7B8-1956BA5FDAB2}"/>
                    </a:ext>
                  </a:extLst>
                </p14:cNvPr>
                <p14:cNvContentPartPr/>
                <p14:nvPr/>
              </p14:nvContentPartPr>
              <p14:xfrm>
                <a:off x="8031210" y="2045406"/>
                <a:ext cx="163800" cy="1108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BCA6BFB-143E-4B65-A7B8-1956BA5FDAB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26890" y="2041086"/>
                  <a:ext cx="172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9ACA87-D5C1-4796-897F-84583F001EEC}"/>
                    </a:ext>
                  </a:extLst>
                </p14:cNvPr>
                <p14:cNvContentPartPr/>
                <p14:nvPr/>
              </p14:nvContentPartPr>
              <p14:xfrm>
                <a:off x="8220570" y="1959366"/>
                <a:ext cx="204480" cy="1969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9ACA87-D5C1-4796-897F-84583F001EE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16250" y="1955046"/>
                  <a:ext cx="21312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182C517-64F8-4848-B5AC-73D0430E3679}"/>
                    </a:ext>
                  </a:extLst>
                </p14:cNvPr>
                <p14:cNvContentPartPr/>
                <p14:nvPr/>
              </p14:nvContentPartPr>
              <p14:xfrm>
                <a:off x="8458530" y="2056566"/>
                <a:ext cx="145440" cy="1076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182C517-64F8-4848-B5AC-73D0430E367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454210" y="2052246"/>
                  <a:ext cx="15408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C135409-804C-4DD0-89E3-55F53FF7C956}"/>
              </a:ext>
            </a:extLst>
          </p:cNvPr>
          <p:cNvGrpSpPr/>
          <p:nvPr/>
        </p:nvGrpSpPr>
        <p:grpSpPr>
          <a:xfrm>
            <a:off x="8875050" y="1744446"/>
            <a:ext cx="716040" cy="682560"/>
            <a:chOff x="8875050" y="1744446"/>
            <a:chExt cx="716040" cy="6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B4F3026-CE6A-4B42-B8EC-3B00CDF35172}"/>
                    </a:ext>
                  </a:extLst>
                </p14:cNvPr>
                <p14:cNvContentPartPr/>
                <p14:nvPr/>
              </p14:nvContentPartPr>
              <p14:xfrm>
                <a:off x="8875050" y="2028486"/>
                <a:ext cx="150840" cy="129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B4F3026-CE6A-4B42-B8EC-3B00CDF351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870730" y="2024166"/>
                  <a:ext cx="159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F27F589-C89A-4B0D-8233-CBE181F58356}"/>
                    </a:ext>
                  </a:extLst>
                </p14:cNvPr>
                <p14:cNvContentPartPr/>
                <p14:nvPr/>
              </p14:nvContentPartPr>
              <p14:xfrm>
                <a:off x="8933370" y="2040366"/>
                <a:ext cx="86040" cy="1566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F27F589-C89A-4B0D-8233-CBE181F583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29050" y="2036046"/>
                  <a:ext cx="94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BEB34D1-AD20-461D-A90A-943F65B77BE4}"/>
                    </a:ext>
                  </a:extLst>
                </p14:cNvPr>
                <p14:cNvContentPartPr/>
                <p14:nvPr/>
              </p14:nvContentPartPr>
              <p14:xfrm>
                <a:off x="9060450" y="2078166"/>
                <a:ext cx="235800" cy="1429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BEB34D1-AD20-461D-A90A-943F65B77BE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056130" y="2073846"/>
                  <a:ext cx="244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C95C365-3D0C-403B-8A16-F7D1B20A95C2}"/>
                    </a:ext>
                  </a:extLst>
                </p14:cNvPr>
                <p14:cNvContentPartPr/>
                <p14:nvPr/>
              </p14:nvContentPartPr>
              <p14:xfrm>
                <a:off x="9244770" y="2142606"/>
                <a:ext cx="78840" cy="17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C95C365-3D0C-403B-8A16-F7D1B20A95C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40450" y="2138286"/>
                  <a:ext cx="87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ECD6473-655F-4B90-808E-EE7DC2F3413B}"/>
                    </a:ext>
                  </a:extLst>
                </p14:cNvPr>
                <p14:cNvContentPartPr/>
                <p14:nvPr/>
              </p14:nvContentPartPr>
              <p14:xfrm>
                <a:off x="9439170" y="1744446"/>
                <a:ext cx="151920" cy="682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ECD6473-655F-4B90-808E-EE7DC2F3413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34850" y="1740126"/>
                  <a:ext cx="160560" cy="691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45A1172-2CD0-4E89-83BB-FC7E3A818F85}"/>
                  </a:ext>
                </a:extLst>
              </p14:cNvPr>
              <p14:cNvContentPartPr/>
              <p14:nvPr/>
            </p14:nvContentPartPr>
            <p14:xfrm>
              <a:off x="9837330" y="1785486"/>
              <a:ext cx="15840" cy="16884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45A1172-2CD0-4E89-83BB-FC7E3A818F8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833010" y="1781166"/>
                <a:ext cx="24480" cy="17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931C124C-F4D6-4588-B100-8B23A2CEEAB9}"/>
              </a:ext>
            </a:extLst>
          </p:cNvPr>
          <p:cNvGrpSpPr/>
          <p:nvPr/>
        </p:nvGrpSpPr>
        <p:grpSpPr>
          <a:xfrm>
            <a:off x="10276530" y="1741206"/>
            <a:ext cx="169200" cy="288720"/>
            <a:chOff x="10276530" y="1741206"/>
            <a:chExt cx="16920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E5AF06C-FAC8-484F-A2D9-F1FE0B0B8FAC}"/>
                    </a:ext>
                  </a:extLst>
                </p14:cNvPr>
                <p14:cNvContentPartPr/>
                <p14:nvPr/>
              </p14:nvContentPartPr>
              <p14:xfrm>
                <a:off x="10276530" y="1843446"/>
                <a:ext cx="24840" cy="83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E5AF06C-FAC8-484F-A2D9-F1FE0B0B8FA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272210" y="1839126"/>
                  <a:ext cx="33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5A34CEF-4916-4C9F-9735-631F5E24F4E0}"/>
                    </a:ext>
                  </a:extLst>
                </p14:cNvPr>
                <p14:cNvContentPartPr/>
                <p14:nvPr/>
              </p14:nvContentPartPr>
              <p14:xfrm>
                <a:off x="10281210" y="1741206"/>
                <a:ext cx="164520" cy="288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5A34CEF-4916-4C9F-9735-631F5E24F4E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76890" y="1736886"/>
                  <a:ext cx="1731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7EC781C-D68E-4660-8B7B-32C5025860A3}"/>
                    </a:ext>
                  </a:extLst>
                </p14:cNvPr>
                <p14:cNvContentPartPr/>
                <p14:nvPr/>
              </p14:nvContentPartPr>
              <p14:xfrm>
                <a:off x="10335210" y="1881966"/>
                <a:ext cx="84240" cy="6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7EC781C-D68E-4660-8B7B-32C5025860A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0890" y="1877646"/>
                  <a:ext cx="92880" cy="1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BDC5474-0E3F-4BCF-BEFA-F395EA8226E5}"/>
              </a:ext>
            </a:extLst>
          </p:cNvPr>
          <p:cNvGrpSpPr/>
          <p:nvPr/>
        </p:nvGrpSpPr>
        <p:grpSpPr>
          <a:xfrm>
            <a:off x="10730130" y="1751646"/>
            <a:ext cx="268920" cy="235800"/>
            <a:chOff x="10730130" y="1751646"/>
            <a:chExt cx="268920" cy="23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7D40AEE-EE09-4343-8CC2-1F071DF2A6A6}"/>
                    </a:ext>
                  </a:extLst>
                </p14:cNvPr>
                <p14:cNvContentPartPr/>
                <p14:nvPr/>
              </p14:nvContentPartPr>
              <p14:xfrm>
                <a:off x="10730130" y="1831926"/>
                <a:ext cx="23400" cy="155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7D40AEE-EE09-4343-8CC2-1F071DF2A6A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25810" y="1827606"/>
                  <a:ext cx="32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A90BC8F-47B8-4EF2-B37D-2BB098DA6BFF}"/>
                    </a:ext>
                  </a:extLst>
                </p14:cNvPr>
                <p14:cNvContentPartPr/>
                <p14:nvPr/>
              </p14:nvContentPartPr>
              <p14:xfrm>
                <a:off x="10730850" y="1817526"/>
                <a:ext cx="84240" cy="74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A90BC8F-47B8-4EF2-B37D-2BB098DA6BF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26530" y="1813206"/>
                  <a:ext cx="928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A58D49-57F7-4896-8A9D-FEFF72C396C7}"/>
                    </a:ext>
                  </a:extLst>
                </p14:cNvPr>
                <p14:cNvContentPartPr/>
                <p14:nvPr/>
              </p14:nvContentPartPr>
              <p14:xfrm>
                <a:off x="10845330" y="1751646"/>
                <a:ext cx="153720" cy="129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A58D49-57F7-4896-8A9D-FEFF72C396C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41010" y="1747326"/>
                  <a:ext cx="1623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2A5A3362-8667-428B-A758-230F7374F6CE}"/>
                    </a:ext>
                  </a:extLst>
                </p14:cNvPr>
                <p14:cNvContentPartPr/>
                <p14:nvPr/>
              </p14:nvContentPartPr>
              <p14:xfrm>
                <a:off x="10934610" y="1802406"/>
                <a:ext cx="56520" cy="21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2A5A3362-8667-428B-A758-230F7374F6C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930290" y="1798086"/>
                  <a:ext cx="65160" cy="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FD9B92-CD1D-4412-B71E-75821D71C5E5}"/>
              </a:ext>
            </a:extLst>
          </p:cNvPr>
          <p:cNvGrpSpPr/>
          <p:nvPr/>
        </p:nvGrpSpPr>
        <p:grpSpPr>
          <a:xfrm>
            <a:off x="11137650" y="1753446"/>
            <a:ext cx="592920" cy="204840"/>
            <a:chOff x="11137650" y="1753446"/>
            <a:chExt cx="59292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949F2EE-1419-4D51-948B-10862DB13FA1}"/>
                    </a:ext>
                  </a:extLst>
                </p14:cNvPr>
                <p14:cNvContentPartPr/>
                <p14:nvPr/>
              </p14:nvContentPartPr>
              <p14:xfrm>
                <a:off x="11137650" y="1799886"/>
                <a:ext cx="120960" cy="972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949F2EE-1419-4D51-948B-10862DB13FA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133330" y="1795566"/>
                  <a:ext cx="129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DB1D255-7A20-4F5B-AC18-09385A98DE67}"/>
                    </a:ext>
                  </a:extLst>
                </p14:cNvPr>
                <p14:cNvContentPartPr/>
                <p14:nvPr/>
              </p14:nvContentPartPr>
              <p14:xfrm>
                <a:off x="11353650" y="1775046"/>
                <a:ext cx="39960" cy="106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DB1D255-7A20-4F5B-AC18-09385A98DE6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49330" y="1770726"/>
                  <a:ext cx="486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8E12AF-3C40-4153-93D0-2901C5071531}"/>
                    </a:ext>
                  </a:extLst>
                </p14:cNvPr>
                <p14:cNvContentPartPr/>
                <p14:nvPr/>
              </p14:nvContentPartPr>
              <p14:xfrm>
                <a:off x="11447610" y="1761366"/>
                <a:ext cx="198000" cy="1335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8E12AF-3C40-4153-93D0-2901C507153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443290" y="1757046"/>
                  <a:ext cx="2066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F70DCC-7F6A-4D16-A6DC-16E31C0991FC}"/>
                    </a:ext>
                  </a:extLst>
                </p14:cNvPr>
                <p14:cNvContentPartPr/>
                <p14:nvPr/>
              </p14:nvContentPartPr>
              <p14:xfrm>
                <a:off x="11631210" y="1753446"/>
                <a:ext cx="99360" cy="204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F70DCC-7F6A-4D16-A6DC-16E31C0991F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626890" y="1749126"/>
                  <a:ext cx="108000" cy="21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0E1AE34-059E-4B7A-A928-53FA8E3405A2}"/>
                  </a:ext>
                </a:extLst>
              </p14:cNvPr>
              <p14:cNvContentPartPr/>
              <p14:nvPr/>
            </p14:nvContentPartPr>
            <p14:xfrm>
              <a:off x="9853890" y="2268606"/>
              <a:ext cx="100800" cy="11412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0E1AE34-059E-4B7A-A928-53FA8E3405A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849570" y="2264286"/>
                <a:ext cx="109440" cy="12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4790059-8B7F-4CFB-901E-1784EE35CA4B}"/>
              </a:ext>
            </a:extLst>
          </p:cNvPr>
          <p:cNvGrpSpPr/>
          <p:nvPr/>
        </p:nvGrpSpPr>
        <p:grpSpPr>
          <a:xfrm>
            <a:off x="10405410" y="2321526"/>
            <a:ext cx="284400" cy="106560"/>
            <a:chOff x="10405410" y="2321526"/>
            <a:chExt cx="284400" cy="1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0A7340DE-B570-45FB-ABC5-D654D3C60675}"/>
                    </a:ext>
                  </a:extLst>
                </p14:cNvPr>
                <p14:cNvContentPartPr/>
                <p14:nvPr/>
              </p14:nvContentPartPr>
              <p14:xfrm>
                <a:off x="10405410" y="2321526"/>
                <a:ext cx="71640" cy="968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0A7340DE-B570-45FB-ABC5-D654D3C6067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01090" y="2317206"/>
                  <a:ext cx="80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4973885-5171-473A-8E8F-0423B783F30D}"/>
                    </a:ext>
                  </a:extLst>
                </p14:cNvPr>
                <p14:cNvContentPartPr/>
                <p14:nvPr/>
              </p14:nvContentPartPr>
              <p14:xfrm>
                <a:off x="10563450" y="2324406"/>
                <a:ext cx="126360" cy="88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4973885-5171-473A-8E8F-0423B783F30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59130" y="2320086"/>
                  <a:ext cx="135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AB66C10-7CB0-4C27-87FB-DA498E64595F}"/>
                    </a:ext>
                  </a:extLst>
                </p14:cNvPr>
                <p14:cNvContentPartPr/>
                <p14:nvPr/>
              </p14:nvContentPartPr>
              <p14:xfrm>
                <a:off x="10485690" y="2417286"/>
                <a:ext cx="32760" cy="10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AB66C10-7CB0-4C27-87FB-DA498E64595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481370" y="2412966"/>
                  <a:ext cx="4140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6A0A70A-28EE-4E26-97BF-2D99C4688525}"/>
              </a:ext>
            </a:extLst>
          </p:cNvPr>
          <p:cNvGrpSpPr/>
          <p:nvPr/>
        </p:nvGrpSpPr>
        <p:grpSpPr>
          <a:xfrm>
            <a:off x="3229170" y="1776126"/>
            <a:ext cx="1542240" cy="701280"/>
            <a:chOff x="3229170" y="1776126"/>
            <a:chExt cx="154224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BB6DE5-DA40-4F93-A7EB-3190A9561BA5}"/>
                    </a:ext>
                  </a:extLst>
                </p14:cNvPr>
                <p14:cNvContentPartPr/>
                <p14:nvPr/>
              </p14:nvContentPartPr>
              <p14:xfrm>
                <a:off x="3329970" y="1874406"/>
                <a:ext cx="215280" cy="241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BB6DE5-DA40-4F93-A7EB-3190A9561BA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325650" y="1870086"/>
                  <a:ext cx="2239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0B50651-1915-4FED-943E-EA68B8B8324B}"/>
                    </a:ext>
                  </a:extLst>
                </p14:cNvPr>
                <p14:cNvContentPartPr/>
                <p14:nvPr/>
              </p14:nvContentPartPr>
              <p14:xfrm>
                <a:off x="3336090" y="1889526"/>
                <a:ext cx="225000" cy="1778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0B50651-1915-4FED-943E-EA68B8B8324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31770" y="1885206"/>
                  <a:ext cx="233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89FACF-65A1-4AD8-A598-DA151E477C45}"/>
                    </a:ext>
                  </a:extLst>
                </p14:cNvPr>
                <p14:cNvContentPartPr/>
                <p14:nvPr/>
              </p14:nvContentPartPr>
              <p14:xfrm>
                <a:off x="3229170" y="2249886"/>
                <a:ext cx="163800" cy="1108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89FACF-65A1-4AD8-A598-DA151E477C4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24850" y="2245566"/>
                  <a:ext cx="1724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7404809-2CBB-4AB9-B1D0-CD6B4086842A}"/>
                    </a:ext>
                  </a:extLst>
                </p14:cNvPr>
                <p14:cNvContentPartPr/>
                <p14:nvPr/>
              </p14:nvContentPartPr>
              <p14:xfrm>
                <a:off x="3432570" y="2224326"/>
                <a:ext cx="98280" cy="16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7404809-2CBB-4AB9-B1D0-CD6B4086842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428250" y="2220006"/>
                  <a:ext cx="106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C8F693-4BBB-4E97-A7C1-2A6590C33DDA}"/>
                    </a:ext>
                  </a:extLst>
                </p14:cNvPr>
                <p14:cNvContentPartPr/>
                <p14:nvPr/>
              </p14:nvContentPartPr>
              <p14:xfrm>
                <a:off x="3450570" y="2324406"/>
                <a:ext cx="98640" cy="7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C8F693-4BBB-4E97-A7C1-2A6590C33D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446250" y="2320086"/>
                  <a:ext cx="1072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B48C65C-006D-4B7C-A2B3-077BF4E94E2C}"/>
                    </a:ext>
                  </a:extLst>
                </p14:cNvPr>
                <p14:cNvContentPartPr/>
                <p14:nvPr/>
              </p14:nvContentPartPr>
              <p14:xfrm>
                <a:off x="3605730" y="2185086"/>
                <a:ext cx="88560" cy="1875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B48C65C-006D-4B7C-A2B3-077BF4E94E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01410" y="2180766"/>
                  <a:ext cx="972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A771EE7-5F51-45E1-9419-437799C8F9A0}"/>
                    </a:ext>
                  </a:extLst>
                </p14:cNvPr>
                <p14:cNvContentPartPr/>
                <p14:nvPr/>
              </p14:nvContentPartPr>
              <p14:xfrm>
                <a:off x="3757290" y="2294886"/>
                <a:ext cx="72000" cy="114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A771EE7-5F51-45E1-9419-437799C8F9A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52970" y="2290566"/>
                  <a:ext cx="806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C8E3DF7-E31C-4CD3-91D5-430D9BEA69BA}"/>
                    </a:ext>
                  </a:extLst>
                </p14:cNvPr>
                <p14:cNvContentPartPr/>
                <p14:nvPr/>
              </p14:nvContentPartPr>
              <p14:xfrm>
                <a:off x="3771690" y="2357526"/>
                <a:ext cx="79560" cy="119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C8E3DF7-E31C-4CD3-91D5-430D9BEA69B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767370" y="2353206"/>
                  <a:ext cx="882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5D8317D-F771-4FCE-B2F0-CAE4CC268336}"/>
                    </a:ext>
                  </a:extLst>
                </p14:cNvPr>
                <p14:cNvContentPartPr/>
                <p14:nvPr/>
              </p14:nvContentPartPr>
              <p14:xfrm>
                <a:off x="3872490" y="2202726"/>
                <a:ext cx="150120" cy="157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5D8317D-F771-4FCE-B2F0-CAE4CC26833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868170" y="2198406"/>
                  <a:ext cx="1587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39D8316-AE25-41AB-8C0D-09B5A9C8096F}"/>
                    </a:ext>
                  </a:extLst>
                </p14:cNvPr>
                <p14:cNvContentPartPr/>
                <p14:nvPr/>
              </p14:nvContentPartPr>
              <p14:xfrm>
                <a:off x="4044570" y="2199126"/>
                <a:ext cx="78840" cy="20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39D8316-AE25-41AB-8C0D-09B5A9C8096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40250" y="2194806"/>
                  <a:ext cx="8748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2DAE4EB-BC86-4336-8396-C547A23795F5}"/>
                    </a:ext>
                  </a:extLst>
                </p14:cNvPr>
                <p14:cNvContentPartPr/>
                <p14:nvPr/>
              </p14:nvContentPartPr>
              <p14:xfrm>
                <a:off x="4291890" y="1936326"/>
                <a:ext cx="155160" cy="159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2DAE4EB-BC86-4336-8396-C547A23795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287570" y="1932006"/>
                  <a:ext cx="163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C4203B1-AE5E-4C31-B9F2-B3AED5046FBC}"/>
                    </a:ext>
                  </a:extLst>
                </p14:cNvPr>
                <p14:cNvContentPartPr/>
                <p14:nvPr/>
              </p14:nvContentPartPr>
              <p14:xfrm>
                <a:off x="4324290" y="1931286"/>
                <a:ext cx="109440" cy="17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C4203B1-AE5E-4C31-B9F2-B3AED5046FB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319970" y="1926966"/>
                  <a:ext cx="1180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209F7A8-98C7-467B-B80F-DABAEED06FD6}"/>
                    </a:ext>
                  </a:extLst>
                </p14:cNvPr>
                <p14:cNvContentPartPr/>
                <p14:nvPr/>
              </p14:nvContentPartPr>
              <p14:xfrm>
                <a:off x="4481970" y="2065206"/>
                <a:ext cx="154800" cy="106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209F7A8-98C7-467B-B80F-DABAEED06FD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477650" y="2060886"/>
                  <a:ext cx="163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63BFA6F-45AB-4D15-93AC-BE93EB60DC12}"/>
                    </a:ext>
                  </a:extLst>
                </p14:cNvPr>
                <p14:cNvContentPartPr/>
                <p14:nvPr/>
              </p14:nvContentPartPr>
              <p14:xfrm>
                <a:off x="4025130" y="1872606"/>
                <a:ext cx="172440" cy="86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63BFA6F-45AB-4D15-93AC-BE93EB60DC1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020810" y="1868286"/>
                  <a:ext cx="181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7A47D7-1AE5-4590-AFC5-B2F6D016DA4B}"/>
                    </a:ext>
                  </a:extLst>
                </p14:cNvPr>
                <p14:cNvContentPartPr/>
                <p14:nvPr/>
              </p14:nvContentPartPr>
              <p14:xfrm>
                <a:off x="4033410" y="1886646"/>
                <a:ext cx="128160" cy="223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7A47D7-1AE5-4590-AFC5-B2F6D016DA4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29090" y="1882326"/>
                  <a:ext cx="1368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DA8E38-FBA9-4C73-96E9-B756A9B5DD5D}"/>
                    </a:ext>
                  </a:extLst>
                </p14:cNvPr>
                <p14:cNvContentPartPr/>
                <p14:nvPr/>
              </p14:nvContentPartPr>
              <p14:xfrm>
                <a:off x="4068330" y="2086806"/>
                <a:ext cx="101520" cy="15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DA8E38-FBA9-4C73-96E9-B756A9B5DD5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64010" y="2082486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3E1B476-EDB8-4D40-AE82-8C117A806886}"/>
                    </a:ext>
                  </a:extLst>
                </p14:cNvPr>
                <p14:cNvContentPartPr/>
                <p14:nvPr/>
              </p14:nvContentPartPr>
              <p14:xfrm>
                <a:off x="4237170" y="1776126"/>
                <a:ext cx="102960" cy="461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3E1B476-EDB8-4D40-AE82-8C117A80688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232850" y="1771806"/>
                  <a:ext cx="1116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0E496DC-7A34-4EE4-A3D3-58ED9C5AA9AA}"/>
                    </a:ext>
                  </a:extLst>
                </p14:cNvPr>
                <p14:cNvContentPartPr/>
                <p14:nvPr/>
              </p14:nvContentPartPr>
              <p14:xfrm>
                <a:off x="4594290" y="1804206"/>
                <a:ext cx="177120" cy="474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0E496DC-7A34-4EE4-A3D3-58ED9C5AA9A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589970" y="1799886"/>
                  <a:ext cx="185760" cy="48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C6B3DA4-32C8-4FA5-B8CD-488264DC63CA}"/>
              </a:ext>
            </a:extLst>
          </p:cNvPr>
          <p:cNvGrpSpPr/>
          <p:nvPr/>
        </p:nvGrpSpPr>
        <p:grpSpPr>
          <a:xfrm>
            <a:off x="5032050" y="2037126"/>
            <a:ext cx="126000" cy="96120"/>
            <a:chOff x="5032050" y="2037126"/>
            <a:chExt cx="126000" cy="9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D1BBA8-143C-4356-A8ED-DFCAA39B21AC}"/>
                    </a:ext>
                  </a:extLst>
                </p14:cNvPr>
                <p14:cNvContentPartPr/>
                <p14:nvPr/>
              </p14:nvContentPartPr>
              <p14:xfrm>
                <a:off x="5040690" y="2037126"/>
                <a:ext cx="90000" cy="79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D1BBA8-143C-4356-A8ED-DFCAA39B21A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36370" y="2032806"/>
                  <a:ext cx="98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F83A1DA-6509-4632-9EA8-C3BC0D1E4D31}"/>
                    </a:ext>
                  </a:extLst>
                </p14:cNvPr>
                <p14:cNvContentPartPr/>
                <p14:nvPr/>
              </p14:nvContentPartPr>
              <p14:xfrm>
                <a:off x="5032050" y="2122446"/>
                <a:ext cx="126000" cy="108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F83A1DA-6509-4632-9EA8-C3BC0D1E4D3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027730" y="2118126"/>
                  <a:ext cx="1346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745088B-55E3-40DD-BD89-45CFA788D21E}"/>
              </a:ext>
            </a:extLst>
          </p:cNvPr>
          <p:cNvGrpSpPr/>
          <p:nvPr/>
        </p:nvGrpSpPr>
        <p:grpSpPr>
          <a:xfrm>
            <a:off x="5531370" y="1940286"/>
            <a:ext cx="440280" cy="376200"/>
            <a:chOff x="5531370" y="1940286"/>
            <a:chExt cx="440280" cy="37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AF4DE39-6424-4077-9D60-2C16C34C9F9E}"/>
                    </a:ext>
                  </a:extLst>
                </p14:cNvPr>
                <p14:cNvContentPartPr/>
                <p14:nvPr/>
              </p14:nvContentPartPr>
              <p14:xfrm>
                <a:off x="5531370" y="1999326"/>
                <a:ext cx="48960" cy="317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AF4DE39-6424-4077-9D60-2C16C34C9F9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527050" y="1995006"/>
                  <a:ext cx="57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425BEA6-6ACE-4D44-85F2-0F82B50F0693}"/>
                    </a:ext>
                  </a:extLst>
                </p14:cNvPr>
                <p14:cNvContentPartPr/>
                <p14:nvPr/>
              </p14:nvContentPartPr>
              <p14:xfrm>
                <a:off x="5531730" y="2011926"/>
                <a:ext cx="146160" cy="1393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425BEA6-6ACE-4D44-85F2-0F82B50F069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527410" y="2007606"/>
                  <a:ext cx="154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1A845D1-3F36-4354-8C8D-CB62CCCF9FB0}"/>
                    </a:ext>
                  </a:extLst>
                </p14:cNvPr>
                <p14:cNvContentPartPr/>
                <p14:nvPr/>
              </p14:nvContentPartPr>
              <p14:xfrm>
                <a:off x="5732250" y="2079606"/>
                <a:ext cx="24480" cy="4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1A845D1-3F36-4354-8C8D-CB62CCCF9FB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727930" y="2075286"/>
                  <a:ext cx="33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76572D-C26D-478A-A58C-D4EB97466E6E}"/>
                    </a:ext>
                  </a:extLst>
                </p14:cNvPr>
                <p14:cNvContentPartPr/>
                <p14:nvPr/>
              </p14:nvContentPartPr>
              <p14:xfrm>
                <a:off x="5820090" y="1940286"/>
                <a:ext cx="52200" cy="255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76572D-C26D-478A-A58C-D4EB97466E6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815770" y="1935966"/>
                  <a:ext cx="608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060A8A-4FB1-4B40-A591-D43F8892006C}"/>
                    </a:ext>
                  </a:extLst>
                </p14:cNvPr>
                <p14:cNvContentPartPr/>
                <p14:nvPr/>
              </p14:nvContentPartPr>
              <p14:xfrm>
                <a:off x="5841690" y="2035686"/>
                <a:ext cx="129960" cy="145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060A8A-4FB1-4B40-A591-D43F8892006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837370" y="2031366"/>
                  <a:ext cx="138600" cy="15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738144C-28F8-42B4-B832-C22B55FC3999}"/>
              </a:ext>
            </a:extLst>
          </p:cNvPr>
          <p:cNvGrpSpPr/>
          <p:nvPr/>
        </p:nvGrpSpPr>
        <p:grpSpPr>
          <a:xfrm>
            <a:off x="1202370" y="1808526"/>
            <a:ext cx="1414440" cy="514440"/>
            <a:chOff x="1202370" y="1808526"/>
            <a:chExt cx="1414440" cy="5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D89AFB-32AA-4586-A6F3-6C771A73F15A}"/>
                    </a:ext>
                  </a:extLst>
                </p14:cNvPr>
                <p14:cNvContentPartPr/>
                <p14:nvPr/>
              </p14:nvContentPartPr>
              <p14:xfrm>
                <a:off x="1202370" y="1939926"/>
                <a:ext cx="193320" cy="277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D89AFB-32AA-4586-A6F3-6C771A73F15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98050" y="1935606"/>
                  <a:ext cx="20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201F7DA-F4EA-4F5E-B3CC-E40104C17593}"/>
                    </a:ext>
                  </a:extLst>
                </p14:cNvPr>
                <p14:cNvContentPartPr/>
                <p14:nvPr/>
              </p14:nvContentPartPr>
              <p14:xfrm>
                <a:off x="1221090" y="1955046"/>
                <a:ext cx="143280" cy="253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201F7DA-F4EA-4F5E-B3CC-E40104C1759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216770" y="1950726"/>
                  <a:ext cx="1519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30366D-34D7-42A5-BE13-146248567644}"/>
                    </a:ext>
                  </a:extLst>
                </p14:cNvPr>
                <p14:cNvContentPartPr/>
                <p14:nvPr/>
              </p14:nvContentPartPr>
              <p14:xfrm>
                <a:off x="1248090" y="2224326"/>
                <a:ext cx="146880" cy="21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30366D-34D7-42A5-BE13-14624856764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243770" y="2220006"/>
                  <a:ext cx="155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B1020AB-847B-45DA-B884-3A2EE38C7D8F}"/>
                    </a:ext>
                  </a:extLst>
                </p14:cNvPr>
                <p14:cNvContentPartPr/>
                <p14:nvPr/>
              </p14:nvContentPartPr>
              <p14:xfrm>
                <a:off x="1493610" y="1912566"/>
                <a:ext cx="133200" cy="299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B1020AB-847B-45DA-B884-3A2EE38C7D8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89290" y="1908246"/>
                  <a:ext cx="1418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EC6EB0-44A0-4D0B-B1FC-A9C216F80EF7}"/>
                    </a:ext>
                  </a:extLst>
                </p14:cNvPr>
                <p14:cNvContentPartPr/>
                <p14:nvPr/>
              </p14:nvContentPartPr>
              <p14:xfrm>
                <a:off x="1706730" y="1932726"/>
                <a:ext cx="124200" cy="255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EC6EB0-44A0-4D0B-B1FC-A9C216F80EF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702410" y="1928406"/>
                  <a:ext cx="132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1BA5698-6B05-4220-AC8D-17A7DB03A80C}"/>
                    </a:ext>
                  </a:extLst>
                </p14:cNvPr>
                <p14:cNvContentPartPr/>
                <p14:nvPr/>
              </p14:nvContentPartPr>
              <p14:xfrm>
                <a:off x="1901490" y="2118486"/>
                <a:ext cx="43920" cy="117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1BA5698-6B05-4220-AC8D-17A7DB03A80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897170" y="2114166"/>
                  <a:ext cx="52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6B6498-7A86-4731-BD7E-C30A8EEA6F12}"/>
                    </a:ext>
                  </a:extLst>
                </p14:cNvPr>
                <p14:cNvContentPartPr/>
                <p14:nvPr/>
              </p14:nvContentPartPr>
              <p14:xfrm>
                <a:off x="1921290" y="2152326"/>
                <a:ext cx="94320" cy="320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6B6498-7A86-4731-BD7E-C30A8EEA6F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16970" y="2148006"/>
                  <a:ext cx="102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FA082AA-5A03-4ACB-B3BC-3377C00E0C63}"/>
                    </a:ext>
                  </a:extLst>
                </p14:cNvPr>
                <p14:cNvContentPartPr/>
                <p14:nvPr/>
              </p14:nvContentPartPr>
              <p14:xfrm>
                <a:off x="1996530" y="2113086"/>
                <a:ext cx="25200" cy="119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FA082AA-5A03-4ACB-B3BC-3377C00E0C6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92210" y="2108766"/>
                  <a:ext cx="33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B773904-BC51-4150-8E1D-F739DAA6DE0F}"/>
                    </a:ext>
                  </a:extLst>
                </p14:cNvPr>
                <p14:cNvContentPartPr/>
                <p14:nvPr/>
              </p14:nvContentPartPr>
              <p14:xfrm>
                <a:off x="2089050" y="1962966"/>
                <a:ext cx="106920" cy="185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B773904-BC51-4150-8E1D-F739DAA6DE0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84730" y="1958646"/>
                  <a:ext cx="11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AC7090C-1DE3-49D6-A184-89E95CA044F3}"/>
                    </a:ext>
                  </a:extLst>
                </p14:cNvPr>
                <p14:cNvContentPartPr/>
                <p14:nvPr/>
              </p14:nvContentPartPr>
              <p14:xfrm>
                <a:off x="2228010" y="2000046"/>
                <a:ext cx="83880" cy="126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AC7090C-1DE3-49D6-A184-89E95CA044F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223690" y="1995726"/>
                  <a:ext cx="92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63C89E0-D41B-493A-B531-41E03D605BF6}"/>
                    </a:ext>
                  </a:extLst>
                </p14:cNvPr>
                <p14:cNvContentPartPr/>
                <p14:nvPr/>
              </p14:nvContentPartPr>
              <p14:xfrm>
                <a:off x="2346450" y="1958646"/>
                <a:ext cx="116640" cy="2142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63C89E0-D41B-493A-B531-41E03D605BF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42130" y="1954326"/>
                  <a:ext cx="125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1A1986D-A955-4647-A3A8-B2ABA65487CF}"/>
                    </a:ext>
                  </a:extLst>
                </p14:cNvPr>
                <p14:cNvContentPartPr/>
                <p14:nvPr/>
              </p14:nvContentPartPr>
              <p14:xfrm>
                <a:off x="2470650" y="1848846"/>
                <a:ext cx="146160" cy="400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1A1986D-A955-4647-A3A8-B2ABA65487C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466330" y="1844526"/>
                  <a:ext cx="15480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7ADFFA1-0B4D-4DCA-8841-6BE1C87CF258}"/>
                    </a:ext>
                  </a:extLst>
                </p14:cNvPr>
                <p14:cNvContentPartPr/>
                <p14:nvPr/>
              </p14:nvContentPartPr>
              <p14:xfrm>
                <a:off x="1667850" y="1854966"/>
                <a:ext cx="71280" cy="468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7ADFFA1-0B4D-4DCA-8841-6BE1C87CF25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663530" y="1850646"/>
                  <a:ext cx="799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EFC971-1395-4917-A3F4-2721661C35E2}"/>
                    </a:ext>
                  </a:extLst>
                </p14:cNvPr>
                <p14:cNvContentPartPr/>
                <p14:nvPr/>
              </p14:nvContentPartPr>
              <p14:xfrm>
                <a:off x="2446530" y="1808526"/>
                <a:ext cx="70920" cy="461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EFC971-1395-4917-A3F4-2721661C35E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442210" y="1804206"/>
                  <a:ext cx="79560" cy="47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AC4C67F-F6E0-4A1A-8FA0-3AB2E6C6237A}"/>
              </a:ext>
            </a:extLst>
          </p:cNvPr>
          <p:cNvGrpSpPr/>
          <p:nvPr/>
        </p:nvGrpSpPr>
        <p:grpSpPr>
          <a:xfrm>
            <a:off x="1318650" y="2857206"/>
            <a:ext cx="1044000" cy="283680"/>
            <a:chOff x="1318650" y="2857206"/>
            <a:chExt cx="104400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A27580-2BAA-4370-BFBA-662D1EB0F9F7}"/>
                    </a:ext>
                  </a:extLst>
                </p14:cNvPr>
                <p14:cNvContentPartPr/>
                <p14:nvPr/>
              </p14:nvContentPartPr>
              <p14:xfrm>
                <a:off x="1318650" y="2862606"/>
                <a:ext cx="141840" cy="192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A27580-2BAA-4370-BFBA-662D1EB0F9F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14330" y="2858286"/>
                  <a:ext cx="1504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C3639E-D694-4B80-BFE5-602EE40C5FA1}"/>
                    </a:ext>
                  </a:extLst>
                </p14:cNvPr>
                <p14:cNvContentPartPr/>
                <p14:nvPr/>
              </p14:nvContentPartPr>
              <p14:xfrm>
                <a:off x="1491450" y="2857206"/>
                <a:ext cx="148680" cy="205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C3639E-D694-4B80-BFE5-602EE40C5FA1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487130" y="2852886"/>
                  <a:ext cx="157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16DB962-2F06-482B-92A5-2D2CD5024CC5}"/>
                    </a:ext>
                  </a:extLst>
                </p14:cNvPr>
                <p14:cNvContentPartPr/>
                <p14:nvPr/>
              </p14:nvContentPartPr>
              <p14:xfrm>
                <a:off x="1661010" y="2943246"/>
                <a:ext cx="178560" cy="113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16DB962-2F06-482B-92A5-2D2CD5024CC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56690" y="2938926"/>
                  <a:ext cx="187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A9BFD69-CBDA-4982-B5DD-65113E481CEE}"/>
                    </a:ext>
                  </a:extLst>
                </p14:cNvPr>
                <p14:cNvContentPartPr/>
                <p14:nvPr/>
              </p14:nvContentPartPr>
              <p14:xfrm>
                <a:off x="1885290" y="2959086"/>
                <a:ext cx="129600" cy="85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A9BFD69-CBDA-4982-B5DD-65113E481CEE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80970" y="2954766"/>
                  <a:ext cx="138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FD46278-730F-4412-A24B-5CD674D735FF}"/>
                    </a:ext>
                  </a:extLst>
                </p14:cNvPr>
                <p14:cNvContentPartPr/>
                <p14:nvPr/>
              </p14:nvContentPartPr>
              <p14:xfrm>
                <a:off x="2039010" y="2955846"/>
                <a:ext cx="66240" cy="864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FD46278-730F-4412-A24B-5CD674D735F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34690" y="2951526"/>
                  <a:ext cx="74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E9BBD56-4A2E-42E4-96C8-369A07EE50BD}"/>
                    </a:ext>
                  </a:extLst>
                </p14:cNvPr>
                <p14:cNvContentPartPr/>
                <p14:nvPr/>
              </p14:nvContentPartPr>
              <p14:xfrm>
                <a:off x="2124330" y="2857206"/>
                <a:ext cx="191160" cy="283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E9BBD56-4A2E-42E4-96C8-369A07EE50BD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20010" y="2852886"/>
                  <a:ext cx="199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862FFFC-4271-4413-ACD4-1BC42631E78A}"/>
                    </a:ext>
                  </a:extLst>
                </p14:cNvPr>
                <p14:cNvContentPartPr/>
                <p14:nvPr/>
              </p14:nvContentPartPr>
              <p14:xfrm>
                <a:off x="2228010" y="2970966"/>
                <a:ext cx="134640" cy="90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862FFFC-4271-4413-ACD4-1BC42631E78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23690" y="2966646"/>
                  <a:ext cx="14328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BADEEB59-070C-4845-90E3-A0566CE9DCEE}"/>
              </a:ext>
            </a:extLst>
          </p:cNvPr>
          <p:cNvGrpSpPr/>
          <p:nvPr/>
        </p:nvGrpSpPr>
        <p:grpSpPr>
          <a:xfrm>
            <a:off x="3138090" y="2911566"/>
            <a:ext cx="266760" cy="261360"/>
            <a:chOff x="3138090" y="2911566"/>
            <a:chExt cx="266760" cy="26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95D4098-2111-42B6-8D29-34EDE82B3EF3}"/>
                    </a:ext>
                  </a:extLst>
                </p14:cNvPr>
                <p14:cNvContentPartPr/>
                <p14:nvPr/>
              </p14:nvContentPartPr>
              <p14:xfrm>
                <a:off x="3162570" y="2925246"/>
                <a:ext cx="41400" cy="2476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95D4098-2111-42B6-8D29-34EDE82B3E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158250" y="2920926"/>
                  <a:ext cx="50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CFB1CFD-536C-4B68-93FD-803D8D373D08}"/>
                    </a:ext>
                  </a:extLst>
                </p14:cNvPr>
                <p14:cNvContentPartPr/>
                <p14:nvPr/>
              </p14:nvContentPartPr>
              <p14:xfrm>
                <a:off x="3138090" y="2911566"/>
                <a:ext cx="131760" cy="1278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CFB1CFD-536C-4B68-93FD-803D8D373D0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33770" y="2907246"/>
                  <a:ext cx="140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585CBD1-E166-4467-B182-B4E7F6F55F2F}"/>
                    </a:ext>
                  </a:extLst>
                </p14:cNvPr>
                <p14:cNvContentPartPr/>
                <p14:nvPr/>
              </p14:nvContentPartPr>
              <p14:xfrm>
                <a:off x="3293970" y="3008406"/>
                <a:ext cx="110880" cy="1566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585CBD1-E166-4467-B182-B4E7F6F55F2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89650" y="3004086"/>
                  <a:ext cx="1195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819F054A-3CC1-4F2A-8FF3-BAFB4D3102BC}"/>
              </a:ext>
            </a:extLst>
          </p:cNvPr>
          <p:cNvGrpSpPr/>
          <p:nvPr/>
        </p:nvGrpSpPr>
        <p:grpSpPr>
          <a:xfrm>
            <a:off x="3589530" y="2892846"/>
            <a:ext cx="397080" cy="264960"/>
            <a:chOff x="3589530" y="2892846"/>
            <a:chExt cx="397080" cy="26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B3746BD-E79C-45B4-B3C4-414FD6D7A259}"/>
                    </a:ext>
                  </a:extLst>
                </p14:cNvPr>
                <p14:cNvContentPartPr/>
                <p14:nvPr/>
              </p14:nvContentPartPr>
              <p14:xfrm>
                <a:off x="3589530" y="2892846"/>
                <a:ext cx="99720" cy="2649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B3746BD-E79C-45B4-B3C4-414FD6D7A25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85210" y="2888526"/>
                  <a:ext cx="1083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7807EC9-98D5-4480-83F2-1889DEE4F3CE}"/>
                    </a:ext>
                  </a:extLst>
                </p14:cNvPr>
                <p14:cNvContentPartPr/>
                <p14:nvPr/>
              </p14:nvContentPartPr>
              <p14:xfrm>
                <a:off x="3842250" y="2913726"/>
                <a:ext cx="144360" cy="2257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7807EC9-98D5-4480-83F2-1889DEE4F3C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7930" y="2909406"/>
                  <a:ext cx="15300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ED3D17E-0F16-4D82-985D-37EF6AB62B5D}"/>
              </a:ext>
            </a:extLst>
          </p:cNvPr>
          <p:cNvGrpSpPr/>
          <p:nvPr/>
        </p:nvGrpSpPr>
        <p:grpSpPr>
          <a:xfrm>
            <a:off x="4255530" y="2898606"/>
            <a:ext cx="892440" cy="223200"/>
            <a:chOff x="4255530" y="2898606"/>
            <a:chExt cx="89244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82E5DC1A-4675-4DD7-9590-EEC16D4C4050}"/>
                    </a:ext>
                  </a:extLst>
                </p14:cNvPr>
                <p14:cNvContentPartPr/>
                <p14:nvPr/>
              </p14:nvContentPartPr>
              <p14:xfrm>
                <a:off x="4255530" y="2991126"/>
                <a:ext cx="104040" cy="130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82E5DC1A-4675-4DD7-9590-EEC16D4C405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251210" y="2986806"/>
                  <a:ext cx="112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1EAA4C5-7B76-4D88-80F7-A2621374229F}"/>
                    </a:ext>
                  </a:extLst>
                </p14:cNvPr>
                <p14:cNvContentPartPr/>
                <p14:nvPr/>
              </p14:nvContentPartPr>
              <p14:xfrm>
                <a:off x="4417530" y="3022446"/>
                <a:ext cx="29520" cy="85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1EAA4C5-7B76-4D88-80F7-A2621374229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413210" y="3018126"/>
                  <a:ext cx="381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4B2FE76-AB06-4569-9841-A44CF9374624}"/>
                    </a:ext>
                  </a:extLst>
                </p14:cNvPr>
                <p14:cNvContentPartPr/>
                <p14:nvPr/>
              </p14:nvContentPartPr>
              <p14:xfrm>
                <a:off x="4399890" y="2964846"/>
                <a:ext cx="180360" cy="135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4B2FE76-AB06-4569-9841-A44CF937462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95570" y="2960526"/>
                  <a:ext cx="189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9B1CCC5-6308-46A6-9073-1A3C3AFE095B}"/>
                    </a:ext>
                  </a:extLst>
                </p14:cNvPr>
                <p14:cNvContentPartPr/>
                <p14:nvPr/>
              </p14:nvContentPartPr>
              <p14:xfrm>
                <a:off x="4624530" y="2928486"/>
                <a:ext cx="38520" cy="181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9B1CCC5-6308-46A6-9073-1A3C3AFE095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620210" y="2924166"/>
                  <a:ext cx="471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25CED9-269D-465F-A844-334D37F7B966}"/>
                    </a:ext>
                  </a:extLst>
                </p14:cNvPr>
                <p14:cNvContentPartPr/>
                <p14:nvPr/>
              </p14:nvContentPartPr>
              <p14:xfrm>
                <a:off x="4685370" y="2936046"/>
                <a:ext cx="193320" cy="163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25CED9-269D-465F-A844-334D37F7B9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81050" y="2931726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4091CEA-8917-4A63-9C18-0600D4EDC1EE}"/>
                    </a:ext>
                  </a:extLst>
                </p14:cNvPr>
                <p14:cNvContentPartPr/>
                <p14:nvPr/>
              </p14:nvContentPartPr>
              <p14:xfrm>
                <a:off x="4771050" y="3004446"/>
                <a:ext cx="107640" cy="16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4091CEA-8917-4A63-9C18-0600D4EDC1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766730" y="3000126"/>
                  <a:ext cx="11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07D5C4A-D95A-46DC-928A-8D1CC1408D21}"/>
                    </a:ext>
                  </a:extLst>
                </p14:cNvPr>
                <p14:cNvContentPartPr/>
                <p14:nvPr/>
              </p14:nvContentPartPr>
              <p14:xfrm>
                <a:off x="4898850" y="2898606"/>
                <a:ext cx="249120" cy="207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07D5C4A-D95A-46DC-928A-8D1CC1408D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894530" y="2894286"/>
                  <a:ext cx="257760" cy="21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E0557C73-D4E1-4987-B562-D976CC5C8414}"/>
                  </a:ext>
                </a:extLst>
              </p14:cNvPr>
              <p14:cNvContentPartPr/>
              <p14:nvPr/>
            </p14:nvContentPartPr>
            <p14:xfrm>
              <a:off x="5228970" y="2814366"/>
              <a:ext cx="160920" cy="42984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E0557C73-D4E1-4987-B562-D976CC5C841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24650" y="2810046"/>
                <a:ext cx="169560" cy="4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3CB6F4A-D084-4672-8E6A-BBE4BF0578CA}"/>
              </a:ext>
            </a:extLst>
          </p:cNvPr>
          <p:cNvGrpSpPr/>
          <p:nvPr/>
        </p:nvGrpSpPr>
        <p:grpSpPr>
          <a:xfrm>
            <a:off x="5589690" y="3006966"/>
            <a:ext cx="118800" cy="91800"/>
            <a:chOff x="5589690" y="3006966"/>
            <a:chExt cx="118800" cy="9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C7A8CE7-F58A-4B6F-BCE4-D3A4D915B686}"/>
                    </a:ext>
                  </a:extLst>
                </p14:cNvPr>
                <p14:cNvContentPartPr/>
                <p14:nvPr/>
              </p14:nvContentPartPr>
              <p14:xfrm>
                <a:off x="5589690" y="3006966"/>
                <a:ext cx="112320" cy="216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C7A8CE7-F58A-4B6F-BCE4-D3A4D915B68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585370" y="3002646"/>
                  <a:ext cx="120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5E0D3D5-3A5C-4F1E-8A8E-02DB58240DE1}"/>
                    </a:ext>
                  </a:extLst>
                </p14:cNvPr>
                <p14:cNvContentPartPr/>
                <p14:nvPr/>
              </p14:nvContentPartPr>
              <p14:xfrm>
                <a:off x="5604090" y="3087966"/>
                <a:ext cx="104400" cy="10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5E0D3D5-3A5C-4F1E-8A8E-02DB58240DE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599770" y="3083646"/>
                  <a:ext cx="1130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8CE2BD7-8F02-4232-8021-707CA27340CE}"/>
              </a:ext>
            </a:extLst>
          </p:cNvPr>
          <p:cNvGrpSpPr/>
          <p:nvPr/>
        </p:nvGrpSpPr>
        <p:grpSpPr>
          <a:xfrm>
            <a:off x="5959050" y="2874486"/>
            <a:ext cx="296640" cy="285120"/>
            <a:chOff x="5959050" y="2874486"/>
            <a:chExt cx="29664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F7ED7B7-6994-4550-8545-73F0EE7CD551}"/>
                    </a:ext>
                  </a:extLst>
                </p14:cNvPr>
                <p14:cNvContentPartPr/>
                <p14:nvPr/>
              </p14:nvContentPartPr>
              <p14:xfrm>
                <a:off x="5966970" y="2879166"/>
                <a:ext cx="48960" cy="2671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F7ED7B7-6994-4550-8545-73F0EE7CD55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962650" y="2874846"/>
                  <a:ext cx="5760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A10A810-2A97-4D35-9DD1-1B1D46E682F5}"/>
                    </a:ext>
                  </a:extLst>
                </p14:cNvPr>
                <p14:cNvContentPartPr/>
                <p14:nvPr/>
              </p14:nvContentPartPr>
              <p14:xfrm>
                <a:off x="5959050" y="2874486"/>
                <a:ext cx="121320" cy="141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A10A810-2A97-4D35-9DD1-1B1D46E682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954730" y="2870166"/>
                  <a:ext cx="1299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6DDC2A9-82C4-4F3E-A2A0-56576C314E85}"/>
                    </a:ext>
                  </a:extLst>
                </p14:cNvPr>
                <p14:cNvContentPartPr/>
                <p14:nvPr/>
              </p14:nvContentPartPr>
              <p14:xfrm>
                <a:off x="6132210" y="3000846"/>
                <a:ext cx="123480" cy="1587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6DDC2A9-82C4-4F3E-A2A0-56576C314E8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127890" y="2996526"/>
                  <a:ext cx="132120" cy="16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AAF7E8E9-D22B-4C62-B584-F2DE4D751244}"/>
                  </a:ext>
                </a:extLst>
              </p14:cNvPr>
              <p14:cNvContentPartPr/>
              <p14:nvPr/>
            </p14:nvContentPartPr>
            <p14:xfrm>
              <a:off x="6427050" y="2806446"/>
              <a:ext cx="103680" cy="4359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AAF7E8E9-D22B-4C62-B584-F2DE4D751244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422730" y="2802126"/>
                <a:ext cx="11232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A5BD75D5-9B85-40BF-9584-51E7CD9915D8}"/>
                  </a:ext>
                </a:extLst>
              </p14:cNvPr>
              <p14:cNvContentPartPr/>
              <p14:nvPr/>
            </p14:nvContentPartPr>
            <p14:xfrm>
              <a:off x="6689490" y="2779086"/>
              <a:ext cx="38880" cy="41436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A5BD75D5-9B85-40BF-9584-51E7CD9915D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685170" y="2774766"/>
                <a:ext cx="47520" cy="42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7C89F18-6167-41DD-A831-02FF023ED8AC}"/>
              </a:ext>
            </a:extLst>
          </p:cNvPr>
          <p:cNvGrpSpPr/>
          <p:nvPr/>
        </p:nvGrpSpPr>
        <p:grpSpPr>
          <a:xfrm>
            <a:off x="6904050" y="2790606"/>
            <a:ext cx="1451880" cy="454680"/>
            <a:chOff x="6904050" y="2790606"/>
            <a:chExt cx="1451880" cy="45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60DF654-9DB4-44BF-907D-275D0D18428D}"/>
                    </a:ext>
                  </a:extLst>
                </p14:cNvPr>
                <p14:cNvContentPartPr/>
                <p14:nvPr/>
              </p14:nvContentPartPr>
              <p14:xfrm>
                <a:off x="6904050" y="2904726"/>
                <a:ext cx="33120" cy="190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60DF654-9DB4-44BF-907D-275D0D18428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899730" y="2900406"/>
                  <a:ext cx="417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5CFC8BD-18BA-4EE6-9836-6D2299F29266}"/>
                    </a:ext>
                  </a:extLst>
                </p14:cNvPr>
                <p14:cNvContentPartPr/>
                <p14:nvPr/>
              </p14:nvContentPartPr>
              <p14:xfrm>
                <a:off x="7015290" y="2879526"/>
                <a:ext cx="87120" cy="2066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5CFC8BD-18BA-4EE6-9836-6D2299F2926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010970" y="2875206"/>
                  <a:ext cx="95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8D89E2F-14ED-41C8-8448-72E75A272FDD}"/>
                    </a:ext>
                  </a:extLst>
                </p14:cNvPr>
                <p14:cNvContentPartPr/>
                <p14:nvPr/>
              </p14:nvContentPartPr>
              <p14:xfrm>
                <a:off x="7165050" y="3011286"/>
                <a:ext cx="106560" cy="1278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8D89E2F-14ED-41C8-8448-72E75A272FD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160730" y="3006966"/>
                  <a:ext cx="1152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0691288-EF6E-4822-8E9D-04B7178D3955}"/>
                    </a:ext>
                  </a:extLst>
                </p14:cNvPr>
                <p14:cNvContentPartPr/>
                <p14:nvPr/>
              </p14:nvContentPartPr>
              <p14:xfrm>
                <a:off x="7249650" y="2999766"/>
                <a:ext cx="34920" cy="15588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0691288-EF6E-4822-8E9D-04B7178D395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245330" y="2995446"/>
                  <a:ext cx="43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DC208A3-D242-4E5F-8644-EDB3FA91F525}"/>
                    </a:ext>
                  </a:extLst>
                </p14:cNvPr>
                <p14:cNvContentPartPr/>
                <p14:nvPr/>
              </p14:nvContentPartPr>
              <p14:xfrm>
                <a:off x="7336050" y="2925966"/>
                <a:ext cx="72360" cy="1713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DC208A3-D242-4E5F-8644-EDB3FA91F52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331730" y="2921646"/>
                  <a:ext cx="810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96F1015-58AF-4131-A49E-E1BDD6DF1D16}"/>
                    </a:ext>
                  </a:extLst>
                </p14:cNvPr>
                <p14:cNvContentPartPr/>
                <p14:nvPr/>
              </p14:nvContentPartPr>
              <p14:xfrm>
                <a:off x="7446210" y="2913366"/>
                <a:ext cx="155880" cy="1753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96F1015-58AF-4131-A49E-E1BDD6DF1D1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441890" y="2909046"/>
                  <a:ext cx="1645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04266E8-85D7-4090-97C6-2A35D2298EB7}"/>
                    </a:ext>
                  </a:extLst>
                </p14:cNvPr>
                <p14:cNvContentPartPr/>
                <p14:nvPr/>
              </p14:nvContentPartPr>
              <p14:xfrm>
                <a:off x="7654650" y="2790606"/>
                <a:ext cx="27720" cy="3402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04266E8-85D7-4090-97C6-2A35D2298EB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650330" y="2786286"/>
                  <a:ext cx="363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1DB238E-08FA-4818-96DE-FBBA366D86B9}"/>
                    </a:ext>
                  </a:extLst>
                </p14:cNvPr>
                <p14:cNvContentPartPr/>
                <p14:nvPr/>
              </p14:nvContentPartPr>
              <p14:xfrm>
                <a:off x="7807290" y="2975286"/>
                <a:ext cx="121680" cy="57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1DB238E-08FA-4818-96DE-FBBA366D86B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02970" y="2970966"/>
                  <a:ext cx="130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0556C26-669F-4B94-88FF-6A27B958304E}"/>
                    </a:ext>
                  </a:extLst>
                </p14:cNvPr>
                <p14:cNvContentPartPr/>
                <p14:nvPr/>
              </p14:nvContentPartPr>
              <p14:xfrm>
                <a:off x="8042370" y="2952966"/>
                <a:ext cx="56880" cy="292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0556C26-669F-4B94-88FF-6A27B95830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038050" y="2948646"/>
                  <a:ext cx="655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28369C3-BCA6-4768-8042-0EB17D44E7A6}"/>
                    </a:ext>
                  </a:extLst>
                </p14:cNvPr>
                <p14:cNvContentPartPr/>
                <p14:nvPr/>
              </p14:nvContentPartPr>
              <p14:xfrm>
                <a:off x="8051010" y="2931366"/>
                <a:ext cx="99000" cy="125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28369C3-BCA6-4768-8042-0EB17D44E7A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46690" y="2927046"/>
                  <a:ext cx="1076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F8CC7A4-320E-46D9-B623-7221BE5EA756}"/>
                    </a:ext>
                  </a:extLst>
                </p14:cNvPr>
                <p14:cNvContentPartPr/>
                <p14:nvPr/>
              </p14:nvContentPartPr>
              <p14:xfrm>
                <a:off x="8218050" y="2869446"/>
                <a:ext cx="42480" cy="209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F8CC7A4-320E-46D9-B623-7221BE5EA75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213730" y="2865126"/>
                  <a:ext cx="51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F97B588-3D5E-4D81-94E4-8596F6948584}"/>
                    </a:ext>
                  </a:extLst>
                </p14:cNvPr>
                <p14:cNvContentPartPr/>
                <p14:nvPr/>
              </p14:nvContentPartPr>
              <p14:xfrm>
                <a:off x="8243610" y="2928846"/>
                <a:ext cx="112320" cy="127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F97B588-3D5E-4D81-94E4-8596F694858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39290" y="2924526"/>
                  <a:ext cx="120960" cy="13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08BB1BE-6C09-4607-9D61-BD3C6DD9A722}"/>
              </a:ext>
            </a:extLst>
          </p:cNvPr>
          <p:cNvGrpSpPr/>
          <p:nvPr/>
        </p:nvGrpSpPr>
        <p:grpSpPr>
          <a:xfrm>
            <a:off x="8469690" y="2715006"/>
            <a:ext cx="360000" cy="453960"/>
            <a:chOff x="8469690" y="2715006"/>
            <a:chExt cx="36000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B9E2CA-9274-4D4C-95C3-61D3459BC80C}"/>
                    </a:ext>
                  </a:extLst>
                </p14:cNvPr>
                <p14:cNvContentPartPr/>
                <p14:nvPr/>
              </p14:nvContentPartPr>
              <p14:xfrm>
                <a:off x="8469690" y="2715006"/>
                <a:ext cx="57600" cy="453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B9E2CA-9274-4D4C-95C3-61D3459BC8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465370" y="2710686"/>
                  <a:ext cx="6624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96D2D8C-6CB1-4361-951E-277A0E22FE54}"/>
                    </a:ext>
                  </a:extLst>
                </p14:cNvPr>
                <p14:cNvContentPartPr/>
                <p14:nvPr/>
              </p14:nvContentPartPr>
              <p14:xfrm>
                <a:off x="8675250" y="2890326"/>
                <a:ext cx="115200" cy="131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96D2D8C-6CB1-4361-951E-277A0E22FE5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670930" y="2886006"/>
                  <a:ext cx="123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4471E4-3E8B-410B-B6D1-F3F9D2CB49E1}"/>
                    </a:ext>
                  </a:extLst>
                </p14:cNvPr>
                <p14:cNvContentPartPr/>
                <p14:nvPr/>
              </p14:nvContentPartPr>
              <p14:xfrm>
                <a:off x="8736450" y="2982126"/>
                <a:ext cx="93240" cy="68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4471E4-3E8B-410B-B6D1-F3F9D2CB49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732130" y="2977806"/>
                  <a:ext cx="101880" cy="7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4135529E-E5D7-4AF4-AA30-89B957779FA1}"/>
              </a:ext>
            </a:extLst>
          </p:cNvPr>
          <p:cNvGrpSpPr/>
          <p:nvPr/>
        </p:nvGrpSpPr>
        <p:grpSpPr>
          <a:xfrm>
            <a:off x="8994570" y="2696646"/>
            <a:ext cx="763200" cy="583920"/>
            <a:chOff x="8994570" y="2696646"/>
            <a:chExt cx="763200" cy="58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3C9E2C1-3080-439B-A287-16DCBEE357DE}"/>
                    </a:ext>
                  </a:extLst>
                </p14:cNvPr>
                <p14:cNvContentPartPr/>
                <p14:nvPr/>
              </p14:nvContentPartPr>
              <p14:xfrm>
                <a:off x="8994570" y="2896446"/>
                <a:ext cx="133560" cy="1486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3C9E2C1-3080-439B-A287-16DCBEE357D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990250" y="2892126"/>
                  <a:ext cx="142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F5A8873-4DDA-44CA-BD50-76BD82DF93DA}"/>
                    </a:ext>
                  </a:extLst>
                </p14:cNvPr>
                <p14:cNvContentPartPr/>
                <p14:nvPr/>
              </p14:nvContentPartPr>
              <p14:xfrm>
                <a:off x="9189690" y="2928846"/>
                <a:ext cx="48960" cy="280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F5A8873-4DDA-44CA-BD50-76BD82DF93D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185370" y="2924526"/>
                  <a:ext cx="57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E5D19C9-DD5D-452D-9148-85FDBF03A26A}"/>
                    </a:ext>
                  </a:extLst>
                </p14:cNvPr>
                <p14:cNvContentPartPr/>
                <p14:nvPr/>
              </p14:nvContentPartPr>
              <p14:xfrm>
                <a:off x="9176010" y="2908686"/>
                <a:ext cx="123120" cy="142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E5D19C9-DD5D-452D-9148-85FDBF03A26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71690" y="2904366"/>
                  <a:ext cx="131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DD34C9D-C6DE-45F2-91DC-347F8960CA3B}"/>
                    </a:ext>
                  </a:extLst>
                </p14:cNvPr>
                <p14:cNvContentPartPr/>
                <p14:nvPr/>
              </p14:nvContentPartPr>
              <p14:xfrm>
                <a:off x="9361410" y="2841726"/>
                <a:ext cx="136080" cy="221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DD34C9D-C6DE-45F2-91DC-347F8960CA3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357090" y="2837406"/>
                  <a:ext cx="144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C001CB7-DDD5-453D-8C33-D91DE5DE9D89}"/>
                    </a:ext>
                  </a:extLst>
                </p14:cNvPr>
                <p14:cNvContentPartPr/>
                <p14:nvPr/>
              </p14:nvContentPartPr>
              <p14:xfrm>
                <a:off x="9606210" y="2696646"/>
                <a:ext cx="151560" cy="583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C001CB7-DDD5-453D-8C33-D91DE5DE9D8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601890" y="2692326"/>
                  <a:ext cx="160200" cy="59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8DE3BF4-163C-4CCF-88DC-1E015A599A15}"/>
              </a:ext>
            </a:extLst>
          </p:cNvPr>
          <p:cNvGrpSpPr/>
          <p:nvPr/>
        </p:nvGrpSpPr>
        <p:grpSpPr>
          <a:xfrm>
            <a:off x="5703450" y="3703926"/>
            <a:ext cx="132480" cy="228240"/>
            <a:chOff x="5703450" y="3703926"/>
            <a:chExt cx="132480" cy="228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861A1FFC-DCE9-4A80-B7DA-A6D8E6720E64}"/>
                    </a:ext>
                  </a:extLst>
                </p14:cNvPr>
                <p14:cNvContentPartPr/>
                <p14:nvPr/>
              </p14:nvContentPartPr>
              <p14:xfrm>
                <a:off x="5703450" y="3703926"/>
                <a:ext cx="121680" cy="139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861A1FFC-DCE9-4A80-B7DA-A6D8E6720E6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699130" y="3699606"/>
                  <a:ext cx="1303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959568C-5F3F-42C2-94E4-FF94578D12BA}"/>
                    </a:ext>
                  </a:extLst>
                </p14:cNvPr>
                <p14:cNvContentPartPr/>
                <p14:nvPr/>
              </p14:nvContentPartPr>
              <p14:xfrm>
                <a:off x="5722170" y="3891126"/>
                <a:ext cx="113760" cy="410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959568C-5F3F-42C2-94E4-FF94578D12B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717850" y="3886806"/>
                  <a:ext cx="12240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AC3F75E-792D-40E9-A9AB-E01A93DDA1F1}"/>
              </a:ext>
            </a:extLst>
          </p:cNvPr>
          <p:cNvGrpSpPr/>
          <p:nvPr/>
        </p:nvGrpSpPr>
        <p:grpSpPr>
          <a:xfrm>
            <a:off x="6149130" y="3400806"/>
            <a:ext cx="1535040" cy="589320"/>
            <a:chOff x="6149130" y="3400806"/>
            <a:chExt cx="153504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6746767-26C8-4BD7-AE89-A651C7573AB9}"/>
                    </a:ext>
                  </a:extLst>
                </p14:cNvPr>
                <p14:cNvContentPartPr/>
                <p14:nvPr/>
              </p14:nvContentPartPr>
              <p14:xfrm>
                <a:off x="6149130" y="3824166"/>
                <a:ext cx="185400" cy="155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6746767-26C8-4BD7-AE89-A651C7573AB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144810" y="3819846"/>
                  <a:ext cx="194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F8185C-1ABB-4792-8DA8-D170A521F383}"/>
                    </a:ext>
                  </a:extLst>
                </p14:cNvPr>
                <p14:cNvContentPartPr/>
                <p14:nvPr/>
              </p14:nvContentPartPr>
              <p14:xfrm>
                <a:off x="6407970" y="3840726"/>
                <a:ext cx="205920" cy="149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F8185C-1ABB-4792-8DA8-D170A521F38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403650" y="3836406"/>
                  <a:ext cx="2145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73AE478-D9C3-48AF-9DD9-5828B7262C3F}"/>
                    </a:ext>
                  </a:extLst>
                </p14:cNvPr>
                <p14:cNvContentPartPr/>
                <p14:nvPr/>
              </p14:nvContentPartPr>
              <p14:xfrm>
                <a:off x="6603450" y="3592686"/>
                <a:ext cx="102960" cy="11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73AE478-D9C3-48AF-9DD9-5828B7262C3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599130" y="3588366"/>
                  <a:ext cx="111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0F405AD-891B-4E36-9ADC-B1028F213335}"/>
                    </a:ext>
                  </a:extLst>
                </p14:cNvPr>
                <p14:cNvContentPartPr/>
                <p14:nvPr/>
              </p14:nvContentPartPr>
              <p14:xfrm>
                <a:off x="6789210" y="3517806"/>
                <a:ext cx="61560" cy="1490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0F405AD-891B-4E36-9ADC-B1028F21333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84890" y="3513486"/>
                  <a:ext cx="702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86C4BC4-04D0-4818-920F-512557714066}"/>
                    </a:ext>
                  </a:extLst>
                </p14:cNvPr>
                <p14:cNvContentPartPr/>
                <p14:nvPr/>
              </p14:nvContentPartPr>
              <p14:xfrm>
                <a:off x="6881730" y="3571086"/>
                <a:ext cx="36720" cy="2073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86C4BC4-04D0-4818-920F-51255771406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877410" y="3566766"/>
                  <a:ext cx="453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9DEF34B-A301-4EF0-8D01-F2402142FF00}"/>
                    </a:ext>
                  </a:extLst>
                </p14:cNvPr>
                <p14:cNvContentPartPr/>
                <p14:nvPr/>
              </p14:nvContentPartPr>
              <p14:xfrm>
                <a:off x="6877410" y="3519966"/>
                <a:ext cx="151200" cy="1418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9DEF34B-A301-4EF0-8D01-F2402142FF0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873090" y="3515646"/>
                  <a:ext cx="159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10160C-2844-4A2F-BB6A-F56BAC302EB7}"/>
                    </a:ext>
                  </a:extLst>
                </p14:cNvPr>
                <p14:cNvContentPartPr/>
                <p14:nvPr/>
              </p14:nvContentPartPr>
              <p14:xfrm>
                <a:off x="7012770" y="3572166"/>
                <a:ext cx="85320" cy="651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10160C-2844-4A2F-BB6A-F56BAC302EB7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008450" y="3567846"/>
                  <a:ext cx="939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AD759C24-44F0-417D-8BC4-D892350F5B9D}"/>
                    </a:ext>
                  </a:extLst>
                </p14:cNvPr>
                <p14:cNvContentPartPr/>
                <p14:nvPr/>
              </p14:nvContentPartPr>
              <p14:xfrm>
                <a:off x="7122930" y="3478566"/>
                <a:ext cx="95760" cy="1987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AD759C24-44F0-417D-8BC4-D892350F5B9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7118610" y="3474246"/>
                  <a:ext cx="104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D5E05BDF-4BD4-48EB-A9B3-123B8AC87A25}"/>
                    </a:ext>
                  </a:extLst>
                </p14:cNvPr>
                <p14:cNvContentPartPr/>
                <p14:nvPr/>
              </p14:nvContentPartPr>
              <p14:xfrm>
                <a:off x="7268730" y="3508446"/>
                <a:ext cx="108720" cy="140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D5E05BDF-4BD4-48EB-A9B3-123B8AC87A2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264410" y="3504126"/>
                  <a:ext cx="117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10EFA7A-5B08-4E89-8122-7BAF97E560A3}"/>
                    </a:ext>
                  </a:extLst>
                </p14:cNvPr>
                <p14:cNvContentPartPr/>
                <p14:nvPr/>
              </p14:nvContentPartPr>
              <p14:xfrm>
                <a:off x="7381770" y="3400806"/>
                <a:ext cx="110880" cy="846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10EFA7A-5B08-4E89-8122-7BAF97E560A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377450" y="3396486"/>
                  <a:ext cx="11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DCD5DA1F-D983-4A45-A334-3116044F9B36}"/>
                    </a:ext>
                  </a:extLst>
                </p14:cNvPr>
                <p14:cNvContentPartPr/>
                <p14:nvPr/>
              </p14:nvContentPartPr>
              <p14:xfrm>
                <a:off x="7470330" y="3530766"/>
                <a:ext cx="77760" cy="2473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DCD5DA1F-D983-4A45-A334-3116044F9B3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466010" y="3526446"/>
                  <a:ext cx="86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03F4208-362C-4718-9394-E59F9FA40924}"/>
                    </a:ext>
                  </a:extLst>
                </p14:cNvPr>
                <p14:cNvContentPartPr/>
                <p14:nvPr/>
              </p14:nvContentPartPr>
              <p14:xfrm>
                <a:off x="7599210" y="3603486"/>
                <a:ext cx="84960" cy="133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03F4208-362C-4718-9394-E59F9FA40924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594890" y="3599166"/>
                  <a:ext cx="9360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1224969A-B049-40FF-86A2-DFD973B24248}"/>
              </a:ext>
            </a:extLst>
          </p:cNvPr>
          <p:cNvGrpSpPr/>
          <p:nvPr/>
        </p:nvGrpSpPr>
        <p:grpSpPr>
          <a:xfrm>
            <a:off x="7982250" y="3853686"/>
            <a:ext cx="113760" cy="97920"/>
            <a:chOff x="7982250" y="3853686"/>
            <a:chExt cx="113760" cy="9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551FC1-9CBA-41C9-8F21-0AD65606D8FB}"/>
                    </a:ext>
                  </a:extLst>
                </p14:cNvPr>
                <p14:cNvContentPartPr/>
                <p14:nvPr/>
              </p14:nvContentPartPr>
              <p14:xfrm>
                <a:off x="7982250" y="3853686"/>
                <a:ext cx="94680" cy="26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551FC1-9CBA-41C9-8F21-0AD65606D8F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77930" y="3849366"/>
                  <a:ext cx="103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46637B1-9154-44A4-8381-AB3F37925BDF}"/>
                    </a:ext>
                  </a:extLst>
                </p14:cNvPr>
                <p14:cNvContentPartPr/>
                <p14:nvPr/>
              </p14:nvContentPartPr>
              <p14:xfrm>
                <a:off x="7989450" y="3942966"/>
                <a:ext cx="106560" cy="864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46637B1-9154-44A4-8381-AB3F37925BD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985130" y="3938646"/>
                  <a:ext cx="11520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53D418C9-E597-403F-BCE4-1C2C9F5E8863}"/>
              </a:ext>
            </a:extLst>
          </p:cNvPr>
          <p:cNvGrpSpPr/>
          <p:nvPr/>
        </p:nvGrpSpPr>
        <p:grpSpPr>
          <a:xfrm>
            <a:off x="8407410" y="3348966"/>
            <a:ext cx="1253880" cy="654120"/>
            <a:chOff x="8407410" y="3348966"/>
            <a:chExt cx="1253880" cy="65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78752C5-B917-4BD6-9AED-CB88E7764269}"/>
                    </a:ext>
                  </a:extLst>
                </p14:cNvPr>
                <p14:cNvContentPartPr/>
                <p14:nvPr/>
              </p14:nvContentPartPr>
              <p14:xfrm>
                <a:off x="8407410" y="3848286"/>
                <a:ext cx="164880" cy="154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78752C5-B917-4BD6-9AED-CB88E776426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403090" y="3843966"/>
                  <a:ext cx="1735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0BD8785-D243-4795-9F81-E9DB6956ED53}"/>
                    </a:ext>
                  </a:extLst>
                </p14:cNvPr>
                <p14:cNvContentPartPr/>
                <p14:nvPr/>
              </p14:nvContentPartPr>
              <p14:xfrm>
                <a:off x="8648250" y="3806886"/>
                <a:ext cx="197280" cy="181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0BD8785-D243-4795-9F81-E9DB6956ED5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643930" y="3802566"/>
                  <a:ext cx="2059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CC04858-8DEA-4F02-9502-923B5091DCE6}"/>
                    </a:ext>
                  </a:extLst>
                </p14:cNvPr>
                <p14:cNvContentPartPr/>
                <p14:nvPr/>
              </p14:nvContentPartPr>
              <p14:xfrm>
                <a:off x="8847690" y="3591606"/>
                <a:ext cx="135000" cy="194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CC04858-8DEA-4F02-9502-923B5091DCE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43370" y="3587286"/>
                  <a:ext cx="143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B8D7CAE-E088-43FD-BE3A-605E4336E093}"/>
                    </a:ext>
                  </a:extLst>
                </p14:cNvPr>
                <p14:cNvContentPartPr/>
                <p14:nvPr/>
              </p14:nvContentPartPr>
              <p14:xfrm>
                <a:off x="9071610" y="3465966"/>
                <a:ext cx="40680" cy="1828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B8D7CAE-E088-43FD-BE3A-605E4336E09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067290" y="3461646"/>
                  <a:ext cx="49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B0A4A51-1D59-41CF-A917-33C90AD3C339}"/>
                    </a:ext>
                  </a:extLst>
                </p14:cNvPr>
                <p14:cNvContentPartPr/>
                <p14:nvPr/>
              </p14:nvContentPartPr>
              <p14:xfrm>
                <a:off x="9070890" y="3464166"/>
                <a:ext cx="90360" cy="83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B0A4A51-1D59-41CF-A917-33C90AD3C33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066570" y="3459846"/>
                  <a:ext cx="99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2320717-BEC4-4493-8884-AB949F9EE394}"/>
                    </a:ext>
                  </a:extLst>
                </p14:cNvPr>
                <p14:cNvContentPartPr/>
                <p14:nvPr/>
              </p14:nvContentPartPr>
              <p14:xfrm>
                <a:off x="9205530" y="3410166"/>
                <a:ext cx="70560" cy="153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2320717-BEC4-4493-8884-AB949F9EE39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01210" y="3405846"/>
                  <a:ext cx="79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A2403C4-6CC4-4C0F-BFC7-D23657CF68C0}"/>
                    </a:ext>
                  </a:extLst>
                </p14:cNvPr>
                <p14:cNvContentPartPr/>
                <p14:nvPr/>
              </p14:nvContentPartPr>
              <p14:xfrm>
                <a:off x="9230010" y="3516726"/>
                <a:ext cx="65160" cy="39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A2403C4-6CC4-4C0F-BFC7-D23657CF68C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25690" y="3512406"/>
                  <a:ext cx="73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206D0BE-F187-4929-B64E-83C5A0C0043C}"/>
                    </a:ext>
                  </a:extLst>
                </p14:cNvPr>
                <p14:cNvContentPartPr/>
                <p14:nvPr/>
              </p14:nvContentPartPr>
              <p14:xfrm>
                <a:off x="9318930" y="3430326"/>
                <a:ext cx="117000" cy="1386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206D0BE-F187-4929-B64E-83C5A0C0043C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314610" y="3426006"/>
                  <a:ext cx="125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12F525B-C994-4ABB-B877-8BB3D098F98E}"/>
                    </a:ext>
                  </a:extLst>
                </p14:cNvPr>
                <p14:cNvContentPartPr/>
                <p14:nvPr/>
              </p14:nvContentPartPr>
              <p14:xfrm>
                <a:off x="9468330" y="3348966"/>
                <a:ext cx="64440" cy="84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12F525B-C994-4ABB-B877-8BB3D098F98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464010" y="3344646"/>
                  <a:ext cx="73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F3B659-215A-492E-98AF-D61FDFB34091}"/>
                    </a:ext>
                  </a:extLst>
                </p14:cNvPr>
                <p14:cNvContentPartPr/>
                <p14:nvPr/>
              </p14:nvContentPartPr>
              <p14:xfrm>
                <a:off x="9446010" y="3484686"/>
                <a:ext cx="173520" cy="2491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F3B659-215A-492E-98AF-D61FDFB3409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441690" y="3480366"/>
                  <a:ext cx="1821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1C363BC3-A0AC-4DA7-A11B-3F4652DB3B38}"/>
                    </a:ext>
                  </a:extLst>
                </p14:cNvPr>
                <p14:cNvContentPartPr/>
                <p14:nvPr/>
              </p14:nvContentPartPr>
              <p14:xfrm>
                <a:off x="9575610" y="3592326"/>
                <a:ext cx="85680" cy="1915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1C363BC3-A0AC-4DA7-A11B-3F4652DB3B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571290" y="3588006"/>
                  <a:ext cx="9432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B9235FA0-486D-49C8-8587-42E1CD901927}"/>
              </a:ext>
            </a:extLst>
          </p:cNvPr>
          <p:cNvGrpSpPr/>
          <p:nvPr/>
        </p:nvGrpSpPr>
        <p:grpSpPr>
          <a:xfrm>
            <a:off x="964050" y="4300086"/>
            <a:ext cx="449640" cy="243720"/>
            <a:chOff x="964050" y="4300086"/>
            <a:chExt cx="44964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91325C4-4E74-46DA-82E4-A8434E7351E1}"/>
                    </a:ext>
                  </a:extLst>
                </p14:cNvPr>
                <p14:cNvContentPartPr/>
                <p14:nvPr/>
              </p14:nvContentPartPr>
              <p14:xfrm>
                <a:off x="964050" y="4361646"/>
                <a:ext cx="128160" cy="15840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91325C4-4E74-46DA-82E4-A8434E7351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59730" y="4357326"/>
                  <a:ext cx="1368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FB5C65-A423-42D5-AA98-5AE75A718DB0}"/>
                    </a:ext>
                  </a:extLst>
                </p14:cNvPr>
                <p14:cNvContentPartPr/>
                <p14:nvPr/>
              </p14:nvContentPartPr>
              <p14:xfrm>
                <a:off x="1108770" y="4390086"/>
                <a:ext cx="127440" cy="119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FB5C65-A423-42D5-AA98-5AE75A718DB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04450" y="4385766"/>
                  <a:ext cx="1360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ACF5F4E-A62E-4A65-AD17-3E780696ECCB}"/>
                    </a:ext>
                  </a:extLst>
                </p14:cNvPr>
                <p14:cNvContentPartPr/>
                <p14:nvPr/>
              </p14:nvContentPartPr>
              <p14:xfrm>
                <a:off x="1279770" y="4300086"/>
                <a:ext cx="133920" cy="243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ACF5F4E-A62E-4A65-AD17-3E780696ECC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275450" y="4295766"/>
                  <a:ext cx="142560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782B61E1-2533-456B-8255-062EA3C08940}"/>
              </a:ext>
            </a:extLst>
          </p:cNvPr>
          <p:cNvGrpSpPr/>
          <p:nvPr/>
        </p:nvGrpSpPr>
        <p:grpSpPr>
          <a:xfrm>
            <a:off x="1850370" y="4371006"/>
            <a:ext cx="368280" cy="288720"/>
            <a:chOff x="1850370" y="4371006"/>
            <a:chExt cx="368280" cy="28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E31971E-21DC-495C-A967-CB0B218F9761}"/>
                    </a:ext>
                  </a:extLst>
                </p14:cNvPr>
                <p14:cNvContentPartPr/>
                <p14:nvPr/>
              </p14:nvContentPartPr>
              <p14:xfrm>
                <a:off x="1850370" y="4371006"/>
                <a:ext cx="99360" cy="2887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E31971E-21DC-495C-A967-CB0B218F976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846050" y="4366686"/>
                  <a:ext cx="108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FD6CDBC-F3B3-4957-B8CB-46B8761A6B3E}"/>
                    </a:ext>
                  </a:extLst>
                </p14:cNvPr>
                <p14:cNvContentPartPr/>
                <p14:nvPr/>
              </p14:nvContentPartPr>
              <p14:xfrm>
                <a:off x="1864770" y="4392966"/>
                <a:ext cx="294120" cy="12528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FD6CDBC-F3B3-4957-B8CB-46B8761A6B3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860450" y="4388646"/>
                  <a:ext cx="3027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146A4EB-5D66-457C-B724-984F7B446FE6}"/>
                    </a:ext>
                  </a:extLst>
                </p14:cNvPr>
                <p14:cNvContentPartPr/>
                <p14:nvPr/>
              </p14:nvContentPartPr>
              <p14:xfrm>
                <a:off x="2106690" y="4468566"/>
                <a:ext cx="111960" cy="20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146A4EB-5D66-457C-B724-984F7B446FE6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102370" y="4464246"/>
                  <a:ext cx="120600" cy="2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5C891E59-782B-431E-8F14-30CB4A1B207D}"/>
              </a:ext>
            </a:extLst>
          </p:cNvPr>
          <p:cNvGrpSpPr/>
          <p:nvPr/>
        </p:nvGrpSpPr>
        <p:grpSpPr>
          <a:xfrm>
            <a:off x="2548770" y="4068606"/>
            <a:ext cx="736200" cy="350280"/>
            <a:chOff x="2548770" y="4068606"/>
            <a:chExt cx="736200" cy="35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FCCDD76-1086-40A9-A18C-A0CFC57F3CF9}"/>
                    </a:ext>
                  </a:extLst>
                </p14:cNvPr>
                <p14:cNvContentPartPr/>
                <p14:nvPr/>
              </p14:nvContentPartPr>
              <p14:xfrm>
                <a:off x="2548770" y="4141686"/>
                <a:ext cx="18000" cy="1774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FCCDD76-1086-40A9-A18C-A0CFC57F3CF9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544450" y="4137366"/>
                  <a:ext cx="26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8F67AEB-20FF-4C07-A389-C11FBF87BB48}"/>
                    </a:ext>
                  </a:extLst>
                </p14:cNvPr>
                <p14:cNvContentPartPr/>
                <p14:nvPr/>
              </p14:nvContentPartPr>
              <p14:xfrm>
                <a:off x="2618970" y="4127646"/>
                <a:ext cx="138960" cy="1555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8F67AEB-20FF-4C07-A389-C11FBF87BB4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614650" y="4123326"/>
                  <a:ext cx="147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32CB6F9-6881-48E6-801C-368D5671D67B}"/>
                    </a:ext>
                  </a:extLst>
                </p14:cNvPr>
                <p14:cNvContentPartPr/>
                <p14:nvPr/>
              </p14:nvContentPartPr>
              <p14:xfrm>
                <a:off x="2854050" y="4068606"/>
                <a:ext cx="123120" cy="212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32CB6F9-6881-48E6-801C-368D5671D67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49730" y="4064286"/>
                  <a:ext cx="1317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5CEB10F-B159-4381-9B7D-047489CBCDF5}"/>
                    </a:ext>
                  </a:extLst>
                </p14:cNvPr>
                <p14:cNvContentPartPr/>
                <p14:nvPr/>
              </p14:nvContentPartPr>
              <p14:xfrm>
                <a:off x="3002730" y="4183086"/>
                <a:ext cx="90000" cy="914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5CEB10F-B159-4381-9B7D-047489CBCDF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998410" y="4178766"/>
                  <a:ext cx="9864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33CAE52-FA20-4235-BA1D-85A910D91B5C}"/>
                    </a:ext>
                  </a:extLst>
                </p14:cNvPr>
                <p14:cNvContentPartPr/>
                <p14:nvPr/>
              </p14:nvContentPartPr>
              <p14:xfrm>
                <a:off x="3155730" y="4185246"/>
                <a:ext cx="75600" cy="1177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33CAE52-FA20-4235-BA1D-85A910D91B5C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151410" y="4180926"/>
                  <a:ext cx="842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F11FE254-2BA3-4A10-83BA-3B520515F992}"/>
                    </a:ext>
                  </a:extLst>
                </p14:cNvPr>
                <p14:cNvContentPartPr/>
                <p14:nvPr/>
              </p14:nvContentPartPr>
              <p14:xfrm>
                <a:off x="2557050" y="4380726"/>
                <a:ext cx="727920" cy="381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F11FE254-2BA3-4A10-83BA-3B520515F99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552730" y="4376406"/>
                  <a:ext cx="7365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716D9FE-EDE1-42B6-AB43-6E480A77A215}"/>
              </a:ext>
            </a:extLst>
          </p:cNvPr>
          <p:cNvGrpSpPr/>
          <p:nvPr/>
        </p:nvGrpSpPr>
        <p:grpSpPr>
          <a:xfrm>
            <a:off x="2769810" y="4515006"/>
            <a:ext cx="415080" cy="181800"/>
            <a:chOff x="2769810" y="4515006"/>
            <a:chExt cx="415080" cy="1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252DFAD-86A5-4293-96FD-77E473F3C392}"/>
                    </a:ext>
                  </a:extLst>
                </p14:cNvPr>
                <p14:cNvContentPartPr/>
                <p14:nvPr/>
              </p14:nvContentPartPr>
              <p14:xfrm>
                <a:off x="2769810" y="4549926"/>
                <a:ext cx="117720" cy="146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252DFAD-86A5-4293-96FD-77E473F3C39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765490" y="4545606"/>
                  <a:ext cx="126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9F812A3-93A7-42A7-B157-6C479DCAE353}"/>
                    </a:ext>
                  </a:extLst>
                </p14:cNvPr>
                <p14:cNvContentPartPr/>
                <p14:nvPr/>
              </p14:nvContentPartPr>
              <p14:xfrm>
                <a:off x="2949090" y="4515006"/>
                <a:ext cx="82800" cy="69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9F812A3-93A7-42A7-B157-6C479DCAE353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944770" y="4510686"/>
                  <a:ext cx="91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33827C7-ACA2-456E-9351-3E400789365A}"/>
                    </a:ext>
                  </a:extLst>
                </p14:cNvPr>
                <p14:cNvContentPartPr/>
                <p14:nvPr/>
              </p14:nvContentPartPr>
              <p14:xfrm>
                <a:off x="3099210" y="4572606"/>
                <a:ext cx="85680" cy="961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33827C7-ACA2-456E-9351-3E400789365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094890" y="4568286"/>
                  <a:ext cx="94320" cy="10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87006DD7-D6F7-4ABB-9EF4-AE1D9EFC4D75}"/>
              </a:ext>
            </a:extLst>
          </p:cNvPr>
          <p:cNvGrpSpPr/>
          <p:nvPr/>
        </p:nvGrpSpPr>
        <p:grpSpPr>
          <a:xfrm>
            <a:off x="10076010" y="3900126"/>
            <a:ext cx="121680" cy="88920"/>
            <a:chOff x="10076010" y="3900126"/>
            <a:chExt cx="12168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87815B9-B972-44DA-927A-14C065C736C0}"/>
                    </a:ext>
                  </a:extLst>
                </p14:cNvPr>
                <p14:cNvContentPartPr/>
                <p14:nvPr/>
              </p14:nvContentPartPr>
              <p14:xfrm>
                <a:off x="10076010" y="3900126"/>
                <a:ext cx="121680" cy="172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87815B9-B972-44DA-927A-14C065C736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071690" y="3895806"/>
                  <a:ext cx="130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9D0AF37-E7CC-4E64-8D35-33E0AF704712}"/>
                    </a:ext>
                  </a:extLst>
                </p14:cNvPr>
                <p14:cNvContentPartPr/>
                <p14:nvPr/>
              </p14:nvContentPartPr>
              <p14:xfrm>
                <a:off x="10100490" y="3972846"/>
                <a:ext cx="89280" cy="16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9D0AF37-E7CC-4E64-8D35-33E0AF70471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096170" y="3968526"/>
                  <a:ext cx="9792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EDBBFD5E-BF0E-4A9E-8DF2-A53E1900E75A}"/>
              </a:ext>
            </a:extLst>
          </p:cNvPr>
          <p:cNvGrpSpPr/>
          <p:nvPr/>
        </p:nvGrpSpPr>
        <p:grpSpPr>
          <a:xfrm>
            <a:off x="10446450" y="3402246"/>
            <a:ext cx="1451880" cy="597600"/>
            <a:chOff x="10446450" y="3402246"/>
            <a:chExt cx="145188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6005D3F-13F1-42D2-A30B-B701BB5CB727}"/>
                    </a:ext>
                  </a:extLst>
                </p14:cNvPr>
                <p14:cNvContentPartPr/>
                <p14:nvPr/>
              </p14:nvContentPartPr>
              <p14:xfrm>
                <a:off x="10446450" y="3854766"/>
                <a:ext cx="171360" cy="14508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6005D3F-13F1-42D2-A30B-B701BB5CB72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442130" y="3850446"/>
                  <a:ext cx="180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FBA4D0C-5E23-4A5D-BC7F-6A792BC1B671}"/>
                    </a:ext>
                  </a:extLst>
                </p14:cNvPr>
                <p14:cNvContentPartPr/>
                <p14:nvPr/>
              </p14:nvContentPartPr>
              <p14:xfrm>
                <a:off x="10738410" y="3834606"/>
                <a:ext cx="204840" cy="16020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FBA4D0C-5E23-4A5D-BC7F-6A792BC1B67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734090" y="3830286"/>
                  <a:ext cx="213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EBDA197-2625-40CD-9743-EE4B41E99FA2}"/>
                    </a:ext>
                  </a:extLst>
                </p14:cNvPr>
                <p14:cNvContentPartPr/>
                <p14:nvPr/>
              </p14:nvContentPartPr>
              <p14:xfrm>
                <a:off x="10936770" y="3564606"/>
                <a:ext cx="107640" cy="2124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EBDA197-2625-40CD-9743-EE4B41E99FA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932450" y="3560286"/>
                  <a:ext cx="1162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DFA8E0F-4DAA-4A9A-AEC1-2861FAEEB030}"/>
                    </a:ext>
                  </a:extLst>
                </p14:cNvPr>
                <p14:cNvContentPartPr/>
                <p14:nvPr/>
              </p14:nvContentPartPr>
              <p14:xfrm>
                <a:off x="11139450" y="3464166"/>
                <a:ext cx="94680" cy="1130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DFA8E0F-4DAA-4A9A-AEC1-2861FAEEB03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35130" y="3459846"/>
                  <a:ext cx="103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F0FB07A-1A72-479E-BB98-E7FF3C9031FE}"/>
                    </a:ext>
                  </a:extLst>
                </p14:cNvPr>
                <p14:cNvContentPartPr/>
                <p14:nvPr/>
              </p14:nvContentPartPr>
              <p14:xfrm>
                <a:off x="11157810" y="3451566"/>
                <a:ext cx="113400" cy="190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F0FB07A-1A72-479E-BB98-E7FF3C9031F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153490" y="3447246"/>
                  <a:ext cx="122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78DEA3-017E-452B-8999-07B508379575}"/>
                    </a:ext>
                  </a:extLst>
                </p14:cNvPr>
                <p14:cNvContentPartPr/>
                <p14:nvPr/>
              </p14:nvContentPartPr>
              <p14:xfrm>
                <a:off x="11362290" y="3426726"/>
                <a:ext cx="21960" cy="1382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78DEA3-017E-452B-8999-07B508379575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357970" y="3422406"/>
                  <a:ext cx="30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8CE3D78-4363-40BE-9F32-B96B09D25DB9}"/>
                    </a:ext>
                  </a:extLst>
                </p14:cNvPr>
                <p14:cNvContentPartPr/>
                <p14:nvPr/>
              </p14:nvContentPartPr>
              <p14:xfrm>
                <a:off x="11370570" y="3474966"/>
                <a:ext cx="87840" cy="77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8CE3D78-4363-40BE-9F32-B96B09D25DB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366250" y="3470646"/>
                  <a:ext cx="964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3BF966C-AD22-4D19-96F5-A370F4640F4C}"/>
                    </a:ext>
                  </a:extLst>
                </p14:cNvPr>
                <p14:cNvContentPartPr/>
                <p14:nvPr/>
              </p14:nvContentPartPr>
              <p14:xfrm>
                <a:off x="11515650" y="3402246"/>
                <a:ext cx="104400" cy="17928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3BF966C-AD22-4D19-96F5-A370F4640F4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511330" y="3397926"/>
                  <a:ext cx="1130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BEBA19D6-5BD2-4BE5-97D1-3B3A5B5A30EF}"/>
                    </a:ext>
                  </a:extLst>
                </p14:cNvPr>
                <p14:cNvContentPartPr/>
                <p14:nvPr/>
              </p14:nvContentPartPr>
              <p14:xfrm>
                <a:off x="11638410" y="3507006"/>
                <a:ext cx="79560" cy="766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BEBA19D6-5BD2-4BE5-97D1-3B3A5B5A30E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634090" y="3502686"/>
                  <a:ext cx="88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96382E0-5135-423F-A29E-BDDB95C05039}"/>
                    </a:ext>
                  </a:extLst>
                </p14:cNvPr>
                <p14:cNvContentPartPr/>
                <p14:nvPr/>
              </p14:nvContentPartPr>
              <p14:xfrm>
                <a:off x="11770170" y="3493686"/>
                <a:ext cx="83520" cy="910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96382E0-5135-423F-A29E-BDDB95C0503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65850" y="3489366"/>
                  <a:ext cx="92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A2F849B-BB82-434B-95DC-E0FD22783564}"/>
                    </a:ext>
                  </a:extLst>
                </p14:cNvPr>
                <p14:cNvContentPartPr/>
                <p14:nvPr/>
              </p14:nvContentPartPr>
              <p14:xfrm>
                <a:off x="11118570" y="3640206"/>
                <a:ext cx="779760" cy="5184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A2F849B-BB82-434B-95DC-E0FD2278356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14250" y="3635886"/>
                  <a:ext cx="788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B4356F0-FD7C-46D0-ABD9-0C0174314AEB}"/>
                    </a:ext>
                  </a:extLst>
                </p14:cNvPr>
                <p14:cNvContentPartPr/>
                <p14:nvPr/>
              </p14:nvContentPartPr>
              <p14:xfrm>
                <a:off x="11471370" y="3744606"/>
                <a:ext cx="137880" cy="1004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B4356F0-FD7C-46D0-ABD9-0C0174314AE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67050" y="3740286"/>
                  <a:ext cx="1465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46975CE-6F42-46E9-8403-1764940293AD}"/>
              </a:ext>
            </a:extLst>
          </p:cNvPr>
          <p:cNvGrpSpPr/>
          <p:nvPr/>
        </p:nvGrpSpPr>
        <p:grpSpPr>
          <a:xfrm>
            <a:off x="10155210" y="4472166"/>
            <a:ext cx="429120" cy="215280"/>
            <a:chOff x="10155210" y="4472166"/>
            <a:chExt cx="42912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F06D9E7-2875-4223-863B-208C64180963}"/>
                    </a:ext>
                  </a:extLst>
                </p14:cNvPr>
                <p14:cNvContentPartPr/>
                <p14:nvPr/>
              </p14:nvContentPartPr>
              <p14:xfrm>
                <a:off x="10155210" y="4472166"/>
                <a:ext cx="132120" cy="33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F06D9E7-2875-4223-863B-208C6418096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150890" y="4467846"/>
                  <a:ext cx="140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D3A7780-9838-4905-BFB3-BBEDB031C62D}"/>
                    </a:ext>
                  </a:extLst>
                </p14:cNvPr>
                <p14:cNvContentPartPr/>
                <p14:nvPr/>
              </p14:nvContentPartPr>
              <p14:xfrm>
                <a:off x="10182930" y="4548126"/>
                <a:ext cx="109080" cy="205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D3A7780-9838-4905-BFB3-BBEDB031C6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178610" y="4543806"/>
                  <a:ext cx="1177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0C26843-E95C-4A80-9F2E-F0FAD413EF98}"/>
                    </a:ext>
                  </a:extLst>
                </p14:cNvPr>
                <p14:cNvContentPartPr/>
                <p14:nvPr/>
              </p14:nvContentPartPr>
              <p14:xfrm>
                <a:off x="10421610" y="4534086"/>
                <a:ext cx="162720" cy="1533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0C26843-E95C-4A80-9F2E-F0FAD413EF98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417290" y="4529766"/>
                  <a:ext cx="17136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CF57636-80B4-4A46-A136-1C919A6ABFA9}"/>
              </a:ext>
            </a:extLst>
          </p:cNvPr>
          <p:cNvGrpSpPr/>
          <p:nvPr/>
        </p:nvGrpSpPr>
        <p:grpSpPr>
          <a:xfrm>
            <a:off x="10734810" y="4181646"/>
            <a:ext cx="679680" cy="506160"/>
            <a:chOff x="10734810" y="4181646"/>
            <a:chExt cx="679680" cy="50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42704F5-C891-486A-8E37-484335752164}"/>
                    </a:ext>
                  </a:extLst>
                </p14:cNvPr>
                <p14:cNvContentPartPr/>
                <p14:nvPr/>
              </p14:nvContentPartPr>
              <p14:xfrm>
                <a:off x="10734810" y="4542366"/>
                <a:ext cx="136080" cy="14544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42704F5-C891-486A-8E37-48433575216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730490" y="4538046"/>
                  <a:ext cx="144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CAB1DB1-9A44-4875-801E-68F7856DCCDB}"/>
                    </a:ext>
                  </a:extLst>
                </p14:cNvPr>
                <p14:cNvContentPartPr/>
                <p14:nvPr/>
              </p14:nvContentPartPr>
              <p14:xfrm>
                <a:off x="10951890" y="4359846"/>
                <a:ext cx="81720" cy="828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CAB1DB1-9A44-4875-801E-68F7856DCCD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947570" y="4355526"/>
                  <a:ext cx="90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FE9934F-047B-457D-9C94-9D527B4CE236}"/>
                    </a:ext>
                  </a:extLst>
                </p14:cNvPr>
                <p14:cNvContentPartPr/>
                <p14:nvPr/>
              </p14:nvContentPartPr>
              <p14:xfrm>
                <a:off x="11136210" y="4215126"/>
                <a:ext cx="54720" cy="1314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FE9934F-047B-457D-9C94-9D527B4CE23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1131890" y="4210806"/>
                  <a:ext cx="6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9B34CD0-164F-4705-9B7E-BC673E9366ED}"/>
                    </a:ext>
                  </a:extLst>
                </p14:cNvPr>
                <p14:cNvContentPartPr/>
                <p14:nvPr/>
              </p14:nvContentPartPr>
              <p14:xfrm>
                <a:off x="11152770" y="4224846"/>
                <a:ext cx="88560" cy="180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9B34CD0-164F-4705-9B7E-BC673E9366ED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148450" y="4220526"/>
                  <a:ext cx="97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46D664B-7BD8-4E18-88BA-211A70129089}"/>
                    </a:ext>
                  </a:extLst>
                </p14:cNvPr>
                <p14:cNvContentPartPr/>
                <p14:nvPr/>
              </p14:nvContentPartPr>
              <p14:xfrm>
                <a:off x="11273010" y="4181646"/>
                <a:ext cx="105120" cy="16740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46D664B-7BD8-4E18-88BA-211A7012908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268690" y="4177326"/>
                  <a:ext cx="113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C74E30E1-0A55-46AE-9FC2-B52C43889B6F}"/>
                    </a:ext>
                  </a:extLst>
                </p14:cNvPr>
                <p14:cNvContentPartPr/>
                <p14:nvPr/>
              </p14:nvContentPartPr>
              <p14:xfrm>
                <a:off x="11135130" y="4398006"/>
                <a:ext cx="279360" cy="345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C74E30E1-0A55-46AE-9FC2-B52C43889B6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130810" y="4393686"/>
                  <a:ext cx="288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5085F20-2BDB-418D-80EE-717485380B88}"/>
                    </a:ext>
                  </a:extLst>
                </p14:cNvPr>
                <p14:cNvContentPartPr/>
                <p14:nvPr/>
              </p14:nvContentPartPr>
              <p14:xfrm>
                <a:off x="11222610" y="4505286"/>
                <a:ext cx="119160" cy="799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5085F20-2BDB-418D-80EE-717485380B8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18290" y="4500966"/>
                  <a:ext cx="12780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A9117642-EE77-460E-84D1-E4AAD0FB1AF7}"/>
                  </a:ext>
                </a:extLst>
              </p14:cNvPr>
              <p14:cNvContentPartPr/>
              <p14:nvPr/>
            </p14:nvContentPartPr>
            <p14:xfrm>
              <a:off x="6647730" y="5528406"/>
              <a:ext cx="142560" cy="10728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A9117642-EE77-460E-84D1-E4AAD0FB1AF7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643410" y="5524086"/>
                <a:ext cx="151200" cy="11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4" name="Group 263">
            <a:extLst>
              <a:ext uri="{FF2B5EF4-FFF2-40B4-BE49-F238E27FC236}">
                <a16:creationId xmlns:a16="http://schemas.microsoft.com/office/drawing/2014/main" id="{F91FD7CF-624A-4D41-8DDC-0BFA09FF8021}"/>
              </a:ext>
            </a:extLst>
          </p:cNvPr>
          <p:cNvGrpSpPr/>
          <p:nvPr/>
        </p:nvGrpSpPr>
        <p:grpSpPr>
          <a:xfrm>
            <a:off x="7011690" y="5440206"/>
            <a:ext cx="244080" cy="209880"/>
            <a:chOff x="7011690" y="5440206"/>
            <a:chExt cx="24408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6C1B38B-D4BE-45F3-9AFC-C599CA41F83E}"/>
                    </a:ext>
                  </a:extLst>
                </p14:cNvPr>
                <p14:cNvContentPartPr/>
                <p14:nvPr/>
              </p14:nvContentPartPr>
              <p14:xfrm>
                <a:off x="7049850" y="5543526"/>
                <a:ext cx="33480" cy="82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6C1B38B-D4BE-45F3-9AFC-C599CA41F83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45530" y="5539206"/>
                  <a:ext cx="42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4583E77-A931-4EFA-947A-FD5987EE28DE}"/>
                    </a:ext>
                  </a:extLst>
                </p14:cNvPr>
                <p14:cNvContentPartPr/>
                <p14:nvPr/>
              </p14:nvContentPartPr>
              <p14:xfrm>
                <a:off x="7011690" y="5440206"/>
                <a:ext cx="41040" cy="4500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4583E77-A931-4EFA-947A-FD5987EE28D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007370" y="5435886"/>
                  <a:ext cx="49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EBDADB-7A68-4336-BE6F-AA8F04194331}"/>
                    </a:ext>
                  </a:extLst>
                </p14:cNvPr>
                <p14:cNvContentPartPr/>
                <p14:nvPr/>
              </p14:nvContentPartPr>
              <p14:xfrm>
                <a:off x="7170810" y="5502846"/>
                <a:ext cx="84960" cy="1472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EBDADB-7A68-4336-BE6F-AA8F0419433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66490" y="5498526"/>
                  <a:ext cx="9360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CDA4AA44-8ACE-4E4C-98CA-92EFF0C30EA1}"/>
              </a:ext>
            </a:extLst>
          </p:cNvPr>
          <p:cNvGrpSpPr/>
          <p:nvPr/>
        </p:nvGrpSpPr>
        <p:grpSpPr>
          <a:xfrm>
            <a:off x="7565370" y="5436606"/>
            <a:ext cx="795600" cy="183240"/>
            <a:chOff x="7565370" y="5436606"/>
            <a:chExt cx="795600" cy="183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E903C80-F98F-4957-8496-BCE584EBA204}"/>
                    </a:ext>
                  </a:extLst>
                </p14:cNvPr>
                <p14:cNvContentPartPr/>
                <p14:nvPr/>
              </p14:nvContentPartPr>
              <p14:xfrm>
                <a:off x="7565370" y="5508966"/>
                <a:ext cx="164520" cy="98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E903C80-F98F-4957-8496-BCE584EBA204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561050" y="5504646"/>
                  <a:ext cx="17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2F952316-405E-4BCA-95BD-67FFE31EC991}"/>
                    </a:ext>
                  </a:extLst>
                </p14:cNvPr>
                <p14:cNvContentPartPr/>
                <p14:nvPr/>
              </p14:nvContentPartPr>
              <p14:xfrm>
                <a:off x="7725930" y="5490966"/>
                <a:ext cx="52200" cy="125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2F952316-405E-4BCA-95BD-67FFE31EC991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21610" y="5486646"/>
                  <a:ext cx="60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AF6D075A-1EF5-4D5B-9B9C-0373AECCFDE6}"/>
                    </a:ext>
                  </a:extLst>
                </p14:cNvPr>
                <p14:cNvContentPartPr/>
                <p14:nvPr/>
              </p14:nvContentPartPr>
              <p14:xfrm>
                <a:off x="7852290" y="5551086"/>
                <a:ext cx="146520" cy="640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AF6D075A-1EF5-4D5B-9B9C-0373AECCFDE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847970" y="5546766"/>
                  <a:ext cx="1551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4661DC05-537E-4C5D-BEA0-F21A3615EC03}"/>
                    </a:ext>
                  </a:extLst>
                </p14:cNvPr>
                <p14:cNvContentPartPr/>
                <p14:nvPr/>
              </p14:nvContentPartPr>
              <p14:xfrm>
                <a:off x="8082690" y="5436606"/>
                <a:ext cx="272520" cy="183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4661DC05-537E-4C5D-BEA0-F21A3615EC0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078370" y="5432286"/>
                  <a:ext cx="281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41A5F58-0A53-4990-ABBC-C0AFB446EC98}"/>
                    </a:ext>
                  </a:extLst>
                </p14:cNvPr>
                <p14:cNvContentPartPr/>
                <p14:nvPr/>
              </p14:nvContentPartPr>
              <p14:xfrm>
                <a:off x="8263410" y="5531646"/>
                <a:ext cx="97560" cy="468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41A5F58-0A53-4990-ABBC-C0AFB446EC98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259090" y="5527326"/>
                  <a:ext cx="106200" cy="1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EBA2BB9-DBF7-4795-9A79-E026328C84E9}"/>
                  </a:ext>
                </a:extLst>
              </p14:cNvPr>
              <p14:cNvContentPartPr/>
              <p14:nvPr/>
            </p14:nvContentPartPr>
            <p14:xfrm>
              <a:off x="8556810" y="5659806"/>
              <a:ext cx="47880" cy="6516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EBA2BB9-DBF7-4795-9A79-E026328C84E9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8552490" y="5655486"/>
                <a:ext cx="5652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275DC6D8-1D84-4EA6-8F3C-4B1C540F6BA8}"/>
              </a:ext>
            </a:extLst>
          </p:cNvPr>
          <p:cNvGrpSpPr/>
          <p:nvPr/>
        </p:nvGrpSpPr>
        <p:grpSpPr>
          <a:xfrm>
            <a:off x="8839410" y="5469366"/>
            <a:ext cx="552240" cy="207720"/>
            <a:chOff x="8839410" y="5469366"/>
            <a:chExt cx="552240" cy="2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D3F8903-B591-4EA0-81F0-5DE4F17310D2}"/>
                    </a:ext>
                  </a:extLst>
                </p14:cNvPr>
                <p14:cNvContentPartPr/>
                <p14:nvPr/>
              </p14:nvContentPartPr>
              <p14:xfrm>
                <a:off x="8839410" y="5469366"/>
                <a:ext cx="23040" cy="1832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D3F8903-B591-4EA0-81F0-5DE4F17310D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835090" y="5465046"/>
                  <a:ext cx="316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8529E6F-9BDD-43AC-93C5-9EFFBC96EE9A}"/>
                    </a:ext>
                  </a:extLst>
                </p14:cNvPr>
                <p14:cNvContentPartPr/>
                <p14:nvPr/>
              </p14:nvContentPartPr>
              <p14:xfrm>
                <a:off x="8856330" y="5523006"/>
                <a:ext cx="135360" cy="1065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8529E6F-9BDD-43AC-93C5-9EFFBC96EE9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52010" y="5518686"/>
                  <a:ext cx="144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10F68E9-E54B-4651-9604-E8AC3381F20F}"/>
                    </a:ext>
                  </a:extLst>
                </p14:cNvPr>
                <p14:cNvContentPartPr/>
                <p14:nvPr/>
              </p14:nvContentPartPr>
              <p14:xfrm>
                <a:off x="9071610" y="5533446"/>
                <a:ext cx="106560" cy="1065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10F68E9-E54B-4651-9604-E8AC3381F20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067290" y="5529126"/>
                  <a:ext cx="115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EA602CD-C6B0-4BE9-A36A-8FF5ECFE7C13}"/>
                    </a:ext>
                  </a:extLst>
                </p14:cNvPr>
                <p14:cNvContentPartPr/>
                <p14:nvPr/>
              </p14:nvContentPartPr>
              <p14:xfrm>
                <a:off x="9115890" y="5591406"/>
                <a:ext cx="105120" cy="8568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EA602CD-C6B0-4BE9-A36A-8FF5ECFE7C1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111570" y="5587086"/>
                  <a:ext cx="1137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54A5B4B-42C1-4E64-9D05-4FB48F4B7E00}"/>
                    </a:ext>
                  </a:extLst>
                </p14:cNvPr>
                <p14:cNvContentPartPr/>
                <p14:nvPr/>
              </p14:nvContentPartPr>
              <p14:xfrm>
                <a:off x="9276450" y="5572326"/>
                <a:ext cx="115200" cy="8352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54A5B4B-42C1-4E64-9D05-4FB48F4B7E0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272130" y="5568006"/>
                  <a:ext cx="123840" cy="9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102F35E-FFA8-46C9-A935-877CD677CCEB}"/>
              </a:ext>
            </a:extLst>
          </p:cNvPr>
          <p:cNvGrpSpPr/>
          <p:nvPr/>
        </p:nvGrpSpPr>
        <p:grpSpPr>
          <a:xfrm>
            <a:off x="9913650" y="5342646"/>
            <a:ext cx="201600" cy="219240"/>
            <a:chOff x="9913650" y="5342646"/>
            <a:chExt cx="201600" cy="2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89DEB35-32D8-4615-A38D-9F9CCC954B64}"/>
                    </a:ext>
                  </a:extLst>
                </p14:cNvPr>
                <p14:cNvContentPartPr/>
                <p14:nvPr/>
              </p14:nvContentPartPr>
              <p14:xfrm>
                <a:off x="9913650" y="5404206"/>
                <a:ext cx="133560" cy="1908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89DEB35-32D8-4615-A38D-9F9CCC954B64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09330" y="5399886"/>
                  <a:ext cx="142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8F5276-C89B-4AB4-9F59-678A9DDA4EEF}"/>
                    </a:ext>
                  </a:extLst>
                </p14:cNvPr>
                <p14:cNvContentPartPr/>
                <p14:nvPr/>
              </p14:nvContentPartPr>
              <p14:xfrm>
                <a:off x="9941730" y="5472606"/>
                <a:ext cx="126360" cy="29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8F5276-C89B-4AB4-9F59-678A9DDA4EE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9937410" y="5468286"/>
                  <a:ext cx="135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F6A3B362-2395-4D53-8FE6-5FE6C45D0FFD}"/>
                    </a:ext>
                  </a:extLst>
                </p14:cNvPr>
                <p14:cNvContentPartPr/>
                <p14:nvPr/>
              </p14:nvContentPartPr>
              <p14:xfrm>
                <a:off x="9981690" y="5342646"/>
                <a:ext cx="133560" cy="2192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F6A3B362-2395-4D53-8FE6-5FE6C45D0FFD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9977370" y="5338326"/>
                  <a:ext cx="14220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052F0FF1-77ED-4F80-BC40-00324B2394CE}"/>
              </a:ext>
            </a:extLst>
          </p:cNvPr>
          <p:cNvGrpSpPr/>
          <p:nvPr/>
        </p:nvGrpSpPr>
        <p:grpSpPr>
          <a:xfrm>
            <a:off x="10517730" y="5465766"/>
            <a:ext cx="366840" cy="152280"/>
            <a:chOff x="10517730" y="5465766"/>
            <a:chExt cx="366840" cy="15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663C0B0B-3430-438A-BE2A-662FA93D5DD8}"/>
                    </a:ext>
                  </a:extLst>
                </p14:cNvPr>
                <p14:cNvContentPartPr/>
                <p14:nvPr/>
              </p14:nvContentPartPr>
              <p14:xfrm>
                <a:off x="10517730" y="5465766"/>
                <a:ext cx="97920" cy="152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663C0B0B-3430-438A-BE2A-662FA93D5DD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513410" y="5461446"/>
                  <a:ext cx="1065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DB4B26C-22D8-4EAC-A79E-2B037B629DD1}"/>
                    </a:ext>
                  </a:extLst>
                </p14:cNvPr>
                <p14:cNvContentPartPr/>
                <p14:nvPr/>
              </p14:nvContentPartPr>
              <p14:xfrm>
                <a:off x="10605570" y="5591406"/>
                <a:ext cx="74520" cy="23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DB4B26C-22D8-4EAC-A79E-2B037B629DD1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601250" y="5587086"/>
                  <a:ext cx="83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FA4E243-EE23-4FA2-A034-748DFB23E4BA}"/>
                    </a:ext>
                  </a:extLst>
                </p14:cNvPr>
                <p14:cNvContentPartPr/>
                <p14:nvPr/>
              </p14:nvContentPartPr>
              <p14:xfrm>
                <a:off x="10742010" y="5509326"/>
                <a:ext cx="142560" cy="10440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FA4E243-EE23-4FA2-A034-748DFB23E4BA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737690" y="5505006"/>
                  <a:ext cx="15120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8649E700-A440-48DD-B777-0C005A2D30EB}"/>
              </a:ext>
            </a:extLst>
          </p:cNvPr>
          <p:cNvGrpSpPr/>
          <p:nvPr/>
        </p:nvGrpSpPr>
        <p:grpSpPr>
          <a:xfrm>
            <a:off x="10898250" y="5232846"/>
            <a:ext cx="302040" cy="155880"/>
            <a:chOff x="10898250" y="5232846"/>
            <a:chExt cx="302040" cy="15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2E1E32D5-958B-4FD7-95D7-A1D068C8B8B7}"/>
                    </a:ext>
                  </a:extLst>
                </p14:cNvPr>
                <p14:cNvContentPartPr/>
                <p14:nvPr/>
              </p14:nvContentPartPr>
              <p14:xfrm>
                <a:off x="10898250" y="5336526"/>
                <a:ext cx="80640" cy="576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2E1E32D5-958B-4FD7-95D7-A1D068C8B8B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893930" y="5332206"/>
                  <a:ext cx="892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099EF96-FAF8-49AC-AFA6-891105BDC319}"/>
                    </a:ext>
                  </a:extLst>
                </p14:cNvPr>
                <p14:cNvContentPartPr/>
                <p14:nvPr/>
              </p14:nvContentPartPr>
              <p14:xfrm>
                <a:off x="11052330" y="5232846"/>
                <a:ext cx="64080" cy="15588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099EF96-FAF8-49AC-AFA6-891105BDC31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048010" y="5228526"/>
                  <a:ext cx="72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ADE6CB4-D0EE-46BD-ACCF-D54FF7CA1014}"/>
                    </a:ext>
                  </a:extLst>
                </p14:cNvPr>
                <p14:cNvContentPartPr/>
                <p14:nvPr/>
              </p14:nvContentPartPr>
              <p14:xfrm>
                <a:off x="11067090" y="5255166"/>
                <a:ext cx="133200" cy="1296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ADE6CB4-D0EE-46BD-ACCF-D54FF7CA101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1062770" y="5250846"/>
                  <a:ext cx="141840" cy="21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84032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Simple union bound won’t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16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018FF-7A82-4FFB-8343-753674D3CBEB}"/>
              </a:ext>
            </a:extLst>
          </p:cNvPr>
          <p:cNvSpPr txBox="1"/>
          <p:nvPr/>
        </p:nvSpPr>
        <p:spPr>
          <a:xfrm>
            <a:off x="781050" y="1187390"/>
            <a:ext cx="9523879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5881840-CA04-4FC3-8DF8-45402B587177}"/>
              </a:ext>
            </a:extLst>
          </p:cNvPr>
          <p:cNvGrpSpPr/>
          <p:nvPr/>
        </p:nvGrpSpPr>
        <p:grpSpPr>
          <a:xfrm>
            <a:off x="2059170" y="1676046"/>
            <a:ext cx="295560" cy="281880"/>
            <a:chOff x="2059170" y="1676046"/>
            <a:chExt cx="2955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301DE55-5D3D-404C-8C51-196F417F58E0}"/>
                    </a:ext>
                  </a:extLst>
                </p14:cNvPr>
                <p14:cNvContentPartPr/>
                <p14:nvPr/>
              </p14:nvContentPartPr>
              <p14:xfrm>
                <a:off x="2070690" y="1687926"/>
                <a:ext cx="30960" cy="27000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301DE55-5D3D-404C-8C51-196F417F58E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66370" y="1683606"/>
                  <a:ext cx="3960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3AD50D7-BAD0-443D-818A-C2EF6EF9AC26}"/>
                    </a:ext>
                  </a:extLst>
                </p14:cNvPr>
                <p14:cNvContentPartPr/>
                <p14:nvPr/>
              </p14:nvContentPartPr>
              <p14:xfrm>
                <a:off x="2059170" y="1676046"/>
                <a:ext cx="121320" cy="1681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3AD50D7-BAD0-443D-818A-C2EF6EF9AC2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054850" y="1671726"/>
                  <a:ext cx="1299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5559663-DECD-4068-8029-49D4A47A21EF}"/>
                    </a:ext>
                  </a:extLst>
                </p14:cNvPr>
                <p14:cNvContentPartPr/>
                <p14:nvPr/>
              </p14:nvContentPartPr>
              <p14:xfrm>
                <a:off x="2235930" y="1786206"/>
                <a:ext cx="118800" cy="1591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5559663-DECD-4068-8029-49D4A47A21E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31610" y="1781886"/>
                  <a:ext cx="127440" cy="16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941CAB-8F25-4B8B-9AD2-D01EDD40115C}"/>
                  </a:ext>
                </a:extLst>
              </p14:cNvPr>
              <p14:cNvContentPartPr/>
              <p14:nvPr/>
            </p14:nvContentPartPr>
            <p14:xfrm>
              <a:off x="2594490" y="1642926"/>
              <a:ext cx="140760" cy="3351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941CAB-8F25-4B8B-9AD2-D01EDD40115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90170" y="1638606"/>
                <a:ext cx="149400" cy="34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D8A150B-BC5B-48B9-99BD-41355E1A7C73}"/>
              </a:ext>
            </a:extLst>
          </p:cNvPr>
          <p:cNvGrpSpPr/>
          <p:nvPr/>
        </p:nvGrpSpPr>
        <p:grpSpPr>
          <a:xfrm>
            <a:off x="2959170" y="1773606"/>
            <a:ext cx="530640" cy="272160"/>
            <a:chOff x="2959170" y="1773606"/>
            <a:chExt cx="530640" cy="27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703C37B4-2B8B-4364-B5DD-D71680CC3C43}"/>
                    </a:ext>
                  </a:extLst>
                </p14:cNvPr>
                <p14:cNvContentPartPr/>
                <p14:nvPr/>
              </p14:nvContentPartPr>
              <p14:xfrm>
                <a:off x="2959170" y="1773606"/>
                <a:ext cx="98640" cy="1375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703C37B4-2B8B-4364-B5DD-D71680CC3C4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54850" y="1769286"/>
                  <a:ext cx="107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BECD5E3-4C07-4D56-9797-3DD617EB29BB}"/>
                    </a:ext>
                  </a:extLst>
                </p14:cNvPr>
                <p14:cNvContentPartPr/>
                <p14:nvPr/>
              </p14:nvContentPartPr>
              <p14:xfrm>
                <a:off x="3082650" y="1806006"/>
                <a:ext cx="95040" cy="93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BECD5E3-4C07-4D56-9797-3DD617EB29B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78330" y="1801686"/>
                  <a:ext cx="103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AEDEE52-9846-42E6-8718-FF2E7734F97C}"/>
                    </a:ext>
                  </a:extLst>
                </p14:cNvPr>
                <p14:cNvContentPartPr/>
                <p14:nvPr/>
              </p14:nvContentPartPr>
              <p14:xfrm>
                <a:off x="3221610" y="1777926"/>
                <a:ext cx="145080" cy="10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AEDEE52-9846-42E6-8718-FF2E7734F9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17290" y="1773606"/>
                  <a:ext cx="1537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8F7FC7-C947-4622-A09E-3617341684C6}"/>
                    </a:ext>
                  </a:extLst>
                </p14:cNvPr>
                <p14:cNvContentPartPr/>
                <p14:nvPr/>
              </p14:nvContentPartPr>
              <p14:xfrm>
                <a:off x="3405570" y="1800246"/>
                <a:ext cx="79560" cy="117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8F7FC7-C947-4622-A09E-3617341684C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01250" y="1795926"/>
                  <a:ext cx="88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EB234AD-A4DC-45B5-AFD7-CD0D50659EA4}"/>
                    </a:ext>
                  </a:extLst>
                </p14:cNvPr>
                <p14:cNvContentPartPr/>
                <p14:nvPr/>
              </p14:nvContentPartPr>
              <p14:xfrm>
                <a:off x="2966370" y="1997526"/>
                <a:ext cx="523440" cy="48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EB234AD-A4DC-45B5-AFD7-CD0D50659EA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962050" y="1993206"/>
                  <a:ext cx="53208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E6DC8-51AA-4065-89B5-416C65D674BA}"/>
              </a:ext>
            </a:extLst>
          </p:cNvPr>
          <p:cNvGrpSpPr/>
          <p:nvPr/>
        </p:nvGrpSpPr>
        <p:grpSpPr>
          <a:xfrm>
            <a:off x="3838650" y="1734006"/>
            <a:ext cx="375840" cy="184320"/>
            <a:chOff x="3838650" y="1734006"/>
            <a:chExt cx="375840" cy="18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7249038-436D-4586-8C1B-8C12399AF969}"/>
                    </a:ext>
                  </a:extLst>
                </p14:cNvPr>
                <p14:cNvContentPartPr/>
                <p14:nvPr/>
              </p14:nvContentPartPr>
              <p14:xfrm>
                <a:off x="3838650" y="1793046"/>
                <a:ext cx="125640" cy="123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7249038-436D-4586-8C1B-8C12399AF96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4330" y="1788726"/>
                  <a:ext cx="1342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34FF6DB-EA32-4660-AA4B-B059A4143E2B}"/>
                    </a:ext>
                  </a:extLst>
                </p14:cNvPr>
                <p14:cNvContentPartPr/>
                <p14:nvPr/>
              </p14:nvContentPartPr>
              <p14:xfrm>
                <a:off x="3983730" y="1812846"/>
                <a:ext cx="112320" cy="105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34FF6DB-EA32-4660-AA4B-B059A4143E2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79410" y="1808526"/>
                  <a:ext cx="120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55331D-CA01-43D9-B101-7CA643E795A8}"/>
                    </a:ext>
                  </a:extLst>
                </p14:cNvPr>
                <p14:cNvContentPartPr/>
                <p14:nvPr/>
              </p14:nvContentPartPr>
              <p14:xfrm>
                <a:off x="4084170" y="1734006"/>
                <a:ext cx="130320" cy="1832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55331D-CA01-43D9-B101-7CA643E795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9850" y="1729686"/>
                  <a:ext cx="13896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F1A6FA-9CED-4CFE-87EC-D530B96BC8A8}"/>
              </a:ext>
            </a:extLst>
          </p:cNvPr>
          <p:cNvGrpSpPr/>
          <p:nvPr/>
        </p:nvGrpSpPr>
        <p:grpSpPr>
          <a:xfrm>
            <a:off x="4546050" y="1721766"/>
            <a:ext cx="223920" cy="197280"/>
            <a:chOff x="4546050" y="1721766"/>
            <a:chExt cx="223920" cy="19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8967757-A61A-41E0-943A-23796602EC9E}"/>
                    </a:ext>
                  </a:extLst>
                </p14:cNvPr>
                <p14:cNvContentPartPr/>
                <p14:nvPr/>
              </p14:nvContentPartPr>
              <p14:xfrm>
                <a:off x="4546050" y="1721766"/>
                <a:ext cx="80280" cy="184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8967757-A61A-41E0-943A-23796602EC9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541730" y="1717446"/>
                  <a:ext cx="88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6C0D036-40E4-4FF6-BF4B-71A54EBE1003}"/>
                    </a:ext>
                  </a:extLst>
                </p14:cNvPr>
                <p14:cNvContentPartPr/>
                <p14:nvPr/>
              </p14:nvContentPartPr>
              <p14:xfrm>
                <a:off x="4684650" y="1775406"/>
                <a:ext cx="85320" cy="143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6C0D036-40E4-4FF6-BF4B-71A54EBE10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680330" y="1771086"/>
                  <a:ext cx="93960" cy="15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8669D6-FC15-4DBF-ADCF-E09C32BDDE18}"/>
              </a:ext>
            </a:extLst>
          </p:cNvPr>
          <p:cNvGrpSpPr/>
          <p:nvPr/>
        </p:nvGrpSpPr>
        <p:grpSpPr>
          <a:xfrm>
            <a:off x="5027730" y="1501446"/>
            <a:ext cx="1251000" cy="411120"/>
            <a:chOff x="5027730" y="1501446"/>
            <a:chExt cx="1251000" cy="41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E937464-9A7A-4E22-BE01-D80D83DD6399}"/>
                    </a:ext>
                  </a:extLst>
                </p14:cNvPr>
                <p14:cNvContentPartPr/>
                <p14:nvPr/>
              </p14:nvContentPartPr>
              <p14:xfrm>
                <a:off x="5027730" y="1796286"/>
                <a:ext cx="100080" cy="116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E937464-9A7A-4E22-BE01-D80D83DD63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023410" y="1791966"/>
                  <a:ext cx="108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424E567-19EC-4ED5-A637-88FD9D06363B}"/>
                    </a:ext>
                  </a:extLst>
                </p14:cNvPr>
                <p14:cNvContentPartPr/>
                <p14:nvPr/>
              </p14:nvContentPartPr>
              <p14:xfrm>
                <a:off x="5148330" y="1731126"/>
                <a:ext cx="79560" cy="176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424E567-19EC-4ED5-A637-88FD9D06363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44010" y="1726806"/>
                  <a:ext cx="882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3DB0683-CE11-4F31-B619-F5FFC7D663FF}"/>
                    </a:ext>
                  </a:extLst>
                </p14:cNvPr>
                <p14:cNvContentPartPr/>
                <p14:nvPr/>
              </p14:nvContentPartPr>
              <p14:xfrm>
                <a:off x="5267850" y="1794126"/>
                <a:ext cx="76680" cy="1008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3DB0683-CE11-4F31-B619-F5FFC7D663F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63530" y="1789806"/>
                  <a:ext cx="85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2928B31-7FAF-4D5D-85D2-0DD640AF3EFD}"/>
                    </a:ext>
                  </a:extLst>
                </p14:cNvPr>
                <p14:cNvContentPartPr/>
                <p14:nvPr/>
              </p14:nvContentPartPr>
              <p14:xfrm>
                <a:off x="5391690" y="1699446"/>
                <a:ext cx="57960" cy="206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2928B31-7FAF-4D5D-85D2-0DD640AF3EF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387370" y="1695126"/>
                  <a:ext cx="66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02BAA8-62FD-4172-8C9A-7DCB6199A23F}"/>
                    </a:ext>
                  </a:extLst>
                </p14:cNvPr>
                <p14:cNvContentPartPr/>
                <p14:nvPr/>
              </p14:nvContentPartPr>
              <p14:xfrm>
                <a:off x="5484570" y="1696206"/>
                <a:ext cx="210600" cy="197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02BAA8-62FD-4172-8C9A-7DCB6199A23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480250" y="1691886"/>
                  <a:ext cx="219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C23DFF-5503-4C17-9310-1709C7DAF1E9}"/>
                    </a:ext>
                  </a:extLst>
                </p14:cNvPr>
                <p14:cNvContentPartPr/>
                <p14:nvPr/>
              </p14:nvContentPartPr>
              <p14:xfrm>
                <a:off x="5578170" y="1779006"/>
                <a:ext cx="143640" cy="3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C23DFF-5503-4C17-9310-1709C7DAF1E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573850" y="1774686"/>
                  <a:ext cx="15228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2F642B7-80CA-4832-B18B-C0FE5C2B5D67}"/>
                    </a:ext>
                  </a:extLst>
                </p14:cNvPr>
                <p14:cNvContentPartPr/>
                <p14:nvPr/>
              </p14:nvContentPartPr>
              <p14:xfrm>
                <a:off x="5735850" y="1764246"/>
                <a:ext cx="84240" cy="106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2F642B7-80CA-4832-B18B-C0FE5C2B5D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31530" y="1759926"/>
                  <a:ext cx="928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7BFEADE-B7F8-42AD-994B-FDFB5C12A159}"/>
                    </a:ext>
                  </a:extLst>
                </p14:cNvPr>
                <p14:cNvContentPartPr/>
                <p14:nvPr/>
              </p14:nvContentPartPr>
              <p14:xfrm>
                <a:off x="5839530" y="1657326"/>
                <a:ext cx="177840" cy="218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7BFEADE-B7F8-42AD-994B-FDFB5C12A15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35210" y="1653006"/>
                  <a:ext cx="186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8AA84C-D73D-4150-B05E-0F5105E25F70}"/>
                    </a:ext>
                  </a:extLst>
                </p14:cNvPr>
                <p14:cNvContentPartPr/>
                <p14:nvPr/>
              </p14:nvContentPartPr>
              <p14:xfrm>
                <a:off x="6159210" y="1501446"/>
                <a:ext cx="119520" cy="368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8AA84C-D73D-4150-B05E-0F5105E25F7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154890" y="1497126"/>
                  <a:ext cx="128160" cy="37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D33BFB-E2B3-422D-BF7B-BB090E9DEB6C}"/>
              </a:ext>
            </a:extLst>
          </p:cNvPr>
          <p:cNvGrpSpPr/>
          <p:nvPr/>
        </p:nvGrpSpPr>
        <p:grpSpPr>
          <a:xfrm>
            <a:off x="1794210" y="2667846"/>
            <a:ext cx="161280" cy="211320"/>
            <a:chOff x="1794210" y="2667846"/>
            <a:chExt cx="161280" cy="21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53AA0A-B49D-41F0-89E4-B2F103AC7A71}"/>
                    </a:ext>
                  </a:extLst>
                </p14:cNvPr>
                <p14:cNvContentPartPr/>
                <p14:nvPr/>
              </p14:nvContentPartPr>
              <p14:xfrm>
                <a:off x="1794210" y="2667846"/>
                <a:ext cx="118080" cy="144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53AA0A-B49D-41F0-89E4-B2F103AC7A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89890" y="2663526"/>
                  <a:ext cx="1267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E1C47A-525C-4E4B-A2C8-152CF214E4B0}"/>
                    </a:ext>
                  </a:extLst>
                </p14:cNvPr>
                <p14:cNvContentPartPr/>
                <p14:nvPr/>
              </p14:nvContentPartPr>
              <p14:xfrm>
                <a:off x="1808610" y="2844966"/>
                <a:ext cx="146880" cy="34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E1C47A-525C-4E4B-A2C8-152CF214E4B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04290" y="2840646"/>
                  <a:ext cx="15552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37524AE-23E7-4D59-BE44-7C3C59F727A0}"/>
              </a:ext>
            </a:extLst>
          </p:cNvPr>
          <p:cNvGrpSpPr/>
          <p:nvPr/>
        </p:nvGrpSpPr>
        <p:grpSpPr>
          <a:xfrm>
            <a:off x="8276010" y="2556246"/>
            <a:ext cx="601200" cy="168480"/>
            <a:chOff x="8276010" y="2556246"/>
            <a:chExt cx="601200" cy="16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E990E10-6EE3-4D56-A8F2-98D78A8AAB4A}"/>
                    </a:ext>
                  </a:extLst>
                </p14:cNvPr>
                <p14:cNvContentPartPr/>
                <p14:nvPr/>
              </p14:nvContentPartPr>
              <p14:xfrm>
                <a:off x="8276010" y="2604486"/>
                <a:ext cx="157320" cy="1202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E990E10-6EE3-4D56-A8F2-98D78A8AAB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71690" y="2600166"/>
                  <a:ext cx="1659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EDE68CF-9AF6-4CF2-AA62-D4A63DB75106}"/>
                    </a:ext>
                  </a:extLst>
                </p14:cNvPr>
                <p14:cNvContentPartPr/>
                <p14:nvPr/>
              </p14:nvContentPartPr>
              <p14:xfrm>
                <a:off x="8471130" y="2609886"/>
                <a:ext cx="99360" cy="110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EDE68CF-9AF6-4CF2-AA62-D4A63DB7510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66810" y="2605566"/>
                  <a:ext cx="108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39049E-EE92-45E0-A009-3E04E11768BA}"/>
                    </a:ext>
                  </a:extLst>
                </p14:cNvPr>
                <p14:cNvContentPartPr/>
                <p14:nvPr/>
              </p14:nvContentPartPr>
              <p14:xfrm>
                <a:off x="8597490" y="2556246"/>
                <a:ext cx="45000" cy="148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39049E-EE92-45E0-A009-3E04E11768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93170" y="2551926"/>
                  <a:ext cx="53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E42B185-D467-46B3-8EF7-058918B9D346}"/>
                    </a:ext>
                  </a:extLst>
                </p14:cNvPr>
                <p14:cNvContentPartPr/>
                <p14:nvPr/>
              </p14:nvContentPartPr>
              <p14:xfrm>
                <a:off x="8666610" y="2607726"/>
                <a:ext cx="210600" cy="102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E42B185-D467-46B3-8EF7-058918B9D3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662290" y="2603406"/>
                  <a:ext cx="219240" cy="11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16AACCE-70B8-4FD8-A35B-DEB3F6A520FE}"/>
              </a:ext>
            </a:extLst>
          </p:cNvPr>
          <p:cNvGrpSpPr/>
          <p:nvPr/>
        </p:nvGrpSpPr>
        <p:grpSpPr>
          <a:xfrm>
            <a:off x="9216330" y="2481726"/>
            <a:ext cx="632160" cy="240840"/>
            <a:chOff x="9216330" y="2481726"/>
            <a:chExt cx="63216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2B7BD8-AD91-4789-B8D4-F634391A4A61}"/>
                    </a:ext>
                  </a:extLst>
                </p14:cNvPr>
                <p14:cNvContentPartPr/>
                <p14:nvPr/>
              </p14:nvContentPartPr>
              <p14:xfrm>
                <a:off x="9216330" y="2487126"/>
                <a:ext cx="102600" cy="218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2B7BD8-AD91-4789-B8D4-F634391A4A6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212010" y="2482806"/>
                  <a:ext cx="111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915F417-1A86-4803-8760-9A9172106B09}"/>
                    </a:ext>
                  </a:extLst>
                </p14:cNvPr>
                <p14:cNvContentPartPr/>
                <p14:nvPr/>
              </p14:nvContentPartPr>
              <p14:xfrm>
                <a:off x="9345570" y="2605206"/>
                <a:ext cx="83160" cy="90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915F417-1A86-4803-8760-9A9172106B0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341250" y="2600886"/>
                  <a:ext cx="91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E285AC-3174-4718-8773-45E52ED47EF2}"/>
                    </a:ext>
                  </a:extLst>
                </p14:cNvPr>
                <p14:cNvContentPartPr/>
                <p14:nvPr/>
              </p14:nvContentPartPr>
              <p14:xfrm>
                <a:off x="9444930" y="2625726"/>
                <a:ext cx="90360" cy="964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E285AC-3174-4718-8773-45E52ED47EF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440610" y="2621406"/>
                  <a:ext cx="99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8F7B73-05B6-45C5-AFCC-DD2184096C21}"/>
                    </a:ext>
                  </a:extLst>
                </p14:cNvPr>
                <p14:cNvContentPartPr/>
                <p14:nvPr/>
              </p14:nvContentPartPr>
              <p14:xfrm>
                <a:off x="9581370" y="2629686"/>
                <a:ext cx="61560" cy="84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8F7B73-05B6-45C5-AFCC-DD2184096C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577050" y="2625366"/>
                  <a:ext cx="70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1294E3-D8C7-4D9B-85AC-8C1A122BBC0B}"/>
                    </a:ext>
                  </a:extLst>
                </p14:cNvPr>
                <p14:cNvContentPartPr/>
                <p14:nvPr/>
              </p14:nvContentPartPr>
              <p14:xfrm>
                <a:off x="9719970" y="2481726"/>
                <a:ext cx="128520" cy="240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1294E3-D8C7-4D9B-85AC-8C1A122BBC0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715650" y="2477406"/>
                  <a:ext cx="137160" cy="24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26EB989-C223-4F12-8CEA-C625D3FCBBD3}"/>
              </a:ext>
            </a:extLst>
          </p:cNvPr>
          <p:cNvGrpSpPr/>
          <p:nvPr/>
        </p:nvGrpSpPr>
        <p:grpSpPr>
          <a:xfrm>
            <a:off x="2243490" y="2612766"/>
            <a:ext cx="306360" cy="252000"/>
            <a:chOff x="2243490" y="2612766"/>
            <a:chExt cx="306360" cy="25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15096E-0BA6-49E4-B029-D4DCFCF1FDBB}"/>
                    </a:ext>
                  </a:extLst>
                </p14:cNvPr>
                <p14:cNvContentPartPr/>
                <p14:nvPr/>
              </p14:nvContentPartPr>
              <p14:xfrm>
                <a:off x="2243490" y="2612766"/>
                <a:ext cx="265680" cy="1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15096E-0BA6-49E4-B029-D4DCFCF1FDB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39170" y="2608446"/>
                  <a:ext cx="2743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44DB339-373A-42C1-A3E9-15745CB30B5D}"/>
                    </a:ext>
                  </a:extLst>
                </p14:cNvPr>
                <p14:cNvContentPartPr/>
                <p14:nvPr/>
              </p14:nvContentPartPr>
              <p14:xfrm>
                <a:off x="2257890" y="2634366"/>
                <a:ext cx="291960" cy="230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44DB339-373A-42C1-A3E9-15745CB30B5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53570" y="2630046"/>
                  <a:ext cx="30060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C3E5CC91-5DAB-412C-8DBA-979927CE958C}"/>
              </a:ext>
            </a:extLst>
          </p:cNvPr>
          <p:cNvGrpSpPr/>
          <p:nvPr/>
        </p:nvGrpSpPr>
        <p:grpSpPr>
          <a:xfrm>
            <a:off x="2234130" y="3034686"/>
            <a:ext cx="523080" cy="157680"/>
            <a:chOff x="2234130" y="3034686"/>
            <a:chExt cx="52308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1A9C2B8-F63D-4A46-B1EA-1D90FB7D369D}"/>
                    </a:ext>
                  </a:extLst>
                </p14:cNvPr>
                <p14:cNvContentPartPr/>
                <p14:nvPr/>
              </p14:nvContentPartPr>
              <p14:xfrm>
                <a:off x="2234130" y="3034686"/>
                <a:ext cx="108360" cy="157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1A9C2B8-F63D-4A46-B1EA-1D90FB7D36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229810" y="3030366"/>
                  <a:ext cx="1170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D84C852-C975-4A5D-BFDD-53C1675C7B7D}"/>
                    </a:ext>
                  </a:extLst>
                </p14:cNvPr>
                <p14:cNvContentPartPr/>
                <p14:nvPr/>
              </p14:nvContentPartPr>
              <p14:xfrm>
                <a:off x="2421690" y="3061686"/>
                <a:ext cx="113400" cy="110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D84C852-C975-4A5D-BFDD-53C1675C7B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17370" y="3057366"/>
                  <a:ext cx="1220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2714E59-FCCD-44B2-B222-C89BF111A06A}"/>
                    </a:ext>
                  </a:extLst>
                </p14:cNvPr>
                <p14:cNvContentPartPr/>
                <p14:nvPr/>
              </p14:nvContentPartPr>
              <p14:xfrm>
                <a:off x="2608530" y="3051966"/>
                <a:ext cx="148680" cy="1368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2714E59-FCCD-44B2-B222-C89BF111A06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04210" y="3047646"/>
                  <a:ext cx="1573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C2276D4-AD75-4C3A-8B9B-28BDF56501E2}"/>
              </a:ext>
            </a:extLst>
          </p:cNvPr>
          <p:cNvGrpSpPr/>
          <p:nvPr/>
        </p:nvGrpSpPr>
        <p:grpSpPr>
          <a:xfrm>
            <a:off x="3109290" y="2621046"/>
            <a:ext cx="278280" cy="277200"/>
            <a:chOff x="3109290" y="2621046"/>
            <a:chExt cx="278280" cy="27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2753603-AF76-49C0-8D13-C7D2B67E026E}"/>
                    </a:ext>
                  </a:extLst>
                </p14:cNvPr>
                <p14:cNvContentPartPr/>
                <p14:nvPr/>
              </p14:nvContentPartPr>
              <p14:xfrm>
                <a:off x="3119730" y="2621046"/>
                <a:ext cx="58320" cy="2772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2753603-AF76-49C0-8D13-C7D2B67E02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115410" y="2616726"/>
                  <a:ext cx="669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830E904-C052-48D4-8926-872623BD399C}"/>
                    </a:ext>
                  </a:extLst>
                </p14:cNvPr>
                <p14:cNvContentPartPr/>
                <p14:nvPr/>
              </p14:nvContentPartPr>
              <p14:xfrm>
                <a:off x="3109290" y="2635806"/>
                <a:ext cx="136440" cy="130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830E904-C052-48D4-8926-872623BD399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4970" y="2631486"/>
                  <a:ext cx="1450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CBC73D6-5B90-4E3C-B9B4-33444CDD4B45}"/>
                    </a:ext>
                  </a:extLst>
                </p14:cNvPr>
                <p14:cNvContentPartPr/>
                <p14:nvPr/>
              </p14:nvContentPartPr>
              <p14:xfrm>
                <a:off x="3290010" y="2757846"/>
                <a:ext cx="97560" cy="131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CBC73D6-5B90-4E3C-B9B4-33444CDD4B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285690" y="2753526"/>
                  <a:ext cx="10620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B2F34F6-80A2-4433-8CAF-977A6B4B7914}"/>
                  </a:ext>
                </a:extLst>
              </p14:cNvPr>
              <p14:cNvContentPartPr/>
              <p14:nvPr/>
            </p14:nvContentPartPr>
            <p14:xfrm>
              <a:off x="3607890" y="2570646"/>
              <a:ext cx="90720" cy="35532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B2F34F6-80A2-4433-8CAF-977A6B4B791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03570" y="2566326"/>
                <a:ext cx="9936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B0C1A62F-33E6-48B7-8FDA-BD9AC4902682}"/>
              </a:ext>
            </a:extLst>
          </p:cNvPr>
          <p:cNvGrpSpPr/>
          <p:nvPr/>
        </p:nvGrpSpPr>
        <p:grpSpPr>
          <a:xfrm>
            <a:off x="4001370" y="2684766"/>
            <a:ext cx="346320" cy="195840"/>
            <a:chOff x="4001370" y="2684766"/>
            <a:chExt cx="346320" cy="19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50E921-F72E-4E3D-919E-56C00A5C8197}"/>
                    </a:ext>
                  </a:extLst>
                </p14:cNvPr>
                <p14:cNvContentPartPr/>
                <p14:nvPr/>
              </p14:nvContentPartPr>
              <p14:xfrm>
                <a:off x="4001370" y="2747406"/>
                <a:ext cx="75600" cy="119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50E921-F72E-4E3D-919E-56C00A5C819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7050" y="2743086"/>
                  <a:ext cx="84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005E73-EF67-4070-999E-DEE2FA4EC06D}"/>
                    </a:ext>
                  </a:extLst>
                </p14:cNvPr>
                <p14:cNvContentPartPr/>
                <p14:nvPr/>
              </p14:nvContentPartPr>
              <p14:xfrm>
                <a:off x="4103970" y="2790966"/>
                <a:ext cx="133200" cy="74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005E73-EF67-4070-999E-DEE2FA4EC06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099650" y="2786646"/>
                  <a:ext cx="141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74FC52D-581E-4B55-A149-12D51913AB22}"/>
                    </a:ext>
                  </a:extLst>
                </p14:cNvPr>
                <p14:cNvContentPartPr/>
                <p14:nvPr/>
              </p14:nvContentPartPr>
              <p14:xfrm>
                <a:off x="4270650" y="2684766"/>
                <a:ext cx="55800" cy="1958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74FC52D-581E-4B55-A149-12D51913AB2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266330" y="2680446"/>
                  <a:ext cx="64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42C9DBD-AEF2-4B42-8C25-C40D58DF9187}"/>
                    </a:ext>
                  </a:extLst>
                </p14:cNvPr>
                <p14:cNvContentPartPr/>
                <p14:nvPr/>
              </p14:nvContentPartPr>
              <p14:xfrm>
                <a:off x="4244730" y="2758926"/>
                <a:ext cx="102960" cy="7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42C9DBD-AEF2-4B42-8C25-C40D58DF91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40410" y="2754606"/>
                  <a:ext cx="111600" cy="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2FCFA58-B3FD-4107-B2D6-51E0CBE08D73}"/>
              </a:ext>
            </a:extLst>
          </p:cNvPr>
          <p:cNvGrpSpPr/>
          <p:nvPr/>
        </p:nvGrpSpPr>
        <p:grpSpPr>
          <a:xfrm>
            <a:off x="4626690" y="2695566"/>
            <a:ext cx="576720" cy="185760"/>
            <a:chOff x="4626690" y="2695566"/>
            <a:chExt cx="576720" cy="18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234275-2FEC-445C-9495-C44092D307EF}"/>
                    </a:ext>
                  </a:extLst>
                </p14:cNvPr>
                <p14:cNvContentPartPr/>
                <p14:nvPr/>
              </p14:nvContentPartPr>
              <p14:xfrm>
                <a:off x="4626690" y="2695566"/>
                <a:ext cx="428040" cy="185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234275-2FEC-445C-9495-C44092D307E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22370" y="2691246"/>
                  <a:ext cx="436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7DFC6A4-6265-44F9-9E4E-F33B83CF6449}"/>
                    </a:ext>
                  </a:extLst>
                </p14:cNvPr>
                <p14:cNvContentPartPr/>
                <p14:nvPr/>
              </p14:nvContentPartPr>
              <p14:xfrm>
                <a:off x="5114490" y="2758926"/>
                <a:ext cx="88920" cy="1101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7DFC6A4-6265-44F9-9E4E-F33B83CF644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10170" y="2754606"/>
                  <a:ext cx="975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BE2E24A-4F43-42C5-8248-7538C8D07665}"/>
              </a:ext>
            </a:extLst>
          </p:cNvPr>
          <p:cNvGrpSpPr/>
          <p:nvPr/>
        </p:nvGrpSpPr>
        <p:grpSpPr>
          <a:xfrm>
            <a:off x="5561970" y="2567406"/>
            <a:ext cx="1275120" cy="329040"/>
            <a:chOff x="5561970" y="2567406"/>
            <a:chExt cx="1275120" cy="32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5E4A481-8D4E-44B9-B4B9-5B4A3B50EB21}"/>
                    </a:ext>
                  </a:extLst>
                </p14:cNvPr>
                <p14:cNvContentPartPr/>
                <p14:nvPr/>
              </p14:nvContentPartPr>
              <p14:xfrm>
                <a:off x="5561970" y="2739846"/>
                <a:ext cx="115560" cy="954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5E4A481-8D4E-44B9-B4B9-5B4A3B50EB2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557650" y="2735526"/>
                  <a:ext cx="124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2D164E6-1F98-48B8-BDF1-371CC7CDE73A}"/>
                    </a:ext>
                  </a:extLst>
                </p14:cNvPr>
                <p14:cNvContentPartPr/>
                <p14:nvPr/>
              </p14:nvContentPartPr>
              <p14:xfrm>
                <a:off x="5715690" y="2690886"/>
                <a:ext cx="60120" cy="147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2D164E6-1F98-48B8-BDF1-371CC7CDE73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11370" y="2686566"/>
                  <a:ext cx="687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7BD4C5D-A62C-45D4-9048-9D335725AFB4}"/>
                    </a:ext>
                  </a:extLst>
                </p14:cNvPr>
                <p14:cNvContentPartPr/>
                <p14:nvPr/>
              </p14:nvContentPartPr>
              <p14:xfrm>
                <a:off x="5840610" y="2632926"/>
                <a:ext cx="168120" cy="2311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7BD4C5D-A62C-45D4-9048-9D335725AFB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36290" y="2628606"/>
                  <a:ext cx="1767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5CC8FA8-DBA3-44B5-891E-B84105E14FC7}"/>
                    </a:ext>
                  </a:extLst>
                </p14:cNvPr>
                <p14:cNvContentPartPr/>
                <p14:nvPr/>
              </p14:nvContentPartPr>
              <p14:xfrm>
                <a:off x="6047250" y="2747406"/>
                <a:ext cx="131040" cy="102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5CC8FA8-DBA3-44B5-891E-B84105E14FC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042930" y="2743086"/>
                  <a:ext cx="139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D09EED-8476-4A29-A96D-A44CEFB275B8}"/>
                    </a:ext>
                  </a:extLst>
                </p14:cNvPr>
                <p14:cNvContentPartPr/>
                <p14:nvPr/>
              </p14:nvContentPartPr>
              <p14:xfrm>
                <a:off x="6177930" y="2662446"/>
                <a:ext cx="104760" cy="185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D09EED-8476-4A29-A96D-A44CEFB275B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73610" y="2658126"/>
                  <a:ext cx="1134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041BDEF-52C1-466E-86DD-2864F2553838}"/>
                    </a:ext>
                  </a:extLst>
                </p14:cNvPr>
                <p14:cNvContentPartPr/>
                <p14:nvPr/>
              </p14:nvContentPartPr>
              <p14:xfrm>
                <a:off x="6333450" y="2744526"/>
                <a:ext cx="129240" cy="896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041BDEF-52C1-466E-86DD-2864F255383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329130" y="2740206"/>
                  <a:ext cx="137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C48B9E6-A9E3-44B1-B889-23F02BF4365B}"/>
                    </a:ext>
                  </a:extLst>
                </p14:cNvPr>
                <p14:cNvContentPartPr/>
                <p14:nvPr/>
              </p14:nvContentPartPr>
              <p14:xfrm>
                <a:off x="6470250" y="2609886"/>
                <a:ext cx="131760" cy="2343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C48B9E6-A9E3-44B1-B889-23F02BF4365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65930" y="2605566"/>
                  <a:ext cx="1404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7F1502D-F670-4D48-86A6-FD5815663124}"/>
                    </a:ext>
                  </a:extLst>
                </p14:cNvPr>
                <p14:cNvContentPartPr/>
                <p14:nvPr/>
              </p14:nvContentPartPr>
              <p14:xfrm>
                <a:off x="6719370" y="2567406"/>
                <a:ext cx="117720" cy="329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7F1502D-F670-4D48-86A6-FD581566312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715050" y="2563086"/>
                  <a:ext cx="12636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D6E5831-1F7A-48E6-BFC8-2E0A86206F37}"/>
              </a:ext>
            </a:extLst>
          </p:cNvPr>
          <p:cNvGrpSpPr/>
          <p:nvPr/>
        </p:nvGrpSpPr>
        <p:grpSpPr>
          <a:xfrm>
            <a:off x="1991490" y="3834246"/>
            <a:ext cx="179280" cy="224640"/>
            <a:chOff x="1991490" y="3834246"/>
            <a:chExt cx="179280" cy="2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591F420-A5B7-4653-BCB5-3F52E4AD4A96}"/>
                    </a:ext>
                  </a:extLst>
                </p14:cNvPr>
                <p14:cNvContentPartPr/>
                <p14:nvPr/>
              </p14:nvContentPartPr>
              <p14:xfrm>
                <a:off x="1991490" y="3834246"/>
                <a:ext cx="160560" cy="1342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591F420-A5B7-4653-BCB5-3F52E4AD4A9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987170" y="3829926"/>
                  <a:ext cx="169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0EFBA76-13B7-426F-9D48-6A5ECE4D510D}"/>
                    </a:ext>
                  </a:extLst>
                </p14:cNvPr>
                <p14:cNvContentPartPr/>
                <p14:nvPr/>
              </p14:nvContentPartPr>
              <p14:xfrm>
                <a:off x="2029290" y="4038726"/>
                <a:ext cx="141480" cy="201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0EFBA76-13B7-426F-9D48-6A5ECE4D51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24970" y="4034406"/>
                  <a:ext cx="1501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5DF022F-E421-418A-BB28-3DC566456D61}"/>
              </a:ext>
            </a:extLst>
          </p:cNvPr>
          <p:cNvGrpSpPr/>
          <p:nvPr/>
        </p:nvGrpSpPr>
        <p:grpSpPr>
          <a:xfrm>
            <a:off x="8510010" y="3743166"/>
            <a:ext cx="643320" cy="199440"/>
            <a:chOff x="8510010" y="3743166"/>
            <a:chExt cx="6433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B723EA26-9175-4EDC-8028-1F6B86A657A8}"/>
                    </a:ext>
                  </a:extLst>
                </p14:cNvPr>
                <p14:cNvContentPartPr/>
                <p14:nvPr/>
              </p14:nvContentPartPr>
              <p14:xfrm>
                <a:off x="8510010" y="3772686"/>
                <a:ext cx="156960" cy="1699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B723EA26-9175-4EDC-8028-1F6B86A657A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505690" y="3768366"/>
                  <a:ext cx="1656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696247-5A8D-43C1-B59C-83447CC17719}"/>
                    </a:ext>
                  </a:extLst>
                </p14:cNvPr>
                <p14:cNvContentPartPr/>
                <p14:nvPr/>
              </p14:nvContentPartPr>
              <p14:xfrm>
                <a:off x="8715930" y="3811926"/>
                <a:ext cx="97200" cy="102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696247-5A8D-43C1-B59C-83447CC1771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711610" y="3807606"/>
                  <a:ext cx="105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4AA5537-07EE-415D-A5DC-5A81AF40439A}"/>
                    </a:ext>
                  </a:extLst>
                </p14:cNvPr>
                <p14:cNvContentPartPr/>
                <p14:nvPr/>
              </p14:nvContentPartPr>
              <p14:xfrm>
                <a:off x="8826090" y="3743166"/>
                <a:ext cx="48600" cy="172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4AA5537-07EE-415D-A5DC-5A81AF40439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821770" y="3738846"/>
                  <a:ext cx="57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DDF448C-4FE6-40D5-89E4-541327B55B33}"/>
                    </a:ext>
                  </a:extLst>
                </p14:cNvPr>
                <p14:cNvContentPartPr/>
                <p14:nvPr/>
              </p14:nvContentPartPr>
              <p14:xfrm>
                <a:off x="8902770" y="3784566"/>
                <a:ext cx="250560" cy="118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DDF448C-4FE6-40D5-89E4-541327B55B3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898450" y="3780246"/>
                  <a:ext cx="259200" cy="12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1CE29CE-82DF-4190-80CB-6639354BCC7F}"/>
              </a:ext>
            </a:extLst>
          </p:cNvPr>
          <p:cNvGrpSpPr/>
          <p:nvPr/>
        </p:nvGrpSpPr>
        <p:grpSpPr>
          <a:xfrm>
            <a:off x="9448170" y="3656766"/>
            <a:ext cx="739440" cy="241200"/>
            <a:chOff x="9448170" y="3656766"/>
            <a:chExt cx="73944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5B03643-C8FE-4C4D-A962-FD3A77272766}"/>
                    </a:ext>
                  </a:extLst>
                </p14:cNvPr>
                <p14:cNvContentPartPr/>
                <p14:nvPr/>
              </p14:nvContentPartPr>
              <p14:xfrm>
                <a:off x="9448170" y="3696006"/>
                <a:ext cx="129600" cy="2019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5B03643-C8FE-4C4D-A962-FD3A7727276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443850" y="3691686"/>
                  <a:ext cx="138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992F18B-C553-4501-867C-D9687D014476}"/>
                    </a:ext>
                  </a:extLst>
                </p14:cNvPr>
                <p14:cNvContentPartPr/>
                <p14:nvPr/>
              </p14:nvContentPartPr>
              <p14:xfrm>
                <a:off x="9616290" y="3772326"/>
                <a:ext cx="91440" cy="950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992F18B-C553-4501-867C-D9687D0144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611970" y="3768006"/>
                  <a:ext cx="100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96982A-9457-414D-AB90-3BAFFA936933}"/>
                    </a:ext>
                  </a:extLst>
                </p14:cNvPr>
                <p14:cNvContentPartPr/>
                <p14:nvPr/>
              </p14:nvContentPartPr>
              <p14:xfrm>
                <a:off x="9757770" y="3796086"/>
                <a:ext cx="90360" cy="871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96982A-9457-414D-AB90-3BAFFA93693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753450" y="3791766"/>
                  <a:ext cx="99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4AD66914-8DE2-4B9D-848C-60527863FC82}"/>
                    </a:ext>
                  </a:extLst>
                </p14:cNvPr>
                <p14:cNvContentPartPr/>
                <p14:nvPr/>
              </p14:nvContentPartPr>
              <p14:xfrm>
                <a:off x="9896370" y="3656766"/>
                <a:ext cx="291240" cy="234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4AD66914-8DE2-4B9D-848C-60527863FC8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892050" y="3652446"/>
                  <a:ext cx="2998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B7DE65E-7ECC-4E44-B5BC-7C1E99FFCE3A}"/>
                  </a:ext>
                </a:extLst>
              </p14:cNvPr>
              <p14:cNvContentPartPr/>
              <p14:nvPr/>
            </p14:nvContentPartPr>
            <p14:xfrm>
              <a:off x="2607810" y="3879606"/>
              <a:ext cx="193680" cy="2052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B7DE65E-7ECC-4E44-B5BC-7C1E99FFC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603490" y="3875286"/>
                <a:ext cx="2023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C22CCD15-0F9C-47DA-99E2-734926A3F16F}"/>
                  </a:ext>
                </a:extLst>
              </p14:cNvPr>
              <p14:cNvContentPartPr/>
              <p14:nvPr/>
            </p14:nvContentPartPr>
            <p14:xfrm>
              <a:off x="2807250" y="3680886"/>
              <a:ext cx="124560" cy="10980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C22CCD15-0F9C-47DA-99E2-734926A3F16F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802930" y="3676566"/>
                <a:ext cx="13320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AE04A1EF-0956-4313-9F93-01AE8A83930E}"/>
                  </a:ext>
                </a:extLst>
              </p14:cNvPr>
              <p14:cNvContentPartPr/>
              <p14:nvPr/>
            </p14:nvContentPartPr>
            <p14:xfrm>
              <a:off x="3110010" y="3950886"/>
              <a:ext cx="5040" cy="129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AE04A1EF-0956-4313-9F93-01AE8A83930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105690" y="3946566"/>
                <a:ext cx="13680" cy="2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E5B3CA9B-6DB3-499D-AD25-4268E1E19089}"/>
              </a:ext>
            </a:extLst>
          </p:cNvPr>
          <p:cNvGrpSpPr/>
          <p:nvPr/>
        </p:nvGrpSpPr>
        <p:grpSpPr>
          <a:xfrm>
            <a:off x="3344730" y="3740286"/>
            <a:ext cx="480600" cy="600840"/>
            <a:chOff x="3344730" y="3740286"/>
            <a:chExt cx="48060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72E1C55-E7A3-42B1-8BA1-9EFC6289065E}"/>
                    </a:ext>
                  </a:extLst>
                </p14:cNvPr>
                <p14:cNvContentPartPr/>
                <p14:nvPr/>
              </p14:nvContentPartPr>
              <p14:xfrm>
                <a:off x="3517890" y="3740286"/>
                <a:ext cx="40680" cy="182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72E1C55-E7A3-42B1-8BA1-9EFC6289065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513570" y="3735966"/>
                  <a:ext cx="49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AAE9F3-69E7-40ED-90FC-13A30B44BC7F}"/>
                    </a:ext>
                  </a:extLst>
                </p14:cNvPr>
                <p14:cNvContentPartPr/>
                <p14:nvPr/>
              </p14:nvContentPartPr>
              <p14:xfrm>
                <a:off x="3344730" y="3935766"/>
                <a:ext cx="466920" cy="295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AAE9F3-69E7-40ED-90FC-13A30B44BC7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40410" y="3931446"/>
                  <a:ext cx="475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D346F41-A518-42AC-98D0-BBC6BEF57096}"/>
                    </a:ext>
                  </a:extLst>
                </p14:cNvPr>
                <p14:cNvContentPartPr/>
                <p14:nvPr/>
              </p14:nvContentPartPr>
              <p14:xfrm>
                <a:off x="3473970" y="4170846"/>
                <a:ext cx="186480" cy="170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D346F41-A518-42AC-98D0-BBC6BEF5709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69650" y="4166526"/>
                  <a:ext cx="195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223A9CA-CAFC-42C4-840D-D6513D307AA8}"/>
                    </a:ext>
                  </a:extLst>
                </p14:cNvPr>
                <p14:cNvContentPartPr/>
                <p14:nvPr/>
              </p14:nvContentPartPr>
              <p14:xfrm>
                <a:off x="3707250" y="4059246"/>
                <a:ext cx="81720" cy="127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223A9CA-CAFC-42C4-840D-D6513D307AA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702930" y="4054926"/>
                  <a:ext cx="90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7E483E0-5CF3-4F9F-B82D-EA0430342B98}"/>
                    </a:ext>
                  </a:extLst>
                </p14:cNvPr>
                <p14:cNvContentPartPr/>
                <p14:nvPr/>
              </p14:nvContentPartPr>
              <p14:xfrm>
                <a:off x="3710490" y="4040166"/>
                <a:ext cx="114840" cy="259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7E483E0-5CF3-4F9F-B82D-EA0430342B9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706170" y="4035846"/>
                  <a:ext cx="12348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1F81608-B7DE-4CC9-9379-5148857B0C52}"/>
              </a:ext>
            </a:extLst>
          </p:cNvPr>
          <p:cNvGrpSpPr/>
          <p:nvPr/>
        </p:nvGrpSpPr>
        <p:grpSpPr>
          <a:xfrm>
            <a:off x="3414570" y="4688886"/>
            <a:ext cx="191880" cy="290520"/>
            <a:chOff x="3414570" y="4688886"/>
            <a:chExt cx="191880" cy="29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A00C7A3-309E-499F-9C3B-D6D287466B4F}"/>
                    </a:ext>
                  </a:extLst>
                </p14:cNvPr>
                <p14:cNvContentPartPr/>
                <p14:nvPr/>
              </p14:nvContentPartPr>
              <p14:xfrm>
                <a:off x="3523650" y="4727766"/>
                <a:ext cx="77400" cy="251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A00C7A3-309E-499F-9C3B-D6D287466B4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519330" y="4723446"/>
                  <a:ext cx="860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AAE718B-C9BE-4473-92E9-D11FA7520DEA}"/>
                    </a:ext>
                  </a:extLst>
                </p14:cNvPr>
                <p14:cNvContentPartPr/>
                <p14:nvPr/>
              </p14:nvContentPartPr>
              <p14:xfrm>
                <a:off x="3414570" y="4688886"/>
                <a:ext cx="191880" cy="120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AAE718B-C9BE-4473-92E9-D11FA7520DEA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10250" y="4684566"/>
                  <a:ext cx="200520" cy="12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FDE0C4B-3502-45E7-9EF2-64FCE7C778E8}"/>
              </a:ext>
            </a:extLst>
          </p:cNvPr>
          <p:cNvGrpSpPr/>
          <p:nvPr/>
        </p:nvGrpSpPr>
        <p:grpSpPr>
          <a:xfrm>
            <a:off x="3802650" y="5159766"/>
            <a:ext cx="314640" cy="247680"/>
            <a:chOff x="3802650" y="5159766"/>
            <a:chExt cx="314640" cy="24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281E65E-DCEB-42B7-9AA6-53FD952901EF}"/>
                    </a:ext>
                  </a:extLst>
                </p14:cNvPr>
                <p14:cNvContentPartPr/>
                <p14:nvPr/>
              </p14:nvContentPartPr>
              <p14:xfrm>
                <a:off x="3802650" y="5204406"/>
                <a:ext cx="160560" cy="2008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281E65E-DCEB-42B7-9AA6-53FD952901EF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98330" y="5200086"/>
                  <a:ext cx="169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1131961-CA66-41EC-B63B-620EA63D02FF}"/>
                    </a:ext>
                  </a:extLst>
                </p14:cNvPr>
                <p14:cNvContentPartPr/>
                <p14:nvPr/>
              </p14:nvContentPartPr>
              <p14:xfrm>
                <a:off x="3940890" y="5159766"/>
                <a:ext cx="176400" cy="247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1131961-CA66-41EC-B63B-620EA63D02F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36570" y="5155446"/>
                  <a:ext cx="185040" cy="25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607BD8BF-40A5-4F93-B9CC-273E68C8390D}"/>
                  </a:ext>
                </a:extLst>
              </p14:cNvPr>
              <p14:cNvContentPartPr/>
              <p14:nvPr/>
            </p14:nvContentPartPr>
            <p14:xfrm>
              <a:off x="4309890" y="5167326"/>
              <a:ext cx="179280" cy="24480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607BD8BF-40A5-4F93-B9CC-273E68C8390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305570" y="5163006"/>
                <a:ext cx="187920" cy="25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841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An important observation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174202"/>
                <a:ext cx="9523879" cy="3537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probability that a cut violates the requirement is smaller when the cut size is bigger.</a:t>
                </a:r>
              </a:p>
              <a:p>
                <a:pPr>
                  <a:lnSpc>
                    <a:spcPct val="200000"/>
                  </a:lnSpc>
                </a:pPr>
                <a:r>
                  <a:rPr lang="en-CA" sz="2000" dirty="0"/>
                  <a:t>The failure probability is biggest for minimum cuts.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But we know that there can be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CA" sz="2000" dirty="0"/>
                  <a:t> of them!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The following is a generalization of this result.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b="1" u="sng" dirty="0"/>
                  <a:t>Lemma.</a:t>
                </a:r>
                <a:r>
                  <a:rPr lang="en-CA" sz="2000" dirty="0"/>
                  <a:t>  The number of cuts with at most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CA" sz="2000" dirty="0"/>
                  <a:t> edges is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CA" sz="2000" dirty="0"/>
                  <a:t> for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b="1" u="sng" dirty="0"/>
                  <a:t>Proof.</a:t>
                </a:r>
                <a:r>
                  <a:rPr lang="en-CA" sz="2000" dirty="0"/>
                  <a:t>  Similar to the case when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CA" sz="2000" dirty="0"/>
                  <a:t>.  Left as an exercise.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74202"/>
                <a:ext cx="9523879" cy="3537315"/>
              </a:xfrm>
              <a:prstGeom prst="rect">
                <a:avLst/>
              </a:prstGeom>
              <a:blipFill>
                <a:blip r:embed="rId2"/>
                <a:stretch>
                  <a:fillRect l="-640" t="-1034" b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FADD866-6604-471A-9A98-49DC527761DB}"/>
                  </a:ext>
                </a:extLst>
              </p14:cNvPr>
              <p14:cNvContentPartPr/>
              <p14:nvPr/>
            </p14:nvContentPartPr>
            <p14:xfrm>
              <a:off x="5211720" y="465120"/>
              <a:ext cx="6748200" cy="4205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FADD866-6604-471A-9A98-49DC527761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2360" y="455760"/>
                <a:ext cx="6766920" cy="422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27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 more careful union bound would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18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018FF-7A82-4FFB-8343-753674D3CBEB}"/>
              </a:ext>
            </a:extLst>
          </p:cNvPr>
          <p:cNvSpPr txBox="1"/>
          <p:nvPr/>
        </p:nvSpPr>
        <p:spPr>
          <a:xfrm>
            <a:off x="781050" y="1187390"/>
            <a:ext cx="9523879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pPr>
              <a:lnSpc>
                <a:spcPct val="150000"/>
              </a:lnSpc>
            </a:pPr>
            <a:endParaRPr lang="en-CA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2A57E90-12C3-48E8-B8E0-15100B6CE836}"/>
                  </a:ext>
                </a:extLst>
              </p14:cNvPr>
              <p14:cNvContentPartPr/>
              <p14:nvPr/>
            </p14:nvContentPartPr>
            <p14:xfrm>
              <a:off x="2518200" y="1092960"/>
              <a:ext cx="8134920" cy="5421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2A57E90-12C3-48E8-B8E0-15100B6CE8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08840" y="1083600"/>
                <a:ext cx="8153640" cy="54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B3EA018-B639-492A-98AB-4D5114F1B91A}"/>
              </a:ext>
            </a:extLst>
          </p:cNvPr>
          <p:cNvGrpSpPr/>
          <p:nvPr/>
        </p:nvGrpSpPr>
        <p:grpSpPr>
          <a:xfrm>
            <a:off x="8002050" y="4962126"/>
            <a:ext cx="591480" cy="223920"/>
            <a:chOff x="8002050" y="4962126"/>
            <a:chExt cx="59148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92E16A7-1347-41BB-A3A2-582235B4477E}"/>
                    </a:ext>
                  </a:extLst>
                </p14:cNvPr>
                <p14:cNvContentPartPr/>
                <p14:nvPr/>
              </p14:nvContentPartPr>
              <p14:xfrm>
                <a:off x="8002050" y="5014686"/>
                <a:ext cx="214920" cy="171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92E16A7-1347-41BB-A3A2-582235B4477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997730" y="5010366"/>
                  <a:ext cx="223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DCF9BE13-F8B9-423D-AE79-7D74349AC0AC}"/>
                    </a:ext>
                  </a:extLst>
                </p14:cNvPr>
                <p14:cNvContentPartPr/>
                <p14:nvPr/>
              </p14:nvContentPartPr>
              <p14:xfrm>
                <a:off x="8287530" y="5040606"/>
                <a:ext cx="18000" cy="137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DCF9BE13-F8B9-423D-AE79-7D74349AC0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283210" y="5036286"/>
                  <a:ext cx="26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39DEB21-4C49-4DDF-AD73-5C46F65E4034}"/>
                    </a:ext>
                  </a:extLst>
                </p14:cNvPr>
                <p14:cNvContentPartPr/>
                <p14:nvPr/>
              </p14:nvContentPartPr>
              <p14:xfrm>
                <a:off x="8224530" y="4962126"/>
                <a:ext cx="231120" cy="207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39DEB21-4C49-4DDF-AD73-5C46F65E40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20210" y="4957806"/>
                  <a:ext cx="2397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4C27296-49B4-4EE2-8865-E7ED08F8AE11}"/>
                    </a:ext>
                  </a:extLst>
                </p14:cNvPr>
                <p14:cNvContentPartPr/>
                <p14:nvPr/>
              </p14:nvContentPartPr>
              <p14:xfrm>
                <a:off x="8348370" y="5047806"/>
                <a:ext cx="119160" cy="129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4C27296-49B4-4EE2-8865-E7ED08F8AE1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344050" y="5043486"/>
                  <a:ext cx="127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BFDF239-30EB-4F16-BFB6-A802CC9497F9}"/>
                    </a:ext>
                  </a:extLst>
                </p14:cNvPr>
                <p14:cNvContentPartPr/>
                <p14:nvPr/>
              </p14:nvContentPartPr>
              <p14:xfrm>
                <a:off x="8484090" y="4976886"/>
                <a:ext cx="109440" cy="1814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BFDF239-30EB-4F16-BFB6-A802CC9497F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479770" y="4972566"/>
                  <a:ext cx="1180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615D43-5CD8-40B2-B88B-37759A0B217E}"/>
              </a:ext>
            </a:extLst>
          </p:cNvPr>
          <p:cNvGrpSpPr/>
          <p:nvPr/>
        </p:nvGrpSpPr>
        <p:grpSpPr>
          <a:xfrm>
            <a:off x="8789010" y="4921806"/>
            <a:ext cx="515160" cy="385920"/>
            <a:chOff x="8789010" y="4921806"/>
            <a:chExt cx="515160" cy="38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CFAA5B-D406-4714-AB2C-D5F3C35B9A96}"/>
                    </a:ext>
                  </a:extLst>
                </p14:cNvPr>
                <p14:cNvContentPartPr/>
                <p14:nvPr/>
              </p14:nvContentPartPr>
              <p14:xfrm>
                <a:off x="8789010" y="5054286"/>
                <a:ext cx="86040" cy="2534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CFAA5B-D406-4714-AB2C-D5F3C35B9A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84690" y="5049966"/>
                  <a:ext cx="946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828EC92-3188-4694-98D1-CBEFA3308B53}"/>
                    </a:ext>
                  </a:extLst>
                </p14:cNvPr>
                <p14:cNvContentPartPr/>
                <p14:nvPr/>
              </p14:nvContentPartPr>
              <p14:xfrm>
                <a:off x="8905650" y="5018286"/>
                <a:ext cx="107640" cy="135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828EC92-3188-4694-98D1-CBEFA3308B5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01330" y="5013966"/>
                  <a:ext cx="1162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D5BBD7-2DF4-4788-A9B9-79D1DDA150B3}"/>
                    </a:ext>
                  </a:extLst>
                </p14:cNvPr>
                <p14:cNvContentPartPr/>
                <p14:nvPr/>
              </p14:nvContentPartPr>
              <p14:xfrm>
                <a:off x="9046410" y="4921806"/>
                <a:ext cx="257760" cy="236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D5BBD7-2DF4-4788-A9B9-79D1DDA150B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042090" y="4917486"/>
                  <a:ext cx="26640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8A70587-0D7E-4577-BAF5-B0D8D4E0A9C7}"/>
                  </a:ext>
                </a:extLst>
              </p14:cNvPr>
              <p14:cNvContentPartPr/>
              <p14:nvPr/>
            </p14:nvContentPartPr>
            <p14:xfrm>
              <a:off x="9527730" y="5007126"/>
              <a:ext cx="154440" cy="2167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8A70587-0D7E-4577-BAF5-B0D8D4E0A9C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523410" y="5002806"/>
                <a:ext cx="163080" cy="22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B20F3E2-9749-4BC2-B95E-9952C36F839A}"/>
              </a:ext>
            </a:extLst>
          </p:cNvPr>
          <p:cNvGrpSpPr/>
          <p:nvPr/>
        </p:nvGrpSpPr>
        <p:grpSpPr>
          <a:xfrm>
            <a:off x="9890970" y="4859166"/>
            <a:ext cx="835200" cy="439920"/>
            <a:chOff x="9890970" y="4859166"/>
            <a:chExt cx="835200" cy="43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1EC5372-F0AF-4594-A4DB-188D90A58905}"/>
                    </a:ext>
                  </a:extLst>
                </p14:cNvPr>
                <p14:cNvContentPartPr/>
                <p14:nvPr/>
              </p14:nvContentPartPr>
              <p14:xfrm>
                <a:off x="9890970" y="4988046"/>
                <a:ext cx="285840" cy="19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1EC5372-F0AF-4594-A4DB-188D90A5890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886650" y="4983726"/>
                  <a:ext cx="294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660EB8A-1F1D-4F3E-A219-4E03DA6BAD8E}"/>
                    </a:ext>
                  </a:extLst>
                </p14:cNvPr>
                <p14:cNvContentPartPr/>
                <p14:nvPr/>
              </p14:nvContentPartPr>
              <p14:xfrm>
                <a:off x="10418730" y="4859166"/>
                <a:ext cx="154080" cy="1180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660EB8A-1F1D-4F3E-A219-4E03DA6BAD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4410" y="4854846"/>
                  <a:ext cx="162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D09C619-B827-4DD2-9194-63279BFE73A2}"/>
                    </a:ext>
                  </a:extLst>
                </p14:cNvPr>
                <p14:cNvContentPartPr/>
                <p14:nvPr/>
              </p14:nvContentPartPr>
              <p14:xfrm>
                <a:off x="10525290" y="4912086"/>
                <a:ext cx="8640" cy="142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D09C619-B827-4DD2-9194-63279BFE73A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520970" y="4907766"/>
                  <a:ext cx="17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44CD71A-3C1B-47FA-8EBF-59BE6AA81720}"/>
                    </a:ext>
                  </a:extLst>
                </p14:cNvPr>
                <p14:cNvContentPartPr/>
                <p14:nvPr/>
              </p14:nvContentPartPr>
              <p14:xfrm>
                <a:off x="10320090" y="5101086"/>
                <a:ext cx="406080" cy="133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44CD71A-3C1B-47FA-8EBF-59BE6AA8172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315770" y="5096766"/>
                  <a:ext cx="4147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65A4393-C09B-4C18-BB84-E0E34DFD1528}"/>
                    </a:ext>
                  </a:extLst>
                </p14:cNvPr>
                <p14:cNvContentPartPr/>
                <p14:nvPr/>
              </p14:nvContentPartPr>
              <p14:xfrm>
                <a:off x="10481370" y="5178126"/>
                <a:ext cx="169560" cy="120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65A4393-C09B-4C18-BB84-E0E34DFD15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477050" y="5173806"/>
                  <a:ext cx="178200" cy="12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2F7972C-7D5B-4B2C-A9B2-ECE6A04B9C1E}"/>
              </a:ext>
            </a:extLst>
          </p:cNvPr>
          <p:cNvGrpSpPr/>
          <p:nvPr/>
        </p:nvGrpSpPr>
        <p:grpSpPr>
          <a:xfrm>
            <a:off x="7826370" y="5728926"/>
            <a:ext cx="319320" cy="136440"/>
            <a:chOff x="7826370" y="5728926"/>
            <a:chExt cx="319320" cy="13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86D4E4F-0694-4608-AE33-693FC2EC774B}"/>
                    </a:ext>
                  </a:extLst>
                </p14:cNvPr>
                <p14:cNvContentPartPr/>
                <p14:nvPr/>
              </p14:nvContentPartPr>
              <p14:xfrm>
                <a:off x="7826370" y="5728926"/>
                <a:ext cx="127080" cy="136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86D4E4F-0694-4608-AE33-693FC2EC774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22050" y="5724606"/>
                  <a:ext cx="135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23F511-AE70-4D27-83B6-4BA59BD777DE}"/>
                    </a:ext>
                  </a:extLst>
                </p14:cNvPr>
                <p14:cNvContentPartPr/>
                <p14:nvPr/>
              </p14:nvContentPartPr>
              <p14:xfrm>
                <a:off x="8029770" y="5754846"/>
                <a:ext cx="115920" cy="105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23F511-AE70-4D27-83B6-4BA59BD777D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025450" y="5750526"/>
                  <a:ext cx="1245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55D73ED-2555-4FA7-BA17-BC361C0AF1D8}"/>
              </a:ext>
            </a:extLst>
          </p:cNvPr>
          <p:cNvGrpSpPr/>
          <p:nvPr/>
        </p:nvGrpSpPr>
        <p:grpSpPr>
          <a:xfrm>
            <a:off x="8467890" y="5695446"/>
            <a:ext cx="458640" cy="207360"/>
            <a:chOff x="8467890" y="5695446"/>
            <a:chExt cx="458640" cy="20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E94B845-9DC9-45CB-AC1E-478928154EDD}"/>
                    </a:ext>
                  </a:extLst>
                </p14:cNvPr>
                <p14:cNvContentPartPr/>
                <p14:nvPr/>
              </p14:nvContentPartPr>
              <p14:xfrm>
                <a:off x="8467890" y="5762046"/>
                <a:ext cx="309960" cy="131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E94B845-9DC9-45CB-AC1E-478928154ED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463570" y="5757726"/>
                  <a:ext cx="3186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A5D2BCA-7D53-4711-88B5-F8A556D6CD1C}"/>
                    </a:ext>
                  </a:extLst>
                </p14:cNvPr>
                <p14:cNvContentPartPr/>
                <p14:nvPr/>
              </p14:nvContentPartPr>
              <p14:xfrm>
                <a:off x="8804130" y="5695446"/>
                <a:ext cx="122400" cy="20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A5D2BCA-7D53-4711-88B5-F8A556D6CD1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99810" y="5691126"/>
                  <a:ext cx="131040" cy="21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FD005FF-512D-461D-A91F-CB09A423A9B4}"/>
              </a:ext>
            </a:extLst>
          </p:cNvPr>
          <p:cNvGrpSpPr/>
          <p:nvPr/>
        </p:nvGrpSpPr>
        <p:grpSpPr>
          <a:xfrm>
            <a:off x="9240810" y="5720646"/>
            <a:ext cx="123480" cy="212400"/>
            <a:chOff x="9240810" y="5720646"/>
            <a:chExt cx="1234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64A6728-86B4-459E-A260-CA909777CA17}"/>
                    </a:ext>
                  </a:extLst>
                </p14:cNvPr>
                <p14:cNvContentPartPr/>
                <p14:nvPr/>
              </p14:nvContentPartPr>
              <p14:xfrm>
                <a:off x="9240810" y="5791206"/>
                <a:ext cx="6480" cy="1087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64A6728-86B4-459E-A260-CA909777CA1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36490" y="5786886"/>
                  <a:ext cx="15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4B1EFB5-12D8-40D0-9F5A-614F260BCF2B}"/>
                    </a:ext>
                  </a:extLst>
                </p14:cNvPr>
                <p14:cNvContentPartPr/>
                <p14:nvPr/>
              </p14:nvContentPartPr>
              <p14:xfrm>
                <a:off x="9246210" y="5720646"/>
                <a:ext cx="118080" cy="2124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4B1EFB5-12D8-40D0-9F5A-614F260BCF2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1890" y="5716326"/>
                  <a:ext cx="126720" cy="22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3CABE9E-D79A-4CD8-B712-9D0617227173}"/>
              </a:ext>
            </a:extLst>
          </p:cNvPr>
          <p:cNvGrpSpPr/>
          <p:nvPr/>
        </p:nvGrpSpPr>
        <p:grpSpPr>
          <a:xfrm>
            <a:off x="9677850" y="5729286"/>
            <a:ext cx="980640" cy="214920"/>
            <a:chOff x="9677850" y="5729286"/>
            <a:chExt cx="98064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F73A94-3152-4344-B80D-17A90F8CD461}"/>
                    </a:ext>
                  </a:extLst>
                </p14:cNvPr>
                <p14:cNvContentPartPr/>
                <p14:nvPr/>
              </p14:nvContentPartPr>
              <p14:xfrm>
                <a:off x="9677850" y="5786166"/>
                <a:ext cx="93240" cy="10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F73A94-3152-4344-B80D-17A90F8CD46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673530" y="5781846"/>
                  <a:ext cx="101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D9857E4-21C2-4369-A123-F766F99C7EC5}"/>
                    </a:ext>
                  </a:extLst>
                </p14:cNvPr>
                <p14:cNvContentPartPr/>
                <p14:nvPr/>
              </p14:nvContentPartPr>
              <p14:xfrm>
                <a:off x="9861090" y="5837646"/>
                <a:ext cx="20880" cy="712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D9857E4-21C2-4369-A123-F766F99C7EC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856770" y="5833326"/>
                  <a:ext cx="295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0EDD64E-CF22-4C16-8208-0271F47706D9}"/>
                    </a:ext>
                  </a:extLst>
                </p14:cNvPr>
                <p14:cNvContentPartPr/>
                <p14:nvPr/>
              </p14:nvContentPartPr>
              <p14:xfrm>
                <a:off x="9827610" y="5746566"/>
                <a:ext cx="222480" cy="158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0EDD64E-CF22-4C16-8208-0271F47706D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823290" y="5742246"/>
                  <a:ext cx="231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5F3401C-197B-4FF8-9BEF-3057723F84A8}"/>
                    </a:ext>
                  </a:extLst>
                </p14:cNvPr>
                <p14:cNvContentPartPr/>
                <p14:nvPr/>
              </p14:nvContentPartPr>
              <p14:xfrm>
                <a:off x="10123170" y="5729286"/>
                <a:ext cx="29520" cy="1868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5F3401C-197B-4FF8-9BEF-3057723F84A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18850" y="5724966"/>
                  <a:ext cx="381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9A2C3F6-0095-4AF0-9085-424D36590945}"/>
                    </a:ext>
                  </a:extLst>
                </p14:cNvPr>
                <p14:cNvContentPartPr/>
                <p14:nvPr/>
              </p14:nvContentPartPr>
              <p14:xfrm>
                <a:off x="10199850" y="5750526"/>
                <a:ext cx="230400" cy="1915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9A2C3F6-0095-4AF0-9085-424D3659094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195530" y="5746206"/>
                  <a:ext cx="239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24B6A23-6F4E-41BF-98D1-8A00C4D48356}"/>
                    </a:ext>
                  </a:extLst>
                </p14:cNvPr>
                <p14:cNvContentPartPr/>
                <p14:nvPr/>
              </p14:nvContentPartPr>
              <p14:xfrm>
                <a:off x="10428810" y="5826486"/>
                <a:ext cx="147960" cy="88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24B6A23-6F4E-41BF-98D1-8A00C4D4835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424490" y="5822166"/>
                  <a:ext cx="1566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D905E82-C7EE-4E97-87F7-0546163DA50E}"/>
                    </a:ext>
                  </a:extLst>
                </p14:cNvPr>
                <p14:cNvContentPartPr/>
                <p14:nvPr/>
              </p14:nvContentPartPr>
              <p14:xfrm>
                <a:off x="10563450" y="5736486"/>
                <a:ext cx="95040" cy="2077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D905E82-C7EE-4E97-87F7-0546163DA5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559130" y="5732166"/>
                  <a:ext cx="1036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5EE041-EF8C-4469-8268-2FF03C21B980}"/>
              </a:ext>
            </a:extLst>
          </p:cNvPr>
          <p:cNvGrpSpPr/>
          <p:nvPr/>
        </p:nvGrpSpPr>
        <p:grpSpPr>
          <a:xfrm>
            <a:off x="7598490" y="6245526"/>
            <a:ext cx="309240" cy="259920"/>
            <a:chOff x="7598490" y="6245526"/>
            <a:chExt cx="309240" cy="25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05AD1C-A7CD-4D24-9C33-D9E7583C096C}"/>
                    </a:ext>
                  </a:extLst>
                </p14:cNvPr>
                <p14:cNvContentPartPr/>
                <p14:nvPr/>
              </p14:nvContentPartPr>
              <p14:xfrm>
                <a:off x="7598490" y="6365046"/>
                <a:ext cx="194760" cy="22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05AD1C-A7CD-4D24-9C33-D9E7583C09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594170" y="6360726"/>
                  <a:ext cx="2034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D7B804-2D79-4903-8C2D-9459DA26DD12}"/>
                    </a:ext>
                  </a:extLst>
                </p14:cNvPr>
                <p14:cNvContentPartPr/>
                <p14:nvPr/>
              </p14:nvContentPartPr>
              <p14:xfrm>
                <a:off x="7661130" y="6245526"/>
                <a:ext cx="246600" cy="259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D7B804-2D79-4903-8C2D-9459DA26DD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656810" y="6241206"/>
                  <a:ext cx="255240" cy="26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8179ED7-38B2-4CF9-8154-BA9008164153}"/>
              </a:ext>
            </a:extLst>
          </p:cNvPr>
          <p:cNvGrpSpPr/>
          <p:nvPr/>
        </p:nvGrpSpPr>
        <p:grpSpPr>
          <a:xfrm>
            <a:off x="8430090" y="6304926"/>
            <a:ext cx="777240" cy="231120"/>
            <a:chOff x="8430090" y="6304926"/>
            <a:chExt cx="77724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D66B8F-2466-4816-B0FE-FCDD24DCF11C}"/>
                    </a:ext>
                  </a:extLst>
                </p14:cNvPr>
                <p14:cNvContentPartPr/>
                <p14:nvPr/>
              </p14:nvContentPartPr>
              <p14:xfrm>
                <a:off x="8430090" y="6354246"/>
                <a:ext cx="148320" cy="1587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D66B8F-2466-4816-B0FE-FCDD24DCF11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25770" y="6349926"/>
                  <a:ext cx="1569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D545AB-C1DE-41B2-812E-509D2B9D703D}"/>
                    </a:ext>
                  </a:extLst>
                </p14:cNvPr>
                <p14:cNvContentPartPr/>
                <p14:nvPr/>
              </p14:nvContentPartPr>
              <p14:xfrm>
                <a:off x="8639250" y="6410406"/>
                <a:ext cx="101520" cy="327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D545AB-C1DE-41B2-812E-509D2B9D703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34930" y="6406086"/>
                  <a:ext cx="1101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9DB0AF-9A71-41EA-A649-B08D8CCF2CEF}"/>
                    </a:ext>
                  </a:extLst>
                </p14:cNvPr>
                <p14:cNvContentPartPr/>
                <p14:nvPr/>
              </p14:nvContentPartPr>
              <p14:xfrm>
                <a:off x="8797650" y="6374406"/>
                <a:ext cx="240120" cy="1263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9DB0AF-9A71-41EA-A649-B08D8CCF2CE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793330" y="6370086"/>
                  <a:ext cx="2487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ACAE626-76FC-4ADE-8502-ACF2EEFFD2C9}"/>
                    </a:ext>
                  </a:extLst>
                </p14:cNvPr>
                <p14:cNvContentPartPr/>
                <p14:nvPr/>
              </p14:nvContentPartPr>
              <p14:xfrm>
                <a:off x="9046410" y="6304926"/>
                <a:ext cx="160920" cy="2311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ACAE626-76FC-4ADE-8502-ACF2EEFFD2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42090" y="6300606"/>
                  <a:ext cx="1695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579BDD2-5CA5-4392-A7DE-8032E4661AB4}"/>
              </a:ext>
            </a:extLst>
          </p:cNvPr>
          <p:cNvGrpSpPr/>
          <p:nvPr/>
        </p:nvGrpSpPr>
        <p:grpSpPr>
          <a:xfrm>
            <a:off x="9500010" y="6344886"/>
            <a:ext cx="1361160" cy="311040"/>
            <a:chOff x="9500010" y="6344886"/>
            <a:chExt cx="1361160" cy="31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C878C2-98CA-4FFD-A5F3-579E1AF7E988}"/>
                    </a:ext>
                  </a:extLst>
                </p14:cNvPr>
                <p14:cNvContentPartPr/>
                <p14:nvPr/>
              </p14:nvContentPartPr>
              <p14:xfrm>
                <a:off x="9500010" y="6356046"/>
                <a:ext cx="140760" cy="1281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C878C2-98CA-4FFD-A5F3-579E1AF7E98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95690" y="6351726"/>
                  <a:ext cx="149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B81B007-AB1F-48FC-8F94-652F8909DD31}"/>
                    </a:ext>
                  </a:extLst>
                </p14:cNvPr>
                <p14:cNvContentPartPr/>
                <p14:nvPr/>
              </p14:nvContentPartPr>
              <p14:xfrm>
                <a:off x="9660570" y="6388446"/>
                <a:ext cx="101160" cy="267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B81B007-AB1F-48FC-8F94-652F8909DD3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656250" y="6384126"/>
                  <a:ext cx="1098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1FE73A-D58F-4901-BF3A-DD61AE46A669}"/>
                    </a:ext>
                  </a:extLst>
                </p14:cNvPr>
                <p14:cNvContentPartPr/>
                <p14:nvPr/>
              </p14:nvContentPartPr>
              <p14:xfrm>
                <a:off x="9799890" y="6401406"/>
                <a:ext cx="93960" cy="2264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1FE73A-D58F-4901-BF3A-DD61AE46A66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95570" y="6397086"/>
                  <a:ext cx="102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C9B07A-6827-4D89-84D6-83A560B4076A}"/>
                    </a:ext>
                  </a:extLst>
                </p14:cNvPr>
                <p14:cNvContentPartPr/>
                <p14:nvPr/>
              </p14:nvContentPartPr>
              <p14:xfrm>
                <a:off x="9921570" y="6397086"/>
                <a:ext cx="184320" cy="122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C9B07A-6827-4D89-84D6-83A560B4076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17250" y="6392766"/>
                  <a:ext cx="1929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22A0776-59A5-4C89-99B2-F79661EF8487}"/>
                    </a:ext>
                  </a:extLst>
                </p14:cNvPr>
                <p14:cNvContentPartPr/>
                <p14:nvPr/>
              </p14:nvContentPartPr>
              <p14:xfrm>
                <a:off x="10130370" y="6388446"/>
                <a:ext cx="101880" cy="130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22A0776-59A5-4C89-99B2-F79661EF848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26050" y="6384126"/>
                  <a:ext cx="110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087A8CE-28C4-4EBB-8F8E-6CB771D07EF6}"/>
                    </a:ext>
                  </a:extLst>
                </p14:cNvPr>
                <p14:cNvContentPartPr/>
                <p14:nvPr/>
              </p14:nvContentPartPr>
              <p14:xfrm>
                <a:off x="10268610" y="6421926"/>
                <a:ext cx="23040" cy="727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087A8CE-28C4-4EBB-8F8E-6CB771D07EF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64290" y="6417606"/>
                  <a:ext cx="31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8793143-BB89-48FA-B994-41F79E72D2E9}"/>
                    </a:ext>
                  </a:extLst>
                </p14:cNvPr>
                <p14:cNvContentPartPr/>
                <p14:nvPr/>
              </p14:nvContentPartPr>
              <p14:xfrm>
                <a:off x="10216410" y="6344886"/>
                <a:ext cx="389880" cy="160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8793143-BB89-48FA-B994-41F79E72D2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12090" y="6340566"/>
                  <a:ext cx="398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84A8A39-E00E-4F4D-9266-978B203A4738}"/>
                    </a:ext>
                  </a:extLst>
                </p14:cNvPr>
                <p14:cNvContentPartPr/>
                <p14:nvPr/>
              </p14:nvContentPartPr>
              <p14:xfrm>
                <a:off x="10592970" y="6357846"/>
                <a:ext cx="103320" cy="171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84A8A39-E00E-4F4D-9266-978B203A473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588650" y="6353526"/>
                  <a:ext cx="1119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5DC114-C9E1-483D-98AF-D7F325FE40CB}"/>
                    </a:ext>
                  </a:extLst>
                </p14:cNvPr>
                <p14:cNvContentPartPr/>
                <p14:nvPr/>
              </p14:nvContentPartPr>
              <p14:xfrm>
                <a:off x="10687650" y="6399606"/>
                <a:ext cx="137880" cy="104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5DC114-C9E1-483D-98AF-D7F325FE40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683330" y="6395286"/>
                  <a:ext cx="146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ED2880D-2189-4F46-A5A7-BC98AD58A1D2}"/>
                    </a:ext>
                  </a:extLst>
                </p14:cNvPr>
                <p14:cNvContentPartPr/>
                <p14:nvPr/>
              </p14:nvContentPartPr>
              <p14:xfrm>
                <a:off x="10852170" y="6501846"/>
                <a:ext cx="9000" cy="165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ED2880D-2189-4F46-A5A7-BC98AD58A1D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847850" y="6497526"/>
                  <a:ext cx="1764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1805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9523879" cy="552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An almost complete graph has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approximation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edges.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9523879" cy="552972"/>
              </a:xfrm>
              <a:prstGeom prst="rect">
                <a:avLst/>
              </a:prstGeom>
              <a:blipFill>
                <a:blip r:embed="rId2"/>
                <a:stretch>
                  <a:fillRect l="-640"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ED28790A-2AB6-4BA8-9FA0-4BA0223AA095}"/>
              </a:ext>
            </a:extLst>
          </p:cNvPr>
          <p:cNvGrpSpPr/>
          <p:nvPr/>
        </p:nvGrpSpPr>
        <p:grpSpPr>
          <a:xfrm>
            <a:off x="2273010" y="2088246"/>
            <a:ext cx="807480" cy="206640"/>
            <a:chOff x="2273010" y="2088246"/>
            <a:chExt cx="807480" cy="20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D2E34BF-E86C-4CC7-ACF6-7CA965AC7F78}"/>
                    </a:ext>
                  </a:extLst>
                </p14:cNvPr>
                <p14:cNvContentPartPr/>
                <p14:nvPr/>
              </p14:nvContentPartPr>
              <p14:xfrm>
                <a:off x="2273010" y="2138646"/>
                <a:ext cx="151560" cy="1479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D2E34BF-E86C-4CC7-ACF6-7CA965AC7F7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68690" y="2134326"/>
                  <a:ext cx="1602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AB4B55-8F31-4713-AA06-A2B44DCBBECE}"/>
                    </a:ext>
                  </a:extLst>
                </p14:cNvPr>
                <p14:cNvContentPartPr/>
                <p14:nvPr/>
              </p14:nvContentPartPr>
              <p14:xfrm>
                <a:off x="2445450" y="2140806"/>
                <a:ext cx="82080" cy="1249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AB4B55-8F31-4713-AA06-A2B44DCBBE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41130" y="2136486"/>
                  <a:ext cx="907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5B73070-1A8B-4CDB-86DF-F252F26ABC58}"/>
                    </a:ext>
                  </a:extLst>
                </p14:cNvPr>
                <p14:cNvContentPartPr/>
                <p14:nvPr/>
              </p14:nvContentPartPr>
              <p14:xfrm>
                <a:off x="2540490" y="2177166"/>
                <a:ext cx="114840" cy="106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5B73070-1A8B-4CDB-86DF-F252F26ABC5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36170" y="2172846"/>
                  <a:ext cx="1234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7DFACD-CD66-475E-B27A-82B0BF880079}"/>
                    </a:ext>
                  </a:extLst>
                </p14:cNvPr>
                <p14:cNvContentPartPr/>
                <p14:nvPr/>
              </p14:nvContentPartPr>
              <p14:xfrm>
                <a:off x="2690250" y="2088246"/>
                <a:ext cx="114120" cy="1879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7DFACD-CD66-475E-B27A-82B0BF88007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85930" y="2083926"/>
                  <a:ext cx="122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90903F5-8A69-4B05-9515-0BF1288E982A}"/>
                    </a:ext>
                  </a:extLst>
                </p14:cNvPr>
                <p14:cNvContentPartPr/>
                <p14:nvPr/>
              </p14:nvContentPartPr>
              <p14:xfrm>
                <a:off x="2824170" y="2147286"/>
                <a:ext cx="256320" cy="147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90903F5-8A69-4B05-9515-0BF1288E982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19850" y="2142966"/>
                  <a:ext cx="264960" cy="15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4E8625-47B5-4B9B-9E4F-0E496F04103D}"/>
              </a:ext>
            </a:extLst>
          </p:cNvPr>
          <p:cNvGrpSpPr/>
          <p:nvPr/>
        </p:nvGrpSpPr>
        <p:grpSpPr>
          <a:xfrm>
            <a:off x="3340770" y="2087886"/>
            <a:ext cx="606600" cy="383040"/>
            <a:chOff x="3340770" y="2087886"/>
            <a:chExt cx="606600" cy="38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CFC7920-5951-4AB5-A7B7-72D6F2DFA37E}"/>
                    </a:ext>
                  </a:extLst>
                </p14:cNvPr>
                <p14:cNvContentPartPr/>
                <p14:nvPr/>
              </p14:nvContentPartPr>
              <p14:xfrm>
                <a:off x="3340770" y="2168166"/>
                <a:ext cx="122040" cy="3027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CFC7920-5951-4AB5-A7B7-72D6F2DFA3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336450" y="2163846"/>
                  <a:ext cx="13068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F740134-1827-42D5-96FB-C7675B792D59}"/>
                    </a:ext>
                  </a:extLst>
                </p14:cNvPr>
                <p14:cNvContentPartPr/>
                <p14:nvPr/>
              </p14:nvContentPartPr>
              <p14:xfrm>
                <a:off x="3508530" y="2147286"/>
                <a:ext cx="76680" cy="146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F740134-1827-42D5-96FB-C7675B792D5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04210" y="2142966"/>
                  <a:ext cx="853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A5C9F2-1FF0-48D1-92D8-5046A3F97B2A}"/>
                    </a:ext>
                  </a:extLst>
                </p14:cNvPr>
                <p14:cNvContentPartPr/>
                <p14:nvPr/>
              </p14:nvContentPartPr>
              <p14:xfrm>
                <a:off x="3630570" y="2172486"/>
                <a:ext cx="157320" cy="19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A5C9F2-1FF0-48D1-92D8-5046A3F97B2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26250" y="2168166"/>
                  <a:ext cx="1659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3E550DA-B150-4294-986D-3F8136263426}"/>
                    </a:ext>
                  </a:extLst>
                </p14:cNvPr>
                <p14:cNvContentPartPr/>
                <p14:nvPr/>
              </p14:nvContentPartPr>
              <p14:xfrm>
                <a:off x="3751890" y="2167086"/>
                <a:ext cx="72360" cy="98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3E550DA-B150-4294-986D-3F813626342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747570" y="2162766"/>
                  <a:ext cx="81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7AC79C-7342-4D58-836A-53332D948521}"/>
                    </a:ext>
                  </a:extLst>
                </p14:cNvPr>
                <p14:cNvContentPartPr/>
                <p14:nvPr/>
              </p14:nvContentPartPr>
              <p14:xfrm>
                <a:off x="3832890" y="2087886"/>
                <a:ext cx="114480" cy="158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7AC79C-7342-4D58-836A-53332D94852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828570" y="2083566"/>
                  <a:ext cx="123120" cy="16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77259A1-4AD5-4BE8-BE9F-BCD128AC473C}"/>
              </a:ext>
            </a:extLst>
          </p:cNvPr>
          <p:cNvGrpSpPr/>
          <p:nvPr/>
        </p:nvGrpSpPr>
        <p:grpSpPr>
          <a:xfrm>
            <a:off x="4271010" y="2047206"/>
            <a:ext cx="664920" cy="199440"/>
            <a:chOff x="4271010" y="2047206"/>
            <a:chExt cx="6649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8F60094-9931-40EF-8B92-3374ECC82C43}"/>
                    </a:ext>
                  </a:extLst>
                </p14:cNvPr>
                <p14:cNvContentPartPr/>
                <p14:nvPr/>
              </p14:nvContentPartPr>
              <p14:xfrm>
                <a:off x="4271010" y="2142966"/>
                <a:ext cx="189720" cy="1036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8F60094-9931-40EF-8B92-3374ECC82C4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66690" y="2138646"/>
                  <a:ext cx="198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EE8B0C0-953D-415B-A325-E5ADF458F045}"/>
                    </a:ext>
                  </a:extLst>
                </p14:cNvPr>
                <p14:cNvContentPartPr/>
                <p14:nvPr/>
              </p14:nvContentPartPr>
              <p14:xfrm>
                <a:off x="4482330" y="2047206"/>
                <a:ext cx="233640" cy="1864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EE8B0C0-953D-415B-A325-E5ADF458F04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478010" y="2042886"/>
                  <a:ext cx="242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203E13-8B59-49C0-92EA-75456BE6B3F2}"/>
                    </a:ext>
                  </a:extLst>
                </p14:cNvPr>
                <p14:cNvContentPartPr/>
                <p14:nvPr/>
              </p14:nvContentPartPr>
              <p14:xfrm>
                <a:off x="4747650" y="2130006"/>
                <a:ext cx="65520" cy="1047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203E13-8B59-49C0-92EA-75456BE6B3F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743330" y="2125686"/>
                  <a:ext cx="74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06287D-AD2A-45C6-A46D-02A6247CB21B}"/>
                    </a:ext>
                  </a:extLst>
                </p14:cNvPr>
                <p14:cNvContentPartPr/>
                <p14:nvPr/>
              </p14:nvContentPartPr>
              <p14:xfrm>
                <a:off x="4846290" y="2127846"/>
                <a:ext cx="89640" cy="104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06287D-AD2A-45C6-A46D-02A6247CB21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841970" y="2123526"/>
                  <a:ext cx="9828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4378E94-71EB-4542-A776-8002220AB3B0}"/>
              </a:ext>
            </a:extLst>
          </p:cNvPr>
          <p:cNvGrpSpPr/>
          <p:nvPr/>
        </p:nvGrpSpPr>
        <p:grpSpPr>
          <a:xfrm>
            <a:off x="5246970" y="2001126"/>
            <a:ext cx="480960" cy="228600"/>
            <a:chOff x="5246970" y="2001126"/>
            <a:chExt cx="48096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F254524-30DF-4A9C-BBA5-C308278410D1}"/>
                    </a:ext>
                  </a:extLst>
                </p14:cNvPr>
                <p14:cNvContentPartPr/>
                <p14:nvPr/>
              </p14:nvContentPartPr>
              <p14:xfrm>
                <a:off x="5246970" y="2083926"/>
                <a:ext cx="114480" cy="1458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F254524-30DF-4A9C-BBA5-C308278410D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242650" y="2079606"/>
                  <a:ext cx="1231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3E8BD82-9F22-4F93-9A68-86CD22E39BB7}"/>
                    </a:ext>
                  </a:extLst>
                </p14:cNvPr>
                <p14:cNvContentPartPr/>
                <p14:nvPr/>
              </p14:nvContentPartPr>
              <p14:xfrm>
                <a:off x="5376210" y="2086806"/>
                <a:ext cx="195120" cy="89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3E8BD82-9F22-4F93-9A68-86CD22E39B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71890" y="2082486"/>
                  <a:ext cx="2037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277FDF-E032-4050-81F5-C4B49200CCC6}"/>
                    </a:ext>
                  </a:extLst>
                </p14:cNvPr>
                <p14:cNvContentPartPr/>
                <p14:nvPr/>
              </p14:nvContentPartPr>
              <p14:xfrm>
                <a:off x="5612730" y="2001126"/>
                <a:ext cx="115200" cy="1641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277FDF-E032-4050-81F5-C4B49200CCC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608410" y="1996806"/>
                  <a:ext cx="12384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E4D8186-7BC9-4320-BC6A-B7A1B76EA214}"/>
              </a:ext>
            </a:extLst>
          </p:cNvPr>
          <p:cNvGrpSpPr/>
          <p:nvPr/>
        </p:nvGrpSpPr>
        <p:grpSpPr>
          <a:xfrm>
            <a:off x="5923050" y="2048286"/>
            <a:ext cx="503280" cy="317880"/>
            <a:chOff x="5923050" y="2048286"/>
            <a:chExt cx="50328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DCFCFF-F24C-4177-902B-0CB31F001F08}"/>
                    </a:ext>
                  </a:extLst>
                </p14:cNvPr>
                <p14:cNvContentPartPr/>
                <p14:nvPr/>
              </p14:nvContentPartPr>
              <p14:xfrm>
                <a:off x="5923050" y="2099046"/>
                <a:ext cx="127440" cy="1152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DCFCFF-F24C-4177-902B-0CB31F001F0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18730" y="2094726"/>
                  <a:ext cx="136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021E15A-4C92-4908-AE13-087777074E4F}"/>
                    </a:ext>
                  </a:extLst>
                </p14:cNvPr>
                <p14:cNvContentPartPr/>
                <p14:nvPr/>
              </p14:nvContentPartPr>
              <p14:xfrm>
                <a:off x="6054450" y="2048286"/>
                <a:ext cx="157320" cy="161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021E15A-4C92-4908-AE13-087777074E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050130" y="2043966"/>
                  <a:ext cx="165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05C139-90DE-4B2E-BD1D-C8FAD35A91C6}"/>
                    </a:ext>
                  </a:extLst>
                </p14:cNvPr>
                <p14:cNvContentPartPr/>
                <p14:nvPr/>
              </p14:nvContentPartPr>
              <p14:xfrm>
                <a:off x="6199890" y="2096886"/>
                <a:ext cx="226440" cy="269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05C139-90DE-4B2E-BD1D-C8FAD35A91C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195570" y="2092566"/>
                  <a:ext cx="235080" cy="27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D72323B-9AE6-4E4D-A469-9EA65FED734D}"/>
              </a:ext>
            </a:extLst>
          </p:cNvPr>
          <p:cNvGrpSpPr/>
          <p:nvPr/>
        </p:nvGrpSpPr>
        <p:grpSpPr>
          <a:xfrm>
            <a:off x="6843930" y="2025966"/>
            <a:ext cx="1310400" cy="352080"/>
            <a:chOff x="6843930" y="2025966"/>
            <a:chExt cx="131040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0ECF4E-3349-4664-8D94-DD15D9152232}"/>
                    </a:ext>
                  </a:extLst>
                </p14:cNvPr>
                <p14:cNvContentPartPr/>
                <p14:nvPr/>
              </p14:nvContentPartPr>
              <p14:xfrm>
                <a:off x="6843930" y="2103006"/>
                <a:ext cx="172440" cy="1094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0ECF4E-3349-4664-8D94-DD15D915223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39610" y="2098686"/>
                  <a:ext cx="181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596497-266E-4AFC-A556-48B358B872EF}"/>
                    </a:ext>
                  </a:extLst>
                </p14:cNvPr>
                <p14:cNvContentPartPr/>
                <p14:nvPr/>
              </p14:nvContentPartPr>
              <p14:xfrm>
                <a:off x="7011330" y="2025966"/>
                <a:ext cx="177480" cy="170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596497-266E-4AFC-A556-48B358B872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07010" y="2021646"/>
                  <a:ext cx="1861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20F0429-8571-4041-8DC2-54E845633BE8}"/>
                    </a:ext>
                  </a:extLst>
                </p14:cNvPr>
                <p14:cNvContentPartPr/>
                <p14:nvPr/>
              </p14:nvContentPartPr>
              <p14:xfrm>
                <a:off x="7099890" y="2107326"/>
                <a:ext cx="94680" cy="219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20F0429-8571-4041-8DC2-54E845633BE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95570" y="2103006"/>
                  <a:ext cx="1033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0CC5F98-CD53-458F-A06B-1BAF21800404}"/>
                    </a:ext>
                  </a:extLst>
                </p14:cNvPr>
                <p14:cNvContentPartPr/>
                <p14:nvPr/>
              </p14:nvContentPartPr>
              <p14:xfrm>
                <a:off x="7232010" y="2035686"/>
                <a:ext cx="482040" cy="3423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0CC5F98-CD53-458F-A06B-1BAF2180040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27690" y="2031366"/>
                  <a:ext cx="4906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4A605DF-7F9A-43DC-BE98-C725CBD28833}"/>
                    </a:ext>
                  </a:extLst>
                </p14:cNvPr>
                <p14:cNvContentPartPr/>
                <p14:nvPr/>
              </p14:nvContentPartPr>
              <p14:xfrm>
                <a:off x="7675530" y="2095806"/>
                <a:ext cx="100800" cy="100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4A605DF-7F9A-43DC-BE98-C725CBD2883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71210" y="2091486"/>
                  <a:ext cx="1094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8B69B12-C1BB-4517-A7FF-24EB8C2D3526}"/>
                    </a:ext>
                  </a:extLst>
                </p14:cNvPr>
                <p14:cNvContentPartPr/>
                <p14:nvPr/>
              </p14:nvContentPartPr>
              <p14:xfrm>
                <a:off x="7813050" y="2097966"/>
                <a:ext cx="184320" cy="96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8B69B12-C1BB-4517-A7FF-24EB8C2D352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8730" y="2093646"/>
                  <a:ext cx="1929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B45AA5-4F9D-4486-9703-2CEB1F3C2496}"/>
                    </a:ext>
                  </a:extLst>
                </p14:cNvPr>
                <p14:cNvContentPartPr/>
                <p14:nvPr/>
              </p14:nvContentPartPr>
              <p14:xfrm>
                <a:off x="8048130" y="2044326"/>
                <a:ext cx="106200" cy="177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B45AA5-4F9D-4486-9703-2CEB1F3C249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43810" y="2040006"/>
                  <a:ext cx="11484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6F0BEA-047C-4105-B192-23BE5906D84D}"/>
              </a:ext>
            </a:extLst>
          </p:cNvPr>
          <p:cNvGrpSpPr/>
          <p:nvPr/>
        </p:nvGrpSpPr>
        <p:grpSpPr>
          <a:xfrm>
            <a:off x="8369970" y="1992486"/>
            <a:ext cx="239040" cy="351720"/>
            <a:chOff x="8369970" y="1992486"/>
            <a:chExt cx="23904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752281-20ED-4B9F-A72A-1FA728C0B645}"/>
                    </a:ext>
                  </a:extLst>
                </p14:cNvPr>
                <p14:cNvContentPartPr/>
                <p14:nvPr/>
              </p14:nvContentPartPr>
              <p14:xfrm>
                <a:off x="8369970" y="1992486"/>
                <a:ext cx="217800" cy="1738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752281-20ED-4B9F-A72A-1FA728C0B64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65650" y="1988166"/>
                  <a:ext cx="226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B1E4E34-BB3A-440D-B711-49E056D00B6D}"/>
                    </a:ext>
                  </a:extLst>
                </p14:cNvPr>
                <p14:cNvContentPartPr/>
                <p14:nvPr/>
              </p14:nvContentPartPr>
              <p14:xfrm>
                <a:off x="8463570" y="2241246"/>
                <a:ext cx="145440" cy="102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B1E4E34-BB3A-440D-B711-49E056D00B6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59250" y="2236926"/>
                  <a:ext cx="154080" cy="11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9D62FF-0AF8-412E-A7F8-A2E48820394C}"/>
              </a:ext>
            </a:extLst>
          </p:cNvPr>
          <p:cNvGrpSpPr/>
          <p:nvPr/>
        </p:nvGrpSpPr>
        <p:grpSpPr>
          <a:xfrm>
            <a:off x="2895090" y="2888526"/>
            <a:ext cx="956160" cy="218520"/>
            <a:chOff x="2895090" y="2888526"/>
            <a:chExt cx="95616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6DFA1E-8870-4CAF-A92C-13B036932CF7}"/>
                    </a:ext>
                  </a:extLst>
                </p14:cNvPr>
                <p14:cNvContentPartPr/>
                <p14:nvPr/>
              </p14:nvContentPartPr>
              <p14:xfrm>
                <a:off x="2895090" y="2985006"/>
                <a:ext cx="190080" cy="122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6DFA1E-8870-4CAF-A92C-13B036932CF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890770" y="2980686"/>
                  <a:ext cx="198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0253AD-F185-430E-B3C0-9574ACDC5F88}"/>
                    </a:ext>
                  </a:extLst>
                </p14:cNvPr>
                <p14:cNvContentPartPr/>
                <p14:nvPr/>
              </p14:nvContentPartPr>
              <p14:xfrm>
                <a:off x="3097050" y="2897886"/>
                <a:ext cx="54000" cy="1717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0253AD-F185-430E-B3C0-9574ACDC5F8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092730" y="2893566"/>
                  <a:ext cx="626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E9E3AD6-A65E-4F34-A746-6E8999705B24}"/>
                    </a:ext>
                  </a:extLst>
                </p14:cNvPr>
                <p14:cNvContentPartPr/>
                <p14:nvPr/>
              </p14:nvContentPartPr>
              <p14:xfrm>
                <a:off x="3197130" y="2982846"/>
                <a:ext cx="230760" cy="1036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E9E3AD6-A65E-4F34-A746-6E8999705B2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192810" y="2978526"/>
                  <a:ext cx="23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0A9FD04-CC0B-4635-B954-914211F2FDD1}"/>
                    </a:ext>
                  </a:extLst>
                </p14:cNvPr>
                <p14:cNvContentPartPr/>
                <p14:nvPr/>
              </p14:nvContentPartPr>
              <p14:xfrm>
                <a:off x="3510690" y="2955846"/>
                <a:ext cx="76320" cy="1148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0A9FD04-CC0B-4635-B954-914211F2FDD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506370" y="2951526"/>
                  <a:ext cx="84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6CAF60B-DC54-4411-84F7-FCAF299E8AE4}"/>
                    </a:ext>
                  </a:extLst>
                </p14:cNvPr>
                <p14:cNvContentPartPr/>
                <p14:nvPr/>
              </p14:nvContentPartPr>
              <p14:xfrm>
                <a:off x="3639570" y="2888526"/>
                <a:ext cx="211680" cy="170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6CAF60B-DC54-4411-84F7-FCAF299E8AE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35250" y="2884206"/>
                  <a:ext cx="22032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7E43117-F9A6-4B5B-8531-B1E279D9B21A}"/>
              </a:ext>
            </a:extLst>
          </p:cNvPr>
          <p:cNvGrpSpPr/>
          <p:nvPr/>
        </p:nvGrpSpPr>
        <p:grpSpPr>
          <a:xfrm>
            <a:off x="4116210" y="2866206"/>
            <a:ext cx="631440" cy="160920"/>
            <a:chOff x="4116210" y="2866206"/>
            <a:chExt cx="631440" cy="16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983785-5A79-40A4-9B2B-55BF3218B6E5}"/>
                    </a:ext>
                  </a:extLst>
                </p14:cNvPr>
                <p14:cNvContentPartPr/>
                <p14:nvPr/>
              </p14:nvContentPartPr>
              <p14:xfrm>
                <a:off x="4116210" y="2898606"/>
                <a:ext cx="140400" cy="1285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983785-5A79-40A4-9B2B-55BF3218B6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111890" y="2894286"/>
                  <a:ext cx="149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DE33BD5-9B25-4B7D-AC6E-81A55BEDEB27}"/>
                    </a:ext>
                  </a:extLst>
                </p14:cNvPr>
                <p14:cNvContentPartPr/>
                <p14:nvPr/>
              </p14:nvContentPartPr>
              <p14:xfrm>
                <a:off x="4332210" y="2945046"/>
                <a:ext cx="107640" cy="784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DE33BD5-9B25-4B7D-AC6E-81A55BEDEB2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327890" y="2940726"/>
                  <a:ext cx="1162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8180AE4-DDC2-4DDC-B0FF-FC38E8E26940}"/>
                    </a:ext>
                  </a:extLst>
                </p14:cNvPr>
                <p14:cNvContentPartPr/>
                <p14:nvPr/>
              </p14:nvContentPartPr>
              <p14:xfrm>
                <a:off x="4466490" y="2866206"/>
                <a:ext cx="44280" cy="158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8180AE4-DDC2-4DDC-B0FF-FC38E8E26940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462170" y="2861886"/>
                  <a:ext cx="52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BB940D6-C512-44F6-B857-E989AFC47F40}"/>
                    </a:ext>
                  </a:extLst>
                </p14:cNvPr>
                <p14:cNvContentPartPr/>
                <p14:nvPr/>
              </p14:nvContentPartPr>
              <p14:xfrm>
                <a:off x="4532370" y="2925246"/>
                <a:ext cx="215280" cy="932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BB940D6-C512-44F6-B857-E989AFC47F4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528050" y="2920926"/>
                  <a:ext cx="22392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CAA05A7-ABC3-4CCC-8E9F-50CA460E5BE1}"/>
                  </a:ext>
                </a:extLst>
              </p14:cNvPr>
              <p14:cNvContentPartPr/>
              <p14:nvPr/>
            </p14:nvContentPartPr>
            <p14:xfrm>
              <a:off x="5039250" y="2914086"/>
              <a:ext cx="109440" cy="8640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CAA05A7-ABC3-4CCC-8E9F-50CA460E5BE1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5034930" y="2909766"/>
                <a:ext cx="118080" cy="95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562B007-A26D-4CC0-B203-1842F62CE784}"/>
              </a:ext>
            </a:extLst>
          </p:cNvPr>
          <p:cNvGrpSpPr/>
          <p:nvPr/>
        </p:nvGrpSpPr>
        <p:grpSpPr>
          <a:xfrm>
            <a:off x="5372250" y="2791326"/>
            <a:ext cx="753840" cy="252360"/>
            <a:chOff x="5372250" y="2791326"/>
            <a:chExt cx="753840" cy="25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DB3A38D-6959-4A94-91C3-3110B498BE87}"/>
                    </a:ext>
                  </a:extLst>
                </p14:cNvPr>
                <p14:cNvContentPartPr/>
                <p14:nvPr/>
              </p14:nvContentPartPr>
              <p14:xfrm>
                <a:off x="5372250" y="2821206"/>
                <a:ext cx="272880" cy="189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DB3A38D-6959-4A94-91C3-3110B498BE8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367930" y="2816886"/>
                  <a:ext cx="28152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B4DF574-9277-425D-998F-56C4AC4D4337}"/>
                    </a:ext>
                  </a:extLst>
                </p14:cNvPr>
                <p14:cNvContentPartPr/>
                <p14:nvPr/>
              </p14:nvContentPartPr>
              <p14:xfrm>
                <a:off x="5715330" y="2806446"/>
                <a:ext cx="104400" cy="229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B4DF574-9277-425D-998F-56C4AC4D433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711010" y="2802126"/>
                  <a:ext cx="1130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4E80515-E211-4271-8786-73D5D598F44C}"/>
                    </a:ext>
                  </a:extLst>
                </p14:cNvPr>
                <p14:cNvContentPartPr/>
                <p14:nvPr/>
              </p14:nvContentPartPr>
              <p14:xfrm>
                <a:off x="5862570" y="2896446"/>
                <a:ext cx="115200" cy="856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4E80515-E211-4271-8786-73D5D598F44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58250" y="2892126"/>
                  <a:ext cx="123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62B57A2-A1F9-4B38-9410-AF398D028A30}"/>
                    </a:ext>
                  </a:extLst>
                </p14:cNvPr>
                <p14:cNvContentPartPr/>
                <p14:nvPr/>
              </p14:nvContentPartPr>
              <p14:xfrm>
                <a:off x="6011610" y="2791326"/>
                <a:ext cx="114480" cy="2523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62B57A2-A1F9-4B38-9410-AF398D028A3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07290" y="2787006"/>
                  <a:ext cx="123120" cy="26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8D97280-FB0A-4D23-9893-355DC922D3C3}"/>
              </a:ext>
            </a:extLst>
          </p:cNvPr>
          <p:cNvGrpSpPr/>
          <p:nvPr/>
        </p:nvGrpSpPr>
        <p:grpSpPr>
          <a:xfrm>
            <a:off x="7727370" y="2744886"/>
            <a:ext cx="295560" cy="197640"/>
            <a:chOff x="7727370" y="2744886"/>
            <a:chExt cx="29556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938F9D-6EAB-4958-8CBF-2A43ADFCD8A0}"/>
                    </a:ext>
                  </a:extLst>
                </p14:cNvPr>
                <p14:cNvContentPartPr/>
                <p14:nvPr/>
              </p14:nvContentPartPr>
              <p14:xfrm>
                <a:off x="7727370" y="2838126"/>
                <a:ext cx="207000" cy="183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938F9D-6EAB-4958-8CBF-2A43ADFCD8A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23050" y="2833806"/>
                  <a:ext cx="2156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F58045C4-214C-4E5C-A5CE-38C5544E0BD2}"/>
                    </a:ext>
                  </a:extLst>
                </p14:cNvPr>
                <p14:cNvContentPartPr/>
                <p14:nvPr/>
              </p14:nvContentPartPr>
              <p14:xfrm>
                <a:off x="7780290" y="2744886"/>
                <a:ext cx="242640" cy="1976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F58045C4-214C-4E5C-A5CE-38C5544E0BD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75970" y="2740566"/>
                  <a:ext cx="25128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12DF261-E897-44B9-BE05-81D9F9E68154}"/>
              </a:ext>
            </a:extLst>
          </p:cNvPr>
          <p:cNvGrpSpPr/>
          <p:nvPr/>
        </p:nvGrpSpPr>
        <p:grpSpPr>
          <a:xfrm>
            <a:off x="8384370" y="2670726"/>
            <a:ext cx="775440" cy="336960"/>
            <a:chOff x="8384370" y="2670726"/>
            <a:chExt cx="775440" cy="33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BF5D960-7B94-4C40-91A4-6AA965FABFA8}"/>
                    </a:ext>
                  </a:extLst>
                </p14:cNvPr>
                <p14:cNvContentPartPr/>
                <p14:nvPr/>
              </p14:nvContentPartPr>
              <p14:xfrm>
                <a:off x="8384370" y="2734446"/>
                <a:ext cx="247680" cy="273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BF5D960-7B94-4C40-91A4-6AA965FABFA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80050" y="2730126"/>
                  <a:ext cx="2563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858598D-C708-4663-A4EC-044CABFAF4DB}"/>
                    </a:ext>
                  </a:extLst>
                </p14:cNvPr>
                <p14:cNvContentPartPr/>
                <p14:nvPr/>
              </p14:nvContentPartPr>
              <p14:xfrm>
                <a:off x="8662290" y="2747046"/>
                <a:ext cx="109440" cy="221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858598D-C708-4663-A4EC-044CABFAF4D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657970" y="2742726"/>
                  <a:ext cx="1180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4FC1F10-4576-4828-8726-8378952F9053}"/>
                    </a:ext>
                  </a:extLst>
                </p14:cNvPr>
                <p14:cNvContentPartPr/>
                <p14:nvPr/>
              </p14:nvContentPartPr>
              <p14:xfrm>
                <a:off x="8806290" y="2843886"/>
                <a:ext cx="101880" cy="135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4FC1F10-4576-4828-8726-8378952F90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801970" y="2839566"/>
                  <a:ext cx="110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419C62F-F4B0-46C4-B451-6718943D7CB6}"/>
                    </a:ext>
                  </a:extLst>
                </p14:cNvPr>
                <p14:cNvContentPartPr/>
                <p14:nvPr/>
              </p14:nvContentPartPr>
              <p14:xfrm>
                <a:off x="8877210" y="2670726"/>
                <a:ext cx="141120" cy="108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419C62F-F4B0-46C4-B451-6718943D7CB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872890" y="2666406"/>
                  <a:ext cx="14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5A98E7-7080-420D-9B3B-BBADD96EE945}"/>
                    </a:ext>
                  </a:extLst>
                </p14:cNvPr>
                <p14:cNvContentPartPr/>
                <p14:nvPr/>
              </p14:nvContentPartPr>
              <p14:xfrm>
                <a:off x="9059370" y="2760366"/>
                <a:ext cx="100440" cy="2062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5A98E7-7080-420D-9B3B-BBADD96EE94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055050" y="2756046"/>
                  <a:ext cx="1090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6762D75-FC28-4F8D-8932-92CBB41EEBDB}"/>
              </a:ext>
            </a:extLst>
          </p:cNvPr>
          <p:cNvGrpSpPr/>
          <p:nvPr/>
        </p:nvGrpSpPr>
        <p:grpSpPr>
          <a:xfrm>
            <a:off x="9334410" y="2757486"/>
            <a:ext cx="739440" cy="385200"/>
            <a:chOff x="9334410" y="2757486"/>
            <a:chExt cx="739440" cy="38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D0EE720-A26A-41A2-A40D-E59A2F596BC8}"/>
                    </a:ext>
                  </a:extLst>
                </p14:cNvPr>
                <p14:cNvContentPartPr/>
                <p14:nvPr/>
              </p14:nvContentPartPr>
              <p14:xfrm>
                <a:off x="9334410" y="2835966"/>
                <a:ext cx="223200" cy="1242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D0EE720-A26A-41A2-A40D-E59A2F596BC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329730" y="2831646"/>
                  <a:ext cx="231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498B321-6176-4A70-B108-8525AAF8B20D}"/>
                    </a:ext>
                  </a:extLst>
                </p14:cNvPr>
                <p14:cNvContentPartPr/>
                <p14:nvPr/>
              </p14:nvContentPartPr>
              <p14:xfrm>
                <a:off x="9525570" y="2757486"/>
                <a:ext cx="165960" cy="192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498B321-6176-4A70-B108-8525AAF8B20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521250" y="2753166"/>
                  <a:ext cx="1746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4254614-BF46-4811-B04F-75430331D743}"/>
                    </a:ext>
                  </a:extLst>
                </p14:cNvPr>
                <p14:cNvContentPartPr/>
                <p14:nvPr/>
              </p14:nvContentPartPr>
              <p14:xfrm>
                <a:off x="9699810" y="2817966"/>
                <a:ext cx="83160" cy="3247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4254614-BF46-4811-B04F-75430331D74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695490" y="2813646"/>
                  <a:ext cx="9180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90B723-F0FD-4CD0-A69D-961B2829D1BD}"/>
                    </a:ext>
                  </a:extLst>
                </p14:cNvPr>
                <p14:cNvContentPartPr/>
                <p14:nvPr/>
              </p14:nvContentPartPr>
              <p14:xfrm>
                <a:off x="9845250" y="2841006"/>
                <a:ext cx="91440" cy="1159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90B723-F0FD-4CD0-A69D-961B2829D1BD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40930" y="2836686"/>
                  <a:ext cx="1000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1E93C5-6E7D-45BA-9AB9-B2F9DA8A74CF}"/>
                    </a:ext>
                  </a:extLst>
                </p14:cNvPr>
                <p14:cNvContentPartPr/>
                <p14:nvPr/>
              </p14:nvContentPartPr>
              <p14:xfrm>
                <a:off x="9972330" y="2808246"/>
                <a:ext cx="101520" cy="1328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1E93C5-6E7D-45BA-9AB9-B2F9DA8A74C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68010" y="2803926"/>
                  <a:ext cx="11016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DBB097E-16ED-4526-8617-B827082F17A2}"/>
              </a:ext>
            </a:extLst>
          </p:cNvPr>
          <p:cNvGrpSpPr/>
          <p:nvPr/>
        </p:nvGrpSpPr>
        <p:grpSpPr>
          <a:xfrm>
            <a:off x="1658850" y="3729126"/>
            <a:ext cx="291600" cy="322920"/>
            <a:chOff x="1658850" y="3729126"/>
            <a:chExt cx="291600" cy="3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1BEF3E2-1759-410D-9BE8-E0E94B8EBEC1}"/>
                    </a:ext>
                  </a:extLst>
                </p14:cNvPr>
                <p14:cNvContentPartPr/>
                <p14:nvPr/>
              </p14:nvContentPartPr>
              <p14:xfrm>
                <a:off x="1658850" y="3763326"/>
                <a:ext cx="51480" cy="288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1BEF3E2-1759-410D-9BE8-E0E94B8EBEC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654530" y="3759006"/>
                  <a:ext cx="601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1D90DD-5F0E-4BD4-B210-E71EEA32B0B4}"/>
                    </a:ext>
                  </a:extLst>
                </p14:cNvPr>
                <p14:cNvContentPartPr/>
                <p14:nvPr/>
              </p14:nvContentPartPr>
              <p14:xfrm>
                <a:off x="1667130" y="3729126"/>
                <a:ext cx="125280" cy="164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1D90DD-5F0E-4BD4-B210-E71EEA32B0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662810" y="3724806"/>
                  <a:ext cx="1339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EF87205-8EDE-430F-8436-7F72768AF4D1}"/>
                    </a:ext>
                  </a:extLst>
                </p14:cNvPr>
                <p14:cNvContentPartPr/>
                <p14:nvPr/>
              </p14:nvContentPartPr>
              <p14:xfrm>
                <a:off x="1846770" y="3819126"/>
                <a:ext cx="84240" cy="7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EF87205-8EDE-430F-8436-7F72768AF4D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842450" y="3814806"/>
                  <a:ext cx="92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5FD924F-85EA-4886-AD97-C71341204B47}"/>
                    </a:ext>
                  </a:extLst>
                </p14:cNvPr>
                <p14:cNvContentPartPr/>
                <p14:nvPr/>
              </p14:nvContentPartPr>
              <p14:xfrm>
                <a:off x="1872330" y="3915606"/>
                <a:ext cx="78120" cy="7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5FD924F-85EA-4886-AD97-C71341204B4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868010" y="3911286"/>
                  <a:ext cx="8676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F2675E0-4380-4FC9-BB7D-5A434ECB362E}"/>
              </a:ext>
            </a:extLst>
          </p:cNvPr>
          <p:cNvGrpSpPr/>
          <p:nvPr/>
        </p:nvGrpSpPr>
        <p:grpSpPr>
          <a:xfrm>
            <a:off x="2362290" y="3581886"/>
            <a:ext cx="426960" cy="224280"/>
            <a:chOff x="2362290" y="3581886"/>
            <a:chExt cx="426960" cy="22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4D15E6-1081-457D-BAB0-520F98AC5A1F}"/>
                    </a:ext>
                  </a:extLst>
                </p14:cNvPr>
                <p14:cNvContentPartPr/>
                <p14:nvPr/>
              </p14:nvContentPartPr>
              <p14:xfrm>
                <a:off x="2362290" y="3581886"/>
                <a:ext cx="104760" cy="212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4D15E6-1081-457D-BAB0-520F98AC5A1F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357970" y="3577566"/>
                  <a:ext cx="1134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25C52DE-CF37-4895-AF65-1FA28A1AE28D}"/>
                    </a:ext>
                  </a:extLst>
                </p14:cNvPr>
                <p14:cNvContentPartPr/>
                <p14:nvPr/>
              </p14:nvContentPartPr>
              <p14:xfrm>
                <a:off x="2516370" y="3706806"/>
                <a:ext cx="102240" cy="993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25C52DE-CF37-4895-AF65-1FA28A1AE28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512050" y="3702486"/>
                  <a:ext cx="1108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A27D99BF-82A1-4A86-A390-0A17EA4AA462}"/>
                    </a:ext>
                  </a:extLst>
                </p14:cNvPr>
                <p14:cNvContentPartPr/>
                <p14:nvPr/>
              </p14:nvContentPartPr>
              <p14:xfrm>
                <a:off x="2682690" y="3719766"/>
                <a:ext cx="106560" cy="8208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A27D99BF-82A1-4A86-A390-0A17EA4AA46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678370" y="3715446"/>
                  <a:ext cx="115200" cy="9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8135D4C-B547-4128-BE3F-7D2E087F630B}"/>
                  </a:ext>
                </a:extLst>
              </p14:cNvPr>
              <p14:cNvContentPartPr/>
              <p14:nvPr/>
            </p14:nvContentPartPr>
            <p14:xfrm>
              <a:off x="2240250" y="3946206"/>
              <a:ext cx="775440" cy="262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8135D4C-B547-4128-BE3F-7D2E087F630B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235930" y="3941886"/>
                <a:ext cx="784080" cy="3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oup 88">
            <a:extLst>
              <a:ext uri="{FF2B5EF4-FFF2-40B4-BE49-F238E27FC236}">
                <a16:creationId xmlns:a16="http://schemas.microsoft.com/office/drawing/2014/main" id="{BAF535F8-B113-48DB-B883-EC36F85130F2}"/>
              </a:ext>
            </a:extLst>
          </p:cNvPr>
          <p:cNvGrpSpPr/>
          <p:nvPr/>
        </p:nvGrpSpPr>
        <p:grpSpPr>
          <a:xfrm>
            <a:off x="2419530" y="4067526"/>
            <a:ext cx="547200" cy="261720"/>
            <a:chOff x="2419530" y="4067526"/>
            <a:chExt cx="547200" cy="2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5A1ACD7-0FE4-463C-BC5C-9039B80E6DDD}"/>
                    </a:ext>
                  </a:extLst>
                </p14:cNvPr>
                <p14:cNvContentPartPr/>
                <p14:nvPr/>
              </p14:nvContentPartPr>
              <p14:xfrm>
                <a:off x="2419530" y="4142046"/>
                <a:ext cx="134640" cy="18720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5A1ACD7-0FE4-463C-BC5C-9039B80E6DD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415210" y="4137726"/>
                  <a:ext cx="1432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4DA205D-6F7D-4FA4-968C-5046D28B7F77}"/>
                    </a:ext>
                  </a:extLst>
                </p14:cNvPr>
                <p14:cNvContentPartPr/>
                <p14:nvPr/>
              </p14:nvContentPartPr>
              <p14:xfrm>
                <a:off x="2548770" y="4067526"/>
                <a:ext cx="127080" cy="1054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4DA205D-6F7D-4FA4-968C-5046D28B7F7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44450" y="4063206"/>
                  <a:ext cx="135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D19AC7C-4088-4F48-B71D-05C02FA21EA6}"/>
                    </a:ext>
                  </a:extLst>
                </p14:cNvPr>
                <p14:cNvContentPartPr/>
                <p14:nvPr/>
              </p14:nvContentPartPr>
              <p14:xfrm>
                <a:off x="2710050" y="4236726"/>
                <a:ext cx="25200" cy="9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D19AC7C-4088-4F48-B71D-05C02FA21E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05730" y="4232406"/>
                  <a:ext cx="338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E4BA2CB-1E20-4D6F-A0B2-78091F790FA1}"/>
                    </a:ext>
                  </a:extLst>
                </p14:cNvPr>
                <p14:cNvContentPartPr/>
                <p14:nvPr/>
              </p14:nvContentPartPr>
              <p14:xfrm>
                <a:off x="2828850" y="4170486"/>
                <a:ext cx="137880" cy="1389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E4BA2CB-1E20-4D6F-A0B2-78091F790F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24530" y="4166166"/>
                  <a:ext cx="14652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9EDA4B4-570A-4435-933F-BD403D7B028F}"/>
              </a:ext>
            </a:extLst>
          </p:cNvPr>
          <p:cNvGrpSpPr/>
          <p:nvPr/>
        </p:nvGrpSpPr>
        <p:grpSpPr>
          <a:xfrm>
            <a:off x="3330330" y="3921726"/>
            <a:ext cx="152640" cy="90360"/>
            <a:chOff x="3330330" y="3921726"/>
            <a:chExt cx="1526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115449-DEC9-4639-9929-81E45B1F7000}"/>
                    </a:ext>
                  </a:extLst>
                </p14:cNvPr>
                <p14:cNvContentPartPr/>
                <p14:nvPr/>
              </p14:nvContentPartPr>
              <p14:xfrm>
                <a:off x="3330330" y="3921726"/>
                <a:ext cx="123840" cy="18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115449-DEC9-4639-9929-81E45B1F700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26010" y="3917406"/>
                  <a:ext cx="1324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2BF3881E-1172-49A8-837D-7B09E5EC2D6B}"/>
                    </a:ext>
                  </a:extLst>
                </p14:cNvPr>
                <p14:cNvContentPartPr/>
                <p14:nvPr/>
              </p14:nvContentPartPr>
              <p14:xfrm>
                <a:off x="3385770" y="4002726"/>
                <a:ext cx="97200" cy="93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2BF3881E-1172-49A8-837D-7B09E5EC2D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381450" y="3998406"/>
                  <a:ext cx="1058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5F27463-4D85-4199-AD6A-7D068AB2F95E}"/>
              </a:ext>
            </a:extLst>
          </p:cNvPr>
          <p:cNvGrpSpPr/>
          <p:nvPr/>
        </p:nvGrpSpPr>
        <p:grpSpPr>
          <a:xfrm>
            <a:off x="3858450" y="3629406"/>
            <a:ext cx="1496880" cy="624240"/>
            <a:chOff x="3858450" y="3629406"/>
            <a:chExt cx="1496880" cy="62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DAA29B-276D-41AD-80A1-E317013C381A}"/>
                    </a:ext>
                  </a:extLst>
                </p14:cNvPr>
                <p14:cNvContentPartPr/>
                <p14:nvPr/>
              </p14:nvContentPartPr>
              <p14:xfrm>
                <a:off x="3858450" y="3787806"/>
                <a:ext cx="181800" cy="2491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DAA29B-276D-41AD-80A1-E317013C381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854130" y="3783486"/>
                  <a:ext cx="1904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D7E923E-34F6-4E3D-8427-F237DF70FAE3}"/>
                    </a:ext>
                  </a:extLst>
                </p14:cNvPr>
                <p14:cNvContentPartPr/>
                <p14:nvPr/>
              </p14:nvContentPartPr>
              <p14:xfrm>
                <a:off x="4203330" y="3699246"/>
                <a:ext cx="108000" cy="421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D7E923E-34F6-4E3D-8427-F237DF70FAE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99010" y="3694926"/>
                  <a:ext cx="11664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1E283C-536B-4577-9134-C6B7235C451C}"/>
                    </a:ext>
                  </a:extLst>
                </p14:cNvPr>
                <p14:cNvContentPartPr/>
                <p14:nvPr/>
              </p14:nvContentPartPr>
              <p14:xfrm>
                <a:off x="4505730" y="3629406"/>
                <a:ext cx="171360" cy="222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1E283C-536B-4577-9134-C6B7235C45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501410" y="3625086"/>
                  <a:ext cx="180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EF45145-B56C-4817-B161-BE61C982CBB8}"/>
                    </a:ext>
                  </a:extLst>
                </p14:cNvPr>
                <p14:cNvContentPartPr/>
                <p14:nvPr/>
              </p14:nvContentPartPr>
              <p14:xfrm>
                <a:off x="4712010" y="3743166"/>
                <a:ext cx="84240" cy="781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EF45145-B56C-4817-B161-BE61C982CBB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707690" y="3738846"/>
                  <a:ext cx="92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5CBDC27-4245-4A54-AA75-8C9ECC65F1AF}"/>
                    </a:ext>
                  </a:extLst>
                </p14:cNvPr>
                <p14:cNvContentPartPr/>
                <p14:nvPr/>
              </p14:nvContentPartPr>
              <p14:xfrm>
                <a:off x="4880130" y="3743166"/>
                <a:ext cx="83160" cy="102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5CBDC27-4245-4A54-AA75-8C9ECC65F1A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75810" y="3738846"/>
                  <a:ext cx="91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638A897-96F7-425D-AA6E-853EEF7AB638}"/>
                    </a:ext>
                  </a:extLst>
                </p14:cNvPr>
                <p14:cNvContentPartPr/>
                <p14:nvPr/>
              </p14:nvContentPartPr>
              <p14:xfrm>
                <a:off x="4429410" y="3930726"/>
                <a:ext cx="780480" cy="550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638A897-96F7-425D-AA6E-853EEF7AB638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25090" y="3926406"/>
                  <a:ext cx="7891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CFDD872-CE6B-447A-9305-F0A9EFBB5D15}"/>
                    </a:ext>
                  </a:extLst>
                </p14:cNvPr>
                <p14:cNvContentPartPr/>
                <p14:nvPr/>
              </p14:nvContentPartPr>
              <p14:xfrm>
                <a:off x="4604730" y="4135206"/>
                <a:ext cx="120960" cy="118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CFDD872-CE6B-447A-9305-F0A9EFBB5D1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600410" y="4130886"/>
                  <a:ext cx="129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3251DD1-A5CE-45E8-9179-2BD7876AF20C}"/>
                    </a:ext>
                  </a:extLst>
                </p14:cNvPr>
                <p14:cNvContentPartPr/>
                <p14:nvPr/>
              </p14:nvContentPartPr>
              <p14:xfrm>
                <a:off x="4819290" y="4107486"/>
                <a:ext cx="111240" cy="146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3251DD1-A5CE-45E8-9179-2BD7876AF20C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814970" y="4103166"/>
                  <a:ext cx="119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4811449-C96B-4782-B24F-4172DA5AAFE5}"/>
                    </a:ext>
                  </a:extLst>
                </p14:cNvPr>
                <p14:cNvContentPartPr/>
                <p14:nvPr/>
              </p14:nvContentPartPr>
              <p14:xfrm>
                <a:off x="4939530" y="4032246"/>
                <a:ext cx="103680" cy="921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4811449-C96B-4782-B24F-4172DA5AAFE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935210" y="4027926"/>
                  <a:ext cx="11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7E0CEA4-8A54-42DB-99D4-2F487B160224}"/>
                    </a:ext>
                  </a:extLst>
                </p14:cNvPr>
                <p14:cNvContentPartPr/>
                <p14:nvPr/>
              </p14:nvContentPartPr>
              <p14:xfrm>
                <a:off x="5170650" y="3742806"/>
                <a:ext cx="184680" cy="445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7E0CEA4-8A54-42DB-99D4-2F487B16022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166330" y="3738486"/>
                  <a:ext cx="193320" cy="45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1ECDD01-7BDE-41AA-ABE2-6E6425403123}"/>
              </a:ext>
            </a:extLst>
          </p:cNvPr>
          <p:cNvGrpSpPr/>
          <p:nvPr/>
        </p:nvGrpSpPr>
        <p:grpSpPr>
          <a:xfrm>
            <a:off x="1577130" y="4856286"/>
            <a:ext cx="216360" cy="230040"/>
            <a:chOff x="1577130" y="4856286"/>
            <a:chExt cx="216360" cy="23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0DB3B808-04C6-4748-B7BC-0C013B42C857}"/>
                    </a:ext>
                  </a:extLst>
                </p14:cNvPr>
                <p14:cNvContentPartPr/>
                <p14:nvPr/>
              </p14:nvContentPartPr>
              <p14:xfrm>
                <a:off x="1577130" y="4858086"/>
                <a:ext cx="50760" cy="2196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0DB3B808-04C6-4748-B7BC-0C013B42C85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72810" y="4853766"/>
                  <a:ext cx="594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56FF32D-9188-4C45-B4BA-DE1CDC9F70A0}"/>
                    </a:ext>
                  </a:extLst>
                </p14:cNvPr>
                <p14:cNvContentPartPr/>
                <p14:nvPr/>
              </p14:nvContentPartPr>
              <p14:xfrm>
                <a:off x="1616370" y="4956366"/>
                <a:ext cx="167040" cy="273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56FF32D-9188-4C45-B4BA-DE1CDC9F70A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612050" y="4952046"/>
                  <a:ext cx="175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39676D2-785A-4A11-BD71-06128933EAC8}"/>
                    </a:ext>
                  </a:extLst>
                </p14:cNvPr>
                <p14:cNvContentPartPr/>
                <p14:nvPr/>
              </p14:nvContentPartPr>
              <p14:xfrm>
                <a:off x="1744890" y="4856286"/>
                <a:ext cx="48600" cy="230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39676D2-785A-4A11-BD71-06128933EAC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740570" y="4851966"/>
                  <a:ext cx="57240" cy="23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E7B14FB2-A967-4FBB-B085-1E574BB36578}"/>
              </a:ext>
            </a:extLst>
          </p:cNvPr>
          <p:cNvGrpSpPr/>
          <p:nvPr/>
        </p:nvGrpSpPr>
        <p:grpSpPr>
          <a:xfrm>
            <a:off x="2342130" y="4892646"/>
            <a:ext cx="655920" cy="187920"/>
            <a:chOff x="2342130" y="4892646"/>
            <a:chExt cx="65592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FB3C75D-A4D2-43D6-86B3-400DD33CAE44}"/>
                    </a:ext>
                  </a:extLst>
                </p14:cNvPr>
                <p14:cNvContentPartPr/>
                <p14:nvPr/>
              </p14:nvContentPartPr>
              <p14:xfrm>
                <a:off x="2342130" y="4924686"/>
                <a:ext cx="146520" cy="155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FB3C75D-A4D2-43D6-86B3-400DD33CAE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337810" y="4920366"/>
                  <a:ext cx="155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F7B2762-436A-494D-9B6F-FA2DB0CA1488}"/>
                    </a:ext>
                  </a:extLst>
                </p14:cNvPr>
                <p14:cNvContentPartPr/>
                <p14:nvPr/>
              </p14:nvContentPartPr>
              <p14:xfrm>
                <a:off x="2530050" y="4985886"/>
                <a:ext cx="57240" cy="158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F7B2762-436A-494D-9B6F-FA2DB0CA148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525730" y="4981566"/>
                  <a:ext cx="65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4CD2F74-A688-4047-961D-5BC1EA4D604B}"/>
                    </a:ext>
                  </a:extLst>
                </p14:cNvPr>
                <p14:cNvContentPartPr/>
                <p14:nvPr/>
              </p14:nvContentPartPr>
              <p14:xfrm>
                <a:off x="2649930" y="4952766"/>
                <a:ext cx="81360" cy="910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4CD2F74-A688-4047-961D-5BC1EA4D604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645610" y="4948446"/>
                  <a:ext cx="90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9715D99-CEE1-482D-91E5-597910E7BC39}"/>
                    </a:ext>
                  </a:extLst>
                </p14:cNvPr>
                <p14:cNvContentPartPr/>
                <p14:nvPr/>
              </p14:nvContentPartPr>
              <p14:xfrm>
                <a:off x="2759730" y="4892646"/>
                <a:ext cx="238320" cy="1774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9715D99-CEE1-482D-91E5-597910E7BC3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755410" y="4888326"/>
                  <a:ext cx="246960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BE4088FE-2208-4158-B586-B9E37998E911}"/>
              </a:ext>
            </a:extLst>
          </p:cNvPr>
          <p:cNvGrpSpPr/>
          <p:nvPr/>
        </p:nvGrpSpPr>
        <p:grpSpPr>
          <a:xfrm>
            <a:off x="3292890" y="4858446"/>
            <a:ext cx="1401840" cy="329400"/>
            <a:chOff x="3292890" y="4858446"/>
            <a:chExt cx="1401840" cy="32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549E133-D5E0-4AF0-BE37-8436EF30385E}"/>
                    </a:ext>
                  </a:extLst>
                </p14:cNvPr>
                <p14:cNvContentPartPr/>
                <p14:nvPr/>
              </p14:nvContentPartPr>
              <p14:xfrm>
                <a:off x="3292890" y="4936566"/>
                <a:ext cx="110880" cy="1263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549E133-D5E0-4AF0-BE37-8436EF30385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288570" y="4932246"/>
                  <a:ext cx="119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A2D182B-D0BE-4AF6-985B-87C331F15940}"/>
                    </a:ext>
                  </a:extLst>
                </p14:cNvPr>
                <p14:cNvContentPartPr/>
                <p14:nvPr/>
              </p14:nvContentPartPr>
              <p14:xfrm>
                <a:off x="3452010" y="4968246"/>
                <a:ext cx="78840" cy="2196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A2D182B-D0BE-4AF6-985B-87C331F1594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447690" y="4963926"/>
                  <a:ext cx="874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B01627-F962-488E-902A-E74200769065}"/>
                    </a:ext>
                  </a:extLst>
                </p14:cNvPr>
                <p14:cNvContentPartPr/>
                <p14:nvPr/>
              </p14:nvContentPartPr>
              <p14:xfrm>
                <a:off x="3548850" y="4969686"/>
                <a:ext cx="87120" cy="207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B01627-F962-488E-902A-E7420076906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544530" y="4965366"/>
                  <a:ext cx="95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A73B48-C5BA-4F63-819C-2206BF032245}"/>
                    </a:ext>
                  </a:extLst>
                </p14:cNvPr>
                <p14:cNvContentPartPr/>
                <p14:nvPr/>
              </p14:nvContentPartPr>
              <p14:xfrm>
                <a:off x="3657930" y="4964286"/>
                <a:ext cx="56880" cy="100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A73B48-C5BA-4F63-819C-2206BF03224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653610" y="4959966"/>
                  <a:ext cx="655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F930915-E594-4681-9810-8E24BF4F6F57}"/>
                    </a:ext>
                  </a:extLst>
                </p14:cNvPr>
                <p14:cNvContentPartPr/>
                <p14:nvPr/>
              </p14:nvContentPartPr>
              <p14:xfrm>
                <a:off x="3753690" y="4960686"/>
                <a:ext cx="201960" cy="972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F930915-E594-4681-9810-8E24BF4F6F5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749370" y="4956366"/>
                  <a:ext cx="21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4EC524-1B44-4323-8EBA-FAB49FA933AE}"/>
                    </a:ext>
                  </a:extLst>
                </p14:cNvPr>
                <p14:cNvContentPartPr/>
                <p14:nvPr/>
              </p14:nvContentPartPr>
              <p14:xfrm>
                <a:off x="3858090" y="4930086"/>
                <a:ext cx="172440" cy="1674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4EC524-1B44-4323-8EBA-FAB49FA933A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3770" y="4925766"/>
                  <a:ext cx="1810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8A7A6AE-47EF-4095-BD59-C955D73DFE6C}"/>
                    </a:ext>
                  </a:extLst>
                </p14:cNvPr>
                <p14:cNvContentPartPr/>
                <p14:nvPr/>
              </p14:nvContentPartPr>
              <p14:xfrm>
                <a:off x="4067610" y="4954926"/>
                <a:ext cx="212040" cy="87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8A7A6AE-47EF-4095-BD59-C955D73DFE6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063290" y="4950606"/>
                  <a:ext cx="2206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ADDB64-56C0-4655-9948-F37AB58B85E7}"/>
                    </a:ext>
                  </a:extLst>
                </p14:cNvPr>
                <p14:cNvContentPartPr/>
                <p14:nvPr/>
              </p14:nvContentPartPr>
              <p14:xfrm>
                <a:off x="4272450" y="4961766"/>
                <a:ext cx="73080" cy="770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ADDB64-56C0-4655-9948-F37AB58B85E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268130" y="4957446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0FB1ED7-AFE8-45BC-AFD4-BC36A8111E11}"/>
                    </a:ext>
                  </a:extLst>
                </p14:cNvPr>
                <p14:cNvContentPartPr/>
                <p14:nvPr/>
              </p14:nvContentPartPr>
              <p14:xfrm>
                <a:off x="4354890" y="4858446"/>
                <a:ext cx="86040" cy="1962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0FB1ED7-AFE8-45BC-AFD4-BC36A8111E11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350570" y="4854126"/>
                  <a:ext cx="94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C26DAEE-3B96-496D-A02B-EBFCC8FF9BF3}"/>
                    </a:ext>
                  </a:extLst>
                </p14:cNvPr>
                <p14:cNvContentPartPr/>
                <p14:nvPr/>
              </p14:nvContentPartPr>
              <p14:xfrm>
                <a:off x="4481610" y="4952046"/>
                <a:ext cx="213120" cy="1191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C26DAEE-3B96-496D-A02B-EBFCC8FF9BF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477290" y="4947726"/>
                  <a:ext cx="22176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5B729951-4900-46A0-924A-E57D7325FAAF}"/>
              </a:ext>
            </a:extLst>
          </p:cNvPr>
          <p:cNvGrpSpPr/>
          <p:nvPr/>
        </p:nvGrpSpPr>
        <p:grpSpPr>
          <a:xfrm>
            <a:off x="5793810" y="4726326"/>
            <a:ext cx="648720" cy="397080"/>
            <a:chOff x="5793810" y="4726326"/>
            <a:chExt cx="64872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1A86C9E-DF94-4127-AE08-70CD7B642ADE}"/>
                    </a:ext>
                  </a:extLst>
                </p14:cNvPr>
                <p14:cNvContentPartPr/>
                <p14:nvPr/>
              </p14:nvContentPartPr>
              <p14:xfrm>
                <a:off x="5793810" y="4800126"/>
                <a:ext cx="32760" cy="2502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1A86C9E-DF94-4127-AE08-70CD7B642ADE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89490" y="4795806"/>
                  <a:ext cx="41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D4FA95C-36AE-4234-BAE6-38F7D218AB91}"/>
                    </a:ext>
                  </a:extLst>
                </p14:cNvPr>
                <p14:cNvContentPartPr/>
                <p14:nvPr/>
              </p14:nvContentPartPr>
              <p14:xfrm>
                <a:off x="5836650" y="4853766"/>
                <a:ext cx="165600" cy="2091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D4FA95C-36AE-4234-BAE6-38F7D218AB9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832330" y="4849446"/>
                  <a:ext cx="1742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B2D9E7D-F4A5-4948-AF2C-DC3EB0E52F73}"/>
                    </a:ext>
                  </a:extLst>
                </p14:cNvPr>
                <p14:cNvContentPartPr/>
                <p14:nvPr/>
              </p14:nvContentPartPr>
              <p14:xfrm>
                <a:off x="5885610" y="4965366"/>
                <a:ext cx="133200" cy="87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B2D9E7D-F4A5-4948-AF2C-DC3EB0E52F7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881290" y="4961046"/>
                  <a:ext cx="141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BA4882-2304-47D7-B799-3ECCE2B52900}"/>
                    </a:ext>
                  </a:extLst>
                </p14:cNvPr>
                <p14:cNvContentPartPr/>
                <p14:nvPr/>
              </p14:nvContentPartPr>
              <p14:xfrm>
                <a:off x="6081450" y="4843686"/>
                <a:ext cx="27720" cy="228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BA4882-2304-47D7-B799-3ECCE2B5290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77130" y="4839366"/>
                  <a:ext cx="36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34908F-6440-4422-BF9D-7F05B69C8556}"/>
                    </a:ext>
                  </a:extLst>
                </p14:cNvPr>
                <p14:cNvContentPartPr/>
                <p14:nvPr/>
              </p14:nvContentPartPr>
              <p14:xfrm>
                <a:off x="6087210" y="4943766"/>
                <a:ext cx="139680" cy="280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34908F-6440-4422-BF9D-7F05B69C855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082890" y="4939446"/>
                  <a:ext cx="1483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E1B26F0-90F0-4EA4-B9D8-6C9C691D0DFD}"/>
                    </a:ext>
                  </a:extLst>
                </p14:cNvPr>
                <p14:cNvContentPartPr/>
                <p14:nvPr/>
              </p14:nvContentPartPr>
              <p14:xfrm>
                <a:off x="6230490" y="4840086"/>
                <a:ext cx="21960" cy="222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E1B26F0-90F0-4EA4-B9D8-6C9C691D0DF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26170" y="4835766"/>
                  <a:ext cx="306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054D257-BF9C-4B3B-ABB7-7059840DA92A}"/>
                    </a:ext>
                  </a:extLst>
                </p14:cNvPr>
                <p14:cNvContentPartPr/>
                <p14:nvPr/>
              </p14:nvContentPartPr>
              <p14:xfrm>
                <a:off x="6003690" y="4740726"/>
                <a:ext cx="109440" cy="3805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054D257-BF9C-4B3B-ABB7-7059840DA92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999370" y="4736406"/>
                  <a:ext cx="1180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E26E34F-3392-4D7C-802C-9A37501FECED}"/>
                    </a:ext>
                  </a:extLst>
                </p14:cNvPr>
                <p14:cNvContentPartPr/>
                <p14:nvPr/>
              </p14:nvContentPartPr>
              <p14:xfrm>
                <a:off x="6271170" y="4760166"/>
                <a:ext cx="95400" cy="331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E26E34F-3392-4D7C-802C-9A37501FECE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266850" y="4755846"/>
                  <a:ext cx="10404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8A0312D-66C5-43B0-9E1F-A6BAD06800FA}"/>
                    </a:ext>
                  </a:extLst>
                </p14:cNvPr>
                <p14:cNvContentPartPr/>
                <p14:nvPr/>
              </p14:nvContentPartPr>
              <p14:xfrm>
                <a:off x="6416250" y="4726326"/>
                <a:ext cx="26280" cy="397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8A0312D-66C5-43B0-9E1F-A6BAD06800F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411930" y="4722006"/>
                  <a:ext cx="34920" cy="40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A217C29-8DAD-49B3-8120-CFED46CC151D}"/>
              </a:ext>
            </a:extLst>
          </p:cNvPr>
          <p:cNvGrpSpPr/>
          <p:nvPr/>
        </p:nvGrpSpPr>
        <p:grpSpPr>
          <a:xfrm>
            <a:off x="6686610" y="4898766"/>
            <a:ext cx="152640" cy="125640"/>
            <a:chOff x="6686610" y="4898766"/>
            <a:chExt cx="152640" cy="12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3603B3-045D-4A8F-8D8E-C499B38BCCF0}"/>
                    </a:ext>
                  </a:extLst>
                </p14:cNvPr>
                <p14:cNvContentPartPr/>
                <p14:nvPr/>
              </p14:nvContentPartPr>
              <p14:xfrm>
                <a:off x="6686610" y="4898766"/>
                <a:ext cx="113760" cy="673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3603B3-045D-4A8F-8D8E-C499B38BCCF0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682290" y="4894446"/>
                  <a:ext cx="122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FB71821-EB4B-4A21-A29E-7010EE0B2C82}"/>
                    </a:ext>
                  </a:extLst>
                </p14:cNvPr>
                <p14:cNvContentPartPr/>
                <p14:nvPr/>
              </p14:nvContentPartPr>
              <p14:xfrm>
                <a:off x="6711810" y="4980486"/>
                <a:ext cx="127440" cy="439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FB71821-EB4B-4A21-A29E-7010EE0B2C8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07490" y="4976166"/>
                  <a:ext cx="1360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1D756334-0065-4BDF-AA41-868BA5A9C327}"/>
              </a:ext>
            </a:extLst>
          </p:cNvPr>
          <p:cNvGrpSpPr/>
          <p:nvPr/>
        </p:nvGrpSpPr>
        <p:grpSpPr>
          <a:xfrm>
            <a:off x="7201770" y="4846206"/>
            <a:ext cx="251640" cy="307080"/>
            <a:chOff x="7201770" y="4846206"/>
            <a:chExt cx="251640" cy="30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5DAC79F-EB11-4D65-9A98-1D867994425F}"/>
                    </a:ext>
                  </a:extLst>
                </p14:cNvPr>
                <p14:cNvContentPartPr/>
                <p14:nvPr/>
              </p14:nvContentPartPr>
              <p14:xfrm>
                <a:off x="7201770" y="4846206"/>
                <a:ext cx="56160" cy="3070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5DAC79F-EB11-4D65-9A98-1D867994425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97450" y="4841886"/>
                  <a:ext cx="648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34DC29F-3F4C-4FB1-8C8F-A3F8F6C084B3}"/>
                    </a:ext>
                  </a:extLst>
                </p14:cNvPr>
                <p14:cNvContentPartPr/>
                <p14:nvPr/>
              </p14:nvContentPartPr>
              <p14:xfrm>
                <a:off x="7227330" y="4855926"/>
                <a:ext cx="101520" cy="1299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34DC29F-3F4C-4FB1-8C8F-A3F8F6C084B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23010" y="4851606"/>
                  <a:ext cx="110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5D027E-F61B-407C-9A59-C926F31B7663}"/>
                    </a:ext>
                  </a:extLst>
                </p14:cNvPr>
                <p14:cNvContentPartPr/>
                <p14:nvPr/>
              </p14:nvContentPartPr>
              <p14:xfrm>
                <a:off x="7443330" y="4932246"/>
                <a:ext cx="10080" cy="9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5D027E-F61B-407C-9A59-C926F31B766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39010" y="4927926"/>
                  <a:ext cx="18720" cy="1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5EFBCEC-8246-4EE0-9D95-2A1AE06D86B7}"/>
              </a:ext>
            </a:extLst>
          </p:cNvPr>
          <p:cNvGrpSpPr/>
          <p:nvPr/>
        </p:nvGrpSpPr>
        <p:grpSpPr>
          <a:xfrm>
            <a:off x="7625130" y="4735326"/>
            <a:ext cx="711720" cy="344520"/>
            <a:chOff x="7625130" y="4735326"/>
            <a:chExt cx="71172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CEE5B5-14C1-4376-BA25-5FE287E3DD1E}"/>
                    </a:ext>
                  </a:extLst>
                </p14:cNvPr>
                <p14:cNvContentPartPr/>
                <p14:nvPr/>
              </p14:nvContentPartPr>
              <p14:xfrm>
                <a:off x="7625130" y="4767726"/>
                <a:ext cx="35280" cy="246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CEE5B5-14C1-4376-BA25-5FE287E3DD1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20810" y="4763406"/>
                  <a:ext cx="43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0FC78F-4C1E-472F-B1BC-4607B0E4D4A5}"/>
                    </a:ext>
                  </a:extLst>
                </p14:cNvPr>
                <p14:cNvContentPartPr/>
                <p14:nvPr/>
              </p14:nvContentPartPr>
              <p14:xfrm>
                <a:off x="7719090" y="4792926"/>
                <a:ext cx="129600" cy="12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0FC78F-4C1E-472F-B1BC-4607B0E4D4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714770" y="4788606"/>
                  <a:ext cx="138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22248ED-136F-4F28-B550-3C79B3E0314F}"/>
                    </a:ext>
                  </a:extLst>
                </p14:cNvPr>
                <p14:cNvContentPartPr/>
                <p14:nvPr/>
              </p14:nvContentPartPr>
              <p14:xfrm>
                <a:off x="7743570" y="4833246"/>
                <a:ext cx="117360" cy="1789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22248ED-136F-4F28-B550-3C79B3E0314F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739250" y="4828926"/>
                  <a:ext cx="126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46DBA08-2FE8-40B8-A278-E413942F914F}"/>
                    </a:ext>
                  </a:extLst>
                </p14:cNvPr>
                <p14:cNvContentPartPr/>
                <p14:nvPr/>
              </p14:nvContentPartPr>
              <p14:xfrm>
                <a:off x="7917090" y="4761246"/>
                <a:ext cx="75240" cy="243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46DBA08-2FE8-40B8-A278-E413942F914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12770" y="4756926"/>
                  <a:ext cx="838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424453-514A-41F3-8D67-EF8F1A379B89}"/>
                    </a:ext>
                  </a:extLst>
                </p14:cNvPr>
                <p14:cNvContentPartPr/>
                <p14:nvPr/>
              </p14:nvContentPartPr>
              <p14:xfrm>
                <a:off x="8005650" y="4772766"/>
                <a:ext cx="127440" cy="237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424453-514A-41F3-8D67-EF8F1A379B8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01330" y="4768446"/>
                  <a:ext cx="1360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15246D7-736C-400E-9E5A-B8FC7E5FBB78}"/>
                    </a:ext>
                  </a:extLst>
                </p14:cNvPr>
                <p14:cNvContentPartPr/>
                <p14:nvPr/>
              </p14:nvContentPartPr>
              <p14:xfrm>
                <a:off x="8172690" y="4778166"/>
                <a:ext cx="70560" cy="223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15246D7-736C-400E-9E5A-B8FC7E5FBB7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168370" y="4773846"/>
                  <a:ext cx="792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AC74BD3-F703-4256-98A2-AF7F48D0712A}"/>
                    </a:ext>
                  </a:extLst>
                </p14:cNvPr>
                <p14:cNvContentPartPr/>
                <p14:nvPr/>
              </p14:nvContentPartPr>
              <p14:xfrm>
                <a:off x="8311650" y="4735326"/>
                <a:ext cx="25200" cy="344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AC74BD3-F703-4256-98A2-AF7F48D0712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07330" y="4731006"/>
                  <a:ext cx="33840" cy="353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C5C8030-FE38-495B-8503-46F0612FE89A}"/>
              </a:ext>
            </a:extLst>
          </p:cNvPr>
          <p:cNvGrpSpPr/>
          <p:nvPr/>
        </p:nvGrpSpPr>
        <p:grpSpPr>
          <a:xfrm>
            <a:off x="6804690" y="5350566"/>
            <a:ext cx="1401480" cy="599040"/>
            <a:chOff x="6804690" y="5350566"/>
            <a:chExt cx="1401480" cy="59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44B7DC4-FDB5-4B9F-B558-38A76C798EB0}"/>
                    </a:ext>
                  </a:extLst>
                </p14:cNvPr>
                <p14:cNvContentPartPr/>
                <p14:nvPr/>
              </p14:nvContentPartPr>
              <p14:xfrm>
                <a:off x="6804690" y="5536686"/>
                <a:ext cx="108720" cy="176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44B7DC4-FDB5-4B9F-B558-38A76C798EB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800370" y="5532366"/>
                  <a:ext cx="117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382479-9BD3-4E1E-81F2-9BF89D7FE07F}"/>
                    </a:ext>
                  </a:extLst>
                </p14:cNvPr>
                <p14:cNvContentPartPr/>
                <p14:nvPr/>
              </p14:nvContentPartPr>
              <p14:xfrm>
                <a:off x="6831690" y="5625966"/>
                <a:ext cx="94680" cy="244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382479-9BD3-4E1E-81F2-9BF89D7FE07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827370" y="5621646"/>
                  <a:ext cx="1033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C7C4774-DC4E-4EF5-9542-71923B974798}"/>
                    </a:ext>
                  </a:extLst>
                </p14:cNvPr>
                <p14:cNvContentPartPr/>
                <p14:nvPr/>
              </p14:nvContentPartPr>
              <p14:xfrm>
                <a:off x="7288530" y="5389806"/>
                <a:ext cx="118080" cy="1990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C7C4774-DC4E-4EF5-9542-71923B97479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284210" y="5385486"/>
                  <a:ext cx="126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3FF7D8-A28F-4F75-8D53-2385CC2B457E}"/>
                    </a:ext>
                  </a:extLst>
                </p14:cNvPr>
                <p14:cNvContentPartPr/>
                <p14:nvPr/>
              </p14:nvContentPartPr>
              <p14:xfrm>
                <a:off x="7450530" y="5483766"/>
                <a:ext cx="101520" cy="1011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3FF7D8-A28F-4F75-8D53-2385CC2B45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46210" y="5479446"/>
                  <a:ext cx="110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250C7F-D8FD-4170-8704-A9894C43DB8D}"/>
                    </a:ext>
                  </a:extLst>
                </p14:cNvPr>
                <p14:cNvContentPartPr/>
                <p14:nvPr/>
              </p14:nvContentPartPr>
              <p14:xfrm>
                <a:off x="7001610" y="5517966"/>
                <a:ext cx="156240" cy="240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250C7F-D8FD-4170-8704-A9894C43DB8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97290" y="5513646"/>
                  <a:ext cx="164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25336C5-314D-4FDD-BC8E-8D1EAF92D3D8}"/>
                    </a:ext>
                  </a:extLst>
                </p14:cNvPr>
                <p14:cNvContentPartPr/>
                <p14:nvPr/>
              </p14:nvContentPartPr>
              <p14:xfrm>
                <a:off x="7136610" y="5350566"/>
                <a:ext cx="162000" cy="599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25336C5-314D-4FDD-BC8E-8D1EAF92D3D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132290" y="5346246"/>
                  <a:ext cx="17064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B037584-F946-4E09-AE6A-2E7C5FD49DBD}"/>
                    </a:ext>
                  </a:extLst>
                </p14:cNvPr>
                <p14:cNvContentPartPr/>
                <p14:nvPr/>
              </p14:nvContentPartPr>
              <p14:xfrm>
                <a:off x="7644930" y="5421486"/>
                <a:ext cx="126000" cy="1501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B037584-F946-4E09-AE6A-2E7C5FD49DB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640610" y="5417166"/>
                  <a:ext cx="134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F27D23E-150D-40C7-89CB-325E39DC1F47}"/>
                    </a:ext>
                  </a:extLst>
                </p14:cNvPr>
                <p14:cNvContentPartPr/>
                <p14:nvPr/>
              </p14:nvContentPartPr>
              <p14:xfrm>
                <a:off x="7305090" y="5623446"/>
                <a:ext cx="722520" cy="27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F27D23E-150D-40C7-89CB-325E39DC1F4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00770" y="5619126"/>
                  <a:ext cx="7311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8820A7-9C0D-47A6-A1B9-3ABCCA7B57A0}"/>
                    </a:ext>
                  </a:extLst>
                </p14:cNvPr>
                <p14:cNvContentPartPr/>
                <p14:nvPr/>
              </p14:nvContentPartPr>
              <p14:xfrm>
                <a:off x="7512090" y="5801286"/>
                <a:ext cx="124200" cy="1371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8820A7-9C0D-47A6-A1B9-3ABCCA7B57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507770" y="5796966"/>
                  <a:ext cx="132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6F34A38-D9E8-4BCC-BB08-B4525D4A9C6B}"/>
                    </a:ext>
                  </a:extLst>
                </p14:cNvPr>
                <p14:cNvContentPartPr/>
                <p14:nvPr/>
              </p14:nvContentPartPr>
              <p14:xfrm>
                <a:off x="7718370" y="5794446"/>
                <a:ext cx="140040" cy="1544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6F34A38-D9E8-4BCC-BB08-B4525D4A9C6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14050" y="5790126"/>
                  <a:ext cx="148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37E3E82-673C-4BE2-B6BF-2EDB89E8DFBA}"/>
                    </a:ext>
                  </a:extLst>
                </p14:cNvPr>
                <p14:cNvContentPartPr/>
                <p14:nvPr/>
              </p14:nvContentPartPr>
              <p14:xfrm>
                <a:off x="7876770" y="5739726"/>
                <a:ext cx="85680" cy="806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37E3E82-673C-4BE2-B6BF-2EDB89E8DFB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872450" y="5735406"/>
                  <a:ext cx="94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606159B-8DE7-4C27-9891-FEF7C99072E9}"/>
                    </a:ext>
                  </a:extLst>
                </p14:cNvPr>
                <p14:cNvContentPartPr/>
                <p14:nvPr/>
              </p14:nvContentPartPr>
              <p14:xfrm>
                <a:off x="8178450" y="5591766"/>
                <a:ext cx="27720" cy="165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606159B-8DE7-4C27-9891-FEF7C99072E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174130" y="5587446"/>
                  <a:ext cx="3636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31ADD1B8-E5CC-4223-AE10-1DB99AECFDBA}"/>
              </a:ext>
            </a:extLst>
          </p:cNvPr>
          <p:cNvGrpSpPr/>
          <p:nvPr/>
        </p:nvGrpSpPr>
        <p:grpSpPr>
          <a:xfrm>
            <a:off x="8391570" y="5301966"/>
            <a:ext cx="443880" cy="608760"/>
            <a:chOff x="8391570" y="5301966"/>
            <a:chExt cx="443880" cy="60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6DD8DF4-F324-440E-9046-57436FA7FE81}"/>
                    </a:ext>
                  </a:extLst>
                </p14:cNvPr>
                <p14:cNvContentPartPr/>
                <p14:nvPr/>
              </p14:nvContentPartPr>
              <p14:xfrm>
                <a:off x="8391570" y="5575566"/>
                <a:ext cx="93600" cy="1188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6DD8DF4-F324-440E-9046-57436FA7FE8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387250" y="5571246"/>
                  <a:ext cx="1022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D36CBB1-BB56-4BA9-B5E0-7EC03062F9AF}"/>
                    </a:ext>
                  </a:extLst>
                </p14:cNvPr>
                <p14:cNvContentPartPr/>
                <p14:nvPr/>
              </p14:nvContentPartPr>
              <p14:xfrm>
                <a:off x="8507850" y="5408886"/>
                <a:ext cx="97200" cy="8568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D36CBB1-BB56-4BA9-B5E0-7EC03062F9A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503530" y="5404566"/>
                  <a:ext cx="1058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6D8A68-CD05-47F4-9D11-25A3E426DF01}"/>
                    </a:ext>
                  </a:extLst>
                </p14:cNvPr>
                <p14:cNvContentPartPr/>
                <p14:nvPr/>
              </p14:nvContentPartPr>
              <p14:xfrm>
                <a:off x="8686050" y="5301966"/>
                <a:ext cx="149400" cy="6087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6D8A68-CD05-47F4-9D11-25A3E426DF0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681730" y="5297646"/>
                  <a:ext cx="158040" cy="61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51E7CBA0-232D-441D-97D5-A1731774DFF6}"/>
              </a:ext>
            </a:extLst>
          </p:cNvPr>
          <p:cNvGrpSpPr/>
          <p:nvPr/>
        </p:nvGrpSpPr>
        <p:grpSpPr>
          <a:xfrm>
            <a:off x="9067290" y="5613006"/>
            <a:ext cx="141840" cy="71640"/>
            <a:chOff x="9067290" y="5613006"/>
            <a:chExt cx="141840" cy="7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52FA4A-426B-4A5A-B863-A8D56256CA0F}"/>
                    </a:ext>
                  </a:extLst>
                </p14:cNvPr>
                <p14:cNvContentPartPr/>
                <p14:nvPr/>
              </p14:nvContentPartPr>
              <p14:xfrm>
                <a:off x="9067290" y="5613006"/>
                <a:ext cx="135360" cy="10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52FA4A-426B-4A5A-B863-A8D56256CA0F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062970" y="5608686"/>
                  <a:ext cx="144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5F27461-F598-4097-BA93-CF00164C04BF}"/>
                    </a:ext>
                  </a:extLst>
                </p14:cNvPr>
                <p14:cNvContentPartPr/>
                <p14:nvPr/>
              </p14:nvContentPartPr>
              <p14:xfrm>
                <a:off x="9106890" y="5674206"/>
                <a:ext cx="102240" cy="104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5F27461-F598-4097-BA93-CF00164C04B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102570" y="5669886"/>
                  <a:ext cx="110880" cy="1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2B3DCCD7-BF07-4CA0-A56B-F9B6F814A8AA}"/>
              </a:ext>
            </a:extLst>
          </p:cNvPr>
          <p:cNvGrpSpPr/>
          <p:nvPr/>
        </p:nvGrpSpPr>
        <p:grpSpPr>
          <a:xfrm>
            <a:off x="9440610" y="5390526"/>
            <a:ext cx="405720" cy="535680"/>
            <a:chOff x="9440610" y="5390526"/>
            <a:chExt cx="405720" cy="53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1FCB5BF-B030-412D-9B72-6390ACF61FD1}"/>
                    </a:ext>
                  </a:extLst>
                </p14:cNvPr>
                <p14:cNvContentPartPr/>
                <p14:nvPr/>
              </p14:nvContentPartPr>
              <p14:xfrm>
                <a:off x="9440610" y="5540646"/>
                <a:ext cx="169560" cy="251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1FCB5BF-B030-412D-9B72-6390ACF61FD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436290" y="5536326"/>
                  <a:ext cx="1782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2C7B329-5EDE-41AC-9AA5-5534D5274D12}"/>
                    </a:ext>
                  </a:extLst>
                </p14:cNvPr>
                <p14:cNvContentPartPr/>
                <p14:nvPr/>
              </p14:nvContentPartPr>
              <p14:xfrm>
                <a:off x="9716370" y="5390526"/>
                <a:ext cx="129960" cy="535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2C7B329-5EDE-41AC-9AA5-5534D5274D1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712050" y="5386206"/>
                  <a:ext cx="138600" cy="54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0A7FD81-8220-4732-960A-1BF6DD6534DA}"/>
              </a:ext>
            </a:extLst>
          </p:cNvPr>
          <p:cNvGrpSpPr/>
          <p:nvPr/>
        </p:nvGrpSpPr>
        <p:grpSpPr>
          <a:xfrm>
            <a:off x="10124970" y="5367846"/>
            <a:ext cx="1035000" cy="778680"/>
            <a:chOff x="10124970" y="5367846"/>
            <a:chExt cx="1035000" cy="77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DA9203C-368A-4740-839E-AA8CAC1D71FA}"/>
                    </a:ext>
                  </a:extLst>
                </p14:cNvPr>
                <p14:cNvContentPartPr/>
                <p14:nvPr/>
              </p14:nvContentPartPr>
              <p14:xfrm>
                <a:off x="10124970" y="5502126"/>
                <a:ext cx="127080" cy="1242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DA9203C-368A-4740-839E-AA8CAC1D71F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120650" y="5497806"/>
                  <a:ext cx="1357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5D186B-7803-4023-BB03-BA57C9282574}"/>
                    </a:ext>
                  </a:extLst>
                </p14:cNvPr>
                <p14:cNvContentPartPr/>
                <p14:nvPr/>
              </p14:nvContentPartPr>
              <p14:xfrm>
                <a:off x="10343130" y="5435886"/>
                <a:ext cx="83880" cy="224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5D186B-7803-4023-BB03-BA57C92825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38810" y="5431566"/>
                  <a:ext cx="925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B302D45-DFE0-48F9-A8D7-EDA29F6429FC}"/>
                    </a:ext>
                  </a:extLst>
                </p14:cNvPr>
                <p14:cNvContentPartPr/>
                <p14:nvPr/>
              </p14:nvContentPartPr>
              <p14:xfrm>
                <a:off x="10465890" y="5561886"/>
                <a:ext cx="73080" cy="77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B302D45-DFE0-48F9-A8D7-EDA29F6429F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61570" y="5557566"/>
                  <a:ext cx="81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B4C623F-BD3E-4E52-84AF-E733E5E9CBB0}"/>
                    </a:ext>
                  </a:extLst>
                </p14:cNvPr>
                <p14:cNvContentPartPr/>
                <p14:nvPr/>
              </p14:nvContentPartPr>
              <p14:xfrm>
                <a:off x="10609890" y="5537406"/>
                <a:ext cx="95760" cy="1321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B4C623F-BD3E-4E52-84AF-E733E5E9CBB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05570" y="5533086"/>
                  <a:ext cx="104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5998F78-7015-454D-833E-3CC891C5DBCE}"/>
                    </a:ext>
                  </a:extLst>
                </p14:cNvPr>
                <p14:cNvContentPartPr/>
                <p14:nvPr/>
              </p14:nvContentPartPr>
              <p14:xfrm>
                <a:off x="10127490" y="5787606"/>
                <a:ext cx="640080" cy="324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5998F78-7015-454D-833E-3CC891C5DBC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123170" y="5783286"/>
                  <a:ext cx="6487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59363D6-7AB2-40AF-8498-D425FC1D11E8}"/>
                    </a:ext>
                  </a:extLst>
                </p14:cNvPr>
                <p14:cNvContentPartPr/>
                <p14:nvPr/>
              </p14:nvContentPartPr>
              <p14:xfrm>
                <a:off x="10392810" y="5956806"/>
                <a:ext cx="167760" cy="189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59363D6-7AB2-40AF-8498-D425FC1D11E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88490" y="5952486"/>
                  <a:ext cx="1764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4DDD29-E3D4-421D-B640-D27BA98EBDD5}"/>
                    </a:ext>
                  </a:extLst>
                </p14:cNvPr>
                <p14:cNvContentPartPr/>
                <p14:nvPr/>
              </p14:nvContentPartPr>
              <p14:xfrm>
                <a:off x="10573890" y="5919366"/>
                <a:ext cx="93240" cy="95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4DDD29-E3D4-421D-B640-D27BA98EBDD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69570" y="5915046"/>
                  <a:ext cx="1018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30D4F90-ECCB-4F4A-B9EF-BD0F583D56AE}"/>
                    </a:ext>
                  </a:extLst>
                </p14:cNvPr>
                <p14:cNvContentPartPr/>
                <p14:nvPr/>
              </p14:nvContentPartPr>
              <p14:xfrm>
                <a:off x="10866930" y="5367846"/>
                <a:ext cx="293040" cy="6400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30D4F90-ECCB-4F4A-B9EF-BD0F583D56A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62610" y="5363526"/>
                  <a:ext cx="301680" cy="648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1559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Today’s Plan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854B02-34D4-46E3-BC7B-E89BBE67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</a:t>
            </a:fld>
            <a:endParaRPr lang="en-CA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2B84E75-14AA-4496-9274-BF953FBD4449}"/>
              </a:ext>
            </a:extLst>
          </p:cNvPr>
          <p:cNvCxnSpPr>
            <a:cxnSpLocks/>
          </p:cNvCxnSpPr>
          <p:nvPr/>
        </p:nvCxnSpPr>
        <p:spPr>
          <a:xfrm>
            <a:off x="5928945" y="953965"/>
            <a:ext cx="0" cy="3767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55ABF6B-0C05-400A-9392-DF30FEA83A6F}"/>
              </a:ext>
            </a:extLst>
          </p:cNvPr>
          <p:cNvSpPr txBox="1"/>
          <p:nvPr/>
        </p:nvSpPr>
        <p:spPr>
          <a:xfrm>
            <a:off x="6631963" y="1248506"/>
            <a:ext cx="4458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HW1 posted, due June 1</a:t>
            </a:r>
          </a:p>
          <a:p>
            <a:endParaRPr lang="en-CA" sz="2000" dirty="0"/>
          </a:p>
          <a:p>
            <a:r>
              <a:rPr lang="en-CA" sz="2000" dirty="0"/>
              <a:t>Some sample projects posted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B1A1C8-1244-4230-89C8-8BD20385DFAB}"/>
              </a:ext>
            </a:extLst>
          </p:cNvPr>
          <p:cNvSpPr txBox="1"/>
          <p:nvPr/>
        </p:nvSpPr>
        <p:spPr>
          <a:xfrm>
            <a:off x="781049" y="1317379"/>
            <a:ext cx="46833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Finishing L02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   2 simple applications of Chernoff bound</a:t>
            </a:r>
          </a:p>
          <a:p>
            <a:endParaRPr lang="en-CA" sz="2000" dirty="0"/>
          </a:p>
          <a:p>
            <a:r>
              <a:rPr lang="en-CA" sz="2000" dirty="0"/>
              <a:t>Graph </a:t>
            </a:r>
            <a:r>
              <a:rPr lang="en-CA" sz="2000" dirty="0" err="1"/>
              <a:t>sparsification</a:t>
            </a:r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   near linear time minimum cut algorithm?</a:t>
            </a:r>
          </a:p>
          <a:p>
            <a:endParaRPr lang="en-CA" sz="2000" dirty="0"/>
          </a:p>
          <a:p>
            <a:r>
              <a:rPr lang="en-CA" sz="2000" dirty="0"/>
              <a:t>Dimension reduction</a:t>
            </a:r>
          </a:p>
        </p:txBody>
      </p:sp>
    </p:spTree>
    <p:extLst>
      <p:ext uri="{BB962C8B-B14F-4D97-AF65-F5344CB8AC3E}">
        <p14:creationId xmlns:p14="http://schemas.microsoft.com/office/powerpoint/2010/main" val="2334745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Improved Result via Non-Uniform Sampling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9523879" cy="5529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Theorem</a:t>
                </a:r>
                <a:r>
                  <a:rPr lang="en-CA" sz="2000" dirty="0"/>
                  <a:t> [</a:t>
                </a:r>
                <a:r>
                  <a:rPr lang="en-CA" sz="2000" dirty="0" err="1"/>
                  <a:t>Benczur</a:t>
                </a:r>
                <a:r>
                  <a:rPr lang="en-CA" sz="2000" dirty="0"/>
                  <a:t>-Karger]  Any graph G has an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CA" sz="2000" dirty="0"/>
                  <a:t>-cut approximator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edges.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8018FF-7A82-4FFB-8343-753674D3C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9523879" cy="552972"/>
              </a:xfrm>
              <a:prstGeom prst="rect">
                <a:avLst/>
              </a:prstGeom>
              <a:blipFill>
                <a:blip r:embed="rId2"/>
                <a:stretch>
                  <a:fillRect l="-575" b="-543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F406FD4-54F6-4C17-BFE3-59CA80E9A586}"/>
              </a:ext>
            </a:extLst>
          </p:cNvPr>
          <p:cNvSpPr txBox="1"/>
          <p:nvPr/>
        </p:nvSpPr>
        <p:spPr>
          <a:xfrm>
            <a:off x="781050" y="5355555"/>
            <a:ext cx="9523879" cy="81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000" dirty="0"/>
          </a:p>
          <a:p>
            <a:pPr>
              <a:lnSpc>
                <a:spcPct val="150000"/>
              </a:lnSpc>
            </a:pPr>
            <a:r>
              <a:rPr lang="en-CA" sz="2000" dirty="0"/>
              <a:t>We will see an algebraic generalization of this result in the second half of this course.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51CB579-3903-4200-8A57-2C7DA739FD71}"/>
                  </a:ext>
                </a:extLst>
              </p14:cNvPr>
              <p14:cNvContentPartPr/>
              <p14:nvPr/>
            </p14:nvContentPartPr>
            <p14:xfrm>
              <a:off x="3744690" y="1621326"/>
              <a:ext cx="1081440" cy="42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51CB579-3903-4200-8A57-2C7DA739FD7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0370" y="1617006"/>
                <a:ext cx="1090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5A334D77-155A-4091-937B-490218FA7A1F}"/>
              </a:ext>
            </a:extLst>
          </p:cNvPr>
          <p:cNvGrpSpPr/>
          <p:nvPr/>
        </p:nvGrpSpPr>
        <p:grpSpPr>
          <a:xfrm>
            <a:off x="2242770" y="2016966"/>
            <a:ext cx="1598040" cy="768600"/>
            <a:chOff x="2242770" y="2016966"/>
            <a:chExt cx="1598040" cy="76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23516EE-95EC-4269-BDD5-9328B0F02EFE}"/>
                    </a:ext>
                  </a:extLst>
                </p14:cNvPr>
                <p14:cNvContentPartPr/>
                <p14:nvPr/>
              </p14:nvContentPartPr>
              <p14:xfrm>
                <a:off x="2242770" y="2087526"/>
                <a:ext cx="648720" cy="679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23516EE-95EC-4269-BDD5-9328B0F02EF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8450" y="2083206"/>
                  <a:ext cx="657360" cy="68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60C6955-012A-4D31-8B95-4FD4C2637D45}"/>
                    </a:ext>
                  </a:extLst>
                </p14:cNvPr>
                <p14:cNvContentPartPr/>
                <p14:nvPr/>
              </p14:nvContentPartPr>
              <p14:xfrm>
                <a:off x="2315490" y="2145486"/>
                <a:ext cx="339840" cy="3153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60C6955-012A-4D31-8B95-4FD4C2637D4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311170" y="2141166"/>
                  <a:ext cx="34848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1DD2FE3-6D39-41E4-A355-1D601D1EA296}"/>
                    </a:ext>
                  </a:extLst>
                </p14:cNvPr>
                <p14:cNvContentPartPr/>
                <p14:nvPr/>
              </p14:nvContentPartPr>
              <p14:xfrm>
                <a:off x="2390010" y="2324406"/>
                <a:ext cx="373320" cy="320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1DD2FE3-6D39-41E4-A355-1D601D1EA29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85690" y="2320086"/>
                  <a:ext cx="381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FE249F1-6B55-4DCE-812C-DB8F16E8B9C9}"/>
                    </a:ext>
                  </a:extLst>
                </p14:cNvPr>
                <p14:cNvContentPartPr/>
                <p14:nvPr/>
              </p14:nvContentPartPr>
              <p14:xfrm>
                <a:off x="2256090" y="2210286"/>
                <a:ext cx="502200" cy="497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FE249F1-6B55-4DCE-812C-DB8F16E8B9C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251770" y="2205966"/>
                  <a:ext cx="51084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35596EF-56F8-4D8A-ACED-66212BEC62F0}"/>
                    </a:ext>
                  </a:extLst>
                </p14:cNvPr>
                <p14:cNvContentPartPr/>
                <p14:nvPr/>
              </p14:nvContentPartPr>
              <p14:xfrm>
                <a:off x="2482170" y="2186886"/>
                <a:ext cx="391680" cy="381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35596EF-56F8-4D8A-ACED-66212BEC62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477850" y="2182566"/>
                  <a:ext cx="4003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D4656BF-7293-4689-AF24-4E8F1BC9E479}"/>
                    </a:ext>
                  </a:extLst>
                </p14:cNvPr>
                <p14:cNvContentPartPr/>
                <p14:nvPr/>
              </p14:nvContentPartPr>
              <p14:xfrm>
                <a:off x="2825250" y="2362566"/>
                <a:ext cx="489600" cy="34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D4656BF-7293-4689-AF24-4E8F1BC9E47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20930" y="2358246"/>
                  <a:ext cx="498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ED8C4C2-CE16-4BE7-84FA-648A2B3E9005}"/>
                    </a:ext>
                  </a:extLst>
                </p14:cNvPr>
                <p14:cNvContentPartPr/>
                <p14:nvPr/>
              </p14:nvContentPartPr>
              <p14:xfrm>
                <a:off x="3230610" y="2016966"/>
                <a:ext cx="595800" cy="7686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ED8C4C2-CE16-4BE7-84FA-648A2B3E900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26290" y="2012646"/>
                  <a:ext cx="604440" cy="77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F20EB22-041E-4F09-B232-6D4F6AE8ABBF}"/>
                    </a:ext>
                  </a:extLst>
                </p14:cNvPr>
                <p14:cNvContentPartPr/>
                <p14:nvPr/>
              </p14:nvContentPartPr>
              <p14:xfrm>
                <a:off x="3271290" y="2124606"/>
                <a:ext cx="349560" cy="2977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F20EB22-041E-4F09-B232-6D4F6AE8ABB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66970" y="2120286"/>
                  <a:ext cx="3582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1A0C418-652D-4925-A87E-972B42E6E4A1}"/>
                    </a:ext>
                  </a:extLst>
                </p14:cNvPr>
                <p14:cNvContentPartPr/>
                <p14:nvPr/>
              </p14:nvContentPartPr>
              <p14:xfrm>
                <a:off x="3301530" y="2238726"/>
                <a:ext cx="383400" cy="4500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1A0C418-652D-4925-A87E-972B42E6E4A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297210" y="2234406"/>
                  <a:ext cx="39204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1D9CB16-5043-45B7-8127-26026E3EE06C}"/>
                    </a:ext>
                  </a:extLst>
                </p14:cNvPr>
                <p14:cNvContentPartPr/>
                <p14:nvPr/>
              </p14:nvContentPartPr>
              <p14:xfrm>
                <a:off x="3293250" y="2188686"/>
                <a:ext cx="450720" cy="5086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1D9CB16-5043-45B7-8127-26026E3EE06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288930" y="2184366"/>
                  <a:ext cx="45936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362601-7558-4870-BE45-BCED7B22C5A1}"/>
                    </a:ext>
                  </a:extLst>
                </p14:cNvPr>
                <p14:cNvContentPartPr/>
                <p14:nvPr/>
              </p14:nvContentPartPr>
              <p14:xfrm>
                <a:off x="3413130" y="2129286"/>
                <a:ext cx="338040" cy="4528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362601-7558-4870-BE45-BCED7B22C5A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08810" y="2124966"/>
                  <a:ext cx="34668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1177534-87DD-419A-A168-36151B90B9D9}"/>
                    </a:ext>
                  </a:extLst>
                </p14:cNvPr>
                <p14:cNvContentPartPr/>
                <p14:nvPr/>
              </p14:nvContentPartPr>
              <p14:xfrm>
                <a:off x="3481530" y="2095086"/>
                <a:ext cx="359280" cy="442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1177534-87DD-419A-A168-36151B90B9D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77210" y="2090766"/>
                  <a:ext cx="36792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A451A1-B01B-4914-B830-AE8EB9E5580F}"/>
                    </a:ext>
                  </a:extLst>
                </p14:cNvPr>
                <p14:cNvContentPartPr/>
                <p14:nvPr/>
              </p14:nvContentPartPr>
              <p14:xfrm>
                <a:off x="3031530" y="2236926"/>
                <a:ext cx="101880" cy="279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A451A1-B01B-4914-B830-AE8EB9E5580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027210" y="2232606"/>
                  <a:ext cx="1105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E7079DD-C934-469B-81DF-F98E6EB463BA}"/>
                    </a:ext>
                  </a:extLst>
                </p14:cNvPr>
                <p14:cNvContentPartPr/>
                <p14:nvPr/>
              </p14:nvContentPartPr>
              <p14:xfrm>
                <a:off x="3004170" y="2266086"/>
                <a:ext cx="182880" cy="2412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E7079DD-C934-469B-81DF-F98E6EB463B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9850" y="2261766"/>
                  <a:ext cx="191520" cy="24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CD38B54-7819-43DA-B688-A2A70D56F55D}"/>
              </a:ext>
            </a:extLst>
          </p:cNvPr>
          <p:cNvGrpSpPr/>
          <p:nvPr/>
        </p:nvGrpSpPr>
        <p:grpSpPr>
          <a:xfrm>
            <a:off x="5295570" y="2074926"/>
            <a:ext cx="1357200" cy="568440"/>
            <a:chOff x="5295570" y="2074926"/>
            <a:chExt cx="1357200" cy="56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6A08668-FB0B-4578-9175-D15EEBD8C8FE}"/>
                    </a:ext>
                  </a:extLst>
                </p14:cNvPr>
                <p14:cNvContentPartPr/>
                <p14:nvPr/>
              </p14:nvContentPartPr>
              <p14:xfrm>
                <a:off x="5295570" y="2101926"/>
                <a:ext cx="514800" cy="541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6A08668-FB0B-4578-9175-D15EEBD8C8F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291250" y="2097606"/>
                  <a:ext cx="52344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154EB6E-562A-4547-82F8-BC76036D9717}"/>
                    </a:ext>
                  </a:extLst>
                </p14:cNvPr>
                <p14:cNvContentPartPr/>
                <p14:nvPr/>
              </p14:nvContentPartPr>
              <p14:xfrm>
                <a:off x="6170730" y="2074926"/>
                <a:ext cx="482040" cy="527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154EB6E-562A-4547-82F8-BC76036D971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66410" y="2070606"/>
                  <a:ext cx="49068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DFDF44B-D9BD-40A4-BCCE-BC023323B2C4}"/>
              </a:ext>
            </a:extLst>
          </p:cNvPr>
          <p:cNvGrpSpPr/>
          <p:nvPr/>
        </p:nvGrpSpPr>
        <p:grpSpPr>
          <a:xfrm>
            <a:off x="1449330" y="3422046"/>
            <a:ext cx="2107440" cy="460800"/>
            <a:chOff x="1449330" y="3422046"/>
            <a:chExt cx="210744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46A4D7E-F4C1-4F64-904C-73EE1288E80E}"/>
                    </a:ext>
                  </a:extLst>
                </p14:cNvPr>
                <p14:cNvContentPartPr/>
                <p14:nvPr/>
              </p14:nvContentPartPr>
              <p14:xfrm>
                <a:off x="2530410" y="3527886"/>
                <a:ext cx="45720" cy="2545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46A4D7E-F4C1-4F64-904C-73EE1288E8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526090" y="3523566"/>
                  <a:ext cx="543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6DA75D3-7707-4E47-979D-2B40B6F5DB61}"/>
                    </a:ext>
                  </a:extLst>
                </p14:cNvPr>
                <p14:cNvContentPartPr/>
                <p14:nvPr/>
              </p14:nvContentPartPr>
              <p14:xfrm>
                <a:off x="2544810" y="3519966"/>
                <a:ext cx="90360" cy="108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6DA75D3-7707-4E47-979D-2B40B6F5DB6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40490" y="3515646"/>
                  <a:ext cx="99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7D52BF6-B4B6-482A-B756-71EAE2E7AC01}"/>
                    </a:ext>
                  </a:extLst>
                </p14:cNvPr>
                <p14:cNvContentPartPr/>
                <p14:nvPr/>
              </p14:nvContentPartPr>
              <p14:xfrm>
                <a:off x="1449330" y="3503406"/>
                <a:ext cx="122760" cy="1328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7D52BF6-B4B6-482A-B756-71EAE2E7AC0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45010" y="3499086"/>
                  <a:ext cx="13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7A5230-35DE-492C-8B34-3778C80A4585}"/>
                    </a:ext>
                  </a:extLst>
                </p14:cNvPr>
                <p14:cNvContentPartPr/>
                <p14:nvPr/>
              </p14:nvContentPartPr>
              <p14:xfrm>
                <a:off x="1605930" y="3538326"/>
                <a:ext cx="104760" cy="77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7A5230-35DE-492C-8B34-3778C80A45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601610" y="3534006"/>
                  <a:ext cx="11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884FD3-2D51-42D9-AE5B-2872FD253263}"/>
                    </a:ext>
                  </a:extLst>
                </p14:cNvPr>
                <p14:cNvContentPartPr/>
                <p14:nvPr/>
              </p14:nvContentPartPr>
              <p14:xfrm>
                <a:off x="1737330" y="3549126"/>
                <a:ext cx="142200" cy="81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884FD3-2D51-42D9-AE5B-2872FD25326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33010" y="3544806"/>
                  <a:ext cx="1508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7323C77-A8A9-4FFE-BC63-A6369A07F313}"/>
                    </a:ext>
                  </a:extLst>
                </p14:cNvPr>
                <p14:cNvContentPartPr/>
                <p14:nvPr/>
              </p14:nvContentPartPr>
              <p14:xfrm>
                <a:off x="1900410" y="3553806"/>
                <a:ext cx="97560" cy="210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7323C77-A8A9-4FFE-BC63-A6369A07F31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96090" y="3549486"/>
                  <a:ext cx="1062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53AC5A2-AB64-477B-83C5-6F70A8F2D243}"/>
                    </a:ext>
                  </a:extLst>
                </p14:cNvPr>
                <p14:cNvContentPartPr/>
                <p14:nvPr/>
              </p14:nvContentPartPr>
              <p14:xfrm>
                <a:off x="2003010" y="3512406"/>
                <a:ext cx="104760" cy="1512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53AC5A2-AB64-477B-83C5-6F70A8F2D24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98690" y="3508086"/>
                  <a:ext cx="1134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A536410-064E-4322-A7CC-2D9758B5B0B4}"/>
                    </a:ext>
                  </a:extLst>
                </p14:cNvPr>
                <p14:cNvContentPartPr/>
                <p14:nvPr/>
              </p14:nvContentPartPr>
              <p14:xfrm>
                <a:off x="2082570" y="3544446"/>
                <a:ext cx="13320" cy="223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A536410-064E-4322-A7CC-2D9758B5B0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78250" y="3540126"/>
                  <a:ext cx="21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A70B802-A59F-41CF-89F4-B0813B75E2B0}"/>
                    </a:ext>
                  </a:extLst>
                </p14:cNvPr>
                <p14:cNvContentPartPr/>
                <p14:nvPr/>
              </p14:nvContentPartPr>
              <p14:xfrm>
                <a:off x="2150970" y="3568566"/>
                <a:ext cx="169920" cy="3142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A70B802-A59F-41CF-89F4-B0813B75E2B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46650" y="3564246"/>
                  <a:ext cx="1785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16346D2A-D6FB-49C6-A7B7-5DF5989EFBE8}"/>
                    </a:ext>
                  </a:extLst>
                </p14:cNvPr>
                <p14:cNvContentPartPr/>
                <p14:nvPr/>
              </p14:nvContentPartPr>
              <p14:xfrm>
                <a:off x="2685570" y="3554886"/>
                <a:ext cx="60480" cy="92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16346D2A-D6FB-49C6-A7B7-5DF5989EFB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681250" y="3550566"/>
                  <a:ext cx="69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309C4BE-5D05-4B25-AE6A-C81A417294FC}"/>
                    </a:ext>
                  </a:extLst>
                </p14:cNvPr>
                <p14:cNvContentPartPr/>
                <p14:nvPr/>
              </p14:nvContentPartPr>
              <p14:xfrm>
                <a:off x="2777370" y="3554886"/>
                <a:ext cx="84240" cy="64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309C4BE-5D05-4B25-AE6A-C81A417294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773050" y="3550566"/>
                  <a:ext cx="92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2FB8ECF-84D4-4957-AA6E-B34A5FBF04F1}"/>
                    </a:ext>
                  </a:extLst>
                </p14:cNvPr>
                <p14:cNvContentPartPr/>
                <p14:nvPr/>
              </p14:nvContentPartPr>
              <p14:xfrm>
                <a:off x="2867730" y="3457686"/>
                <a:ext cx="102960" cy="149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2FB8ECF-84D4-4957-AA6E-B34A5FBF04F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863410" y="3453366"/>
                  <a:ext cx="111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8D7EC0B-D5FF-464C-A9E7-3C66DE069BAD}"/>
                    </a:ext>
                  </a:extLst>
                </p14:cNvPr>
                <p14:cNvContentPartPr/>
                <p14:nvPr/>
              </p14:nvContentPartPr>
              <p14:xfrm>
                <a:off x="3012450" y="3535446"/>
                <a:ext cx="99360" cy="80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8D7EC0B-D5FF-464C-A9E7-3C66DE069BA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08130" y="3531126"/>
                  <a:ext cx="108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AC4E94F-CCDD-4AB2-A8A7-B9FAF02C810F}"/>
                    </a:ext>
                  </a:extLst>
                </p14:cNvPr>
                <p14:cNvContentPartPr/>
                <p14:nvPr/>
              </p14:nvContentPartPr>
              <p14:xfrm>
                <a:off x="3117210" y="3459126"/>
                <a:ext cx="83880" cy="1540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AC4E94F-CCDD-4AB2-A8A7-B9FAF02C810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112890" y="3454806"/>
                  <a:ext cx="92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7BA3A4D-C722-4D41-A4BB-C67C61C8F1F4}"/>
                    </a:ext>
                  </a:extLst>
                </p14:cNvPr>
                <p14:cNvContentPartPr/>
                <p14:nvPr/>
              </p14:nvContentPartPr>
              <p14:xfrm>
                <a:off x="3217650" y="3430326"/>
                <a:ext cx="177120" cy="1839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7BA3A4D-C722-4D41-A4BB-C67C61C8F1F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213330" y="3426006"/>
                  <a:ext cx="1857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1DC4CB4-DDA0-49D6-AFE6-0B8C911BE34C}"/>
                    </a:ext>
                  </a:extLst>
                </p14:cNvPr>
                <p14:cNvContentPartPr/>
                <p14:nvPr/>
              </p14:nvContentPartPr>
              <p14:xfrm>
                <a:off x="3311970" y="3490086"/>
                <a:ext cx="52560" cy="16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1DC4CB4-DDA0-49D6-AFE6-0B8C911BE34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3307650" y="3485766"/>
                  <a:ext cx="61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586D842-F510-4A00-8CA1-AB7867871C3A}"/>
                    </a:ext>
                  </a:extLst>
                </p14:cNvPr>
                <p14:cNvContentPartPr/>
                <p14:nvPr/>
              </p14:nvContentPartPr>
              <p14:xfrm>
                <a:off x="3418170" y="3507726"/>
                <a:ext cx="138600" cy="1947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586D842-F510-4A00-8CA1-AB7867871C3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413850" y="3503406"/>
                  <a:ext cx="1472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1F57CE2-D962-4AE9-9946-1B9E974F9B15}"/>
                    </a:ext>
                  </a:extLst>
                </p14:cNvPr>
                <p14:cNvContentPartPr/>
                <p14:nvPr/>
              </p14:nvContentPartPr>
              <p14:xfrm>
                <a:off x="3295410" y="3422046"/>
                <a:ext cx="21960" cy="1638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1F57CE2-D962-4AE9-9946-1B9E974F9B1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91090" y="3417726"/>
                  <a:ext cx="306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E6FC4F0-AEC8-4683-ADB9-CD6467BB5260}"/>
                    </a:ext>
                  </a:extLst>
                </p14:cNvPr>
                <p14:cNvContentPartPr/>
                <p14:nvPr/>
              </p14:nvContentPartPr>
              <p14:xfrm>
                <a:off x="3317370" y="3463446"/>
                <a:ext cx="19080" cy="116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E6FC4F0-AEC8-4683-ADB9-CD6467BB526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313050" y="3459126"/>
                  <a:ext cx="27720" cy="12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BA484CE-6A93-4A7E-8BF6-7C8579E42DAC}"/>
              </a:ext>
            </a:extLst>
          </p:cNvPr>
          <p:cNvGrpSpPr/>
          <p:nvPr/>
        </p:nvGrpSpPr>
        <p:grpSpPr>
          <a:xfrm>
            <a:off x="3842250" y="3427086"/>
            <a:ext cx="246240" cy="318960"/>
            <a:chOff x="3842250" y="3427086"/>
            <a:chExt cx="246240" cy="31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342E86C-E34B-4AC9-8557-E86BEDBF88BA}"/>
                    </a:ext>
                  </a:extLst>
                </p14:cNvPr>
                <p14:cNvContentPartPr/>
                <p14:nvPr/>
              </p14:nvContentPartPr>
              <p14:xfrm>
                <a:off x="3842250" y="3526446"/>
                <a:ext cx="75960" cy="87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342E86C-E34B-4AC9-8557-E86BEDBF88B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37930" y="3522126"/>
                  <a:ext cx="84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7614BFD-3811-4018-B100-95DB74C6E554}"/>
                    </a:ext>
                  </a:extLst>
                </p14:cNvPr>
                <p14:cNvContentPartPr/>
                <p14:nvPr/>
              </p14:nvContentPartPr>
              <p14:xfrm>
                <a:off x="3948810" y="3427086"/>
                <a:ext cx="139680" cy="318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7614BFD-3811-4018-B100-95DB74C6E5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944490" y="3422766"/>
                  <a:ext cx="148320" cy="32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BBD5E1F-DD5A-4537-97CA-A7B51FD5F20C}"/>
              </a:ext>
            </a:extLst>
          </p:cNvPr>
          <p:cNvGrpSpPr/>
          <p:nvPr/>
        </p:nvGrpSpPr>
        <p:grpSpPr>
          <a:xfrm>
            <a:off x="4348770" y="3441126"/>
            <a:ext cx="505440" cy="324360"/>
            <a:chOff x="4348770" y="3441126"/>
            <a:chExt cx="505440" cy="32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2F7F3C7-DBBA-45AB-8420-07A5B8867D6E}"/>
                    </a:ext>
                  </a:extLst>
                </p14:cNvPr>
                <p14:cNvContentPartPr/>
                <p14:nvPr/>
              </p14:nvContentPartPr>
              <p14:xfrm>
                <a:off x="4348770" y="3508446"/>
                <a:ext cx="204480" cy="121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2F7F3C7-DBBA-45AB-8420-07A5B8867D6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344450" y="3504126"/>
                  <a:ext cx="213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147A632-A519-4BB6-8B4A-0D014F0569A2}"/>
                    </a:ext>
                  </a:extLst>
                </p14:cNvPr>
                <p14:cNvContentPartPr/>
                <p14:nvPr/>
              </p14:nvContentPartPr>
              <p14:xfrm>
                <a:off x="4523370" y="3441126"/>
                <a:ext cx="115200" cy="185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147A632-A519-4BB6-8B4A-0D014F0569A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519050" y="3436806"/>
                  <a:ext cx="123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79374B6-60C7-4864-BAB0-4D95A4A3215A}"/>
                    </a:ext>
                  </a:extLst>
                </p14:cNvPr>
                <p14:cNvContentPartPr/>
                <p14:nvPr/>
              </p14:nvContentPartPr>
              <p14:xfrm>
                <a:off x="4639650" y="3517446"/>
                <a:ext cx="69480" cy="248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79374B6-60C7-4864-BAB0-4D95A4A3215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635330" y="3513126"/>
                  <a:ext cx="7812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9BDB4AF-7C38-4442-8757-E9A814D3405C}"/>
                    </a:ext>
                  </a:extLst>
                </p14:cNvPr>
                <p14:cNvContentPartPr/>
                <p14:nvPr/>
              </p14:nvContentPartPr>
              <p14:xfrm>
                <a:off x="4762770" y="3504126"/>
                <a:ext cx="91440" cy="122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9BDB4AF-7C38-4442-8757-E9A814D3405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758450" y="3499806"/>
                  <a:ext cx="100080" cy="13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90D45AE9-FA76-441B-BAB7-F23DBF670E54}"/>
                  </a:ext>
                </a:extLst>
              </p14:cNvPr>
              <p14:cNvContentPartPr/>
              <p14:nvPr/>
            </p14:nvContentPartPr>
            <p14:xfrm>
              <a:off x="5214570" y="3501966"/>
              <a:ext cx="115200" cy="13176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90D45AE9-FA76-441B-BAB7-F23DBF670E5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210250" y="3497646"/>
                <a:ext cx="123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2D01AC8-D862-4224-AE04-518F6E5D53AD}"/>
                  </a:ext>
                </a:extLst>
              </p14:cNvPr>
              <p14:cNvContentPartPr/>
              <p14:nvPr/>
            </p14:nvContentPartPr>
            <p14:xfrm>
              <a:off x="5815050" y="3514566"/>
              <a:ext cx="203040" cy="8748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2D01AC8-D862-4224-AE04-518F6E5D53AD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810730" y="3510246"/>
                <a:ext cx="211680" cy="9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13A07353-0994-4D05-B7E4-6BFE1C6D21C9}"/>
              </a:ext>
            </a:extLst>
          </p:cNvPr>
          <p:cNvGrpSpPr/>
          <p:nvPr/>
        </p:nvGrpSpPr>
        <p:grpSpPr>
          <a:xfrm>
            <a:off x="6259650" y="3219726"/>
            <a:ext cx="2236320" cy="756000"/>
            <a:chOff x="6259650" y="3219726"/>
            <a:chExt cx="2236320" cy="75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FFE7F43-9681-4810-8AF3-630F7BC52F36}"/>
                    </a:ext>
                  </a:extLst>
                </p14:cNvPr>
                <p14:cNvContentPartPr/>
                <p14:nvPr/>
              </p14:nvContentPartPr>
              <p14:xfrm>
                <a:off x="6667530" y="3219726"/>
                <a:ext cx="16200" cy="1846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FFE7F43-9681-4810-8AF3-630F7BC52F3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63210" y="3215406"/>
                  <a:ext cx="24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C2006E7-C192-49F3-B6C2-F72621FC5390}"/>
                    </a:ext>
                  </a:extLst>
                </p14:cNvPr>
                <p14:cNvContentPartPr/>
                <p14:nvPr/>
              </p14:nvContentPartPr>
              <p14:xfrm>
                <a:off x="6276930" y="3355446"/>
                <a:ext cx="1446840" cy="907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C2006E7-C192-49F3-B6C2-F72621FC539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272610" y="3351126"/>
                  <a:ext cx="145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B3D06CF-47F3-46C4-ACB1-55D109B2E7F2}"/>
                    </a:ext>
                  </a:extLst>
                </p14:cNvPr>
                <p14:cNvContentPartPr/>
                <p14:nvPr/>
              </p14:nvContentPartPr>
              <p14:xfrm>
                <a:off x="6259650" y="3625806"/>
                <a:ext cx="43560" cy="64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B3D06CF-47F3-46C4-ACB1-55D109B2E7F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55330" y="3621486"/>
                  <a:ext cx="52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42BC6B-B0CA-457F-BD9A-821A832A99E0}"/>
                    </a:ext>
                  </a:extLst>
                </p14:cNvPr>
                <p14:cNvContentPartPr/>
                <p14:nvPr/>
              </p14:nvContentPartPr>
              <p14:xfrm>
                <a:off x="6306450" y="3622206"/>
                <a:ext cx="41760" cy="522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42BC6B-B0CA-457F-BD9A-821A832A99E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302130" y="3617886"/>
                  <a:ext cx="50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94192F1-F743-434B-BA32-84194CB1E07E}"/>
                    </a:ext>
                  </a:extLst>
                </p14:cNvPr>
                <p14:cNvContentPartPr/>
                <p14:nvPr/>
              </p14:nvContentPartPr>
              <p14:xfrm>
                <a:off x="6438930" y="3709326"/>
                <a:ext cx="90000" cy="1184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94192F1-F743-434B-BA32-84194CB1E07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34610" y="3705006"/>
                  <a:ext cx="98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31DECBA-2D44-4744-B633-D2B583061FCB}"/>
                    </a:ext>
                  </a:extLst>
                </p14:cNvPr>
                <p14:cNvContentPartPr/>
                <p14:nvPr/>
              </p14:nvContentPartPr>
              <p14:xfrm>
                <a:off x="6557010" y="3738486"/>
                <a:ext cx="52560" cy="745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31DECBA-2D44-4744-B633-D2B583061FC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552690" y="3734166"/>
                  <a:ext cx="61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B5A33E-2BE4-4BC0-B889-808A8AF61428}"/>
                    </a:ext>
                  </a:extLst>
                </p14:cNvPr>
                <p14:cNvContentPartPr/>
                <p14:nvPr/>
              </p14:nvContentPartPr>
              <p14:xfrm>
                <a:off x="6631170" y="3754326"/>
                <a:ext cx="102600" cy="619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B5A33E-2BE4-4BC0-B889-808A8AF614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626850" y="3750006"/>
                  <a:ext cx="1112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F570AF0-0FB8-4FC8-8EE4-60B70D2AC337}"/>
                    </a:ext>
                  </a:extLst>
                </p14:cNvPr>
                <p14:cNvContentPartPr/>
                <p14:nvPr/>
              </p14:nvContentPartPr>
              <p14:xfrm>
                <a:off x="6756090" y="3742086"/>
                <a:ext cx="82800" cy="622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F570AF0-0FB8-4FC8-8EE4-60B70D2AC3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751770" y="3737766"/>
                  <a:ext cx="91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2D6050A-BBC6-4433-9124-BCDE335CCFAC}"/>
                    </a:ext>
                  </a:extLst>
                </p14:cNvPr>
                <p14:cNvContentPartPr/>
                <p14:nvPr/>
              </p14:nvContentPartPr>
              <p14:xfrm>
                <a:off x="6854370" y="3738126"/>
                <a:ext cx="73800" cy="63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2D6050A-BBC6-4433-9124-BCDE335CCFA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850050" y="3733806"/>
                  <a:ext cx="82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8F6286-D0FF-4C7A-82D3-9F8C7B689C33}"/>
                    </a:ext>
                  </a:extLst>
                </p14:cNvPr>
                <p14:cNvContentPartPr/>
                <p14:nvPr/>
              </p14:nvContentPartPr>
              <p14:xfrm>
                <a:off x="6960930" y="3664686"/>
                <a:ext cx="131040" cy="136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8F6286-D0FF-4C7A-82D3-9F8C7B689C3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56610" y="3660366"/>
                  <a:ext cx="1396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30D85D7-6AAD-4186-B2B3-258811B2601B}"/>
                    </a:ext>
                  </a:extLst>
                </p14:cNvPr>
                <p14:cNvContentPartPr/>
                <p14:nvPr/>
              </p14:nvContentPartPr>
              <p14:xfrm>
                <a:off x="7020330" y="3714366"/>
                <a:ext cx="146520" cy="64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30D85D7-6AAD-4186-B2B3-258811B2601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016010" y="3710046"/>
                  <a:ext cx="155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B74CB7D-7ABC-4915-8F16-95AFD73087DD}"/>
                    </a:ext>
                  </a:extLst>
                </p14:cNvPr>
                <p14:cNvContentPartPr/>
                <p14:nvPr/>
              </p14:nvContentPartPr>
              <p14:xfrm>
                <a:off x="7133370" y="3687006"/>
                <a:ext cx="198360" cy="928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B74CB7D-7ABC-4915-8F16-95AFD73087D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7129050" y="3682686"/>
                  <a:ext cx="207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755A658-432B-4DD7-B9F0-2676978E4FEB}"/>
                    </a:ext>
                  </a:extLst>
                </p14:cNvPr>
                <p14:cNvContentPartPr/>
                <p14:nvPr/>
              </p14:nvContentPartPr>
              <p14:xfrm>
                <a:off x="7295730" y="3639486"/>
                <a:ext cx="160200" cy="123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755A658-432B-4DD7-B9F0-2676978E4FE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291410" y="3635166"/>
                  <a:ext cx="168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989719C-87D5-46CA-8E0D-0CAED43E4720}"/>
                    </a:ext>
                  </a:extLst>
                </p14:cNvPr>
                <p14:cNvContentPartPr/>
                <p14:nvPr/>
              </p14:nvContentPartPr>
              <p14:xfrm>
                <a:off x="7421010" y="3687006"/>
                <a:ext cx="142560" cy="2887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989719C-87D5-46CA-8E0D-0CAED43E472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416690" y="3682686"/>
                  <a:ext cx="1512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689A7F-652C-4BD4-BAE7-D0D35139CD47}"/>
                    </a:ext>
                  </a:extLst>
                </p14:cNvPr>
                <p14:cNvContentPartPr/>
                <p14:nvPr/>
              </p14:nvContentPartPr>
              <p14:xfrm>
                <a:off x="7581210" y="3514206"/>
                <a:ext cx="17640" cy="900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689A7F-652C-4BD4-BAE7-D0D35139CD4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576890" y="3509886"/>
                  <a:ext cx="262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F2A2366-4A2F-44AC-8871-819552ED088C}"/>
                    </a:ext>
                  </a:extLst>
                </p14:cNvPr>
                <p14:cNvContentPartPr/>
                <p14:nvPr/>
              </p14:nvContentPartPr>
              <p14:xfrm>
                <a:off x="7626570" y="3518166"/>
                <a:ext cx="24840" cy="878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F2A2366-4A2F-44AC-8871-819552ED088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622250" y="3513846"/>
                  <a:ext cx="33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89BC480-30FA-48BB-9D14-D949A25A5521}"/>
                    </a:ext>
                  </a:extLst>
                </p14:cNvPr>
                <p14:cNvContentPartPr/>
                <p14:nvPr/>
              </p14:nvContentPartPr>
              <p14:xfrm>
                <a:off x="7797570" y="3670446"/>
                <a:ext cx="66960" cy="777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89BC480-30FA-48BB-9D14-D949A25A552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793250" y="3666126"/>
                  <a:ext cx="75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D7A106C-F956-48D8-BFD2-1930C631E3CF}"/>
                    </a:ext>
                  </a:extLst>
                </p14:cNvPr>
                <p14:cNvContentPartPr/>
                <p14:nvPr/>
              </p14:nvContentPartPr>
              <p14:xfrm>
                <a:off x="7886490" y="3574686"/>
                <a:ext cx="115200" cy="312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D7A106C-F956-48D8-BFD2-1930C631E3C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882170" y="3570366"/>
                  <a:ext cx="123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336D6F1-29C7-47F7-88B7-D8DB458964F5}"/>
                    </a:ext>
                  </a:extLst>
                </p14:cNvPr>
                <p14:cNvContentPartPr/>
                <p14:nvPr/>
              </p14:nvContentPartPr>
              <p14:xfrm>
                <a:off x="8205450" y="3650646"/>
                <a:ext cx="135720" cy="128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336D6F1-29C7-47F7-88B7-D8DB458964F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201130" y="3646326"/>
                  <a:ext cx="144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8E1C04D-DF65-4B3C-BC46-867D30399A5C}"/>
                    </a:ext>
                  </a:extLst>
                </p14:cNvPr>
                <p14:cNvContentPartPr/>
                <p14:nvPr/>
              </p14:nvContentPartPr>
              <p14:xfrm>
                <a:off x="7657530" y="3270126"/>
                <a:ext cx="838440" cy="93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8E1C04D-DF65-4B3C-BC46-867D30399A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653210" y="3265806"/>
                  <a:ext cx="847080" cy="10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5FC98E8-2FFA-48D0-8F05-F87032843435}"/>
              </a:ext>
            </a:extLst>
          </p:cNvPr>
          <p:cNvGrpSpPr/>
          <p:nvPr/>
        </p:nvGrpSpPr>
        <p:grpSpPr>
          <a:xfrm>
            <a:off x="4817130" y="4346526"/>
            <a:ext cx="756000" cy="286920"/>
            <a:chOff x="4817130" y="4346526"/>
            <a:chExt cx="75600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62F042F-74F6-4031-BE60-38FA1FDEC209}"/>
                    </a:ext>
                  </a:extLst>
                </p14:cNvPr>
                <p14:cNvContentPartPr/>
                <p14:nvPr/>
              </p14:nvContentPartPr>
              <p14:xfrm>
                <a:off x="4817130" y="4398006"/>
                <a:ext cx="196200" cy="1134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62F042F-74F6-4031-BE60-38FA1FDEC20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812810" y="4393686"/>
                  <a:ext cx="204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23AD3DF-99B4-4A47-8080-52FC6068BA69}"/>
                    </a:ext>
                  </a:extLst>
                </p14:cNvPr>
                <p14:cNvContentPartPr/>
                <p14:nvPr/>
              </p14:nvContentPartPr>
              <p14:xfrm>
                <a:off x="5034930" y="4421406"/>
                <a:ext cx="102240" cy="97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23AD3DF-99B4-4A47-8080-52FC6068BA6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30610" y="4417086"/>
                  <a:ext cx="110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3261822-3707-4F67-8756-B529C5740CE0}"/>
                    </a:ext>
                  </a:extLst>
                </p14:cNvPr>
                <p14:cNvContentPartPr/>
                <p14:nvPr/>
              </p14:nvContentPartPr>
              <p14:xfrm>
                <a:off x="5176410" y="4367046"/>
                <a:ext cx="56880" cy="137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3261822-3707-4F67-8756-B529C5740C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172090" y="4362726"/>
                  <a:ext cx="65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46182EA-FA2C-48FF-B2C2-D7F0B6AA2704}"/>
                    </a:ext>
                  </a:extLst>
                </p14:cNvPr>
                <p14:cNvContentPartPr/>
                <p14:nvPr/>
              </p14:nvContentPartPr>
              <p14:xfrm>
                <a:off x="5289450" y="4425366"/>
                <a:ext cx="65520" cy="208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46182EA-FA2C-48FF-B2C2-D7F0B6AA270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85130" y="4421046"/>
                  <a:ext cx="74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954F4EF-4C68-4201-A580-B064FE237BA5}"/>
                    </a:ext>
                  </a:extLst>
                </p14:cNvPr>
                <p14:cNvContentPartPr/>
                <p14:nvPr/>
              </p14:nvContentPartPr>
              <p14:xfrm>
                <a:off x="5351370" y="4346526"/>
                <a:ext cx="221760" cy="203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954F4EF-4C68-4201-A580-B064FE237BA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347050" y="4342206"/>
                  <a:ext cx="23040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6AF50DA6-59A4-4545-991C-873F50C0A714}"/>
                  </a:ext>
                </a:extLst>
              </p14:cNvPr>
              <p14:cNvContentPartPr/>
              <p14:nvPr/>
            </p14:nvContentPartPr>
            <p14:xfrm>
              <a:off x="5915130" y="4430406"/>
              <a:ext cx="141480" cy="11556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6AF50DA6-59A4-4545-991C-873F50C0A71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910810" y="4426086"/>
                <a:ext cx="150120" cy="12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175461E8-3F23-418D-ABA2-2B30BF8F5B52}"/>
              </a:ext>
            </a:extLst>
          </p:cNvPr>
          <p:cNvGrpSpPr/>
          <p:nvPr/>
        </p:nvGrpSpPr>
        <p:grpSpPr>
          <a:xfrm>
            <a:off x="6335970" y="4459566"/>
            <a:ext cx="100800" cy="76680"/>
            <a:chOff x="6335970" y="4459566"/>
            <a:chExt cx="100800" cy="7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5A52AA-9EBF-4BDF-BD2A-C76C8B4755C3}"/>
                    </a:ext>
                  </a:extLst>
                </p14:cNvPr>
                <p14:cNvContentPartPr/>
                <p14:nvPr/>
              </p14:nvContentPartPr>
              <p14:xfrm>
                <a:off x="6335970" y="4459566"/>
                <a:ext cx="93600" cy="1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5A52AA-9EBF-4BDF-BD2A-C76C8B4755C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31650" y="4455246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C7370E-2515-4682-A152-0E8D459FD8C9}"/>
                    </a:ext>
                  </a:extLst>
                </p14:cNvPr>
                <p14:cNvContentPartPr/>
                <p14:nvPr/>
              </p14:nvContentPartPr>
              <p14:xfrm>
                <a:off x="6343170" y="4528686"/>
                <a:ext cx="93600" cy="7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C7370E-2515-4682-A152-0E8D459FD8C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338850" y="4524366"/>
                  <a:ext cx="102240" cy="1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04BC39-20A6-411C-930C-B0CD1ABDDE3E}"/>
              </a:ext>
            </a:extLst>
          </p:cNvPr>
          <p:cNvGrpSpPr/>
          <p:nvPr/>
        </p:nvGrpSpPr>
        <p:grpSpPr>
          <a:xfrm>
            <a:off x="6962010" y="4270206"/>
            <a:ext cx="547200" cy="223200"/>
            <a:chOff x="6962010" y="4270206"/>
            <a:chExt cx="547200" cy="22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6AC7E82-056A-43C3-9E88-7E6097821B51}"/>
                    </a:ext>
                  </a:extLst>
                </p14:cNvPr>
                <p14:cNvContentPartPr/>
                <p14:nvPr/>
              </p14:nvContentPartPr>
              <p14:xfrm>
                <a:off x="7144170" y="4270206"/>
                <a:ext cx="42840" cy="2044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6AC7E82-056A-43C3-9E88-7E6097821B5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39850" y="4265886"/>
                  <a:ext cx="514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AFCFF9D-ECD8-4B9A-B631-FA4C3CAD2442}"/>
                    </a:ext>
                  </a:extLst>
                </p14:cNvPr>
                <p14:cNvContentPartPr/>
                <p14:nvPr/>
              </p14:nvContentPartPr>
              <p14:xfrm>
                <a:off x="6962010" y="4472166"/>
                <a:ext cx="547200" cy="21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AFCFF9D-ECD8-4B9A-B631-FA4C3CAD244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57690" y="4467846"/>
                  <a:ext cx="55584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FC8B3E5F-B4F8-4576-9BD8-9A26B32608AB}"/>
              </a:ext>
            </a:extLst>
          </p:cNvPr>
          <p:cNvGrpSpPr/>
          <p:nvPr/>
        </p:nvGrpSpPr>
        <p:grpSpPr>
          <a:xfrm>
            <a:off x="7174410" y="4607526"/>
            <a:ext cx="327960" cy="250560"/>
            <a:chOff x="7174410" y="4607526"/>
            <a:chExt cx="327960" cy="25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DFB63CF-17FC-4B21-8BF1-599C0D9DA2A0}"/>
                    </a:ext>
                  </a:extLst>
                </p14:cNvPr>
                <p14:cNvContentPartPr/>
                <p14:nvPr/>
              </p14:nvContentPartPr>
              <p14:xfrm>
                <a:off x="7185210" y="4620126"/>
                <a:ext cx="57960" cy="237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DFB63CF-17FC-4B21-8BF1-599C0D9DA2A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180890" y="4615806"/>
                  <a:ext cx="666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DDFB4C5-E669-41DF-8291-632DD6252A85}"/>
                    </a:ext>
                  </a:extLst>
                </p14:cNvPr>
                <p14:cNvContentPartPr/>
                <p14:nvPr/>
              </p14:nvContentPartPr>
              <p14:xfrm>
                <a:off x="7174410" y="4607526"/>
                <a:ext cx="122760" cy="110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DDFB4C5-E669-41DF-8291-632DD6252A8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170090" y="4603206"/>
                  <a:ext cx="1314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DC393BA-6296-4292-BDB5-25CCD2F3CB97}"/>
                    </a:ext>
                  </a:extLst>
                </p14:cNvPr>
                <p14:cNvContentPartPr/>
                <p14:nvPr/>
              </p14:nvContentPartPr>
              <p14:xfrm>
                <a:off x="7323810" y="4690326"/>
                <a:ext cx="178560" cy="104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DC393BA-6296-4292-BDB5-25CCD2F3CB9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319490" y="4686006"/>
                  <a:ext cx="18720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789F6D8-1210-4B7C-963E-4019C5E2AC4C}"/>
              </a:ext>
            </a:extLst>
          </p:cNvPr>
          <p:cNvGrpSpPr/>
          <p:nvPr/>
        </p:nvGrpSpPr>
        <p:grpSpPr>
          <a:xfrm>
            <a:off x="1939650" y="4404126"/>
            <a:ext cx="1262160" cy="807840"/>
            <a:chOff x="1939650" y="4404126"/>
            <a:chExt cx="1262160" cy="80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3E78C4-F1AA-4122-9B8B-2979F19925A5}"/>
                    </a:ext>
                  </a:extLst>
                </p14:cNvPr>
                <p14:cNvContentPartPr/>
                <p14:nvPr/>
              </p14:nvContentPartPr>
              <p14:xfrm>
                <a:off x="1939650" y="4528326"/>
                <a:ext cx="640800" cy="6836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3E78C4-F1AA-4122-9B8B-2979F19925A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35330" y="4524006"/>
                  <a:ext cx="64944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7E9750F-7426-4C10-9D21-E12F439FE9B1}"/>
                    </a:ext>
                  </a:extLst>
                </p14:cNvPr>
                <p14:cNvContentPartPr/>
                <p14:nvPr/>
              </p14:nvContentPartPr>
              <p14:xfrm>
                <a:off x="2708970" y="4404126"/>
                <a:ext cx="492840" cy="668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7E9750F-7426-4C10-9D21-E12F439FE9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04650" y="4399806"/>
                  <a:ext cx="501480" cy="67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23C3008-0E78-48FE-89CB-37A72A831403}"/>
                    </a:ext>
                  </a:extLst>
                </p14:cNvPr>
                <p14:cNvContentPartPr/>
                <p14:nvPr/>
              </p14:nvContentPartPr>
              <p14:xfrm>
                <a:off x="2358690" y="4521126"/>
                <a:ext cx="559440" cy="611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23C3008-0E78-48FE-89CB-37A72A8314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354370" y="4516806"/>
                  <a:ext cx="568080" cy="62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E13AF5-5DA0-43F7-B3F9-49DA7A5C9C3E}"/>
                    </a:ext>
                  </a:extLst>
                </p14:cNvPr>
                <p14:cNvContentPartPr/>
                <p14:nvPr/>
              </p14:nvContentPartPr>
              <p14:xfrm>
                <a:off x="2358330" y="4718046"/>
                <a:ext cx="511560" cy="4086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E13AF5-5DA0-43F7-B3F9-49DA7A5C9C3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54010" y="4713726"/>
                  <a:ext cx="520200" cy="41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DC51068D-3DDD-4648-AEF8-881B9CB57990}"/>
                  </a:ext>
                </a:extLst>
              </p14:cNvPr>
              <p14:cNvContentPartPr/>
              <p14:nvPr/>
            </p14:nvContentPartPr>
            <p14:xfrm>
              <a:off x="2392530" y="6117726"/>
              <a:ext cx="2475360" cy="45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DC51068D-3DDD-4648-AEF8-881B9CB57990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2388210" y="6113406"/>
                <a:ext cx="248400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1700C1C-7AF2-4578-8D66-0CE38D94443A}"/>
              </a:ext>
            </a:extLst>
          </p:cNvPr>
          <p:cNvGrpSpPr/>
          <p:nvPr/>
        </p:nvGrpSpPr>
        <p:grpSpPr>
          <a:xfrm>
            <a:off x="9112650" y="1894206"/>
            <a:ext cx="183600" cy="405720"/>
            <a:chOff x="9112650" y="1894206"/>
            <a:chExt cx="183600" cy="40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7BBFFFF-0F80-4D43-AD5A-3852763C78CE}"/>
                    </a:ext>
                  </a:extLst>
                </p14:cNvPr>
                <p14:cNvContentPartPr/>
                <p14:nvPr/>
              </p14:nvContentPartPr>
              <p14:xfrm>
                <a:off x="9172410" y="1959726"/>
                <a:ext cx="85320" cy="340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7BBFFFF-0F80-4D43-AD5A-3852763C78C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168090" y="1955406"/>
                  <a:ext cx="9396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9DE34B7-0471-4DE4-86EB-B9C2CD7E9FD0}"/>
                    </a:ext>
                  </a:extLst>
                </p14:cNvPr>
                <p14:cNvContentPartPr/>
                <p14:nvPr/>
              </p14:nvContentPartPr>
              <p14:xfrm>
                <a:off x="9112650" y="1894206"/>
                <a:ext cx="183600" cy="162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9DE34B7-0471-4DE4-86EB-B9C2CD7E9FD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108330" y="1889886"/>
                  <a:ext cx="19224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D3C10A6-6A62-495A-9F92-E37F11783DB4}"/>
              </a:ext>
            </a:extLst>
          </p:cNvPr>
          <p:cNvGrpSpPr/>
          <p:nvPr/>
        </p:nvGrpSpPr>
        <p:grpSpPr>
          <a:xfrm>
            <a:off x="9045690" y="2430966"/>
            <a:ext cx="611640" cy="230760"/>
            <a:chOff x="9045690" y="2430966"/>
            <a:chExt cx="61164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CF2065C-7E20-4671-9499-B7D148038FBC}"/>
                    </a:ext>
                  </a:extLst>
                </p14:cNvPr>
                <p14:cNvContentPartPr/>
                <p14:nvPr/>
              </p14:nvContentPartPr>
              <p14:xfrm>
                <a:off x="9436290" y="2430966"/>
                <a:ext cx="134640" cy="170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CF2065C-7E20-4671-9499-B7D148038FB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431970" y="2426646"/>
                  <a:ext cx="143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B3D2ACA-2140-461D-96DC-6D40DB4F08FF}"/>
                    </a:ext>
                  </a:extLst>
                </p14:cNvPr>
                <p14:cNvContentPartPr/>
                <p14:nvPr/>
              </p14:nvContentPartPr>
              <p14:xfrm>
                <a:off x="9634650" y="2449326"/>
                <a:ext cx="22680" cy="2124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B3D2ACA-2140-461D-96DC-6D40DB4F08F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630330" y="2445006"/>
                  <a:ext cx="31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DDC7F1C-6E0F-4D72-ABAE-70082BF4744F}"/>
                    </a:ext>
                  </a:extLst>
                </p14:cNvPr>
                <p14:cNvContentPartPr/>
                <p14:nvPr/>
              </p14:nvContentPartPr>
              <p14:xfrm>
                <a:off x="9045690" y="2456886"/>
                <a:ext cx="170640" cy="1303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DDC7F1C-6E0F-4D72-ABAE-70082BF4744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041370" y="2452566"/>
                  <a:ext cx="1792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0C1043D-A22A-4683-89B1-1A7E62EF63E6}"/>
                    </a:ext>
                  </a:extLst>
                </p14:cNvPr>
                <p14:cNvContentPartPr/>
                <p14:nvPr/>
              </p14:nvContentPartPr>
              <p14:xfrm>
                <a:off x="9273570" y="2458326"/>
                <a:ext cx="88920" cy="1288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0C1043D-A22A-4683-89B1-1A7E62EF63E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269250" y="2454006"/>
                  <a:ext cx="975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DE772D7-76FB-490E-B528-A4AFDBC7B5D8}"/>
              </a:ext>
            </a:extLst>
          </p:cNvPr>
          <p:cNvGrpSpPr/>
          <p:nvPr/>
        </p:nvGrpSpPr>
        <p:grpSpPr>
          <a:xfrm>
            <a:off x="9411090" y="3260406"/>
            <a:ext cx="461160" cy="285120"/>
            <a:chOff x="9411090" y="3260406"/>
            <a:chExt cx="46116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AB2F31-5637-4E71-BD7A-B63AD9D2AC30}"/>
                    </a:ext>
                  </a:extLst>
                </p14:cNvPr>
                <p14:cNvContentPartPr/>
                <p14:nvPr/>
              </p14:nvContentPartPr>
              <p14:xfrm>
                <a:off x="9411090" y="3283806"/>
                <a:ext cx="106920" cy="1029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AB2F31-5637-4E71-BD7A-B63AD9D2AC3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06770" y="3279486"/>
                  <a:ext cx="1155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D8A02F3-EA29-4894-8569-CD596CCE7675}"/>
                    </a:ext>
                  </a:extLst>
                </p14:cNvPr>
                <p14:cNvContentPartPr/>
                <p14:nvPr/>
              </p14:nvContentPartPr>
              <p14:xfrm>
                <a:off x="9542850" y="3260406"/>
                <a:ext cx="32400" cy="285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D8A02F3-EA29-4894-8569-CD596CCE767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38530" y="3256086"/>
                  <a:ext cx="41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7A5CAA-62D4-4412-8923-6C9EA2A27799}"/>
                    </a:ext>
                  </a:extLst>
                </p14:cNvPr>
                <p14:cNvContentPartPr/>
                <p14:nvPr/>
              </p14:nvContentPartPr>
              <p14:xfrm>
                <a:off x="9539610" y="3285606"/>
                <a:ext cx="89280" cy="86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7A5CAA-62D4-4412-8923-6C9EA2A2779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535290" y="3281286"/>
                  <a:ext cx="97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DB3732-DDA3-408F-821B-F507D10FA8F5}"/>
                    </a:ext>
                  </a:extLst>
                </p14:cNvPr>
                <p14:cNvContentPartPr/>
                <p14:nvPr/>
              </p14:nvContentPartPr>
              <p14:xfrm>
                <a:off x="9649770" y="3263646"/>
                <a:ext cx="83160" cy="1130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DB3732-DDA3-408F-821B-F507D10FA8F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645450" y="3259326"/>
                  <a:ext cx="91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8290247-3DAF-4C88-8DA0-D9A5F1EFCED4}"/>
                    </a:ext>
                  </a:extLst>
                </p14:cNvPr>
                <p14:cNvContentPartPr/>
                <p14:nvPr/>
              </p14:nvContentPartPr>
              <p14:xfrm>
                <a:off x="9767130" y="3274806"/>
                <a:ext cx="105120" cy="99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8290247-3DAF-4C88-8DA0-D9A5F1EFCE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762810" y="3270486"/>
                  <a:ext cx="1137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87F73FC-0263-4C98-882D-667920742C32}"/>
              </a:ext>
            </a:extLst>
          </p:cNvPr>
          <p:cNvGrpSpPr/>
          <p:nvPr/>
        </p:nvGrpSpPr>
        <p:grpSpPr>
          <a:xfrm>
            <a:off x="10413690" y="3147726"/>
            <a:ext cx="1139400" cy="419040"/>
            <a:chOff x="10413690" y="3147726"/>
            <a:chExt cx="1139400" cy="41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E93BE8B-878E-4A91-AD20-67A921B0FCAD}"/>
                    </a:ext>
                  </a:extLst>
                </p14:cNvPr>
                <p14:cNvContentPartPr/>
                <p14:nvPr/>
              </p14:nvContentPartPr>
              <p14:xfrm>
                <a:off x="10413690" y="3228366"/>
                <a:ext cx="165600" cy="1803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E93BE8B-878E-4A91-AD20-67A921B0FCA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409370" y="3224046"/>
                  <a:ext cx="1742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4B93377-32BD-4C71-956F-EF3076E18B42}"/>
                    </a:ext>
                  </a:extLst>
                </p14:cNvPr>
                <p14:cNvContentPartPr/>
                <p14:nvPr/>
              </p14:nvContentPartPr>
              <p14:xfrm>
                <a:off x="10655610" y="3177966"/>
                <a:ext cx="124920" cy="3099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4B93377-32BD-4C71-956F-EF3076E18B4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651290" y="3173646"/>
                  <a:ext cx="1335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C2DBA5F-8295-4D93-999B-B5DD080E3757}"/>
                    </a:ext>
                  </a:extLst>
                </p14:cNvPr>
                <p14:cNvContentPartPr/>
                <p14:nvPr/>
              </p14:nvContentPartPr>
              <p14:xfrm>
                <a:off x="10872330" y="3147726"/>
                <a:ext cx="131040" cy="1180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C2DBA5F-8295-4D93-999B-B5DD080E375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68010" y="3143406"/>
                  <a:ext cx="139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AF10D1-05B2-4404-B282-44C48B1F1685}"/>
                    </a:ext>
                  </a:extLst>
                </p14:cNvPr>
                <p14:cNvContentPartPr/>
                <p14:nvPr/>
              </p14:nvContentPartPr>
              <p14:xfrm>
                <a:off x="10802130" y="3314766"/>
                <a:ext cx="365040" cy="18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AF10D1-05B2-4404-B282-44C48B1F168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797810" y="3310446"/>
                  <a:ext cx="37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6AE11DD-089F-48EB-9DE0-78347E16AAF5}"/>
                    </a:ext>
                  </a:extLst>
                </p14:cNvPr>
                <p14:cNvContentPartPr/>
                <p14:nvPr/>
              </p14:nvContentPartPr>
              <p14:xfrm>
                <a:off x="10924170" y="3412686"/>
                <a:ext cx="136800" cy="154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6AE11DD-089F-48EB-9DE0-78347E16AAF5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919850" y="3408366"/>
                  <a:ext cx="1454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2326481-968E-478A-80DB-87E23849E038}"/>
                    </a:ext>
                  </a:extLst>
                </p14:cNvPr>
                <p14:cNvContentPartPr/>
                <p14:nvPr/>
              </p14:nvContentPartPr>
              <p14:xfrm>
                <a:off x="11057010" y="3397206"/>
                <a:ext cx="122040" cy="63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2326481-968E-478A-80DB-87E23849E0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052690" y="3392886"/>
                  <a:ext cx="1306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6EA748-C9E6-4053-8694-937A56A847DC}"/>
                    </a:ext>
                  </a:extLst>
                </p14:cNvPr>
                <p14:cNvContentPartPr/>
                <p14:nvPr/>
              </p14:nvContentPartPr>
              <p14:xfrm>
                <a:off x="11219370" y="3166086"/>
                <a:ext cx="106200" cy="3164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6EA748-C9E6-4053-8694-937A56A847D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215050" y="3161766"/>
                  <a:ext cx="1148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273D909-1417-4A5C-8FB0-D99A9CB97B95}"/>
                    </a:ext>
                  </a:extLst>
                </p14:cNvPr>
                <p14:cNvContentPartPr/>
                <p14:nvPr/>
              </p14:nvContentPartPr>
              <p14:xfrm>
                <a:off x="11479290" y="3181926"/>
                <a:ext cx="73800" cy="1274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273D909-1417-4A5C-8FB0-D99A9CB97B9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474970" y="3177606"/>
                  <a:ext cx="82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B9B1E24-4F9C-41FD-B67B-9C0F2CDAFD1F}"/>
                    </a:ext>
                  </a:extLst>
                </p14:cNvPr>
                <p14:cNvContentPartPr/>
                <p14:nvPr/>
              </p14:nvContentPartPr>
              <p14:xfrm>
                <a:off x="11523930" y="3378486"/>
                <a:ext cx="9720" cy="266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B9B1E24-4F9C-41FD-B67B-9C0F2CDAFD1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19610" y="3374166"/>
                  <a:ext cx="18360" cy="35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807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Standard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21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018FF-7A82-4FFB-8343-753674D3CBEB}"/>
              </a:ext>
            </a:extLst>
          </p:cNvPr>
          <p:cNvSpPr txBox="1"/>
          <p:nvPr/>
        </p:nvSpPr>
        <p:spPr>
          <a:xfrm>
            <a:off x="781050" y="1187390"/>
            <a:ext cx="95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Design a fast approximation algorithm for the minimum s-t cut problem.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A077CF9-EF8A-4E91-BE6D-CE7C57BE7977}"/>
                  </a:ext>
                </a:extLst>
              </p14:cNvPr>
              <p14:cNvContentPartPr/>
              <p14:nvPr/>
            </p14:nvContentPartPr>
            <p14:xfrm>
              <a:off x="5631450" y="1523406"/>
              <a:ext cx="2826000" cy="34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A077CF9-EF8A-4E91-BE6D-CE7C57BE79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27130" y="1519086"/>
                <a:ext cx="2834640" cy="4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943AD399-5CF3-44C6-9DCF-FE06A9A11AC3}"/>
              </a:ext>
            </a:extLst>
          </p:cNvPr>
          <p:cNvGrpSpPr/>
          <p:nvPr/>
        </p:nvGrpSpPr>
        <p:grpSpPr>
          <a:xfrm>
            <a:off x="5771130" y="1858206"/>
            <a:ext cx="619560" cy="178920"/>
            <a:chOff x="5771130" y="1858206"/>
            <a:chExt cx="619560" cy="17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64DC9F1-3407-443A-BE3B-3543B5A07A83}"/>
                    </a:ext>
                  </a:extLst>
                </p14:cNvPr>
                <p14:cNvContentPartPr/>
                <p14:nvPr/>
              </p14:nvContentPartPr>
              <p14:xfrm>
                <a:off x="5771130" y="1892766"/>
                <a:ext cx="168840" cy="127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64DC9F1-3407-443A-BE3B-3543B5A07A8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766810" y="1888446"/>
                  <a:ext cx="177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7C2C986-5467-4D0D-A5C6-9641FBCC9DF6}"/>
                    </a:ext>
                  </a:extLst>
                </p14:cNvPr>
                <p14:cNvContentPartPr/>
                <p14:nvPr/>
              </p14:nvContentPartPr>
              <p14:xfrm>
                <a:off x="5957610" y="1882686"/>
                <a:ext cx="81360" cy="11520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7C2C986-5467-4D0D-A5C6-9641FBCC9DF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953290" y="1878366"/>
                  <a:ext cx="90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4960215-655E-4E08-9DA6-81E5595E31EF}"/>
                    </a:ext>
                  </a:extLst>
                </p14:cNvPr>
                <p14:cNvContentPartPr/>
                <p14:nvPr/>
              </p14:nvContentPartPr>
              <p14:xfrm>
                <a:off x="5956530" y="1902126"/>
                <a:ext cx="236880" cy="1267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4960215-655E-4E08-9DA6-81E5595E31E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52210" y="1897806"/>
                  <a:ext cx="2455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6A40629-082B-4AE2-88F0-2621BD7FE137}"/>
                    </a:ext>
                  </a:extLst>
                </p14:cNvPr>
                <p14:cNvContentPartPr/>
                <p14:nvPr/>
              </p14:nvContentPartPr>
              <p14:xfrm>
                <a:off x="6215370" y="1858206"/>
                <a:ext cx="175320" cy="1789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6A40629-082B-4AE2-88F0-2621BD7FE1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11050" y="1853886"/>
                  <a:ext cx="18396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77D386-C09B-4BFC-A437-C6109AF003E0}"/>
              </a:ext>
            </a:extLst>
          </p:cNvPr>
          <p:cNvGrpSpPr/>
          <p:nvPr/>
        </p:nvGrpSpPr>
        <p:grpSpPr>
          <a:xfrm>
            <a:off x="6942930" y="1806006"/>
            <a:ext cx="1015920" cy="271440"/>
            <a:chOff x="6942930" y="1806006"/>
            <a:chExt cx="1015920" cy="27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13066AF-C307-42D3-88F8-855DE8AE58CF}"/>
                    </a:ext>
                  </a:extLst>
                </p14:cNvPr>
                <p14:cNvContentPartPr/>
                <p14:nvPr/>
              </p14:nvContentPartPr>
              <p14:xfrm>
                <a:off x="6942930" y="1871886"/>
                <a:ext cx="143640" cy="173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13066AF-C307-42D3-88F8-855DE8AE58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38610" y="1867566"/>
                  <a:ext cx="152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88D611-2DE1-42DE-869C-E7927F24787E}"/>
                    </a:ext>
                  </a:extLst>
                </p14:cNvPr>
                <p14:cNvContentPartPr/>
                <p14:nvPr/>
              </p14:nvContentPartPr>
              <p14:xfrm>
                <a:off x="7183410" y="1818966"/>
                <a:ext cx="97920" cy="2584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88D611-2DE1-42DE-869C-E7927F24787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79090" y="1814646"/>
                  <a:ext cx="1065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3778CAD-F873-4523-9CC6-C2F38FC2D564}"/>
                    </a:ext>
                  </a:extLst>
                </p14:cNvPr>
                <p14:cNvContentPartPr/>
                <p14:nvPr/>
              </p14:nvContentPartPr>
              <p14:xfrm>
                <a:off x="7348650" y="1911486"/>
                <a:ext cx="204840" cy="1184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3778CAD-F873-4523-9CC6-C2F38FC2D5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344330" y="1907166"/>
                  <a:ext cx="213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B393A28-F9E9-4FE3-A939-2C18CA8FD966}"/>
                    </a:ext>
                  </a:extLst>
                </p14:cNvPr>
                <p14:cNvContentPartPr/>
                <p14:nvPr/>
              </p14:nvContentPartPr>
              <p14:xfrm>
                <a:off x="7615050" y="1965126"/>
                <a:ext cx="15840" cy="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B393A28-F9E9-4FE3-A939-2C18CA8FD9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10730" y="1960806"/>
                  <a:ext cx="24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7547F5-AAFF-4767-98CA-FD3C0997540A}"/>
                    </a:ext>
                  </a:extLst>
                </p14:cNvPr>
                <p14:cNvContentPartPr/>
                <p14:nvPr/>
              </p14:nvContentPartPr>
              <p14:xfrm>
                <a:off x="7693170" y="1899966"/>
                <a:ext cx="126360" cy="102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7547F5-AAFF-4767-98CA-FD3C0997540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688850" y="1895646"/>
                  <a:ext cx="135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5721574-4A9E-4FF8-8646-8054E68074B9}"/>
                    </a:ext>
                  </a:extLst>
                </p14:cNvPr>
                <p14:cNvContentPartPr/>
                <p14:nvPr/>
              </p14:nvContentPartPr>
              <p14:xfrm>
                <a:off x="7853370" y="1806006"/>
                <a:ext cx="105480" cy="26244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5721574-4A9E-4FF8-8646-8054E68074B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9050" y="1801686"/>
                  <a:ext cx="1141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45E227E-272B-4EF4-985F-6134F79B4FB9}"/>
                  </a:ext>
                </a:extLst>
              </p14:cNvPr>
              <p14:cNvContentPartPr/>
              <p14:nvPr/>
            </p14:nvContentPartPr>
            <p14:xfrm>
              <a:off x="9216330" y="1839486"/>
              <a:ext cx="184680" cy="1670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45E227E-272B-4EF4-985F-6134F79B4F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9212010" y="1835166"/>
                <a:ext cx="193320" cy="17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39A65A2F-2DFE-4EF9-8FE4-349E17550538}"/>
              </a:ext>
            </a:extLst>
          </p:cNvPr>
          <p:cNvGrpSpPr/>
          <p:nvPr/>
        </p:nvGrpSpPr>
        <p:grpSpPr>
          <a:xfrm>
            <a:off x="9639690" y="1858206"/>
            <a:ext cx="569160" cy="165240"/>
            <a:chOff x="9639690" y="1858206"/>
            <a:chExt cx="569160" cy="16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8E8B9F-A685-4533-A484-819D1712FE95}"/>
                    </a:ext>
                  </a:extLst>
                </p14:cNvPr>
                <p14:cNvContentPartPr/>
                <p14:nvPr/>
              </p14:nvContentPartPr>
              <p14:xfrm>
                <a:off x="9639690" y="1908606"/>
                <a:ext cx="189000" cy="1015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8E8B9F-A685-4533-A484-819D1712FE9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635370" y="1904286"/>
                  <a:ext cx="197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C03C26-81BB-4D0A-AFA4-0F3F11B21855}"/>
                    </a:ext>
                  </a:extLst>
                </p14:cNvPr>
                <p14:cNvContentPartPr/>
                <p14:nvPr/>
              </p14:nvContentPartPr>
              <p14:xfrm>
                <a:off x="9873690" y="1920486"/>
                <a:ext cx="93960" cy="745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C03C26-81BB-4D0A-AFA4-0F3F11B2185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869370" y="1916166"/>
                  <a:ext cx="102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195C16-E86E-40A1-ABA3-64D98B23E177}"/>
                    </a:ext>
                  </a:extLst>
                </p14:cNvPr>
                <p14:cNvContentPartPr/>
                <p14:nvPr/>
              </p14:nvContentPartPr>
              <p14:xfrm>
                <a:off x="9989250" y="1858206"/>
                <a:ext cx="45000" cy="165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195C16-E86E-40A1-ABA3-64D98B23E17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84930" y="1853886"/>
                  <a:ext cx="53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D889760-2473-4F6F-A921-3F3ECCABE94C}"/>
                    </a:ext>
                  </a:extLst>
                </p14:cNvPr>
                <p14:cNvContentPartPr/>
                <p14:nvPr/>
              </p14:nvContentPartPr>
              <p14:xfrm>
                <a:off x="10072050" y="1860006"/>
                <a:ext cx="136800" cy="1375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D889760-2473-4F6F-A921-3F3ECCABE9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67730" y="1855686"/>
                  <a:ext cx="145440" cy="146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809FCF5-7A03-4867-982F-2AE10740D7C9}"/>
                  </a:ext>
                </a:extLst>
              </p14:cNvPr>
              <p14:cNvContentPartPr/>
              <p14:nvPr/>
            </p14:nvContentPartPr>
            <p14:xfrm>
              <a:off x="10412970" y="1840566"/>
              <a:ext cx="228600" cy="1630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809FCF5-7A03-4867-982F-2AE10740D7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408650" y="1836246"/>
                <a:ext cx="237240" cy="17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487693E3-CAB7-47F1-972F-814B636A8CF7}"/>
              </a:ext>
            </a:extLst>
          </p:cNvPr>
          <p:cNvGrpSpPr/>
          <p:nvPr/>
        </p:nvGrpSpPr>
        <p:grpSpPr>
          <a:xfrm>
            <a:off x="10810410" y="1735806"/>
            <a:ext cx="616680" cy="287640"/>
            <a:chOff x="10810410" y="1735806"/>
            <a:chExt cx="616680" cy="28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997929-6A70-4C1D-A806-313D3C309CAB}"/>
                    </a:ext>
                  </a:extLst>
                </p14:cNvPr>
                <p14:cNvContentPartPr/>
                <p14:nvPr/>
              </p14:nvContentPartPr>
              <p14:xfrm>
                <a:off x="10810410" y="1831566"/>
                <a:ext cx="215640" cy="1584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997929-6A70-4C1D-A806-313D3C309CA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806090" y="1827246"/>
                  <a:ext cx="2242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C22ED80-3991-4ABA-8400-455652C9C778}"/>
                    </a:ext>
                  </a:extLst>
                </p14:cNvPr>
                <p14:cNvContentPartPr/>
                <p14:nvPr/>
              </p14:nvContentPartPr>
              <p14:xfrm>
                <a:off x="11067450" y="1816806"/>
                <a:ext cx="44640" cy="1854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C22ED80-3991-4ABA-8400-455652C9C77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063130" y="1812486"/>
                  <a:ext cx="53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F45534F-01DC-4BBD-A0F7-66A4CF7F284A}"/>
                    </a:ext>
                  </a:extLst>
                </p14:cNvPr>
                <p14:cNvContentPartPr/>
                <p14:nvPr/>
              </p14:nvContentPartPr>
              <p14:xfrm>
                <a:off x="11160330" y="1886286"/>
                <a:ext cx="95760" cy="82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45534F-01DC-4BBD-A0F7-66A4CF7F284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156010" y="1881966"/>
                  <a:ext cx="1044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93C985B-767E-4972-9CF4-D1A95C016B5D}"/>
                    </a:ext>
                  </a:extLst>
                </p14:cNvPr>
                <p14:cNvContentPartPr/>
                <p14:nvPr/>
              </p14:nvContentPartPr>
              <p14:xfrm>
                <a:off x="11271570" y="1735806"/>
                <a:ext cx="155520" cy="287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93C985B-767E-4972-9CF4-D1A95C016B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267250" y="1731486"/>
                  <a:ext cx="164160" cy="29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E032B7-4E8D-4195-BC7D-5068CA40DD8C}"/>
              </a:ext>
            </a:extLst>
          </p:cNvPr>
          <p:cNvGrpSpPr/>
          <p:nvPr/>
        </p:nvGrpSpPr>
        <p:grpSpPr>
          <a:xfrm>
            <a:off x="9335490" y="2265006"/>
            <a:ext cx="910080" cy="164880"/>
            <a:chOff x="9335490" y="2265006"/>
            <a:chExt cx="91008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2BDDAB4-4E47-4F47-BA21-B4DAD553E85E}"/>
                    </a:ext>
                  </a:extLst>
                </p14:cNvPr>
                <p14:cNvContentPartPr/>
                <p14:nvPr/>
              </p14:nvContentPartPr>
              <p14:xfrm>
                <a:off x="9335490" y="2312886"/>
                <a:ext cx="100800" cy="1170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2BDDAB4-4E47-4F47-BA21-B4DAD553E85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31170" y="2308566"/>
                  <a:ext cx="1094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27F20E-0FBD-4EBD-9259-BB4A167D2E85}"/>
                    </a:ext>
                  </a:extLst>
                </p14:cNvPr>
                <p14:cNvContentPartPr/>
                <p14:nvPr/>
              </p14:nvContentPartPr>
              <p14:xfrm>
                <a:off x="9452850" y="2334126"/>
                <a:ext cx="122040" cy="68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27F20E-0FBD-4EBD-9259-BB4A167D2E8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448530" y="2329806"/>
                  <a:ext cx="130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06E8A34-7167-45C4-9C11-71D8D459545C}"/>
                    </a:ext>
                  </a:extLst>
                </p14:cNvPr>
                <p14:cNvContentPartPr/>
                <p14:nvPr/>
              </p14:nvContentPartPr>
              <p14:xfrm>
                <a:off x="9622050" y="2329446"/>
                <a:ext cx="95040" cy="59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06E8A34-7167-45C4-9C11-71D8D459545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617730" y="2325126"/>
                  <a:ext cx="103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E8C8A81-BB1B-4A98-ACC2-DEC874CC2283}"/>
                    </a:ext>
                  </a:extLst>
                </p14:cNvPr>
                <p14:cNvContentPartPr/>
                <p14:nvPr/>
              </p14:nvContentPartPr>
              <p14:xfrm>
                <a:off x="9755970" y="2265006"/>
                <a:ext cx="83880" cy="1328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E8C8A81-BB1B-4A98-ACC2-DEC874CC228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51650" y="2260686"/>
                  <a:ext cx="925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174870-7510-4585-875B-C49E11E7169E}"/>
                    </a:ext>
                  </a:extLst>
                </p14:cNvPr>
                <p14:cNvContentPartPr/>
                <p14:nvPr/>
              </p14:nvContentPartPr>
              <p14:xfrm>
                <a:off x="9896370" y="2295606"/>
                <a:ext cx="7560" cy="77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174870-7510-4585-875B-C49E11E716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892050" y="2291286"/>
                  <a:ext cx="162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9C441E-FBC5-4EEA-81C1-E6BB09544F03}"/>
                    </a:ext>
                  </a:extLst>
                </p14:cNvPr>
                <p14:cNvContentPartPr/>
                <p14:nvPr/>
              </p14:nvContentPartPr>
              <p14:xfrm>
                <a:off x="9906450" y="2285886"/>
                <a:ext cx="339120" cy="107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9C441E-FBC5-4EEA-81C1-E6BB09544F0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02130" y="2281566"/>
                  <a:ext cx="347760" cy="11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C67BFC6-CE8B-4FBC-B044-63540EE32D0F}"/>
              </a:ext>
            </a:extLst>
          </p:cNvPr>
          <p:cNvGrpSpPr/>
          <p:nvPr/>
        </p:nvGrpSpPr>
        <p:grpSpPr>
          <a:xfrm>
            <a:off x="10501170" y="2163846"/>
            <a:ext cx="542520" cy="326880"/>
            <a:chOff x="10501170" y="2163846"/>
            <a:chExt cx="54252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89D4F9E-3888-4ABE-8CFE-90D0356B1E30}"/>
                    </a:ext>
                  </a:extLst>
                </p14:cNvPr>
                <p14:cNvContentPartPr/>
                <p14:nvPr/>
              </p14:nvContentPartPr>
              <p14:xfrm>
                <a:off x="10501170" y="2271486"/>
                <a:ext cx="122400" cy="140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89D4F9E-3888-4ABE-8CFE-90D0356B1E3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96850" y="2267166"/>
                  <a:ext cx="1310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EBC3759-C2F8-459D-A6C9-192C1EA8575F}"/>
                    </a:ext>
                  </a:extLst>
                </p14:cNvPr>
                <p14:cNvContentPartPr/>
                <p14:nvPr/>
              </p14:nvContentPartPr>
              <p14:xfrm>
                <a:off x="10646970" y="2265006"/>
                <a:ext cx="189720" cy="165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EBC3759-C2F8-459D-A6C9-192C1EA8575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642650" y="2260686"/>
                  <a:ext cx="1983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401CBBF-1049-416A-ACE1-0A6ADACA8345}"/>
                    </a:ext>
                  </a:extLst>
                </p14:cNvPr>
                <p14:cNvContentPartPr/>
                <p14:nvPr/>
              </p14:nvContentPartPr>
              <p14:xfrm>
                <a:off x="10846770" y="2163846"/>
                <a:ext cx="88200" cy="139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401CBBF-1049-416A-ACE1-0A6ADACA834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842450" y="2159526"/>
                  <a:ext cx="96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C2C0100-78B0-4C8C-933D-9A9DEB9DFDE1}"/>
                    </a:ext>
                  </a:extLst>
                </p14:cNvPr>
                <p14:cNvContentPartPr/>
                <p14:nvPr/>
              </p14:nvContentPartPr>
              <p14:xfrm>
                <a:off x="10905090" y="2243766"/>
                <a:ext cx="138600" cy="246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C2C0100-78B0-4C8C-933D-9A9DEB9DFDE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00770" y="2239446"/>
                  <a:ext cx="147240" cy="2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574D02F-3A96-4FE0-A4BC-ED4F4AD59F6A}"/>
              </a:ext>
            </a:extLst>
          </p:cNvPr>
          <p:cNvGrpSpPr/>
          <p:nvPr/>
        </p:nvGrpSpPr>
        <p:grpSpPr>
          <a:xfrm>
            <a:off x="2193450" y="2513766"/>
            <a:ext cx="1812600" cy="1187280"/>
            <a:chOff x="2193450" y="2513766"/>
            <a:chExt cx="1812600" cy="11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96EBC96-1B41-4D18-BB0F-D9DBB76042BC}"/>
                    </a:ext>
                  </a:extLst>
                </p14:cNvPr>
                <p14:cNvContentPartPr/>
                <p14:nvPr/>
              </p14:nvContentPartPr>
              <p14:xfrm>
                <a:off x="2193450" y="2517006"/>
                <a:ext cx="216000" cy="289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96EBC96-1B41-4D18-BB0F-D9DBB76042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189130" y="2512686"/>
                  <a:ext cx="2246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A445711-8339-4131-A2F6-7E9AA8523C5D}"/>
                    </a:ext>
                  </a:extLst>
                </p14:cNvPr>
                <p14:cNvContentPartPr/>
                <p14:nvPr/>
              </p14:nvContentPartPr>
              <p14:xfrm>
                <a:off x="2295330" y="2650566"/>
                <a:ext cx="177480" cy="213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A445711-8339-4131-A2F6-7E9AA8523C5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91010" y="2646246"/>
                  <a:ext cx="186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739F38A-665A-4995-8BB7-71C0CCA29D9D}"/>
                    </a:ext>
                  </a:extLst>
                </p14:cNvPr>
                <p14:cNvContentPartPr/>
                <p14:nvPr/>
              </p14:nvContentPartPr>
              <p14:xfrm>
                <a:off x="2649930" y="2513766"/>
                <a:ext cx="1356120" cy="1187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739F38A-665A-4995-8BB7-71C0CCA29D9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45610" y="2509446"/>
                  <a:ext cx="1364760" cy="11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617689-0BF7-4C31-B04B-F8A1F55FFC89}"/>
                    </a:ext>
                  </a:extLst>
                </p14:cNvPr>
                <p14:cNvContentPartPr/>
                <p14:nvPr/>
              </p14:nvContentPartPr>
              <p14:xfrm>
                <a:off x="2924250" y="3258246"/>
                <a:ext cx="63720" cy="54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617689-0BF7-4C31-B04B-F8A1F55FFC8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919930" y="3253926"/>
                  <a:ext cx="723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FD95F8E-0567-4948-A535-676603C83E2A}"/>
                    </a:ext>
                  </a:extLst>
                </p14:cNvPr>
                <p14:cNvContentPartPr/>
                <p14:nvPr/>
              </p14:nvContentPartPr>
              <p14:xfrm>
                <a:off x="2978250" y="3434286"/>
                <a:ext cx="92160" cy="84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FD95F8E-0567-4948-A535-676603C83E2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73930" y="3429966"/>
                  <a:ext cx="100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1155143-D82F-43AA-AF3A-55C3897308A4}"/>
                    </a:ext>
                  </a:extLst>
                </p14:cNvPr>
                <p14:cNvContentPartPr/>
                <p14:nvPr/>
              </p14:nvContentPartPr>
              <p14:xfrm>
                <a:off x="3769170" y="2986806"/>
                <a:ext cx="40320" cy="41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1155143-D82F-43AA-AF3A-55C3897308A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64850" y="2982486"/>
                  <a:ext cx="48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EF4D245D-D974-4F96-B488-F9D180A3584A}"/>
                    </a:ext>
                  </a:extLst>
                </p14:cNvPr>
                <p14:cNvContentPartPr/>
                <p14:nvPr/>
              </p14:nvContentPartPr>
              <p14:xfrm>
                <a:off x="3816330" y="3127566"/>
                <a:ext cx="63360" cy="16596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EF4D245D-D974-4F96-B488-F9D180A3584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12010" y="3123246"/>
                  <a:ext cx="720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AD60BC6-9F69-49B3-9D0D-0A6C66A8CB72}"/>
                    </a:ext>
                  </a:extLst>
                </p14:cNvPr>
                <p14:cNvContentPartPr/>
                <p14:nvPr/>
              </p14:nvContentPartPr>
              <p14:xfrm>
                <a:off x="3784290" y="3168966"/>
                <a:ext cx="114480" cy="277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AD60BC6-9F69-49B3-9D0D-0A6C66A8CB7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779970" y="3164646"/>
                  <a:ext cx="123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2205F29-DCC5-4FF1-AFE6-9A74E2AE284D}"/>
                    </a:ext>
                  </a:extLst>
                </p14:cNvPr>
                <p14:cNvContentPartPr/>
                <p14:nvPr/>
              </p14:nvContentPartPr>
              <p14:xfrm>
                <a:off x="3099570" y="2855046"/>
                <a:ext cx="424080" cy="716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2205F29-DCC5-4FF1-AFE6-9A74E2AE284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095250" y="2850726"/>
                  <a:ext cx="432720" cy="72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559D84B-A3C6-4B51-AF13-2BAD34399088}"/>
              </a:ext>
            </a:extLst>
          </p:cNvPr>
          <p:cNvGrpSpPr/>
          <p:nvPr/>
        </p:nvGrpSpPr>
        <p:grpSpPr>
          <a:xfrm>
            <a:off x="3299370" y="2162406"/>
            <a:ext cx="673200" cy="186120"/>
            <a:chOff x="3299370" y="2162406"/>
            <a:chExt cx="673200" cy="186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46C8FC4-4AD3-4981-805E-78508DAAC8F5}"/>
                    </a:ext>
                  </a:extLst>
                </p14:cNvPr>
                <p14:cNvContentPartPr/>
                <p14:nvPr/>
              </p14:nvContentPartPr>
              <p14:xfrm>
                <a:off x="3299370" y="2162406"/>
                <a:ext cx="277920" cy="186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46C8FC4-4AD3-4981-805E-78508DAAC8F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295050" y="2158086"/>
                  <a:ext cx="286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BF7C00D-A613-4BC5-BAC2-EA4F5BA0C46C}"/>
                    </a:ext>
                  </a:extLst>
                </p14:cNvPr>
                <p14:cNvContentPartPr/>
                <p14:nvPr/>
              </p14:nvContentPartPr>
              <p14:xfrm>
                <a:off x="3639570" y="2254566"/>
                <a:ext cx="105480" cy="75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BF7C00D-A613-4BC5-BAC2-EA4F5BA0C4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635250" y="2250246"/>
                  <a:ext cx="1141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A014C3D-8F1B-4AAD-9132-82DEE4629408}"/>
                    </a:ext>
                  </a:extLst>
                </p14:cNvPr>
                <p14:cNvContentPartPr/>
                <p14:nvPr/>
              </p14:nvContentPartPr>
              <p14:xfrm>
                <a:off x="3784290" y="2232966"/>
                <a:ext cx="188280" cy="111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A014C3D-8F1B-4AAD-9132-82DEE462940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779970" y="2228646"/>
                  <a:ext cx="1969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05CB9FD-9724-4EFF-A75E-30E296CA0F38}"/>
              </a:ext>
            </a:extLst>
          </p:cNvPr>
          <p:cNvGrpSpPr/>
          <p:nvPr/>
        </p:nvGrpSpPr>
        <p:grpSpPr>
          <a:xfrm>
            <a:off x="4677810" y="3135486"/>
            <a:ext cx="1397160" cy="302760"/>
            <a:chOff x="4677810" y="3135486"/>
            <a:chExt cx="1397160" cy="30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55467FE-6F8C-4C7B-9790-F5C153271727}"/>
                    </a:ext>
                  </a:extLst>
                </p14:cNvPr>
                <p14:cNvContentPartPr/>
                <p14:nvPr/>
              </p14:nvContentPartPr>
              <p14:xfrm>
                <a:off x="4677810" y="3274806"/>
                <a:ext cx="1236600" cy="39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55467FE-6F8C-4C7B-9790-F5C15327172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73490" y="3270486"/>
                  <a:ext cx="12452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976217-0712-4CD9-9F2F-96EBB90A453C}"/>
                    </a:ext>
                  </a:extLst>
                </p14:cNvPr>
                <p14:cNvContentPartPr/>
                <p14:nvPr/>
              </p14:nvContentPartPr>
              <p14:xfrm>
                <a:off x="5802090" y="3135486"/>
                <a:ext cx="272880" cy="302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976217-0712-4CD9-9F2F-96EBB90A45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797770" y="3131166"/>
                  <a:ext cx="281520" cy="31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A062A83-F70E-4CC2-B7C4-12DF9325FD41}"/>
              </a:ext>
            </a:extLst>
          </p:cNvPr>
          <p:cNvGrpSpPr/>
          <p:nvPr/>
        </p:nvGrpSpPr>
        <p:grpSpPr>
          <a:xfrm>
            <a:off x="4609410" y="2647686"/>
            <a:ext cx="1558800" cy="265320"/>
            <a:chOff x="4609410" y="2647686"/>
            <a:chExt cx="155880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24BA67D-8A00-4518-A7CC-3BB9396EDF14}"/>
                    </a:ext>
                  </a:extLst>
                </p14:cNvPr>
                <p14:cNvContentPartPr/>
                <p14:nvPr/>
              </p14:nvContentPartPr>
              <p14:xfrm>
                <a:off x="4613730" y="2659566"/>
                <a:ext cx="41400" cy="145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24BA67D-8A00-4518-A7CC-3BB9396EDF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09410" y="2655246"/>
                  <a:ext cx="50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E417125-1C84-465F-8D7B-251E7D797D71}"/>
                    </a:ext>
                  </a:extLst>
                </p14:cNvPr>
                <p14:cNvContentPartPr/>
                <p14:nvPr/>
              </p14:nvContentPartPr>
              <p14:xfrm>
                <a:off x="4609410" y="2658126"/>
                <a:ext cx="107640" cy="1353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E417125-1C84-465F-8D7B-251E7D797D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05090" y="2653806"/>
                  <a:ext cx="116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01146A2-3CC9-44EE-A821-B4BC7CBB214B}"/>
                    </a:ext>
                  </a:extLst>
                </p14:cNvPr>
                <p14:cNvContentPartPr/>
                <p14:nvPr/>
              </p14:nvContentPartPr>
              <p14:xfrm>
                <a:off x="4783650" y="2694126"/>
                <a:ext cx="64440" cy="1036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01146A2-3CC9-44EE-A821-B4BC7CBB214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79330" y="2689806"/>
                  <a:ext cx="73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7D6D37F6-E889-428B-8815-CF540EAE0F40}"/>
                    </a:ext>
                  </a:extLst>
                </p14:cNvPr>
                <p14:cNvContentPartPr/>
                <p14:nvPr/>
              </p14:nvContentPartPr>
              <p14:xfrm>
                <a:off x="4909290" y="2711406"/>
                <a:ext cx="96840" cy="55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7D6D37F6-E889-428B-8815-CF540EAE0F4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04970" y="2707086"/>
                  <a:ext cx="105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FE7B47B-2162-4765-A937-D094BFDBCA47}"/>
                    </a:ext>
                  </a:extLst>
                </p14:cNvPr>
                <p14:cNvContentPartPr/>
                <p14:nvPr/>
              </p14:nvContentPartPr>
              <p14:xfrm>
                <a:off x="5038170" y="2700966"/>
                <a:ext cx="166320" cy="90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FE7B47B-2162-4765-A937-D094BFDBCA4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33850" y="2696646"/>
                  <a:ext cx="174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28ED384-9771-4A46-9278-0BA7E75553C1}"/>
                    </a:ext>
                  </a:extLst>
                </p14:cNvPr>
                <p14:cNvContentPartPr/>
                <p14:nvPr/>
              </p14:nvContentPartPr>
              <p14:xfrm>
                <a:off x="5245530" y="2730126"/>
                <a:ext cx="105480" cy="763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28ED384-9771-4A46-9278-0BA7E75553C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41210" y="2725806"/>
                  <a:ext cx="114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F77AC77-A363-4C3F-8FA6-885BBD8E0F45}"/>
                    </a:ext>
                  </a:extLst>
                </p14:cNvPr>
                <p14:cNvContentPartPr/>
                <p14:nvPr/>
              </p14:nvContentPartPr>
              <p14:xfrm>
                <a:off x="5362890" y="2735886"/>
                <a:ext cx="51120" cy="68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F77AC77-A363-4C3F-8FA6-885BBD8E0F4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58570" y="2731566"/>
                  <a:ext cx="597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8CC5EB5-211B-4A04-AAA8-543790DD30D2}"/>
                    </a:ext>
                  </a:extLst>
                </p14:cNvPr>
                <p14:cNvContentPartPr/>
                <p14:nvPr/>
              </p14:nvContentPartPr>
              <p14:xfrm>
                <a:off x="5483130" y="2647686"/>
                <a:ext cx="143280" cy="1555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8CC5EB5-211B-4A04-AAA8-543790DD30D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478810" y="2643366"/>
                  <a:ext cx="15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8940100-6F11-4D62-9E5F-262392394264}"/>
                    </a:ext>
                  </a:extLst>
                </p14:cNvPr>
                <p14:cNvContentPartPr/>
                <p14:nvPr/>
              </p14:nvContentPartPr>
              <p14:xfrm>
                <a:off x="5623170" y="2712126"/>
                <a:ext cx="85680" cy="846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8940100-6F11-4D62-9E5F-26239239426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18850" y="2707806"/>
                  <a:ext cx="94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93DBEAF-E3A5-4BE3-88F6-7546AE1EBA3D}"/>
                    </a:ext>
                  </a:extLst>
                </p14:cNvPr>
                <p14:cNvContentPartPr/>
                <p14:nvPr/>
              </p14:nvContentPartPr>
              <p14:xfrm>
                <a:off x="5727930" y="2720766"/>
                <a:ext cx="146880" cy="874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93DBEAF-E3A5-4BE3-88F6-7546AE1EBA3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23610" y="2716446"/>
                  <a:ext cx="1555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C30E9A-15EA-4641-9567-6FB045D210E1}"/>
                    </a:ext>
                  </a:extLst>
                </p14:cNvPr>
                <p14:cNvContentPartPr/>
                <p14:nvPr/>
              </p14:nvContentPartPr>
              <p14:xfrm>
                <a:off x="5912610" y="2727606"/>
                <a:ext cx="56520" cy="1854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C30E9A-15EA-4641-9567-6FB045D210E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908290" y="2723286"/>
                  <a:ext cx="651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85C7074-9D65-4009-92D4-CA624E431459}"/>
                    </a:ext>
                  </a:extLst>
                </p14:cNvPr>
                <p14:cNvContentPartPr/>
                <p14:nvPr/>
              </p14:nvContentPartPr>
              <p14:xfrm>
                <a:off x="5995770" y="2726886"/>
                <a:ext cx="172440" cy="867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85C7074-9D65-4009-92D4-CA624E43145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991450" y="2722566"/>
                  <a:ext cx="18108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A6B3810B-FB3C-48A2-B955-4472FA19F678}"/>
              </a:ext>
            </a:extLst>
          </p:cNvPr>
          <p:cNvGrpSpPr/>
          <p:nvPr/>
        </p:nvGrpSpPr>
        <p:grpSpPr>
          <a:xfrm>
            <a:off x="4976970" y="2933166"/>
            <a:ext cx="513360" cy="285120"/>
            <a:chOff x="4976970" y="2933166"/>
            <a:chExt cx="513360" cy="28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5A03835-EB51-4247-95FC-13D27FE07387}"/>
                    </a:ext>
                  </a:extLst>
                </p14:cNvPr>
                <p14:cNvContentPartPr/>
                <p14:nvPr/>
              </p14:nvContentPartPr>
              <p14:xfrm>
                <a:off x="5024850" y="2933166"/>
                <a:ext cx="86400" cy="285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5A03835-EB51-4247-95FC-13D27FE073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20530" y="2928846"/>
                  <a:ext cx="9504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CA67A9C-87A8-404D-93B3-A1D8D4CA5B78}"/>
                    </a:ext>
                  </a:extLst>
                </p14:cNvPr>
                <p14:cNvContentPartPr/>
                <p14:nvPr/>
              </p14:nvContentPartPr>
              <p14:xfrm>
                <a:off x="4976970" y="3053766"/>
                <a:ext cx="171360" cy="79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CA67A9C-87A8-404D-93B3-A1D8D4CA5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972650" y="3049446"/>
                  <a:ext cx="180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00F7E2D-16D5-4691-9A66-A0D45A0395A2}"/>
                    </a:ext>
                  </a:extLst>
                </p14:cNvPr>
                <p14:cNvContentPartPr/>
                <p14:nvPr/>
              </p14:nvContentPartPr>
              <p14:xfrm>
                <a:off x="5155890" y="3063846"/>
                <a:ext cx="123840" cy="882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00F7E2D-16D5-4691-9A66-A0D45A0395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51570" y="3059526"/>
                  <a:ext cx="132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5E118F8-9275-4ACD-BECE-3517B96B7381}"/>
                    </a:ext>
                  </a:extLst>
                </p14:cNvPr>
                <p14:cNvContentPartPr/>
                <p14:nvPr/>
              </p14:nvContentPartPr>
              <p14:xfrm>
                <a:off x="5302770" y="3023166"/>
                <a:ext cx="176040" cy="1458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5E118F8-9275-4ACD-BECE-3517B96B738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298450" y="3018846"/>
                  <a:ext cx="184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64584A-8B31-4636-8EA0-917690079B60}"/>
                    </a:ext>
                  </a:extLst>
                </p14:cNvPr>
                <p14:cNvContentPartPr/>
                <p14:nvPr/>
              </p14:nvContentPartPr>
              <p14:xfrm>
                <a:off x="5401410" y="3076086"/>
                <a:ext cx="88920" cy="21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64584A-8B31-4636-8EA0-917690079B6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97090" y="3071766"/>
                  <a:ext cx="97560" cy="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EDD03B8-72A0-4FF1-B5ED-B38328468916}"/>
              </a:ext>
            </a:extLst>
          </p:cNvPr>
          <p:cNvGrpSpPr/>
          <p:nvPr/>
        </p:nvGrpSpPr>
        <p:grpSpPr>
          <a:xfrm>
            <a:off x="4888410" y="3453006"/>
            <a:ext cx="677160" cy="283680"/>
            <a:chOff x="4888410" y="3453006"/>
            <a:chExt cx="677160" cy="28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A523943-5DE9-4966-AF8D-48EBC77BF2A7}"/>
                    </a:ext>
                  </a:extLst>
                </p14:cNvPr>
                <p14:cNvContentPartPr/>
                <p14:nvPr/>
              </p14:nvContentPartPr>
              <p14:xfrm>
                <a:off x="4920810" y="3562086"/>
                <a:ext cx="132840" cy="1724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A523943-5DE9-4966-AF8D-48EBC77BF2A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16490" y="3557766"/>
                  <a:ext cx="141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006F138-0CA8-4167-81CE-FDA0F70E7BD9}"/>
                    </a:ext>
                  </a:extLst>
                </p14:cNvPr>
                <p14:cNvContentPartPr/>
                <p14:nvPr/>
              </p14:nvContentPartPr>
              <p14:xfrm>
                <a:off x="4888410" y="3453006"/>
                <a:ext cx="193680" cy="85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006F138-0CA8-4167-81CE-FDA0F70E7B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84090" y="3448686"/>
                  <a:ext cx="2023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2C45A5B-D976-4F5A-9EB1-A82369B39260}"/>
                    </a:ext>
                  </a:extLst>
                </p14:cNvPr>
                <p14:cNvContentPartPr/>
                <p14:nvPr/>
              </p14:nvContentPartPr>
              <p14:xfrm>
                <a:off x="5144730" y="3520326"/>
                <a:ext cx="90000" cy="185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2C45A5B-D976-4F5A-9EB1-A82369B39260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40410" y="3516006"/>
                  <a:ext cx="986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DCDE787-0FFA-42E6-9163-6B9C08E882C4}"/>
                    </a:ext>
                  </a:extLst>
                </p14:cNvPr>
                <p14:cNvContentPartPr/>
                <p14:nvPr/>
              </p14:nvContentPartPr>
              <p14:xfrm>
                <a:off x="5268930" y="3612126"/>
                <a:ext cx="138600" cy="817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DCDE787-0FFA-42E6-9163-6B9C08E882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264610" y="3607806"/>
                  <a:ext cx="1472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64B1B2E-9B3A-4013-A4E1-10A8090DD851}"/>
                    </a:ext>
                  </a:extLst>
                </p14:cNvPr>
                <p14:cNvContentPartPr/>
                <p14:nvPr/>
              </p14:nvContentPartPr>
              <p14:xfrm>
                <a:off x="5484570" y="3558126"/>
                <a:ext cx="81000" cy="178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64B1B2E-9B3A-4013-A4E1-10A8090DD8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480250" y="3553806"/>
                  <a:ext cx="896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28175B6-5F5F-425F-8FA9-EACAA3F695D8}"/>
              </a:ext>
            </a:extLst>
          </p:cNvPr>
          <p:cNvGrpSpPr/>
          <p:nvPr/>
        </p:nvGrpSpPr>
        <p:grpSpPr>
          <a:xfrm>
            <a:off x="6639450" y="2379846"/>
            <a:ext cx="1382040" cy="1552320"/>
            <a:chOff x="6639450" y="2379846"/>
            <a:chExt cx="1382040" cy="155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8CC82F-C590-4D56-92A2-AF7727CBA85F}"/>
                    </a:ext>
                  </a:extLst>
                </p14:cNvPr>
                <p14:cNvContentPartPr/>
                <p14:nvPr/>
              </p14:nvContentPartPr>
              <p14:xfrm>
                <a:off x="6647370" y="2588286"/>
                <a:ext cx="1374120" cy="1343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8CC82F-C590-4D56-92A2-AF7727CBA85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43050" y="2583966"/>
                  <a:ext cx="1382760" cy="13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A1DA29B-239D-46B1-AA43-1432901367CD}"/>
                    </a:ext>
                  </a:extLst>
                </p14:cNvPr>
                <p14:cNvContentPartPr/>
                <p14:nvPr/>
              </p14:nvContentPartPr>
              <p14:xfrm>
                <a:off x="6639450" y="2402166"/>
                <a:ext cx="38520" cy="2217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A1DA29B-239D-46B1-AA43-1432901367C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635130" y="2397846"/>
                  <a:ext cx="47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B1845F3-D460-416B-A897-2CE055DC857F}"/>
                    </a:ext>
                  </a:extLst>
                </p14:cNvPr>
                <p14:cNvContentPartPr/>
                <p14:nvPr/>
              </p14:nvContentPartPr>
              <p14:xfrm>
                <a:off x="6657810" y="2501886"/>
                <a:ext cx="153000" cy="17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B1845F3-D460-416B-A897-2CE055DC857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653490" y="2497566"/>
                  <a:ext cx="161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2C339E7-8A18-404B-ACEE-0E8658A352FA}"/>
                    </a:ext>
                  </a:extLst>
                </p14:cNvPr>
                <p14:cNvContentPartPr/>
                <p14:nvPr/>
              </p14:nvContentPartPr>
              <p14:xfrm>
                <a:off x="6792810" y="2379846"/>
                <a:ext cx="47160" cy="2332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2C339E7-8A18-404B-ACEE-0E8658A352F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788490" y="2375526"/>
                  <a:ext cx="55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18DB5986-A04A-40CF-A9B1-841E2A3BD32B}"/>
                    </a:ext>
                  </a:extLst>
                </p14:cNvPr>
                <p14:cNvContentPartPr/>
                <p14:nvPr/>
              </p14:nvContentPartPr>
              <p14:xfrm>
                <a:off x="6881370" y="3431406"/>
                <a:ext cx="61560" cy="460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18DB5986-A04A-40CF-A9B1-841E2A3BD3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877050" y="3427086"/>
                  <a:ext cx="70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3E157E0-8E39-436C-99A4-D32E9ADCECF8}"/>
                    </a:ext>
                  </a:extLst>
                </p14:cNvPr>
                <p14:cNvContentPartPr/>
                <p14:nvPr/>
              </p14:nvContentPartPr>
              <p14:xfrm>
                <a:off x="7691730" y="3080766"/>
                <a:ext cx="56880" cy="259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3E157E0-8E39-436C-99A4-D32E9ADCECF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687410" y="3076446"/>
                  <a:ext cx="65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8AF4FBC-09C9-49E9-BA35-84480AAF6ED8}"/>
                    </a:ext>
                  </a:extLst>
                </p14:cNvPr>
                <p14:cNvContentPartPr/>
                <p14:nvPr/>
              </p14:nvContentPartPr>
              <p14:xfrm>
                <a:off x="6953010" y="3608886"/>
                <a:ext cx="62280" cy="1098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8AF4FBC-09C9-49E9-BA35-84480AAF6ED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48690" y="3604566"/>
                  <a:ext cx="70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1714ED1-AF47-4FAF-AE99-180257DEFCDE}"/>
                    </a:ext>
                  </a:extLst>
                </p14:cNvPr>
                <p14:cNvContentPartPr/>
                <p14:nvPr/>
              </p14:nvContentPartPr>
              <p14:xfrm>
                <a:off x="7815930" y="3319086"/>
                <a:ext cx="60840" cy="174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1714ED1-AF47-4FAF-AE99-180257DEFCD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11610" y="3314766"/>
                  <a:ext cx="694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493697-4C4F-4BA1-8378-9AE14D94F2D0}"/>
                    </a:ext>
                  </a:extLst>
                </p14:cNvPr>
                <p14:cNvContentPartPr/>
                <p14:nvPr/>
              </p14:nvContentPartPr>
              <p14:xfrm>
                <a:off x="7770570" y="3378126"/>
                <a:ext cx="121320" cy="12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493697-4C4F-4BA1-8378-9AE14D94F2D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66250" y="3373806"/>
                  <a:ext cx="129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C4414B7-8B3F-4B92-8AEA-8078BA4A33AC}"/>
                    </a:ext>
                  </a:extLst>
                </p14:cNvPr>
                <p14:cNvContentPartPr/>
                <p14:nvPr/>
              </p14:nvContentPartPr>
              <p14:xfrm>
                <a:off x="7086930" y="2915886"/>
                <a:ext cx="297360" cy="1411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C4414B7-8B3F-4B92-8AEA-8078BA4A33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82610" y="2911566"/>
                  <a:ext cx="306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5C9A12-7766-4FFB-A994-342CED1B0E2A}"/>
                    </a:ext>
                  </a:extLst>
                </p14:cNvPr>
                <p14:cNvContentPartPr/>
                <p14:nvPr/>
              </p14:nvContentPartPr>
              <p14:xfrm>
                <a:off x="7200330" y="3129726"/>
                <a:ext cx="300960" cy="3002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5C9A12-7766-4FFB-A994-342CED1B0E2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6010" y="3125406"/>
                  <a:ext cx="309600" cy="30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33D80F8E-F97B-4EDC-83C9-B2E7DB3E9E21}"/>
                  </a:ext>
                </a:extLst>
              </p14:cNvPr>
              <p14:cNvContentPartPr/>
              <p14:nvPr/>
            </p14:nvContentPartPr>
            <p14:xfrm>
              <a:off x="7293210" y="3547686"/>
              <a:ext cx="207720" cy="9972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33D80F8E-F97B-4EDC-83C9-B2E7DB3E9E2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7288890" y="3543366"/>
                <a:ext cx="216360" cy="10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4B88E764-BB38-42CA-B9D8-18EB13A5881E}"/>
              </a:ext>
            </a:extLst>
          </p:cNvPr>
          <p:cNvGrpSpPr/>
          <p:nvPr/>
        </p:nvGrpSpPr>
        <p:grpSpPr>
          <a:xfrm>
            <a:off x="8471130" y="3169686"/>
            <a:ext cx="617040" cy="218160"/>
            <a:chOff x="8471130" y="3169686"/>
            <a:chExt cx="61704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B7B84E0-EC1F-4183-B26A-17BCC96E6C60}"/>
                    </a:ext>
                  </a:extLst>
                </p14:cNvPr>
                <p14:cNvContentPartPr/>
                <p14:nvPr/>
              </p14:nvContentPartPr>
              <p14:xfrm>
                <a:off x="8471130" y="3171486"/>
                <a:ext cx="99720" cy="156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B7B84E0-EC1F-4183-B26A-17BCC96E6C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466810" y="3167166"/>
                  <a:ext cx="108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268185F-7F1E-40F1-8E96-57AFC8C0696E}"/>
                    </a:ext>
                  </a:extLst>
                </p14:cNvPr>
                <p14:cNvContentPartPr/>
                <p14:nvPr/>
              </p14:nvContentPartPr>
              <p14:xfrm>
                <a:off x="8650050" y="3271566"/>
                <a:ext cx="38160" cy="169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268185F-7F1E-40F1-8E96-57AFC8C069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45730" y="3267246"/>
                  <a:ext cx="46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E2E04F5-808B-4C6D-93C5-26587E2041EA}"/>
                    </a:ext>
                  </a:extLst>
                </p14:cNvPr>
                <p14:cNvContentPartPr/>
                <p14:nvPr/>
              </p14:nvContentPartPr>
              <p14:xfrm>
                <a:off x="8744010" y="3266886"/>
                <a:ext cx="219600" cy="655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E2E04F5-808B-4C6D-93C5-26587E2041E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739690" y="3262566"/>
                  <a:ext cx="2282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CB49BDB-5E53-45CF-B9B2-0612422BF032}"/>
                    </a:ext>
                  </a:extLst>
                </p14:cNvPr>
                <p14:cNvContentPartPr/>
                <p14:nvPr/>
              </p14:nvContentPartPr>
              <p14:xfrm>
                <a:off x="8997810" y="3169686"/>
                <a:ext cx="90360" cy="218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CB49BDB-5E53-45CF-B9B2-0612422BF03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993490" y="3165366"/>
                  <a:ext cx="9900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0BB9656-490B-42A8-8EEE-2E6D1CAE2C51}"/>
              </a:ext>
            </a:extLst>
          </p:cNvPr>
          <p:cNvGrpSpPr/>
          <p:nvPr/>
        </p:nvGrpSpPr>
        <p:grpSpPr>
          <a:xfrm>
            <a:off x="9330090" y="3256086"/>
            <a:ext cx="1398960" cy="250920"/>
            <a:chOff x="9330090" y="3256086"/>
            <a:chExt cx="139896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D3BA4430-2311-41FC-90FE-129AB93B603C}"/>
                    </a:ext>
                  </a:extLst>
                </p14:cNvPr>
                <p14:cNvContentPartPr/>
                <p14:nvPr/>
              </p14:nvContentPartPr>
              <p14:xfrm>
                <a:off x="9330090" y="3271566"/>
                <a:ext cx="93960" cy="1072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D3BA4430-2311-41FC-90FE-129AB93B603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325770" y="3267246"/>
                  <a:ext cx="10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C94D89E-48C7-4ACE-9C14-39577AC5368C}"/>
                    </a:ext>
                  </a:extLst>
                </p14:cNvPr>
                <p14:cNvContentPartPr/>
                <p14:nvPr/>
              </p14:nvContentPartPr>
              <p14:xfrm>
                <a:off x="9488130" y="3294966"/>
                <a:ext cx="50760" cy="212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C94D89E-48C7-4ACE-9C14-39577AC536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483810" y="3290646"/>
                  <a:ext cx="594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F9BD4AD-B704-4EDE-A4E3-735888B5135E}"/>
                    </a:ext>
                  </a:extLst>
                </p14:cNvPr>
                <p14:cNvContentPartPr/>
                <p14:nvPr/>
              </p14:nvContentPartPr>
              <p14:xfrm>
                <a:off x="9597210" y="3278766"/>
                <a:ext cx="68760" cy="197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F9BD4AD-B704-4EDE-A4E3-735888B5135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592890" y="3274446"/>
                  <a:ext cx="77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F563FE8-BAD2-4F4D-95D1-288C37842CF0}"/>
                    </a:ext>
                  </a:extLst>
                </p14:cNvPr>
                <p14:cNvContentPartPr/>
                <p14:nvPr/>
              </p14:nvContentPartPr>
              <p14:xfrm>
                <a:off x="9698010" y="3308646"/>
                <a:ext cx="55440" cy="85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F563FE8-BAD2-4F4D-95D1-288C37842C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693690" y="3304326"/>
                  <a:ext cx="6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5453476-C520-4A52-BA03-2F4D129F1C8D}"/>
                    </a:ext>
                  </a:extLst>
                </p14:cNvPr>
                <p14:cNvContentPartPr/>
                <p14:nvPr/>
              </p14:nvContentPartPr>
              <p14:xfrm>
                <a:off x="9806010" y="3321966"/>
                <a:ext cx="181800" cy="84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5453476-C520-4A52-BA03-2F4D129F1C8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801690" y="3317646"/>
                  <a:ext cx="1904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AE8C652-2399-4408-A4D5-10F24887F55E}"/>
                    </a:ext>
                  </a:extLst>
                </p14:cNvPr>
                <p14:cNvContentPartPr/>
                <p14:nvPr/>
              </p14:nvContentPartPr>
              <p14:xfrm>
                <a:off x="10076730" y="3334566"/>
                <a:ext cx="5400" cy="536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AE8C652-2399-4408-A4D5-10F24887F55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072410" y="3330246"/>
                  <a:ext cx="14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CE2C14E-2924-4FBB-B5B8-2F57B8E39AF6}"/>
                    </a:ext>
                  </a:extLst>
                </p14:cNvPr>
                <p14:cNvContentPartPr/>
                <p14:nvPr/>
              </p14:nvContentPartPr>
              <p14:xfrm>
                <a:off x="10073850" y="3256086"/>
                <a:ext cx="311040" cy="1681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CE2C14E-2924-4FBB-B5B8-2F57B8E39AF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69530" y="3251766"/>
                  <a:ext cx="3196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926C961-DFB3-46FE-95E8-00A45252EC22}"/>
                    </a:ext>
                  </a:extLst>
                </p14:cNvPr>
                <p14:cNvContentPartPr/>
                <p14:nvPr/>
              </p14:nvContentPartPr>
              <p14:xfrm>
                <a:off x="10485330" y="3270486"/>
                <a:ext cx="28800" cy="181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926C961-DFB3-46FE-95E8-00A45252EC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481010" y="3266166"/>
                  <a:ext cx="37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770E8C1D-507E-4CA8-8D87-2AD33D523946}"/>
                    </a:ext>
                  </a:extLst>
                </p14:cNvPr>
                <p14:cNvContentPartPr/>
                <p14:nvPr/>
              </p14:nvContentPartPr>
              <p14:xfrm>
                <a:off x="10436010" y="3300726"/>
                <a:ext cx="293040" cy="1494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770E8C1D-507E-4CA8-8D87-2AD33D52394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31690" y="3296406"/>
                  <a:ext cx="30168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5F1CDE81-9DF2-4DDB-BF71-7D981F3993D2}"/>
              </a:ext>
            </a:extLst>
          </p:cNvPr>
          <p:cNvGrpSpPr/>
          <p:nvPr/>
        </p:nvGrpSpPr>
        <p:grpSpPr>
          <a:xfrm>
            <a:off x="8918970" y="3594486"/>
            <a:ext cx="251640" cy="307440"/>
            <a:chOff x="8918970" y="3594486"/>
            <a:chExt cx="251640" cy="307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48859B0-29C4-4F0B-A216-C019307DDDEC}"/>
                    </a:ext>
                  </a:extLst>
                </p14:cNvPr>
                <p14:cNvContentPartPr/>
                <p14:nvPr/>
              </p14:nvContentPartPr>
              <p14:xfrm>
                <a:off x="8918970" y="3701406"/>
                <a:ext cx="77400" cy="583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48859B0-29C4-4F0B-A216-C019307DDDE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14650" y="3697086"/>
                  <a:ext cx="860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EF4A18B-C487-4ED0-99A3-B8B01E346F2E}"/>
                    </a:ext>
                  </a:extLst>
                </p14:cNvPr>
                <p14:cNvContentPartPr/>
                <p14:nvPr/>
              </p14:nvContentPartPr>
              <p14:xfrm>
                <a:off x="9038850" y="3594486"/>
                <a:ext cx="131760" cy="3074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EF4A18B-C487-4ED0-99A3-B8B01E346F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034530" y="3590166"/>
                  <a:ext cx="14040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0D4C412-1438-4835-802A-94A493BE211C}"/>
              </a:ext>
            </a:extLst>
          </p:cNvPr>
          <p:cNvGrpSpPr/>
          <p:nvPr/>
        </p:nvGrpSpPr>
        <p:grpSpPr>
          <a:xfrm>
            <a:off x="9537450" y="3656406"/>
            <a:ext cx="169200" cy="305280"/>
            <a:chOff x="9537450" y="3656406"/>
            <a:chExt cx="16920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DA2CAF-1B43-4C75-AB39-3DFBC82CEA66}"/>
                    </a:ext>
                  </a:extLst>
                </p14:cNvPr>
                <p14:cNvContentPartPr/>
                <p14:nvPr/>
              </p14:nvContentPartPr>
              <p14:xfrm>
                <a:off x="9537450" y="3656406"/>
                <a:ext cx="114120" cy="185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DA2CAF-1B43-4C75-AB39-3DFBC82CEA6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33130" y="3652086"/>
                  <a:ext cx="122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CC60BFB-1595-426F-8CB3-B39A53C602BA}"/>
                    </a:ext>
                  </a:extLst>
                </p14:cNvPr>
                <p14:cNvContentPartPr/>
                <p14:nvPr/>
              </p14:nvContentPartPr>
              <p14:xfrm>
                <a:off x="9599370" y="3751806"/>
                <a:ext cx="107280" cy="209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CC60BFB-1595-426F-8CB3-B39A53C602B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595050" y="3747486"/>
                  <a:ext cx="1159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3833920-005B-46C9-AC15-083F03506C43}"/>
              </a:ext>
            </a:extLst>
          </p:cNvPr>
          <p:cNvGrpSpPr/>
          <p:nvPr/>
        </p:nvGrpSpPr>
        <p:grpSpPr>
          <a:xfrm>
            <a:off x="7362330" y="4113966"/>
            <a:ext cx="178200" cy="620280"/>
            <a:chOff x="7362330" y="4113966"/>
            <a:chExt cx="178200" cy="62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408068D-1A27-4E8D-8892-C7F6A2BCA843}"/>
                    </a:ext>
                  </a:extLst>
                </p14:cNvPr>
                <p14:cNvContentPartPr/>
                <p14:nvPr/>
              </p14:nvContentPartPr>
              <p14:xfrm>
                <a:off x="7436130" y="4113966"/>
                <a:ext cx="52200" cy="584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408068D-1A27-4E8D-8892-C7F6A2BCA84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431810" y="4109646"/>
                  <a:ext cx="60840" cy="5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5840D62-4D31-4938-BC1E-82E7D833BC2F}"/>
                    </a:ext>
                  </a:extLst>
                </p14:cNvPr>
                <p14:cNvContentPartPr/>
                <p14:nvPr/>
              </p14:nvContentPartPr>
              <p14:xfrm>
                <a:off x="7362330" y="4592766"/>
                <a:ext cx="178200" cy="1414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5840D62-4D31-4938-BC1E-82E7D833BC2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358010" y="4588446"/>
                  <a:ext cx="18684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15AFB7F-AB99-4BF9-878A-7AE49EF253E5}"/>
              </a:ext>
            </a:extLst>
          </p:cNvPr>
          <p:cNvGrpSpPr/>
          <p:nvPr/>
        </p:nvGrpSpPr>
        <p:grpSpPr>
          <a:xfrm>
            <a:off x="7764810" y="4384686"/>
            <a:ext cx="609840" cy="174600"/>
            <a:chOff x="7764810" y="4384686"/>
            <a:chExt cx="60984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94469E-BFF8-4553-B037-606E4E1648AC}"/>
                    </a:ext>
                  </a:extLst>
                </p14:cNvPr>
                <p14:cNvContentPartPr/>
                <p14:nvPr/>
              </p14:nvContentPartPr>
              <p14:xfrm>
                <a:off x="7764810" y="4406646"/>
                <a:ext cx="241200" cy="130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94469E-BFF8-4553-B037-606E4E1648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760490" y="4402326"/>
                  <a:ext cx="2498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585A014-9D14-4C98-981C-13C1E24A91DF}"/>
                    </a:ext>
                  </a:extLst>
                </p14:cNvPr>
                <p14:cNvContentPartPr/>
                <p14:nvPr/>
              </p14:nvContentPartPr>
              <p14:xfrm>
                <a:off x="7943370" y="4454886"/>
                <a:ext cx="80640" cy="90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585A014-9D14-4C98-981C-13C1E24A91D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939050" y="4450566"/>
                  <a:ext cx="892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867234F-1CF9-4994-9C57-1D2343C3DB44}"/>
                    </a:ext>
                  </a:extLst>
                </p14:cNvPr>
                <p14:cNvContentPartPr/>
                <p14:nvPr/>
              </p14:nvContentPartPr>
              <p14:xfrm>
                <a:off x="8046330" y="4463166"/>
                <a:ext cx="214560" cy="871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867234F-1CF9-4994-9C57-1D2343C3DB44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042010" y="4458846"/>
                  <a:ext cx="2232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0990316-32C2-4E21-A78F-10AF17AF491B}"/>
                    </a:ext>
                  </a:extLst>
                </p14:cNvPr>
                <p14:cNvContentPartPr/>
                <p14:nvPr/>
              </p14:nvContentPartPr>
              <p14:xfrm>
                <a:off x="8301570" y="4384686"/>
                <a:ext cx="73080" cy="174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0990316-32C2-4E21-A78F-10AF17AF491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297250" y="4380366"/>
                  <a:ext cx="817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B3803D8-8C86-47ED-A108-EE033D2690F0}"/>
              </a:ext>
            </a:extLst>
          </p:cNvPr>
          <p:cNvGrpSpPr/>
          <p:nvPr/>
        </p:nvGrpSpPr>
        <p:grpSpPr>
          <a:xfrm>
            <a:off x="8669850" y="4408086"/>
            <a:ext cx="819720" cy="302400"/>
            <a:chOff x="8669850" y="4408086"/>
            <a:chExt cx="819720" cy="30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6071E13-BA76-4156-9FD3-069C35F069C7}"/>
                    </a:ext>
                  </a:extLst>
                </p14:cNvPr>
                <p14:cNvContentPartPr/>
                <p14:nvPr/>
              </p14:nvContentPartPr>
              <p14:xfrm>
                <a:off x="8669850" y="4413486"/>
                <a:ext cx="118800" cy="188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6071E13-BA76-4156-9FD3-069C35F069C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65530" y="4409166"/>
                  <a:ext cx="127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AC4F65A-AB6F-4B1F-A930-86D1101A1321}"/>
                    </a:ext>
                  </a:extLst>
                </p14:cNvPr>
                <p14:cNvContentPartPr/>
                <p14:nvPr/>
              </p14:nvContentPartPr>
              <p14:xfrm>
                <a:off x="8863890" y="4408086"/>
                <a:ext cx="69120" cy="1868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AC4F65A-AB6F-4B1F-A930-86D1101A132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859570" y="4403766"/>
                  <a:ext cx="77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2A5FEA2-5475-4260-B988-CB5E7B93D189}"/>
                    </a:ext>
                  </a:extLst>
                </p14:cNvPr>
                <p14:cNvContentPartPr/>
                <p14:nvPr/>
              </p14:nvContentPartPr>
              <p14:xfrm>
                <a:off x="8983050" y="4486926"/>
                <a:ext cx="160920" cy="95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2A5FEA2-5475-4260-B988-CB5E7B93D1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78730" y="4482606"/>
                  <a:ext cx="169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D45664-CE33-4224-821B-3C1B86C7DD21}"/>
                    </a:ext>
                  </a:extLst>
                </p14:cNvPr>
                <p14:cNvContentPartPr/>
                <p14:nvPr/>
              </p14:nvContentPartPr>
              <p14:xfrm>
                <a:off x="9222450" y="4538046"/>
                <a:ext cx="105120" cy="96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D45664-CE33-4224-821B-3C1B86C7DD2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18130" y="4533726"/>
                  <a:ext cx="113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D5105F5-370A-43C7-BD73-C21D7054CF3F}"/>
                    </a:ext>
                  </a:extLst>
                </p14:cNvPr>
                <p14:cNvContentPartPr/>
                <p14:nvPr/>
              </p14:nvContentPartPr>
              <p14:xfrm>
                <a:off x="9397770" y="4435446"/>
                <a:ext cx="91800" cy="275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D5105F5-370A-43C7-BD73-C21D7054CF3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393450" y="4431126"/>
                  <a:ext cx="10044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80E9E2C-C749-4A3A-B8D0-3D8531B19311}"/>
              </a:ext>
            </a:extLst>
          </p:cNvPr>
          <p:cNvGrpSpPr/>
          <p:nvPr/>
        </p:nvGrpSpPr>
        <p:grpSpPr>
          <a:xfrm>
            <a:off x="6675450" y="4961046"/>
            <a:ext cx="1463400" cy="1620360"/>
            <a:chOff x="6675450" y="4961046"/>
            <a:chExt cx="1463400" cy="162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25130EB-291E-4D38-B027-B6019616361F}"/>
                    </a:ext>
                  </a:extLst>
                </p14:cNvPr>
                <p14:cNvContentPartPr/>
                <p14:nvPr/>
              </p14:nvContentPartPr>
              <p14:xfrm>
                <a:off x="6675450" y="5133486"/>
                <a:ext cx="1463400" cy="12578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25130EB-291E-4D38-B027-B6019616361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71130" y="5129166"/>
                  <a:ext cx="1472040" cy="12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371CDED-8500-4EDD-9DE8-66484E5A06F5}"/>
                    </a:ext>
                  </a:extLst>
                </p14:cNvPr>
                <p14:cNvContentPartPr/>
                <p14:nvPr/>
              </p14:nvContentPartPr>
              <p14:xfrm>
                <a:off x="7043730" y="5928726"/>
                <a:ext cx="33840" cy="48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371CDED-8500-4EDD-9DE8-66484E5A06F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039410" y="5924406"/>
                  <a:ext cx="424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937B71D-149A-4873-937B-903DBEAAB67B}"/>
                    </a:ext>
                  </a:extLst>
                </p14:cNvPr>
                <p14:cNvContentPartPr/>
                <p14:nvPr/>
              </p14:nvContentPartPr>
              <p14:xfrm>
                <a:off x="7787850" y="5734686"/>
                <a:ext cx="41760" cy="291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937B71D-149A-4873-937B-903DBEAAB6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783530" y="5730366"/>
                  <a:ext cx="5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06B8F28-7269-47D7-B3A6-7DC8A63A40F9}"/>
                    </a:ext>
                  </a:extLst>
                </p14:cNvPr>
                <p14:cNvContentPartPr/>
                <p14:nvPr/>
              </p14:nvContentPartPr>
              <p14:xfrm>
                <a:off x="7080090" y="6102966"/>
                <a:ext cx="93600" cy="96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06B8F28-7269-47D7-B3A6-7DC8A63A40F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75770" y="6098646"/>
                  <a:ext cx="1022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750F1C3-0F79-4CF9-B6E5-17AE24D2338B}"/>
                    </a:ext>
                  </a:extLst>
                </p14:cNvPr>
                <p14:cNvContentPartPr/>
                <p14:nvPr/>
              </p14:nvContentPartPr>
              <p14:xfrm>
                <a:off x="7847970" y="5945646"/>
                <a:ext cx="82800" cy="168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750F1C3-0F79-4CF9-B6E5-17AE24D2338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43650" y="5941326"/>
                  <a:ext cx="91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B0F9758-7819-41D5-8D7F-B97560859522}"/>
                    </a:ext>
                  </a:extLst>
                </p14:cNvPr>
                <p14:cNvContentPartPr/>
                <p14:nvPr/>
              </p14:nvContentPartPr>
              <p14:xfrm>
                <a:off x="7874610" y="5993526"/>
                <a:ext cx="99360" cy="187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B0F9758-7819-41D5-8D7F-B9756085952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870290" y="5989206"/>
                  <a:ext cx="108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1166F81-3143-4DAF-A3A5-C8E2B3B204AC}"/>
                    </a:ext>
                  </a:extLst>
                </p14:cNvPr>
                <p14:cNvContentPartPr/>
                <p14:nvPr/>
              </p14:nvContentPartPr>
              <p14:xfrm>
                <a:off x="6933210" y="4961046"/>
                <a:ext cx="633240" cy="16203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1166F81-3143-4DAF-A3A5-C8E2B3B204A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28890" y="4956726"/>
                  <a:ext cx="641880" cy="162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CF3D88E-D9DA-44D9-BC33-C16EDEB0D6AB}"/>
              </a:ext>
            </a:extLst>
          </p:cNvPr>
          <p:cNvGrpSpPr/>
          <p:nvPr/>
        </p:nvGrpSpPr>
        <p:grpSpPr>
          <a:xfrm>
            <a:off x="8117250" y="4961046"/>
            <a:ext cx="168840" cy="203040"/>
            <a:chOff x="8117250" y="4961046"/>
            <a:chExt cx="1688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C6929D0-3504-40B4-90AC-ADAEB5D4CEAD}"/>
                    </a:ext>
                  </a:extLst>
                </p14:cNvPr>
                <p14:cNvContentPartPr/>
                <p14:nvPr/>
              </p14:nvContentPartPr>
              <p14:xfrm>
                <a:off x="8117250" y="4964646"/>
                <a:ext cx="17280" cy="189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C6929D0-3504-40B4-90AC-ADAEB5D4CEA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112930" y="4960326"/>
                  <a:ext cx="259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96BCA1A-15D3-4E26-A839-988BAF937485}"/>
                    </a:ext>
                  </a:extLst>
                </p14:cNvPr>
                <p14:cNvContentPartPr/>
                <p14:nvPr/>
              </p14:nvContentPartPr>
              <p14:xfrm>
                <a:off x="8136690" y="4961046"/>
                <a:ext cx="149400" cy="20304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96BCA1A-15D3-4E26-A839-988BAF937485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132370" y="4956726"/>
                  <a:ext cx="15804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08BBA82B-FC87-4DE6-8111-FA21AC39DFC0}"/>
              </a:ext>
            </a:extLst>
          </p:cNvPr>
          <p:cNvGrpSpPr/>
          <p:nvPr/>
        </p:nvGrpSpPr>
        <p:grpSpPr>
          <a:xfrm>
            <a:off x="4855290" y="5670966"/>
            <a:ext cx="1116000" cy="349200"/>
            <a:chOff x="4855290" y="5670966"/>
            <a:chExt cx="1116000" cy="34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6CF6C1D-4E32-4FFA-BA1F-5D6C80D76148}"/>
                    </a:ext>
                  </a:extLst>
                </p14:cNvPr>
                <p14:cNvContentPartPr/>
                <p14:nvPr/>
              </p14:nvContentPartPr>
              <p14:xfrm>
                <a:off x="4875090" y="5834046"/>
                <a:ext cx="1096200" cy="106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6CF6C1D-4E32-4FFA-BA1F-5D6C80D76148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70770" y="5829726"/>
                  <a:ext cx="1104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6625CD-C473-48AF-B16B-1093D7ABF551}"/>
                    </a:ext>
                  </a:extLst>
                </p14:cNvPr>
                <p14:cNvContentPartPr/>
                <p14:nvPr/>
              </p14:nvContentPartPr>
              <p14:xfrm>
                <a:off x="4855290" y="5670966"/>
                <a:ext cx="242280" cy="3492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6625CD-C473-48AF-B16B-1093D7ABF55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50970" y="5666646"/>
                  <a:ext cx="250920" cy="35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D1B71982-8E0D-42C4-BC39-8E3D2E54AA92}"/>
                  </a:ext>
                </a:extLst>
              </p14:cNvPr>
              <p14:cNvContentPartPr/>
              <p14:nvPr/>
            </p14:nvContentPartPr>
            <p14:xfrm>
              <a:off x="6668250" y="4958886"/>
              <a:ext cx="159480" cy="22356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D1B71982-8E0D-42C4-BC39-8E3D2E54AA92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6663930" y="4954566"/>
                <a:ext cx="168120" cy="23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B869C54-2A58-4925-91FD-754330490337}"/>
              </a:ext>
            </a:extLst>
          </p:cNvPr>
          <p:cNvGrpSpPr/>
          <p:nvPr/>
        </p:nvGrpSpPr>
        <p:grpSpPr>
          <a:xfrm>
            <a:off x="2687010" y="4834686"/>
            <a:ext cx="1590480" cy="1949760"/>
            <a:chOff x="2687010" y="4834686"/>
            <a:chExt cx="1590480" cy="194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EA92B06-4AAA-4FB7-A6EA-01940E24512B}"/>
                    </a:ext>
                  </a:extLst>
                </p14:cNvPr>
                <p14:cNvContentPartPr/>
                <p14:nvPr/>
              </p14:nvContentPartPr>
              <p14:xfrm>
                <a:off x="2821290" y="5291166"/>
                <a:ext cx="1456200" cy="13824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EA92B06-4AAA-4FB7-A6EA-01940E24512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816970" y="5286846"/>
                  <a:ext cx="1464840" cy="13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47B332F-9145-4D13-96CA-8C4267AB203E}"/>
                    </a:ext>
                  </a:extLst>
                </p14:cNvPr>
                <p14:cNvContentPartPr/>
                <p14:nvPr/>
              </p14:nvContentPartPr>
              <p14:xfrm>
                <a:off x="3108930" y="6061926"/>
                <a:ext cx="73080" cy="417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47B332F-9145-4D13-96CA-8C4267AB203E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104610" y="6057606"/>
                  <a:ext cx="81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AAD3930-FE7F-46CB-8A0A-D50564873FC7}"/>
                    </a:ext>
                  </a:extLst>
                </p14:cNvPr>
                <p14:cNvContentPartPr/>
                <p14:nvPr/>
              </p14:nvContentPartPr>
              <p14:xfrm>
                <a:off x="3871050" y="5825046"/>
                <a:ext cx="56880" cy="345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AAD3930-FE7F-46CB-8A0A-D50564873FC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66730" y="5820726"/>
                  <a:ext cx="65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3AF118F-11B5-487F-9520-637566285CB2}"/>
                    </a:ext>
                  </a:extLst>
                </p14:cNvPr>
                <p14:cNvContentPartPr/>
                <p14:nvPr/>
              </p14:nvContentPartPr>
              <p14:xfrm>
                <a:off x="3041250" y="5114406"/>
                <a:ext cx="712800" cy="167004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3AF118F-11B5-487F-9520-637566285CB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036930" y="5110086"/>
                  <a:ext cx="721440" cy="16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7112962-C5C7-40C9-8F2A-E822E5AF6971}"/>
                    </a:ext>
                  </a:extLst>
                </p14:cNvPr>
                <p14:cNvContentPartPr/>
                <p14:nvPr/>
              </p14:nvContentPartPr>
              <p14:xfrm>
                <a:off x="2687010" y="4834686"/>
                <a:ext cx="141120" cy="215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7112962-C5C7-40C9-8F2A-E822E5AF697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682690" y="4830366"/>
                  <a:ext cx="149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12CBAE7-524C-4DA7-A893-3FD56870CF44}"/>
                    </a:ext>
                  </a:extLst>
                </p14:cNvPr>
                <p14:cNvContentPartPr/>
                <p14:nvPr/>
              </p14:nvContentPartPr>
              <p14:xfrm>
                <a:off x="3006690" y="5866806"/>
                <a:ext cx="110880" cy="92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12CBAE7-524C-4DA7-A893-3FD56870CF4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002370" y="5862486"/>
                  <a:ext cx="11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F11EE60E-AA92-4DB4-9215-272D63C66DAF}"/>
                    </a:ext>
                  </a:extLst>
                </p14:cNvPr>
                <p14:cNvContentPartPr/>
                <p14:nvPr/>
              </p14:nvContentPartPr>
              <p14:xfrm>
                <a:off x="3889050" y="5620926"/>
                <a:ext cx="86760" cy="151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F11EE60E-AA92-4DB4-9215-272D63C66DA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84730" y="5616606"/>
                  <a:ext cx="95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55DB147-5434-4AAE-8F6D-D0DC14B7A648}"/>
                    </a:ext>
                  </a:extLst>
                </p14:cNvPr>
                <p14:cNvContentPartPr/>
                <p14:nvPr/>
              </p14:nvContentPartPr>
              <p14:xfrm>
                <a:off x="3857730" y="5686446"/>
                <a:ext cx="101520" cy="151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55DB147-5434-4AAE-8F6D-D0DC14B7A6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853410" y="5682126"/>
                  <a:ext cx="11016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6907F790-EB63-42C8-80E8-B12824951152}"/>
              </a:ext>
            </a:extLst>
          </p:cNvPr>
          <p:cNvGrpSpPr/>
          <p:nvPr/>
        </p:nvGrpSpPr>
        <p:grpSpPr>
          <a:xfrm>
            <a:off x="751290" y="5228526"/>
            <a:ext cx="1655280" cy="746280"/>
            <a:chOff x="751290" y="5228526"/>
            <a:chExt cx="1655280" cy="74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56AE9136-AD0F-46D6-89B8-2EA0E5F7B537}"/>
                    </a:ext>
                  </a:extLst>
                </p14:cNvPr>
                <p14:cNvContentPartPr/>
                <p14:nvPr/>
              </p14:nvContentPartPr>
              <p14:xfrm>
                <a:off x="751290" y="5255526"/>
                <a:ext cx="76680" cy="2469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56AE9136-AD0F-46D6-89B8-2EA0E5F7B53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6970" y="5251206"/>
                  <a:ext cx="853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6B90207-C056-4BA9-BF51-D70BA4BDDC3C}"/>
                    </a:ext>
                  </a:extLst>
                </p14:cNvPr>
                <p14:cNvContentPartPr/>
                <p14:nvPr/>
              </p14:nvContentPartPr>
              <p14:xfrm>
                <a:off x="958650" y="5324646"/>
                <a:ext cx="43200" cy="1605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6B90207-C056-4BA9-BF51-D70BA4BDDC3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54330" y="5320326"/>
                  <a:ext cx="5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8E9DEA4-E78F-464D-8FFA-08BA91AEB8D2}"/>
                    </a:ext>
                  </a:extLst>
                </p14:cNvPr>
                <p14:cNvContentPartPr/>
                <p14:nvPr/>
              </p14:nvContentPartPr>
              <p14:xfrm>
                <a:off x="1050450" y="5350206"/>
                <a:ext cx="162360" cy="396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8E9DEA4-E78F-464D-8FFA-08BA91AEB8D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6130" y="5345886"/>
                  <a:ext cx="171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1763D1F6-1F24-4897-ACED-1F8247307AA6}"/>
                    </a:ext>
                  </a:extLst>
                </p14:cNvPr>
                <p14:cNvContentPartPr/>
                <p14:nvPr/>
              </p14:nvContentPartPr>
              <p14:xfrm>
                <a:off x="1128210" y="5302686"/>
                <a:ext cx="54000" cy="1609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1763D1F6-1F24-4897-ACED-1F8247307AA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23890" y="5298366"/>
                  <a:ext cx="62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CB2F9A75-75EA-41A8-B55C-6626282C68AF}"/>
                    </a:ext>
                  </a:extLst>
                </p14:cNvPr>
                <p14:cNvContentPartPr/>
                <p14:nvPr/>
              </p14:nvContentPartPr>
              <p14:xfrm>
                <a:off x="1321890" y="5282166"/>
                <a:ext cx="143280" cy="191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CB2F9A75-75EA-41A8-B55C-6626282C68AF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317570" y="5277846"/>
                  <a:ext cx="1519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7AD3C0E-339C-4701-BCF0-5CFAF01ACD17}"/>
                    </a:ext>
                  </a:extLst>
                </p14:cNvPr>
                <p14:cNvContentPartPr/>
                <p14:nvPr/>
              </p14:nvContentPartPr>
              <p14:xfrm>
                <a:off x="1473090" y="5228526"/>
                <a:ext cx="96120" cy="2275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7AD3C0E-339C-4701-BCF0-5CFAF01ACD1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468770" y="5224206"/>
                  <a:ext cx="1047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888E183-38A8-4BB2-8DA5-1E359A45A9F7}"/>
                    </a:ext>
                  </a:extLst>
                </p14:cNvPr>
                <p14:cNvContentPartPr/>
                <p14:nvPr/>
              </p14:nvContentPartPr>
              <p14:xfrm>
                <a:off x="1629330" y="5332566"/>
                <a:ext cx="88560" cy="28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888E183-38A8-4BB2-8DA5-1E359A45A9F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625010" y="5328246"/>
                  <a:ext cx="972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E2BB6A8-A5DE-409A-9242-ABDBF32620EB}"/>
                    </a:ext>
                  </a:extLst>
                </p14:cNvPr>
                <p14:cNvContentPartPr/>
                <p14:nvPr/>
              </p14:nvContentPartPr>
              <p14:xfrm>
                <a:off x="996450" y="5714526"/>
                <a:ext cx="109800" cy="124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E2BB6A8-A5DE-409A-9242-ABDBF32620E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92130" y="5710206"/>
                  <a:ext cx="1184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F4FC861-B7EA-4188-93CF-95081D5959BD}"/>
                    </a:ext>
                  </a:extLst>
                </p14:cNvPr>
                <p14:cNvContentPartPr/>
                <p14:nvPr/>
              </p14:nvContentPartPr>
              <p14:xfrm>
                <a:off x="1141530" y="5719926"/>
                <a:ext cx="86040" cy="2548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F4FC861-B7EA-4188-93CF-95081D5959B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37210" y="5715606"/>
                  <a:ext cx="946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5F36F1C-51B8-483E-B51B-0F014186FAA7}"/>
                    </a:ext>
                  </a:extLst>
                </p14:cNvPr>
                <p14:cNvContentPartPr/>
                <p14:nvPr/>
              </p14:nvContentPartPr>
              <p14:xfrm>
                <a:off x="1267170" y="5736846"/>
                <a:ext cx="108000" cy="216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5F36F1C-51B8-483E-B51B-0F014186FAA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62850" y="5732526"/>
                  <a:ext cx="116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5FAEE4A-B9F3-4C95-AB51-B645B9A57EFA}"/>
                    </a:ext>
                  </a:extLst>
                </p14:cNvPr>
                <p14:cNvContentPartPr/>
                <p14:nvPr/>
              </p14:nvContentPartPr>
              <p14:xfrm>
                <a:off x="1381290" y="5722086"/>
                <a:ext cx="92160" cy="98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5FAEE4A-B9F3-4C95-AB51-B645B9A57EF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76970" y="5717766"/>
                  <a:ext cx="1008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E40F7716-98DF-4DEF-B2F9-134C137321F1}"/>
                    </a:ext>
                  </a:extLst>
                </p14:cNvPr>
                <p14:cNvContentPartPr/>
                <p14:nvPr/>
              </p14:nvContentPartPr>
              <p14:xfrm>
                <a:off x="1467330" y="5709846"/>
                <a:ext cx="192240" cy="114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E40F7716-98DF-4DEF-B2F9-134C137321F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63010" y="5705526"/>
                  <a:ext cx="200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C16571B-57D9-47B7-80E9-E76017049C48}"/>
                    </a:ext>
                  </a:extLst>
                </p14:cNvPr>
                <p14:cNvContentPartPr/>
                <p14:nvPr/>
              </p14:nvContentPartPr>
              <p14:xfrm>
                <a:off x="1672530" y="5720646"/>
                <a:ext cx="42840" cy="62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C16571B-57D9-47B7-80E9-E76017049C4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668210" y="5716326"/>
                  <a:ext cx="51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D3BA847-2720-4787-9DA7-2128FF185587}"/>
                    </a:ext>
                  </a:extLst>
                </p14:cNvPr>
                <p14:cNvContentPartPr/>
                <p14:nvPr/>
              </p14:nvContentPartPr>
              <p14:xfrm>
                <a:off x="1667490" y="5691126"/>
                <a:ext cx="302400" cy="1044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D3BA847-2720-4787-9DA7-2128FF18558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663170" y="5686806"/>
                  <a:ext cx="311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037655B-FAA8-46F8-BB68-DF8E949AF0D9}"/>
                    </a:ext>
                  </a:extLst>
                </p14:cNvPr>
                <p14:cNvContentPartPr/>
                <p14:nvPr/>
              </p14:nvContentPartPr>
              <p14:xfrm>
                <a:off x="1999050" y="5622006"/>
                <a:ext cx="73080" cy="160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037655B-FAA8-46F8-BB68-DF8E949AF0D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994730" y="5617686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6AECAA1-E4F4-4457-AA9E-2FB1CE6D827D}"/>
                    </a:ext>
                  </a:extLst>
                </p14:cNvPr>
                <p14:cNvContentPartPr/>
                <p14:nvPr/>
              </p14:nvContentPartPr>
              <p14:xfrm>
                <a:off x="1979250" y="5687166"/>
                <a:ext cx="100440" cy="198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6AECAA1-E4F4-4457-AA9E-2FB1CE6D827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74930" y="5682846"/>
                  <a:ext cx="109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FD369EB-B6DD-4304-94F3-25FE07503C81}"/>
                    </a:ext>
                  </a:extLst>
                </p14:cNvPr>
                <p14:cNvContentPartPr/>
                <p14:nvPr/>
              </p14:nvContentPartPr>
              <p14:xfrm>
                <a:off x="2098770" y="5582046"/>
                <a:ext cx="57240" cy="151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FD369EB-B6DD-4304-94F3-25FE07503C8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094450" y="5577726"/>
                  <a:ext cx="65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4786FAF-4C8F-4031-AA8C-17D1104D5678}"/>
                    </a:ext>
                  </a:extLst>
                </p14:cNvPr>
                <p14:cNvContentPartPr/>
                <p14:nvPr/>
              </p14:nvContentPartPr>
              <p14:xfrm>
                <a:off x="2170410" y="5638566"/>
                <a:ext cx="92520" cy="748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4786FAF-4C8F-4031-AA8C-17D1104D567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166090" y="5634246"/>
                  <a:ext cx="1011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B62A15C-70E1-4989-AC97-4DC71DFE20DC}"/>
                    </a:ext>
                  </a:extLst>
                </p14:cNvPr>
                <p14:cNvContentPartPr/>
                <p14:nvPr/>
              </p14:nvContentPartPr>
              <p14:xfrm>
                <a:off x="2293170" y="5655126"/>
                <a:ext cx="113400" cy="52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B62A15C-70E1-4989-AC97-4DC71DFE20DC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288850" y="5650806"/>
                  <a:ext cx="122040" cy="6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B3BDFAE-4CEF-4FEB-B17C-B618072C1C61}"/>
              </a:ext>
            </a:extLst>
          </p:cNvPr>
          <p:cNvGrpSpPr/>
          <p:nvPr/>
        </p:nvGrpSpPr>
        <p:grpSpPr>
          <a:xfrm>
            <a:off x="8446650" y="5382606"/>
            <a:ext cx="2236680" cy="923760"/>
            <a:chOff x="8446650" y="5382606"/>
            <a:chExt cx="2236680" cy="92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337C91B-883A-424D-98A4-797862C1EB9B}"/>
                    </a:ext>
                  </a:extLst>
                </p14:cNvPr>
                <p14:cNvContentPartPr/>
                <p14:nvPr/>
              </p14:nvContentPartPr>
              <p14:xfrm>
                <a:off x="8617290" y="5736846"/>
                <a:ext cx="67320" cy="119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337C91B-883A-424D-98A4-797862C1EB9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12970" y="5732526"/>
                  <a:ext cx="759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ED91C35-F2B6-4E4E-9B5B-FA7A19EF7D5A}"/>
                    </a:ext>
                  </a:extLst>
                </p14:cNvPr>
                <p14:cNvContentPartPr/>
                <p14:nvPr/>
              </p14:nvContentPartPr>
              <p14:xfrm>
                <a:off x="8745450" y="5757726"/>
                <a:ext cx="75240" cy="1047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ED91C35-F2B6-4E4E-9B5B-FA7A19EF7D5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41130" y="5753406"/>
                  <a:ext cx="83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5FF2AA6-681D-4226-9F66-8DDBBE9B0294}"/>
                    </a:ext>
                  </a:extLst>
                </p14:cNvPr>
                <p14:cNvContentPartPr/>
                <p14:nvPr/>
              </p14:nvContentPartPr>
              <p14:xfrm>
                <a:off x="8889450" y="5777166"/>
                <a:ext cx="60120" cy="950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5FF2AA6-681D-4226-9F66-8DDBBE9B029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8885130" y="5772846"/>
                  <a:ext cx="68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C19F77F-43C5-4C99-8069-5A7EF35F7409}"/>
                    </a:ext>
                  </a:extLst>
                </p14:cNvPr>
                <p14:cNvContentPartPr/>
                <p14:nvPr/>
              </p14:nvContentPartPr>
              <p14:xfrm>
                <a:off x="8967930" y="5704086"/>
                <a:ext cx="66240" cy="198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C19F77F-43C5-4C99-8069-5A7EF35F740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963610" y="5699766"/>
                  <a:ext cx="74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6FD7D08-4FC1-4DD0-ADEA-679E58698AAE}"/>
                    </a:ext>
                  </a:extLst>
                </p14:cNvPr>
                <p14:cNvContentPartPr/>
                <p14:nvPr/>
              </p14:nvContentPartPr>
              <p14:xfrm>
                <a:off x="9106530" y="5729286"/>
                <a:ext cx="21600" cy="1436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6FD7D08-4FC1-4DD0-ADEA-679E58698A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102210" y="5724966"/>
                  <a:ext cx="302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CDD0C2C-45EF-41A4-B4AF-E4ED83FB9111}"/>
                    </a:ext>
                  </a:extLst>
                </p14:cNvPr>
                <p14:cNvContentPartPr/>
                <p14:nvPr/>
              </p14:nvContentPartPr>
              <p14:xfrm>
                <a:off x="9203010" y="5802366"/>
                <a:ext cx="128520" cy="9108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CDD0C2C-45EF-41A4-B4AF-E4ED83FB911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198690" y="5798046"/>
                  <a:ext cx="13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063EBCF-2E89-4287-8F5B-5DF44E81EB30}"/>
                    </a:ext>
                  </a:extLst>
                </p14:cNvPr>
                <p14:cNvContentPartPr/>
                <p14:nvPr/>
              </p14:nvContentPartPr>
              <p14:xfrm>
                <a:off x="9393090" y="5807046"/>
                <a:ext cx="87480" cy="1249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063EBCF-2E89-4287-8F5B-5DF44E81EB30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388770" y="5802726"/>
                  <a:ext cx="961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0DB669F-7A49-4D2B-9F0C-05715B92DDF4}"/>
                    </a:ext>
                  </a:extLst>
                </p14:cNvPr>
                <p14:cNvContentPartPr/>
                <p14:nvPr/>
              </p14:nvContentPartPr>
              <p14:xfrm>
                <a:off x="9848130" y="5764926"/>
                <a:ext cx="148680" cy="2120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0DB669F-7A49-4D2B-9F0C-05715B92DDF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843810" y="5760606"/>
                  <a:ext cx="157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7F96E6D-192B-4189-89EB-E152E01D5E8E}"/>
                    </a:ext>
                  </a:extLst>
                </p14:cNvPr>
                <p14:cNvContentPartPr/>
                <p14:nvPr/>
              </p14:nvContentPartPr>
              <p14:xfrm>
                <a:off x="9845250" y="5591046"/>
                <a:ext cx="188640" cy="1188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7F96E6D-192B-4189-89EB-E152E01D5E8E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9840930" y="5586726"/>
                  <a:ext cx="197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F70256-5A20-4B92-B34B-340B23047EE2}"/>
                    </a:ext>
                  </a:extLst>
                </p14:cNvPr>
                <p14:cNvContentPartPr/>
                <p14:nvPr/>
              </p14:nvContentPartPr>
              <p14:xfrm>
                <a:off x="10123530" y="5753046"/>
                <a:ext cx="72360" cy="236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F70256-5A20-4B92-B34B-340B23047EE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119210" y="5748726"/>
                  <a:ext cx="810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9280ED4-5706-4A77-8179-7BAED2EAE2C0}"/>
                    </a:ext>
                  </a:extLst>
                </p14:cNvPr>
                <p14:cNvContentPartPr/>
                <p14:nvPr/>
              </p14:nvContentPartPr>
              <p14:xfrm>
                <a:off x="10245210" y="5860686"/>
                <a:ext cx="133200" cy="1148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9280ED4-5706-4A77-8179-7BAED2EAE2C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0240890" y="5856366"/>
                  <a:ext cx="1418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C81F33F-E100-44F8-A1EA-046AE3B370A9}"/>
                    </a:ext>
                  </a:extLst>
                </p14:cNvPr>
                <p14:cNvContentPartPr/>
                <p14:nvPr/>
              </p14:nvContentPartPr>
              <p14:xfrm>
                <a:off x="10355010" y="5700846"/>
                <a:ext cx="259560" cy="3286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C81F33F-E100-44F8-A1EA-046AE3B370A9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350690" y="5696526"/>
                  <a:ext cx="2682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1B0ADD-718C-4852-B555-E568E24FD56F}"/>
                    </a:ext>
                  </a:extLst>
                </p14:cNvPr>
                <p14:cNvContentPartPr/>
                <p14:nvPr/>
              </p14:nvContentPartPr>
              <p14:xfrm>
                <a:off x="8459970" y="5481606"/>
                <a:ext cx="2094480" cy="824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1B0ADD-718C-4852-B555-E568E24FD56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455650" y="5477286"/>
                  <a:ext cx="2103120" cy="83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61FB7F92-F9E5-4B0B-84B7-FF36A605C29C}"/>
                    </a:ext>
                  </a:extLst>
                </p14:cNvPr>
                <p14:cNvContentPartPr/>
                <p14:nvPr/>
              </p14:nvContentPartPr>
              <p14:xfrm>
                <a:off x="8446650" y="5382606"/>
                <a:ext cx="2236680" cy="9093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61FB7F92-F9E5-4B0B-84B7-FF36A605C29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442330" y="5378286"/>
                  <a:ext cx="2245320" cy="9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39B881EB-41D7-4E8D-B65D-CCECE78143CE}"/>
              </a:ext>
            </a:extLst>
          </p:cNvPr>
          <p:cNvGrpSpPr/>
          <p:nvPr/>
        </p:nvGrpSpPr>
        <p:grpSpPr>
          <a:xfrm>
            <a:off x="1371570" y="4885086"/>
            <a:ext cx="157320" cy="189360"/>
            <a:chOff x="1371570" y="4885086"/>
            <a:chExt cx="157320" cy="18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7522A76-2829-4EFD-98AB-7FF625126D7D}"/>
                    </a:ext>
                  </a:extLst>
                </p14:cNvPr>
                <p14:cNvContentPartPr/>
                <p14:nvPr/>
              </p14:nvContentPartPr>
              <p14:xfrm>
                <a:off x="1419810" y="4885086"/>
                <a:ext cx="35640" cy="1854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7522A76-2829-4EFD-98AB-7FF625126D7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415490" y="4880766"/>
                  <a:ext cx="44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22048C6-460C-42D4-A13B-8811B66922BB}"/>
                    </a:ext>
                  </a:extLst>
                </p14:cNvPr>
                <p14:cNvContentPartPr/>
                <p14:nvPr/>
              </p14:nvContentPartPr>
              <p14:xfrm>
                <a:off x="1371570" y="4956006"/>
                <a:ext cx="157320" cy="1184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22048C6-460C-42D4-A13B-8811B66922B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367250" y="4951686"/>
                  <a:ext cx="16596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CE82FA28-A3B3-47C5-BF33-652BC83DEAEE}"/>
              </a:ext>
            </a:extLst>
          </p:cNvPr>
          <p:cNvGrpSpPr/>
          <p:nvPr/>
        </p:nvGrpSpPr>
        <p:grpSpPr>
          <a:xfrm>
            <a:off x="1591170" y="4455246"/>
            <a:ext cx="501480" cy="253440"/>
            <a:chOff x="1591170" y="4455246"/>
            <a:chExt cx="501480" cy="253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C553D1-5895-480C-BADE-653B1E32195B}"/>
                    </a:ext>
                  </a:extLst>
                </p14:cNvPr>
                <p14:cNvContentPartPr/>
                <p14:nvPr/>
              </p14:nvContentPartPr>
              <p14:xfrm>
                <a:off x="1591170" y="4601046"/>
                <a:ext cx="89640" cy="107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C553D1-5895-480C-BADE-653B1E32195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586850" y="4596726"/>
                  <a:ext cx="9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AB5F5B6-AE8B-493C-B5C5-5FB484BE8423}"/>
                    </a:ext>
                  </a:extLst>
                </p14:cNvPr>
                <p14:cNvContentPartPr/>
                <p14:nvPr/>
              </p14:nvContentPartPr>
              <p14:xfrm>
                <a:off x="1744530" y="4651806"/>
                <a:ext cx="67320" cy="230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AB5F5B6-AE8B-493C-B5C5-5FB484BE842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40210" y="4647486"/>
                  <a:ext cx="75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41B7186-438C-4C92-AB46-472BFB3BF094}"/>
                    </a:ext>
                  </a:extLst>
                </p14:cNvPr>
                <p14:cNvContentPartPr/>
                <p14:nvPr/>
              </p14:nvContentPartPr>
              <p14:xfrm>
                <a:off x="1835610" y="4455246"/>
                <a:ext cx="257040" cy="189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41B7186-438C-4C92-AB46-472BFB3BF09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831290" y="4450926"/>
                  <a:ext cx="265680" cy="19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63774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Minimum Cuts in Near Linear Time (Sketch)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22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2678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Karger came up with a highly original approach to the minimum cut problem.</a:t>
                </a:r>
              </a:p>
              <a:p>
                <a:endParaRPr lang="en-CA" sz="2000" dirty="0"/>
              </a:p>
              <a:p>
                <a:r>
                  <a:rPr lang="en-CA" sz="2000" b="1" dirty="0"/>
                  <a:t>Theorem</a:t>
                </a:r>
                <a:r>
                  <a:rPr lang="en-CA" sz="2000" dirty="0"/>
                  <a:t> (</a:t>
                </a:r>
                <a:r>
                  <a:rPr lang="en-CA" sz="2000" dirty="0" err="1"/>
                  <a:t>Tutte</a:t>
                </a:r>
                <a:r>
                  <a:rPr lang="en-CA" sz="2000" dirty="0"/>
                  <a:t>) If G has min-cut value c, then G has c/2 edge-disjoint spanning trees.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If we have these edge-disjoint trees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CA" sz="2000" dirty="0"/>
                  <a:t>, then we know that one of these trees, say T, crossed a minimum cut S at most twice.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Karger realized that if we are given T, then we can find S in near linear time using dynamic programming.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2678234"/>
              </a:xfrm>
              <a:prstGeom prst="rect">
                <a:avLst/>
              </a:prstGeom>
              <a:blipFill>
                <a:blip r:embed="rId2"/>
                <a:stretch>
                  <a:fillRect l="-556" t="-1367" r="-333" b="-31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BCC1121-D70D-44E8-8C77-E7F8328DED51}"/>
                  </a:ext>
                </a:extLst>
              </p14:cNvPr>
              <p14:cNvContentPartPr/>
              <p14:nvPr/>
            </p14:nvContentPartPr>
            <p14:xfrm>
              <a:off x="3291480" y="1001880"/>
              <a:ext cx="7410240" cy="56307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BCC1121-D70D-44E8-8C77-E7F8328DED5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2120" y="992520"/>
                <a:ext cx="7428960" cy="564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74629416-28EB-4001-B1DA-519C83202AC1}"/>
              </a:ext>
            </a:extLst>
          </p:cNvPr>
          <p:cNvGrpSpPr/>
          <p:nvPr/>
        </p:nvGrpSpPr>
        <p:grpSpPr>
          <a:xfrm>
            <a:off x="9389850" y="4217286"/>
            <a:ext cx="991080" cy="1524960"/>
            <a:chOff x="9389850" y="4217286"/>
            <a:chExt cx="991080" cy="152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B79EA26-CDD4-4644-9F48-44A9624E66F0}"/>
                    </a:ext>
                  </a:extLst>
                </p14:cNvPr>
                <p14:cNvContentPartPr/>
                <p14:nvPr/>
              </p14:nvContentPartPr>
              <p14:xfrm>
                <a:off x="9401370" y="4629126"/>
                <a:ext cx="979560" cy="8582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B79EA26-CDD4-4644-9F48-44A9624E66F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397050" y="4624806"/>
                  <a:ext cx="988200" cy="86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4FACD4-0977-468B-9DC7-41FEBD807F1A}"/>
                    </a:ext>
                  </a:extLst>
                </p14:cNvPr>
                <p14:cNvContentPartPr/>
                <p14:nvPr/>
              </p14:nvContentPartPr>
              <p14:xfrm>
                <a:off x="9519450" y="4508886"/>
                <a:ext cx="368640" cy="12333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4FACD4-0977-468B-9DC7-41FEBD807F1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515130" y="4504566"/>
                  <a:ext cx="377280" cy="12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04C15D-1C0D-4455-A66F-DE8025C3785B}"/>
                    </a:ext>
                  </a:extLst>
                </p14:cNvPr>
                <p14:cNvContentPartPr/>
                <p14:nvPr/>
              </p14:nvContentPartPr>
              <p14:xfrm>
                <a:off x="9392010" y="4217286"/>
                <a:ext cx="156960" cy="24660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04C15D-1C0D-4455-A66F-DE8025C3785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387690" y="4212966"/>
                  <a:ext cx="1656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8B946C8-8A0D-4FB4-867D-2AAA95B8E32C}"/>
                    </a:ext>
                  </a:extLst>
                </p14:cNvPr>
                <p14:cNvContentPartPr/>
                <p14:nvPr/>
              </p14:nvContentPartPr>
              <p14:xfrm>
                <a:off x="9640770" y="4828926"/>
                <a:ext cx="249480" cy="125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8B946C8-8A0D-4FB4-867D-2AAA95B8E32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636450" y="4824606"/>
                  <a:ext cx="258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C316ED8-915D-49D3-B25E-363D71BA65AB}"/>
                    </a:ext>
                  </a:extLst>
                </p14:cNvPr>
                <p14:cNvContentPartPr/>
                <p14:nvPr/>
              </p14:nvContentPartPr>
              <p14:xfrm>
                <a:off x="9709170" y="4967526"/>
                <a:ext cx="202680" cy="838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C316ED8-915D-49D3-B25E-363D71BA65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704850" y="4963206"/>
                  <a:ext cx="211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713C4B9-B5B8-43BA-BE77-040CA3FA1CD7}"/>
                    </a:ext>
                  </a:extLst>
                </p14:cNvPr>
                <p14:cNvContentPartPr/>
                <p14:nvPr/>
              </p14:nvContentPartPr>
              <p14:xfrm>
                <a:off x="9734730" y="5099286"/>
                <a:ext cx="238320" cy="1742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713C4B9-B5B8-43BA-BE77-040CA3FA1CD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730410" y="5094966"/>
                  <a:ext cx="2469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020F91D-3F48-4463-9811-C5980C6FD394}"/>
                    </a:ext>
                  </a:extLst>
                </p14:cNvPr>
                <p14:cNvContentPartPr/>
                <p14:nvPr/>
              </p14:nvContentPartPr>
              <p14:xfrm>
                <a:off x="10015890" y="4863126"/>
                <a:ext cx="102240" cy="864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020F91D-3F48-4463-9811-C5980C6FD39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011570" y="4858806"/>
                  <a:ext cx="110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FFA2F9A-E741-4E4B-A7E3-959D7D291293}"/>
                    </a:ext>
                  </a:extLst>
                </p14:cNvPr>
                <p14:cNvContentPartPr/>
                <p14:nvPr/>
              </p14:nvContentPartPr>
              <p14:xfrm>
                <a:off x="9651570" y="4792566"/>
                <a:ext cx="308160" cy="1450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FFA2F9A-E741-4E4B-A7E3-959D7D29129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47250" y="4788246"/>
                  <a:ext cx="316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4CA440F-22F4-466E-8097-94F45277CCBF}"/>
                    </a:ext>
                  </a:extLst>
                </p14:cNvPr>
                <p14:cNvContentPartPr/>
                <p14:nvPr/>
              </p14:nvContentPartPr>
              <p14:xfrm>
                <a:off x="9389850" y="4884006"/>
                <a:ext cx="258120" cy="2739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4CA440F-22F4-466E-8097-94F45277CCB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5530" y="4879686"/>
                  <a:ext cx="2667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1C3E440-5EE4-4945-A162-A66AC723FFF6}"/>
                    </a:ext>
                  </a:extLst>
                </p14:cNvPr>
                <p14:cNvContentPartPr/>
                <p14:nvPr/>
              </p14:nvContentPartPr>
              <p14:xfrm>
                <a:off x="9915450" y="4764846"/>
                <a:ext cx="415800" cy="542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1C3E440-5EE4-4945-A162-A66AC723FFF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911130" y="4760526"/>
                  <a:ext cx="42444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29AC674-DA5A-4413-AA6F-4CA5C8523CFF}"/>
                    </a:ext>
                  </a:extLst>
                </p14:cNvPr>
                <p14:cNvContentPartPr/>
                <p14:nvPr/>
              </p14:nvContentPartPr>
              <p14:xfrm>
                <a:off x="9736170" y="5198286"/>
                <a:ext cx="518760" cy="1054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29AC674-DA5A-4413-AA6F-4CA5C8523CF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31850" y="5193966"/>
                  <a:ext cx="5274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FAFD26-63C2-4662-8F92-2CE5085697EC}"/>
                    </a:ext>
                  </a:extLst>
                </p14:cNvPr>
                <p14:cNvContentPartPr/>
                <p14:nvPr/>
              </p14:nvContentPartPr>
              <p14:xfrm>
                <a:off x="9797010" y="5183886"/>
                <a:ext cx="365040" cy="156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FAFD26-63C2-4662-8F92-2CE5085697E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92690" y="5179566"/>
                  <a:ext cx="373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33EF561-7DD3-4CC0-B20B-F6C02A210962}"/>
                    </a:ext>
                  </a:extLst>
                </p14:cNvPr>
                <p14:cNvContentPartPr/>
                <p14:nvPr/>
              </p14:nvContentPartPr>
              <p14:xfrm>
                <a:off x="9542850" y="5274246"/>
                <a:ext cx="238680" cy="2192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33EF561-7DD3-4CC0-B20B-F6C02A21096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538530" y="5269926"/>
                  <a:ext cx="2473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1A7EB5F-30B2-45C5-80C8-80C86689C130}"/>
              </a:ext>
            </a:extLst>
          </p:cNvPr>
          <p:cNvGrpSpPr/>
          <p:nvPr/>
        </p:nvGrpSpPr>
        <p:grpSpPr>
          <a:xfrm>
            <a:off x="3307650" y="3872766"/>
            <a:ext cx="2243880" cy="2144520"/>
            <a:chOff x="3307650" y="3872766"/>
            <a:chExt cx="2243880" cy="21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C80DB43-8997-451B-A7BC-17C426DD3149}"/>
                    </a:ext>
                  </a:extLst>
                </p14:cNvPr>
                <p14:cNvContentPartPr/>
                <p14:nvPr/>
              </p14:nvContentPartPr>
              <p14:xfrm>
                <a:off x="3877170" y="4102806"/>
                <a:ext cx="92520" cy="3240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C80DB43-8997-451B-A7BC-17C426DD314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72850" y="4098486"/>
                  <a:ext cx="101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4A8AB52-EEA2-4C61-A469-32E9C540972E}"/>
                    </a:ext>
                  </a:extLst>
                </p14:cNvPr>
                <p14:cNvContentPartPr/>
                <p14:nvPr/>
              </p14:nvContentPartPr>
              <p14:xfrm>
                <a:off x="3657570" y="4403406"/>
                <a:ext cx="283680" cy="2815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4A8AB52-EEA2-4C61-A469-32E9C54097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653250" y="4399086"/>
                  <a:ext cx="29232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C11CFFD-B039-4ACD-8124-FDC2D23965C9}"/>
                    </a:ext>
                  </a:extLst>
                </p14:cNvPr>
                <p14:cNvContentPartPr/>
                <p14:nvPr/>
              </p14:nvContentPartPr>
              <p14:xfrm>
                <a:off x="3932610" y="4435806"/>
                <a:ext cx="276120" cy="306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C11CFFD-B039-4ACD-8124-FDC2D23965C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928290" y="4431486"/>
                  <a:ext cx="28476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F8D87C-6C22-47DB-A98B-98F3453A8663}"/>
                    </a:ext>
                  </a:extLst>
                </p14:cNvPr>
                <p14:cNvContentPartPr/>
                <p14:nvPr/>
              </p14:nvContentPartPr>
              <p14:xfrm>
                <a:off x="3999930" y="4735686"/>
                <a:ext cx="461880" cy="3812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F8D87C-6C22-47DB-A98B-98F3453A866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95610" y="4731366"/>
                  <a:ext cx="4705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ECFD9D6-1E5B-4726-A62E-A8FB9A67555E}"/>
                    </a:ext>
                  </a:extLst>
                </p14:cNvPr>
                <p14:cNvContentPartPr/>
                <p14:nvPr/>
              </p14:nvContentPartPr>
              <p14:xfrm>
                <a:off x="3746490" y="5097486"/>
                <a:ext cx="320760" cy="420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ECFD9D6-1E5B-4726-A62E-A8FB9A67555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742170" y="5093166"/>
                  <a:ext cx="3294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1DBC459-37B7-4FF8-8CDA-14647C1DB9D5}"/>
                    </a:ext>
                  </a:extLst>
                </p14:cNvPr>
                <p14:cNvContentPartPr/>
                <p14:nvPr/>
              </p14:nvContentPartPr>
              <p14:xfrm>
                <a:off x="4514370" y="5118006"/>
                <a:ext cx="282600" cy="369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1DBC459-37B7-4FF8-8CDA-14647C1DB9D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510050" y="5113686"/>
                  <a:ext cx="2912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553D244-D43A-4A1B-99D8-F3261EF4DCBF}"/>
                    </a:ext>
                  </a:extLst>
                </p14:cNvPr>
                <p14:cNvContentPartPr/>
                <p14:nvPr/>
              </p14:nvContentPartPr>
              <p14:xfrm>
                <a:off x="4558650" y="5094246"/>
                <a:ext cx="532800" cy="1022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553D244-D43A-4A1B-99D8-F3261EF4DCB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554330" y="5089926"/>
                  <a:ext cx="541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BC74318-D33A-4360-9D48-D5D07A8C306E}"/>
                    </a:ext>
                  </a:extLst>
                </p14:cNvPr>
                <p14:cNvContentPartPr/>
                <p14:nvPr/>
              </p14:nvContentPartPr>
              <p14:xfrm>
                <a:off x="4602570" y="5081646"/>
                <a:ext cx="430200" cy="268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BC74318-D33A-4360-9D48-D5D07A8C306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98250" y="5077326"/>
                  <a:ext cx="4388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A5DD9BF-6934-4F84-8057-9377DC811042}"/>
                    </a:ext>
                  </a:extLst>
                </p14:cNvPr>
                <p14:cNvContentPartPr/>
                <p14:nvPr/>
              </p14:nvContentPartPr>
              <p14:xfrm>
                <a:off x="5283690" y="4496646"/>
                <a:ext cx="262800" cy="457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A5DD9BF-6934-4F84-8057-9377DC81104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79370" y="4492326"/>
                  <a:ext cx="2714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B40453E-A79F-47C2-9656-80DA010E8C8F}"/>
                    </a:ext>
                  </a:extLst>
                </p14:cNvPr>
                <p14:cNvContentPartPr/>
                <p14:nvPr/>
              </p14:nvContentPartPr>
              <p14:xfrm>
                <a:off x="5412930" y="4571166"/>
                <a:ext cx="70200" cy="190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B40453E-A79F-47C2-9656-80DA010E8C8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08610" y="4566846"/>
                  <a:ext cx="78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2BE7B16-F6B6-45A4-89A6-A49F78CA8595}"/>
                    </a:ext>
                  </a:extLst>
                </p14:cNvPr>
                <p14:cNvContentPartPr/>
                <p14:nvPr/>
              </p14:nvContentPartPr>
              <p14:xfrm>
                <a:off x="3984810" y="4482966"/>
                <a:ext cx="182880" cy="165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2BE7B16-F6B6-45A4-89A6-A49F78CA859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980490" y="4478646"/>
                  <a:ext cx="1915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DA30AEE-4ED8-46AF-AA13-E0333A4F10CD}"/>
                    </a:ext>
                  </a:extLst>
                </p14:cNvPr>
                <p14:cNvContentPartPr/>
                <p14:nvPr/>
              </p14:nvContentPartPr>
              <p14:xfrm>
                <a:off x="4051050" y="4470006"/>
                <a:ext cx="23040" cy="2289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DA30AEE-4ED8-46AF-AA13-E0333A4F10C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046730" y="4465686"/>
                  <a:ext cx="316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A4789C9-2207-4D55-B2AC-583514C4E2C5}"/>
                    </a:ext>
                  </a:extLst>
                </p14:cNvPr>
                <p14:cNvContentPartPr/>
                <p14:nvPr/>
              </p14:nvContentPartPr>
              <p14:xfrm>
                <a:off x="3307650" y="3872766"/>
                <a:ext cx="859680" cy="9637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A4789C9-2207-4D55-B2AC-583514C4E2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3330" y="3868446"/>
                  <a:ext cx="868320" cy="9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80B6A4E6-6C3D-4656-91E0-737F18D5D72C}"/>
                    </a:ext>
                  </a:extLst>
                </p14:cNvPr>
                <p14:cNvContentPartPr/>
                <p14:nvPr/>
              </p14:nvContentPartPr>
              <p14:xfrm>
                <a:off x="3650730" y="4397286"/>
                <a:ext cx="1900800" cy="1620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80B6A4E6-6C3D-4656-91E0-737F18D5D72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646410" y="4392966"/>
                  <a:ext cx="1909440" cy="162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A442D5-543A-4BAB-ABD6-E886CF437068}"/>
                  </a:ext>
                </a:extLst>
              </p14:cNvPr>
              <p14:cNvContentPartPr/>
              <p14:nvPr/>
            </p14:nvContentPartPr>
            <p14:xfrm>
              <a:off x="2909130" y="4285686"/>
              <a:ext cx="149400" cy="22500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A442D5-543A-4BAB-ABD6-E886CF43706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904810" y="4281366"/>
                <a:ext cx="15804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A2EAA502-26A6-46EC-B6E8-B976B79202E7}"/>
              </a:ext>
            </a:extLst>
          </p:cNvPr>
          <p:cNvGrpSpPr/>
          <p:nvPr/>
        </p:nvGrpSpPr>
        <p:grpSpPr>
          <a:xfrm>
            <a:off x="6616410" y="4524726"/>
            <a:ext cx="1510200" cy="189000"/>
            <a:chOff x="6616410" y="4524726"/>
            <a:chExt cx="1510200" cy="189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B1B9202-CD22-4228-8F12-1F712676A610}"/>
                    </a:ext>
                  </a:extLst>
                </p14:cNvPr>
                <p14:cNvContentPartPr/>
                <p14:nvPr/>
              </p14:nvContentPartPr>
              <p14:xfrm>
                <a:off x="6616410" y="4614366"/>
                <a:ext cx="126360" cy="99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B1B9202-CD22-4228-8F12-1F712676A61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12090" y="4610046"/>
                  <a:ext cx="135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CE17180-2B33-4F37-9645-F0CE6415BA54}"/>
                    </a:ext>
                  </a:extLst>
                </p14:cNvPr>
                <p14:cNvContentPartPr/>
                <p14:nvPr/>
              </p14:nvContentPartPr>
              <p14:xfrm>
                <a:off x="6998370" y="4604646"/>
                <a:ext cx="95760" cy="103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CE17180-2B33-4F37-9645-F0CE6415BA5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994050" y="4600326"/>
                  <a:ext cx="1044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884A34-7BCA-4841-97AF-88E4D61E7AA8}"/>
                    </a:ext>
                  </a:extLst>
                </p14:cNvPr>
                <p14:cNvContentPartPr/>
                <p14:nvPr/>
              </p14:nvContentPartPr>
              <p14:xfrm>
                <a:off x="7164330" y="4603566"/>
                <a:ext cx="92160" cy="918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884A34-7BCA-4841-97AF-88E4D61E7A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60010" y="4599246"/>
                  <a:ext cx="100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365AD79-21BA-4811-995A-BA6FC1FC78F5}"/>
                    </a:ext>
                  </a:extLst>
                </p14:cNvPr>
                <p14:cNvContentPartPr/>
                <p14:nvPr/>
              </p14:nvContentPartPr>
              <p14:xfrm>
                <a:off x="7324890" y="4636326"/>
                <a:ext cx="90720" cy="594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365AD79-21BA-4811-995A-BA6FC1FC78F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20570" y="4632006"/>
                  <a:ext cx="99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A95EB56-72BA-4E9B-84FA-F19E1B34D788}"/>
                    </a:ext>
                  </a:extLst>
                </p14:cNvPr>
                <p14:cNvContentPartPr/>
                <p14:nvPr/>
              </p14:nvContentPartPr>
              <p14:xfrm>
                <a:off x="7427850" y="4537326"/>
                <a:ext cx="189720" cy="1443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A95EB56-72BA-4E9B-84FA-F19E1B34D78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23530" y="4533006"/>
                  <a:ext cx="198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6D53F24-B020-4A5E-B001-4F724D0B6AF0}"/>
                    </a:ext>
                  </a:extLst>
                </p14:cNvPr>
                <p14:cNvContentPartPr/>
                <p14:nvPr/>
              </p14:nvContentPartPr>
              <p14:xfrm>
                <a:off x="7558890" y="4539126"/>
                <a:ext cx="54720" cy="41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6D53F24-B020-4A5E-B001-4F724D0B6A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54570" y="4534806"/>
                  <a:ext cx="633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FCE8CAE-EBFC-4C3E-A490-3600E6292E56}"/>
                    </a:ext>
                  </a:extLst>
                </p14:cNvPr>
                <p14:cNvContentPartPr/>
                <p14:nvPr/>
              </p14:nvContentPartPr>
              <p14:xfrm>
                <a:off x="7666530" y="4524726"/>
                <a:ext cx="139680" cy="1764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FCE8CAE-EBFC-4C3E-A490-3600E6292E5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662210" y="4520406"/>
                  <a:ext cx="148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7ABC85-7413-4D50-A745-AB6CAD826498}"/>
                    </a:ext>
                  </a:extLst>
                </p14:cNvPr>
                <p14:cNvContentPartPr/>
                <p14:nvPr/>
              </p14:nvContentPartPr>
              <p14:xfrm>
                <a:off x="7815930" y="4592046"/>
                <a:ext cx="101520" cy="9144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7ABC85-7413-4D50-A745-AB6CAD82649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811610" y="4587726"/>
                  <a:ext cx="1101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3FAEDDA-080F-4282-881E-1B8B485A58D9}"/>
                    </a:ext>
                  </a:extLst>
                </p14:cNvPr>
                <p14:cNvContentPartPr/>
                <p14:nvPr/>
              </p14:nvContentPartPr>
              <p14:xfrm>
                <a:off x="7927890" y="4551366"/>
                <a:ext cx="85680" cy="1558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3FAEDDA-080F-4282-881E-1B8B485A58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923570" y="4547046"/>
                  <a:ext cx="94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7E7B1E7-43B6-4AE4-9803-1CFF4D1953CD}"/>
                    </a:ext>
                  </a:extLst>
                </p14:cNvPr>
                <p14:cNvContentPartPr/>
                <p14:nvPr/>
              </p14:nvContentPartPr>
              <p14:xfrm>
                <a:off x="8077290" y="4598886"/>
                <a:ext cx="49320" cy="716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7E7B1E7-43B6-4AE4-9803-1CFF4D1953C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72970" y="4594566"/>
                  <a:ext cx="5796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C050CFD-7847-4F1A-A60A-66BFD5F90C7E}"/>
              </a:ext>
            </a:extLst>
          </p:cNvPr>
          <p:cNvGrpSpPr/>
          <p:nvPr/>
        </p:nvGrpSpPr>
        <p:grpSpPr>
          <a:xfrm>
            <a:off x="7267290" y="4901646"/>
            <a:ext cx="444240" cy="199080"/>
            <a:chOff x="7267290" y="4901646"/>
            <a:chExt cx="444240" cy="199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DA4EE05-45A9-4919-85A1-35C6F3B02FA5}"/>
                    </a:ext>
                  </a:extLst>
                </p14:cNvPr>
                <p14:cNvContentPartPr/>
                <p14:nvPr/>
              </p14:nvContentPartPr>
              <p14:xfrm>
                <a:off x="7267290" y="4960326"/>
                <a:ext cx="71640" cy="140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DA4EE05-45A9-4919-85A1-35C6F3B02FA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262970" y="4956006"/>
                  <a:ext cx="80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1778F1-DCEA-477D-93D0-FDE9C43415F8}"/>
                    </a:ext>
                  </a:extLst>
                </p14:cNvPr>
                <p14:cNvContentPartPr/>
                <p14:nvPr/>
              </p14:nvContentPartPr>
              <p14:xfrm>
                <a:off x="7409850" y="4999926"/>
                <a:ext cx="105840" cy="77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1778F1-DCEA-477D-93D0-FDE9C43415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405530" y="4995606"/>
                  <a:ext cx="114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96EDFE9-94D8-407B-A1E0-5188E0F7A4B7}"/>
                    </a:ext>
                  </a:extLst>
                </p14:cNvPr>
                <p14:cNvContentPartPr/>
                <p14:nvPr/>
              </p14:nvContentPartPr>
              <p14:xfrm>
                <a:off x="7505250" y="4901646"/>
                <a:ext cx="206280" cy="180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96EDFE9-94D8-407B-A1E0-5188E0F7A4B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500930" y="4897326"/>
                  <a:ext cx="214920" cy="189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450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Minimum Cuts in Near Linear Time (Sketch)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23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3962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There is an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𝑚𝑐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 algorithm to find these disjoint trees, but too slow for our purpose.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Karger’s idea, of course, is to use his graph </a:t>
                </a:r>
                <a:r>
                  <a:rPr lang="en-CA" sz="2000" dirty="0" err="1"/>
                  <a:t>sparsification</a:t>
                </a:r>
                <a:r>
                  <a:rPr lang="en-CA" sz="2000" dirty="0"/>
                  <a:t> result.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He used the uniform sampling algorithm described above to </a:t>
                </a:r>
                <a:r>
                  <a:rPr lang="en-CA" sz="2000" dirty="0" err="1"/>
                  <a:t>sparsify</a:t>
                </a:r>
                <a:r>
                  <a:rPr lang="en-CA" sz="2000" dirty="0"/>
                  <a:t> the graph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so that it’s min-cut value is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 we can use the above algorithm to find the disjoint trees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Then, one of these trees would cross a min-cut at most twice.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So, running the dynamic programming on these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CA" sz="2000" dirty="0"/>
                  <a:t> trees, we find a min cut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CA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CA" sz="2000" dirty="0"/>
                  <a:t> time.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3962239"/>
              </a:xfrm>
              <a:prstGeom prst="rect">
                <a:avLst/>
              </a:prstGeom>
              <a:blipFill>
                <a:blip r:embed="rId2"/>
                <a:stretch>
                  <a:fillRect l="-556" t="-615" b="-184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8185FCB-5561-44BF-A3CE-2C5FC3A46D33}"/>
                  </a:ext>
                </a:extLst>
              </p14:cNvPr>
              <p14:cNvContentPartPr/>
              <p14:nvPr/>
            </p14:nvContentPartPr>
            <p14:xfrm>
              <a:off x="7571880" y="2916000"/>
              <a:ext cx="4002480" cy="2021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8185FCB-5561-44BF-A3CE-2C5FC3A46D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62520" y="2906640"/>
                <a:ext cx="4021200" cy="20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268C69F1-D806-4EB9-ABCA-D5769A5BF58D}"/>
              </a:ext>
            </a:extLst>
          </p:cNvPr>
          <p:cNvGrpSpPr/>
          <p:nvPr/>
        </p:nvGrpSpPr>
        <p:grpSpPr>
          <a:xfrm>
            <a:off x="5501850" y="5259486"/>
            <a:ext cx="1602720" cy="1101600"/>
            <a:chOff x="5501850" y="5259486"/>
            <a:chExt cx="1602720" cy="11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C00A17B-C25B-4B14-87C7-9B4CDE1E3C72}"/>
                    </a:ext>
                  </a:extLst>
                </p14:cNvPr>
                <p14:cNvContentPartPr/>
                <p14:nvPr/>
              </p14:nvContentPartPr>
              <p14:xfrm>
                <a:off x="5546850" y="5535606"/>
                <a:ext cx="869400" cy="825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C00A17B-C25B-4B14-87C7-9B4CDE1E3C7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542530" y="5531286"/>
                  <a:ext cx="878040" cy="83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5E96D92-FDE5-41F6-A4B5-AB9A6BB5FA0C}"/>
                    </a:ext>
                  </a:extLst>
                </p14:cNvPr>
                <p14:cNvContentPartPr/>
                <p14:nvPr/>
              </p14:nvContentPartPr>
              <p14:xfrm>
                <a:off x="5501850" y="5259486"/>
                <a:ext cx="160560" cy="2588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5E96D92-FDE5-41F6-A4B5-AB9A6BB5FA0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97530" y="5255166"/>
                  <a:ext cx="169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3F82E9C-C5D0-4A88-9145-89CF29349FB2}"/>
                    </a:ext>
                  </a:extLst>
                </p14:cNvPr>
                <p14:cNvContentPartPr/>
                <p14:nvPr/>
              </p14:nvContentPartPr>
              <p14:xfrm>
                <a:off x="6157770" y="5592126"/>
                <a:ext cx="408240" cy="1515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3F82E9C-C5D0-4A88-9145-89CF29349FB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153450" y="5587806"/>
                  <a:ext cx="416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AEF8B3C-F9E4-4EA2-AD19-20E307DEE840}"/>
                    </a:ext>
                  </a:extLst>
                </p14:cNvPr>
                <p14:cNvContentPartPr/>
                <p14:nvPr/>
              </p14:nvContentPartPr>
              <p14:xfrm>
                <a:off x="6227610" y="5715966"/>
                <a:ext cx="378720" cy="1098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AEF8B3C-F9E4-4EA2-AD19-20E307DEE84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223290" y="5711646"/>
                  <a:ext cx="387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9BD8A8D-14CA-42D5-AEFB-EE9E024ADD4C}"/>
                    </a:ext>
                  </a:extLst>
                </p14:cNvPr>
                <p14:cNvContentPartPr/>
                <p14:nvPr/>
              </p14:nvContentPartPr>
              <p14:xfrm>
                <a:off x="6281970" y="5880126"/>
                <a:ext cx="311760" cy="239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9BD8A8D-14CA-42D5-AEFB-EE9E024ADD4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277650" y="5875806"/>
                  <a:ext cx="3204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5B0131E-2D17-43DD-9772-35268A7AFBE4}"/>
                    </a:ext>
                  </a:extLst>
                </p14:cNvPr>
                <p14:cNvContentPartPr/>
                <p14:nvPr/>
              </p14:nvContentPartPr>
              <p14:xfrm>
                <a:off x="6320490" y="6189726"/>
                <a:ext cx="325440" cy="44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5B0131E-2D17-43DD-9772-35268A7AFB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316170" y="6185406"/>
                  <a:ext cx="334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0B30953-E727-4683-B60C-AE33AD807156}"/>
                    </a:ext>
                  </a:extLst>
                </p14:cNvPr>
                <p14:cNvContentPartPr/>
                <p14:nvPr/>
              </p14:nvContentPartPr>
              <p14:xfrm>
                <a:off x="6715050" y="5277486"/>
                <a:ext cx="55080" cy="1472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0B30953-E727-4683-B60C-AE33AD8071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710730" y="5273166"/>
                  <a:ext cx="63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5340D2A-6501-4E35-98F6-745E632694B1}"/>
                    </a:ext>
                  </a:extLst>
                </p14:cNvPr>
                <p14:cNvContentPartPr/>
                <p14:nvPr/>
              </p14:nvContentPartPr>
              <p14:xfrm>
                <a:off x="6783810" y="5314926"/>
                <a:ext cx="51120" cy="92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5340D2A-6501-4E35-98F6-745E632694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779490" y="5310606"/>
                  <a:ext cx="59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86D1058-9673-4419-8A99-A216A22C4C7C}"/>
                    </a:ext>
                  </a:extLst>
                </p14:cNvPr>
                <p14:cNvContentPartPr/>
                <p14:nvPr/>
              </p14:nvContentPartPr>
              <p14:xfrm>
                <a:off x="6869850" y="5315646"/>
                <a:ext cx="234720" cy="235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86D1058-9673-4419-8A99-A216A22C4C7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865530" y="5311326"/>
                  <a:ext cx="2433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C5B5CC-5999-4EF2-9656-8196FDF9C356}"/>
                    </a:ext>
                  </a:extLst>
                </p14:cNvPr>
                <p14:cNvContentPartPr/>
                <p14:nvPr/>
              </p14:nvContentPartPr>
              <p14:xfrm>
                <a:off x="6556650" y="5300526"/>
                <a:ext cx="100800" cy="972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C5B5CC-5999-4EF2-9656-8196FDF9C35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52330" y="5296206"/>
                  <a:ext cx="10944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BC82F61-0ED9-4751-8E94-19F7AE323A48}"/>
              </a:ext>
            </a:extLst>
          </p:cNvPr>
          <p:cNvGrpSpPr/>
          <p:nvPr/>
        </p:nvGrpSpPr>
        <p:grpSpPr>
          <a:xfrm>
            <a:off x="7954890" y="5361006"/>
            <a:ext cx="1763640" cy="463320"/>
            <a:chOff x="7954890" y="5361006"/>
            <a:chExt cx="1763640" cy="46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2D51644-9008-4245-8364-B0490F60E4DF}"/>
                    </a:ext>
                  </a:extLst>
                </p14:cNvPr>
                <p14:cNvContentPartPr/>
                <p14:nvPr/>
              </p14:nvContentPartPr>
              <p14:xfrm>
                <a:off x="7954890" y="5371086"/>
                <a:ext cx="229680" cy="14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2D51644-9008-4245-8364-B0490F60E4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50570" y="5366766"/>
                  <a:ext cx="2383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851B1F-663B-4382-9844-0C6566E86962}"/>
                    </a:ext>
                  </a:extLst>
                </p14:cNvPr>
                <p14:cNvContentPartPr/>
                <p14:nvPr/>
              </p14:nvContentPartPr>
              <p14:xfrm>
                <a:off x="8070090" y="5361006"/>
                <a:ext cx="41040" cy="202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851B1F-663B-4382-9844-0C6566E8696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065770" y="5356686"/>
                  <a:ext cx="49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6C5F518-9D3B-46AB-9B40-F8DF8F6E7D9B}"/>
                    </a:ext>
                  </a:extLst>
                </p14:cNvPr>
                <p14:cNvContentPartPr/>
                <p14:nvPr/>
              </p14:nvContentPartPr>
              <p14:xfrm>
                <a:off x="8204370" y="5498526"/>
                <a:ext cx="122760" cy="83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6C5F518-9D3B-46AB-9B40-F8DF8F6E7D9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00050" y="5494206"/>
                  <a:ext cx="131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5AE075-30EA-4893-8CD3-1321CE9EC7F0}"/>
                    </a:ext>
                  </a:extLst>
                </p14:cNvPr>
                <p14:cNvContentPartPr/>
                <p14:nvPr/>
              </p14:nvContentPartPr>
              <p14:xfrm>
                <a:off x="8399130" y="5408166"/>
                <a:ext cx="157680" cy="31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5AE075-30EA-4893-8CD3-1321CE9EC7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394810" y="5403846"/>
                  <a:ext cx="166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EF29E56-7BE0-44FC-B8A1-18D79476DFD8}"/>
                    </a:ext>
                  </a:extLst>
                </p14:cNvPr>
                <p14:cNvContentPartPr/>
                <p14:nvPr/>
              </p14:nvContentPartPr>
              <p14:xfrm>
                <a:off x="8460330" y="5445606"/>
                <a:ext cx="183240" cy="1432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EF29E56-7BE0-44FC-B8A1-18D79476DFD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456010" y="5441286"/>
                  <a:ext cx="191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A8F35D-3F96-49F1-8C10-FAE8E9BA312E}"/>
                    </a:ext>
                  </a:extLst>
                </p14:cNvPr>
                <p14:cNvContentPartPr/>
                <p14:nvPr/>
              </p14:nvContentPartPr>
              <p14:xfrm>
                <a:off x="8751570" y="5574486"/>
                <a:ext cx="5400" cy="6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A8F35D-3F96-49F1-8C10-FAE8E9BA312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747250" y="5570166"/>
                  <a:ext cx="140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AA7416E-A9AE-47DE-91E5-F97CD7F7ECB1}"/>
                    </a:ext>
                  </a:extLst>
                </p14:cNvPr>
                <p14:cNvContentPartPr/>
                <p14:nvPr/>
              </p14:nvContentPartPr>
              <p14:xfrm>
                <a:off x="8867850" y="5540646"/>
                <a:ext cx="171000" cy="435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A7416E-A9AE-47DE-91E5-F97CD7F7ECB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863530" y="5536326"/>
                  <a:ext cx="179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2DA7D2-0425-40B9-BABB-DA93F6ED1E88}"/>
                    </a:ext>
                  </a:extLst>
                </p14:cNvPr>
                <p14:cNvContentPartPr/>
                <p14:nvPr/>
              </p14:nvContentPartPr>
              <p14:xfrm>
                <a:off x="9170610" y="5404926"/>
                <a:ext cx="189360" cy="248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2DA7D2-0425-40B9-BABB-DA93F6ED1E8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66290" y="5400606"/>
                  <a:ext cx="198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D148CCE-E115-4144-AFF8-039DCB50C539}"/>
                    </a:ext>
                  </a:extLst>
                </p14:cNvPr>
                <p14:cNvContentPartPr/>
                <p14:nvPr/>
              </p14:nvContentPartPr>
              <p14:xfrm>
                <a:off x="9267090" y="5435526"/>
                <a:ext cx="176040" cy="2494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D148CCE-E115-4144-AFF8-039DCB50C53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262770" y="5431206"/>
                  <a:ext cx="1846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F30D361-E5C6-49AA-9891-8C331AD9B03A}"/>
                    </a:ext>
                  </a:extLst>
                </p14:cNvPr>
                <p14:cNvContentPartPr/>
                <p14:nvPr/>
              </p14:nvContentPartPr>
              <p14:xfrm>
                <a:off x="9439170" y="5614446"/>
                <a:ext cx="68760" cy="70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F30D361-E5C6-49AA-9891-8C331AD9B03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434850" y="5610126"/>
                  <a:ext cx="774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298577D-5FA0-4354-91C9-0682D2896860}"/>
                    </a:ext>
                  </a:extLst>
                </p14:cNvPr>
                <p14:cNvContentPartPr/>
                <p14:nvPr/>
              </p14:nvContentPartPr>
              <p14:xfrm>
                <a:off x="9518010" y="5619126"/>
                <a:ext cx="58680" cy="205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298577D-5FA0-4354-91C9-0682D289686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513690" y="5614806"/>
                  <a:ext cx="673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13DD26-7FE3-4E6F-88CE-F4DC9EB7DB7E}"/>
                    </a:ext>
                  </a:extLst>
                </p14:cNvPr>
                <p14:cNvContentPartPr/>
                <p14:nvPr/>
              </p14:nvContentPartPr>
              <p14:xfrm>
                <a:off x="9630330" y="5625246"/>
                <a:ext cx="88200" cy="74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13DD26-7FE3-4E6F-88CE-F4DC9EB7DB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26010" y="5620926"/>
                  <a:ext cx="96840" cy="8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2427722-AC2F-4A17-BDD8-7F63CF29DAAB}"/>
              </a:ext>
            </a:extLst>
          </p:cNvPr>
          <p:cNvGrpSpPr/>
          <p:nvPr/>
        </p:nvGrpSpPr>
        <p:grpSpPr>
          <a:xfrm>
            <a:off x="7910610" y="5921886"/>
            <a:ext cx="358920" cy="267840"/>
            <a:chOff x="7910610" y="5921886"/>
            <a:chExt cx="358920" cy="26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9832D55-7729-40CA-9811-73FC49DF99B2}"/>
                    </a:ext>
                  </a:extLst>
                </p14:cNvPr>
                <p14:cNvContentPartPr/>
                <p14:nvPr/>
              </p14:nvContentPartPr>
              <p14:xfrm>
                <a:off x="7910610" y="5921886"/>
                <a:ext cx="118800" cy="130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9832D55-7729-40CA-9811-73FC49DF99B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06290" y="5917566"/>
                  <a:ext cx="127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DB53B2D-B5B0-4C41-ABBB-C27ECDDF8313}"/>
                    </a:ext>
                  </a:extLst>
                </p14:cNvPr>
                <p14:cNvContentPartPr/>
                <p14:nvPr/>
              </p14:nvContentPartPr>
              <p14:xfrm>
                <a:off x="8052090" y="5928726"/>
                <a:ext cx="81000" cy="122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DB53B2D-B5B0-4C41-ABBB-C27ECDDF831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47770" y="5924406"/>
                  <a:ext cx="896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5024CE7-4DA5-4B38-8599-45B12D3173F0}"/>
                    </a:ext>
                  </a:extLst>
                </p14:cNvPr>
                <p14:cNvContentPartPr/>
                <p14:nvPr/>
              </p14:nvContentPartPr>
              <p14:xfrm>
                <a:off x="8152530" y="5934486"/>
                <a:ext cx="117000" cy="255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5024CE7-4DA5-4B38-8599-45B12D3173F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48210" y="5930166"/>
                  <a:ext cx="12564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5A1E385-C658-4514-885E-15D28F82A9F3}"/>
              </a:ext>
            </a:extLst>
          </p:cNvPr>
          <p:cNvGrpSpPr/>
          <p:nvPr/>
        </p:nvGrpSpPr>
        <p:grpSpPr>
          <a:xfrm>
            <a:off x="8632410" y="5913606"/>
            <a:ext cx="247680" cy="235080"/>
            <a:chOff x="8632410" y="5913606"/>
            <a:chExt cx="24768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BB6C4DF-B79C-452C-83B6-854E95DC10CA}"/>
                    </a:ext>
                  </a:extLst>
                </p14:cNvPr>
                <p14:cNvContentPartPr/>
                <p14:nvPr/>
              </p14:nvContentPartPr>
              <p14:xfrm>
                <a:off x="8632410" y="5913606"/>
                <a:ext cx="171360" cy="14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BB6C4DF-B79C-452C-83B6-854E95DC10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28090" y="5909286"/>
                  <a:ext cx="180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ECCA2D1-B62A-475C-8957-1FFCE233FFF0}"/>
                    </a:ext>
                  </a:extLst>
                </p14:cNvPr>
                <p14:cNvContentPartPr/>
                <p14:nvPr/>
              </p14:nvContentPartPr>
              <p14:xfrm>
                <a:off x="8736450" y="5928366"/>
                <a:ext cx="37440" cy="180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ECCA2D1-B62A-475C-8957-1FFCE233FF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732130" y="5924046"/>
                  <a:ext cx="460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BD7B839-86FB-49B4-B9CF-6F6AC3149822}"/>
                    </a:ext>
                  </a:extLst>
                </p14:cNvPr>
                <p14:cNvContentPartPr/>
                <p14:nvPr/>
              </p14:nvContentPartPr>
              <p14:xfrm>
                <a:off x="8846610" y="6014046"/>
                <a:ext cx="33480" cy="134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BD7B839-86FB-49B4-B9CF-6F6AC31498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842290" y="6009726"/>
                  <a:ext cx="4212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A7E8CAE-9665-4499-8C1D-E7C46AEC1186}"/>
              </a:ext>
            </a:extLst>
          </p:cNvPr>
          <p:cNvGrpSpPr/>
          <p:nvPr/>
        </p:nvGrpSpPr>
        <p:grpSpPr>
          <a:xfrm>
            <a:off x="9081330" y="5990286"/>
            <a:ext cx="685440" cy="141480"/>
            <a:chOff x="9081330" y="5990286"/>
            <a:chExt cx="685440" cy="14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3BE4BC4-20B9-4291-9DC0-1CC1E13F8DA7}"/>
                    </a:ext>
                  </a:extLst>
                </p14:cNvPr>
                <p14:cNvContentPartPr/>
                <p14:nvPr/>
              </p14:nvContentPartPr>
              <p14:xfrm>
                <a:off x="9081330" y="5990286"/>
                <a:ext cx="87480" cy="119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3BE4BC4-20B9-4291-9DC0-1CC1E13F8D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77010" y="5985966"/>
                  <a:ext cx="961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BEE7F21-9D5A-4E3D-92D8-3AF50EC843EF}"/>
                    </a:ext>
                  </a:extLst>
                </p14:cNvPr>
                <p14:cNvContentPartPr/>
                <p14:nvPr/>
              </p14:nvContentPartPr>
              <p14:xfrm>
                <a:off x="9208050" y="6019806"/>
                <a:ext cx="137880" cy="986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EE7F21-9D5A-4E3D-92D8-3AF50EC843E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203730" y="6015486"/>
                  <a:ext cx="146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2B79A0-D440-4D8E-A872-36B4836FDB56}"/>
                    </a:ext>
                  </a:extLst>
                </p14:cNvPr>
                <p14:cNvContentPartPr/>
                <p14:nvPr/>
              </p14:nvContentPartPr>
              <p14:xfrm>
                <a:off x="9380130" y="6023406"/>
                <a:ext cx="58680" cy="993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2B79A0-D440-4D8E-A872-36B4836FDB5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75810" y="6019086"/>
                  <a:ext cx="67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7435A42-8298-4BC5-94D2-FE50F9031035}"/>
                    </a:ext>
                  </a:extLst>
                </p14:cNvPr>
                <p14:cNvContentPartPr/>
                <p14:nvPr/>
              </p14:nvContentPartPr>
              <p14:xfrm>
                <a:off x="9471210" y="6016926"/>
                <a:ext cx="70920" cy="1072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7435A42-8298-4BC5-94D2-FE50F903103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66890" y="6012246"/>
                  <a:ext cx="79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A3C5559-EE76-4EE8-8C5C-5D6180A83074}"/>
                    </a:ext>
                  </a:extLst>
                </p14:cNvPr>
                <p14:cNvContentPartPr/>
                <p14:nvPr/>
              </p14:nvContentPartPr>
              <p14:xfrm>
                <a:off x="9591810" y="6021246"/>
                <a:ext cx="72000" cy="92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A3C5559-EE76-4EE8-8C5C-5D6180A8307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587490" y="6016926"/>
                  <a:ext cx="80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54463DE-55B7-49A0-9E3F-97C5FD9D5A6D}"/>
                    </a:ext>
                  </a:extLst>
                </p14:cNvPr>
                <p14:cNvContentPartPr/>
                <p14:nvPr/>
              </p14:nvContentPartPr>
              <p14:xfrm>
                <a:off x="9682170" y="6024846"/>
                <a:ext cx="84600" cy="1069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54463DE-55B7-49A0-9E3F-97C5FD9D5A6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77850" y="6020526"/>
                  <a:ext cx="9324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4C4C9C8-5178-43C7-930D-F6BA7FF036CC}"/>
                  </a:ext>
                </a:extLst>
              </p14:cNvPr>
              <p14:cNvContentPartPr/>
              <p14:nvPr/>
            </p14:nvContentPartPr>
            <p14:xfrm>
              <a:off x="9978810" y="5933406"/>
              <a:ext cx="105120" cy="22284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4C4C9C8-5178-43C7-930D-F6BA7FF036C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974490" y="5929086"/>
                <a:ext cx="113760" cy="23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3B9B350E-7F64-48E0-B2DB-2E43D42F070C}"/>
              </a:ext>
            </a:extLst>
          </p:cNvPr>
          <p:cNvGrpSpPr/>
          <p:nvPr/>
        </p:nvGrpSpPr>
        <p:grpSpPr>
          <a:xfrm>
            <a:off x="10313970" y="6000366"/>
            <a:ext cx="343080" cy="152640"/>
            <a:chOff x="10313970" y="6000366"/>
            <a:chExt cx="343080" cy="15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33647A0-2E26-42D3-9826-B4F1D352D08B}"/>
                    </a:ext>
                  </a:extLst>
                </p14:cNvPr>
                <p14:cNvContentPartPr/>
                <p14:nvPr/>
              </p14:nvContentPartPr>
              <p14:xfrm>
                <a:off x="10313970" y="6000366"/>
                <a:ext cx="101880" cy="997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33647A0-2E26-42D3-9826-B4F1D352D08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309650" y="5996046"/>
                  <a:ext cx="110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70FB710-A800-449F-8DE0-761DA9507858}"/>
                    </a:ext>
                  </a:extLst>
                </p14:cNvPr>
                <p14:cNvContentPartPr/>
                <p14:nvPr/>
              </p14:nvContentPartPr>
              <p14:xfrm>
                <a:off x="10343490" y="6137886"/>
                <a:ext cx="85680" cy="15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70FB710-A800-449F-8DE0-761DA950785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39170" y="6133566"/>
                  <a:ext cx="943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AC53D0E-C6AF-4BC3-A99D-E4BB52C10D2F}"/>
                    </a:ext>
                  </a:extLst>
                </p14:cNvPr>
                <p14:cNvContentPartPr/>
                <p14:nvPr/>
              </p14:nvContentPartPr>
              <p14:xfrm>
                <a:off x="10516290" y="6041406"/>
                <a:ext cx="140760" cy="10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AC53D0E-C6AF-4BC3-A99D-E4BB52C10D2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11970" y="6037086"/>
                  <a:ext cx="14940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541EEF06-A3D4-48DC-A0CF-3983A1528C07}"/>
              </a:ext>
            </a:extLst>
          </p:cNvPr>
          <p:cNvGrpSpPr/>
          <p:nvPr/>
        </p:nvGrpSpPr>
        <p:grpSpPr>
          <a:xfrm>
            <a:off x="10821930" y="5994606"/>
            <a:ext cx="458640" cy="176760"/>
            <a:chOff x="10821930" y="5994606"/>
            <a:chExt cx="458640" cy="1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C618D56-5862-41A7-957F-D3D511BD7103}"/>
                    </a:ext>
                  </a:extLst>
                </p14:cNvPr>
                <p14:cNvContentPartPr/>
                <p14:nvPr/>
              </p14:nvContentPartPr>
              <p14:xfrm>
                <a:off x="10861530" y="5994606"/>
                <a:ext cx="51120" cy="167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C618D56-5862-41A7-957F-D3D511BD71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857210" y="5990286"/>
                  <a:ext cx="597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3C7D872-4F97-44AA-98E3-3A76326BA697}"/>
                    </a:ext>
                  </a:extLst>
                </p14:cNvPr>
                <p14:cNvContentPartPr/>
                <p14:nvPr/>
              </p14:nvContentPartPr>
              <p14:xfrm>
                <a:off x="10821930" y="6058326"/>
                <a:ext cx="151560" cy="82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3C7D872-4F97-44AA-98E3-3A76326BA69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817610" y="6054006"/>
                  <a:ext cx="1602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582C171-B870-48F1-BB90-932EED95F3EF}"/>
                    </a:ext>
                  </a:extLst>
                </p14:cNvPr>
                <p14:cNvContentPartPr/>
                <p14:nvPr/>
              </p14:nvContentPartPr>
              <p14:xfrm>
                <a:off x="10969170" y="6049326"/>
                <a:ext cx="177120" cy="113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582C171-B870-48F1-BB90-932EED95F3E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964850" y="6045006"/>
                  <a:ext cx="1857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96A5FB4-7B10-4068-9D81-CCB9ABA47431}"/>
                    </a:ext>
                  </a:extLst>
                </p14:cNvPr>
                <p14:cNvContentPartPr/>
                <p14:nvPr/>
              </p14:nvContentPartPr>
              <p14:xfrm>
                <a:off x="11173650" y="6090726"/>
                <a:ext cx="57600" cy="69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96A5FB4-7B10-4068-9D81-CCB9ABA4743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169330" y="6086406"/>
                  <a:ext cx="66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8FBC977-7BB6-4BF3-9BC2-AEB0904AA2A6}"/>
                    </a:ext>
                  </a:extLst>
                </p14:cNvPr>
                <p14:cNvContentPartPr/>
                <p14:nvPr/>
              </p14:nvContentPartPr>
              <p14:xfrm>
                <a:off x="11228010" y="6084606"/>
                <a:ext cx="52560" cy="86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8FBC977-7BB6-4BF3-9BC2-AEB0904AA2A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23690" y="6080286"/>
                  <a:ext cx="61200" cy="9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DC58888-B210-4D33-A3FE-FF57854483E0}"/>
              </a:ext>
            </a:extLst>
          </p:cNvPr>
          <p:cNvGrpSpPr/>
          <p:nvPr/>
        </p:nvGrpSpPr>
        <p:grpSpPr>
          <a:xfrm>
            <a:off x="935970" y="5700846"/>
            <a:ext cx="1507320" cy="212040"/>
            <a:chOff x="935970" y="5700846"/>
            <a:chExt cx="150732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C1C9570-AA38-4522-94A5-8E331F9FF76A}"/>
                    </a:ext>
                  </a:extLst>
                </p14:cNvPr>
                <p14:cNvContentPartPr/>
                <p14:nvPr/>
              </p14:nvContentPartPr>
              <p14:xfrm>
                <a:off x="935970" y="5700846"/>
                <a:ext cx="169920" cy="2120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C1C9570-AA38-4522-94A5-8E331F9FF76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1650" y="5696526"/>
                  <a:ext cx="17856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C14822A-3796-42EE-A86D-860934685784}"/>
                    </a:ext>
                  </a:extLst>
                </p14:cNvPr>
                <p14:cNvContentPartPr/>
                <p14:nvPr/>
              </p14:nvContentPartPr>
              <p14:xfrm>
                <a:off x="1097970" y="5784006"/>
                <a:ext cx="114480" cy="125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C14822A-3796-42EE-A86D-86093468578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3650" y="5779686"/>
                  <a:ext cx="123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43EEB68-7B23-4620-8BB6-5A3EDE08DC4F}"/>
                    </a:ext>
                  </a:extLst>
                </p14:cNvPr>
                <p14:cNvContentPartPr/>
                <p14:nvPr/>
              </p14:nvContentPartPr>
              <p14:xfrm>
                <a:off x="1218210" y="5724606"/>
                <a:ext cx="88560" cy="1778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43EEB68-7B23-4620-8BB6-5A3EDE08DC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213890" y="5720286"/>
                  <a:ext cx="97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BD5163F-3CD8-41C0-8079-F4E72DA47262}"/>
                    </a:ext>
                  </a:extLst>
                </p14:cNvPr>
                <p14:cNvContentPartPr/>
                <p14:nvPr/>
              </p14:nvContentPartPr>
              <p14:xfrm>
                <a:off x="1335210" y="5772126"/>
                <a:ext cx="165240" cy="121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BD5163F-3CD8-41C0-8079-F4E72DA472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330890" y="5767806"/>
                  <a:ext cx="1738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877678F-FC50-4A6D-964C-61370A76BB84}"/>
                    </a:ext>
                  </a:extLst>
                </p14:cNvPr>
                <p14:cNvContentPartPr/>
                <p14:nvPr/>
              </p14:nvContentPartPr>
              <p14:xfrm>
                <a:off x="1541130" y="5783646"/>
                <a:ext cx="163800" cy="112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877678F-FC50-4A6D-964C-61370A76BB8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36810" y="5779326"/>
                  <a:ext cx="1724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4D8865E-9260-44CA-8782-39BD016EA65E}"/>
                    </a:ext>
                  </a:extLst>
                </p14:cNvPr>
                <p14:cNvContentPartPr/>
                <p14:nvPr/>
              </p14:nvContentPartPr>
              <p14:xfrm>
                <a:off x="1697730" y="5766366"/>
                <a:ext cx="49680" cy="126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4D8865E-9260-44CA-8782-39BD016EA65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693410" y="5762046"/>
                  <a:ext cx="583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528DFBF-6049-4F65-8085-4DA7596EF7B2}"/>
                    </a:ext>
                  </a:extLst>
                </p14:cNvPr>
                <p14:cNvContentPartPr/>
                <p14:nvPr/>
              </p14:nvContentPartPr>
              <p14:xfrm>
                <a:off x="1805370" y="5808846"/>
                <a:ext cx="148320" cy="78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528DFBF-6049-4F65-8085-4DA7596EF7B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801050" y="5804526"/>
                  <a:ext cx="156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03969AB-E7BE-4F18-87CD-5F1DD6FBF487}"/>
                    </a:ext>
                  </a:extLst>
                </p14:cNvPr>
                <p14:cNvContentPartPr/>
                <p14:nvPr/>
              </p14:nvContentPartPr>
              <p14:xfrm>
                <a:off x="1876290" y="5757366"/>
                <a:ext cx="192600" cy="1306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03969AB-E7BE-4F18-87CD-5F1DD6FBF48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871970" y="5753046"/>
                  <a:ext cx="201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A8C6F4C-0A53-4DAF-B536-7FAE71613726}"/>
                    </a:ext>
                  </a:extLst>
                </p14:cNvPr>
                <p14:cNvContentPartPr/>
                <p14:nvPr/>
              </p14:nvContentPartPr>
              <p14:xfrm>
                <a:off x="2075370" y="5709846"/>
                <a:ext cx="196560" cy="1807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A8C6F4C-0A53-4DAF-B536-7FAE7161372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071050" y="5705526"/>
                  <a:ext cx="205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DD184F2-33A3-4D1F-BCBF-5BEC36ED90A1}"/>
                    </a:ext>
                  </a:extLst>
                </p14:cNvPr>
                <p14:cNvContentPartPr/>
                <p14:nvPr/>
              </p14:nvContentPartPr>
              <p14:xfrm>
                <a:off x="2194170" y="5724246"/>
                <a:ext cx="249120" cy="1303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DD184F2-33A3-4D1F-BCBF-5BEC36ED90A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189850" y="5719926"/>
                  <a:ext cx="2577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4C089D3-82A1-4328-B2DF-90227BCF1999}"/>
              </a:ext>
            </a:extLst>
          </p:cNvPr>
          <p:cNvGrpSpPr/>
          <p:nvPr/>
        </p:nvGrpSpPr>
        <p:grpSpPr>
          <a:xfrm>
            <a:off x="2861250" y="5703726"/>
            <a:ext cx="419760" cy="245880"/>
            <a:chOff x="2861250" y="5703726"/>
            <a:chExt cx="419760" cy="2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2EB76A7-2ABE-4AAF-BDA9-E1B6FD9308EC}"/>
                    </a:ext>
                  </a:extLst>
                </p14:cNvPr>
                <p14:cNvContentPartPr/>
                <p14:nvPr/>
              </p14:nvContentPartPr>
              <p14:xfrm>
                <a:off x="2861250" y="5748006"/>
                <a:ext cx="154800" cy="148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2EB76A7-2ABE-4AAF-BDA9-E1B6FD9308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856930" y="5743686"/>
                  <a:ext cx="163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159D802-7A76-46E2-BA1E-2F1C1E7FB5CE}"/>
                    </a:ext>
                  </a:extLst>
                </p14:cNvPr>
                <p14:cNvContentPartPr/>
                <p14:nvPr/>
              </p14:nvContentPartPr>
              <p14:xfrm>
                <a:off x="3015690" y="5780046"/>
                <a:ext cx="90000" cy="96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159D802-7A76-46E2-BA1E-2F1C1E7FB5C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11370" y="5775726"/>
                  <a:ext cx="98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61A36A6-EFD3-434E-8917-C184B3F28819}"/>
                    </a:ext>
                  </a:extLst>
                </p14:cNvPr>
                <p14:cNvContentPartPr/>
                <p14:nvPr/>
              </p14:nvContentPartPr>
              <p14:xfrm>
                <a:off x="3126570" y="5754846"/>
                <a:ext cx="45720" cy="138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61A36A6-EFD3-434E-8917-C184B3F2881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22250" y="5750526"/>
                  <a:ext cx="543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FEC5E95-9019-4644-B4B7-A61AD1AF13B8}"/>
                    </a:ext>
                  </a:extLst>
                </p14:cNvPr>
                <p14:cNvContentPartPr/>
                <p14:nvPr/>
              </p14:nvContentPartPr>
              <p14:xfrm>
                <a:off x="3185970" y="5703726"/>
                <a:ext cx="95040" cy="245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FEC5E95-9019-4644-B4B7-A61AD1AF13B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181650" y="5699406"/>
                  <a:ext cx="103680" cy="25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30610A6-BD8C-48A1-B5D8-AD5B4143899B}"/>
              </a:ext>
            </a:extLst>
          </p:cNvPr>
          <p:cNvGrpSpPr/>
          <p:nvPr/>
        </p:nvGrpSpPr>
        <p:grpSpPr>
          <a:xfrm>
            <a:off x="1590450" y="6204486"/>
            <a:ext cx="1363320" cy="396360"/>
            <a:chOff x="1590450" y="6204486"/>
            <a:chExt cx="1363320" cy="39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0482383-09C2-47CC-9DF6-AB7EBFD9D103}"/>
                    </a:ext>
                  </a:extLst>
                </p14:cNvPr>
                <p14:cNvContentPartPr/>
                <p14:nvPr/>
              </p14:nvContentPartPr>
              <p14:xfrm>
                <a:off x="1590450" y="6249486"/>
                <a:ext cx="188280" cy="236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80482383-09C2-47CC-9DF6-AB7EBFD9D10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86130" y="6245166"/>
                  <a:ext cx="1969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67B7562-28DC-4650-B957-19194201E570}"/>
                    </a:ext>
                  </a:extLst>
                </p14:cNvPr>
                <p14:cNvContentPartPr/>
                <p14:nvPr/>
              </p14:nvContentPartPr>
              <p14:xfrm>
                <a:off x="1860090" y="6260646"/>
                <a:ext cx="82080" cy="223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67B7562-28DC-4650-B957-19194201E5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855770" y="6256326"/>
                  <a:ext cx="907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A8BB683-E250-484F-A97F-3D8D8F099384}"/>
                    </a:ext>
                  </a:extLst>
                </p14:cNvPr>
                <p14:cNvContentPartPr/>
                <p14:nvPr/>
              </p14:nvContentPartPr>
              <p14:xfrm>
                <a:off x="2042970" y="6335166"/>
                <a:ext cx="195840" cy="126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A8BB683-E250-484F-A97F-3D8D8F09938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38650" y="6330846"/>
                  <a:ext cx="2044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8066CA5-722B-4993-8291-905E249044B2}"/>
                    </a:ext>
                  </a:extLst>
                </p14:cNvPr>
                <p14:cNvContentPartPr/>
                <p14:nvPr/>
              </p14:nvContentPartPr>
              <p14:xfrm>
                <a:off x="2339250" y="6274686"/>
                <a:ext cx="33480" cy="183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8066CA5-722B-4993-8291-905E249044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334930" y="6270366"/>
                  <a:ext cx="42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0F62F01-A936-4283-8D91-E9EDC3455E3E}"/>
                    </a:ext>
                  </a:extLst>
                </p14:cNvPr>
                <p14:cNvContentPartPr/>
                <p14:nvPr/>
              </p14:nvContentPartPr>
              <p14:xfrm>
                <a:off x="2403330" y="6319686"/>
                <a:ext cx="72000" cy="104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0F62F01-A936-4283-8D91-E9EDC3455E3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399010" y="6315366"/>
                  <a:ext cx="8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6D83FA-C10C-4346-939C-0C0960EB363B}"/>
                    </a:ext>
                  </a:extLst>
                </p14:cNvPr>
                <p14:cNvContentPartPr/>
                <p14:nvPr/>
              </p14:nvContentPartPr>
              <p14:xfrm>
                <a:off x="2513130" y="6340566"/>
                <a:ext cx="88560" cy="2602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6D83FA-C10C-4346-939C-0C0960EB363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508810" y="6336246"/>
                  <a:ext cx="97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AC8A7E0-E9BA-437F-8644-6B2BDA7AFA90}"/>
                    </a:ext>
                  </a:extLst>
                </p14:cNvPr>
                <p14:cNvContentPartPr/>
                <p14:nvPr/>
              </p14:nvContentPartPr>
              <p14:xfrm>
                <a:off x="2541570" y="6204486"/>
                <a:ext cx="110160" cy="101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AC8A7E0-E9BA-437F-8644-6B2BDA7AFA9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537250" y="6200166"/>
                  <a:ext cx="118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C0FD2A-0E00-4FAD-B9E7-E008545EB868}"/>
                    </a:ext>
                  </a:extLst>
                </p14:cNvPr>
                <p14:cNvContentPartPr/>
                <p14:nvPr/>
              </p14:nvContentPartPr>
              <p14:xfrm>
                <a:off x="2716530" y="6368646"/>
                <a:ext cx="93600" cy="84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C0FD2A-0E00-4FAD-B9E7-E008545EB86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712210" y="6364326"/>
                  <a:ext cx="102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515F049-8237-42F9-8829-20B1044D85D7}"/>
                    </a:ext>
                  </a:extLst>
                </p14:cNvPr>
                <p14:cNvContentPartPr/>
                <p14:nvPr/>
              </p14:nvContentPartPr>
              <p14:xfrm>
                <a:off x="2858370" y="6251646"/>
                <a:ext cx="95400" cy="2250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515F049-8237-42F9-8829-20B1044D85D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854050" y="6247326"/>
                  <a:ext cx="104040" cy="233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33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Dimension Reduction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24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n data points in d dimensional Euclidean space.</a:t>
            </a:r>
          </a:p>
          <a:p>
            <a:endParaRPr lang="en-CA" sz="2000" dirty="0"/>
          </a:p>
          <a:p>
            <a:r>
              <a:rPr lang="en-CA" sz="2000" dirty="0"/>
              <a:t>For many algorithms, the running time depends on the dimension.</a:t>
            </a:r>
          </a:p>
          <a:p>
            <a:endParaRPr lang="en-CA" sz="2000" dirty="0"/>
          </a:p>
          <a:p>
            <a:r>
              <a:rPr lang="en-CA" sz="2000" dirty="0"/>
              <a:t>One example is the nearest neighbor search algorithm, with running time O(</a:t>
            </a:r>
            <a:r>
              <a:rPr lang="en-CA" sz="2000" dirty="0" err="1"/>
              <a:t>nd</a:t>
            </a:r>
            <a:r>
              <a:rPr lang="en-CA" sz="2000" dirty="0"/>
              <a:t>).</a:t>
            </a:r>
          </a:p>
          <a:p>
            <a:endParaRPr lang="en-CA" sz="2000" dirty="0"/>
          </a:p>
          <a:p>
            <a:r>
              <a:rPr lang="en-CA" sz="2000" dirty="0"/>
              <a:t>It would be nice if we could reduce the dimension of the data, when doing nearest neighbor search.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89D972-ADB1-4C22-8E01-9041967BDF84}"/>
                  </a:ext>
                </a:extLst>
              </p14:cNvPr>
              <p14:cNvContentPartPr/>
              <p14:nvPr/>
            </p14:nvContentPartPr>
            <p14:xfrm>
              <a:off x="3470400" y="986040"/>
              <a:ext cx="7881480" cy="382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89D972-ADB1-4C22-8E01-9041967BDF8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1040" y="976680"/>
                <a:ext cx="7900200" cy="384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3321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Johnson-</a:t>
            </a:r>
            <a:r>
              <a:rPr lang="en-CA" dirty="0" err="1"/>
              <a:t>Lindenstrauss</a:t>
            </a:r>
            <a:r>
              <a:rPr lang="en-CA" dirty="0"/>
              <a:t> Lemma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25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It turns out that the dimension can be reduced significantly, while distances are almost preserved.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This is a very useful mathematical result with diverse applications.</a:t>
            </a:r>
          </a:p>
          <a:p>
            <a:endParaRPr lang="en-CA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101C9-6038-4BE1-9064-17EFB9DDD9CB}"/>
                  </a:ext>
                </a:extLst>
              </p:cNvPr>
              <p:cNvSpPr txBox="1"/>
              <p:nvPr/>
            </p:nvSpPr>
            <p:spPr>
              <a:xfrm>
                <a:off x="781050" y="1895276"/>
                <a:ext cx="10310446" cy="2650597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Theorem</a:t>
                </a:r>
                <a:r>
                  <a:rPr lang="en-CA" sz="2000" dirty="0"/>
                  <a:t> [Johnson-</a:t>
                </a:r>
                <a:r>
                  <a:rPr lang="en-CA" sz="2000" dirty="0" err="1"/>
                  <a:t>Lindenstrauss</a:t>
                </a:r>
                <a:r>
                  <a:rPr lang="en-CA" sz="2000" dirty="0"/>
                  <a:t>]  Given any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 and any set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CA" sz="2000" dirty="0"/>
                  <a:t> of n points,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there exists a linear map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CA" sz="2000" dirty="0"/>
                  <a:t>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CA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CA" sz="2000" dirty="0"/>
                  <a:t> such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CA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CA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CA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≤1+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CA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0101C9-6038-4BE1-9064-17EFB9DDD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895276"/>
                <a:ext cx="10310446" cy="2650597"/>
              </a:xfrm>
              <a:prstGeom prst="rect">
                <a:avLst/>
              </a:prstGeom>
              <a:blipFill>
                <a:blip r:embed="rId2"/>
                <a:stretch>
                  <a:fillRect l="-53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69119DC9-A20E-420E-937A-E7CD4050849D}"/>
              </a:ext>
            </a:extLst>
          </p:cNvPr>
          <p:cNvGrpSpPr/>
          <p:nvPr/>
        </p:nvGrpSpPr>
        <p:grpSpPr>
          <a:xfrm>
            <a:off x="6011250" y="2329806"/>
            <a:ext cx="208440" cy="79920"/>
            <a:chOff x="6011250" y="2329806"/>
            <a:chExt cx="208440" cy="79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C2E4FD0-9616-4F6A-AB30-B713A1D6B704}"/>
                    </a:ext>
                  </a:extLst>
                </p14:cNvPr>
                <p14:cNvContentPartPr/>
                <p14:nvPr/>
              </p14:nvContentPartPr>
              <p14:xfrm>
                <a:off x="6015930" y="2329806"/>
                <a:ext cx="195840" cy="4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C2E4FD0-9616-4F6A-AB30-B713A1D6B70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1610" y="2325486"/>
                  <a:ext cx="2044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8FFACAD-F979-4252-96D0-5817E97AFBA8}"/>
                    </a:ext>
                  </a:extLst>
                </p14:cNvPr>
                <p14:cNvContentPartPr/>
                <p14:nvPr/>
              </p14:nvContentPartPr>
              <p14:xfrm>
                <a:off x="6011250" y="2397126"/>
                <a:ext cx="208440" cy="12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8FFACAD-F979-4252-96D0-5817E97AFB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006930" y="2392806"/>
                  <a:ext cx="21708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D81F1F-D183-44EA-B7E5-CDA24448E1F5}"/>
              </a:ext>
            </a:extLst>
          </p:cNvPr>
          <p:cNvGrpSpPr/>
          <p:nvPr/>
        </p:nvGrpSpPr>
        <p:grpSpPr>
          <a:xfrm>
            <a:off x="3615090" y="2930286"/>
            <a:ext cx="221400" cy="89640"/>
            <a:chOff x="3615090" y="2930286"/>
            <a:chExt cx="221400" cy="8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22DE03A-363D-4BA4-BE74-E7D6899409A8}"/>
                    </a:ext>
                  </a:extLst>
                </p14:cNvPr>
                <p14:cNvContentPartPr/>
                <p14:nvPr/>
              </p14:nvContentPartPr>
              <p14:xfrm>
                <a:off x="3653970" y="2930286"/>
                <a:ext cx="163800" cy="158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22DE03A-363D-4BA4-BE74-E7D6899409A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49650" y="2925966"/>
                  <a:ext cx="1724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65401F-EDC9-4BA8-B5D1-D5D4DFAE59EE}"/>
                    </a:ext>
                  </a:extLst>
                </p14:cNvPr>
                <p14:cNvContentPartPr/>
                <p14:nvPr/>
              </p14:nvContentPartPr>
              <p14:xfrm>
                <a:off x="3615090" y="2985726"/>
                <a:ext cx="221400" cy="34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65401F-EDC9-4BA8-B5D1-D5D4DFAE59E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610770" y="2981406"/>
                  <a:ext cx="23004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8CA82FE-9941-4C75-9FAB-CB0CD36342B5}"/>
              </a:ext>
            </a:extLst>
          </p:cNvPr>
          <p:cNvGrpSpPr/>
          <p:nvPr/>
        </p:nvGrpSpPr>
        <p:grpSpPr>
          <a:xfrm>
            <a:off x="8780730" y="2502966"/>
            <a:ext cx="2093760" cy="1686600"/>
            <a:chOff x="8780730" y="2502966"/>
            <a:chExt cx="2093760" cy="168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922CE32-2A3F-432A-AF8A-80486EB0FBF4}"/>
                    </a:ext>
                  </a:extLst>
                </p14:cNvPr>
                <p14:cNvContentPartPr/>
                <p14:nvPr/>
              </p14:nvContentPartPr>
              <p14:xfrm>
                <a:off x="9024810" y="2685126"/>
                <a:ext cx="64080" cy="1980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922CE32-2A3F-432A-AF8A-80486EB0FBF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020490" y="2680806"/>
                  <a:ext cx="727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466BF28-7D71-466A-81F1-6782E3F24D34}"/>
                    </a:ext>
                  </a:extLst>
                </p14:cNvPr>
                <p14:cNvContentPartPr/>
                <p14:nvPr/>
              </p14:nvContentPartPr>
              <p14:xfrm>
                <a:off x="9017250" y="2704206"/>
                <a:ext cx="169920" cy="1792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466BF28-7D71-466A-81F1-6782E3F24D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12930" y="2699886"/>
                  <a:ext cx="1785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417D73C-E202-498B-841F-8C96267E367F}"/>
                    </a:ext>
                  </a:extLst>
                </p14:cNvPr>
                <p14:cNvContentPartPr/>
                <p14:nvPr/>
              </p14:nvContentPartPr>
              <p14:xfrm>
                <a:off x="9183930" y="2502966"/>
                <a:ext cx="120960" cy="2016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417D73C-E202-498B-841F-8C96267E367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79610" y="2498646"/>
                  <a:ext cx="1296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4A157F-0B06-4FCF-B356-970249225264}"/>
                    </a:ext>
                  </a:extLst>
                </p14:cNvPr>
                <p14:cNvContentPartPr/>
                <p14:nvPr/>
              </p14:nvContentPartPr>
              <p14:xfrm>
                <a:off x="10527450" y="3980766"/>
                <a:ext cx="72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4A157F-0B06-4FCF-B356-97024922526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23130" y="3976446"/>
                  <a:ext cx="9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63C30E7-ADD1-4F06-A242-DB9553CBA131}"/>
                    </a:ext>
                  </a:extLst>
                </p14:cNvPr>
                <p14:cNvContentPartPr/>
                <p14:nvPr/>
              </p14:nvContentPartPr>
              <p14:xfrm>
                <a:off x="10493250" y="3946566"/>
                <a:ext cx="88560" cy="175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63C30E7-ADD1-4F06-A242-DB9553CBA1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88930" y="3942246"/>
                  <a:ext cx="97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8D097BB-AE05-4D73-813D-4A59D9B64A05}"/>
                    </a:ext>
                  </a:extLst>
                </p14:cNvPr>
                <p14:cNvContentPartPr/>
                <p14:nvPr/>
              </p14:nvContentPartPr>
              <p14:xfrm>
                <a:off x="10506930" y="3976806"/>
                <a:ext cx="171720" cy="1332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8D097BB-AE05-4D73-813D-4A59D9B64A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02610" y="3972486"/>
                  <a:ext cx="1803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DA08EE6-D1C1-47B8-B873-FB59643A5B83}"/>
                    </a:ext>
                  </a:extLst>
                </p14:cNvPr>
                <p14:cNvContentPartPr/>
                <p14:nvPr/>
              </p14:nvContentPartPr>
              <p14:xfrm>
                <a:off x="10687290" y="4038006"/>
                <a:ext cx="55800" cy="81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DA08EE6-D1C1-47B8-B873-FB59643A5B8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82970" y="4033686"/>
                  <a:ext cx="64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D4804D1-35FE-457D-B66C-F082D82C5D8D}"/>
                    </a:ext>
                  </a:extLst>
                </p14:cNvPr>
                <p14:cNvContentPartPr/>
                <p14:nvPr/>
              </p14:nvContentPartPr>
              <p14:xfrm>
                <a:off x="10762530" y="4086606"/>
                <a:ext cx="17280" cy="864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D4804D1-35FE-457D-B66C-F082D82C5D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58210" y="4082286"/>
                  <a:ext cx="25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A821512-8BC3-48E0-AB20-7B36BE202692}"/>
                    </a:ext>
                  </a:extLst>
                </p14:cNvPr>
                <p14:cNvContentPartPr/>
                <p14:nvPr/>
              </p14:nvContentPartPr>
              <p14:xfrm>
                <a:off x="10797450" y="4025766"/>
                <a:ext cx="63000" cy="163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A821512-8BC3-48E0-AB20-7B36BE20269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793130" y="4021446"/>
                  <a:ext cx="716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DEF4532-0070-4609-B469-EE39D15D91BD}"/>
                    </a:ext>
                  </a:extLst>
                </p14:cNvPr>
                <p14:cNvContentPartPr/>
                <p14:nvPr/>
              </p14:nvContentPartPr>
              <p14:xfrm>
                <a:off x="8780730" y="3061686"/>
                <a:ext cx="721440" cy="741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DEF4532-0070-4609-B469-EE39D15D91B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776410" y="3057366"/>
                  <a:ext cx="730080" cy="75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599EA5-9AE6-43C6-A620-569B506D18B5}"/>
                    </a:ext>
                  </a:extLst>
                </p14:cNvPr>
                <p14:cNvContentPartPr/>
                <p14:nvPr/>
              </p14:nvContentPartPr>
              <p14:xfrm>
                <a:off x="8969370" y="3181926"/>
                <a:ext cx="65520" cy="101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599EA5-9AE6-43C6-A620-569B506D18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65050" y="3177606"/>
                  <a:ext cx="741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33E0728-F2FA-453E-9681-6D9663FC1B9B}"/>
                    </a:ext>
                  </a:extLst>
                </p14:cNvPr>
                <p14:cNvContentPartPr/>
                <p14:nvPr/>
              </p14:nvContentPartPr>
              <p14:xfrm>
                <a:off x="8963970" y="3193086"/>
                <a:ext cx="125280" cy="1321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33E0728-F2FA-453E-9681-6D9663FC1B9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59650" y="3188766"/>
                  <a:ext cx="1339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6F2BC2B-1343-46A3-B9E9-A7D671CE7F2C}"/>
                    </a:ext>
                  </a:extLst>
                </p14:cNvPr>
                <p14:cNvContentPartPr/>
                <p14:nvPr/>
              </p14:nvContentPartPr>
              <p14:xfrm>
                <a:off x="9275730" y="3290646"/>
                <a:ext cx="58680" cy="900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6F2BC2B-1343-46A3-B9E9-A7D671CE7F2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71410" y="3286326"/>
                  <a:ext cx="67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A987672-9C2B-4B1E-A82E-BABAA61D113C}"/>
                    </a:ext>
                  </a:extLst>
                </p14:cNvPr>
                <p14:cNvContentPartPr/>
                <p14:nvPr/>
              </p14:nvContentPartPr>
              <p14:xfrm>
                <a:off x="9277890" y="3300726"/>
                <a:ext cx="37800" cy="918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A987672-9C2B-4B1E-A82E-BABAA61D113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273570" y="3296406"/>
                  <a:ext cx="46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A73449B-6E82-4A74-B636-7DA6291A6B50}"/>
                    </a:ext>
                  </a:extLst>
                </p14:cNvPr>
                <p14:cNvContentPartPr/>
                <p14:nvPr/>
              </p14:nvContentPartPr>
              <p14:xfrm>
                <a:off x="9336210" y="3376686"/>
                <a:ext cx="77400" cy="64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A73449B-6E82-4A74-B636-7DA6291A6B5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31890" y="3372366"/>
                  <a:ext cx="86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ACE828-2E65-471B-85C3-167CF2A94EAB}"/>
                    </a:ext>
                  </a:extLst>
                </p14:cNvPr>
                <p14:cNvContentPartPr/>
                <p14:nvPr/>
              </p14:nvContentPartPr>
              <p14:xfrm>
                <a:off x="9105810" y="3617166"/>
                <a:ext cx="67320" cy="108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8ACE828-2E65-471B-85C3-167CF2A94EA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1490" y="3612846"/>
                  <a:ext cx="759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C4DD156-0838-41F3-913E-F769C3BB68C1}"/>
                    </a:ext>
                  </a:extLst>
                </p14:cNvPr>
                <p14:cNvContentPartPr/>
                <p14:nvPr/>
              </p14:nvContentPartPr>
              <p14:xfrm>
                <a:off x="9096810" y="3642006"/>
                <a:ext cx="60120" cy="723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C4DD156-0838-41F3-913E-F769C3BB68C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92490" y="3637686"/>
                  <a:ext cx="687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1635237-7466-41C6-87EF-999E45CEFFD3}"/>
                    </a:ext>
                  </a:extLst>
                </p14:cNvPr>
                <p14:cNvContentPartPr/>
                <p14:nvPr/>
              </p14:nvContentPartPr>
              <p14:xfrm>
                <a:off x="9205170" y="3694566"/>
                <a:ext cx="70200" cy="486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1635237-7466-41C6-87EF-999E45CEFF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00850" y="3690246"/>
                  <a:ext cx="788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BA7BAD-4E3C-461E-B61B-1CF17F3F6674}"/>
                    </a:ext>
                  </a:extLst>
                </p14:cNvPr>
                <p14:cNvContentPartPr/>
                <p14:nvPr/>
              </p14:nvContentPartPr>
              <p14:xfrm>
                <a:off x="9665610" y="3357246"/>
                <a:ext cx="542160" cy="89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BA7BAD-4E3C-461E-B61B-1CF17F3F66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661290" y="3352926"/>
                  <a:ext cx="5508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B4A82E3-9BD1-4B28-A14C-3F95834D96CA}"/>
                    </a:ext>
                  </a:extLst>
                </p14:cNvPr>
                <p14:cNvContentPartPr/>
                <p14:nvPr/>
              </p14:nvContentPartPr>
              <p14:xfrm>
                <a:off x="10107330" y="3252126"/>
                <a:ext cx="115200" cy="2314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B4A82E3-9BD1-4B28-A14C-3F95834D96C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03010" y="3247806"/>
                  <a:ext cx="123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762B52-9B2C-4888-81F1-034343558F40}"/>
                    </a:ext>
                  </a:extLst>
                </p14:cNvPr>
                <p14:cNvContentPartPr/>
                <p14:nvPr/>
              </p14:nvContentPartPr>
              <p14:xfrm>
                <a:off x="9894570" y="3062046"/>
                <a:ext cx="105480" cy="18108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762B52-9B2C-4888-81F1-034343558F4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90250" y="3057726"/>
                  <a:ext cx="114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E5C14B-2DA1-47F4-BDB3-9CCF82211D08}"/>
                    </a:ext>
                  </a:extLst>
                </p14:cNvPr>
                <p14:cNvContentPartPr/>
                <p14:nvPr/>
              </p14:nvContentPartPr>
              <p14:xfrm>
                <a:off x="9909330" y="3152046"/>
                <a:ext cx="90000" cy="57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E5C14B-2DA1-47F4-BDB3-9CCF82211D0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05010" y="3147726"/>
                  <a:ext cx="986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5F5391-95C8-4871-95E3-A9DC88F2B3B9}"/>
                    </a:ext>
                  </a:extLst>
                </p14:cNvPr>
                <p14:cNvContentPartPr/>
                <p14:nvPr/>
              </p14:nvContentPartPr>
              <p14:xfrm>
                <a:off x="10347810" y="3154566"/>
                <a:ext cx="526680" cy="6246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5F5391-95C8-4871-95E3-A9DC88F2B3B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343490" y="3150246"/>
                  <a:ext cx="53532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7DA03B1-1970-4237-B73F-C85E800E96C7}"/>
                    </a:ext>
                  </a:extLst>
                </p14:cNvPr>
                <p14:cNvContentPartPr/>
                <p14:nvPr/>
              </p14:nvContentPartPr>
              <p14:xfrm>
                <a:off x="10571370" y="3364806"/>
                <a:ext cx="9000" cy="1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7DA03B1-1970-4237-B73F-C85E800E96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567050" y="3360486"/>
                  <a:ext cx="17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BA7AAA-52A4-4887-94A0-20498C1EF39D}"/>
                    </a:ext>
                  </a:extLst>
                </p14:cNvPr>
                <p14:cNvContentPartPr/>
                <p14:nvPr/>
              </p14:nvContentPartPr>
              <p14:xfrm>
                <a:off x="10697010" y="3499446"/>
                <a:ext cx="20160" cy="50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BA7AAA-52A4-4887-94A0-20498C1EF39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92690" y="3495126"/>
                  <a:ext cx="28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5258C592-8586-454A-899B-F5DCE5380EBE}"/>
                    </a:ext>
                  </a:extLst>
                </p14:cNvPr>
                <p14:cNvContentPartPr/>
                <p14:nvPr/>
              </p14:nvContentPartPr>
              <p14:xfrm>
                <a:off x="10552290" y="3594126"/>
                <a:ext cx="4680" cy="6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5258C592-8586-454A-899B-F5DCE5380EB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547970" y="3589806"/>
                  <a:ext cx="133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ACF4766-14FE-4D2E-A2C2-D3A462D50B16}"/>
                    </a:ext>
                  </a:extLst>
                </p14:cNvPr>
                <p14:cNvContentPartPr/>
                <p14:nvPr/>
              </p14:nvContentPartPr>
              <p14:xfrm>
                <a:off x="10577130" y="3247806"/>
                <a:ext cx="58680" cy="669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ACF4766-14FE-4D2E-A2C2-D3A462D50B1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72810" y="3243486"/>
                  <a:ext cx="673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F6709F9-7EFC-431D-BF6E-B832BDF5561F}"/>
                    </a:ext>
                  </a:extLst>
                </p14:cNvPr>
                <p14:cNvContentPartPr/>
                <p14:nvPr/>
              </p14:nvContentPartPr>
              <p14:xfrm>
                <a:off x="10586850" y="3253926"/>
                <a:ext cx="41400" cy="70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F6709F9-7EFC-431D-BF6E-B832BDF556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82530" y="3249606"/>
                  <a:ext cx="500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5F1D6A-14E0-4333-9EC0-6C84CAD58513}"/>
                    </a:ext>
                  </a:extLst>
                </p14:cNvPr>
                <p14:cNvContentPartPr/>
                <p14:nvPr/>
              </p14:nvContentPartPr>
              <p14:xfrm>
                <a:off x="10652730" y="3320526"/>
                <a:ext cx="13680" cy="61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5F1D6A-14E0-4333-9EC0-6C84CAD585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48410" y="3316206"/>
                  <a:ext cx="223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E32FF66-45FE-4F83-B70D-A2EB82073B9E}"/>
                    </a:ext>
                  </a:extLst>
                </p14:cNvPr>
                <p14:cNvContentPartPr/>
                <p14:nvPr/>
              </p14:nvContentPartPr>
              <p14:xfrm>
                <a:off x="10660650" y="3313326"/>
                <a:ext cx="18720" cy="770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E32FF66-45FE-4F83-B70D-A2EB82073B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56330" y="3309006"/>
                  <a:ext cx="27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CB0ECB1-C3D4-4FC0-AECB-9AF326FB1E91}"/>
                    </a:ext>
                  </a:extLst>
                </p14:cNvPr>
                <p14:cNvContentPartPr/>
                <p14:nvPr/>
              </p14:nvContentPartPr>
              <p14:xfrm>
                <a:off x="10596570" y="3202086"/>
                <a:ext cx="90720" cy="39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CB0ECB1-C3D4-4FC0-AECB-9AF326FB1E9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92250" y="3197766"/>
                  <a:ext cx="993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846FE0E-160C-46B4-9E2D-E9E746BB9F82}"/>
                    </a:ext>
                  </a:extLst>
                </p14:cNvPr>
                <p14:cNvContentPartPr/>
                <p14:nvPr/>
              </p14:nvContentPartPr>
              <p14:xfrm>
                <a:off x="10750650" y="3425646"/>
                <a:ext cx="62640" cy="87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846FE0E-160C-46B4-9E2D-E9E746BB9F8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46330" y="3421326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936D75D-A7F2-4C2E-9BC5-A3CDC5447C76}"/>
                    </a:ext>
                  </a:extLst>
                </p14:cNvPr>
                <p14:cNvContentPartPr/>
                <p14:nvPr/>
              </p14:nvContentPartPr>
              <p14:xfrm>
                <a:off x="10750650" y="3433206"/>
                <a:ext cx="104400" cy="918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936D75D-A7F2-4C2E-9BC5-A3CDC5447C7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746330" y="3428886"/>
                  <a:ext cx="113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B47C1DE-479A-42E5-80DE-CEA61119F270}"/>
                    </a:ext>
                  </a:extLst>
                </p14:cNvPr>
                <p14:cNvContentPartPr/>
                <p14:nvPr/>
              </p14:nvContentPartPr>
              <p14:xfrm>
                <a:off x="10728690" y="3346086"/>
                <a:ext cx="91800" cy="30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B47C1DE-479A-42E5-80DE-CEA61119F2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724370" y="3341766"/>
                  <a:ext cx="100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7A90F64-292C-436D-A70A-A1FBA2DFBCF5}"/>
                    </a:ext>
                  </a:extLst>
                </p14:cNvPr>
                <p14:cNvContentPartPr/>
                <p14:nvPr/>
              </p14:nvContentPartPr>
              <p14:xfrm>
                <a:off x="10588650" y="3622566"/>
                <a:ext cx="46440" cy="84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7A90F64-292C-436D-A70A-A1FBA2DFBCF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84330" y="3618246"/>
                  <a:ext cx="55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9FB5BAE-1FD4-4D1D-92DC-0637376B2916}"/>
                    </a:ext>
                  </a:extLst>
                </p14:cNvPr>
                <p14:cNvContentPartPr/>
                <p14:nvPr/>
              </p14:nvContentPartPr>
              <p14:xfrm>
                <a:off x="10582890" y="3633366"/>
                <a:ext cx="63000" cy="84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9FB5BAE-1FD4-4D1D-92DC-0637376B291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78570" y="3629046"/>
                  <a:ext cx="716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F75707C-D1F9-4CEB-9B9A-B9B6E309CD16}"/>
                    </a:ext>
                  </a:extLst>
                </p14:cNvPr>
                <p14:cNvContentPartPr/>
                <p14:nvPr/>
              </p14:nvContentPartPr>
              <p14:xfrm>
                <a:off x="10652730" y="3692046"/>
                <a:ext cx="55080" cy="608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F75707C-D1F9-4CEB-9B9A-B9B6E309CD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48410" y="3687726"/>
                  <a:ext cx="637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46A6BA-DB5C-4B7C-9AB1-A46DDE973A19}"/>
                    </a:ext>
                  </a:extLst>
                </p14:cNvPr>
                <p14:cNvContentPartPr/>
                <p14:nvPr/>
              </p14:nvContentPartPr>
              <p14:xfrm>
                <a:off x="10625010" y="3581166"/>
                <a:ext cx="48960" cy="259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46A6BA-DB5C-4B7C-9AB1-A46DDE973A1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20690" y="3576846"/>
                  <a:ext cx="57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6D183E-31C2-468E-9FA8-42D247F7BDBF}"/>
                    </a:ext>
                  </a:extLst>
                </p14:cNvPr>
                <p14:cNvContentPartPr/>
                <p14:nvPr/>
              </p14:nvContentPartPr>
              <p14:xfrm>
                <a:off x="9321810" y="3570726"/>
                <a:ext cx="69120" cy="79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6D183E-31C2-468E-9FA8-42D247F7BD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17490" y="3566406"/>
                  <a:ext cx="777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76CF7E-1BB3-4E00-95F2-C4F80B0E721C}"/>
                    </a:ext>
                  </a:extLst>
                </p14:cNvPr>
                <p14:cNvContentPartPr/>
                <p14:nvPr/>
              </p14:nvContentPartPr>
              <p14:xfrm>
                <a:off x="9328650" y="3552366"/>
                <a:ext cx="99360" cy="135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76CF7E-1BB3-4E00-95F2-C4F80B0E72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24330" y="3548046"/>
                  <a:ext cx="10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9F85F24-E3AF-468C-A0A5-108858005754}"/>
                    </a:ext>
                  </a:extLst>
                </p14:cNvPr>
                <p14:cNvContentPartPr/>
                <p14:nvPr/>
              </p14:nvContentPartPr>
              <p14:xfrm>
                <a:off x="9419370" y="3607446"/>
                <a:ext cx="11880" cy="2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9F85F24-E3AF-468C-A0A5-10885800575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15050" y="3603126"/>
                  <a:ext cx="205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46FC95-711C-4B9B-B7F4-DC57AB2460A3}"/>
                    </a:ext>
                  </a:extLst>
                </p14:cNvPr>
                <p14:cNvContentPartPr/>
                <p14:nvPr/>
              </p14:nvContentPartPr>
              <p14:xfrm>
                <a:off x="9400650" y="3590886"/>
                <a:ext cx="982080" cy="230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46FC95-711C-4B9B-B7F4-DC57AB2460A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96330" y="3586566"/>
                  <a:ext cx="99072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E666B3E-9060-4BD9-8DEC-8C03D4F5A20C}"/>
                    </a:ext>
                  </a:extLst>
                </p14:cNvPr>
                <p14:cNvContentPartPr/>
                <p14:nvPr/>
              </p14:nvContentPartPr>
              <p14:xfrm>
                <a:off x="10326210" y="3533286"/>
                <a:ext cx="102240" cy="1288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E666B3E-9060-4BD9-8DEC-8C03D4F5A20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21890" y="3528966"/>
                  <a:ext cx="110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78EC9D1-1207-446D-86EC-19D25B4CD26C}"/>
                    </a:ext>
                  </a:extLst>
                </p14:cNvPr>
                <p14:cNvContentPartPr/>
                <p14:nvPr/>
              </p14:nvContentPartPr>
              <p14:xfrm>
                <a:off x="10217490" y="3705006"/>
                <a:ext cx="101520" cy="1468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78EC9D1-1207-446D-86EC-19D25B4CD26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13170" y="3700686"/>
                  <a:ext cx="110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247DE00-D9CB-4703-8268-C35860FC76AC}"/>
                    </a:ext>
                  </a:extLst>
                </p14:cNvPr>
                <p14:cNvContentPartPr/>
                <p14:nvPr/>
              </p14:nvContentPartPr>
              <p14:xfrm>
                <a:off x="10250610" y="3751806"/>
                <a:ext cx="128160" cy="1018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247DE00-D9CB-4703-8268-C35860FC76A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46290" y="3747486"/>
                  <a:ext cx="136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DEDFBD7-A8F5-40E0-BC59-2DCB0B9D638A}"/>
                    </a:ext>
                  </a:extLst>
                </p14:cNvPr>
                <p14:cNvContentPartPr/>
                <p14:nvPr/>
              </p14:nvContentPartPr>
              <p14:xfrm>
                <a:off x="10388850" y="3795726"/>
                <a:ext cx="74520" cy="9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DEDFBD7-A8F5-40E0-BC59-2DCB0B9D638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84530" y="3791406"/>
                  <a:ext cx="831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C23301C-3C91-494A-A926-5103214EB9D1}"/>
                    </a:ext>
                  </a:extLst>
                </p14:cNvPr>
                <p14:cNvContentPartPr/>
                <p14:nvPr/>
              </p14:nvContentPartPr>
              <p14:xfrm>
                <a:off x="10453290" y="3825606"/>
                <a:ext cx="5040" cy="2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C23301C-3C91-494A-A926-5103214EB9D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448610" y="3821286"/>
                  <a:ext cx="13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93C4B04-3FC7-4B51-BDD0-551C044F2E02}"/>
                    </a:ext>
                  </a:extLst>
                </p14:cNvPr>
                <p14:cNvContentPartPr/>
                <p14:nvPr/>
              </p14:nvContentPartPr>
              <p14:xfrm>
                <a:off x="10481370" y="3814446"/>
                <a:ext cx="48240" cy="93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93C4B04-3FC7-4B51-BDD0-551C044F2E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77050" y="3810126"/>
                  <a:ext cx="56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672280-8328-4116-B6A9-11409275FA20}"/>
                    </a:ext>
                  </a:extLst>
                </p14:cNvPr>
                <p14:cNvContentPartPr/>
                <p14:nvPr/>
              </p14:nvContentPartPr>
              <p14:xfrm>
                <a:off x="10604130" y="2798166"/>
                <a:ext cx="11880" cy="1944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672280-8328-4116-B6A9-11409275FA2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599810" y="2793846"/>
                  <a:ext cx="20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B43B4DD-4491-4AAE-8546-0FA9F48C4C50}"/>
                    </a:ext>
                  </a:extLst>
                </p14:cNvPr>
                <p14:cNvContentPartPr/>
                <p14:nvPr/>
              </p14:nvContentPartPr>
              <p14:xfrm>
                <a:off x="10627890" y="2824446"/>
                <a:ext cx="17640" cy="167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B43B4DD-4491-4AAE-8546-0FA9F48C4C5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623570" y="2820126"/>
                  <a:ext cx="262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F4A8178-F31D-40C9-B2B8-06D3794E1EDA}"/>
                    </a:ext>
                  </a:extLst>
                </p14:cNvPr>
                <p14:cNvContentPartPr/>
                <p14:nvPr/>
              </p14:nvContentPartPr>
              <p14:xfrm>
                <a:off x="10597290" y="2820126"/>
                <a:ext cx="129960" cy="1742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F4A8178-F31D-40C9-B2B8-06D3794E1ED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92970" y="2815806"/>
                  <a:ext cx="138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E2D357-D84D-4A6F-88F7-BAEC05C292D4}"/>
                    </a:ext>
                  </a:extLst>
                </p14:cNvPr>
                <p14:cNvContentPartPr/>
                <p14:nvPr/>
              </p14:nvContentPartPr>
              <p14:xfrm>
                <a:off x="10726170" y="2642286"/>
                <a:ext cx="24840" cy="1339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E2D357-D84D-4A6F-88F7-BAEC05C292D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21850" y="2637966"/>
                  <a:ext cx="334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4135BDC-A31E-4B6F-9586-076E2F904DDD}"/>
                    </a:ext>
                  </a:extLst>
                </p14:cNvPr>
                <p14:cNvContentPartPr/>
                <p14:nvPr/>
              </p14:nvContentPartPr>
              <p14:xfrm>
                <a:off x="10738770" y="2696286"/>
                <a:ext cx="81360" cy="860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4135BDC-A31E-4B6F-9586-076E2F904DD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734450" y="2691966"/>
                  <a:ext cx="90000" cy="9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2ABB528-62D0-4814-95CB-DE20E936840D}"/>
                  </a:ext>
                </a:extLst>
              </p14:cNvPr>
              <p14:cNvContentPartPr/>
              <p14:nvPr/>
            </p14:nvContentPartPr>
            <p14:xfrm>
              <a:off x="5244810" y="3273726"/>
              <a:ext cx="1285560" cy="1537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2ABB528-62D0-4814-95CB-DE20E936840D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240490" y="3269406"/>
                <a:ext cx="129420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B036C4A3-59F0-498D-92B0-EBF1A240ADE6}"/>
                  </a:ext>
                </a:extLst>
              </p14:cNvPr>
              <p14:cNvContentPartPr/>
              <p14:nvPr/>
            </p14:nvContentPartPr>
            <p14:xfrm>
              <a:off x="5502570" y="4627686"/>
              <a:ext cx="883440" cy="9792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B036C4A3-59F0-498D-92B0-EBF1A240ADE6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498250" y="4623366"/>
                <a:ext cx="892080" cy="10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5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26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4498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The algorithm is very simple.  It just projects the data points into a random k-dimensional subspace.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d be the dimension of the data points of the input.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Let M be a </a:t>
                </a:r>
                <a14:m>
                  <m:oMath xmlns:m="http://schemas.openxmlformats.org/officeDocument/2006/math"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CA" sz="20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CA" sz="2000" dirty="0"/>
                  <a:t> matrix, where each entry is a random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CA" sz="2000" dirty="0"/>
                  <a:t> variable </a:t>
                </a:r>
              </a:p>
              <a:p>
                <a:r>
                  <a:rPr lang="en-CA" sz="2000" dirty="0"/>
                  <a:t>(i.e. Gaussian random variables with mean 0 and variance 1, with density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rad>
                          </m:den>
                        </m:f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CA" sz="2000" dirty="0"/>
                  <a:t>).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Define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den>
                    </m:f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𝑀𝑥</m:t>
                    </m:r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4498219"/>
              </a:xfrm>
              <a:prstGeom prst="rect">
                <a:avLst/>
              </a:prstGeom>
              <a:blipFill>
                <a:blip r:embed="rId2"/>
                <a:stretch>
                  <a:fillRect l="-556" t="-81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C018B5B-14F4-4C6A-AC04-F87B866A2AAB}"/>
                  </a:ext>
                </a:extLst>
              </p14:cNvPr>
              <p14:cNvContentPartPr/>
              <p14:nvPr/>
            </p14:nvContentPartPr>
            <p14:xfrm>
              <a:off x="4564050" y="1566246"/>
              <a:ext cx="790200" cy="29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C018B5B-14F4-4C6A-AC04-F87B866A2A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9730" y="1561926"/>
                <a:ext cx="79884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D6B2A45-F1F6-4B2B-8BBE-B88D3F07DEED}"/>
                  </a:ext>
                </a:extLst>
              </p14:cNvPr>
              <p14:cNvContentPartPr/>
              <p14:nvPr/>
            </p14:nvContentPartPr>
            <p14:xfrm>
              <a:off x="7728810" y="1510086"/>
              <a:ext cx="3385080" cy="78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D6B2A45-F1F6-4B2B-8BBE-B88D3F07DE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4490" y="1505766"/>
                <a:ext cx="33937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1514DD0A-1CB0-4C9C-8C47-892E65C54EBA}"/>
              </a:ext>
            </a:extLst>
          </p:cNvPr>
          <p:cNvGrpSpPr/>
          <p:nvPr/>
        </p:nvGrpSpPr>
        <p:grpSpPr>
          <a:xfrm>
            <a:off x="7131930" y="1672446"/>
            <a:ext cx="361080" cy="424800"/>
            <a:chOff x="7131930" y="1672446"/>
            <a:chExt cx="361080" cy="42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C5F636F-4410-49A6-BB63-7F0090A05A9C}"/>
                    </a:ext>
                  </a:extLst>
                </p14:cNvPr>
                <p14:cNvContentPartPr/>
                <p14:nvPr/>
              </p14:nvContentPartPr>
              <p14:xfrm>
                <a:off x="7171530" y="1896006"/>
                <a:ext cx="23760" cy="18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C5F636F-4410-49A6-BB63-7F0090A05A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67210" y="1891686"/>
                  <a:ext cx="324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F9AE522-02FC-4059-B35D-5FF0C1DD6237}"/>
                    </a:ext>
                  </a:extLst>
                </p14:cNvPr>
                <p14:cNvContentPartPr/>
                <p14:nvPr/>
              </p14:nvContentPartPr>
              <p14:xfrm>
                <a:off x="7239570" y="1848846"/>
                <a:ext cx="25920" cy="2361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F9AE522-02FC-4059-B35D-5FF0C1DD623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35250" y="1844526"/>
                  <a:ext cx="34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653F02A-207B-47BF-A953-34BB7F4D293C}"/>
                    </a:ext>
                  </a:extLst>
                </p14:cNvPr>
                <p14:cNvContentPartPr/>
                <p14:nvPr/>
              </p14:nvContentPartPr>
              <p14:xfrm>
                <a:off x="7131930" y="1880886"/>
                <a:ext cx="236160" cy="2163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653F02A-207B-47BF-A953-34BB7F4D293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127610" y="1876566"/>
                  <a:ext cx="2448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7606766-8FCA-44FB-89C7-A2B9C2E4B506}"/>
                    </a:ext>
                  </a:extLst>
                </p14:cNvPr>
                <p14:cNvContentPartPr/>
                <p14:nvPr/>
              </p14:nvContentPartPr>
              <p14:xfrm>
                <a:off x="7344690" y="1672446"/>
                <a:ext cx="148320" cy="1944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7606766-8FCA-44FB-89C7-A2B9C2E4B50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340370" y="1668126"/>
                  <a:ext cx="156960" cy="20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30E4FD4-3FCA-4E9B-AF0C-B76EC05ACF6A}"/>
                  </a:ext>
                </a:extLst>
              </p14:cNvPr>
              <p14:cNvContentPartPr/>
              <p14:nvPr/>
            </p14:nvContentPartPr>
            <p14:xfrm>
              <a:off x="6799650" y="4752246"/>
              <a:ext cx="45720" cy="9309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30E4FD4-3FCA-4E9B-AF0C-B76EC05ACF6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95330" y="4747926"/>
                <a:ext cx="54360" cy="9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1711684-640C-4E9B-AA49-8621E3E71BC7}"/>
              </a:ext>
            </a:extLst>
          </p:cNvPr>
          <p:cNvGrpSpPr/>
          <p:nvPr/>
        </p:nvGrpSpPr>
        <p:grpSpPr>
          <a:xfrm>
            <a:off x="6545130" y="4461366"/>
            <a:ext cx="2656080" cy="1738800"/>
            <a:chOff x="6545130" y="4461366"/>
            <a:chExt cx="2656080" cy="17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A6FE270-A826-4C0F-8D75-D67E6A0BC1B7}"/>
                    </a:ext>
                  </a:extLst>
                </p14:cNvPr>
                <p14:cNvContentPartPr/>
                <p14:nvPr/>
              </p14:nvContentPartPr>
              <p14:xfrm>
                <a:off x="6834210" y="4737846"/>
                <a:ext cx="2367000" cy="10792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A6FE270-A826-4C0F-8D75-D67E6A0BC1B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829890" y="4733526"/>
                  <a:ext cx="2375640" cy="10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4FA7A0-0D50-411E-A3D0-5596FF544B55}"/>
                    </a:ext>
                  </a:extLst>
                </p14:cNvPr>
                <p14:cNvContentPartPr/>
                <p14:nvPr/>
              </p14:nvContentPartPr>
              <p14:xfrm>
                <a:off x="6987930" y="5687166"/>
                <a:ext cx="2048400" cy="759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4FA7A0-0D50-411E-A3D0-5596FF544B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83610" y="5682846"/>
                  <a:ext cx="2057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1163370-534E-4610-94A4-7C829CA82A03}"/>
                    </a:ext>
                  </a:extLst>
                </p14:cNvPr>
                <p14:cNvContentPartPr/>
                <p14:nvPr/>
              </p14:nvContentPartPr>
              <p14:xfrm>
                <a:off x="7886130" y="5959326"/>
                <a:ext cx="10800" cy="2037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1163370-534E-4610-94A4-7C829CA82A0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881810" y="5955006"/>
                  <a:ext cx="194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6845B5A-6A85-43D8-82EF-E82E78550CC8}"/>
                    </a:ext>
                  </a:extLst>
                </p14:cNvPr>
                <p14:cNvContentPartPr/>
                <p14:nvPr/>
              </p14:nvContentPartPr>
              <p14:xfrm>
                <a:off x="7883970" y="5952846"/>
                <a:ext cx="186120" cy="2473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6845B5A-6A85-43D8-82EF-E82E78550CC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879650" y="5948526"/>
                  <a:ext cx="194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0B7D9BD-C557-4F83-80B8-3EF33A9D976A}"/>
                    </a:ext>
                  </a:extLst>
                </p14:cNvPr>
                <p14:cNvContentPartPr/>
                <p14:nvPr/>
              </p14:nvContentPartPr>
              <p14:xfrm>
                <a:off x="6545130" y="5176686"/>
                <a:ext cx="52200" cy="193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0B7D9BD-C557-4F83-80B8-3EF33A9D976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40810" y="5172366"/>
                  <a:ext cx="608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75C02D-748B-46B0-9995-5968DFAE7F4E}"/>
                    </a:ext>
                  </a:extLst>
                </p14:cNvPr>
                <p14:cNvContentPartPr/>
                <p14:nvPr/>
              </p14:nvContentPartPr>
              <p14:xfrm>
                <a:off x="6582570" y="5234646"/>
                <a:ext cx="110160" cy="1332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75C02D-748B-46B0-9995-5968DFAE7F4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78250" y="5230326"/>
                  <a:ext cx="1188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1A2FDBD-A7D1-4700-90A8-B84D34D3E06B}"/>
                    </a:ext>
                  </a:extLst>
                </p14:cNvPr>
                <p14:cNvContentPartPr/>
                <p14:nvPr/>
              </p14:nvContentPartPr>
              <p14:xfrm>
                <a:off x="8007450" y="4461366"/>
                <a:ext cx="204120" cy="213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1A2FDBD-A7D1-4700-90A8-B84D34D3E0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03130" y="4457046"/>
                  <a:ext cx="21276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2F3988C-AA3B-4070-A336-8783E51A0A01}"/>
              </a:ext>
            </a:extLst>
          </p:cNvPr>
          <p:cNvGrpSpPr/>
          <p:nvPr/>
        </p:nvGrpSpPr>
        <p:grpSpPr>
          <a:xfrm>
            <a:off x="7865250" y="5149326"/>
            <a:ext cx="934920" cy="317520"/>
            <a:chOff x="7865250" y="5149326"/>
            <a:chExt cx="93492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42161D5-282C-43CC-B122-3D80DC0B297E}"/>
                    </a:ext>
                  </a:extLst>
                </p14:cNvPr>
                <p14:cNvContentPartPr/>
                <p14:nvPr/>
              </p14:nvContentPartPr>
              <p14:xfrm>
                <a:off x="7865250" y="5163366"/>
                <a:ext cx="28440" cy="158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42161D5-282C-43CC-B122-3D80DC0B29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60930" y="5159046"/>
                  <a:ext cx="37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C0F2856-5D8D-46F5-8193-9E8DB7AFC69C}"/>
                    </a:ext>
                  </a:extLst>
                </p14:cNvPr>
                <p14:cNvContentPartPr/>
                <p14:nvPr/>
              </p14:nvContentPartPr>
              <p14:xfrm>
                <a:off x="7865610" y="5149326"/>
                <a:ext cx="126360" cy="18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C0F2856-5D8D-46F5-8193-9E8DB7AFC69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861290" y="5145006"/>
                  <a:ext cx="135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A52B84-D68D-490D-AC91-6EBC91FF30AA}"/>
                    </a:ext>
                  </a:extLst>
                </p14:cNvPr>
                <p14:cNvContentPartPr/>
                <p14:nvPr/>
              </p14:nvContentPartPr>
              <p14:xfrm>
                <a:off x="8008890" y="5261286"/>
                <a:ext cx="34200" cy="117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A52B84-D68D-490D-AC91-6EBC91FF30A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04570" y="5256966"/>
                  <a:ext cx="42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47682A5-CD24-4ED5-A4F3-1E9E13567860}"/>
                    </a:ext>
                  </a:extLst>
                </p14:cNvPr>
                <p14:cNvContentPartPr/>
                <p14:nvPr/>
              </p14:nvContentPartPr>
              <p14:xfrm>
                <a:off x="8080170" y="5313846"/>
                <a:ext cx="59040" cy="153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47682A5-CD24-4ED5-A4F3-1E9E1356786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75850" y="5309526"/>
                  <a:ext cx="67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AEFB6CA-48DB-4E43-945C-CDF395997BDE}"/>
                    </a:ext>
                  </a:extLst>
                </p14:cNvPr>
                <p14:cNvContentPartPr/>
                <p14:nvPr/>
              </p14:nvContentPartPr>
              <p14:xfrm>
                <a:off x="8088810" y="5219886"/>
                <a:ext cx="22320" cy="46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AEFB6CA-48DB-4E43-945C-CDF395997BD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84490" y="5215566"/>
                  <a:ext cx="30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6BFB498-41FB-40F4-8B95-ECA889FF474B}"/>
                    </a:ext>
                  </a:extLst>
                </p14:cNvPr>
                <p14:cNvContentPartPr/>
                <p14:nvPr/>
              </p14:nvContentPartPr>
              <p14:xfrm>
                <a:off x="8205090" y="5256606"/>
                <a:ext cx="84240" cy="65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6BFB498-41FB-40F4-8B95-ECA889FF474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200770" y="5252286"/>
                  <a:ext cx="92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4C75A91-60AD-4A85-A920-C43BBC6FCA88}"/>
                    </a:ext>
                  </a:extLst>
                </p14:cNvPr>
                <p14:cNvContentPartPr/>
                <p14:nvPr/>
              </p14:nvContentPartPr>
              <p14:xfrm>
                <a:off x="8351970" y="5236086"/>
                <a:ext cx="12240" cy="117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4C75A91-60AD-4A85-A920-C43BBC6FCA8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47650" y="5231766"/>
                  <a:ext cx="208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DA031B7-CD67-4483-88AF-06372B656215}"/>
                    </a:ext>
                  </a:extLst>
                </p14:cNvPr>
                <p14:cNvContentPartPr/>
                <p14:nvPr/>
              </p14:nvContentPartPr>
              <p14:xfrm>
                <a:off x="8344050" y="5242566"/>
                <a:ext cx="92160" cy="107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DA031B7-CD67-4483-88AF-06372B65621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39730" y="5238246"/>
                  <a:ext cx="1008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4584CC9-044E-4C19-BA16-201CD94DBA91}"/>
                    </a:ext>
                  </a:extLst>
                </p14:cNvPr>
                <p14:cNvContentPartPr/>
                <p14:nvPr/>
              </p14:nvContentPartPr>
              <p14:xfrm>
                <a:off x="8471490" y="5212686"/>
                <a:ext cx="60840" cy="1497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4584CC9-044E-4C19-BA16-201CD94DBA9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67170" y="5208366"/>
                  <a:ext cx="69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F661DDB-8B23-470E-9C0F-D23AA2FCD4D6}"/>
                    </a:ext>
                  </a:extLst>
                </p14:cNvPr>
                <p14:cNvContentPartPr/>
                <p14:nvPr/>
              </p14:nvContentPartPr>
              <p14:xfrm>
                <a:off x="8533770" y="5249406"/>
                <a:ext cx="106560" cy="1130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F661DDB-8B23-470E-9C0F-D23AA2FCD4D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29450" y="5245086"/>
                  <a:ext cx="1152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1AC9B67-F518-4C36-BA35-34194289BCB4}"/>
                    </a:ext>
                  </a:extLst>
                </p14:cNvPr>
                <p14:cNvContentPartPr/>
                <p14:nvPr/>
              </p14:nvContentPartPr>
              <p14:xfrm>
                <a:off x="8688210" y="5260566"/>
                <a:ext cx="11520" cy="88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1AC9B67-F518-4C36-BA35-34194289BCB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683890" y="5256246"/>
                  <a:ext cx="2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71821FC-57A8-4104-B2AC-3AC69CBA3944}"/>
                    </a:ext>
                  </a:extLst>
                </p14:cNvPr>
                <p14:cNvContentPartPr/>
                <p14:nvPr/>
              </p14:nvContentPartPr>
              <p14:xfrm>
                <a:off x="8730690" y="5184606"/>
                <a:ext cx="69480" cy="200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71821FC-57A8-4104-B2AC-3AC69CBA394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26370" y="5180286"/>
                  <a:ext cx="78120" cy="20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50A2CC3-8919-4D79-B4E9-CB011A703EB4}"/>
              </a:ext>
            </a:extLst>
          </p:cNvPr>
          <p:cNvGrpSpPr/>
          <p:nvPr/>
        </p:nvGrpSpPr>
        <p:grpSpPr>
          <a:xfrm>
            <a:off x="8941290" y="1830486"/>
            <a:ext cx="1038600" cy="975960"/>
            <a:chOff x="8941290" y="1830486"/>
            <a:chExt cx="1038600" cy="97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F3970A-1958-4B6F-A81C-BA6ECAD726BC}"/>
                    </a:ext>
                  </a:extLst>
                </p14:cNvPr>
                <p14:cNvContentPartPr/>
                <p14:nvPr/>
              </p14:nvContentPartPr>
              <p14:xfrm>
                <a:off x="9120210" y="2493606"/>
                <a:ext cx="4320" cy="3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F3970A-1958-4B6F-A81C-BA6ECAD726B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15890" y="2489286"/>
                  <a:ext cx="129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2FF4A39-B4E2-435D-A0B6-700A09898189}"/>
                    </a:ext>
                  </a:extLst>
                </p14:cNvPr>
                <p14:cNvContentPartPr/>
                <p14:nvPr/>
              </p14:nvContentPartPr>
              <p14:xfrm>
                <a:off x="8941290" y="2445366"/>
                <a:ext cx="840240" cy="25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2FF4A39-B4E2-435D-A0B6-700A0989818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936970" y="2441046"/>
                  <a:ext cx="8488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D92C720-36DE-452A-AF35-0B7C12D0E5D1}"/>
                    </a:ext>
                  </a:extLst>
                </p14:cNvPr>
                <p14:cNvContentPartPr/>
                <p14:nvPr/>
              </p14:nvContentPartPr>
              <p14:xfrm>
                <a:off x="9406410" y="2158446"/>
                <a:ext cx="38160" cy="648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D92C720-36DE-452A-AF35-0B7C12D0E5D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02090" y="2154126"/>
                  <a:ext cx="46800" cy="65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7790007-3194-46B5-825B-B2C79185A245}"/>
                    </a:ext>
                  </a:extLst>
                </p14:cNvPr>
                <p14:cNvContentPartPr/>
                <p14:nvPr/>
              </p14:nvContentPartPr>
              <p14:xfrm>
                <a:off x="9137130" y="2167086"/>
                <a:ext cx="667800" cy="238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7790007-3194-46B5-825B-B2C79185A24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132810" y="2162766"/>
                  <a:ext cx="676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1D63A00-4FF3-4311-BAA4-26917D2D942C}"/>
                    </a:ext>
                  </a:extLst>
                </p14:cNvPr>
                <p14:cNvContentPartPr/>
                <p14:nvPr/>
              </p14:nvContentPartPr>
              <p14:xfrm>
                <a:off x="9304890" y="2355726"/>
                <a:ext cx="9360" cy="91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1D63A00-4FF3-4311-BAA4-26917D2D942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300570" y="2351406"/>
                  <a:ext cx="18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C8B721F-4E59-42F4-A9AE-893EB5D260A8}"/>
                    </a:ext>
                  </a:extLst>
                </p14:cNvPr>
                <p14:cNvContentPartPr/>
                <p14:nvPr/>
              </p14:nvContentPartPr>
              <p14:xfrm>
                <a:off x="9555450" y="2345646"/>
                <a:ext cx="18000" cy="110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C8B721F-4E59-42F4-A9AE-893EB5D260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51130" y="2341326"/>
                  <a:ext cx="2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39205C3-0AE6-4E5C-9802-DA0ABCC70EC9}"/>
                    </a:ext>
                  </a:extLst>
                </p14:cNvPr>
                <p14:cNvContentPartPr/>
                <p14:nvPr/>
              </p14:nvContentPartPr>
              <p14:xfrm>
                <a:off x="9285450" y="2530326"/>
                <a:ext cx="39240" cy="824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39205C3-0AE6-4E5C-9802-DA0ABCC70EC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81130" y="2526006"/>
                  <a:ext cx="478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898B5D-B454-49D2-AA04-F42817AA389C}"/>
                    </a:ext>
                  </a:extLst>
                </p14:cNvPr>
                <p14:cNvContentPartPr/>
                <p14:nvPr/>
              </p14:nvContentPartPr>
              <p14:xfrm>
                <a:off x="9306330" y="2605206"/>
                <a:ext cx="13320" cy="72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898B5D-B454-49D2-AA04-F42817AA389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302010" y="2600886"/>
                  <a:ext cx="219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20EF055-4634-46C7-9763-AD2FF1FBEC73}"/>
                    </a:ext>
                  </a:extLst>
                </p14:cNvPr>
                <p14:cNvContentPartPr/>
                <p14:nvPr/>
              </p14:nvContentPartPr>
              <p14:xfrm>
                <a:off x="9562650" y="2525286"/>
                <a:ext cx="47520" cy="612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20EF055-4634-46C7-9763-AD2FF1FBEC7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58330" y="2520966"/>
                  <a:ext cx="561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65C1F0B-96A4-4F04-8DE7-B7ECF5481DA4}"/>
                    </a:ext>
                  </a:extLst>
                </p14:cNvPr>
                <p14:cNvContentPartPr/>
                <p14:nvPr/>
              </p14:nvContentPartPr>
              <p14:xfrm>
                <a:off x="9577410" y="2581086"/>
                <a:ext cx="35640" cy="79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65C1F0B-96A4-4F04-8DE7-B7ECF5481DA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73090" y="2576766"/>
                  <a:ext cx="44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5DE7442-0866-4050-A690-B8387CEBCFF4}"/>
                    </a:ext>
                  </a:extLst>
                </p14:cNvPr>
                <p14:cNvContentPartPr/>
                <p14:nvPr/>
              </p14:nvContentPartPr>
              <p14:xfrm>
                <a:off x="9519090" y="1991046"/>
                <a:ext cx="46800" cy="120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5DE7442-0866-4050-A690-B8387CEBCFF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14770" y="1986726"/>
                  <a:ext cx="55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1C6A89E1-3941-4224-8007-D12BDE58618D}"/>
                    </a:ext>
                  </a:extLst>
                </p14:cNvPr>
                <p14:cNvContentPartPr/>
                <p14:nvPr/>
              </p14:nvContentPartPr>
              <p14:xfrm>
                <a:off x="9492450" y="2055846"/>
                <a:ext cx="72720" cy="63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1C6A89E1-3941-4224-8007-D12BDE58618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88130" y="2051526"/>
                  <a:ext cx="813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463C89A-F530-43D5-A969-FEDF2F9D5A6B}"/>
                    </a:ext>
                  </a:extLst>
                </p14:cNvPr>
                <p14:cNvContentPartPr/>
                <p14:nvPr/>
              </p14:nvContentPartPr>
              <p14:xfrm>
                <a:off x="9626370" y="1836246"/>
                <a:ext cx="47160" cy="118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463C89A-F530-43D5-A969-FEDF2F9D5A6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622050" y="1831926"/>
                  <a:ext cx="558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1B5046A-198C-49A0-A9C4-B84A2AFA96D2}"/>
                    </a:ext>
                  </a:extLst>
                </p14:cNvPr>
                <p14:cNvContentPartPr/>
                <p14:nvPr/>
              </p14:nvContentPartPr>
              <p14:xfrm>
                <a:off x="9678210" y="1835886"/>
                <a:ext cx="78840" cy="1418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1B5046A-198C-49A0-A9C4-B84A2AFA96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673890" y="1831566"/>
                  <a:ext cx="874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2AFE3D-9BDE-4B9A-B22E-53401C404AC2}"/>
                    </a:ext>
                  </a:extLst>
                </p14:cNvPr>
                <p14:cNvContentPartPr/>
                <p14:nvPr/>
              </p14:nvContentPartPr>
              <p14:xfrm>
                <a:off x="9791970" y="1830486"/>
                <a:ext cx="61200" cy="52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2AFE3D-9BDE-4B9A-B22E-53401C404AC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787650" y="1826166"/>
                  <a:ext cx="6984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A57A32A-6469-43A5-907C-F5AFDA0DFD2B}"/>
                    </a:ext>
                  </a:extLst>
                </p14:cNvPr>
                <p14:cNvContentPartPr/>
                <p14:nvPr/>
              </p14:nvContentPartPr>
              <p14:xfrm>
                <a:off x="9851730" y="1870086"/>
                <a:ext cx="50400" cy="604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A57A32A-6469-43A5-907C-F5AFDA0DFD2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847410" y="1865766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8D02CAE-086C-40A0-9F5B-A57F636FEDCB}"/>
                    </a:ext>
                  </a:extLst>
                </p14:cNvPr>
                <p14:cNvContentPartPr/>
                <p14:nvPr/>
              </p14:nvContentPartPr>
              <p14:xfrm>
                <a:off x="9800250" y="1864326"/>
                <a:ext cx="79560" cy="138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8D02CAE-086C-40A0-9F5B-A57F636FEDC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795930" y="1860006"/>
                  <a:ext cx="88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35C633E-A3BF-4781-A8A3-CCB297E6AC26}"/>
                    </a:ext>
                  </a:extLst>
                </p14:cNvPr>
                <p14:cNvContentPartPr/>
                <p14:nvPr/>
              </p14:nvContentPartPr>
              <p14:xfrm>
                <a:off x="9846690" y="1961886"/>
                <a:ext cx="48960" cy="424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35C633E-A3BF-4781-A8A3-CCB297E6AC2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842370" y="1957566"/>
                  <a:ext cx="576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7F41440-5071-4002-91FE-744A1517339D}"/>
                    </a:ext>
                  </a:extLst>
                </p14:cNvPr>
                <p14:cNvContentPartPr/>
                <p14:nvPr/>
              </p14:nvContentPartPr>
              <p14:xfrm>
                <a:off x="9697290" y="2387046"/>
                <a:ext cx="14760" cy="90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7F41440-5071-4002-91FE-744A1517339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92970" y="2382726"/>
                  <a:ext cx="23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B6D384E-19BC-4162-8AC5-EE3A53235A61}"/>
                    </a:ext>
                  </a:extLst>
                </p14:cNvPr>
                <p14:cNvContentPartPr/>
                <p14:nvPr/>
              </p14:nvContentPartPr>
              <p14:xfrm>
                <a:off x="9723930" y="2532846"/>
                <a:ext cx="52560" cy="637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B6D384E-19BC-4162-8AC5-EE3A53235A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719610" y="2528526"/>
                  <a:ext cx="612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6BACA6B-5F2E-4A7F-BDCE-9FAE275BB656}"/>
                    </a:ext>
                  </a:extLst>
                </p14:cNvPr>
                <p14:cNvContentPartPr/>
                <p14:nvPr/>
              </p14:nvContentPartPr>
              <p14:xfrm>
                <a:off x="9196890" y="2390286"/>
                <a:ext cx="7200" cy="77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6BACA6B-5F2E-4A7F-BDCE-9FAE275BB656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192570" y="2385966"/>
                  <a:ext cx="15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BCBF55E-5843-4420-BE0F-79D18D521E1E}"/>
                    </a:ext>
                  </a:extLst>
                </p14:cNvPr>
                <p14:cNvContentPartPr/>
                <p14:nvPr/>
              </p14:nvContentPartPr>
              <p14:xfrm>
                <a:off x="9099690" y="2529606"/>
                <a:ext cx="45360" cy="244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BCBF55E-5843-4420-BE0F-79D18D521E1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095370" y="2525286"/>
                  <a:ext cx="54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B2D210A-05CA-44E2-B8A0-78ABB771AD76}"/>
                    </a:ext>
                  </a:extLst>
                </p14:cNvPr>
                <p14:cNvContentPartPr/>
                <p14:nvPr/>
              </p14:nvContentPartPr>
              <p14:xfrm>
                <a:off x="9164130" y="2508726"/>
                <a:ext cx="70200" cy="698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B2D210A-05CA-44E2-B8A0-78ABB771AD7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59810" y="2504406"/>
                  <a:ext cx="78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C5C6C73-520A-4D28-808E-1E7AC5ADF85B}"/>
                    </a:ext>
                  </a:extLst>
                </p14:cNvPr>
                <p14:cNvContentPartPr/>
                <p14:nvPr/>
              </p14:nvContentPartPr>
              <p14:xfrm>
                <a:off x="9261330" y="2532486"/>
                <a:ext cx="33480" cy="12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C5C6C73-520A-4D28-808E-1E7AC5ADF85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257010" y="2528166"/>
                  <a:ext cx="421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839EE73-4740-4D3B-AF6A-5A12555D5430}"/>
                    </a:ext>
                  </a:extLst>
                </p14:cNvPr>
                <p14:cNvContentPartPr/>
                <p14:nvPr/>
              </p14:nvContentPartPr>
              <p14:xfrm>
                <a:off x="9699810" y="2178966"/>
                <a:ext cx="75600" cy="1234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839EE73-4740-4D3B-AF6A-5A12555D543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95490" y="2174646"/>
                  <a:ext cx="842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5EAA58-2D67-49D2-B604-234BE7CBD0F0}"/>
                    </a:ext>
                  </a:extLst>
                </p14:cNvPr>
                <p14:cNvContentPartPr/>
                <p14:nvPr/>
              </p14:nvContentPartPr>
              <p14:xfrm>
                <a:off x="9821130" y="2186526"/>
                <a:ext cx="43200" cy="103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5EAA58-2D67-49D2-B604-234BE7CBD0F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16810" y="2182206"/>
                  <a:ext cx="51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7B51224-3849-4401-99DF-A37327380673}"/>
                    </a:ext>
                  </a:extLst>
                </p14:cNvPr>
                <p14:cNvContentPartPr/>
                <p14:nvPr/>
              </p14:nvContentPartPr>
              <p14:xfrm>
                <a:off x="9839850" y="2176806"/>
                <a:ext cx="47160" cy="104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7B51224-3849-4401-99DF-A3732738067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835530" y="2172486"/>
                  <a:ext cx="55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2611FFD-0BFC-4ABC-8257-D17BCF4961C6}"/>
                    </a:ext>
                  </a:extLst>
                </p14:cNvPr>
                <p14:cNvContentPartPr/>
                <p14:nvPr/>
              </p14:nvContentPartPr>
              <p14:xfrm>
                <a:off x="9898530" y="2151966"/>
                <a:ext cx="56880" cy="1490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2611FFD-0BFC-4ABC-8257-D17BCF4961C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94210" y="2147646"/>
                  <a:ext cx="65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BB151EF-1510-4443-8710-214CED396BF8}"/>
                    </a:ext>
                  </a:extLst>
                </p14:cNvPr>
                <p14:cNvContentPartPr/>
                <p14:nvPr/>
              </p14:nvContentPartPr>
              <p14:xfrm>
                <a:off x="9965130" y="2267886"/>
                <a:ext cx="14760" cy="1512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BB151EF-1510-4443-8710-214CED396BF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60810" y="2263566"/>
                  <a:ext cx="23400" cy="2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E823488-1016-4844-9FBF-0C39D158CB73}"/>
              </a:ext>
            </a:extLst>
          </p:cNvPr>
          <p:cNvGrpSpPr/>
          <p:nvPr/>
        </p:nvGrpSpPr>
        <p:grpSpPr>
          <a:xfrm>
            <a:off x="2957370" y="4011726"/>
            <a:ext cx="189720" cy="88920"/>
            <a:chOff x="2957370" y="4011726"/>
            <a:chExt cx="189720" cy="8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272416-1DCD-4ACF-A866-A073BABFA168}"/>
                    </a:ext>
                  </a:extLst>
                </p14:cNvPr>
                <p14:cNvContentPartPr/>
                <p14:nvPr/>
              </p14:nvContentPartPr>
              <p14:xfrm>
                <a:off x="2957370" y="4011726"/>
                <a:ext cx="181440" cy="205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272416-1DCD-4ACF-A866-A073BABFA16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53050" y="4007406"/>
                  <a:ext cx="1900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B6A21C6-41BC-4FED-8135-D8B9D486A437}"/>
                    </a:ext>
                  </a:extLst>
                </p14:cNvPr>
                <p14:cNvContentPartPr/>
                <p14:nvPr/>
              </p14:nvContentPartPr>
              <p14:xfrm>
                <a:off x="2962770" y="4087686"/>
                <a:ext cx="184320" cy="129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B6A21C6-41BC-4FED-8135-D8B9D486A43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958450" y="4083366"/>
                  <a:ext cx="192960" cy="2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A9BB972-6174-4DAB-9B67-50FE1933396E}"/>
              </a:ext>
            </a:extLst>
          </p:cNvPr>
          <p:cNvGrpSpPr/>
          <p:nvPr/>
        </p:nvGrpSpPr>
        <p:grpSpPr>
          <a:xfrm>
            <a:off x="9414690" y="4811286"/>
            <a:ext cx="757080" cy="1749960"/>
            <a:chOff x="9414690" y="4811286"/>
            <a:chExt cx="757080" cy="174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D3F3DB-8FA9-4A4B-B258-C7D1C136313C}"/>
                    </a:ext>
                  </a:extLst>
                </p14:cNvPr>
                <p14:cNvContentPartPr/>
                <p14:nvPr/>
              </p14:nvContentPartPr>
              <p14:xfrm>
                <a:off x="9414690" y="4818846"/>
                <a:ext cx="41040" cy="16848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D3F3DB-8FA9-4A4B-B258-C7D1C136313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410370" y="4814526"/>
                  <a:ext cx="49680" cy="16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866CD1A-3FB9-4396-81FC-07ABCEC56698}"/>
                    </a:ext>
                  </a:extLst>
                </p14:cNvPr>
                <p14:cNvContentPartPr/>
                <p14:nvPr/>
              </p14:nvContentPartPr>
              <p14:xfrm>
                <a:off x="9419010" y="4811286"/>
                <a:ext cx="238320" cy="1749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866CD1A-3FB9-4396-81FC-07ABCEC5669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414690" y="4806966"/>
                  <a:ext cx="246960" cy="175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2966EC7-1242-4F0C-A382-48F536BDA8F3}"/>
                    </a:ext>
                  </a:extLst>
                </p14:cNvPr>
                <p14:cNvContentPartPr/>
                <p14:nvPr/>
              </p14:nvContentPartPr>
              <p14:xfrm>
                <a:off x="9455370" y="6478446"/>
                <a:ext cx="192960" cy="10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2966EC7-1242-4F0C-A382-48F536BDA8F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451050" y="6474126"/>
                  <a:ext cx="201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A15CF1D-6205-4060-AAFE-03502CE58AA3}"/>
                    </a:ext>
                  </a:extLst>
                </p14:cNvPr>
                <p14:cNvContentPartPr/>
                <p14:nvPr/>
              </p14:nvContentPartPr>
              <p14:xfrm>
                <a:off x="9827610" y="4858806"/>
                <a:ext cx="118800" cy="15904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A15CF1D-6205-4060-AAFE-03502CE58AA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823290" y="4854486"/>
                  <a:ext cx="127440" cy="15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9C499FC0-1FEB-4449-A561-0E2E9E0AF417}"/>
                    </a:ext>
                  </a:extLst>
                </p14:cNvPr>
                <p14:cNvContentPartPr/>
                <p14:nvPr/>
              </p14:nvContentPartPr>
              <p14:xfrm>
                <a:off x="10064130" y="5560086"/>
                <a:ext cx="107640" cy="2001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9C499FC0-1FEB-4449-A561-0E2E9E0AF4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59810" y="5555766"/>
                  <a:ext cx="116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451284-5941-449C-B80E-D421E4B72C31}"/>
                    </a:ext>
                  </a:extLst>
                </p14:cNvPr>
                <p14:cNvContentPartPr/>
                <p14:nvPr/>
              </p14:nvContentPartPr>
              <p14:xfrm>
                <a:off x="9524850" y="5404566"/>
                <a:ext cx="80280" cy="150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451284-5941-449C-B80E-D421E4B72C3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20530" y="5400246"/>
                  <a:ext cx="88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39C4091-6D6E-475A-B388-5B1F94807ED5}"/>
                    </a:ext>
                  </a:extLst>
                </p14:cNvPr>
                <p14:cNvContentPartPr/>
                <p14:nvPr/>
              </p14:nvContentPartPr>
              <p14:xfrm>
                <a:off x="9528810" y="5427246"/>
                <a:ext cx="91440" cy="1119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39C4091-6D6E-475A-B388-5B1F94807E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24490" y="5422926"/>
                  <a:ext cx="10008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5F478D5-FB28-47AA-ACF8-BD58582C2EC8}"/>
              </a:ext>
            </a:extLst>
          </p:cNvPr>
          <p:cNvGrpSpPr/>
          <p:nvPr/>
        </p:nvGrpSpPr>
        <p:grpSpPr>
          <a:xfrm>
            <a:off x="5489970" y="4662966"/>
            <a:ext cx="802800" cy="974520"/>
            <a:chOff x="5489970" y="4662966"/>
            <a:chExt cx="802800" cy="97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B1BDADC-3064-4FAF-88BC-D83C2ADC5161}"/>
                    </a:ext>
                  </a:extLst>
                </p14:cNvPr>
                <p14:cNvContentPartPr/>
                <p14:nvPr/>
              </p14:nvContentPartPr>
              <p14:xfrm>
                <a:off x="6158130" y="5159406"/>
                <a:ext cx="134640" cy="273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B1BDADC-3064-4FAF-88BC-D83C2ADC516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153810" y="5155086"/>
                  <a:ext cx="143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D3C6FBC-1BE2-46C8-A69E-CEA804395CF6}"/>
                    </a:ext>
                  </a:extLst>
                </p14:cNvPr>
                <p14:cNvContentPartPr/>
                <p14:nvPr/>
              </p14:nvContentPartPr>
              <p14:xfrm>
                <a:off x="6200250" y="5249766"/>
                <a:ext cx="77400" cy="20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D3C6FBC-1BE2-46C8-A69E-CEA804395CF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195930" y="5245446"/>
                  <a:ext cx="8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3EBAAE16-9800-4349-9644-30FAA4916AE9}"/>
                    </a:ext>
                  </a:extLst>
                </p14:cNvPr>
                <p14:cNvContentPartPr/>
                <p14:nvPr/>
              </p14:nvContentPartPr>
              <p14:xfrm>
                <a:off x="5789130" y="4674126"/>
                <a:ext cx="63720" cy="947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3EBAAE16-9800-4349-9644-30FAA4916AE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784810" y="4669806"/>
                  <a:ext cx="7236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347E9A5-B848-49DF-88F0-476F629449C7}"/>
                    </a:ext>
                  </a:extLst>
                </p14:cNvPr>
                <p14:cNvContentPartPr/>
                <p14:nvPr/>
              </p14:nvContentPartPr>
              <p14:xfrm>
                <a:off x="5775810" y="4662966"/>
                <a:ext cx="242280" cy="9561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347E9A5-B848-49DF-88F0-476F629449C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771490" y="4658646"/>
                  <a:ext cx="250920" cy="9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C3683C1-ADFF-478D-9439-16D81748668B}"/>
                    </a:ext>
                  </a:extLst>
                </p14:cNvPr>
                <p14:cNvContentPartPr/>
                <p14:nvPr/>
              </p14:nvContentPartPr>
              <p14:xfrm>
                <a:off x="5840250" y="5621646"/>
                <a:ext cx="140760" cy="158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C3683C1-ADFF-478D-9439-16D81748668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35930" y="5617326"/>
                  <a:ext cx="149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C29EDEB-C13D-4F2F-99FB-1714BF0287F5}"/>
                    </a:ext>
                  </a:extLst>
                </p14:cNvPr>
                <p14:cNvContentPartPr/>
                <p14:nvPr/>
              </p14:nvContentPartPr>
              <p14:xfrm>
                <a:off x="5489970" y="4979406"/>
                <a:ext cx="49320" cy="1814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C29EDEB-C13D-4F2F-99FB-1714BF0287F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485650" y="4975086"/>
                  <a:ext cx="57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8C81093-5A1A-4C25-B7C9-FA0C9E446CB3}"/>
                    </a:ext>
                  </a:extLst>
                </p14:cNvPr>
                <p14:cNvContentPartPr/>
                <p14:nvPr/>
              </p14:nvContentPartPr>
              <p14:xfrm>
                <a:off x="5507970" y="5017566"/>
                <a:ext cx="98280" cy="100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8C81093-5A1A-4C25-B7C9-FA0C9E446CB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503650" y="5013246"/>
                  <a:ext cx="10692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11B9853F-1295-48D1-B71A-62A94BD5240D}"/>
              </a:ext>
            </a:extLst>
          </p:cNvPr>
          <p:cNvGrpSpPr/>
          <p:nvPr/>
        </p:nvGrpSpPr>
        <p:grpSpPr>
          <a:xfrm>
            <a:off x="5810010" y="5924406"/>
            <a:ext cx="440280" cy="280080"/>
            <a:chOff x="5810010" y="5924406"/>
            <a:chExt cx="440280" cy="28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27BAF13-2F32-4176-B8D1-63CDB1B8001C}"/>
                    </a:ext>
                  </a:extLst>
                </p14:cNvPr>
                <p14:cNvContentPartPr/>
                <p14:nvPr/>
              </p14:nvContentPartPr>
              <p14:xfrm>
                <a:off x="5810010" y="5924406"/>
                <a:ext cx="9360" cy="2343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27BAF13-2F32-4176-B8D1-63CDB1B8001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05690" y="5920086"/>
                  <a:ext cx="180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0F1325-580B-48BC-AF38-C34951CC49D6}"/>
                    </a:ext>
                  </a:extLst>
                </p14:cNvPr>
                <p14:cNvContentPartPr/>
                <p14:nvPr/>
              </p14:nvContentPartPr>
              <p14:xfrm>
                <a:off x="5813610" y="5956806"/>
                <a:ext cx="115920" cy="170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0F1325-580B-48BC-AF38-C34951CC49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809290" y="5952486"/>
                  <a:ext cx="1245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A5977DE-859F-48F5-9BB2-C53C871110DF}"/>
                    </a:ext>
                  </a:extLst>
                </p14:cNvPr>
                <p14:cNvContentPartPr/>
                <p14:nvPr/>
              </p14:nvContentPartPr>
              <p14:xfrm>
                <a:off x="5815050" y="5945286"/>
                <a:ext cx="229320" cy="1926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A5977DE-859F-48F5-9BB2-C53C871110D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810730" y="5940966"/>
                  <a:ext cx="2379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8672F6E-DE75-40B0-99F4-D0BDB7FE2907}"/>
                    </a:ext>
                  </a:extLst>
                </p14:cNvPr>
                <p14:cNvContentPartPr/>
                <p14:nvPr/>
              </p14:nvContentPartPr>
              <p14:xfrm>
                <a:off x="6026370" y="6008646"/>
                <a:ext cx="125280" cy="1407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8672F6E-DE75-40B0-99F4-D0BDB7FE290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022050" y="6004326"/>
                  <a:ext cx="133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38A6636-CE59-4DBB-B361-870CE5F9B324}"/>
                    </a:ext>
                  </a:extLst>
                </p14:cNvPr>
                <p14:cNvContentPartPr/>
                <p14:nvPr/>
              </p14:nvContentPartPr>
              <p14:xfrm>
                <a:off x="6152730" y="5966526"/>
                <a:ext cx="97560" cy="2379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38A6636-CE59-4DBB-B361-870CE5F9B32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6148410" y="5962206"/>
                  <a:ext cx="10620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5D0DAA0-D4FA-40AD-9578-5F9669F6BD97}"/>
              </a:ext>
            </a:extLst>
          </p:cNvPr>
          <p:cNvGrpSpPr/>
          <p:nvPr/>
        </p:nvGrpSpPr>
        <p:grpSpPr>
          <a:xfrm>
            <a:off x="6283770" y="4153566"/>
            <a:ext cx="527400" cy="830160"/>
            <a:chOff x="6283770" y="4153566"/>
            <a:chExt cx="527400" cy="83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F971B98-8239-4E6A-8DDC-BC5F2798DC16}"/>
                    </a:ext>
                  </a:extLst>
                </p14:cNvPr>
                <p14:cNvContentPartPr/>
                <p14:nvPr/>
              </p14:nvContentPartPr>
              <p14:xfrm>
                <a:off x="6418770" y="4153566"/>
                <a:ext cx="39240" cy="2030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F971B98-8239-4E6A-8DDC-BC5F2798DC1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414450" y="4149246"/>
                  <a:ext cx="478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FB3C2D1-1AC1-4FA4-8071-7D104886F7FA}"/>
                    </a:ext>
                  </a:extLst>
                </p14:cNvPr>
                <p14:cNvContentPartPr/>
                <p14:nvPr/>
              </p14:nvContentPartPr>
              <p14:xfrm>
                <a:off x="6283770" y="4345446"/>
                <a:ext cx="330480" cy="241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FB3C2D1-1AC1-4FA4-8071-7D104886F7F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279450" y="4341126"/>
                  <a:ext cx="339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95217B5-DAE3-4C4D-B24C-AEB0C43D34E7}"/>
                    </a:ext>
                  </a:extLst>
                </p14:cNvPr>
                <p14:cNvContentPartPr/>
                <p14:nvPr/>
              </p14:nvContentPartPr>
              <p14:xfrm>
                <a:off x="6329130" y="4473246"/>
                <a:ext cx="314280" cy="199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95217B5-DAE3-4C4D-B24C-AEB0C43D34E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324810" y="4468926"/>
                  <a:ext cx="322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9DCA4B5-C1CD-471E-9F54-727EEB4F6B89}"/>
                    </a:ext>
                  </a:extLst>
                </p14:cNvPr>
                <p14:cNvContentPartPr/>
                <p14:nvPr/>
              </p14:nvContentPartPr>
              <p14:xfrm>
                <a:off x="6559890" y="4578726"/>
                <a:ext cx="95760" cy="759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9DCA4B5-C1CD-471E-9F54-727EEB4F6B8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555570" y="4574406"/>
                  <a:ext cx="104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278D791-2BC6-42BA-BC73-E4CD26AFB03F}"/>
                    </a:ext>
                  </a:extLst>
                </p14:cNvPr>
                <p14:cNvContentPartPr/>
                <p14:nvPr/>
              </p14:nvContentPartPr>
              <p14:xfrm>
                <a:off x="6666450" y="4777806"/>
                <a:ext cx="88920" cy="182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278D791-2BC6-42BA-BC73-E4CD26AFB03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662130" y="4773486"/>
                  <a:ext cx="97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CDA7C0-1373-4283-B9BD-8A1237A7BD94}"/>
                    </a:ext>
                  </a:extLst>
                </p14:cNvPr>
                <p14:cNvContentPartPr/>
                <p14:nvPr/>
              </p14:nvContentPartPr>
              <p14:xfrm>
                <a:off x="6653850" y="4913526"/>
                <a:ext cx="157320" cy="702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CDA7C0-1373-4283-B9BD-8A1237A7BD9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649530" y="4909206"/>
                  <a:ext cx="165960" cy="78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46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Preserving the length of a vector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27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483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Since A is a linear map, A(x) – A(y) = A(x-y).</a:t>
                </a:r>
              </a:p>
              <a:p>
                <a:endParaRPr lang="en-CA" sz="2000" dirty="0"/>
              </a:p>
              <a:p>
                <a:r>
                  <a:rPr lang="en-CA" sz="2000" dirty="0"/>
                  <a:t>So, to preserve the distance between x and y, it is equivalent to preserving the length of the vector x-y.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Setting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CA" sz="2000" dirty="0"/>
                  <a:t> and applying the union bound will give the Johnson-</a:t>
                </a:r>
                <a:r>
                  <a:rPr lang="en-CA" sz="2000" dirty="0" err="1"/>
                  <a:t>Lindenstrauss</a:t>
                </a:r>
                <a:r>
                  <a:rPr lang="en-CA" sz="2000" dirty="0"/>
                  <a:t> theorem.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4837415"/>
              </a:xfrm>
              <a:prstGeom prst="rect">
                <a:avLst/>
              </a:prstGeom>
              <a:blipFill>
                <a:blip r:embed="rId2"/>
                <a:stretch>
                  <a:fillRect l="-556" t="-75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50AEB6-289B-436F-9845-AA9FB4ACF248}"/>
                  </a:ext>
                </a:extLst>
              </p:cNvPr>
              <p:cNvSpPr txBox="1"/>
              <p:nvPr/>
            </p:nvSpPr>
            <p:spPr>
              <a:xfrm>
                <a:off x="851389" y="2552434"/>
                <a:ext cx="10903926" cy="1150571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b="1" dirty="0"/>
                  <a:t>Lemma.  </a:t>
                </a:r>
                <a:r>
                  <a:rPr lang="en-CA" sz="2000" dirty="0"/>
                  <a:t>If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CA" sz="2000" dirty="0"/>
                  <a:t> is constructed by the above algorithm with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func>
                          <m:func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r>
                  <a:rPr lang="en-CA" sz="2000" dirty="0"/>
                  <a:t>,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                   t</a:t>
                </a:r>
                <a:r>
                  <a:rPr lang="en-CA" sz="2000" b="0" dirty="0"/>
                  <a:t>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CA" sz="20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bSup>
                          <m:sSubSup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CA" sz="20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d>
                                  <m:dPr>
                                    <m:ctrlP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CA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CA" sz="2000" b="0" i="1" dirty="0" smtClean="0">
                            <a:latin typeface="Cambria Math" panose="02040503050406030204" pitchFamily="18" charset="0"/>
                          </a:rPr>
                          <m:t> ≤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≥1−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CA" sz="2000" dirty="0"/>
                  <a:t> for any unit vector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CA" sz="2000" dirty="0"/>
                  <a:t> and any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CA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50AEB6-289B-436F-9845-AA9FB4ACF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389" y="2552434"/>
                <a:ext cx="10903926" cy="1150571"/>
              </a:xfrm>
              <a:prstGeom prst="rect">
                <a:avLst/>
              </a:prstGeom>
              <a:blipFill>
                <a:blip r:embed="rId3"/>
                <a:stretch>
                  <a:fillRect l="-559" b="-315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2493C6F-540F-4EA7-AA5E-3A9058B8BC5B}"/>
                  </a:ext>
                </a:extLst>
              </p14:cNvPr>
              <p14:cNvContentPartPr/>
              <p14:nvPr/>
            </p14:nvContentPartPr>
            <p14:xfrm>
              <a:off x="3305850" y="1591446"/>
              <a:ext cx="1047960" cy="56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2493C6F-540F-4EA7-AA5E-3A9058B8BC5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01530" y="1587126"/>
                <a:ext cx="105660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C9F0CD6-98A2-4FEA-AD93-436A8B81043E}"/>
                  </a:ext>
                </a:extLst>
              </p14:cNvPr>
              <p14:cNvContentPartPr/>
              <p14:nvPr/>
            </p14:nvContentPartPr>
            <p14:xfrm>
              <a:off x="4593930" y="1555086"/>
              <a:ext cx="697320" cy="345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C9F0CD6-98A2-4FEA-AD93-436A8B8104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89610" y="1550766"/>
                <a:ext cx="705960" cy="4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E455D032-9CA2-40FE-9E68-C6F750B46852}"/>
              </a:ext>
            </a:extLst>
          </p:cNvPr>
          <p:cNvGrpSpPr/>
          <p:nvPr/>
        </p:nvGrpSpPr>
        <p:grpSpPr>
          <a:xfrm>
            <a:off x="6774450" y="866766"/>
            <a:ext cx="1208520" cy="410040"/>
            <a:chOff x="6774450" y="866766"/>
            <a:chExt cx="120852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D058A97-3A26-4EF3-9DF4-31C4F984ED77}"/>
                    </a:ext>
                  </a:extLst>
                </p14:cNvPr>
                <p14:cNvContentPartPr/>
                <p14:nvPr/>
              </p14:nvContentPartPr>
              <p14:xfrm>
                <a:off x="6936450" y="988086"/>
                <a:ext cx="47160" cy="230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D058A97-3A26-4EF3-9DF4-31C4F984ED7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2130" y="983766"/>
                  <a:ext cx="558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5DBECC5-9D54-477D-9CFF-0A3381753F37}"/>
                    </a:ext>
                  </a:extLst>
                </p14:cNvPr>
                <p14:cNvContentPartPr/>
                <p14:nvPr/>
              </p14:nvContentPartPr>
              <p14:xfrm>
                <a:off x="6977850" y="992046"/>
                <a:ext cx="75240" cy="1882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5DBECC5-9D54-477D-9CFF-0A3381753F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3530" y="987726"/>
                  <a:ext cx="838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553E079-7869-41D8-9FFA-D7DFD2C687FE}"/>
                    </a:ext>
                  </a:extLst>
                </p14:cNvPr>
                <p14:cNvContentPartPr/>
                <p14:nvPr/>
              </p14:nvContentPartPr>
              <p14:xfrm>
                <a:off x="6933570" y="1114086"/>
                <a:ext cx="105840" cy="201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553E079-7869-41D8-9FFA-D7DFD2C687F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929250" y="1109766"/>
                  <a:ext cx="1144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0F96212-28B2-4545-9103-F8C5E61096D3}"/>
                    </a:ext>
                  </a:extLst>
                </p14:cNvPr>
                <p14:cNvContentPartPr/>
                <p14:nvPr/>
              </p14:nvContentPartPr>
              <p14:xfrm>
                <a:off x="7123650" y="979806"/>
                <a:ext cx="86040" cy="1990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0F96212-28B2-4545-9103-F8C5E61096D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19330" y="975486"/>
                  <a:ext cx="94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9987CB-456F-47C0-8654-DCEED745C555}"/>
                    </a:ext>
                  </a:extLst>
                </p14:cNvPr>
                <p14:cNvContentPartPr/>
                <p14:nvPr/>
              </p14:nvContentPartPr>
              <p14:xfrm>
                <a:off x="7238850" y="1017246"/>
                <a:ext cx="92880" cy="1425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9987CB-456F-47C0-8654-DCEED745C5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34530" y="1012926"/>
                  <a:ext cx="1015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18EB29E-D7B6-47E5-B7B8-E208A5BE9DBD}"/>
                    </a:ext>
                  </a:extLst>
                </p14:cNvPr>
                <p14:cNvContentPartPr/>
                <p14:nvPr/>
              </p14:nvContentPartPr>
              <p14:xfrm>
                <a:off x="7361250" y="1075926"/>
                <a:ext cx="59400" cy="8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18EB29E-D7B6-47E5-B7B8-E208A5BE9DB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356930" y="1071606"/>
                  <a:ext cx="68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CDCC545-7AAB-4E58-AB0E-A7B249759D43}"/>
                    </a:ext>
                  </a:extLst>
                </p14:cNvPr>
                <p14:cNvContentPartPr/>
                <p14:nvPr/>
              </p14:nvContentPartPr>
              <p14:xfrm>
                <a:off x="7463850" y="1026966"/>
                <a:ext cx="110520" cy="249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CDCC545-7AAB-4E58-AB0E-A7B249759D4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59530" y="1022646"/>
                  <a:ext cx="119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2FEF700-4E09-4B14-B334-BFC1399CE7D8}"/>
                    </a:ext>
                  </a:extLst>
                </p14:cNvPr>
                <p14:cNvContentPartPr/>
                <p14:nvPr/>
              </p14:nvContentPartPr>
              <p14:xfrm>
                <a:off x="7572930" y="966846"/>
                <a:ext cx="102240" cy="1897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2FEF700-4E09-4B14-B334-BFC1399CE7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568610" y="962526"/>
                  <a:ext cx="110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A4CE73-0D91-444A-974E-9B8A29AC4E90}"/>
                    </a:ext>
                  </a:extLst>
                </p14:cNvPr>
                <p14:cNvContentPartPr/>
                <p14:nvPr/>
              </p14:nvContentPartPr>
              <p14:xfrm>
                <a:off x="6774450" y="920046"/>
                <a:ext cx="25920" cy="219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A4CE73-0D91-444A-974E-9B8A29AC4E9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70130" y="915726"/>
                  <a:ext cx="34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16876F-A740-4095-9C6E-1E697F9885CD}"/>
                    </a:ext>
                  </a:extLst>
                </p14:cNvPr>
                <p14:cNvContentPartPr/>
                <p14:nvPr/>
              </p14:nvContentPartPr>
              <p14:xfrm>
                <a:off x="6822330" y="918246"/>
                <a:ext cx="22320" cy="2494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16876F-A740-4095-9C6E-1E697F9885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818010" y="913926"/>
                  <a:ext cx="309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DE740BD-8787-420B-97F2-88A72EFE20E6}"/>
                    </a:ext>
                  </a:extLst>
                </p14:cNvPr>
                <p14:cNvContentPartPr/>
                <p14:nvPr/>
              </p14:nvContentPartPr>
              <p14:xfrm>
                <a:off x="7738530" y="901326"/>
                <a:ext cx="16920" cy="2397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DE740BD-8787-420B-97F2-88A72EFE20E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34210" y="897006"/>
                  <a:ext cx="255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59B8712-F499-4C81-94DD-69105E85C541}"/>
                    </a:ext>
                  </a:extLst>
                </p14:cNvPr>
                <p14:cNvContentPartPr/>
                <p14:nvPr/>
              </p14:nvContentPartPr>
              <p14:xfrm>
                <a:off x="7782810" y="909246"/>
                <a:ext cx="168840" cy="282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59B8712-F499-4C81-94DD-69105E85C54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78490" y="904926"/>
                  <a:ext cx="177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4E9FA95-0932-413A-850C-7E1962864C1F}"/>
                    </a:ext>
                  </a:extLst>
                </p14:cNvPr>
                <p14:cNvContentPartPr/>
                <p14:nvPr/>
              </p14:nvContentPartPr>
              <p14:xfrm>
                <a:off x="7871010" y="866766"/>
                <a:ext cx="111960" cy="748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4E9FA95-0932-413A-850C-7E1962864C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66690" y="862446"/>
                  <a:ext cx="120600" cy="8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88CB1CA-65D6-475D-A361-293A1ADECC66}"/>
                  </a:ext>
                </a:extLst>
              </p14:cNvPr>
              <p14:cNvContentPartPr/>
              <p14:nvPr/>
            </p14:nvContentPartPr>
            <p14:xfrm>
              <a:off x="6666090" y="1314246"/>
              <a:ext cx="1379880" cy="36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88CB1CA-65D6-475D-A361-293A1ADECC6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6661770" y="1309926"/>
                <a:ext cx="13885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BF4BAE73-68CF-4079-BDEB-6445464B07EA}"/>
              </a:ext>
            </a:extLst>
          </p:cNvPr>
          <p:cNvGrpSpPr/>
          <p:nvPr/>
        </p:nvGrpSpPr>
        <p:grpSpPr>
          <a:xfrm>
            <a:off x="7043370" y="1447446"/>
            <a:ext cx="813960" cy="353520"/>
            <a:chOff x="7043370" y="1447446"/>
            <a:chExt cx="813960" cy="35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743D262-2CB3-4CA1-9D3E-1905B5D1721E}"/>
                    </a:ext>
                  </a:extLst>
                </p14:cNvPr>
                <p14:cNvContentPartPr/>
                <p14:nvPr/>
              </p14:nvContentPartPr>
              <p14:xfrm>
                <a:off x="7043370" y="1455726"/>
                <a:ext cx="31320" cy="205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743D262-2CB3-4CA1-9D3E-1905B5D172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39050" y="1451406"/>
                  <a:ext cx="39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3C5053-60B5-4FE2-A593-227CBD6B13D6}"/>
                    </a:ext>
                  </a:extLst>
                </p14:cNvPr>
                <p14:cNvContentPartPr/>
                <p14:nvPr/>
              </p14:nvContentPartPr>
              <p14:xfrm>
                <a:off x="7078290" y="1456086"/>
                <a:ext cx="229680" cy="203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53C5053-60B5-4FE2-A593-227CBD6B13D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73970" y="1451766"/>
                  <a:ext cx="2383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15CAED-1432-45C1-8920-793517F62D79}"/>
                    </a:ext>
                  </a:extLst>
                </p14:cNvPr>
                <p14:cNvContentPartPr/>
                <p14:nvPr/>
              </p14:nvContentPartPr>
              <p14:xfrm>
                <a:off x="7226610" y="1537446"/>
                <a:ext cx="201960" cy="1022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15CAED-1432-45C1-8920-793517F62D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22290" y="1533126"/>
                  <a:ext cx="21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023A070-8430-4E4B-8CB0-150C91C8B029}"/>
                    </a:ext>
                  </a:extLst>
                </p14:cNvPr>
                <p14:cNvContentPartPr/>
                <p14:nvPr/>
              </p14:nvContentPartPr>
              <p14:xfrm>
                <a:off x="7446210" y="1541046"/>
                <a:ext cx="10440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023A070-8430-4E4B-8CB0-150C91C8B02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41890" y="1536726"/>
                  <a:ext cx="11304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550F7A-D221-4112-95A3-5185EA7F7B38}"/>
                    </a:ext>
                  </a:extLst>
                </p14:cNvPr>
                <p14:cNvContentPartPr/>
                <p14:nvPr/>
              </p14:nvContentPartPr>
              <p14:xfrm>
                <a:off x="7558530" y="1465806"/>
                <a:ext cx="97200" cy="202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550F7A-D221-4112-95A3-5185EA7F7B3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54210" y="1461486"/>
                  <a:ext cx="105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E305D6C-990B-4450-AD56-57985B927D55}"/>
                    </a:ext>
                  </a:extLst>
                </p14:cNvPr>
                <p14:cNvContentPartPr/>
                <p14:nvPr/>
              </p14:nvContentPartPr>
              <p14:xfrm>
                <a:off x="7713330" y="1638966"/>
                <a:ext cx="95760" cy="860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E305D6C-990B-4450-AD56-57985B927D5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709010" y="1634646"/>
                  <a:ext cx="104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690108C-372C-42DB-828B-3DE504178AA1}"/>
                    </a:ext>
                  </a:extLst>
                </p14:cNvPr>
                <p14:cNvContentPartPr/>
                <p14:nvPr/>
              </p14:nvContentPartPr>
              <p14:xfrm>
                <a:off x="7716570" y="1447446"/>
                <a:ext cx="140760" cy="75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690108C-372C-42DB-828B-3DE504178AA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12250" y="1443126"/>
                  <a:ext cx="14940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29C1B9C-62EE-46C6-A216-DAE6BC74FE9E}"/>
              </a:ext>
            </a:extLst>
          </p:cNvPr>
          <p:cNvGrpSpPr/>
          <p:nvPr/>
        </p:nvGrpSpPr>
        <p:grpSpPr>
          <a:xfrm>
            <a:off x="8215170" y="1268886"/>
            <a:ext cx="101160" cy="174600"/>
            <a:chOff x="8215170" y="1268886"/>
            <a:chExt cx="101160" cy="17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5F71926-A205-4D02-8200-0E81E358CF8E}"/>
                    </a:ext>
                  </a:extLst>
                </p14:cNvPr>
                <p14:cNvContentPartPr/>
                <p14:nvPr/>
              </p14:nvContentPartPr>
              <p14:xfrm>
                <a:off x="8215170" y="1268886"/>
                <a:ext cx="101160" cy="1112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5F71926-A205-4D02-8200-0E81E358CF8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10850" y="1264566"/>
                  <a:ext cx="1098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B972E5B-779D-4153-8BBD-31DBCECDFD56}"/>
                    </a:ext>
                  </a:extLst>
                </p14:cNvPr>
                <p14:cNvContentPartPr/>
                <p14:nvPr/>
              </p14:nvContentPartPr>
              <p14:xfrm>
                <a:off x="8228130" y="1410006"/>
                <a:ext cx="82440" cy="334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B972E5B-779D-4153-8BBD-31DBCECDFD5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223810" y="1405686"/>
                  <a:ext cx="91080" cy="4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56601C-6F68-471B-A980-73C8ADB2B16C}"/>
              </a:ext>
            </a:extLst>
          </p:cNvPr>
          <p:cNvGrpSpPr/>
          <p:nvPr/>
        </p:nvGrpSpPr>
        <p:grpSpPr>
          <a:xfrm>
            <a:off x="8495610" y="1268886"/>
            <a:ext cx="408600" cy="191880"/>
            <a:chOff x="8495610" y="1268886"/>
            <a:chExt cx="408600" cy="19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E40A663-0009-45D5-9B3E-D0476AB3DBA7}"/>
                    </a:ext>
                  </a:extLst>
                </p14:cNvPr>
                <p14:cNvContentPartPr/>
                <p14:nvPr/>
              </p14:nvContentPartPr>
              <p14:xfrm>
                <a:off x="8495610" y="1268886"/>
                <a:ext cx="208800" cy="162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E40A663-0009-45D5-9B3E-D0476AB3DBA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491290" y="1264566"/>
                  <a:ext cx="217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16CA12-ADCA-4A64-B001-99A93F47E906}"/>
                    </a:ext>
                  </a:extLst>
                </p14:cNvPr>
                <p14:cNvContentPartPr/>
                <p14:nvPr/>
              </p14:nvContentPartPr>
              <p14:xfrm>
                <a:off x="8647530" y="1317846"/>
                <a:ext cx="28800" cy="1429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16CA12-ADCA-4A64-B001-99A93F47E9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643210" y="1313526"/>
                  <a:ext cx="374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CFF9DC9-9ED5-4CB2-8ACC-E6CB63AD6560}"/>
                    </a:ext>
                  </a:extLst>
                </p14:cNvPr>
                <p14:cNvContentPartPr/>
                <p14:nvPr/>
              </p14:nvContentPartPr>
              <p14:xfrm>
                <a:off x="8789010" y="1311366"/>
                <a:ext cx="115200" cy="1256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CFF9DC9-9ED5-4CB2-8ACC-E6CB63AD656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84690" y="1307046"/>
                  <a:ext cx="12384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A087A5F-2672-4611-B80B-D56FCCFF9DBE}"/>
              </a:ext>
            </a:extLst>
          </p:cNvPr>
          <p:cNvGrpSpPr/>
          <p:nvPr/>
        </p:nvGrpSpPr>
        <p:grpSpPr>
          <a:xfrm>
            <a:off x="5936730" y="1157286"/>
            <a:ext cx="570600" cy="225360"/>
            <a:chOff x="5936730" y="1157286"/>
            <a:chExt cx="57060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6ACB99-33DD-4662-94A8-7644FFD99CF2}"/>
                    </a:ext>
                  </a:extLst>
                </p14:cNvPr>
                <p14:cNvContentPartPr/>
                <p14:nvPr/>
              </p14:nvContentPartPr>
              <p14:xfrm>
                <a:off x="6391410" y="1157286"/>
                <a:ext cx="102960" cy="1195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6ACB99-33DD-4662-94A8-7644FFD99CF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87090" y="1152966"/>
                  <a:ext cx="1116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CB18E2B-DC76-4604-ABA2-E6E854CE20CB}"/>
                    </a:ext>
                  </a:extLst>
                </p14:cNvPr>
                <p14:cNvContentPartPr/>
                <p14:nvPr/>
              </p14:nvContentPartPr>
              <p14:xfrm>
                <a:off x="6422730" y="1319646"/>
                <a:ext cx="84600" cy="136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CB18E2B-DC76-4604-ABA2-E6E854CE20C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418410" y="1315326"/>
                  <a:ext cx="93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DA83A4B-41D1-4572-9094-9BA2F161D57F}"/>
                    </a:ext>
                  </a:extLst>
                </p14:cNvPr>
                <p14:cNvContentPartPr/>
                <p14:nvPr/>
              </p14:nvContentPartPr>
              <p14:xfrm>
                <a:off x="5936730" y="1216686"/>
                <a:ext cx="33480" cy="155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DA83A4B-41D1-4572-9094-9BA2F161D57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32410" y="1212366"/>
                  <a:ext cx="421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3BC4247-04E9-43C5-A733-BC5C1F4F9132}"/>
                    </a:ext>
                  </a:extLst>
                </p14:cNvPr>
                <p14:cNvContentPartPr/>
                <p14:nvPr/>
              </p14:nvContentPartPr>
              <p14:xfrm>
                <a:off x="6043290" y="1194726"/>
                <a:ext cx="270000" cy="187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3BC4247-04E9-43C5-A733-BC5C1F4F913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38970" y="1190406"/>
                  <a:ext cx="27864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3644A03-32BA-452D-B116-7CEABD06054A}"/>
              </a:ext>
            </a:extLst>
          </p:cNvPr>
          <p:cNvGrpSpPr/>
          <p:nvPr/>
        </p:nvGrpSpPr>
        <p:grpSpPr>
          <a:xfrm>
            <a:off x="8938050" y="2141166"/>
            <a:ext cx="776880" cy="90720"/>
            <a:chOff x="8938050" y="2141166"/>
            <a:chExt cx="776880" cy="9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D2EE645-5B1A-481E-A2D1-CC97A0801BC7}"/>
                    </a:ext>
                  </a:extLst>
                </p14:cNvPr>
                <p14:cNvContentPartPr/>
                <p14:nvPr/>
              </p14:nvContentPartPr>
              <p14:xfrm>
                <a:off x="8938050" y="2141166"/>
                <a:ext cx="776880" cy="29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D2EE645-5B1A-481E-A2D1-CC97A0801BC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933730" y="2136846"/>
                  <a:ext cx="7855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B1F9DE-6A92-4B8A-AD91-8FEA6BAE26CF}"/>
                    </a:ext>
                  </a:extLst>
                </p14:cNvPr>
                <p14:cNvContentPartPr/>
                <p14:nvPr/>
              </p14:nvContentPartPr>
              <p14:xfrm>
                <a:off x="9005010" y="2187966"/>
                <a:ext cx="707040" cy="439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B1F9DE-6A92-4B8A-AD91-8FEA6BAE26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00690" y="2183646"/>
                  <a:ext cx="71568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490FBE3-05AA-42CF-AB67-7FDA17C9A901}"/>
              </a:ext>
            </a:extLst>
          </p:cNvPr>
          <p:cNvGrpSpPr/>
          <p:nvPr/>
        </p:nvGrpSpPr>
        <p:grpSpPr>
          <a:xfrm>
            <a:off x="10943970" y="2137926"/>
            <a:ext cx="518760" cy="108000"/>
            <a:chOff x="10943970" y="2137926"/>
            <a:chExt cx="518760" cy="10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3C292F1-DA83-4202-B973-9B7E007843AA}"/>
                    </a:ext>
                  </a:extLst>
                </p14:cNvPr>
                <p14:cNvContentPartPr/>
                <p14:nvPr/>
              </p14:nvContentPartPr>
              <p14:xfrm>
                <a:off x="10943970" y="2137926"/>
                <a:ext cx="518760" cy="561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3C292F1-DA83-4202-B973-9B7E007843A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939650" y="2133606"/>
                  <a:ext cx="5274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1366BD3-032D-4A5A-8DF1-E2E91A8C945F}"/>
                    </a:ext>
                  </a:extLst>
                </p14:cNvPr>
                <p14:cNvContentPartPr/>
                <p14:nvPr/>
              </p14:nvContentPartPr>
              <p14:xfrm>
                <a:off x="11038290" y="2217486"/>
                <a:ext cx="416520" cy="284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1366BD3-032D-4A5A-8DF1-E2E91A8C945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1033970" y="2213166"/>
                  <a:ext cx="425160" cy="3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03AB14B-84AF-448C-A0DB-85709C07503C}"/>
                  </a:ext>
                </a:extLst>
              </p14:cNvPr>
              <p14:cNvContentPartPr/>
              <p14:nvPr/>
            </p14:nvContentPartPr>
            <p14:xfrm>
              <a:off x="532770" y="2531406"/>
              <a:ext cx="209880" cy="118044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03AB14B-84AF-448C-A0DB-85709C07503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28450" y="2527086"/>
                <a:ext cx="218520" cy="11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407665A-ACE0-42CA-9DD3-ECF11C8FAAF4}"/>
              </a:ext>
            </a:extLst>
          </p:cNvPr>
          <p:cNvGrpSpPr/>
          <p:nvPr/>
        </p:nvGrpSpPr>
        <p:grpSpPr>
          <a:xfrm>
            <a:off x="6695970" y="2615646"/>
            <a:ext cx="2079000" cy="530280"/>
            <a:chOff x="6695970" y="2615646"/>
            <a:chExt cx="2079000" cy="5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C2DEF7C-BA96-43EB-96BC-B74D19016D61}"/>
                    </a:ext>
                  </a:extLst>
                </p14:cNvPr>
                <p14:cNvContentPartPr/>
                <p14:nvPr/>
              </p14:nvContentPartPr>
              <p14:xfrm>
                <a:off x="6695970" y="2615646"/>
                <a:ext cx="376200" cy="47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C2DEF7C-BA96-43EB-96BC-B74D19016D6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91650" y="2611326"/>
                  <a:ext cx="38484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F84242-7C1B-4CFD-A4E9-1C9CF8228C7F}"/>
                    </a:ext>
                  </a:extLst>
                </p14:cNvPr>
                <p14:cNvContentPartPr/>
                <p14:nvPr/>
              </p14:nvContentPartPr>
              <p14:xfrm>
                <a:off x="7236330" y="3076806"/>
                <a:ext cx="1538640" cy="69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F84242-7C1B-4CFD-A4E9-1C9CF8228C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232010" y="3072486"/>
                  <a:ext cx="15472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1F57AEF-AD67-46C6-B4F9-A06D09427B13}"/>
              </a:ext>
            </a:extLst>
          </p:cNvPr>
          <p:cNvGrpSpPr/>
          <p:nvPr/>
        </p:nvGrpSpPr>
        <p:grpSpPr>
          <a:xfrm>
            <a:off x="6014490" y="3162486"/>
            <a:ext cx="855360" cy="453960"/>
            <a:chOff x="6014490" y="3162486"/>
            <a:chExt cx="855360" cy="45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563EB09-5F1A-47AA-A8FD-F7EC551C88A9}"/>
                    </a:ext>
                  </a:extLst>
                </p14:cNvPr>
                <p14:cNvContentPartPr/>
                <p14:nvPr/>
              </p14:nvContentPartPr>
              <p14:xfrm>
                <a:off x="6074970" y="3524646"/>
                <a:ext cx="794880" cy="91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563EB09-5F1A-47AA-A8FD-F7EC551C88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070650" y="3520326"/>
                  <a:ext cx="803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D1AD9FA-14A1-4A75-8939-F884BFC803C2}"/>
                    </a:ext>
                  </a:extLst>
                </p14:cNvPr>
                <p14:cNvContentPartPr/>
                <p14:nvPr/>
              </p14:nvContentPartPr>
              <p14:xfrm>
                <a:off x="6040050" y="3234846"/>
                <a:ext cx="58320" cy="3657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D1AD9FA-14A1-4A75-8939-F884BFC803C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35730" y="3230526"/>
                  <a:ext cx="669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6E2D646-6608-4DC1-9C7E-FB57834111EA}"/>
                    </a:ext>
                  </a:extLst>
                </p14:cNvPr>
                <p14:cNvContentPartPr/>
                <p14:nvPr/>
              </p14:nvContentPartPr>
              <p14:xfrm>
                <a:off x="6014490" y="3162486"/>
                <a:ext cx="798480" cy="415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6E2D646-6608-4DC1-9C7E-FB57834111E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10170" y="3158166"/>
                  <a:ext cx="807120" cy="42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9DDCD2D-EBCA-4CA7-A77F-79ED84CFC472}"/>
              </a:ext>
            </a:extLst>
          </p:cNvPr>
          <p:cNvGrpSpPr/>
          <p:nvPr/>
        </p:nvGrpSpPr>
        <p:grpSpPr>
          <a:xfrm>
            <a:off x="7547010" y="3580806"/>
            <a:ext cx="1434600" cy="87120"/>
            <a:chOff x="7547010" y="3580806"/>
            <a:chExt cx="1434600" cy="8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3D7C1F1-EF93-4A02-891E-FE5F67ACB209}"/>
                    </a:ext>
                  </a:extLst>
                </p14:cNvPr>
                <p14:cNvContentPartPr/>
                <p14:nvPr/>
              </p14:nvContentPartPr>
              <p14:xfrm>
                <a:off x="7549890" y="3580806"/>
                <a:ext cx="1354320" cy="309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3D7C1F1-EF93-4A02-891E-FE5F67ACB2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545570" y="3576486"/>
                  <a:ext cx="1362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BDB14ED-7B56-4F71-9A9E-4BF18178803C}"/>
                    </a:ext>
                  </a:extLst>
                </p14:cNvPr>
                <p14:cNvContentPartPr/>
                <p14:nvPr/>
              </p14:nvContentPartPr>
              <p14:xfrm>
                <a:off x="7547010" y="3618246"/>
                <a:ext cx="1434600" cy="496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BDB14ED-7B56-4F71-9A9E-4BF1817880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42690" y="3613926"/>
                  <a:ext cx="1443240" cy="58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EA83276-1453-45BB-ADC1-1412796276DA}"/>
                  </a:ext>
                </a:extLst>
              </p14:cNvPr>
              <p14:cNvContentPartPr/>
              <p14:nvPr/>
            </p14:nvContentPartPr>
            <p14:xfrm>
              <a:off x="5097570" y="3765486"/>
              <a:ext cx="680400" cy="4788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EA83276-1453-45BB-ADC1-1412796276D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93250" y="3761166"/>
                <a:ext cx="68904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B83F48F-DF27-4866-A8D3-3960B4DEBE2E}"/>
                  </a:ext>
                </a:extLst>
              </p14:cNvPr>
              <p14:cNvContentPartPr/>
              <p14:nvPr/>
            </p14:nvContentPartPr>
            <p14:xfrm>
              <a:off x="2923530" y="3734526"/>
              <a:ext cx="800640" cy="3744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B83F48F-DF27-4866-A8D3-3960B4DEBE2E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19210" y="3730206"/>
                <a:ext cx="80928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6" name="Group 65">
            <a:extLst>
              <a:ext uri="{FF2B5EF4-FFF2-40B4-BE49-F238E27FC236}">
                <a16:creationId xmlns:a16="http://schemas.microsoft.com/office/drawing/2014/main" id="{006F7669-F7E5-4F3A-8D49-F6AA2F812A9D}"/>
              </a:ext>
            </a:extLst>
          </p:cNvPr>
          <p:cNvGrpSpPr/>
          <p:nvPr/>
        </p:nvGrpSpPr>
        <p:grpSpPr>
          <a:xfrm>
            <a:off x="1600170" y="4173006"/>
            <a:ext cx="939960" cy="608400"/>
            <a:chOff x="1600170" y="4173006"/>
            <a:chExt cx="939960" cy="60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558D559-1A5F-4268-816E-07306D522652}"/>
                    </a:ext>
                  </a:extLst>
                </p14:cNvPr>
                <p14:cNvContentPartPr/>
                <p14:nvPr/>
              </p14:nvContentPartPr>
              <p14:xfrm>
                <a:off x="1638690" y="4230606"/>
                <a:ext cx="41400" cy="516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558D559-1A5F-4268-816E-07306D52265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34370" y="4226286"/>
                  <a:ext cx="5004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D06E37-BFAE-42B0-82E2-87D0FDF1946F}"/>
                    </a:ext>
                  </a:extLst>
                </p14:cNvPr>
                <p14:cNvContentPartPr/>
                <p14:nvPr/>
              </p14:nvContentPartPr>
              <p14:xfrm>
                <a:off x="1600170" y="4173006"/>
                <a:ext cx="870840" cy="599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D06E37-BFAE-42B0-82E2-87D0FDF1946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595850" y="4168686"/>
                  <a:ext cx="879480" cy="60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0DD4B36-7580-4D71-88E0-83CA1B67F9AC}"/>
                    </a:ext>
                  </a:extLst>
                </p14:cNvPr>
                <p14:cNvContentPartPr/>
                <p14:nvPr/>
              </p14:nvContentPartPr>
              <p14:xfrm>
                <a:off x="1688370" y="4748286"/>
                <a:ext cx="851760" cy="33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0DD4B36-7580-4D71-88E0-83CA1B67F9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684050" y="4743966"/>
                  <a:ext cx="860400" cy="41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B46E8AF-5398-402E-A734-236637C9016C}"/>
                  </a:ext>
                </a:extLst>
              </p14:cNvPr>
              <p14:cNvContentPartPr/>
              <p14:nvPr/>
            </p14:nvContentPartPr>
            <p14:xfrm>
              <a:off x="3329970" y="4967886"/>
              <a:ext cx="36360" cy="2394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B46E8AF-5398-402E-A734-236637C9016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325650" y="4963566"/>
                <a:ext cx="450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08B0F18C-B127-49B7-9040-52F2CA5C270B}"/>
                  </a:ext>
                </a:extLst>
              </p14:cNvPr>
              <p14:cNvContentPartPr/>
              <p14:nvPr/>
            </p14:nvContentPartPr>
            <p14:xfrm>
              <a:off x="3308730" y="4966446"/>
              <a:ext cx="115920" cy="11232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08B0F18C-B127-49B7-9040-52F2CA5C270B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304410" y="4962126"/>
                <a:ext cx="12456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8879B4B-74D8-48F1-A594-1667B1E64B69}"/>
                  </a:ext>
                </a:extLst>
              </p14:cNvPr>
              <p14:cNvContentPartPr/>
              <p14:nvPr/>
            </p14:nvContentPartPr>
            <p14:xfrm>
              <a:off x="3450930" y="5065806"/>
              <a:ext cx="83160" cy="13860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8879B4B-74D8-48F1-A594-1667B1E64B69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46610" y="5061486"/>
                <a:ext cx="91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6A7F8FB-E5E5-44DF-A24A-7ED8209DECBA}"/>
                  </a:ext>
                </a:extLst>
              </p14:cNvPr>
              <p14:cNvContentPartPr/>
              <p14:nvPr/>
            </p14:nvContentPartPr>
            <p14:xfrm>
              <a:off x="3684210" y="4957086"/>
              <a:ext cx="114480" cy="25488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6A7F8FB-E5E5-44DF-A24A-7ED8209DECBA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679890" y="4952766"/>
                <a:ext cx="1231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5576ACF6-E082-4566-85FE-3C9B5317227E}"/>
                  </a:ext>
                </a:extLst>
              </p14:cNvPr>
              <p14:cNvContentPartPr/>
              <p14:nvPr/>
            </p14:nvContentPartPr>
            <p14:xfrm>
              <a:off x="3966810" y="5067966"/>
              <a:ext cx="196920" cy="9180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5576ACF6-E082-4566-85FE-3C9B5317227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962490" y="5063646"/>
                <a:ext cx="2055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328369C-1273-455F-A153-7BA21909BA00}"/>
                  </a:ext>
                </a:extLst>
              </p14:cNvPr>
              <p14:cNvContentPartPr/>
              <p14:nvPr/>
            </p14:nvContentPartPr>
            <p14:xfrm>
              <a:off x="4196850" y="5049246"/>
              <a:ext cx="82440" cy="10368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328369C-1273-455F-A153-7BA21909BA00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192530" y="5044926"/>
                <a:ext cx="9108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EBF0068-4B37-4615-95DB-0BD382B91DCB}"/>
                  </a:ext>
                </a:extLst>
              </p14:cNvPr>
              <p14:cNvContentPartPr/>
              <p14:nvPr/>
            </p14:nvContentPartPr>
            <p14:xfrm>
              <a:off x="4485570" y="5037006"/>
              <a:ext cx="58680" cy="23508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EBF0068-4B37-4615-95DB-0BD382B91DC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4481250" y="5032686"/>
                <a:ext cx="673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61A27D3D-63BB-46F3-ACC4-A3335666B9AE}"/>
                  </a:ext>
                </a:extLst>
              </p14:cNvPr>
              <p14:cNvContentPartPr/>
              <p14:nvPr/>
            </p14:nvContentPartPr>
            <p14:xfrm>
              <a:off x="4474050" y="5055366"/>
              <a:ext cx="121680" cy="11484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61A27D3D-63BB-46F3-ACC4-A3335666B9A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469730" y="5051046"/>
                <a:ext cx="1303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65869920-FC48-4182-A9D3-536BAFD9EF5B}"/>
                  </a:ext>
                </a:extLst>
              </p14:cNvPr>
              <p14:cNvContentPartPr/>
              <p14:nvPr/>
            </p14:nvContentPartPr>
            <p14:xfrm>
              <a:off x="4616970" y="5079126"/>
              <a:ext cx="145440" cy="8064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65869920-FC48-4182-A9D3-536BAFD9EF5B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12650" y="5074806"/>
                <a:ext cx="1540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2889E96-8B5C-4089-A45E-969449416D79}"/>
                  </a:ext>
                </a:extLst>
              </p14:cNvPr>
              <p14:cNvContentPartPr/>
              <p14:nvPr/>
            </p14:nvContentPartPr>
            <p14:xfrm>
              <a:off x="4706970" y="5043126"/>
              <a:ext cx="34920" cy="273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2889E96-8B5C-4089-A45E-969449416D7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02650" y="5038806"/>
                <a:ext cx="435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0765224-F653-4309-B59E-34A226C01CE1}"/>
                  </a:ext>
                </a:extLst>
              </p14:cNvPr>
              <p14:cNvContentPartPr/>
              <p14:nvPr/>
            </p14:nvContentPartPr>
            <p14:xfrm>
              <a:off x="4837650" y="5055006"/>
              <a:ext cx="65880" cy="10656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0765224-F653-4309-B59E-34A226C01CE1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833330" y="5050686"/>
                <a:ext cx="7452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1A6BA2EE-F46A-4F2D-A383-B2D23826566A}"/>
                  </a:ext>
                </a:extLst>
              </p14:cNvPr>
              <p14:cNvContentPartPr/>
              <p14:nvPr/>
            </p14:nvContentPartPr>
            <p14:xfrm>
              <a:off x="5181450" y="4995606"/>
              <a:ext cx="36360" cy="13788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1A6BA2EE-F46A-4F2D-A383-B2D23826566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177130" y="4991286"/>
                <a:ext cx="45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1F583215-5A7B-482F-9F17-878BF182B7AD}"/>
                  </a:ext>
                </a:extLst>
              </p14:cNvPr>
              <p14:cNvContentPartPr/>
              <p14:nvPr/>
            </p14:nvContentPartPr>
            <p14:xfrm>
              <a:off x="5277930" y="5010006"/>
              <a:ext cx="69120" cy="13680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1F583215-5A7B-482F-9F17-878BF182B7A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73610" y="5005686"/>
                <a:ext cx="77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246526D3-DAEF-4C86-A0C1-110169017AED}"/>
                  </a:ext>
                </a:extLst>
              </p14:cNvPr>
              <p14:cNvContentPartPr/>
              <p14:nvPr/>
            </p14:nvContentPartPr>
            <p14:xfrm>
              <a:off x="5616330" y="5005686"/>
              <a:ext cx="177120" cy="12168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246526D3-DAEF-4C86-A0C1-110169017AED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5612010" y="5001366"/>
                <a:ext cx="1857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24C931B-0945-4174-9D16-D07F47FC565B}"/>
                  </a:ext>
                </a:extLst>
              </p14:cNvPr>
              <p14:cNvContentPartPr/>
              <p14:nvPr/>
            </p14:nvContentPartPr>
            <p14:xfrm>
              <a:off x="5736570" y="4987326"/>
              <a:ext cx="195480" cy="14400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24C931B-0945-4174-9D16-D07F47FC565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732250" y="4983006"/>
                <a:ext cx="204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9FE1FF7-36B9-4679-AB63-2085975B347D}"/>
                  </a:ext>
                </a:extLst>
              </p14:cNvPr>
              <p14:cNvContentPartPr/>
              <p14:nvPr/>
            </p14:nvContentPartPr>
            <p14:xfrm>
              <a:off x="5977050" y="4942326"/>
              <a:ext cx="45000" cy="180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9FE1FF7-36B9-4679-AB63-2085975B347D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972730" y="4938006"/>
                <a:ext cx="5364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15E1D4C-5853-4B47-BF69-255BB6E59C03}"/>
                  </a:ext>
                </a:extLst>
              </p14:cNvPr>
              <p14:cNvContentPartPr/>
              <p14:nvPr/>
            </p14:nvContentPartPr>
            <p14:xfrm>
              <a:off x="6059130" y="5037006"/>
              <a:ext cx="107640" cy="107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15E1D4C-5853-4B47-BF69-255BB6E59C03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6054810" y="5032686"/>
                <a:ext cx="116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DA741A0-3321-4C49-B882-FD2EE2FB0839}"/>
                  </a:ext>
                </a:extLst>
              </p14:cNvPr>
              <p14:cNvContentPartPr/>
              <p14:nvPr/>
            </p14:nvContentPartPr>
            <p14:xfrm>
              <a:off x="6168570" y="4990206"/>
              <a:ext cx="245160" cy="1342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DA741A0-3321-4C49-B882-FD2EE2FB0839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6164250" y="4985886"/>
                <a:ext cx="253800" cy="14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8CB614E-32F5-4B6E-8AC5-E23408B1A98D}"/>
                  </a:ext>
                </a:extLst>
              </p14:cNvPr>
              <p14:cNvContentPartPr/>
              <p14:nvPr/>
            </p14:nvContentPartPr>
            <p14:xfrm>
              <a:off x="6401850" y="4938006"/>
              <a:ext cx="101880" cy="192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8CB614E-32F5-4B6E-8AC5-E23408B1A98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397530" y="4933686"/>
                <a:ext cx="1105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1E1A54A6-2C6E-4E5B-B70A-40093C5ADDE9}"/>
                  </a:ext>
                </a:extLst>
              </p14:cNvPr>
              <p14:cNvContentPartPr/>
              <p14:nvPr/>
            </p14:nvContentPartPr>
            <p14:xfrm>
              <a:off x="6524970" y="4851966"/>
              <a:ext cx="140400" cy="3610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1E1A54A6-2C6E-4E5B-B70A-40093C5ADDE9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6520650" y="4847646"/>
                <a:ext cx="149040" cy="36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C5168468-6642-44C4-9FA5-09F95D746034}"/>
              </a:ext>
            </a:extLst>
          </p:cNvPr>
          <p:cNvGrpSpPr/>
          <p:nvPr/>
        </p:nvGrpSpPr>
        <p:grpSpPr>
          <a:xfrm>
            <a:off x="6989370" y="4871046"/>
            <a:ext cx="754920" cy="417960"/>
            <a:chOff x="6989370" y="4871046"/>
            <a:chExt cx="754920" cy="417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E83545B-DA4D-4A25-A297-A6D8C48679A9}"/>
                    </a:ext>
                  </a:extLst>
                </p14:cNvPr>
                <p14:cNvContentPartPr/>
                <p14:nvPr/>
              </p14:nvContentPartPr>
              <p14:xfrm>
                <a:off x="6989370" y="4963926"/>
                <a:ext cx="80640" cy="1018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E83545B-DA4D-4A25-A297-A6D8C48679A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85050" y="4959606"/>
                  <a:ext cx="892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7289CD7-936D-4877-8E5D-22EE25482B44}"/>
                    </a:ext>
                  </a:extLst>
                </p14:cNvPr>
                <p14:cNvContentPartPr/>
                <p14:nvPr/>
              </p14:nvContentPartPr>
              <p14:xfrm>
                <a:off x="7001250" y="5128806"/>
                <a:ext cx="113400" cy="55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7289CD7-936D-4877-8E5D-22EE25482B4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996930" y="5124486"/>
                  <a:ext cx="122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E4569B1-4E8B-401D-8947-285984ACC782}"/>
                    </a:ext>
                  </a:extLst>
                </p14:cNvPr>
                <p14:cNvContentPartPr/>
                <p14:nvPr/>
              </p14:nvContentPartPr>
              <p14:xfrm>
                <a:off x="7488690" y="4871046"/>
                <a:ext cx="30600" cy="1450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E4569B1-4E8B-401D-8947-285984ACC78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484370" y="4866726"/>
                  <a:ext cx="392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5FD551-0786-468B-AFAF-B72DB4C9F396}"/>
                    </a:ext>
                  </a:extLst>
                </p14:cNvPr>
                <p14:cNvContentPartPr/>
                <p14:nvPr/>
              </p14:nvContentPartPr>
              <p14:xfrm>
                <a:off x="7371690" y="5013606"/>
                <a:ext cx="339840" cy="23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5FD551-0786-468B-AFAF-B72DB4C9F39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367370" y="5009286"/>
                  <a:ext cx="348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A3210D3-57F8-450F-9755-851268D6EB91}"/>
                    </a:ext>
                  </a:extLst>
                </p14:cNvPr>
                <p14:cNvContentPartPr/>
                <p14:nvPr/>
              </p14:nvContentPartPr>
              <p14:xfrm>
                <a:off x="7474290" y="5164086"/>
                <a:ext cx="136440" cy="124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A3210D3-57F8-450F-9755-851268D6EB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69970" y="5159766"/>
                  <a:ext cx="145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2607201-9F37-4513-8E97-1E72FCCAA681}"/>
                    </a:ext>
                  </a:extLst>
                </p14:cNvPr>
                <p14:cNvContentPartPr/>
                <p14:nvPr/>
              </p14:nvContentPartPr>
              <p14:xfrm>
                <a:off x="7639170" y="5097126"/>
                <a:ext cx="105120" cy="673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2607201-9F37-4513-8E97-1E72FCCAA68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34850" y="5092806"/>
                  <a:ext cx="11376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600B18C-F291-43A7-ACCF-D3182255B47B}"/>
                  </a:ext>
                </a:extLst>
              </p14:cNvPr>
              <p14:cNvContentPartPr/>
              <p14:nvPr/>
            </p14:nvContentPartPr>
            <p14:xfrm>
              <a:off x="2314410" y="5667366"/>
              <a:ext cx="159840" cy="11592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600B18C-F291-43A7-ACCF-D3182255B47B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2310090" y="5663046"/>
                <a:ext cx="1684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2E8E220-A267-430F-875E-24BF0AB14BD6}"/>
                  </a:ext>
                </a:extLst>
              </p14:cNvPr>
              <p14:cNvContentPartPr/>
              <p14:nvPr/>
            </p14:nvContentPartPr>
            <p14:xfrm>
              <a:off x="2514210" y="5684286"/>
              <a:ext cx="100800" cy="9540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2E8E220-A267-430F-875E-24BF0AB14BD6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509890" y="5679966"/>
                <a:ext cx="109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F7D0152-5AA7-467C-99C3-B38A5905D261}"/>
                  </a:ext>
                </a:extLst>
              </p14:cNvPr>
              <p14:cNvContentPartPr/>
              <p14:nvPr/>
            </p14:nvContentPartPr>
            <p14:xfrm>
              <a:off x="2616810" y="5645046"/>
              <a:ext cx="54000" cy="13680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F7D0152-5AA7-467C-99C3-B38A5905D26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612490" y="5640726"/>
                <a:ext cx="626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5CC99104-241D-4091-8606-BAE7A223DFF5}"/>
                  </a:ext>
                </a:extLst>
              </p14:cNvPr>
              <p14:cNvContentPartPr/>
              <p14:nvPr/>
            </p14:nvContentPartPr>
            <p14:xfrm>
              <a:off x="2685930" y="5672406"/>
              <a:ext cx="104040" cy="10728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5CC99104-241D-4091-8606-BAE7A223DFF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81610" y="5668086"/>
                <a:ext cx="11268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D4E1B0C6-2448-48D7-B0A4-DE38A72C3599}"/>
                  </a:ext>
                </a:extLst>
              </p14:cNvPr>
              <p14:cNvContentPartPr/>
              <p14:nvPr/>
            </p14:nvContentPartPr>
            <p14:xfrm>
              <a:off x="2800410" y="5684646"/>
              <a:ext cx="107640" cy="792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D4E1B0C6-2448-48D7-B0A4-DE38A72C3599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796090" y="5680326"/>
                <a:ext cx="116280" cy="8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8DC49FF-E728-47A4-8385-3DB3491E7C93}"/>
              </a:ext>
            </a:extLst>
          </p:cNvPr>
          <p:cNvGrpSpPr/>
          <p:nvPr/>
        </p:nvGrpSpPr>
        <p:grpSpPr>
          <a:xfrm>
            <a:off x="3142410" y="5598246"/>
            <a:ext cx="651600" cy="201600"/>
            <a:chOff x="3142410" y="5598246"/>
            <a:chExt cx="65160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665125B-77E6-4E47-9470-B031F282B41B}"/>
                    </a:ext>
                  </a:extLst>
                </p14:cNvPr>
                <p14:cNvContentPartPr/>
                <p14:nvPr/>
              </p14:nvContentPartPr>
              <p14:xfrm>
                <a:off x="3142410" y="5598246"/>
                <a:ext cx="134280" cy="2016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665125B-77E6-4E47-9470-B031F282B41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38090" y="5593926"/>
                  <a:ext cx="1429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5BD2A94-0AED-4F8E-859A-79032ED748CC}"/>
                    </a:ext>
                  </a:extLst>
                </p14:cNvPr>
                <p14:cNvContentPartPr/>
                <p14:nvPr/>
              </p14:nvContentPartPr>
              <p14:xfrm>
                <a:off x="3301890" y="5689686"/>
                <a:ext cx="74160" cy="9468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5BD2A94-0AED-4F8E-859A-79032ED748C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297570" y="5685366"/>
                  <a:ext cx="82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40C85A2-D4E0-4B61-9DC5-B45DB6098DE4}"/>
                    </a:ext>
                  </a:extLst>
                </p14:cNvPr>
                <p14:cNvContentPartPr/>
                <p14:nvPr/>
              </p14:nvContentPartPr>
              <p14:xfrm>
                <a:off x="3396210" y="5694006"/>
                <a:ext cx="98280" cy="91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40C85A2-D4E0-4B61-9DC5-B45DB6098D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91890" y="5689686"/>
                  <a:ext cx="1069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0F4EA37-645B-4D1C-A7B6-1B465FBD5B8D}"/>
                    </a:ext>
                  </a:extLst>
                </p14:cNvPr>
                <p14:cNvContentPartPr/>
                <p14:nvPr/>
              </p14:nvContentPartPr>
              <p14:xfrm>
                <a:off x="3544890" y="5626326"/>
                <a:ext cx="249120" cy="1692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0F4EA37-645B-4D1C-A7B6-1B465FBD5B8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540570" y="5622006"/>
                  <a:ext cx="25776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FB3B434-CBE6-40CD-887D-C06B3BA1A9F5}"/>
              </a:ext>
            </a:extLst>
          </p:cNvPr>
          <p:cNvGrpSpPr/>
          <p:nvPr/>
        </p:nvGrpSpPr>
        <p:grpSpPr>
          <a:xfrm>
            <a:off x="4566570" y="5562966"/>
            <a:ext cx="3568680" cy="355320"/>
            <a:chOff x="4566570" y="5562966"/>
            <a:chExt cx="3568680" cy="35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355A835-BFD9-4196-B4B7-DDA353BE713D}"/>
                    </a:ext>
                  </a:extLst>
                </p14:cNvPr>
                <p14:cNvContentPartPr/>
                <p14:nvPr/>
              </p14:nvContentPartPr>
              <p14:xfrm>
                <a:off x="4566930" y="5631006"/>
                <a:ext cx="60840" cy="2354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355A835-BFD9-4196-B4B7-DDA353BE71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562610" y="5626686"/>
                  <a:ext cx="69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E4ED0B0-EB8D-489B-8AC5-D0FA2AA8CFA2}"/>
                    </a:ext>
                  </a:extLst>
                </p14:cNvPr>
                <p14:cNvContentPartPr/>
                <p14:nvPr/>
              </p14:nvContentPartPr>
              <p14:xfrm>
                <a:off x="4566570" y="5630646"/>
                <a:ext cx="122760" cy="132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E4ED0B0-EB8D-489B-8AC5-D0FA2AA8CF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562250" y="5626326"/>
                  <a:ext cx="131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E80B2A-693F-4E52-B838-281714526C92}"/>
                    </a:ext>
                  </a:extLst>
                </p14:cNvPr>
                <p14:cNvContentPartPr/>
                <p14:nvPr/>
              </p14:nvContentPartPr>
              <p14:xfrm>
                <a:off x="4732890" y="5703366"/>
                <a:ext cx="83880" cy="114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E80B2A-693F-4E52-B838-281714526C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728570" y="5699046"/>
                  <a:ext cx="925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4A0C1D-9177-47AB-A145-6450385876A5}"/>
                    </a:ext>
                  </a:extLst>
                </p14:cNvPr>
                <p14:cNvContentPartPr/>
                <p14:nvPr/>
              </p14:nvContentPartPr>
              <p14:xfrm>
                <a:off x="5051490" y="5605446"/>
                <a:ext cx="351000" cy="222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4A0C1D-9177-47AB-A145-6450385876A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047170" y="5601126"/>
                  <a:ext cx="35964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E244BD0-4B43-4FC9-B3BD-335CC1564A80}"/>
                    </a:ext>
                  </a:extLst>
                </p14:cNvPr>
                <p14:cNvContentPartPr/>
                <p14:nvPr/>
              </p14:nvContentPartPr>
              <p14:xfrm>
                <a:off x="5461890" y="5695806"/>
                <a:ext cx="205200" cy="838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E244BD0-4B43-4FC9-B3BD-335CC1564A8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457570" y="5691486"/>
                  <a:ext cx="213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74B0D7C-FC2E-43F9-B557-084650399CE7}"/>
                    </a:ext>
                  </a:extLst>
                </p14:cNvPr>
                <p14:cNvContentPartPr/>
                <p14:nvPr/>
              </p14:nvContentPartPr>
              <p14:xfrm>
                <a:off x="5724330" y="5704806"/>
                <a:ext cx="67320" cy="979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74B0D7C-FC2E-43F9-B557-084650399CE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720010" y="5700486"/>
                  <a:ext cx="759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4685ADE-60A5-4168-AD60-BC63AF035ECC}"/>
                    </a:ext>
                  </a:extLst>
                </p14:cNvPr>
                <p14:cNvContentPartPr/>
                <p14:nvPr/>
              </p14:nvContentPartPr>
              <p14:xfrm>
                <a:off x="6047610" y="5688606"/>
                <a:ext cx="109440" cy="229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4685ADE-60A5-4168-AD60-BC63AF035EC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043290" y="5684286"/>
                  <a:ext cx="1180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7EA55F3-8D64-4B98-B0B2-EEEE0FF6D0B7}"/>
                    </a:ext>
                  </a:extLst>
                </p14:cNvPr>
                <p14:cNvContentPartPr/>
                <p14:nvPr/>
              </p14:nvContentPartPr>
              <p14:xfrm>
                <a:off x="6200250" y="5708046"/>
                <a:ext cx="150120" cy="77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7EA55F3-8D64-4B98-B0B2-EEEE0FF6D0B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195930" y="5703726"/>
                  <a:ext cx="158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8923295-DCA5-47E9-82B1-58C1B1EF23BA}"/>
                    </a:ext>
                  </a:extLst>
                </p14:cNvPr>
                <p14:cNvContentPartPr/>
                <p14:nvPr/>
              </p14:nvContentPartPr>
              <p14:xfrm>
                <a:off x="6302850" y="5691846"/>
                <a:ext cx="123120" cy="1126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8923295-DCA5-47E9-82B1-58C1B1EF23B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298530" y="5687526"/>
                  <a:ext cx="1317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22D00E3-7127-4BE3-8283-165884F11369}"/>
                    </a:ext>
                  </a:extLst>
                </p14:cNvPr>
                <p14:cNvContentPartPr/>
                <p14:nvPr/>
              </p14:nvContentPartPr>
              <p14:xfrm>
                <a:off x="6684090" y="5698326"/>
                <a:ext cx="29160" cy="856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22D00E3-7127-4BE3-8283-165884F113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679770" y="5694006"/>
                  <a:ext cx="37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C25A792F-DC2A-41F8-AD70-9349BC6640F1}"/>
                    </a:ext>
                  </a:extLst>
                </p14:cNvPr>
                <p14:cNvContentPartPr/>
                <p14:nvPr/>
              </p14:nvContentPartPr>
              <p14:xfrm>
                <a:off x="6669690" y="5630646"/>
                <a:ext cx="70920" cy="378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C25A792F-DC2A-41F8-AD70-9349BC6640F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665370" y="5626326"/>
                  <a:ext cx="7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A3C224F-C594-4320-8229-1CAC04F53C65}"/>
                    </a:ext>
                  </a:extLst>
                </p14:cNvPr>
                <p14:cNvContentPartPr/>
                <p14:nvPr/>
              </p14:nvContentPartPr>
              <p14:xfrm>
                <a:off x="6768330" y="5669886"/>
                <a:ext cx="64080" cy="95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A3C224F-C594-4320-8229-1CAC04F53C6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6764010" y="5665566"/>
                  <a:ext cx="72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4E124E9-8F77-4903-98BD-A7077B50DB8F}"/>
                    </a:ext>
                  </a:extLst>
                </p14:cNvPr>
                <p14:cNvContentPartPr/>
                <p14:nvPr/>
              </p14:nvContentPartPr>
              <p14:xfrm>
                <a:off x="7057050" y="5663046"/>
                <a:ext cx="174960" cy="84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4E124E9-8F77-4903-98BD-A7077B50DB8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052730" y="5658726"/>
                  <a:ext cx="183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BCF6609-DDE3-4CBA-BF40-B655C1B160BC}"/>
                    </a:ext>
                  </a:extLst>
                </p14:cNvPr>
                <p14:cNvContentPartPr/>
                <p14:nvPr/>
              </p14:nvContentPartPr>
              <p14:xfrm>
                <a:off x="7181250" y="5631006"/>
                <a:ext cx="160920" cy="1098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BCF6609-DDE3-4CBA-BF40-B655C1B160B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176930" y="5626686"/>
                  <a:ext cx="169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6995A4B-E7EA-4EF4-B06E-5DABC7FCE36C}"/>
                    </a:ext>
                  </a:extLst>
                </p14:cNvPr>
                <p14:cNvContentPartPr/>
                <p14:nvPr/>
              </p14:nvContentPartPr>
              <p14:xfrm>
                <a:off x="7411290" y="5570166"/>
                <a:ext cx="24480" cy="1742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6995A4B-E7EA-4EF4-B06E-5DABC7FCE36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406970" y="5565846"/>
                  <a:ext cx="331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D4C2F91-9F1E-4D95-848D-66FD781A459A}"/>
                    </a:ext>
                  </a:extLst>
                </p14:cNvPr>
                <p14:cNvContentPartPr/>
                <p14:nvPr/>
              </p14:nvContentPartPr>
              <p14:xfrm>
                <a:off x="7481130" y="5613726"/>
                <a:ext cx="153720" cy="1584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D4C2F91-9F1E-4D95-848D-66FD781A459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476810" y="5609406"/>
                  <a:ext cx="1623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4D1B8919-D74A-4F4C-9B9B-ABFB6F5E29B8}"/>
                    </a:ext>
                  </a:extLst>
                </p14:cNvPr>
                <p14:cNvContentPartPr/>
                <p14:nvPr/>
              </p14:nvContentPartPr>
              <p14:xfrm>
                <a:off x="7583010" y="5656926"/>
                <a:ext cx="84600" cy="10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4D1B8919-D74A-4F4C-9B9B-ABFB6F5E29B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578690" y="5652606"/>
                  <a:ext cx="932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F69CCF8-19EC-42FD-B286-8DA64323C12C}"/>
                    </a:ext>
                  </a:extLst>
                </p14:cNvPr>
                <p14:cNvContentPartPr/>
                <p14:nvPr/>
              </p14:nvContentPartPr>
              <p14:xfrm>
                <a:off x="7685970" y="5562966"/>
                <a:ext cx="449280" cy="275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F69CCF8-19EC-42FD-B286-8DA64323C1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681650" y="5558646"/>
                  <a:ext cx="45792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E9A2122-71C3-4D5B-9232-9106E672E047}"/>
              </a:ext>
            </a:extLst>
          </p:cNvPr>
          <p:cNvGrpSpPr/>
          <p:nvPr/>
        </p:nvGrpSpPr>
        <p:grpSpPr>
          <a:xfrm>
            <a:off x="8436210" y="5501406"/>
            <a:ext cx="2173320" cy="614880"/>
            <a:chOff x="8436210" y="5501406"/>
            <a:chExt cx="2173320" cy="61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34D9917-413E-46B9-A64C-85BAB43A7823}"/>
                    </a:ext>
                  </a:extLst>
                </p14:cNvPr>
                <p14:cNvContentPartPr/>
                <p14:nvPr/>
              </p14:nvContentPartPr>
              <p14:xfrm>
                <a:off x="8436210" y="5633886"/>
                <a:ext cx="74520" cy="106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34D9917-413E-46B9-A64C-85BAB43A782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31890" y="5629566"/>
                  <a:ext cx="83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3BE22B9-5664-47D8-847C-41462F249D1A}"/>
                    </a:ext>
                  </a:extLst>
                </p14:cNvPr>
                <p14:cNvContentPartPr/>
                <p14:nvPr/>
              </p14:nvContentPartPr>
              <p14:xfrm>
                <a:off x="8453850" y="5780406"/>
                <a:ext cx="68040" cy="165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3BE22B9-5664-47D8-847C-41462F249D1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49530" y="5776086"/>
                  <a:ext cx="76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16BDF43-A3FD-40F4-A3A5-5420034438E3}"/>
                    </a:ext>
                  </a:extLst>
                </p14:cNvPr>
                <p14:cNvContentPartPr/>
                <p14:nvPr/>
              </p14:nvContentPartPr>
              <p14:xfrm>
                <a:off x="8743650" y="5511846"/>
                <a:ext cx="122040" cy="475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16BDF43-A3FD-40F4-A3A5-5420034438E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39330" y="5507526"/>
                  <a:ext cx="13068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FD9E308-9110-404C-8EEC-A8E64D4898C8}"/>
                    </a:ext>
                  </a:extLst>
                </p14:cNvPr>
                <p14:cNvContentPartPr/>
                <p14:nvPr/>
              </p14:nvContentPartPr>
              <p14:xfrm>
                <a:off x="8917170" y="5501406"/>
                <a:ext cx="134280" cy="1418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FD9E308-9110-404C-8EEC-A8E64D4898C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912850" y="5497086"/>
                  <a:ext cx="142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BB9DDF4-4108-4005-8424-401B5CC39F6E}"/>
                    </a:ext>
                  </a:extLst>
                </p14:cNvPr>
                <p14:cNvContentPartPr/>
                <p14:nvPr/>
              </p14:nvContentPartPr>
              <p14:xfrm>
                <a:off x="8972970" y="5863926"/>
                <a:ext cx="147960" cy="120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BB9DDF4-4108-4005-8424-401B5CC39F6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968650" y="5859606"/>
                  <a:ext cx="156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FBA03B7-D8EE-407A-8F38-DF3BC3420AF2}"/>
                    </a:ext>
                  </a:extLst>
                </p14:cNvPr>
                <p14:cNvContentPartPr/>
                <p14:nvPr/>
              </p14:nvContentPartPr>
              <p14:xfrm>
                <a:off x="9132450" y="5565846"/>
                <a:ext cx="165600" cy="46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FBA03B7-D8EE-407A-8F38-DF3BC3420AF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128130" y="5561526"/>
                  <a:ext cx="1742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9218A8BD-B404-42CF-9E79-3FF94A245E94}"/>
                    </a:ext>
                  </a:extLst>
                </p14:cNvPr>
                <p14:cNvContentPartPr/>
                <p14:nvPr/>
              </p14:nvContentPartPr>
              <p14:xfrm>
                <a:off x="9507570" y="5574486"/>
                <a:ext cx="38160" cy="176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9218A8BD-B404-42CF-9E79-3FF94A245E9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503250" y="5570166"/>
                  <a:ext cx="468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739F7C-AEE4-4254-ACB9-FA2CBEB8B463}"/>
                    </a:ext>
                  </a:extLst>
                </p14:cNvPr>
                <p14:cNvContentPartPr/>
                <p14:nvPr/>
              </p14:nvContentPartPr>
              <p14:xfrm>
                <a:off x="9386610" y="5790486"/>
                <a:ext cx="346680" cy="24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739F7C-AEE4-4254-ACB9-FA2CBEB8B46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82290" y="5786166"/>
                  <a:ext cx="355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66CC6806-3E7F-40AA-9AF6-CA4D69B6AE1B}"/>
                    </a:ext>
                  </a:extLst>
                </p14:cNvPr>
                <p14:cNvContentPartPr/>
                <p14:nvPr/>
              </p14:nvContentPartPr>
              <p14:xfrm>
                <a:off x="9533130" y="5959686"/>
                <a:ext cx="123480" cy="1162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66CC6806-3E7F-40AA-9AF6-CA4D69B6AE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528810" y="5955366"/>
                  <a:ext cx="132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F9E691A-AD2C-4193-BD2C-1A2F3BF72067}"/>
                    </a:ext>
                  </a:extLst>
                </p14:cNvPr>
                <p14:cNvContentPartPr/>
                <p14:nvPr/>
              </p14:nvContentPartPr>
              <p14:xfrm>
                <a:off x="9692970" y="5921166"/>
                <a:ext cx="69840" cy="64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F9E691A-AD2C-4193-BD2C-1A2F3BF7206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688650" y="5916846"/>
                  <a:ext cx="784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3E7EF11-9C32-4E24-91AF-97F7C7E106F9}"/>
                    </a:ext>
                  </a:extLst>
                </p14:cNvPr>
                <p14:cNvContentPartPr/>
                <p14:nvPr/>
              </p14:nvContentPartPr>
              <p14:xfrm>
                <a:off x="9990330" y="5695086"/>
                <a:ext cx="116640" cy="2077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3E7EF11-9C32-4E24-91AF-97F7C7E106F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86010" y="5690766"/>
                  <a:ext cx="125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56893CB-2149-4630-8C21-66157B94566F}"/>
                    </a:ext>
                  </a:extLst>
                </p14:cNvPr>
                <p14:cNvContentPartPr/>
                <p14:nvPr/>
              </p14:nvContentPartPr>
              <p14:xfrm>
                <a:off x="10380930" y="5588886"/>
                <a:ext cx="34920" cy="1825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56893CB-2149-4630-8C21-66157B94566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76610" y="5584566"/>
                  <a:ext cx="43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4A2BF0E-01C2-4294-A527-732F7AFFF4EE}"/>
                    </a:ext>
                  </a:extLst>
                </p14:cNvPr>
                <p14:cNvContentPartPr/>
                <p14:nvPr/>
              </p14:nvContentPartPr>
              <p14:xfrm>
                <a:off x="10306410" y="5798406"/>
                <a:ext cx="258480" cy="34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4A2BF0E-01C2-4294-A527-732F7AFFF4E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302090" y="5794086"/>
                  <a:ext cx="267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0D296C7-77F6-4686-AE12-5C9B625C6A4A}"/>
                    </a:ext>
                  </a:extLst>
                </p14:cNvPr>
                <p14:cNvContentPartPr/>
                <p14:nvPr/>
              </p14:nvContentPartPr>
              <p14:xfrm>
                <a:off x="10426650" y="5964006"/>
                <a:ext cx="182880" cy="152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0D296C7-77F6-4686-AE12-5C9B625C6A4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422330" y="5959686"/>
                  <a:ext cx="191520" cy="160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257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Proof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28</a:t>
            </a:fld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/>
              <p:nvPr/>
            </p:nvSpPr>
            <p:spPr>
              <a:xfrm>
                <a:off x="781050" y="1187390"/>
                <a:ext cx="10974265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Let’s do the “proof” when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1,0,0,…,0</m:t>
                        </m:r>
                      </m:e>
                    </m:d>
                  </m:oMath>
                </a14:m>
                <a:r>
                  <a:rPr lang="en-CA" sz="2000" dirty="0"/>
                  <a:t>.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C614F6-064F-44AB-8268-E8D6B2D75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87390"/>
                <a:ext cx="10974265" cy="3170099"/>
              </a:xfrm>
              <a:prstGeom prst="rect">
                <a:avLst/>
              </a:prstGeom>
              <a:blipFill>
                <a:blip r:embed="rId2"/>
                <a:stretch>
                  <a:fillRect l="-556" t="-115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2CFE8728-DB79-42C4-9014-3980043D0CC3}"/>
              </a:ext>
            </a:extLst>
          </p:cNvPr>
          <p:cNvGrpSpPr/>
          <p:nvPr/>
        </p:nvGrpSpPr>
        <p:grpSpPr>
          <a:xfrm>
            <a:off x="778650" y="1817166"/>
            <a:ext cx="537840" cy="193320"/>
            <a:chOff x="778650" y="1817166"/>
            <a:chExt cx="537840" cy="19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5DAE95-748D-4681-A198-D5A961F86F16}"/>
                    </a:ext>
                  </a:extLst>
                </p14:cNvPr>
                <p14:cNvContentPartPr/>
                <p14:nvPr/>
              </p14:nvContentPartPr>
              <p14:xfrm>
                <a:off x="778650" y="1887006"/>
                <a:ext cx="186120" cy="1162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5DAE95-748D-4681-A198-D5A961F86F1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74330" y="1882686"/>
                  <a:ext cx="194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90CD0A4-A812-407E-9CAD-45D28FF04555}"/>
                    </a:ext>
                  </a:extLst>
                </p14:cNvPr>
                <p14:cNvContentPartPr/>
                <p14:nvPr/>
              </p14:nvContentPartPr>
              <p14:xfrm>
                <a:off x="1006890" y="1909326"/>
                <a:ext cx="58680" cy="716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90CD0A4-A812-407E-9CAD-45D28FF0455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02570" y="1905006"/>
                  <a:ext cx="67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45DBD7-80C7-4355-982E-F34E246EBD44}"/>
                    </a:ext>
                  </a:extLst>
                </p14:cNvPr>
                <p14:cNvContentPartPr/>
                <p14:nvPr/>
              </p14:nvContentPartPr>
              <p14:xfrm>
                <a:off x="1119210" y="1905006"/>
                <a:ext cx="79560" cy="66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45DBD7-80C7-4355-982E-F34E246EBD4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14890" y="1900686"/>
                  <a:ext cx="882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CCB923-4262-4E85-A583-D5D0AB36FA56}"/>
                    </a:ext>
                  </a:extLst>
                </p14:cNvPr>
                <p14:cNvContentPartPr/>
                <p14:nvPr/>
              </p14:nvContentPartPr>
              <p14:xfrm>
                <a:off x="1194450" y="1817166"/>
                <a:ext cx="122040" cy="193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CCB923-4262-4E85-A583-D5D0AB36FA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90130" y="1812846"/>
                  <a:ext cx="130680" cy="20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07419B4-3E40-44FB-8268-F357029222E3}"/>
                  </a:ext>
                </a:extLst>
              </p14:cNvPr>
              <p14:cNvContentPartPr/>
              <p14:nvPr/>
            </p14:nvContentPartPr>
            <p14:xfrm>
              <a:off x="1442490" y="1885206"/>
              <a:ext cx="19440" cy="5652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07419B4-3E40-44FB-8268-F357029222E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8170" y="1880886"/>
                <a:ext cx="28080" cy="6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AAC1136-749A-45DF-B033-A13874D5F78D}"/>
              </a:ext>
            </a:extLst>
          </p:cNvPr>
          <p:cNvGrpSpPr/>
          <p:nvPr/>
        </p:nvGrpSpPr>
        <p:grpSpPr>
          <a:xfrm>
            <a:off x="1750290" y="1887726"/>
            <a:ext cx="496440" cy="171360"/>
            <a:chOff x="1750290" y="1887726"/>
            <a:chExt cx="496440" cy="17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D5B1F93-1D81-41DC-9B9B-9117976B152B}"/>
                    </a:ext>
                  </a:extLst>
                </p14:cNvPr>
                <p14:cNvContentPartPr/>
                <p14:nvPr/>
              </p14:nvContentPartPr>
              <p14:xfrm>
                <a:off x="1750290" y="1887726"/>
                <a:ext cx="48600" cy="1713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D5B1F93-1D81-41DC-9B9B-9117976B15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745970" y="1883406"/>
                  <a:ext cx="572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FD40945-2D48-4BAB-B547-013977564C0A}"/>
                    </a:ext>
                  </a:extLst>
                </p14:cNvPr>
                <p14:cNvContentPartPr/>
                <p14:nvPr/>
              </p14:nvContentPartPr>
              <p14:xfrm>
                <a:off x="1821210" y="1986726"/>
                <a:ext cx="77040" cy="8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D40945-2D48-4BAB-B547-013977564C0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816890" y="1982406"/>
                  <a:ext cx="85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3E6661-90DC-49D1-9828-DDCD9A24C51A}"/>
                    </a:ext>
                  </a:extLst>
                </p14:cNvPr>
                <p14:cNvContentPartPr/>
                <p14:nvPr/>
              </p14:nvContentPartPr>
              <p14:xfrm>
                <a:off x="1937130" y="1910766"/>
                <a:ext cx="108360" cy="1350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3E6661-90DC-49D1-9828-DDCD9A24C51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32810" y="1906446"/>
                  <a:ext cx="1170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8704209-B2FD-4E7D-8DF1-D116D3AF9568}"/>
                    </a:ext>
                  </a:extLst>
                </p14:cNvPr>
                <p14:cNvContentPartPr/>
                <p14:nvPr/>
              </p14:nvContentPartPr>
              <p14:xfrm>
                <a:off x="2136930" y="1901046"/>
                <a:ext cx="109800" cy="135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8704209-B2FD-4E7D-8DF1-D116D3AF956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132610" y="1896726"/>
                  <a:ext cx="11844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A4D5B02-1774-477C-8189-A1153500E7A8}"/>
              </a:ext>
            </a:extLst>
          </p:cNvPr>
          <p:cNvGrpSpPr/>
          <p:nvPr/>
        </p:nvGrpSpPr>
        <p:grpSpPr>
          <a:xfrm>
            <a:off x="3641730" y="1905366"/>
            <a:ext cx="361440" cy="159480"/>
            <a:chOff x="3641730" y="1905366"/>
            <a:chExt cx="36144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5D821FF-9525-46EA-AB9A-3C66B7D1324E}"/>
                    </a:ext>
                  </a:extLst>
                </p14:cNvPr>
                <p14:cNvContentPartPr/>
                <p14:nvPr/>
              </p14:nvContentPartPr>
              <p14:xfrm>
                <a:off x="3641730" y="1916526"/>
                <a:ext cx="22320" cy="148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5D821FF-9525-46EA-AB9A-3C66B7D132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37410" y="1912206"/>
                  <a:ext cx="309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B9188AE-5DB4-4659-B790-3B970722C1D3}"/>
                    </a:ext>
                  </a:extLst>
                </p14:cNvPr>
                <p14:cNvContentPartPr/>
                <p14:nvPr/>
              </p14:nvContentPartPr>
              <p14:xfrm>
                <a:off x="3704010" y="1976286"/>
                <a:ext cx="114840" cy="21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B9188AE-5DB4-4659-B790-3B970722C1D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699690" y="1971966"/>
                  <a:ext cx="123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B5278E-7332-46A7-AADB-4554629CDEAF}"/>
                    </a:ext>
                  </a:extLst>
                </p14:cNvPr>
                <p14:cNvContentPartPr/>
                <p14:nvPr/>
              </p14:nvContentPartPr>
              <p14:xfrm>
                <a:off x="3764130" y="1934166"/>
                <a:ext cx="37800" cy="1105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B5278E-7332-46A7-AADB-4554629CDEA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759810" y="1929846"/>
                  <a:ext cx="46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BDB9FC1-2CC5-498A-8CD7-9251DC695B0D}"/>
                    </a:ext>
                  </a:extLst>
                </p14:cNvPr>
                <p14:cNvContentPartPr/>
                <p14:nvPr/>
              </p14:nvContentPartPr>
              <p14:xfrm>
                <a:off x="3875730" y="1905366"/>
                <a:ext cx="127440" cy="130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BDB9FC1-2CC5-498A-8CD7-9251DC695B0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71410" y="1901046"/>
                  <a:ext cx="13608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769234B-4F45-42F4-A929-52128BEEA6DB}"/>
              </a:ext>
            </a:extLst>
          </p:cNvPr>
          <p:cNvGrpSpPr/>
          <p:nvPr/>
        </p:nvGrpSpPr>
        <p:grpSpPr>
          <a:xfrm>
            <a:off x="5973810" y="1850286"/>
            <a:ext cx="699840" cy="220680"/>
            <a:chOff x="5973810" y="1850286"/>
            <a:chExt cx="699840" cy="22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DF4F0D1-D623-4A05-9EF2-587398352D60}"/>
                    </a:ext>
                  </a:extLst>
                </p14:cNvPr>
                <p14:cNvContentPartPr/>
                <p14:nvPr/>
              </p14:nvContentPartPr>
              <p14:xfrm>
                <a:off x="5973810" y="1850286"/>
                <a:ext cx="131040" cy="1998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DF4F0D1-D623-4A05-9EF2-587398352D6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969490" y="1845966"/>
                  <a:ext cx="1396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E79ED20-875D-4A4C-A9DF-853593845F62}"/>
                    </a:ext>
                  </a:extLst>
                </p14:cNvPr>
                <p14:cNvContentPartPr/>
                <p14:nvPr/>
              </p14:nvContentPartPr>
              <p14:xfrm>
                <a:off x="5978850" y="1947486"/>
                <a:ext cx="118080" cy="14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E79ED20-875D-4A4C-A9DF-853593845F6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74530" y="1943166"/>
                  <a:ext cx="1267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73161B2-CD11-41B8-B19F-BF8BFA070AC3}"/>
                    </a:ext>
                  </a:extLst>
                </p14:cNvPr>
                <p14:cNvContentPartPr/>
                <p14:nvPr/>
              </p14:nvContentPartPr>
              <p14:xfrm>
                <a:off x="6150930" y="1863606"/>
                <a:ext cx="81360" cy="1674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73161B2-CD11-41B8-B19F-BF8BFA070AC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46610" y="1859286"/>
                  <a:ext cx="90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CB4C657-5868-450C-811D-293901479E43}"/>
                    </a:ext>
                  </a:extLst>
                </p14:cNvPr>
                <p14:cNvContentPartPr/>
                <p14:nvPr/>
              </p14:nvContentPartPr>
              <p14:xfrm>
                <a:off x="6239850" y="1854966"/>
                <a:ext cx="238680" cy="216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CB4C657-5868-450C-811D-293901479E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35530" y="1850646"/>
                  <a:ext cx="247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EDB5BC5-C026-41BC-B96D-3EBFF7215118}"/>
                    </a:ext>
                  </a:extLst>
                </p14:cNvPr>
                <p14:cNvContentPartPr/>
                <p14:nvPr/>
              </p14:nvContentPartPr>
              <p14:xfrm>
                <a:off x="6570690" y="1890966"/>
                <a:ext cx="102960" cy="58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EDB5BC5-C026-41BC-B96D-3EBFF72151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66370" y="1886646"/>
                  <a:ext cx="111600" cy="6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7424F88-F469-4221-9104-8D9800EA2C9E}"/>
              </a:ext>
            </a:extLst>
          </p:cNvPr>
          <p:cNvGrpSpPr/>
          <p:nvPr/>
        </p:nvGrpSpPr>
        <p:grpSpPr>
          <a:xfrm>
            <a:off x="6881730" y="1708446"/>
            <a:ext cx="364680" cy="484560"/>
            <a:chOff x="6881730" y="1708446"/>
            <a:chExt cx="364680" cy="48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68447C2-71FB-4EAB-A125-8BDF8866D9BA}"/>
                    </a:ext>
                  </a:extLst>
                </p14:cNvPr>
                <p14:cNvContentPartPr/>
                <p14:nvPr/>
              </p14:nvContentPartPr>
              <p14:xfrm>
                <a:off x="7017450" y="1708446"/>
                <a:ext cx="21960" cy="18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68447C2-71FB-4EAB-A125-8BDF8866D9BA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013130" y="1704126"/>
                  <a:ext cx="30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161E9D-6789-43B2-87ED-5400A2E14448}"/>
                    </a:ext>
                  </a:extLst>
                </p14:cNvPr>
                <p14:cNvContentPartPr/>
                <p14:nvPr/>
              </p14:nvContentPartPr>
              <p14:xfrm>
                <a:off x="6881730" y="1875486"/>
                <a:ext cx="353160" cy="30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161E9D-6789-43B2-87ED-5400A2E1444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877410" y="1871166"/>
                  <a:ext cx="361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E2BC1DB-AB59-4F3B-A51D-B66AC095486B}"/>
                    </a:ext>
                  </a:extLst>
                </p14:cNvPr>
                <p14:cNvContentPartPr/>
                <p14:nvPr/>
              </p14:nvContentPartPr>
              <p14:xfrm>
                <a:off x="6956970" y="1983126"/>
                <a:ext cx="256320" cy="209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E2BC1DB-AB59-4F3B-A51D-B66AC095486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52650" y="1978806"/>
                  <a:ext cx="2649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A0B41E6-F35E-4EC7-B758-93EF949F640F}"/>
                    </a:ext>
                  </a:extLst>
                </p14:cNvPr>
                <p14:cNvContentPartPr/>
                <p14:nvPr/>
              </p14:nvContentPartPr>
              <p14:xfrm>
                <a:off x="7109970" y="2044686"/>
                <a:ext cx="136440" cy="1393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A0B41E6-F35E-4EC7-B758-93EF949F640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105650" y="2040366"/>
                  <a:ext cx="1450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2D14A18-954E-4111-BAD9-DB77EB0D4BA4}"/>
              </a:ext>
            </a:extLst>
          </p:cNvPr>
          <p:cNvGrpSpPr/>
          <p:nvPr/>
        </p:nvGrpSpPr>
        <p:grpSpPr>
          <a:xfrm>
            <a:off x="7452690" y="1821486"/>
            <a:ext cx="484560" cy="239040"/>
            <a:chOff x="7452690" y="1821486"/>
            <a:chExt cx="48456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AABC40E-0138-465D-BB53-253E28E1DC16}"/>
                    </a:ext>
                  </a:extLst>
                </p14:cNvPr>
                <p14:cNvContentPartPr/>
                <p14:nvPr/>
              </p14:nvContentPartPr>
              <p14:xfrm>
                <a:off x="7452690" y="1840206"/>
                <a:ext cx="31320" cy="158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AABC40E-0138-465D-BB53-253E28E1DC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48370" y="1835886"/>
                  <a:ext cx="39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84DCEDA-EBF4-4AF5-B721-B514F5B4E415}"/>
                    </a:ext>
                  </a:extLst>
                </p14:cNvPr>
                <p14:cNvContentPartPr/>
                <p14:nvPr/>
              </p14:nvContentPartPr>
              <p14:xfrm>
                <a:off x="7453410" y="1821486"/>
                <a:ext cx="176040" cy="195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84DCEDA-EBF4-4AF5-B721-B514F5B4E41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49090" y="1817166"/>
                  <a:ext cx="184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8512241-2B20-4D13-AF78-946817422F0E}"/>
                    </a:ext>
                  </a:extLst>
                </p14:cNvPr>
                <p14:cNvContentPartPr/>
                <p14:nvPr/>
              </p14:nvContentPartPr>
              <p14:xfrm>
                <a:off x="7714050" y="1861806"/>
                <a:ext cx="127080" cy="1375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8512241-2B20-4D13-AF78-946817422F0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709730" y="1857486"/>
                  <a:ext cx="1357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F8DAE7-F1A3-4CD4-AEF1-D1BB4A3660F3}"/>
                    </a:ext>
                  </a:extLst>
                </p14:cNvPr>
                <p14:cNvContentPartPr/>
                <p14:nvPr/>
              </p14:nvContentPartPr>
              <p14:xfrm>
                <a:off x="7914210" y="1938486"/>
                <a:ext cx="23040" cy="1220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F8DAE7-F1A3-4CD4-AEF1-D1BB4A3660F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09890" y="1934166"/>
                  <a:ext cx="3168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1A4CB35-887F-4662-8CC9-A433A08D64F4}"/>
              </a:ext>
            </a:extLst>
          </p:cNvPr>
          <p:cNvGrpSpPr/>
          <p:nvPr/>
        </p:nvGrpSpPr>
        <p:grpSpPr>
          <a:xfrm>
            <a:off x="9065850" y="3297846"/>
            <a:ext cx="363600" cy="214920"/>
            <a:chOff x="9065850" y="3297846"/>
            <a:chExt cx="36360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A6B7E6-A7DA-47DF-B366-DEBC93692B44}"/>
                    </a:ext>
                  </a:extLst>
                </p14:cNvPr>
                <p14:cNvContentPartPr/>
                <p14:nvPr/>
              </p14:nvContentPartPr>
              <p14:xfrm>
                <a:off x="9065850" y="3331326"/>
                <a:ext cx="25200" cy="158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A6B7E6-A7DA-47DF-B366-DEBC93692B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61530" y="3327006"/>
                  <a:ext cx="338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A761DFC-35A1-4CE7-8F0F-53C4B3EA77B0}"/>
                    </a:ext>
                  </a:extLst>
                </p14:cNvPr>
                <p14:cNvContentPartPr/>
                <p14:nvPr/>
              </p14:nvContentPartPr>
              <p14:xfrm>
                <a:off x="9083850" y="3297846"/>
                <a:ext cx="158400" cy="191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A761DFC-35A1-4CE7-8F0F-53C4B3EA77B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79530" y="3293526"/>
                  <a:ext cx="167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3410EF9-F581-488D-8307-04E40D167C2D}"/>
                    </a:ext>
                  </a:extLst>
                </p14:cNvPr>
                <p14:cNvContentPartPr/>
                <p14:nvPr/>
              </p14:nvContentPartPr>
              <p14:xfrm>
                <a:off x="9308490" y="3384246"/>
                <a:ext cx="120960" cy="12852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3410EF9-F581-488D-8307-04E40D167C2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04170" y="3379926"/>
                  <a:ext cx="129600" cy="13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7A45451-E9EB-437E-BF65-3341ACBD8B53}"/>
              </a:ext>
            </a:extLst>
          </p:cNvPr>
          <p:cNvGrpSpPr/>
          <p:nvPr/>
        </p:nvGrpSpPr>
        <p:grpSpPr>
          <a:xfrm>
            <a:off x="9528450" y="3426366"/>
            <a:ext cx="270360" cy="186480"/>
            <a:chOff x="9528450" y="3426366"/>
            <a:chExt cx="27036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EF74D04A-0B4C-43ED-A310-2B8E20029551}"/>
                    </a:ext>
                  </a:extLst>
                </p14:cNvPr>
                <p14:cNvContentPartPr/>
                <p14:nvPr/>
              </p14:nvContentPartPr>
              <p14:xfrm>
                <a:off x="9528450" y="3514206"/>
                <a:ext cx="3240" cy="986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EF74D04A-0B4C-43ED-A310-2B8E200295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24130" y="3509886"/>
                  <a:ext cx="118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F2D7D18-C629-4977-B012-438154076890}"/>
                    </a:ext>
                  </a:extLst>
                </p14:cNvPr>
                <p14:cNvContentPartPr/>
                <p14:nvPr/>
              </p14:nvContentPartPr>
              <p14:xfrm>
                <a:off x="9719250" y="3426366"/>
                <a:ext cx="79560" cy="136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F2D7D18-C629-4977-B012-4381540768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14930" y="3422046"/>
                  <a:ext cx="88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F40882E-719F-4E66-AEEE-0E6EFD31C5DC}"/>
                    </a:ext>
                  </a:extLst>
                </p14:cNvPr>
                <p14:cNvContentPartPr/>
                <p14:nvPr/>
              </p14:nvContentPartPr>
              <p14:xfrm>
                <a:off x="9735450" y="3500886"/>
                <a:ext cx="48600" cy="108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F40882E-719F-4E66-AEEE-0E6EFD31C5D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31130" y="3496566"/>
                  <a:ext cx="57240" cy="1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701012F-DF71-475A-89E6-0A92DA84FA43}"/>
              </a:ext>
            </a:extLst>
          </p:cNvPr>
          <p:cNvGrpSpPr/>
          <p:nvPr/>
        </p:nvGrpSpPr>
        <p:grpSpPr>
          <a:xfrm>
            <a:off x="8745450" y="1478406"/>
            <a:ext cx="1964520" cy="1582560"/>
            <a:chOff x="8745450" y="1478406"/>
            <a:chExt cx="1964520" cy="158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EB520D-A105-49C6-8093-236430D92B14}"/>
                    </a:ext>
                  </a:extLst>
                </p14:cNvPr>
                <p14:cNvContentPartPr/>
                <p14:nvPr/>
              </p14:nvContentPartPr>
              <p14:xfrm>
                <a:off x="8988450" y="1870086"/>
                <a:ext cx="81000" cy="5889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EB520D-A105-49C6-8093-236430D92B1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84130" y="1865766"/>
                  <a:ext cx="89640" cy="59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40F5A49-D1F7-4480-9A63-43D4F441A60A}"/>
                    </a:ext>
                  </a:extLst>
                </p14:cNvPr>
                <p14:cNvContentPartPr/>
                <p14:nvPr/>
              </p14:nvContentPartPr>
              <p14:xfrm>
                <a:off x="8999610" y="1831206"/>
                <a:ext cx="1331640" cy="5997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40F5A49-D1F7-4480-9A63-43D4F441A60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995290" y="1826886"/>
                  <a:ext cx="134028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25E9B66-73AF-43C4-86F7-E62681AD4668}"/>
                    </a:ext>
                  </a:extLst>
                </p14:cNvPr>
                <p14:cNvContentPartPr/>
                <p14:nvPr/>
              </p14:nvContentPartPr>
              <p14:xfrm>
                <a:off x="9135330" y="2448966"/>
                <a:ext cx="1149480" cy="28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25E9B66-73AF-43C4-86F7-E62681AD466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1010" y="2444646"/>
                  <a:ext cx="1158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3439BD3-599E-4AB1-8B53-7F0A74A7DE19}"/>
                    </a:ext>
                  </a:extLst>
                </p14:cNvPr>
                <p14:cNvContentPartPr/>
                <p14:nvPr/>
              </p14:nvContentPartPr>
              <p14:xfrm>
                <a:off x="8745450" y="2070966"/>
                <a:ext cx="74160" cy="1666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3439BD3-599E-4AB1-8B53-7F0A74A7DE1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41130" y="2066646"/>
                  <a:ext cx="82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C486F3A-3F4A-4A58-8148-C9EEC89A056E}"/>
                    </a:ext>
                  </a:extLst>
                </p14:cNvPr>
                <p14:cNvContentPartPr/>
                <p14:nvPr/>
              </p14:nvContentPartPr>
              <p14:xfrm>
                <a:off x="8784330" y="2098326"/>
                <a:ext cx="141840" cy="108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C486F3A-3F4A-4A58-8148-C9EEC89A056E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780010" y="2094006"/>
                  <a:ext cx="1504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01FD83-CEB4-4593-AC17-3CA00A56F03A}"/>
                    </a:ext>
                  </a:extLst>
                </p14:cNvPr>
                <p14:cNvContentPartPr/>
                <p14:nvPr/>
              </p14:nvContentPartPr>
              <p14:xfrm>
                <a:off x="9500730" y="1478406"/>
                <a:ext cx="185760" cy="2880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01FD83-CEB4-4593-AC17-3CA00A56F03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96410" y="1474086"/>
                  <a:ext cx="19440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D8C4DC5-2E17-4DC3-91D5-3D0768DB87D1}"/>
                    </a:ext>
                  </a:extLst>
                </p14:cNvPr>
                <p14:cNvContentPartPr/>
                <p14:nvPr/>
              </p14:nvContentPartPr>
              <p14:xfrm>
                <a:off x="10407210" y="1848846"/>
                <a:ext cx="114840" cy="9014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D8C4DC5-2E17-4DC3-91D5-3D0768DB87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02890" y="1844526"/>
                  <a:ext cx="123480" cy="9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04A4077-9B59-4B9C-9728-4127AB12351D}"/>
                    </a:ext>
                  </a:extLst>
                </p14:cNvPr>
                <p14:cNvContentPartPr/>
                <p14:nvPr/>
              </p14:nvContentPartPr>
              <p14:xfrm>
                <a:off x="10409370" y="1790886"/>
                <a:ext cx="300600" cy="919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04A4077-9B59-4B9C-9728-4127AB12351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05050" y="1786566"/>
                  <a:ext cx="309240" cy="9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330290B-7C2E-4762-B66F-B146B4A1456A}"/>
                    </a:ext>
                  </a:extLst>
                </p14:cNvPr>
                <p14:cNvContentPartPr/>
                <p14:nvPr/>
              </p14:nvContentPartPr>
              <p14:xfrm>
                <a:off x="10446810" y="2699886"/>
                <a:ext cx="213120" cy="75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330290B-7C2E-4762-B66F-B146B4A1456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442490" y="2695566"/>
                  <a:ext cx="2217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02BA0E1-B301-4404-B529-48D5B9C29D40}"/>
                    </a:ext>
                  </a:extLst>
                </p14:cNvPr>
                <p14:cNvContentPartPr/>
                <p14:nvPr/>
              </p14:nvContentPartPr>
              <p14:xfrm>
                <a:off x="10493610" y="1884486"/>
                <a:ext cx="56880" cy="910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02BA0E1-B301-4404-B529-48D5B9C29D4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89290" y="1880166"/>
                  <a:ext cx="65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87A53EA5-01DE-410E-A89F-2BAD4ECEFAEE}"/>
                    </a:ext>
                  </a:extLst>
                </p14:cNvPr>
                <p14:cNvContentPartPr/>
                <p14:nvPr/>
              </p14:nvContentPartPr>
              <p14:xfrm>
                <a:off x="10510890" y="1843086"/>
                <a:ext cx="40680" cy="1501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87A53EA5-01DE-410E-A89F-2BAD4ECEFAE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506570" y="1838766"/>
                  <a:ext cx="49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EE6BBE5-69A8-4A8C-94E9-2C599DC96535}"/>
                    </a:ext>
                  </a:extLst>
                </p14:cNvPr>
                <p14:cNvContentPartPr/>
                <p14:nvPr/>
              </p14:nvContentPartPr>
              <p14:xfrm>
                <a:off x="10528890" y="2069166"/>
                <a:ext cx="69840" cy="1026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EE6BBE5-69A8-4A8C-94E9-2C599DC9653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524570" y="2064846"/>
                  <a:ext cx="78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0F81DBB-A013-47CB-8EE3-6B565D9D9773}"/>
                    </a:ext>
                  </a:extLst>
                </p14:cNvPr>
                <p14:cNvContentPartPr/>
                <p14:nvPr/>
              </p14:nvContentPartPr>
              <p14:xfrm>
                <a:off x="10544010" y="2240166"/>
                <a:ext cx="59040" cy="633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0F81DBB-A013-47CB-8EE3-6B565D9D977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39690" y="2235846"/>
                  <a:ext cx="676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8F09C5C-5A04-4112-90F8-0538BFEB8DEF}"/>
                    </a:ext>
                  </a:extLst>
                </p14:cNvPr>
                <p14:cNvContentPartPr/>
                <p14:nvPr/>
              </p14:nvContentPartPr>
              <p14:xfrm>
                <a:off x="10574610" y="2396046"/>
                <a:ext cx="58320" cy="75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8F09C5C-5A04-4112-90F8-0538BFEB8D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70290" y="2391726"/>
                  <a:ext cx="669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90E886B-46F6-48E3-B91B-495D91D0A8D7}"/>
                    </a:ext>
                  </a:extLst>
                </p14:cNvPr>
                <p14:cNvContentPartPr/>
                <p14:nvPr/>
              </p14:nvContentPartPr>
              <p14:xfrm>
                <a:off x="10595490" y="2546166"/>
                <a:ext cx="52560" cy="7200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90E886B-46F6-48E3-B91B-495D91D0A8D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591170" y="2541846"/>
                  <a:ext cx="612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30D18DB-E5AE-4F3B-A563-AB7CC75437E8}"/>
                    </a:ext>
                  </a:extLst>
                </p14:cNvPr>
                <p14:cNvContentPartPr/>
                <p14:nvPr/>
              </p14:nvContentPartPr>
              <p14:xfrm>
                <a:off x="9157290" y="2531766"/>
                <a:ext cx="65520" cy="52920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30D18DB-E5AE-4F3B-A563-AB7CC75437E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152970" y="2527446"/>
                  <a:ext cx="7416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9E3F8E7-9A6C-44CF-AA9D-42A93A597389}"/>
                    </a:ext>
                  </a:extLst>
                </p14:cNvPr>
                <p14:cNvContentPartPr/>
                <p14:nvPr/>
              </p14:nvContentPartPr>
              <p14:xfrm>
                <a:off x="9114810" y="2496486"/>
                <a:ext cx="122760" cy="1450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9E3F8E7-9A6C-44CF-AA9D-42A93A59738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110490" y="2492166"/>
                  <a:ext cx="131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9E9EFF-506C-4BFA-B1D0-63E98749931B}"/>
                    </a:ext>
                  </a:extLst>
                </p14:cNvPr>
                <p14:cNvContentPartPr/>
                <p14:nvPr/>
              </p14:nvContentPartPr>
              <p14:xfrm>
                <a:off x="9167370" y="1868286"/>
                <a:ext cx="66240" cy="5655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9E9EFF-506C-4BFA-B1D0-63E98749931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163050" y="1863966"/>
                  <a:ext cx="74880" cy="57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26F9ECF-84D3-4907-B702-0AD012062307}"/>
                    </a:ext>
                  </a:extLst>
                </p14:cNvPr>
                <p14:cNvContentPartPr/>
                <p14:nvPr/>
              </p14:nvContentPartPr>
              <p14:xfrm>
                <a:off x="8993130" y="1876206"/>
                <a:ext cx="155520" cy="1587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26F9ECF-84D3-4907-B702-0AD01206230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988810" y="1871886"/>
                  <a:ext cx="1641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77FD045-1072-483A-B38A-787339CEC610}"/>
                    </a:ext>
                  </a:extLst>
                </p14:cNvPr>
                <p14:cNvContentPartPr/>
                <p14:nvPr/>
              </p14:nvContentPartPr>
              <p14:xfrm>
                <a:off x="9033090" y="2007966"/>
                <a:ext cx="160200" cy="257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77FD045-1072-483A-B38A-787339CEC61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028770" y="2003646"/>
                  <a:ext cx="16884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DEE673C-082E-4A81-93DF-18C6C82126C1}"/>
                    </a:ext>
                  </a:extLst>
                </p14:cNvPr>
                <p14:cNvContentPartPr/>
                <p14:nvPr/>
              </p14:nvContentPartPr>
              <p14:xfrm>
                <a:off x="9059370" y="2286606"/>
                <a:ext cx="120600" cy="1094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DEE673C-082E-4A81-93DF-18C6C82126C1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055050" y="2282286"/>
                  <a:ext cx="12924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C42626D-BB06-4826-8A3C-7C17EA878BEA}"/>
              </a:ext>
            </a:extLst>
          </p:cNvPr>
          <p:cNvGrpSpPr/>
          <p:nvPr/>
        </p:nvGrpSpPr>
        <p:grpSpPr>
          <a:xfrm>
            <a:off x="2393610" y="1740486"/>
            <a:ext cx="1082520" cy="448920"/>
            <a:chOff x="2393610" y="1740486"/>
            <a:chExt cx="108252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2FF7263-43D9-4586-AF26-97CECDBF8712}"/>
                    </a:ext>
                  </a:extLst>
                </p14:cNvPr>
                <p14:cNvContentPartPr/>
                <p14:nvPr/>
              </p14:nvContentPartPr>
              <p14:xfrm>
                <a:off x="2393610" y="1866486"/>
                <a:ext cx="34560" cy="2192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2FF7263-43D9-4586-AF26-97CECDBF87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388930" y="1862166"/>
                  <a:ext cx="43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ED134AA-5003-4F6D-A1A1-86B8B4812758}"/>
                    </a:ext>
                  </a:extLst>
                </p14:cNvPr>
                <p14:cNvContentPartPr/>
                <p14:nvPr/>
              </p14:nvContentPartPr>
              <p14:xfrm>
                <a:off x="2457690" y="1844526"/>
                <a:ext cx="20520" cy="24372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ED134AA-5003-4F6D-A1A1-86B8B481275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453370" y="1840206"/>
                  <a:ext cx="2916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FEF156-2F4E-4568-86C0-B922B6D23615}"/>
                    </a:ext>
                  </a:extLst>
                </p14:cNvPr>
                <p14:cNvContentPartPr/>
                <p14:nvPr/>
              </p14:nvContentPartPr>
              <p14:xfrm>
                <a:off x="2543730" y="1899246"/>
                <a:ext cx="37440" cy="1872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FEF156-2F4E-4568-86C0-B922B6D236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539410" y="1894926"/>
                  <a:ext cx="460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D4963AB-C847-46EC-8A11-AD0C74C29C0C}"/>
                    </a:ext>
                  </a:extLst>
                </p14:cNvPr>
                <p14:cNvContentPartPr/>
                <p14:nvPr/>
              </p14:nvContentPartPr>
              <p14:xfrm>
                <a:off x="2562810" y="1875126"/>
                <a:ext cx="91800" cy="186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D4963AB-C847-46EC-8A11-AD0C74C29C0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558490" y="1870806"/>
                  <a:ext cx="100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9424794-A736-4162-A614-2012D1D50C9A}"/>
                    </a:ext>
                  </a:extLst>
                </p14:cNvPr>
                <p14:cNvContentPartPr/>
                <p14:nvPr/>
              </p14:nvContentPartPr>
              <p14:xfrm>
                <a:off x="2741370" y="1883046"/>
                <a:ext cx="56160" cy="199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9424794-A736-4162-A614-2012D1D50C9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737050" y="1878726"/>
                  <a:ext cx="648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28D58B2-6C1D-480D-B4A4-35A0590FD02A}"/>
                    </a:ext>
                  </a:extLst>
                </p14:cNvPr>
                <p14:cNvContentPartPr/>
                <p14:nvPr/>
              </p14:nvContentPartPr>
              <p14:xfrm>
                <a:off x="2799690" y="1935606"/>
                <a:ext cx="118080" cy="1162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28D58B2-6C1D-480D-B4A4-35A0590FD02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795370" y="1931286"/>
                  <a:ext cx="1267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A4371B-0D49-4F09-904B-6928CBE82B4B}"/>
                    </a:ext>
                  </a:extLst>
                </p14:cNvPr>
                <p14:cNvContentPartPr/>
                <p14:nvPr/>
              </p14:nvContentPartPr>
              <p14:xfrm>
                <a:off x="2974290" y="1860366"/>
                <a:ext cx="104040" cy="2386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A4371B-0D49-4F09-904B-6928CBE82B4B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969970" y="1856046"/>
                  <a:ext cx="112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6354E4E-4552-4509-BDC9-21605352A009}"/>
                    </a:ext>
                  </a:extLst>
                </p14:cNvPr>
                <p14:cNvContentPartPr/>
                <p14:nvPr/>
              </p14:nvContentPartPr>
              <p14:xfrm>
                <a:off x="3144570" y="1844526"/>
                <a:ext cx="24120" cy="2527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6354E4E-4552-4509-BDC9-21605352A009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140250" y="1840206"/>
                  <a:ext cx="327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D5EBA96-EA5E-4F09-AB99-B7F8788C5048}"/>
                    </a:ext>
                  </a:extLst>
                </p14:cNvPr>
                <p14:cNvContentPartPr/>
                <p14:nvPr/>
              </p14:nvContentPartPr>
              <p14:xfrm>
                <a:off x="3205770" y="1842726"/>
                <a:ext cx="26640" cy="2581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D5EBA96-EA5E-4F09-AB99-B7F8788C504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201450" y="1838406"/>
                  <a:ext cx="3528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FCD31B5-481E-4204-BF52-A5380C8F9AB8}"/>
                    </a:ext>
                  </a:extLst>
                </p14:cNvPr>
                <p14:cNvContentPartPr/>
                <p14:nvPr/>
              </p14:nvContentPartPr>
              <p14:xfrm>
                <a:off x="3392610" y="1884846"/>
                <a:ext cx="83520" cy="87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FCD31B5-481E-4204-BF52-A5380C8F9AB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388290" y="1880526"/>
                  <a:ext cx="92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364A723-ADEF-4420-A057-3575F685E7BA}"/>
                    </a:ext>
                  </a:extLst>
                </p14:cNvPr>
                <p14:cNvContentPartPr/>
                <p14:nvPr/>
              </p14:nvContentPartPr>
              <p14:xfrm>
                <a:off x="3405570" y="2020206"/>
                <a:ext cx="62640" cy="21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364A723-ADEF-4420-A057-3575F685E7B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401250" y="2015886"/>
                  <a:ext cx="712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472F2FA-9D2A-420D-8829-A932AD2F434D}"/>
                    </a:ext>
                  </a:extLst>
                </p14:cNvPr>
                <p14:cNvContentPartPr/>
                <p14:nvPr/>
              </p14:nvContentPartPr>
              <p14:xfrm>
                <a:off x="3304770" y="2091486"/>
                <a:ext cx="61560" cy="97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472F2FA-9D2A-420D-8829-A932AD2F43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00450" y="2087166"/>
                  <a:ext cx="70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F3280A4-9E73-4FC4-978D-9A1C0F4D368A}"/>
                    </a:ext>
                  </a:extLst>
                </p14:cNvPr>
                <p14:cNvContentPartPr/>
                <p14:nvPr/>
              </p14:nvContentPartPr>
              <p14:xfrm>
                <a:off x="3244290" y="1740486"/>
                <a:ext cx="118440" cy="79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F3280A4-9E73-4FC4-978D-9A1C0F4D368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239970" y="1736166"/>
                  <a:ext cx="1270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EEA286F-E667-472B-8B96-7D5C002BAABF}"/>
              </a:ext>
            </a:extLst>
          </p:cNvPr>
          <p:cNvGrpSpPr/>
          <p:nvPr/>
        </p:nvGrpSpPr>
        <p:grpSpPr>
          <a:xfrm>
            <a:off x="1063410" y="2655606"/>
            <a:ext cx="388080" cy="337320"/>
            <a:chOff x="1063410" y="2655606"/>
            <a:chExt cx="388080" cy="33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C9D59AE-17BA-4C8F-AC3A-961F2F1ECDB6}"/>
                    </a:ext>
                  </a:extLst>
                </p14:cNvPr>
                <p14:cNvContentPartPr/>
                <p14:nvPr/>
              </p14:nvContentPartPr>
              <p14:xfrm>
                <a:off x="1063410" y="2701326"/>
                <a:ext cx="179640" cy="226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C9D59AE-17BA-4C8F-AC3A-961F2F1ECD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9090" y="2697006"/>
                  <a:ext cx="188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5A0EC2A-9656-44C8-AD0C-03EC562FC5B9}"/>
                    </a:ext>
                  </a:extLst>
                </p14:cNvPr>
                <p14:cNvContentPartPr/>
                <p14:nvPr/>
              </p14:nvContentPartPr>
              <p14:xfrm>
                <a:off x="1097250" y="2711406"/>
                <a:ext cx="131760" cy="2340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5A0EC2A-9656-44C8-AD0C-03EC562FC5B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2930" y="2707086"/>
                  <a:ext cx="1404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0CC7969-702B-4B33-B212-C5991DFBDB08}"/>
                    </a:ext>
                  </a:extLst>
                </p14:cNvPr>
                <p14:cNvContentPartPr/>
                <p14:nvPr/>
              </p14:nvContentPartPr>
              <p14:xfrm>
                <a:off x="1140090" y="2940006"/>
                <a:ext cx="105840" cy="129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0CC7969-702B-4B33-B212-C5991DFBDB0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5770" y="2935686"/>
                  <a:ext cx="1144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0BB9E90-5BC7-4A1B-93D2-CA297CE0433E}"/>
                    </a:ext>
                  </a:extLst>
                </p14:cNvPr>
                <p14:cNvContentPartPr/>
                <p14:nvPr/>
              </p14:nvContentPartPr>
              <p14:xfrm>
                <a:off x="1300650" y="2655606"/>
                <a:ext cx="150840" cy="3373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0BB9E90-5BC7-4A1B-93D2-CA297CE0433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296330" y="2651286"/>
                  <a:ext cx="159480" cy="34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C8A37D9-CBDB-45E6-B2CA-F2AA9EEBECC8}"/>
              </a:ext>
            </a:extLst>
          </p:cNvPr>
          <p:cNvGrpSpPr/>
          <p:nvPr/>
        </p:nvGrpSpPr>
        <p:grpSpPr>
          <a:xfrm>
            <a:off x="1643010" y="2714646"/>
            <a:ext cx="82080" cy="197640"/>
            <a:chOff x="1643010" y="2714646"/>
            <a:chExt cx="82080" cy="19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EF9D95D-6514-4208-84D6-287D79DC7BD8}"/>
                    </a:ext>
                  </a:extLst>
                </p14:cNvPr>
                <p14:cNvContentPartPr/>
                <p14:nvPr/>
              </p14:nvContentPartPr>
              <p14:xfrm>
                <a:off x="1643010" y="2719326"/>
                <a:ext cx="12600" cy="1929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EF9D95D-6514-4208-84D6-287D79DC7BD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638690" y="2715006"/>
                  <a:ext cx="21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C7E7F3F6-BC67-4CB4-8FE3-8EA38BC64012}"/>
                    </a:ext>
                  </a:extLst>
                </p14:cNvPr>
                <p14:cNvContentPartPr/>
                <p14:nvPr/>
              </p14:nvContentPartPr>
              <p14:xfrm>
                <a:off x="1707450" y="2714646"/>
                <a:ext cx="17640" cy="1965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C7E7F3F6-BC67-4CB4-8FE3-8EA38BC640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703130" y="2710326"/>
                  <a:ext cx="2628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B8483F2-0A53-495A-9275-1E66547A2376}"/>
              </a:ext>
            </a:extLst>
          </p:cNvPr>
          <p:cNvGrpSpPr/>
          <p:nvPr/>
        </p:nvGrpSpPr>
        <p:grpSpPr>
          <a:xfrm>
            <a:off x="1874130" y="2551566"/>
            <a:ext cx="862200" cy="432720"/>
            <a:chOff x="1874130" y="2551566"/>
            <a:chExt cx="862200" cy="43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B2D664E-4D1A-49EC-B960-11E1CA90C3D4}"/>
                    </a:ext>
                  </a:extLst>
                </p14:cNvPr>
                <p14:cNvContentPartPr/>
                <p14:nvPr/>
              </p14:nvContentPartPr>
              <p14:xfrm>
                <a:off x="1874130" y="2726886"/>
                <a:ext cx="14760" cy="1623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B2D664E-4D1A-49EC-B960-11E1CA90C3D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869810" y="2722566"/>
                  <a:ext cx="2340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32A7006-D609-4DD2-8886-E64C660438D4}"/>
                    </a:ext>
                  </a:extLst>
                </p14:cNvPr>
                <p14:cNvContentPartPr/>
                <p14:nvPr/>
              </p14:nvContentPartPr>
              <p14:xfrm>
                <a:off x="1879170" y="2729406"/>
                <a:ext cx="132120" cy="167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32A7006-D609-4DD2-8886-E64C660438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874850" y="2725086"/>
                  <a:ext cx="140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3A50672-5BB0-489E-A4BC-E7EE9713F1D3}"/>
                    </a:ext>
                  </a:extLst>
                </p14:cNvPr>
                <p14:cNvContentPartPr/>
                <p14:nvPr/>
              </p14:nvContentPartPr>
              <p14:xfrm>
                <a:off x="2043330" y="2754246"/>
                <a:ext cx="185400" cy="221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3A50672-5BB0-489E-A4BC-E7EE9713F1D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039010" y="2749926"/>
                  <a:ext cx="1940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2A94168-780B-49DF-91FB-D9072F897B31}"/>
                    </a:ext>
                  </a:extLst>
                </p14:cNvPr>
                <p14:cNvContentPartPr/>
                <p14:nvPr/>
              </p14:nvContentPartPr>
              <p14:xfrm>
                <a:off x="2311170" y="2715366"/>
                <a:ext cx="4680" cy="181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2A94168-780B-49DF-91FB-D9072F897B3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06850" y="2711046"/>
                  <a:ext cx="13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A36293A-1ED3-4466-B52E-30179B89D05A}"/>
                    </a:ext>
                  </a:extLst>
                </p14:cNvPr>
                <p14:cNvContentPartPr/>
                <p14:nvPr/>
              </p14:nvContentPartPr>
              <p14:xfrm>
                <a:off x="2351130" y="2686206"/>
                <a:ext cx="27360" cy="222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A36293A-1ED3-4466-B52E-30179B89D05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46810" y="2681886"/>
                  <a:ext cx="36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37EB637-9974-41A5-A102-ACD9E9E0C5E1}"/>
                    </a:ext>
                  </a:extLst>
                </p14:cNvPr>
                <p14:cNvContentPartPr/>
                <p14:nvPr/>
              </p14:nvContentPartPr>
              <p14:xfrm>
                <a:off x="2409810" y="2888886"/>
                <a:ext cx="142200" cy="954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37EB637-9974-41A5-A102-ACD9E9E0C5E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405490" y="2884566"/>
                  <a:ext cx="150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B971F6-D3D6-44B9-B245-7755C9295A10}"/>
                    </a:ext>
                  </a:extLst>
                </p14:cNvPr>
                <p14:cNvContentPartPr/>
                <p14:nvPr/>
              </p14:nvContentPartPr>
              <p14:xfrm>
                <a:off x="2437170" y="2614206"/>
                <a:ext cx="117360" cy="77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B971F6-D3D6-44B9-B245-7755C9295A1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32850" y="2609886"/>
                  <a:ext cx="1260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D5C74D3-76F4-41C8-9FDD-78348395E081}"/>
                    </a:ext>
                  </a:extLst>
                </p14:cNvPr>
                <p14:cNvContentPartPr/>
                <p14:nvPr/>
              </p14:nvContentPartPr>
              <p14:xfrm>
                <a:off x="2640930" y="2551566"/>
                <a:ext cx="95400" cy="406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D5C74D3-76F4-41C8-9FDD-78348395E08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636610" y="2547246"/>
                  <a:ext cx="104040" cy="41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1DA1AB9C-CB6F-4730-A02F-D96679BFE4F6}"/>
              </a:ext>
            </a:extLst>
          </p:cNvPr>
          <p:cNvGrpSpPr/>
          <p:nvPr/>
        </p:nvGrpSpPr>
        <p:grpSpPr>
          <a:xfrm>
            <a:off x="3000930" y="2776206"/>
            <a:ext cx="104400" cy="91080"/>
            <a:chOff x="3000930" y="2776206"/>
            <a:chExt cx="104400" cy="9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FC48D68-FA2B-4C27-957D-22D090E1586C}"/>
                    </a:ext>
                  </a:extLst>
                </p14:cNvPr>
                <p14:cNvContentPartPr/>
                <p14:nvPr/>
              </p14:nvContentPartPr>
              <p14:xfrm>
                <a:off x="3000930" y="2776206"/>
                <a:ext cx="9324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FC48D68-FA2B-4C27-957D-22D090E1586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996610" y="2771886"/>
                  <a:ext cx="101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43EBB6C-6840-4EAD-825F-75B6BB746A98}"/>
                    </a:ext>
                  </a:extLst>
                </p14:cNvPr>
                <p14:cNvContentPartPr/>
                <p14:nvPr/>
              </p14:nvContentPartPr>
              <p14:xfrm>
                <a:off x="3012090" y="2857926"/>
                <a:ext cx="93240" cy="9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43EBB6C-6840-4EAD-825F-75B6BB746A9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07770" y="2853606"/>
                  <a:ext cx="10188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E5C3582-A1EB-4F19-AC15-4036240933DB}"/>
                  </a:ext>
                </a:extLst>
              </p14:cNvPr>
              <p14:cNvContentPartPr/>
              <p14:nvPr/>
            </p14:nvContentPartPr>
            <p14:xfrm>
              <a:off x="3155010" y="3582246"/>
              <a:ext cx="148320" cy="5796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E5C3582-A1EB-4F19-AC15-4036240933DB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150690" y="3577926"/>
                <a:ext cx="15696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07973B1A-239C-487F-9E91-8B3B2574CB82}"/>
                  </a:ext>
                </a:extLst>
              </p14:cNvPr>
              <p14:cNvContentPartPr/>
              <p14:nvPr/>
            </p14:nvContentPartPr>
            <p14:xfrm>
              <a:off x="3187050" y="3724086"/>
              <a:ext cx="120240" cy="190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07973B1A-239C-487F-9E91-8B3B2574CB82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82730" y="3719766"/>
                <a:ext cx="128880" cy="27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2" name="Group 141">
            <a:extLst>
              <a:ext uri="{FF2B5EF4-FFF2-40B4-BE49-F238E27FC236}">
                <a16:creationId xmlns:a16="http://schemas.microsoft.com/office/drawing/2014/main" id="{5E7CE833-5855-4165-BCCF-8E73212BF5CF}"/>
              </a:ext>
            </a:extLst>
          </p:cNvPr>
          <p:cNvGrpSpPr/>
          <p:nvPr/>
        </p:nvGrpSpPr>
        <p:grpSpPr>
          <a:xfrm>
            <a:off x="3595650" y="3398646"/>
            <a:ext cx="272880" cy="632160"/>
            <a:chOff x="3595650" y="3398646"/>
            <a:chExt cx="27288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CB1C419-2A81-4EFB-8760-E851CCC5C04D}"/>
                    </a:ext>
                  </a:extLst>
                </p14:cNvPr>
                <p14:cNvContentPartPr/>
                <p14:nvPr/>
              </p14:nvContentPartPr>
              <p14:xfrm>
                <a:off x="3659370" y="3505566"/>
                <a:ext cx="165600" cy="11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CB1C419-2A81-4EFB-8760-E851CCC5C04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55050" y="3501246"/>
                  <a:ext cx="174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CF47986-4FBF-420E-BE4D-348F5F269CE5}"/>
                    </a:ext>
                  </a:extLst>
                </p14:cNvPr>
                <p14:cNvContentPartPr/>
                <p14:nvPr/>
              </p14:nvContentPartPr>
              <p14:xfrm>
                <a:off x="3616170" y="3530406"/>
                <a:ext cx="195120" cy="474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CF47986-4FBF-420E-BE4D-348F5F269CE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611850" y="3526086"/>
                  <a:ext cx="20376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6B59C8-4F59-441C-B944-CFB6DD116209}"/>
                    </a:ext>
                  </a:extLst>
                </p14:cNvPr>
                <p14:cNvContentPartPr/>
                <p14:nvPr/>
              </p14:nvContentPartPr>
              <p14:xfrm>
                <a:off x="3595650" y="3849006"/>
                <a:ext cx="204480" cy="167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6B59C8-4F59-441C-B944-CFB6DD11620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591330" y="3844686"/>
                  <a:ext cx="213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1A5CEF-69DE-44BC-9F2A-D6FF45F5529A}"/>
                    </a:ext>
                  </a:extLst>
                </p14:cNvPr>
                <p14:cNvContentPartPr/>
                <p14:nvPr/>
              </p14:nvContentPartPr>
              <p14:xfrm>
                <a:off x="3852330" y="3934686"/>
                <a:ext cx="16200" cy="961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1A5CEF-69DE-44BC-9F2A-D6FF45F5529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848010" y="3930366"/>
                  <a:ext cx="248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3BFDC47-08ED-4726-9752-D8494098B87B}"/>
                    </a:ext>
                  </a:extLst>
                </p14:cNvPr>
                <p14:cNvContentPartPr/>
                <p14:nvPr/>
              </p14:nvContentPartPr>
              <p14:xfrm>
                <a:off x="3701490" y="3398646"/>
                <a:ext cx="132480" cy="1119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3BFDC47-08ED-4726-9752-D8494098B87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97170" y="3394326"/>
                  <a:ext cx="141120" cy="12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4A1C2AC9-CC6B-41B2-9BBA-089EE4A26B21}"/>
              </a:ext>
            </a:extLst>
          </p:cNvPr>
          <p:cNvGrpSpPr/>
          <p:nvPr/>
        </p:nvGrpSpPr>
        <p:grpSpPr>
          <a:xfrm>
            <a:off x="4105050" y="3600606"/>
            <a:ext cx="157680" cy="208080"/>
            <a:chOff x="4105050" y="3600606"/>
            <a:chExt cx="15768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41D409A-1873-492A-A40A-8148B8276411}"/>
                    </a:ext>
                  </a:extLst>
                </p14:cNvPr>
                <p14:cNvContentPartPr/>
                <p14:nvPr/>
              </p14:nvContentPartPr>
              <p14:xfrm>
                <a:off x="4105050" y="3600606"/>
                <a:ext cx="96120" cy="18864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41D409A-1873-492A-A40A-8148B827641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100730" y="3596286"/>
                  <a:ext cx="104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A2326B3-8956-493E-A2E9-E42A1F93726B}"/>
                    </a:ext>
                  </a:extLst>
                </p14:cNvPr>
                <p14:cNvContentPartPr/>
                <p14:nvPr/>
              </p14:nvContentPartPr>
              <p14:xfrm>
                <a:off x="4142490" y="3793926"/>
                <a:ext cx="120240" cy="14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A2326B3-8956-493E-A2E9-E42A1F93726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38170" y="3789606"/>
                  <a:ext cx="128880" cy="2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91A1781-84FD-4CBD-B4B3-1F2051C3ADE9}"/>
              </a:ext>
            </a:extLst>
          </p:cNvPr>
          <p:cNvGrpSpPr/>
          <p:nvPr/>
        </p:nvGrpSpPr>
        <p:grpSpPr>
          <a:xfrm>
            <a:off x="5743410" y="3584046"/>
            <a:ext cx="409320" cy="276480"/>
            <a:chOff x="5743410" y="3584046"/>
            <a:chExt cx="409320" cy="27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A70FE51-9217-4717-A4FE-44D138F1F3D4}"/>
                    </a:ext>
                  </a:extLst>
                </p14:cNvPr>
                <p14:cNvContentPartPr/>
                <p14:nvPr/>
              </p14:nvContentPartPr>
              <p14:xfrm>
                <a:off x="5746290" y="3589446"/>
                <a:ext cx="20520" cy="18396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A70FE51-9217-4717-A4FE-44D138F1F3D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741970" y="3585126"/>
                  <a:ext cx="291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463715B-722A-43E4-BDAF-22A1C3FBED83}"/>
                    </a:ext>
                  </a:extLst>
                </p14:cNvPr>
                <p14:cNvContentPartPr/>
                <p14:nvPr/>
              </p14:nvContentPartPr>
              <p14:xfrm>
                <a:off x="5743410" y="3584046"/>
                <a:ext cx="176040" cy="19620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463715B-722A-43E4-BDAF-22A1C3FBED8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739090" y="3579726"/>
                  <a:ext cx="184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F3F062-817F-47B9-A939-CD9D5802B26F}"/>
                    </a:ext>
                  </a:extLst>
                </p14:cNvPr>
                <p14:cNvContentPartPr/>
                <p14:nvPr/>
              </p14:nvContentPartPr>
              <p14:xfrm>
                <a:off x="5942490" y="3688086"/>
                <a:ext cx="39240" cy="1303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F3F062-817F-47B9-A939-CD9D5802B26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938170" y="3683766"/>
                  <a:ext cx="478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C196A03-2C8E-40F8-A540-D81EFBC7768F}"/>
                    </a:ext>
                  </a:extLst>
                </p14:cNvPr>
                <p14:cNvContentPartPr/>
                <p14:nvPr/>
              </p14:nvContentPartPr>
              <p14:xfrm>
                <a:off x="6002610" y="3783486"/>
                <a:ext cx="64080" cy="77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C196A03-2C8E-40F8-A540-D81EFBC7768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998290" y="3779166"/>
                  <a:ext cx="727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C5E1DB-DFD9-45AB-A294-D562BC5093C4}"/>
                    </a:ext>
                  </a:extLst>
                </p14:cNvPr>
                <p14:cNvContentPartPr/>
                <p14:nvPr/>
              </p14:nvContentPartPr>
              <p14:xfrm>
                <a:off x="6126090" y="3735606"/>
                <a:ext cx="26640" cy="781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C5E1DB-DFD9-45AB-A294-D562BC5093C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121770" y="3731286"/>
                  <a:ext cx="3528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5A9562F-126A-4252-983B-3E2083E85CFC}"/>
              </a:ext>
            </a:extLst>
          </p:cNvPr>
          <p:cNvGrpSpPr/>
          <p:nvPr/>
        </p:nvGrpSpPr>
        <p:grpSpPr>
          <a:xfrm>
            <a:off x="6330210" y="3568206"/>
            <a:ext cx="1038240" cy="278640"/>
            <a:chOff x="6330210" y="3568206"/>
            <a:chExt cx="1038240" cy="27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66656F6-553C-48B5-8EAE-0AC7CEE3C466}"/>
                    </a:ext>
                  </a:extLst>
                </p14:cNvPr>
                <p14:cNvContentPartPr/>
                <p14:nvPr/>
              </p14:nvContentPartPr>
              <p14:xfrm>
                <a:off x="6330210" y="3641646"/>
                <a:ext cx="123480" cy="1004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66656F6-553C-48B5-8EAE-0AC7CEE3C46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25890" y="3637326"/>
                  <a:ext cx="1321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5831A7D-947A-4A7B-8D08-CD2A94291B69}"/>
                    </a:ext>
                  </a:extLst>
                </p14:cNvPr>
                <p14:cNvContentPartPr/>
                <p14:nvPr/>
              </p14:nvContentPartPr>
              <p14:xfrm>
                <a:off x="6628650" y="3614646"/>
                <a:ext cx="10440" cy="1713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5831A7D-947A-4A7B-8D08-CD2A94291B69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6624330" y="3610326"/>
                  <a:ext cx="19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2E5806C-07FB-4510-8D40-11287D319FD1}"/>
                    </a:ext>
                  </a:extLst>
                </p14:cNvPr>
                <p14:cNvContentPartPr/>
                <p14:nvPr/>
              </p14:nvContentPartPr>
              <p14:xfrm>
                <a:off x="6646290" y="3604566"/>
                <a:ext cx="120600" cy="1699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2E5806C-07FB-4510-8D40-11287D319F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641970" y="3600246"/>
                  <a:ext cx="129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B14F7F1-26B9-46D8-9696-164C6C9E6A16}"/>
                    </a:ext>
                  </a:extLst>
                </p14:cNvPr>
                <p14:cNvContentPartPr/>
                <p14:nvPr/>
              </p14:nvContentPartPr>
              <p14:xfrm>
                <a:off x="6844650" y="3611406"/>
                <a:ext cx="82440" cy="1713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B14F7F1-26B9-46D8-9696-164C6C9E6A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840330" y="3607086"/>
                  <a:ext cx="910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617D5F9-64A1-4322-A602-3F0A20EA39B7}"/>
                    </a:ext>
                  </a:extLst>
                </p14:cNvPr>
                <p14:cNvContentPartPr/>
                <p14:nvPr/>
              </p14:nvContentPartPr>
              <p14:xfrm>
                <a:off x="6918810" y="3649566"/>
                <a:ext cx="184320" cy="162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617D5F9-64A1-4322-A602-3F0A20EA39B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914490" y="3645246"/>
                  <a:ext cx="1929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5B99423-80AD-4F93-8C19-2D4CE22F4F02}"/>
                    </a:ext>
                  </a:extLst>
                </p14:cNvPr>
                <p14:cNvContentPartPr/>
                <p14:nvPr/>
              </p14:nvContentPartPr>
              <p14:xfrm>
                <a:off x="7178010" y="3654606"/>
                <a:ext cx="40680" cy="12780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5B99423-80AD-4F93-8C19-2D4CE22F4F0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173690" y="3650286"/>
                  <a:ext cx="49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FF8C95C-FB6B-4803-90E9-C5F73C675640}"/>
                    </a:ext>
                  </a:extLst>
                </p14:cNvPr>
                <p14:cNvContentPartPr/>
                <p14:nvPr/>
              </p14:nvContentPartPr>
              <p14:xfrm>
                <a:off x="7257930" y="3568206"/>
                <a:ext cx="110520" cy="278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FF8C95C-FB6B-4803-90E9-C5F73C6756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7253610" y="3563886"/>
                  <a:ext cx="119160" cy="28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57CFFBA9-D230-4F74-85F0-D8ED18FD3D7B}"/>
                  </a:ext>
                </a:extLst>
              </p14:cNvPr>
              <p14:cNvContentPartPr/>
              <p14:nvPr/>
            </p14:nvContentPartPr>
            <p14:xfrm>
              <a:off x="3327450" y="4284246"/>
              <a:ext cx="124560" cy="190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57CFFBA9-D230-4F74-85F0-D8ED18FD3D7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3323130" y="4279926"/>
                <a:ext cx="1332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4D49039-6299-45A2-ABB4-6BACB604C3CE}"/>
                  </a:ext>
                </a:extLst>
              </p14:cNvPr>
              <p14:cNvContentPartPr/>
              <p14:nvPr/>
            </p14:nvContentPartPr>
            <p14:xfrm>
              <a:off x="3323130" y="4386846"/>
              <a:ext cx="142920" cy="75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4D49039-6299-45A2-ABB4-6BACB604C3C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3318810" y="4382526"/>
                <a:ext cx="151560" cy="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DE1E1A8-C828-42BA-8254-FBF1E4F5830D}"/>
              </a:ext>
            </a:extLst>
          </p:cNvPr>
          <p:cNvGrpSpPr/>
          <p:nvPr/>
        </p:nvGrpSpPr>
        <p:grpSpPr>
          <a:xfrm>
            <a:off x="3710130" y="4242486"/>
            <a:ext cx="182880" cy="208080"/>
            <a:chOff x="3710130" y="4242486"/>
            <a:chExt cx="182880" cy="208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13699B7-FFE3-4800-A190-71E4F3C8E12F}"/>
                    </a:ext>
                  </a:extLst>
                </p14:cNvPr>
                <p14:cNvContentPartPr/>
                <p14:nvPr/>
              </p14:nvContentPartPr>
              <p14:xfrm>
                <a:off x="3710130" y="4242486"/>
                <a:ext cx="59400" cy="208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13699B7-FFE3-4800-A190-71E4F3C8E12F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705810" y="4238166"/>
                  <a:ext cx="680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6F8EE8D-3769-49F1-85FB-D010DD998B3F}"/>
                    </a:ext>
                  </a:extLst>
                </p14:cNvPr>
                <p14:cNvContentPartPr/>
                <p14:nvPr/>
              </p14:nvContentPartPr>
              <p14:xfrm>
                <a:off x="3759450" y="4276686"/>
                <a:ext cx="133560" cy="1501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6F8EE8D-3769-49F1-85FB-D010DD998B3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755130" y="4272366"/>
                  <a:ext cx="1422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032876C7-9804-4E9A-A7A6-89139FC1B15D}"/>
              </a:ext>
            </a:extLst>
          </p:cNvPr>
          <p:cNvGrpSpPr/>
          <p:nvPr/>
        </p:nvGrpSpPr>
        <p:grpSpPr>
          <a:xfrm>
            <a:off x="4755570" y="4266606"/>
            <a:ext cx="319680" cy="209880"/>
            <a:chOff x="4755570" y="4266606"/>
            <a:chExt cx="319680" cy="2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1AA92A-89F8-4D38-A879-7A569A72DA4A}"/>
                    </a:ext>
                  </a:extLst>
                </p14:cNvPr>
                <p14:cNvContentPartPr/>
                <p14:nvPr/>
              </p14:nvContentPartPr>
              <p14:xfrm>
                <a:off x="4755570" y="4303326"/>
                <a:ext cx="183960" cy="342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1AA92A-89F8-4D38-A879-7A569A72DA4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751250" y="4299006"/>
                  <a:ext cx="192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E7CDDF7D-8AB0-4D48-ACB0-BC1A114B44C6}"/>
                    </a:ext>
                  </a:extLst>
                </p14:cNvPr>
                <p14:cNvContentPartPr/>
                <p14:nvPr/>
              </p14:nvContentPartPr>
              <p14:xfrm>
                <a:off x="4790850" y="4402686"/>
                <a:ext cx="149760" cy="151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E7CDDF7D-8AB0-4D48-ACB0-BC1A114B44C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786530" y="4398366"/>
                  <a:ext cx="1584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833C89F5-77EC-4D55-9FE2-6B057D8B2954}"/>
                    </a:ext>
                  </a:extLst>
                </p14:cNvPr>
                <p14:cNvContentPartPr/>
                <p14:nvPr/>
              </p14:nvContentPartPr>
              <p14:xfrm>
                <a:off x="4867170" y="4266606"/>
                <a:ext cx="208080" cy="209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3C89F5-77EC-4D55-9FE2-6B057D8B295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862850" y="4262286"/>
                  <a:ext cx="21672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D32E39B4-98B4-41C9-8EF8-CA752BF0E02E}"/>
              </a:ext>
            </a:extLst>
          </p:cNvPr>
          <p:cNvGrpSpPr/>
          <p:nvPr/>
        </p:nvGrpSpPr>
        <p:grpSpPr>
          <a:xfrm>
            <a:off x="5454690" y="4115046"/>
            <a:ext cx="1859400" cy="425160"/>
            <a:chOff x="5454690" y="4115046"/>
            <a:chExt cx="185940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3ED2071-C64B-476A-ADB7-520DB76B0B6E}"/>
                    </a:ext>
                  </a:extLst>
                </p14:cNvPr>
                <p14:cNvContentPartPr/>
                <p14:nvPr/>
              </p14:nvContentPartPr>
              <p14:xfrm>
                <a:off x="5708490" y="4254726"/>
                <a:ext cx="42120" cy="1976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3ED2071-C64B-476A-ADB7-520DB76B0B6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704170" y="4250406"/>
                  <a:ext cx="507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96EA7192-5E8A-4585-8D1F-D539C1767CD8}"/>
                    </a:ext>
                  </a:extLst>
                </p14:cNvPr>
                <p14:cNvContentPartPr/>
                <p14:nvPr/>
              </p14:nvContentPartPr>
              <p14:xfrm>
                <a:off x="5772930" y="4232766"/>
                <a:ext cx="41040" cy="2361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96EA7192-5E8A-4585-8D1F-D539C1767CD8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68610" y="4228446"/>
                  <a:ext cx="496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D483CE1-4D2C-4EA7-A944-AF3B04C7EAFA}"/>
                    </a:ext>
                  </a:extLst>
                </p14:cNvPr>
                <p14:cNvContentPartPr/>
                <p14:nvPr/>
              </p14:nvContentPartPr>
              <p14:xfrm>
                <a:off x="5896050" y="4252206"/>
                <a:ext cx="132480" cy="221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D483CE1-4D2C-4EA7-A944-AF3B04C7EAF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891730" y="4247886"/>
                  <a:ext cx="141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038E296-A7B5-435D-885E-E1CBD522F8EF}"/>
                    </a:ext>
                  </a:extLst>
                </p14:cNvPr>
                <p14:cNvContentPartPr/>
                <p14:nvPr/>
              </p14:nvContentPartPr>
              <p14:xfrm>
                <a:off x="6067410" y="4267686"/>
                <a:ext cx="92160" cy="1850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038E296-A7B5-435D-885E-E1CBD522F8E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063090" y="4263366"/>
                  <a:ext cx="1008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03B9FE1-EB1D-4842-9776-A7475CD2F4E2}"/>
                    </a:ext>
                  </a:extLst>
                </p14:cNvPr>
                <p14:cNvContentPartPr/>
                <p14:nvPr/>
              </p14:nvContentPartPr>
              <p14:xfrm>
                <a:off x="5454690" y="4243566"/>
                <a:ext cx="145080" cy="64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03B9FE1-EB1D-4842-9776-A7475CD2F4E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50370" y="4239246"/>
                  <a:ext cx="153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0B596EDA-FA22-4F6D-90A7-B4672292110E}"/>
                    </a:ext>
                  </a:extLst>
                </p14:cNvPr>
                <p14:cNvContentPartPr/>
                <p14:nvPr/>
              </p14:nvContentPartPr>
              <p14:xfrm>
                <a:off x="5494290" y="4233126"/>
                <a:ext cx="101880" cy="217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0B596EDA-FA22-4F6D-90A7-B4672292110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89970" y="4228806"/>
                  <a:ext cx="1105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70A30D1-EC2B-4F39-878F-92F987127EE6}"/>
                    </a:ext>
                  </a:extLst>
                </p14:cNvPr>
                <p14:cNvContentPartPr/>
                <p14:nvPr/>
              </p14:nvContentPartPr>
              <p14:xfrm>
                <a:off x="5517330" y="4427526"/>
                <a:ext cx="66960" cy="194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70A30D1-EC2B-4F39-878F-92F987127EE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513010" y="4423206"/>
                  <a:ext cx="75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90685FA-B376-4F10-9EB2-460E807F5E0D}"/>
                    </a:ext>
                  </a:extLst>
                </p14:cNvPr>
                <p14:cNvContentPartPr/>
                <p14:nvPr/>
              </p14:nvContentPartPr>
              <p14:xfrm>
                <a:off x="5636130" y="4115046"/>
                <a:ext cx="126360" cy="401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90685FA-B376-4F10-9EB2-460E807F5E0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631810" y="4110726"/>
                  <a:ext cx="135000" cy="40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C4D522DB-94FF-47B9-BE16-8A8064E15D57}"/>
                    </a:ext>
                  </a:extLst>
                </p14:cNvPr>
                <p14:cNvContentPartPr/>
                <p14:nvPr/>
              </p14:nvContentPartPr>
              <p14:xfrm>
                <a:off x="6174330" y="4281006"/>
                <a:ext cx="100440" cy="126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C4D522DB-94FF-47B9-BE16-8A8064E15D5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70010" y="4276686"/>
                  <a:ext cx="109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B599789-8403-4D79-9A67-16DBBF1D6B3F}"/>
                    </a:ext>
                  </a:extLst>
                </p14:cNvPr>
                <p14:cNvContentPartPr/>
                <p14:nvPr/>
              </p14:nvContentPartPr>
              <p14:xfrm>
                <a:off x="6364050" y="4367046"/>
                <a:ext cx="11520" cy="94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B599789-8403-4D79-9A67-16DBBF1D6B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59730" y="4362726"/>
                  <a:ext cx="20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B10B4CF-F7FB-42CF-810B-4DEB68BA8D35}"/>
                    </a:ext>
                  </a:extLst>
                </p14:cNvPr>
                <p14:cNvContentPartPr/>
                <p14:nvPr/>
              </p14:nvContentPartPr>
              <p14:xfrm>
                <a:off x="6374850" y="4241406"/>
                <a:ext cx="91440" cy="196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B10B4CF-F7FB-42CF-810B-4DEB68BA8D3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370530" y="4237086"/>
                  <a:ext cx="1000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B575747-636E-42DE-B807-22A53F19710B}"/>
                    </a:ext>
                  </a:extLst>
                </p14:cNvPr>
                <p14:cNvContentPartPr/>
                <p14:nvPr/>
              </p14:nvContentPartPr>
              <p14:xfrm>
                <a:off x="6533250" y="4206846"/>
                <a:ext cx="40680" cy="2404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B575747-636E-42DE-B807-22A53F1971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528930" y="4202526"/>
                  <a:ext cx="493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79DA348-35CB-4695-B9A2-C7AFBE4EDC13}"/>
                    </a:ext>
                  </a:extLst>
                </p14:cNvPr>
                <p14:cNvContentPartPr/>
                <p14:nvPr/>
              </p14:nvContentPartPr>
              <p14:xfrm>
                <a:off x="6615690" y="4189566"/>
                <a:ext cx="26280" cy="2595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79DA348-35CB-4695-B9A2-C7AFBE4EDC1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611370" y="4185246"/>
                  <a:ext cx="349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6EA644F-A498-43FB-A3F7-0FF8E77475FF}"/>
                    </a:ext>
                  </a:extLst>
                </p14:cNvPr>
                <p14:cNvContentPartPr/>
                <p14:nvPr/>
              </p14:nvContentPartPr>
              <p14:xfrm>
                <a:off x="6698130" y="4136646"/>
                <a:ext cx="142200" cy="3841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6EA644F-A498-43FB-A3F7-0FF8E77475F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693810" y="4132326"/>
                  <a:ext cx="1508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049B2D7-0EF4-4584-8BE5-B41F38523A92}"/>
                    </a:ext>
                  </a:extLst>
                </p14:cNvPr>
                <p14:cNvContentPartPr/>
                <p14:nvPr/>
              </p14:nvContentPartPr>
              <p14:xfrm>
                <a:off x="6959850" y="4143126"/>
                <a:ext cx="100800" cy="3970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049B2D7-0EF4-4584-8BE5-B41F38523A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55530" y="4138806"/>
                  <a:ext cx="10944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88018612-594C-474D-99D3-71F3A54855A0}"/>
                    </a:ext>
                  </a:extLst>
                </p14:cNvPr>
                <p14:cNvContentPartPr/>
                <p14:nvPr/>
              </p14:nvContentPartPr>
              <p14:xfrm>
                <a:off x="7205730" y="4317726"/>
                <a:ext cx="96480" cy="90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88018612-594C-474D-99D3-71F3A54855A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01410" y="4313406"/>
                  <a:ext cx="1051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DED8AC71-41A7-4771-90AC-07BBA67646B8}"/>
                    </a:ext>
                  </a:extLst>
                </p14:cNvPr>
                <p14:cNvContentPartPr/>
                <p14:nvPr/>
              </p14:nvContentPartPr>
              <p14:xfrm>
                <a:off x="7238850" y="4382526"/>
                <a:ext cx="75240" cy="26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DED8AC71-41A7-4771-90AC-07BBA67646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234530" y="4378206"/>
                  <a:ext cx="838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B4E924F-54F8-411D-8669-ED7D34C145D0}"/>
              </a:ext>
            </a:extLst>
          </p:cNvPr>
          <p:cNvGrpSpPr/>
          <p:nvPr/>
        </p:nvGrpSpPr>
        <p:grpSpPr>
          <a:xfrm>
            <a:off x="7500930" y="4225206"/>
            <a:ext cx="163440" cy="246240"/>
            <a:chOff x="7500930" y="4225206"/>
            <a:chExt cx="16344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95C7993-19A6-46C9-8E51-8E04CB4D376E}"/>
                    </a:ext>
                  </a:extLst>
                </p14:cNvPr>
                <p14:cNvContentPartPr/>
                <p14:nvPr/>
              </p14:nvContentPartPr>
              <p14:xfrm>
                <a:off x="7500930" y="4225206"/>
                <a:ext cx="134280" cy="2253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95C7993-19A6-46C9-8E51-8E04CB4D376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496610" y="4220886"/>
                  <a:ext cx="142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5469AA3-0E82-4FBB-8F9C-2FE84C31E2C2}"/>
                    </a:ext>
                  </a:extLst>
                </p14:cNvPr>
                <p14:cNvContentPartPr/>
                <p14:nvPr/>
              </p14:nvContentPartPr>
              <p14:xfrm>
                <a:off x="7552050" y="4450566"/>
                <a:ext cx="112320" cy="20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5469AA3-0E82-4FBB-8F9C-2FE84C31E2C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47730" y="4446246"/>
                  <a:ext cx="120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6A15EA5-0E08-4B2A-A9A9-A0006BBD247C}"/>
              </a:ext>
            </a:extLst>
          </p:cNvPr>
          <p:cNvGrpSpPr/>
          <p:nvPr/>
        </p:nvGrpSpPr>
        <p:grpSpPr>
          <a:xfrm>
            <a:off x="3418890" y="2450046"/>
            <a:ext cx="1313640" cy="802800"/>
            <a:chOff x="3418890" y="2450046"/>
            <a:chExt cx="1313640" cy="802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0C5CE2-0189-4515-AA8D-1AA5C2E682A6}"/>
                    </a:ext>
                  </a:extLst>
                </p14:cNvPr>
                <p14:cNvContentPartPr/>
                <p14:nvPr/>
              </p14:nvContentPartPr>
              <p14:xfrm>
                <a:off x="3418890" y="2665686"/>
                <a:ext cx="216360" cy="144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0C5CE2-0189-4515-AA8D-1AA5C2E682A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14570" y="2661366"/>
                  <a:ext cx="225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32CEDE6-1FBE-45C6-A7B5-BE6E693E4D4B}"/>
                    </a:ext>
                  </a:extLst>
                </p14:cNvPr>
                <p14:cNvContentPartPr/>
                <p14:nvPr/>
              </p14:nvContentPartPr>
              <p14:xfrm>
                <a:off x="3438690" y="2645166"/>
                <a:ext cx="192240" cy="2347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32CEDE6-1FBE-45C6-A7B5-BE6E693E4D4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34370" y="2640846"/>
                  <a:ext cx="2008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984C9C0-9920-4531-9551-BC2E797D04B2}"/>
                    </a:ext>
                  </a:extLst>
                </p14:cNvPr>
                <p14:cNvContentPartPr/>
                <p14:nvPr/>
              </p14:nvContentPartPr>
              <p14:xfrm>
                <a:off x="3454890" y="3009126"/>
                <a:ext cx="37800" cy="104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984C9C0-9920-4531-9551-BC2E797D04B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50570" y="3004806"/>
                  <a:ext cx="46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F423F67B-A168-45D5-8510-66DE8786EDFD}"/>
                    </a:ext>
                  </a:extLst>
                </p14:cNvPr>
                <p14:cNvContentPartPr/>
                <p14:nvPr/>
              </p14:nvContentPartPr>
              <p14:xfrm>
                <a:off x="3450570" y="2937126"/>
                <a:ext cx="45720" cy="172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F423F67B-A168-45D5-8510-66DE8786EDF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446250" y="2932806"/>
                  <a:ext cx="543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619B50D9-51CD-4B82-AC2A-89703E34D2EA}"/>
                    </a:ext>
                  </a:extLst>
                </p14:cNvPr>
                <p14:cNvContentPartPr/>
                <p14:nvPr/>
              </p14:nvContentPartPr>
              <p14:xfrm>
                <a:off x="3527250" y="3026406"/>
                <a:ext cx="102240" cy="14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619B50D9-51CD-4B82-AC2A-89703E34D2EA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522930" y="3022086"/>
                  <a:ext cx="110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673EF69-46ED-4C27-B9F3-AEEC6D6A2AA0}"/>
                    </a:ext>
                  </a:extLst>
                </p14:cNvPr>
                <p14:cNvContentPartPr/>
                <p14:nvPr/>
              </p14:nvContentPartPr>
              <p14:xfrm>
                <a:off x="3544530" y="3087966"/>
                <a:ext cx="100800" cy="201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673EF69-46ED-4C27-B9F3-AEEC6D6A2AA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540210" y="3083646"/>
                  <a:ext cx="1094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562D965-BD7B-4554-970D-5ABDEE096D9E}"/>
                    </a:ext>
                  </a:extLst>
                </p14:cNvPr>
                <p14:cNvContentPartPr/>
                <p14:nvPr/>
              </p14:nvContentPartPr>
              <p14:xfrm>
                <a:off x="3690330" y="2989686"/>
                <a:ext cx="30960" cy="1278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562D965-BD7B-4554-970D-5ABDEE096D9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686010" y="2985366"/>
                  <a:ext cx="39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F8932BB-6966-4CA0-A7BE-7FBF004E4492}"/>
                    </a:ext>
                  </a:extLst>
                </p14:cNvPr>
                <p14:cNvContentPartPr/>
                <p14:nvPr/>
              </p14:nvContentPartPr>
              <p14:xfrm>
                <a:off x="3527970" y="2450046"/>
                <a:ext cx="123840" cy="1303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F8932BB-6966-4CA0-A7BE-7FBF004E449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523650" y="2445726"/>
                  <a:ext cx="132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0A037D6-1D77-4FA1-A5C1-71D2AE66B6F4}"/>
                    </a:ext>
                  </a:extLst>
                </p14:cNvPr>
                <p14:cNvContentPartPr/>
                <p14:nvPr/>
              </p14:nvContentPartPr>
              <p14:xfrm>
                <a:off x="4017570" y="2697726"/>
                <a:ext cx="18000" cy="156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0A037D6-1D77-4FA1-A5C1-71D2AE66B6F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013250" y="2693406"/>
                  <a:ext cx="26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AA1B549-3021-4CCC-9C75-4EB215BB60E1}"/>
                    </a:ext>
                  </a:extLst>
                </p14:cNvPr>
                <p14:cNvContentPartPr/>
                <p14:nvPr/>
              </p14:nvContentPartPr>
              <p14:xfrm>
                <a:off x="4007850" y="2665326"/>
                <a:ext cx="153000" cy="162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AA1B549-3021-4CCC-9C75-4EB215BB60E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003530" y="2661006"/>
                  <a:ext cx="161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7592F88-1C36-47D7-B8A0-2E469AAE90D2}"/>
                    </a:ext>
                  </a:extLst>
                </p14:cNvPr>
                <p14:cNvContentPartPr/>
                <p14:nvPr/>
              </p14:nvContentPartPr>
              <p14:xfrm>
                <a:off x="4238970" y="2813286"/>
                <a:ext cx="24120" cy="1206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7592F88-1C36-47D7-B8A0-2E469AAE90D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234650" y="2808966"/>
                  <a:ext cx="327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B5A0944-6F14-4D67-ADF3-DE8C31575ABB}"/>
                    </a:ext>
                  </a:extLst>
                </p14:cNvPr>
                <p14:cNvContentPartPr/>
                <p14:nvPr/>
              </p14:nvContentPartPr>
              <p14:xfrm>
                <a:off x="4238610" y="2727606"/>
                <a:ext cx="35280" cy="12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B5A0944-6F14-4D67-ADF3-DE8C31575AB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234290" y="2723286"/>
                  <a:ext cx="43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91ABB14-C437-4118-A3DA-A939EB9B0A38}"/>
                    </a:ext>
                  </a:extLst>
                </p14:cNvPr>
                <p14:cNvContentPartPr/>
                <p14:nvPr/>
              </p14:nvContentPartPr>
              <p14:xfrm>
                <a:off x="4319250" y="2898246"/>
                <a:ext cx="60120" cy="525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91ABB14-C437-4118-A3DA-A939EB9B0A3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14930" y="2893926"/>
                  <a:ext cx="687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4F4EDEB-F092-4F0F-8494-C3A56238B27E}"/>
                    </a:ext>
                  </a:extLst>
                </p14:cNvPr>
                <p14:cNvContentPartPr/>
                <p14:nvPr/>
              </p14:nvContentPartPr>
              <p14:xfrm>
                <a:off x="4461450" y="2820846"/>
                <a:ext cx="9000" cy="13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4F4EDEB-F092-4F0F-8494-C3A56238B27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457130" y="2816526"/>
                  <a:ext cx="1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D1836D5-82B7-488C-9228-28D88B0D44BE}"/>
                    </a:ext>
                  </a:extLst>
                </p14:cNvPr>
                <p14:cNvContentPartPr/>
                <p14:nvPr/>
              </p14:nvContentPartPr>
              <p14:xfrm>
                <a:off x="4391610" y="2453286"/>
                <a:ext cx="114840" cy="1173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D1836D5-82B7-488C-9228-28D88B0D44B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87290" y="2448966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FFC9FD0-16ED-41BE-8ECA-1AE7F560C4AC}"/>
                    </a:ext>
                  </a:extLst>
                </p14:cNvPr>
                <p14:cNvContentPartPr/>
                <p14:nvPr/>
              </p14:nvContentPartPr>
              <p14:xfrm>
                <a:off x="3740370" y="2598366"/>
                <a:ext cx="115200" cy="230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FFC9FD0-16ED-41BE-8ECA-1AE7F560C4A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736050" y="2594046"/>
                  <a:ext cx="12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EAC66D67-1462-42B0-A147-29276DF1E061}"/>
                    </a:ext>
                  </a:extLst>
                </p14:cNvPr>
                <p14:cNvContentPartPr/>
                <p14:nvPr/>
              </p14:nvContentPartPr>
              <p14:xfrm>
                <a:off x="3756930" y="2610966"/>
                <a:ext cx="95040" cy="2545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EAC66D67-1462-42B0-A147-29276DF1E0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752610" y="2606646"/>
                  <a:ext cx="103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CA301F3-F626-4A27-BC23-81B0C854572D}"/>
                    </a:ext>
                  </a:extLst>
                </p14:cNvPr>
                <p14:cNvContentPartPr/>
                <p14:nvPr/>
              </p14:nvContentPartPr>
              <p14:xfrm>
                <a:off x="3763410" y="2850006"/>
                <a:ext cx="87480" cy="1008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CA301F3-F626-4A27-BC23-81B0C854572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759090" y="2845686"/>
                  <a:ext cx="961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D6BBC03-A8A9-458D-8CFC-41328D1BC1C1}"/>
                    </a:ext>
                  </a:extLst>
                </p14:cNvPr>
                <p14:cNvContentPartPr/>
                <p14:nvPr/>
              </p14:nvContentPartPr>
              <p14:xfrm>
                <a:off x="3863850" y="2520246"/>
                <a:ext cx="117720" cy="458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D6BBC03-A8A9-458D-8CFC-41328D1BC1C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859530" y="2515926"/>
                  <a:ext cx="12636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CD1405D-E752-4FD6-B052-1D6E0D549F76}"/>
                    </a:ext>
                  </a:extLst>
                </p14:cNvPr>
                <p14:cNvContentPartPr/>
                <p14:nvPr/>
              </p14:nvContentPartPr>
              <p14:xfrm>
                <a:off x="4639290" y="2535726"/>
                <a:ext cx="93240" cy="472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CD1405D-E752-4FD6-B052-1D6E0D549F7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634970" y="2531406"/>
                  <a:ext cx="10188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BD944E-0AD2-4A19-889C-01916650B1D8}"/>
                    </a:ext>
                  </a:extLst>
                </p14:cNvPr>
                <p14:cNvContentPartPr/>
                <p14:nvPr/>
              </p14:nvContentPartPr>
              <p14:xfrm>
                <a:off x="4479810" y="3022806"/>
                <a:ext cx="193320" cy="23004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BD944E-0AD2-4A19-889C-01916650B1D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475490" y="3018486"/>
                  <a:ext cx="2019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C56D2FC-8069-4C5B-B552-CC3370CDF1FE}"/>
                    </a:ext>
                  </a:extLst>
                </p14:cNvPr>
                <p14:cNvContentPartPr/>
                <p14:nvPr/>
              </p14:nvContentPartPr>
              <p14:xfrm>
                <a:off x="4469730" y="2982486"/>
                <a:ext cx="167040" cy="138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C56D2FC-8069-4C5B-B552-CC3370CDF1F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465410" y="2978166"/>
                  <a:ext cx="17568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C6800374-CB53-46B1-BCA5-6EC467C8FEEF}"/>
              </a:ext>
            </a:extLst>
          </p:cNvPr>
          <p:cNvGrpSpPr/>
          <p:nvPr/>
        </p:nvGrpSpPr>
        <p:grpSpPr>
          <a:xfrm>
            <a:off x="1285530" y="5054646"/>
            <a:ext cx="1031040" cy="365040"/>
            <a:chOff x="1285530" y="5054646"/>
            <a:chExt cx="103104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F5862AE-F4B8-434F-B1D4-43F411746B72}"/>
                    </a:ext>
                  </a:extLst>
                </p14:cNvPr>
                <p14:cNvContentPartPr/>
                <p14:nvPr/>
              </p14:nvContentPartPr>
              <p14:xfrm>
                <a:off x="1285530" y="5088486"/>
                <a:ext cx="159480" cy="2199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F5862AE-F4B8-434F-B1D4-43F411746B7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281210" y="5084166"/>
                  <a:ext cx="1681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75EEE3D-BF9B-4C57-B453-A1D701867A59}"/>
                    </a:ext>
                  </a:extLst>
                </p14:cNvPr>
                <p14:cNvContentPartPr/>
                <p14:nvPr/>
              </p14:nvContentPartPr>
              <p14:xfrm>
                <a:off x="1504770" y="5054646"/>
                <a:ext cx="110520" cy="2332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75EEE3D-BF9B-4C57-B453-A1D701867A5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500450" y="5050326"/>
                  <a:ext cx="1191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F024DED-F254-44B3-9003-6AE2B5957342}"/>
                    </a:ext>
                  </a:extLst>
                </p14:cNvPr>
                <p14:cNvContentPartPr/>
                <p14:nvPr/>
              </p14:nvContentPartPr>
              <p14:xfrm>
                <a:off x="1637970" y="5185326"/>
                <a:ext cx="94320" cy="10548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F024DED-F254-44B3-9003-6AE2B595734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633650" y="5181006"/>
                  <a:ext cx="102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23BA0CA-DB11-4270-8F77-CD5566DC0080}"/>
                    </a:ext>
                  </a:extLst>
                </p14:cNvPr>
                <p14:cNvContentPartPr/>
                <p14:nvPr/>
              </p14:nvContentPartPr>
              <p14:xfrm>
                <a:off x="1769730" y="5188926"/>
                <a:ext cx="62640" cy="802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23BA0CA-DB11-4270-8F77-CD5566DC008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765410" y="5184606"/>
                  <a:ext cx="71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910C21E-3E8D-490F-AEAA-39FCB7F44869}"/>
                    </a:ext>
                  </a:extLst>
                </p14:cNvPr>
                <p14:cNvContentPartPr/>
                <p14:nvPr/>
              </p14:nvContentPartPr>
              <p14:xfrm>
                <a:off x="1842810" y="5189646"/>
                <a:ext cx="92160" cy="914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910C21E-3E8D-490F-AEAA-39FCB7F44869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838490" y="5185326"/>
                  <a:ext cx="1008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DB548E6-FF7C-4408-B8AF-E95D40F1ED47}"/>
                    </a:ext>
                  </a:extLst>
                </p14:cNvPr>
                <p14:cNvContentPartPr/>
                <p14:nvPr/>
              </p14:nvContentPartPr>
              <p14:xfrm>
                <a:off x="1975290" y="5211246"/>
                <a:ext cx="54360" cy="734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DB548E6-FF7C-4408-B8AF-E95D40F1ED4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970970" y="5206926"/>
                  <a:ext cx="63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D90A8C9-CC53-48FF-A617-DD56F77FBCD1}"/>
                    </a:ext>
                  </a:extLst>
                </p14:cNvPr>
                <p14:cNvContentPartPr/>
                <p14:nvPr/>
              </p14:nvContentPartPr>
              <p14:xfrm>
                <a:off x="2066010" y="5163726"/>
                <a:ext cx="59760" cy="255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D90A8C9-CC53-48FF-A617-DD56F77FBCD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061690" y="5159406"/>
                  <a:ext cx="684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1A95FE5B-C31E-4161-8BB7-6943F3AB425A}"/>
                    </a:ext>
                  </a:extLst>
                </p14:cNvPr>
                <p14:cNvContentPartPr/>
                <p14:nvPr/>
              </p14:nvContentPartPr>
              <p14:xfrm>
                <a:off x="2010570" y="5135286"/>
                <a:ext cx="256680" cy="26568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1A95FE5B-C31E-4161-8BB7-6943F3AB425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006250" y="5130966"/>
                  <a:ext cx="2653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1A37F0-9F23-4EE7-BF59-76F6F63E029F}"/>
                    </a:ext>
                  </a:extLst>
                </p14:cNvPr>
                <p14:cNvContentPartPr/>
                <p14:nvPr/>
              </p14:nvContentPartPr>
              <p14:xfrm>
                <a:off x="2162130" y="5272086"/>
                <a:ext cx="154440" cy="356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1A37F0-9F23-4EE7-BF59-76F6F63E029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157810" y="5267766"/>
                  <a:ext cx="1630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37CD99F-6499-4C3C-813C-AE11E36E6E3C}"/>
              </a:ext>
            </a:extLst>
          </p:cNvPr>
          <p:cNvGrpSpPr/>
          <p:nvPr/>
        </p:nvGrpSpPr>
        <p:grpSpPr>
          <a:xfrm>
            <a:off x="2566050" y="5138166"/>
            <a:ext cx="763920" cy="228600"/>
            <a:chOff x="2566050" y="5138166"/>
            <a:chExt cx="763920" cy="22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E6D22A3-EF22-4DF1-8A2C-E19F5BC7168E}"/>
                    </a:ext>
                  </a:extLst>
                </p14:cNvPr>
                <p14:cNvContentPartPr/>
                <p14:nvPr/>
              </p14:nvContentPartPr>
              <p14:xfrm>
                <a:off x="2566050" y="5138166"/>
                <a:ext cx="144000" cy="2268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E6D22A3-EF22-4DF1-8A2C-E19F5BC7168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61730" y="5133846"/>
                  <a:ext cx="152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6B542BB-7A1E-406A-A0C7-71F3F90CCEFA}"/>
                    </a:ext>
                  </a:extLst>
                </p14:cNvPr>
                <p14:cNvContentPartPr/>
                <p14:nvPr/>
              </p14:nvContentPartPr>
              <p14:xfrm>
                <a:off x="2746050" y="5241486"/>
                <a:ext cx="103680" cy="125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6B542BB-7A1E-406A-A0C7-71F3F90CCEF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41730" y="5237166"/>
                  <a:ext cx="112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2D5F682-8B17-4294-9034-62112D5E0B66}"/>
                    </a:ext>
                  </a:extLst>
                </p14:cNvPr>
                <p14:cNvContentPartPr/>
                <p14:nvPr/>
              </p14:nvContentPartPr>
              <p14:xfrm>
                <a:off x="2870970" y="5246166"/>
                <a:ext cx="259560" cy="108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2D5F682-8B17-4294-9034-62112D5E0B66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66650" y="5241846"/>
                  <a:ext cx="268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F9425919-9129-4395-8E62-7AF29210F576}"/>
                    </a:ext>
                  </a:extLst>
                </p14:cNvPr>
                <p14:cNvContentPartPr/>
                <p14:nvPr/>
              </p14:nvContentPartPr>
              <p14:xfrm>
                <a:off x="3197850" y="5147886"/>
                <a:ext cx="132120" cy="2181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F9425919-9129-4395-8E62-7AF29210F57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93530" y="5143566"/>
                  <a:ext cx="14076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B0BAD480-D0C0-4734-96C8-B08CE1220D9D}"/>
              </a:ext>
            </a:extLst>
          </p:cNvPr>
          <p:cNvGrpSpPr/>
          <p:nvPr/>
        </p:nvGrpSpPr>
        <p:grpSpPr>
          <a:xfrm>
            <a:off x="4350210" y="5224926"/>
            <a:ext cx="302760" cy="286920"/>
            <a:chOff x="4350210" y="5224926"/>
            <a:chExt cx="302760" cy="28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F33AC35-C976-4333-BD3A-924FCD085E05}"/>
                    </a:ext>
                  </a:extLst>
                </p14:cNvPr>
                <p14:cNvContentPartPr/>
                <p14:nvPr/>
              </p14:nvContentPartPr>
              <p14:xfrm>
                <a:off x="4350210" y="5227446"/>
                <a:ext cx="71280" cy="2844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F33AC35-C976-4333-BD3A-924FCD085E05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345890" y="5223126"/>
                  <a:ext cx="79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21DBECD-CAEA-4FEA-9062-D6EF3887BDE8}"/>
                    </a:ext>
                  </a:extLst>
                </p14:cNvPr>
                <p14:cNvContentPartPr/>
                <p14:nvPr/>
              </p14:nvContentPartPr>
              <p14:xfrm>
                <a:off x="4395930" y="5224926"/>
                <a:ext cx="257040" cy="248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21DBECD-CAEA-4FEA-9062-D6EF3887BDE8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391610" y="5220606"/>
                  <a:ext cx="265680" cy="257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5E1544E9-0378-41C7-A40D-D342C67B542C}"/>
                  </a:ext>
                </a:extLst>
              </p14:cNvPr>
              <p14:cNvContentPartPr/>
              <p14:nvPr/>
            </p14:nvContentPartPr>
            <p14:xfrm>
              <a:off x="6392490" y="5392686"/>
              <a:ext cx="153000" cy="3672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5E1544E9-0378-41C7-A40D-D342C67B542C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388170" y="5388366"/>
                <a:ext cx="161640" cy="4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F9EA149-560E-4B75-9DC2-D76B352A7B97}"/>
              </a:ext>
            </a:extLst>
          </p:cNvPr>
          <p:cNvGrpSpPr/>
          <p:nvPr/>
        </p:nvGrpSpPr>
        <p:grpSpPr>
          <a:xfrm>
            <a:off x="4862130" y="4954206"/>
            <a:ext cx="1347480" cy="879120"/>
            <a:chOff x="4862130" y="4954206"/>
            <a:chExt cx="1347480" cy="87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D52D59F-06AA-4131-B2D5-BA72DED4FF89}"/>
                    </a:ext>
                  </a:extLst>
                </p14:cNvPr>
                <p14:cNvContentPartPr/>
                <p14:nvPr/>
              </p14:nvContentPartPr>
              <p14:xfrm>
                <a:off x="4862130" y="5148246"/>
                <a:ext cx="138240" cy="4629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D52D59F-06AA-4131-B2D5-BA72DED4FF8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857810" y="5143926"/>
                  <a:ext cx="14688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EC9B91F-488A-472E-AFA0-90120E971D4F}"/>
                    </a:ext>
                  </a:extLst>
                </p14:cNvPr>
                <p14:cNvContentPartPr/>
                <p14:nvPr/>
              </p14:nvContentPartPr>
              <p14:xfrm>
                <a:off x="5291250" y="5272806"/>
                <a:ext cx="43560" cy="266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EC9B91F-488A-472E-AFA0-90120E971D4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86930" y="5268486"/>
                  <a:ext cx="52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A6683A4-5116-49AA-823C-2EA8B298EA13}"/>
                    </a:ext>
                  </a:extLst>
                </p14:cNvPr>
                <p14:cNvContentPartPr/>
                <p14:nvPr/>
              </p14:nvContentPartPr>
              <p14:xfrm>
                <a:off x="5389890" y="5308806"/>
                <a:ext cx="118800" cy="2080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A6683A4-5116-49AA-823C-2EA8B298EA1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385570" y="5304486"/>
                  <a:ext cx="127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ED4A8A7D-AAEA-4F6A-B636-A15487B85882}"/>
                    </a:ext>
                  </a:extLst>
                </p14:cNvPr>
                <p14:cNvContentPartPr/>
                <p14:nvPr/>
              </p14:nvContentPartPr>
              <p14:xfrm>
                <a:off x="5498970" y="5323206"/>
                <a:ext cx="136080" cy="1911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ED4A8A7D-AAEA-4F6A-B636-A15487B8588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94650" y="5318886"/>
                  <a:ext cx="144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ECF600C7-8470-43ED-A936-C7F1E7253D55}"/>
                    </a:ext>
                  </a:extLst>
                </p14:cNvPr>
                <p14:cNvContentPartPr/>
                <p14:nvPr/>
              </p14:nvContentPartPr>
              <p14:xfrm>
                <a:off x="5653410" y="5390166"/>
                <a:ext cx="110160" cy="1033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ECF600C7-8470-43ED-A936-C7F1E7253D55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49090" y="5385846"/>
                  <a:ext cx="1188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7E125503-FABF-46F3-BE58-29F6932C350D}"/>
                    </a:ext>
                  </a:extLst>
                </p14:cNvPr>
                <p14:cNvContentPartPr/>
                <p14:nvPr/>
              </p14:nvContentPartPr>
              <p14:xfrm>
                <a:off x="5819010" y="5456766"/>
                <a:ext cx="20880" cy="120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7E125503-FABF-46F3-BE58-29F6932C350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814690" y="5452446"/>
                  <a:ext cx="295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E4F0080-3228-4B52-B099-80A43F743DF3}"/>
                    </a:ext>
                  </a:extLst>
                </p14:cNvPr>
                <p14:cNvContentPartPr/>
                <p14:nvPr/>
              </p14:nvContentPartPr>
              <p14:xfrm>
                <a:off x="5912970" y="5283966"/>
                <a:ext cx="94320" cy="2239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E4F0080-3228-4B52-B099-80A43F743DF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908650" y="5279646"/>
                  <a:ext cx="102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7E6F638-E0BE-4431-896C-B97F9A1A810F}"/>
                    </a:ext>
                  </a:extLst>
                </p14:cNvPr>
                <p14:cNvContentPartPr/>
                <p14:nvPr/>
              </p14:nvContentPartPr>
              <p14:xfrm>
                <a:off x="6047250" y="5472606"/>
                <a:ext cx="140760" cy="11952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7E6F638-E0BE-4431-896C-B97F9A1A810F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042930" y="5468286"/>
                  <a:ext cx="149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27B80F-E9C9-45FA-9064-11F4B78C7DA1}"/>
                    </a:ext>
                  </a:extLst>
                </p14:cNvPr>
                <p14:cNvContentPartPr/>
                <p14:nvPr/>
              </p14:nvContentPartPr>
              <p14:xfrm>
                <a:off x="6082890" y="5173086"/>
                <a:ext cx="126720" cy="921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27B80F-E9C9-45FA-9064-11F4B78C7DA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078570" y="5168766"/>
                  <a:ext cx="1353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59A2667-158A-461F-B0AE-4F9C72CA4F95}"/>
                    </a:ext>
                  </a:extLst>
                </p14:cNvPr>
                <p14:cNvContentPartPr/>
                <p14:nvPr/>
              </p14:nvContentPartPr>
              <p14:xfrm>
                <a:off x="5125290" y="4954206"/>
                <a:ext cx="106200" cy="8791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59A2667-158A-461F-B0AE-4F9C72CA4F9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120970" y="4949886"/>
                  <a:ext cx="114840" cy="88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6945C2DF-244B-4DF6-8D0E-902FA74CCB8E}"/>
              </a:ext>
            </a:extLst>
          </p:cNvPr>
          <p:cNvGrpSpPr/>
          <p:nvPr/>
        </p:nvGrpSpPr>
        <p:grpSpPr>
          <a:xfrm>
            <a:off x="6715050" y="5002806"/>
            <a:ext cx="327240" cy="729720"/>
            <a:chOff x="6715050" y="5002806"/>
            <a:chExt cx="327240" cy="72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4DCEEF2-95A9-4899-AE11-96E62BA56034}"/>
                    </a:ext>
                  </a:extLst>
                </p14:cNvPr>
                <p14:cNvContentPartPr/>
                <p14:nvPr/>
              </p14:nvContentPartPr>
              <p14:xfrm>
                <a:off x="6715050" y="5262006"/>
                <a:ext cx="54360" cy="265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4DCEEF2-95A9-4899-AE11-96E62BA5603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10730" y="5257686"/>
                  <a:ext cx="630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8CC8929C-71FB-4AA9-9F7A-9DA9066E130B}"/>
                    </a:ext>
                  </a:extLst>
                </p14:cNvPr>
                <p14:cNvContentPartPr/>
                <p14:nvPr/>
              </p14:nvContentPartPr>
              <p14:xfrm>
                <a:off x="6759330" y="5358126"/>
                <a:ext cx="135360" cy="106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8CC8929C-71FB-4AA9-9F7A-9DA9066E130B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755010" y="5353806"/>
                  <a:ext cx="144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E4B46722-10D0-4EF7-85B8-6D889296C0C9}"/>
                    </a:ext>
                  </a:extLst>
                </p14:cNvPr>
                <p14:cNvContentPartPr/>
                <p14:nvPr/>
              </p14:nvContentPartPr>
              <p14:xfrm>
                <a:off x="6940770" y="5002806"/>
                <a:ext cx="101520" cy="72972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E4B46722-10D0-4EF7-85B8-6D889296C0C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936450" y="4998486"/>
                  <a:ext cx="110160" cy="73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6A51069C-85A9-4F5C-889C-44F2CA9B5FE3}"/>
              </a:ext>
            </a:extLst>
          </p:cNvPr>
          <p:cNvGrpSpPr/>
          <p:nvPr/>
        </p:nvGrpSpPr>
        <p:grpSpPr>
          <a:xfrm>
            <a:off x="7243170" y="4967886"/>
            <a:ext cx="880200" cy="666000"/>
            <a:chOff x="7243170" y="4967886"/>
            <a:chExt cx="880200" cy="66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59AF01E-2C57-4D5F-813A-B14339F95F12}"/>
                    </a:ext>
                  </a:extLst>
                </p14:cNvPr>
                <p14:cNvContentPartPr/>
                <p14:nvPr/>
              </p14:nvContentPartPr>
              <p14:xfrm>
                <a:off x="7243170" y="5310246"/>
                <a:ext cx="138240" cy="110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59AF01E-2C57-4D5F-813A-B14339F95F1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238850" y="5305926"/>
                  <a:ext cx="1468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FB9B6BA-BD4F-4ACD-B7AC-70F1C7C90E4B}"/>
                    </a:ext>
                  </a:extLst>
                </p14:cNvPr>
                <p14:cNvContentPartPr/>
                <p14:nvPr/>
              </p14:nvContentPartPr>
              <p14:xfrm>
                <a:off x="7487610" y="5276406"/>
                <a:ext cx="162000" cy="1641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FB9B6BA-BD4F-4ACD-B7AC-70F1C7C90E4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483290" y="5272086"/>
                  <a:ext cx="170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612B810-867D-46FB-B9D1-6703D472938A}"/>
                    </a:ext>
                  </a:extLst>
                </p14:cNvPr>
                <p14:cNvContentPartPr/>
                <p14:nvPr/>
              </p14:nvContentPartPr>
              <p14:xfrm>
                <a:off x="7689570" y="5220246"/>
                <a:ext cx="39600" cy="263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612B810-867D-46FB-B9D1-6703D472938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85250" y="5215926"/>
                  <a:ext cx="48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BABE6E4-EEDA-4F4E-ABA1-9B4C8D5E157C}"/>
                    </a:ext>
                  </a:extLst>
                </p14:cNvPr>
                <p14:cNvContentPartPr/>
                <p14:nvPr/>
              </p14:nvContentPartPr>
              <p14:xfrm>
                <a:off x="7691010" y="5336526"/>
                <a:ext cx="179640" cy="11304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BABE6E4-EEDA-4F4E-ABA1-9B4C8D5E157C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686690" y="5332206"/>
                  <a:ext cx="188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7C3A9B42-333A-4B75-BA21-BCAFB807803A}"/>
                    </a:ext>
                  </a:extLst>
                </p14:cNvPr>
                <p14:cNvContentPartPr/>
                <p14:nvPr/>
              </p14:nvContentPartPr>
              <p14:xfrm>
                <a:off x="7945170" y="4967886"/>
                <a:ext cx="178200" cy="6660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7C3A9B42-333A-4B75-BA21-BCAFB807803A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940850" y="4963566"/>
                  <a:ext cx="186840" cy="67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0B819DA4-20B7-40AA-9AF6-6D53D0EE49B1}"/>
              </a:ext>
            </a:extLst>
          </p:cNvPr>
          <p:cNvGrpSpPr/>
          <p:nvPr/>
        </p:nvGrpSpPr>
        <p:grpSpPr>
          <a:xfrm>
            <a:off x="2064570" y="6185406"/>
            <a:ext cx="536040" cy="281160"/>
            <a:chOff x="2064570" y="6185406"/>
            <a:chExt cx="53604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73D083D-8E1A-4100-8C10-BD264A257FF1}"/>
                    </a:ext>
                  </a:extLst>
                </p14:cNvPr>
                <p14:cNvContentPartPr/>
                <p14:nvPr/>
              </p14:nvContentPartPr>
              <p14:xfrm>
                <a:off x="2064570" y="6227166"/>
                <a:ext cx="161640" cy="23616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73D083D-8E1A-4100-8C10-BD264A257FF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060250" y="6222846"/>
                  <a:ext cx="1702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3D3BCE99-BFB4-42F6-8779-AE6E36EAFC14}"/>
                    </a:ext>
                  </a:extLst>
                </p14:cNvPr>
                <p14:cNvContentPartPr/>
                <p14:nvPr/>
              </p14:nvContentPartPr>
              <p14:xfrm>
                <a:off x="2221530" y="6297366"/>
                <a:ext cx="175320" cy="14580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3D3BCE99-BFB4-42F6-8779-AE6E36EAFC1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217210" y="6293046"/>
                  <a:ext cx="183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266EFCB-7351-4CBF-8640-24712F0D09D8}"/>
                    </a:ext>
                  </a:extLst>
                </p14:cNvPr>
                <p14:cNvContentPartPr/>
                <p14:nvPr/>
              </p14:nvContentPartPr>
              <p14:xfrm>
                <a:off x="2450850" y="6185406"/>
                <a:ext cx="149760" cy="281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266EFCB-7351-4CBF-8640-24712F0D09D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446530" y="6181086"/>
                  <a:ext cx="158400" cy="28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A958773-6EAA-4ACF-9695-B6EB14E48027}"/>
              </a:ext>
            </a:extLst>
          </p:cNvPr>
          <p:cNvGrpSpPr/>
          <p:nvPr/>
        </p:nvGrpSpPr>
        <p:grpSpPr>
          <a:xfrm>
            <a:off x="3103890" y="6189006"/>
            <a:ext cx="316080" cy="243000"/>
            <a:chOff x="3103890" y="6189006"/>
            <a:chExt cx="316080" cy="24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584F975-AB38-4F65-8177-30FA5D5508F2}"/>
                    </a:ext>
                  </a:extLst>
                </p14:cNvPr>
                <p14:cNvContentPartPr/>
                <p14:nvPr/>
              </p14:nvContentPartPr>
              <p14:xfrm>
                <a:off x="3103890" y="6189006"/>
                <a:ext cx="72360" cy="2361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584F975-AB38-4F65-8177-30FA5D5508F2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099570" y="6184686"/>
                  <a:ext cx="810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BAFD4F2-4972-46DF-ACC0-8FAEB01F94DD}"/>
                    </a:ext>
                  </a:extLst>
                </p14:cNvPr>
                <p14:cNvContentPartPr/>
                <p14:nvPr/>
              </p14:nvContentPartPr>
              <p14:xfrm>
                <a:off x="3127650" y="6276846"/>
                <a:ext cx="278280" cy="15516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BAFD4F2-4972-46DF-ACC0-8FAEB01F94DD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123330" y="6272526"/>
                  <a:ext cx="28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47FC6BFD-E551-4DBA-9803-D39D74FA316B}"/>
                    </a:ext>
                  </a:extLst>
                </p14:cNvPr>
                <p14:cNvContentPartPr/>
                <p14:nvPr/>
              </p14:nvContentPartPr>
              <p14:xfrm>
                <a:off x="3358410" y="6347046"/>
                <a:ext cx="61560" cy="478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47FC6BFD-E551-4DBA-9803-D39D74FA316B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354090" y="6342726"/>
                  <a:ext cx="70200" cy="5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712847D3-BF0E-4231-85B4-C54DF62CE0D7}"/>
              </a:ext>
            </a:extLst>
          </p:cNvPr>
          <p:cNvGrpSpPr/>
          <p:nvPr/>
        </p:nvGrpSpPr>
        <p:grpSpPr>
          <a:xfrm>
            <a:off x="3625890" y="6109086"/>
            <a:ext cx="438840" cy="429840"/>
            <a:chOff x="3625890" y="6109086"/>
            <a:chExt cx="43884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DBEC491-F5CB-4D71-851C-ACC910CF4F93}"/>
                    </a:ext>
                  </a:extLst>
                </p14:cNvPr>
                <p14:cNvContentPartPr/>
                <p14:nvPr/>
              </p14:nvContentPartPr>
              <p14:xfrm>
                <a:off x="3625890" y="6214926"/>
                <a:ext cx="194400" cy="2350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DBEC491-F5CB-4D71-851C-ACC910CF4F9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621570" y="6210606"/>
                  <a:ext cx="203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45E577F2-0317-47E8-8660-0B1C5E601E3D}"/>
                    </a:ext>
                  </a:extLst>
                </p14:cNvPr>
                <p14:cNvContentPartPr/>
                <p14:nvPr/>
              </p14:nvContentPartPr>
              <p14:xfrm>
                <a:off x="3960330" y="6109086"/>
                <a:ext cx="104400" cy="42984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45E577F2-0317-47E8-8660-0B1C5E601E3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956010" y="6104766"/>
                  <a:ext cx="11304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DE0204D4-E412-476B-8796-CA837C8FE246}"/>
              </a:ext>
            </a:extLst>
          </p:cNvPr>
          <p:cNvGrpSpPr/>
          <p:nvPr/>
        </p:nvGrpSpPr>
        <p:grpSpPr>
          <a:xfrm>
            <a:off x="4210530" y="6088206"/>
            <a:ext cx="1354320" cy="490680"/>
            <a:chOff x="4210530" y="6088206"/>
            <a:chExt cx="1354320" cy="49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6785BB6-42D3-47FB-8BFF-8E9E20DF4CE6}"/>
                    </a:ext>
                  </a:extLst>
                </p14:cNvPr>
                <p14:cNvContentPartPr/>
                <p14:nvPr/>
              </p14:nvContentPartPr>
              <p14:xfrm>
                <a:off x="4288290" y="6132126"/>
                <a:ext cx="41760" cy="1350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6785BB6-42D3-47FB-8BFF-8E9E20DF4CE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283970" y="6127806"/>
                  <a:ext cx="50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2EA23624-CFDD-43C7-8A05-C367B0405930}"/>
                    </a:ext>
                  </a:extLst>
                </p14:cNvPr>
                <p14:cNvContentPartPr/>
                <p14:nvPr/>
              </p14:nvContentPartPr>
              <p14:xfrm>
                <a:off x="4210530" y="6267126"/>
                <a:ext cx="249840" cy="16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2EA23624-CFDD-43C7-8A05-C367B040593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4206210" y="6262806"/>
                  <a:ext cx="25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4E95F93-6096-4041-99A7-9B1FA63C7270}"/>
                    </a:ext>
                  </a:extLst>
                </p14:cNvPr>
                <p14:cNvContentPartPr/>
                <p14:nvPr/>
              </p14:nvContentPartPr>
              <p14:xfrm>
                <a:off x="4284330" y="6375126"/>
                <a:ext cx="140400" cy="15552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4E95F93-6096-4041-99A7-9B1FA63C727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4280010" y="6370806"/>
                  <a:ext cx="149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2463ED4-770D-4728-91AD-572157FF31F9}"/>
                    </a:ext>
                  </a:extLst>
                </p14:cNvPr>
                <p14:cNvContentPartPr/>
                <p14:nvPr/>
              </p14:nvContentPartPr>
              <p14:xfrm>
                <a:off x="4435170" y="6351366"/>
                <a:ext cx="103680" cy="68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2463ED4-770D-4728-91AD-572157FF31F9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430850" y="6347046"/>
                  <a:ext cx="1123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17F5918-EE4C-4F7F-90F6-61907BEB6F33}"/>
                    </a:ext>
                  </a:extLst>
                </p14:cNvPr>
                <p14:cNvContentPartPr/>
                <p14:nvPr/>
              </p14:nvContentPartPr>
              <p14:xfrm>
                <a:off x="4642170" y="6189006"/>
                <a:ext cx="45000" cy="2278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17F5918-EE4C-4F7F-90F6-61907BEB6F3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637850" y="6184686"/>
                  <a:ext cx="536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8D56A64-EDFB-4C56-9361-1E80A2753FD2}"/>
                    </a:ext>
                  </a:extLst>
                </p14:cNvPr>
                <p14:cNvContentPartPr/>
                <p14:nvPr/>
              </p14:nvContentPartPr>
              <p14:xfrm>
                <a:off x="4727130" y="6281886"/>
                <a:ext cx="76680" cy="102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8D56A64-EDFB-4C56-9361-1E80A2753FD2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722810" y="6277566"/>
                  <a:ext cx="853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9875C635-EC77-45F1-910F-EF9E3459C7AD}"/>
                    </a:ext>
                  </a:extLst>
                </p14:cNvPr>
                <p14:cNvContentPartPr/>
                <p14:nvPr/>
              </p14:nvContentPartPr>
              <p14:xfrm>
                <a:off x="4798410" y="6266406"/>
                <a:ext cx="140760" cy="3096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9875C635-EC77-45F1-910F-EF9E3459C7AD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794090" y="6262086"/>
                  <a:ext cx="14940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5282458F-22AC-49E8-A1C2-5CF279165ED7}"/>
                    </a:ext>
                  </a:extLst>
                </p14:cNvPr>
                <p14:cNvContentPartPr/>
                <p14:nvPr/>
              </p14:nvContentPartPr>
              <p14:xfrm>
                <a:off x="4982370" y="6154446"/>
                <a:ext cx="98640" cy="2952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5282458F-22AC-49E8-A1C2-5CF279165ED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978050" y="6150126"/>
                  <a:ext cx="1072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0FCB08AA-7FCE-425F-9A76-8743BD964C16}"/>
                    </a:ext>
                  </a:extLst>
                </p14:cNvPr>
                <p14:cNvContentPartPr/>
                <p14:nvPr/>
              </p14:nvContentPartPr>
              <p14:xfrm>
                <a:off x="5066610" y="6089646"/>
                <a:ext cx="213480" cy="2062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0FCB08AA-7FCE-425F-9A76-8743BD964C16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062290" y="6085326"/>
                  <a:ext cx="22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B533989-D7F3-4CB6-8D50-2C629662C351}"/>
                    </a:ext>
                  </a:extLst>
                </p14:cNvPr>
                <p14:cNvContentPartPr/>
                <p14:nvPr/>
              </p14:nvContentPartPr>
              <p14:xfrm>
                <a:off x="5139690" y="6312126"/>
                <a:ext cx="108360" cy="2077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B533989-D7F3-4CB6-8D50-2C629662C35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135370" y="6307806"/>
                  <a:ext cx="11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DFBE6EE-DA15-4008-9795-F2A8BC241FCE}"/>
                    </a:ext>
                  </a:extLst>
                </p14:cNvPr>
                <p14:cNvContentPartPr/>
                <p14:nvPr/>
              </p14:nvContentPartPr>
              <p14:xfrm>
                <a:off x="5325090" y="6183966"/>
                <a:ext cx="86760" cy="282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DFBE6EE-DA15-4008-9795-F2A8BC241FCE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320770" y="6179646"/>
                  <a:ext cx="95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FE978DF3-3072-404B-9195-A9137EE85503}"/>
                    </a:ext>
                  </a:extLst>
                </p14:cNvPr>
                <p14:cNvContentPartPr/>
                <p14:nvPr/>
              </p14:nvContentPartPr>
              <p14:xfrm>
                <a:off x="5461170" y="6088206"/>
                <a:ext cx="103680" cy="490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FE978DF3-3072-404B-9195-A9137EE8550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56850" y="6083886"/>
                  <a:ext cx="112320" cy="49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11C563A-FC1E-40E9-A70B-40C48E75C3E8}"/>
              </a:ext>
            </a:extLst>
          </p:cNvPr>
          <p:cNvGrpSpPr/>
          <p:nvPr/>
        </p:nvGrpSpPr>
        <p:grpSpPr>
          <a:xfrm>
            <a:off x="7989450" y="6141846"/>
            <a:ext cx="380880" cy="352080"/>
            <a:chOff x="7989450" y="6141846"/>
            <a:chExt cx="380880" cy="35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D4EB233-7F8E-40EF-822A-64030ABD6B79}"/>
                    </a:ext>
                  </a:extLst>
                </p14:cNvPr>
                <p14:cNvContentPartPr/>
                <p14:nvPr/>
              </p14:nvContentPartPr>
              <p14:xfrm>
                <a:off x="7989450" y="6263886"/>
                <a:ext cx="268200" cy="52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D4EB233-7F8E-40EF-822A-64030ABD6B7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7985130" y="6259566"/>
                  <a:ext cx="27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9F6C9E5-B9EB-4868-89CE-E966868ECD02}"/>
                    </a:ext>
                  </a:extLst>
                </p14:cNvPr>
                <p14:cNvContentPartPr/>
                <p14:nvPr/>
              </p14:nvContentPartPr>
              <p14:xfrm>
                <a:off x="8121930" y="6141846"/>
                <a:ext cx="248400" cy="35208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9F6C9E5-B9EB-4868-89CE-E966868ECD02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117610" y="6137526"/>
                  <a:ext cx="25704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8F8899CA-E4FA-460E-B3FA-FBCBC8445F38}"/>
              </a:ext>
            </a:extLst>
          </p:cNvPr>
          <p:cNvGrpSpPr/>
          <p:nvPr/>
        </p:nvGrpSpPr>
        <p:grpSpPr>
          <a:xfrm>
            <a:off x="8679570" y="6244446"/>
            <a:ext cx="145440" cy="186480"/>
            <a:chOff x="8679570" y="6244446"/>
            <a:chExt cx="1454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0F68DD5-DD61-4B54-96CD-DE71A469416B}"/>
                    </a:ext>
                  </a:extLst>
                </p14:cNvPr>
                <p14:cNvContentPartPr/>
                <p14:nvPr/>
              </p14:nvContentPartPr>
              <p14:xfrm>
                <a:off x="8679570" y="6244446"/>
                <a:ext cx="123120" cy="1188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0F68DD5-DD61-4B54-96CD-DE71A469416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675250" y="6240126"/>
                  <a:ext cx="131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4BDDE29-4B38-480C-A660-B18323F1CE06}"/>
                    </a:ext>
                  </a:extLst>
                </p14:cNvPr>
                <p14:cNvContentPartPr/>
                <p14:nvPr/>
              </p14:nvContentPartPr>
              <p14:xfrm>
                <a:off x="8720610" y="6404286"/>
                <a:ext cx="104400" cy="266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4BDDE29-4B38-480C-A660-B18323F1CE06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716290" y="6399966"/>
                  <a:ext cx="113040" cy="3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93" name="Ink 292">
                <a:extLst>
                  <a:ext uri="{FF2B5EF4-FFF2-40B4-BE49-F238E27FC236}">
                    <a16:creationId xmlns:a16="http://schemas.microsoft.com/office/drawing/2014/main" id="{D40F5852-FB8E-485A-B639-9F334BA137BE}"/>
                  </a:ext>
                </a:extLst>
              </p14:cNvPr>
              <p14:cNvContentPartPr/>
              <p14:nvPr/>
            </p14:nvContentPartPr>
            <p14:xfrm>
              <a:off x="9071970" y="6203406"/>
              <a:ext cx="131760" cy="280800"/>
            </p14:xfrm>
          </p:contentPart>
        </mc:Choice>
        <mc:Fallback>
          <p:pic>
            <p:nvPicPr>
              <p:cNvPr id="293" name="Ink 292">
                <a:extLst>
                  <a:ext uri="{FF2B5EF4-FFF2-40B4-BE49-F238E27FC236}">
                    <a16:creationId xmlns:a16="http://schemas.microsoft.com/office/drawing/2014/main" id="{D40F5852-FB8E-485A-B639-9F334BA137BE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9067650" y="6199086"/>
                <a:ext cx="140400" cy="289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7" name="Group 296">
            <a:extLst>
              <a:ext uri="{FF2B5EF4-FFF2-40B4-BE49-F238E27FC236}">
                <a16:creationId xmlns:a16="http://schemas.microsoft.com/office/drawing/2014/main" id="{C94DC65A-4794-4E1C-B113-C401986976D7}"/>
              </a:ext>
            </a:extLst>
          </p:cNvPr>
          <p:cNvGrpSpPr/>
          <p:nvPr/>
        </p:nvGrpSpPr>
        <p:grpSpPr>
          <a:xfrm>
            <a:off x="8397330" y="4660086"/>
            <a:ext cx="2099880" cy="1107720"/>
            <a:chOff x="8397330" y="4660086"/>
            <a:chExt cx="2099880" cy="110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017B879-B6C5-4E93-995E-BA35B60C4CF3}"/>
                    </a:ext>
                  </a:extLst>
                </p14:cNvPr>
                <p14:cNvContentPartPr/>
                <p14:nvPr/>
              </p14:nvContentPartPr>
              <p14:xfrm>
                <a:off x="8397330" y="5264526"/>
                <a:ext cx="129960" cy="158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017B879-B6C5-4E93-995E-BA35B60C4CF3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8393010" y="5260206"/>
                  <a:ext cx="1386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F9F54CA-659B-46A4-9115-B30A93AB4443}"/>
                    </a:ext>
                  </a:extLst>
                </p14:cNvPr>
                <p14:cNvContentPartPr/>
                <p14:nvPr/>
              </p14:nvContentPartPr>
              <p14:xfrm>
                <a:off x="8445210" y="5490966"/>
                <a:ext cx="90720" cy="190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F9F54CA-659B-46A4-9115-B30A93AB4443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8440890" y="5486646"/>
                  <a:ext cx="99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A6A489E-6AA7-49EC-B532-40D3003743EB}"/>
                    </a:ext>
                  </a:extLst>
                </p14:cNvPr>
                <p14:cNvContentPartPr/>
                <p14:nvPr/>
              </p14:nvContentPartPr>
              <p14:xfrm>
                <a:off x="8842650" y="5366046"/>
                <a:ext cx="139680" cy="176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A6A489E-6AA7-49EC-B532-40D3003743EB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838330" y="5361726"/>
                  <a:ext cx="1483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75A64DF-444D-475C-A45D-841B534620B2}"/>
                    </a:ext>
                  </a:extLst>
                </p14:cNvPr>
                <p14:cNvContentPartPr/>
                <p14:nvPr/>
              </p14:nvContentPartPr>
              <p14:xfrm>
                <a:off x="9102570" y="5384406"/>
                <a:ext cx="170280" cy="1951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75A64DF-444D-475C-A45D-841B534620B2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098250" y="5380086"/>
                  <a:ext cx="178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904E6B1-1035-4874-8439-2C78CD5324C8}"/>
                    </a:ext>
                  </a:extLst>
                </p14:cNvPr>
                <p14:cNvContentPartPr/>
                <p14:nvPr/>
              </p14:nvContentPartPr>
              <p14:xfrm>
                <a:off x="9322530" y="5075166"/>
                <a:ext cx="140400" cy="234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904E6B1-1035-4874-8439-2C78CD5324C8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318210" y="5070846"/>
                  <a:ext cx="149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103EB68-5343-4619-94BD-A8A5B5C35296}"/>
                    </a:ext>
                  </a:extLst>
                </p14:cNvPr>
                <p14:cNvContentPartPr/>
                <p14:nvPr/>
              </p14:nvContentPartPr>
              <p14:xfrm>
                <a:off x="9590370" y="4951326"/>
                <a:ext cx="44280" cy="1738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103EB68-5343-4619-94BD-A8A5B5C3529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9586050" y="4947006"/>
                  <a:ext cx="52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8A8735C1-0E94-429D-B449-10C9B4CC3976}"/>
                    </a:ext>
                  </a:extLst>
                </p14:cNvPr>
                <p14:cNvContentPartPr/>
                <p14:nvPr/>
              </p14:nvContentPartPr>
              <p14:xfrm>
                <a:off x="9615930" y="4967166"/>
                <a:ext cx="104040" cy="1310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8A8735C1-0E94-429D-B449-10C9B4CC3976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9611610" y="4962846"/>
                  <a:ext cx="1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1323864-CC7A-4219-B609-713D2A2D6F64}"/>
                    </a:ext>
                  </a:extLst>
                </p14:cNvPr>
                <p14:cNvContentPartPr/>
                <p14:nvPr/>
              </p14:nvContentPartPr>
              <p14:xfrm>
                <a:off x="9766410" y="4971486"/>
                <a:ext cx="138960" cy="18000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1323864-CC7A-4219-B609-713D2A2D6F6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762090" y="4967166"/>
                  <a:ext cx="147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1167A87-F02A-435D-985F-70C591BC01EC}"/>
                    </a:ext>
                  </a:extLst>
                </p14:cNvPr>
                <p14:cNvContentPartPr/>
                <p14:nvPr/>
              </p14:nvContentPartPr>
              <p14:xfrm>
                <a:off x="9902130" y="4832526"/>
                <a:ext cx="126720" cy="13212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1167A87-F02A-435D-985F-70C591BC01E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897810" y="4828206"/>
                  <a:ext cx="135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56A954-F2F3-488E-9106-AC71FC34AF22}"/>
                    </a:ext>
                  </a:extLst>
                </p14:cNvPr>
                <p14:cNvContentPartPr/>
                <p14:nvPr/>
              </p14:nvContentPartPr>
              <p14:xfrm>
                <a:off x="9587130" y="5169846"/>
                <a:ext cx="479880" cy="1584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56A954-F2F3-488E-9106-AC71FC34AF2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582810" y="5165526"/>
                  <a:ext cx="4885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1CA0606-AF80-4B9C-8E38-E4C663ADB438}"/>
                    </a:ext>
                  </a:extLst>
                </p14:cNvPr>
                <p14:cNvContentPartPr/>
                <p14:nvPr/>
              </p14:nvContentPartPr>
              <p14:xfrm>
                <a:off x="9823290" y="5259486"/>
                <a:ext cx="123480" cy="1677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1CA0606-AF80-4B9C-8E38-E4C663ADB438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18970" y="5255166"/>
                  <a:ext cx="1321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8533DCE2-577F-405E-A6EE-AFF05AAB11F5}"/>
                    </a:ext>
                  </a:extLst>
                </p14:cNvPr>
                <p14:cNvContentPartPr/>
                <p14:nvPr/>
              </p14:nvContentPartPr>
              <p14:xfrm>
                <a:off x="8715210" y="5702646"/>
                <a:ext cx="1609560" cy="6516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8533DCE2-577F-405E-A6EE-AFF05AAB11F5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8710890" y="5698326"/>
                  <a:ext cx="161820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F560C30B-9BC9-4706-BC3A-6DD84996686F}"/>
                    </a:ext>
                  </a:extLst>
                </p14:cNvPr>
                <p14:cNvContentPartPr/>
                <p14:nvPr/>
              </p14:nvContentPartPr>
              <p14:xfrm>
                <a:off x="8582010" y="4860246"/>
                <a:ext cx="172080" cy="876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F560C30B-9BC9-4706-BC3A-6DD84996686F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8577690" y="4855926"/>
                  <a:ext cx="180720" cy="88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43B098E6-50D5-4966-883B-63825676BBB2}"/>
                    </a:ext>
                  </a:extLst>
                </p14:cNvPr>
                <p14:cNvContentPartPr/>
                <p14:nvPr/>
              </p14:nvContentPartPr>
              <p14:xfrm>
                <a:off x="8494890" y="4660086"/>
                <a:ext cx="2002320" cy="10980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43B098E6-50D5-4966-883B-63825676BBB2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8490570" y="4655766"/>
                  <a:ext cx="2010960" cy="1106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132696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Two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29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For general x, each entry of Mx is still a N(0,1) random variable.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We need to derive a Chernoff bound for sum of squares of independent Gaussians.</a:t>
            </a:r>
          </a:p>
          <a:p>
            <a:endParaRPr lang="en-CA" sz="2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FD8AE6-7CBD-4E45-8E6F-E4D1FA09F810}"/>
              </a:ext>
            </a:extLst>
          </p:cNvPr>
          <p:cNvGrpSpPr/>
          <p:nvPr/>
        </p:nvGrpSpPr>
        <p:grpSpPr>
          <a:xfrm>
            <a:off x="4393770" y="2240166"/>
            <a:ext cx="461520" cy="298800"/>
            <a:chOff x="4393770" y="2240166"/>
            <a:chExt cx="46152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B57371-1373-46FB-9352-20E11BBB046B}"/>
                    </a:ext>
                  </a:extLst>
                </p14:cNvPr>
                <p14:cNvContentPartPr/>
                <p14:nvPr/>
              </p14:nvContentPartPr>
              <p14:xfrm>
                <a:off x="4393770" y="2251686"/>
                <a:ext cx="38160" cy="2545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B57371-1373-46FB-9352-20E11BBB046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89450" y="2247366"/>
                  <a:ext cx="46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7699FC0-649C-4BD3-BF0C-4BAA278AF72A}"/>
                    </a:ext>
                  </a:extLst>
                </p14:cNvPr>
                <p14:cNvContentPartPr/>
                <p14:nvPr/>
              </p14:nvContentPartPr>
              <p14:xfrm>
                <a:off x="4395570" y="2240166"/>
                <a:ext cx="191520" cy="2394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7699FC0-649C-4BD3-BF0C-4BAA278AF72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391250" y="2235846"/>
                  <a:ext cx="2001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229490-EE0E-4E3D-B5E2-50FFA620EB3A}"/>
                    </a:ext>
                  </a:extLst>
                </p14:cNvPr>
                <p14:cNvContentPartPr/>
                <p14:nvPr/>
              </p14:nvContentPartPr>
              <p14:xfrm>
                <a:off x="4627050" y="2320086"/>
                <a:ext cx="228240" cy="218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229490-EE0E-4E3D-B5E2-50FFA620EB3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22730" y="2315766"/>
                  <a:ext cx="23688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9DB5CF-755F-4ED2-8BA6-301B8F9D88FB}"/>
              </a:ext>
            </a:extLst>
          </p:cNvPr>
          <p:cNvGrpSpPr/>
          <p:nvPr/>
        </p:nvGrpSpPr>
        <p:grpSpPr>
          <a:xfrm>
            <a:off x="5996850" y="2173206"/>
            <a:ext cx="792720" cy="474480"/>
            <a:chOff x="5996850" y="2173206"/>
            <a:chExt cx="792720" cy="47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73ADE5C-D105-4837-89AD-F20111504390}"/>
                    </a:ext>
                  </a:extLst>
                </p14:cNvPr>
                <p14:cNvContentPartPr/>
                <p14:nvPr/>
              </p14:nvContentPartPr>
              <p14:xfrm>
                <a:off x="6150930" y="2329806"/>
                <a:ext cx="45000" cy="18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73ADE5C-D105-4837-89AD-F2011150439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46610" y="2325486"/>
                  <a:ext cx="53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FB10426-4FFC-4047-A4D3-A733385FE62A}"/>
                    </a:ext>
                  </a:extLst>
                </p14:cNvPr>
                <p14:cNvContentPartPr/>
                <p14:nvPr/>
              </p14:nvContentPartPr>
              <p14:xfrm>
                <a:off x="6148050" y="2300646"/>
                <a:ext cx="208800" cy="204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FB10426-4FFC-4047-A4D3-A733385FE62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43730" y="2296326"/>
                  <a:ext cx="217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A850CDD-235F-427E-B528-CC351B6FB495}"/>
                    </a:ext>
                  </a:extLst>
                </p14:cNvPr>
                <p14:cNvContentPartPr/>
                <p14:nvPr/>
              </p14:nvContentPartPr>
              <p14:xfrm>
                <a:off x="6427770" y="2365086"/>
                <a:ext cx="61200" cy="1566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A850CDD-235F-427E-B528-CC351B6FB4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423450" y="2360766"/>
                  <a:ext cx="698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88B6EC8-748F-4F00-A847-D27197BD4203}"/>
                    </a:ext>
                  </a:extLst>
                </p14:cNvPr>
                <p14:cNvContentPartPr/>
                <p14:nvPr/>
              </p14:nvContentPartPr>
              <p14:xfrm>
                <a:off x="6390330" y="2412606"/>
                <a:ext cx="123480" cy="1123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88B6EC8-748F-4F00-A847-D27197BD420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386010" y="2408286"/>
                  <a:ext cx="1321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27B99B6-3635-4F46-8113-0F6D3987ECC5}"/>
                    </a:ext>
                  </a:extLst>
                </p14:cNvPr>
                <p14:cNvContentPartPr/>
                <p14:nvPr/>
              </p14:nvContentPartPr>
              <p14:xfrm>
                <a:off x="5996850" y="2173206"/>
                <a:ext cx="157320" cy="4744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27B99B6-3635-4F46-8113-0F6D3987ECC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992530" y="2168886"/>
                  <a:ext cx="165960" cy="48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75B2801-B192-42E3-A4C2-88F7C0515F60}"/>
                    </a:ext>
                  </a:extLst>
                </p14:cNvPr>
                <p14:cNvContentPartPr/>
                <p14:nvPr/>
              </p14:nvContentPartPr>
              <p14:xfrm>
                <a:off x="6528930" y="2187966"/>
                <a:ext cx="146520" cy="40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75B2801-B192-42E3-A4C2-88F7C0515F6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24610" y="2183646"/>
                  <a:ext cx="1551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B6F92C-0FEB-4D24-99DF-F489155CDD33}"/>
                    </a:ext>
                  </a:extLst>
                </p14:cNvPr>
                <p14:cNvContentPartPr/>
                <p14:nvPr/>
              </p14:nvContentPartPr>
              <p14:xfrm>
                <a:off x="6726570" y="2431686"/>
                <a:ext cx="63000" cy="1990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B6F92C-0FEB-4D24-99DF-F489155CDD3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22250" y="2427366"/>
                  <a:ext cx="71640" cy="20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6073B4B-F58C-4A3C-A007-E76D7BE23A11}"/>
                  </a:ext>
                </a:extLst>
              </p14:cNvPr>
              <p14:cNvContentPartPr/>
              <p14:nvPr/>
            </p14:nvContentPartPr>
            <p14:xfrm>
              <a:off x="7122570" y="2343486"/>
              <a:ext cx="178920" cy="1004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6073B4B-F58C-4A3C-A007-E76D7BE23A1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118250" y="2339166"/>
                <a:ext cx="1875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E1F55B0-D802-4135-B509-4173B5F25285}"/>
              </a:ext>
            </a:extLst>
          </p:cNvPr>
          <p:cNvGrpSpPr/>
          <p:nvPr/>
        </p:nvGrpSpPr>
        <p:grpSpPr>
          <a:xfrm>
            <a:off x="7544850" y="2276166"/>
            <a:ext cx="834840" cy="312120"/>
            <a:chOff x="7544850" y="2276166"/>
            <a:chExt cx="834840" cy="312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9DCE9D7-BAF3-4BE0-A701-783A0048AEDC}"/>
                    </a:ext>
                  </a:extLst>
                </p14:cNvPr>
                <p14:cNvContentPartPr/>
                <p14:nvPr/>
              </p14:nvContentPartPr>
              <p14:xfrm>
                <a:off x="7544850" y="2320446"/>
                <a:ext cx="22320" cy="204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9DCE9D7-BAF3-4BE0-A701-783A0048AE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40530" y="2316126"/>
                  <a:ext cx="30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077667E-4F44-491A-921B-12F911D3907D}"/>
                    </a:ext>
                  </a:extLst>
                </p14:cNvPr>
                <p14:cNvContentPartPr/>
                <p14:nvPr/>
              </p14:nvContentPartPr>
              <p14:xfrm>
                <a:off x="7550610" y="2342406"/>
                <a:ext cx="165960" cy="178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077667E-4F44-491A-921B-12F911D390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46290" y="2338086"/>
                  <a:ext cx="174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92ED4F6-59EF-4619-BD4C-7BBFF27DAD1B}"/>
                    </a:ext>
                  </a:extLst>
                </p14:cNvPr>
                <p14:cNvContentPartPr/>
                <p14:nvPr/>
              </p14:nvContentPartPr>
              <p14:xfrm>
                <a:off x="7787130" y="2330526"/>
                <a:ext cx="220680" cy="2206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2ED4F6-59EF-4619-BD4C-7BBFF27DAD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82810" y="2326206"/>
                  <a:ext cx="229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2FF9F9-B8FC-4B17-B4B2-83C0558FA6B5}"/>
                    </a:ext>
                  </a:extLst>
                </p14:cNvPr>
                <p14:cNvContentPartPr/>
                <p14:nvPr/>
              </p14:nvContentPartPr>
              <p14:xfrm>
                <a:off x="8059650" y="2495766"/>
                <a:ext cx="51120" cy="788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2FF9F9-B8FC-4B17-B4B2-83C0558FA6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55330" y="2491446"/>
                  <a:ext cx="597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225A848-AFBD-48F7-9816-AC1D89B26CD5}"/>
                    </a:ext>
                  </a:extLst>
                </p14:cNvPr>
                <p14:cNvContentPartPr/>
                <p14:nvPr/>
              </p14:nvContentPartPr>
              <p14:xfrm>
                <a:off x="8203290" y="2276166"/>
                <a:ext cx="176400" cy="312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225A848-AFBD-48F7-9816-AC1D89B26CD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98970" y="2271846"/>
                  <a:ext cx="18504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F21B148-7365-4FFE-85AE-7351C7061360}"/>
              </a:ext>
            </a:extLst>
          </p:cNvPr>
          <p:cNvGrpSpPr/>
          <p:nvPr/>
        </p:nvGrpSpPr>
        <p:grpSpPr>
          <a:xfrm>
            <a:off x="7363410" y="2814366"/>
            <a:ext cx="334080" cy="764280"/>
            <a:chOff x="7363410" y="2814366"/>
            <a:chExt cx="334080" cy="76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955F38-62CD-41BA-B660-482504D99EA4}"/>
                    </a:ext>
                  </a:extLst>
                </p14:cNvPr>
                <p14:cNvContentPartPr/>
                <p14:nvPr/>
              </p14:nvContentPartPr>
              <p14:xfrm>
                <a:off x="7363410" y="3052686"/>
                <a:ext cx="221760" cy="13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955F38-62CD-41BA-B660-482504D99EA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359090" y="3048366"/>
                  <a:ext cx="2304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1D8C1E-37EF-4DCF-8182-1EDC21CAF953}"/>
                    </a:ext>
                  </a:extLst>
                </p14:cNvPr>
                <p14:cNvContentPartPr/>
                <p14:nvPr/>
              </p14:nvContentPartPr>
              <p14:xfrm>
                <a:off x="7411650" y="3059166"/>
                <a:ext cx="223920" cy="2246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1D8C1E-37EF-4DCF-8182-1EDC21CAF95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7330" y="3054846"/>
                  <a:ext cx="2325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1B0A3C2-6342-4B60-ABED-BBD0447EE9A2}"/>
                    </a:ext>
                  </a:extLst>
                </p14:cNvPr>
                <p14:cNvContentPartPr/>
                <p14:nvPr/>
              </p14:nvContentPartPr>
              <p14:xfrm>
                <a:off x="7469250" y="3406566"/>
                <a:ext cx="37800" cy="1720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1B0A3C2-6342-4B60-ABED-BBD0447EE9A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464930" y="3402246"/>
                  <a:ext cx="46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4A919A-A454-4701-9071-F85BE1B7D3EB}"/>
                    </a:ext>
                  </a:extLst>
                </p14:cNvPr>
                <p14:cNvContentPartPr/>
                <p14:nvPr/>
              </p14:nvContentPartPr>
              <p14:xfrm>
                <a:off x="7452330" y="3338886"/>
                <a:ext cx="200520" cy="1173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4A919A-A454-4701-9071-F85BE1B7D3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448010" y="3334566"/>
                  <a:ext cx="209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263DA2F-ED8F-43EE-A5E9-29FD4153255D}"/>
                    </a:ext>
                  </a:extLst>
                </p14:cNvPr>
                <p14:cNvContentPartPr/>
                <p14:nvPr/>
              </p14:nvContentPartPr>
              <p14:xfrm>
                <a:off x="7684530" y="3375246"/>
                <a:ext cx="12960" cy="856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263DA2F-ED8F-43EE-A5E9-29FD4153255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680210" y="3370926"/>
                  <a:ext cx="216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DCF60BE-6193-4E57-AFDB-D308C7C15C7E}"/>
                    </a:ext>
                  </a:extLst>
                </p14:cNvPr>
                <p14:cNvContentPartPr/>
                <p14:nvPr/>
              </p14:nvContentPartPr>
              <p14:xfrm>
                <a:off x="7460610" y="2814366"/>
                <a:ext cx="118800" cy="182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DCF60BE-6193-4E57-AFDB-D308C7C15C7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56290" y="2810046"/>
                  <a:ext cx="12744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74CE743-990B-493F-AD4F-7FF23CDCEB74}"/>
              </a:ext>
            </a:extLst>
          </p:cNvPr>
          <p:cNvGrpSpPr/>
          <p:nvPr/>
        </p:nvGrpSpPr>
        <p:grpSpPr>
          <a:xfrm>
            <a:off x="7949850" y="3078966"/>
            <a:ext cx="482400" cy="347040"/>
            <a:chOff x="7949850" y="3078966"/>
            <a:chExt cx="48240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A944AD9-D090-485D-B625-8C05D516118A}"/>
                    </a:ext>
                  </a:extLst>
                </p14:cNvPr>
                <p14:cNvContentPartPr/>
                <p14:nvPr/>
              </p14:nvContentPartPr>
              <p14:xfrm>
                <a:off x="7949850" y="3101646"/>
                <a:ext cx="19440" cy="160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A944AD9-D090-485D-B625-8C05D516118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45530" y="3097326"/>
                  <a:ext cx="280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7777363-6647-4CBD-9D6A-905204325EAD}"/>
                    </a:ext>
                  </a:extLst>
                </p14:cNvPr>
                <p14:cNvContentPartPr/>
                <p14:nvPr/>
              </p14:nvContentPartPr>
              <p14:xfrm>
                <a:off x="7957050" y="3078966"/>
                <a:ext cx="148680" cy="1882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7777363-6647-4CBD-9D6A-905204325EA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52730" y="3074646"/>
                  <a:ext cx="157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4657F1B-591C-4604-9FEC-66C41F3A35E3}"/>
                    </a:ext>
                  </a:extLst>
                </p14:cNvPr>
                <p14:cNvContentPartPr/>
                <p14:nvPr/>
              </p14:nvContentPartPr>
              <p14:xfrm>
                <a:off x="8198610" y="3211446"/>
                <a:ext cx="17280" cy="90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4657F1B-591C-4604-9FEC-66C41F3A35E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94290" y="3207126"/>
                  <a:ext cx="25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DE4C739-F6D3-4606-94C9-873AB43B2CF6}"/>
                    </a:ext>
                  </a:extLst>
                </p14:cNvPr>
                <p14:cNvContentPartPr/>
                <p14:nvPr/>
              </p14:nvContentPartPr>
              <p14:xfrm>
                <a:off x="8191050" y="3126126"/>
                <a:ext cx="33480" cy="187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DE4C739-F6D3-4606-94C9-873AB43B2CF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86730" y="3121806"/>
                  <a:ext cx="42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9E27015-8275-474F-BE67-2F02E05C3957}"/>
                    </a:ext>
                  </a:extLst>
                </p14:cNvPr>
                <p14:cNvContentPartPr/>
                <p14:nvPr/>
              </p14:nvContentPartPr>
              <p14:xfrm>
                <a:off x="8278890" y="3283806"/>
                <a:ext cx="43920" cy="457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9E27015-8275-474F-BE67-2F02E05C395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274570" y="3279486"/>
                  <a:ext cx="5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9BE23EE-32DD-412E-9D15-F17AC9AD9A5A}"/>
                    </a:ext>
                  </a:extLst>
                </p14:cNvPr>
                <p14:cNvContentPartPr/>
                <p14:nvPr/>
              </p14:nvContentPartPr>
              <p14:xfrm>
                <a:off x="8382210" y="3157446"/>
                <a:ext cx="50040" cy="268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9BE23EE-32DD-412E-9D15-F17AC9AD9A5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377890" y="3153126"/>
                  <a:ext cx="58680" cy="27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B035EA5-28DA-4889-8A2A-41D0EE20497F}"/>
              </a:ext>
            </a:extLst>
          </p:cNvPr>
          <p:cNvGrpSpPr/>
          <p:nvPr/>
        </p:nvGrpSpPr>
        <p:grpSpPr>
          <a:xfrm>
            <a:off x="8569770" y="3124686"/>
            <a:ext cx="232560" cy="308520"/>
            <a:chOff x="8569770" y="3124686"/>
            <a:chExt cx="232560" cy="30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1BA0C2-9288-4314-904E-837D519784E7}"/>
                    </a:ext>
                  </a:extLst>
                </p14:cNvPr>
                <p14:cNvContentPartPr/>
                <p14:nvPr/>
              </p14:nvContentPartPr>
              <p14:xfrm>
                <a:off x="8570850" y="3124686"/>
                <a:ext cx="72720" cy="1512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1BA0C2-9288-4314-904E-837D519784E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566530" y="3120366"/>
                  <a:ext cx="81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2751B68-0BF3-45D9-8023-4DB5AE725B6C}"/>
                    </a:ext>
                  </a:extLst>
                </p14:cNvPr>
                <p14:cNvContentPartPr/>
                <p14:nvPr/>
              </p14:nvContentPartPr>
              <p14:xfrm>
                <a:off x="8569770" y="3140166"/>
                <a:ext cx="91440" cy="120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2751B68-0BF3-45D9-8023-4DB5AE725B6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5450" y="3135846"/>
                  <a:ext cx="100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526D5A-DE9C-4E28-9391-E44CE593CECA}"/>
                    </a:ext>
                  </a:extLst>
                </p14:cNvPr>
                <p14:cNvContentPartPr/>
                <p14:nvPr/>
              </p14:nvContentPartPr>
              <p14:xfrm>
                <a:off x="8680290" y="3145926"/>
                <a:ext cx="122040" cy="287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526D5A-DE9C-4E28-9391-E44CE593CE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75970" y="3141606"/>
                  <a:ext cx="13068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3B63A8B-10D7-4166-AFDB-795434D1B403}"/>
              </a:ext>
            </a:extLst>
          </p:cNvPr>
          <p:cNvGrpSpPr/>
          <p:nvPr/>
        </p:nvGrpSpPr>
        <p:grpSpPr>
          <a:xfrm>
            <a:off x="6110610" y="2794926"/>
            <a:ext cx="1000080" cy="823320"/>
            <a:chOff x="6110610" y="2794926"/>
            <a:chExt cx="1000080" cy="82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7F3749E-626D-4A7D-8251-44E8C60D4DD5}"/>
                    </a:ext>
                  </a:extLst>
                </p14:cNvPr>
                <p14:cNvContentPartPr/>
                <p14:nvPr/>
              </p14:nvContentPartPr>
              <p14:xfrm>
                <a:off x="6346410" y="3086886"/>
                <a:ext cx="27360" cy="1753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7F3749E-626D-4A7D-8251-44E8C60D4DD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42090" y="3082566"/>
                  <a:ext cx="36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5970A71-C36B-458D-BDE6-6FC6F4B7F11C}"/>
                    </a:ext>
                  </a:extLst>
                </p14:cNvPr>
                <p14:cNvContentPartPr/>
                <p14:nvPr/>
              </p14:nvContentPartPr>
              <p14:xfrm>
                <a:off x="6331650" y="3048726"/>
                <a:ext cx="178200" cy="236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5970A71-C36B-458D-BDE6-6FC6F4B7F1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27330" y="3044406"/>
                  <a:ext cx="1868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D5B8667-23D0-4311-9DD5-60E984E2885B}"/>
                    </a:ext>
                  </a:extLst>
                </p14:cNvPr>
                <p14:cNvContentPartPr/>
                <p14:nvPr/>
              </p14:nvContentPartPr>
              <p14:xfrm>
                <a:off x="6581490" y="3150606"/>
                <a:ext cx="62280" cy="1288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D5B8667-23D0-4311-9DD5-60E984E2885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577170" y="3146286"/>
                  <a:ext cx="7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77C6A30-478B-484E-B406-14B0EAE2594C}"/>
                    </a:ext>
                  </a:extLst>
                </p14:cNvPr>
                <p14:cNvContentPartPr/>
                <p14:nvPr/>
              </p14:nvContentPartPr>
              <p14:xfrm>
                <a:off x="6204210" y="2970246"/>
                <a:ext cx="463680" cy="417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77C6A30-478B-484E-B406-14B0EAE2594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99890" y="2965926"/>
                  <a:ext cx="472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3BB62D9-9F06-407A-A51E-A548E82967F8}"/>
                    </a:ext>
                  </a:extLst>
                </p14:cNvPr>
                <p14:cNvContentPartPr/>
                <p14:nvPr/>
              </p14:nvContentPartPr>
              <p14:xfrm>
                <a:off x="6667170" y="3011286"/>
                <a:ext cx="214920" cy="3765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3BB62D9-9F06-407A-A51E-A548E82967F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662850" y="3006966"/>
                  <a:ext cx="2235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9D5E205-DFE8-4807-BC4C-01088626E021}"/>
                    </a:ext>
                  </a:extLst>
                </p14:cNvPr>
                <p14:cNvContentPartPr/>
                <p14:nvPr/>
              </p14:nvContentPartPr>
              <p14:xfrm>
                <a:off x="7019970" y="3194526"/>
                <a:ext cx="90720" cy="83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9D5E205-DFE8-4807-BC4C-01088626E02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015650" y="3190206"/>
                  <a:ext cx="99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A8837187-BE19-4688-88B0-93D606EBC0B9}"/>
                    </a:ext>
                  </a:extLst>
                </p14:cNvPr>
                <p14:cNvContentPartPr/>
                <p14:nvPr/>
              </p14:nvContentPartPr>
              <p14:xfrm>
                <a:off x="6110610" y="2881686"/>
                <a:ext cx="814320" cy="7365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A8837187-BE19-4688-88B0-93D606EBC0B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06290" y="2877366"/>
                  <a:ext cx="82296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22BBA11-1BFF-4C23-9507-9B2E1466CC43}"/>
                    </a:ext>
                  </a:extLst>
                </p14:cNvPr>
                <p14:cNvContentPartPr/>
                <p14:nvPr/>
              </p14:nvContentPartPr>
              <p14:xfrm>
                <a:off x="6121050" y="2794926"/>
                <a:ext cx="855000" cy="7617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22BBA11-1BFF-4C23-9507-9B2E1466CC4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16730" y="2790606"/>
                  <a:ext cx="863640" cy="77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92090D9-09FC-4EE4-A453-DFC2C4702B24}"/>
                  </a:ext>
                </a:extLst>
              </p14:cNvPr>
              <p14:cNvContentPartPr/>
              <p14:nvPr/>
            </p14:nvContentPartPr>
            <p14:xfrm>
              <a:off x="9264570" y="3190566"/>
              <a:ext cx="234720" cy="1436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92090D9-09FC-4EE4-A453-DFC2C4702B24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260250" y="3186246"/>
                <a:ext cx="243360" cy="15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46BE76C-AAFC-411E-B4FB-29AE48AEC8A5}"/>
              </a:ext>
            </a:extLst>
          </p:cNvPr>
          <p:cNvGrpSpPr/>
          <p:nvPr/>
        </p:nvGrpSpPr>
        <p:grpSpPr>
          <a:xfrm>
            <a:off x="9756330" y="3092286"/>
            <a:ext cx="992160" cy="406440"/>
            <a:chOff x="9756330" y="3092286"/>
            <a:chExt cx="992160" cy="40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127CA7-1186-4472-8592-A6F74224D59D}"/>
                    </a:ext>
                  </a:extLst>
                </p14:cNvPr>
                <p14:cNvContentPartPr/>
                <p14:nvPr/>
              </p14:nvContentPartPr>
              <p14:xfrm>
                <a:off x="9756330" y="3156006"/>
                <a:ext cx="19080" cy="214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127CA7-1186-4472-8592-A6F74224D5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52010" y="3151686"/>
                  <a:ext cx="27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E271D0-C6F0-4D8F-A7C9-D7E359409A27}"/>
                    </a:ext>
                  </a:extLst>
                </p14:cNvPr>
                <p14:cNvContentPartPr/>
                <p14:nvPr/>
              </p14:nvContentPartPr>
              <p14:xfrm>
                <a:off x="9779730" y="3113886"/>
                <a:ext cx="379800" cy="2689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E271D0-C6F0-4D8F-A7C9-D7E359409A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775410" y="3109566"/>
                  <a:ext cx="3884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689A04F-A3B5-4D2B-A7E1-1F2A9680F564}"/>
                    </a:ext>
                  </a:extLst>
                </p14:cNvPr>
                <p14:cNvContentPartPr/>
                <p14:nvPr/>
              </p14:nvContentPartPr>
              <p14:xfrm>
                <a:off x="10220730" y="3213966"/>
                <a:ext cx="86400" cy="13680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689A04F-A3B5-4D2B-A7E1-1F2A9680F5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16410" y="3209646"/>
                  <a:ext cx="950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A842FBA-0D1A-4AC4-A6F5-54BAE1CE88CB}"/>
                    </a:ext>
                  </a:extLst>
                </p14:cNvPr>
                <p14:cNvContentPartPr/>
                <p14:nvPr/>
              </p14:nvContentPartPr>
              <p14:xfrm>
                <a:off x="10359690" y="3224046"/>
                <a:ext cx="180000" cy="1767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A842FBA-0D1A-4AC4-A6F5-54BAE1CE88C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55370" y="3219726"/>
                  <a:ext cx="188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27E5D9F-032D-41DB-8AFD-7D70A13F3466}"/>
                    </a:ext>
                  </a:extLst>
                </p14:cNvPr>
                <p14:cNvContentPartPr/>
                <p14:nvPr/>
              </p14:nvContentPartPr>
              <p14:xfrm>
                <a:off x="10618890" y="3092286"/>
                <a:ext cx="129600" cy="4064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27E5D9F-032D-41DB-8AFD-7D70A13F34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614570" y="3087966"/>
                  <a:ext cx="138240" cy="41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397D26-8A99-4DBA-BD9B-83F3B61DE1D2}"/>
              </a:ext>
            </a:extLst>
          </p:cNvPr>
          <p:cNvGrpSpPr/>
          <p:nvPr/>
        </p:nvGrpSpPr>
        <p:grpSpPr>
          <a:xfrm>
            <a:off x="4537770" y="4276686"/>
            <a:ext cx="238680" cy="241200"/>
            <a:chOff x="4537770" y="4276686"/>
            <a:chExt cx="238680" cy="24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7DD6B42-4FEE-4AD5-8B44-3FEF28907C6E}"/>
                    </a:ext>
                  </a:extLst>
                </p14:cNvPr>
                <p14:cNvContentPartPr/>
                <p14:nvPr/>
              </p14:nvContentPartPr>
              <p14:xfrm>
                <a:off x="4537770" y="4276686"/>
                <a:ext cx="100800" cy="2109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7DD6B42-4FEE-4AD5-8B44-3FEF28907C6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533450" y="4272366"/>
                  <a:ext cx="1094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8FF1CEE-8BFC-410B-8735-8819486D00AF}"/>
                    </a:ext>
                  </a:extLst>
                </p14:cNvPr>
                <p14:cNvContentPartPr/>
                <p14:nvPr/>
              </p14:nvContentPartPr>
              <p14:xfrm>
                <a:off x="4538850" y="4308726"/>
                <a:ext cx="170280" cy="1926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8FF1CEE-8BFC-410B-8735-8819486D00A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34530" y="4304406"/>
                  <a:ext cx="1789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26E4FAA-6248-4D34-B11F-BB970BAB7156}"/>
                    </a:ext>
                  </a:extLst>
                </p14:cNvPr>
                <p14:cNvContentPartPr/>
                <p14:nvPr/>
              </p14:nvContentPartPr>
              <p14:xfrm>
                <a:off x="4737210" y="4336446"/>
                <a:ext cx="39240" cy="1814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26E4FAA-6248-4D34-B11F-BB970BAB71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32890" y="4332126"/>
                  <a:ext cx="4788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982C5B-5D27-4BA4-816C-C7307385DAC9}"/>
              </a:ext>
            </a:extLst>
          </p:cNvPr>
          <p:cNvGrpSpPr/>
          <p:nvPr/>
        </p:nvGrpSpPr>
        <p:grpSpPr>
          <a:xfrm>
            <a:off x="4988850" y="4213326"/>
            <a:ext cx="892800" cy="295560"/>
            <a:chOff x="4988850" y="4213326"/>
            <a:chExt cx="892800" cy="29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EBD5D3A-B3CE-4C34-AC31-977805497519}"/>
                    </a:ext>
                  </a:extLst>
                </p14:cNvPr>
                <p14:cNvContentPartPr/>
                <p14:nvPr/>
              </p14:nvContentPartPr>
              <p14:xfrm>
                <a:off x="4988850" y="4314846"/>
                <a:ext cx="128880" cy="16344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EBD5D3A-B3CE-4C34-AC31-9778054975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84530" y="4310526"/>
                  <a:ext cx="137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3A1653F-71BF-4D15-945D-D1FE2EA5E70C}"/>
                    </a:ext>
                  </a:extLst>
                </p14:cNvPr>
                <p14:cNvContentPartPr/>
                <p14:nvPr/>
              </p14:nvContentPartPr>
              <p14:xfrm>
                <a:off x="5007210" y="4369206"/>
                <a:ext cx="97200" cy="313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3A1653F-71BF-4D15-945D-D1FE2EA5E7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002890" y="4364886"/>
                  <a:ext cx="1058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2E6F47BF-7350-4525-A451-9D843972156A}"/>
                    </a:ext>
                  </a:extLst>
                </p14:cNvPr>
                <p14:cNvContentPartPr/>
                <p14:nvPr/>
              </p14:nvContentPartPr>
              <p14:xfrm>
                <a:off x="5199090" y="4236366"/>
                <a:ext cx="157680" cy="272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2E6F47BF-7350-4525-A451-9D843972156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194770" y="4232046"/>
                  <a:ext cx="16632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C1F2ACC-ADA5-4F4A-8386-44862B247B80}"/>
                    </a:ext>
                  </a:extLst>
                </p14:cNvPr>
                <p14:cNvContentPartPr/>
                <p14:nvPr/>
              </p14:nvContentPartPr>
              <p14:xfrm>
                <a:off x="5411490" y="4312686"/>
                <a:ext cx="302760" cy="159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C1F2ACC-ADA5-4F4A-8386-44862B247B8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407170" y="4308366"/>
                  <a:ext cx="311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19FD36A-CAAC-4961-80F2-486233BBB708}"/>
                    </a:ext>
                  </a:extLst>
                </p14:cNvPr>
                <p14:cNvContentPartPr/>
                <p14:nvPr/>
              </p14:nvContentPartPr>
              <p14:xfrm>
                <a:off x="5717850" y="4213326"/>
                <a:ext cx="163800" cy="2919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19FD36A-CAAC-4961-80F2-486233BBB70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713530" y="4209006"/>
                  <a:ext cx="172440" cy="30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7320955-5EF4-47DC-998D-6F663F579F08}"/>
              </a:ext>
            </a:extLst>
          </p:cNvPr>
          <p:cNvGrpSpPr/>
          <p:nvPr/>
        </p:nvGrpSpPr>
        <p:grpSpPr>
          <a:xfrm>
            <a:off x="6971370" y="4110366"/>
            <a:ext cx="1345680" cy="723960"/>
            <a:chOff x="6971370" y="4110366"/>
            <a:chExt cx="1345680" cy="7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B4CD17A3-167E-46C5-89B2-60DC9E21AE15}"/>
                    </a:ext>
                  </a:extLst>
                </p14:cNvPr>
                <p14:cNvContentPartPr/>
                <p14:nvPr/>
              </p14:nvContentPartPr>
              <p14:xfrm>
                <a:off x="6971370" y="4110366"/>
                <a:ext cx="1345680" cy="5493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B4CD17A3-167E-46C5-89B2-60DC9E21AE1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67050" y="4106046"/>
                  <a:ext cx="13543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E564357-17A4-4498-BFBE-7AD4B3740147}"/>
                    </a:ext>
                  </a:extLst>
                </p14:cNvPr>
                <p14:cNvContentPartPr/>
                <p14:nvPr/>
              </p14:nvContentPartPr>
              <p14:xfrm>
                <a:off x="8123730" y="4518966"/>
                <a:ext cx="20880" cy="1152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E564357-17A4-4498-BFBE-7AD4B374014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119410" y="4514646"/>
                  <a:ext cx="295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C6A29C-4B24-48AD-B49A-0968018A268D}"/>
                    </a:ext>
                  </a:extLst>
                </p14:cNvPr>
                <p14:cNvContentPartPr/>
                <p14:nvPr/>
              </p14:nvContentPartPr>
              <p14:xfrm>
                <a:off x="8110050" y="4718766"/>
                <a:ext cx="13320" cy="108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C6A29C-4B24-48AD-B49A-0968018A268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105730" y="4714446"/>
                  <a:ext cx="2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C767039-5DCC-4F3E-965C-7060F9EEDCB9}"/>
                    </a:ext>
                  </a:extLst>
                </p14:cNvPr>
                <p14:cNvContentPartPr/>
                <p14:nvPr/>
              </p14:nvContentPartPr>
              <p14:xfrm>
                <a:off x="8106450" y="4728126"/>
                <a:ext cx="114480" cy="106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C767039-5DCC-4F3E-965C-7060F9EEDCB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102130" y="4723806"/>
                  <a:ext cx="12312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B1339F6-CC85-4265-A74B-E57DA61C6488}"/>
              </a:ext>
            </a:extLst>
          </p:cNvPr>
          <p:cNvGrpSpPr/>
          <p:nvPr/>
        </p:nvGrpSpPr>
        <p:grpSpPr>
          <a:xfrm>
            <a:off x="1654890" y="4939446"/>
            <a:ext cx="495360" cy="249480"/>
            <a:chOff x="1654890" y="4939446"/>
            <a:chExt cx="495360" cy="24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EA70B2E-87FC-4096-9300-05BFF7B9F2B9}"/>
                    </a:ext>
                  </a:extLst>
                </p14:cNvPr>
                <p14:cNvContentPartPr/>
                <p14:nvPr/>
              </p14:nvContentPartPr>
              <p14:xfrm>
                <a:off x="1654890" y="4962126"/>
                <a:ext cx="28440" cy="217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EA70B2E-87FC-4096-9300-05BFF7B9F2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50570" y="4957806"/>
                  <a:ext cx="37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33A9D4-CF24-4DF0-9D09-D35AF59E51A4}"/>
                    </a:ext>
                  </a:extLst>
                </p14:cNvPr>
                <p14:cNvContentPartPr/>
                <p14:nvPr/>
              </p14:nvContentPartPr>
              <p14:xfrm>
                <a:off x="1679370" y="5073726"/>
                <a:ext cx="169560" cy="75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33A9D4-CF24-4DF0-9D09-D35AF59E51A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675050" y="5069406"/>
                  <a:ext cx="1782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55BA0A9-0757-49F8-9E72-2DDC3B6C2B49}"/>
                    </a:ext>
                  </a:extLst>
                </p14:cNvPr>
                <p14:cNvContentPartPr/>
                <p14:nvPr/>
              </p14:nvContentPartPr>
              <p14:xfrm>
                <a:off x="1830210" y="4939446"/>
                <a:ext cx="320040" cy="249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55BA0A9-0757-49F8-9E72-2DDC3B6C2B4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25890" y="4935126"/>
                  <a:ext cx="328680" cy="25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7BBA28AF-258F-41E8-A1CC-685E78EA4D39}"/>
              </a:ext>
            </a:extLst>
          </p:cNvPr>
          <p:cNvGrpSpPr/>
          <p:nvPr/>
        </p:nvGrpSpPr>
        <p:grpSpPr>
          <a:xfrm>
            <a:off x="2512410" y="4886166"/>
            <a:ext cx="372240" cy="293040"/>
            <a:chOff x="2512410" y="4886166"/>
            <a:chExt cx="372240" cy="29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E071FC-CBFE-4453-B65B-C6D0E2E6397A}"/>
                    </a:ext>
                  </a:extLst>
                </p14:cNvPr>
                <p14:cNvContentPartPr/>
                <p14:nvPr/>
              </p14:nvContentPartPr>
              <p14:xfrm>
                <a:off x="2512410" y="4978686"/>
                <a:ext cx="132120" cy="178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E071FC-CBFE-4453-B65B-C6D0E2E6397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508090" y="4974366"/>
                  <a:ext cx="1407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A3DB5F50-DEFB-4161-A5CA-81345D6320C5}"/>
                    </a:ext>
                  </a:extLst>
                </p14:cNvPr>
                <p14:cNvContentPartPr/>
                <p14:nvPr/>
              </p14:nvContentPartPr>
              <p14:xfrm>
                <a:off x="2564250" y="5093166"/>
                <a:ext cx="122400" cy="716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A3DB5F50-DEFB-4161-A5CA-81345D6320C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59930" y="5088846"/>
                  <a:ext cx="131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1DDEB0F-0443-4A25-AB71-8D8A99B8D336}"/>
                    </a:ext>
                  </a:extLst>
                </p14:cNvPr>
                <p14:cNvContentPartPr/>
                <p14:nvPr/>
              </p14:nvContentPartPr>
              <p14:xfrm>
                <a:off x="2762610" y="4886166"/>
                <a:ext cx="122040" cy="2930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1DDEB0F-0443-4A25-AB71-8D8A99B8D336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8290" y="4881846"/>
                  <a:ext cx="130680" cy="30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34DEBB0-14BC-4260-818B-B52A14B9EE88}"/>
              </a:ext>
            </a:extLst>
          </p:cNvPr>
          <p:cNvGrpSpPr/>
          <p:nvPr/>
        </p:nvGrpSpPr>
        <p:grpSpPr>
          <a:xfrm>
            <a:off x="4438770" y="4927566"/>
            <a:ext cx="1355040" cy="516600"/>
            <a:chOff x="4438770" y="4927566"/>
            <a:chExt cx="1355040" cy="51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03746A1-E94B-467B-A4BD-E700A184D549}"/>
                    </a:ext>
                  </a:extLst>
                </p14:cNvPr>
                <p14:cNvContentPartPr/>
                <p14:nvPr/>
              </p14:nvContentPartPr>
              <p14:xfrm>
                <a:off x="4438770" y="5112606"/>
                <a:ext cx="197640" cy="28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03746A1-E94B-467B-A4BD-E700A184D54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434450" y="5108286"/>
                  <a:ext cx="206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2A70AA1-0570-4175-B011-8A6E11DB67BF}"/>
                    </a:ext>
                  </a:extLst>
                </p14:cNvPr>
                <p14:cNvContentPartPr/>
                <p14:nvPr/>
              </p14:nvContentPartPr>
              <p14:xfrm>
                <a:off x="4478370" y="5121606"/>
                <a:ext cx="168840" cy="2930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2A70AA1-0570-4175-B011-8A6E11DB67B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474050" y="5117286"/>
                  <a:ext cx="1774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898974A2-DDD8-424F-A3F7-2E75C9871574}"/>
                    </a:ext>
                  </a:extLst>
                </p14:cNvPr>
                <p14:cNvContentPartPr/>
                <p14:nvPr/>
              </p14:nvContentPartPr>
              <p14:xfrm>
                <a:off x="4536690" y="5384406"/>
                <a:ext cx="105120" cy="26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898974A2-DDD8-424F-A3F7-2E75C98715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532370" y="5380086"/>
                  <a:ext cx="1137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A282920-5DDA-4A8B-8925-F24A7F861A41}"/>
                    </a:ext>
                  </a:extLst>
                </p14:cNvPr>
                <p14:cNvContentPartPr/>
                <p14:nvPr/>
              </p14:nvContentPartPr>
              <p14:xfrm>
                <a:off x="4758090" y="5091366"/>
                <a:ext cx="145440" cy="3528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A282920-5DDA-4A8B-8925-F24A7F861A4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753770" y="5087046"/>
                  <a:ext cx="15408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A3DAF7D-53EC-4BB8-9726-84EF5867AA4A}"/>
                    </a:ext>
                  </a:extLst>
                </p14:cNvPr>
                <p14:cNvContentPartPr/>
                <p14:nvPr/>
              </p14:nvContentPartPr>
              <p14:xfrm>
                <a:off x="5012970" y="5232486"/>
                <a:ext cx="175680" cy="1814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A3DAF7D-53EC-4BB8-9726-84EF5867AA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008650" y="5228166"/>
                  <a:ext cx="1843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648E549-6AAD-4DE3-B54F-C5C5B146C13D}"/>
                    </a:ext>
                  </a:extLst>
                </p14:cNvPr>
                <p14:cNvContentPartPr/>
                <p14:nvPr/>
              </p14:nvContentPartPr>
              <p14:xfrm>
                <a:off x="5252370" y="4940166"/>
                <a:ext cx="91440" cy="2131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648E549-6AAD-4DE3-B54F-C5C5B146C13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248050" y="4935846"/>
                  <a:ext cx="1000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AA7346-A4B6-4617-B5F1-67685EB8CFD1}"/>
                    </a:ext>
                  </a:extLst>
                </p14:cNvPr>
                <p14:cNvContentPartPr/>
                <p14:nvPr/>
              </p14:nvContentPartPr>
              <p14:xfrm>
                <a:off x="5190810" y="5003526"/>
                <a:ext cx="133560" cy="10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AA7346-A4B6-4617-B5F1-67685EB8CFD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86490" y="4999206"/>
                  <a:ext cx="142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A338414-28E6-430F-8E6A-CB476810921B}"/>
                    </a:ext>
                  </a:extLst>
                </p14:cNvPr>
                <p14:cNvContentPartPr/>
                <p14:nvPr/>
              </p14:nvContentPartPr>
              <p14:xfrm>
                <a:off x="5441010" y="4927566"/>
                <a:ext cx="78840" cy="197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A338414-28E6-430F-8E6A-CB476810921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36690" y="4923246"/>
                  <a:ext cx="87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449E183-E192-4925-A25B-9AFE0947E155}"/>
                    </a:ext>
                  </a:extLst>
                </p14:cNvPr>
                <p14:cNvContentPartPr/>
                <p14:nvPr/>
              </p14:nvContentPartPr>
              <p14:xfrm>
                <a:off x="5429130" y="4943766"/>
                <a:ext cx="140400" cy="1818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449E183-E192-4925-A25B-9AFE0947E15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24810" y="4939446"/>
                  <a:ext cx="149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C2B0CE3-52B9-4FD3-9AB2-B9E7CDB9835A}"/>
                    </a:ext>
                  </a:extLst>
                </p14:cNvPr>
                <p14:cNvContentPartPr/>
                <p14:nvPr/>
              </p14:nvContentPartPr>
              <p14:xfrm>
                <a:off x="5687970" y="5083086"/>
                <a:ext cx="105840" cy="3592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C2B0CE3-52B9-4FD3-9AB2-B9E7CDB983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683650" y="5078766"/>
                  <a:ext cx="114480" cy="36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70453F6-4DB3-4F4F-879F-28B550AF668A}"/>
              </a:ext>
            </a:extLst>
          </p:cNvPr>
          <p:cNvGrpSpPr/>
          <p:nvPr/>
        </p:nvGrpSpPr>
        <p:grpSpPr>
          <a:xfrm>
            <a:off x="6922050" y="5174526"/>
            <a:ext cx="896400" cy="239040"/>
            <a:chOff x="6922050" y="5174526"/>
            <a:chExt cx="896400" cy="23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18F6520-358A-4D11-9A6D-63CFC43A6F6A}"/>
                    </a:ext>
                  </a:extLst>
                </p14:cNvPr>
                <p14:cNvContentPartPr/>
                <p14:nvPr/>
              </p14:nvContentPartPr>
              <p14:xfrm>
                <a:off x="6923490" y="5205846"/>
                <a:ext cx="15120" cy="207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18F6520-358A-4D11-9A6D-63CFC43A6F6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919170" y="5201526"/>
                  <a:ext cx="2376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06B72EBF-EAAA-43A7-BBE7-E48B015171C3}"/>
                    </a:ext>
                  </a:extLst>
                </p14:cNvPr>
                <p14:cNvContentPartPr/>
                <p14:nvPr/>
              </p14:nvContentPartPr>
              <p14:xfrm>
                <a:off x="6922050" y="5174526"/>
                <a:ext cx="206640" cy="2044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06B72EBF-EAAA-43A7-BBE7-E48B015171C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17730" y="5170206"/>
                  <a:ext cx="2152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BF5DF88-01B4-48B5-8311-8CF90DFB6A8A}"/>
                    </a:ext>
                  </a:extLst>
                </p14:cNvPr>
                <p14:cNvContentPartPr/>
                <p14:nvPr/>
              </p14:nvContentPartPr>
              <p14:xfrm>
                <a:off x="7147410" y="5269566"/>
                <a:ext cx="118080" cy="1173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BF5DF88-01B4-48B5-8311-8CF90DFB6A8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143090" y="5265246"/>
                  <a:ext cx="12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D46BD01-5584-4FE7-8A99-465593B91603}"/>
                    </a:ext>
                  </a:extLst>
                </p14:cNvPr>
                <p14:cNvContentPartPr/>
                <p14:nvPr/>
              </p14:nvContentPartPr>
              <p14:xfrm>
                <a:off x="7292850" y="5289006"/>
                <a:ext cx="65160" cy="113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D46BD01-5584-4FE7-8A99-465593B9160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288530" y="5284686"/>
                  <a:ext cx="73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51C1719-9365-4F59-B0AC-70F76FDE5E99}"/>
                    </a:ext>
                  </a:extLst>
                </p14:cNvPr>
                <p14:cNvContentPartPr/>
                <p14:nvPr/>
              </p14:nvContentPartPr>
              <p14:xfrm>
                <a:off x="7449450" y="5195406"/>
                <a:ext cx="108720" cy="1980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51C1719-9365-4F59-B0AC-70F76FDE5E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445130" y="5191086"/>
                  <a:ext cx="117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3BE9BAE-D26C-405E-934E-91C2F3237309}"/>
                    </a:ext>
                  </a:extLst>
                </p14:cNvPr>
                <p14:cNvContentPartPr/>
                <p14:nvPr/>
              </p14:nvContentPartPr>
              <p14:xfrm>
                <a:off x="7572930" y="5285766"/>
                <a:ext cx="91080" cy="90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3BE9BAE-D26C-405E-934E-91C2F323730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68610" y="5281446"/>
                  <a:ext cx="99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5D470DC-C0E9-4D62-BD00-B32115C4F966}"/>
                    </a:ext>
                  </a:extLst>
                </p14:cNvPr>
                <p14:cNvContentPartPr/>
                <p14:nvPr/>
              </p14:nvContentPartPr>
              <p14:xfrm>
                <a:off x="7711530" y="5217726"/>
                <a:ext cx="106920" cy="154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5D470DC-C0E9-4D62-BD00-B32115C4F96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707210" y="5213406"/>
                  <a:ext cx="11556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D98298D-5834-404B-8749-B2A2AD3CB005}"/>
              </a:ext>
            </a:extLst>
          </p:cNvPr>
          <p:cNvGrpSpPr/>
          <p:nvPr/>
        </p:nvGrpSpPr>
        <p:grpSpPr>
          <a:xfrm>
            <a:off x="8346930" y="5136726"/>
            <a:ext cx="1647000" cy="387720"/>
            <a:chOff x="8346930" y="5136726"/>
            <a:chExt cx="1647000" cy="387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25BC0C-D23A-46F5-B8CC-0F6F18D060B3}"/>
                    </a:ext>
                  </a:extLst>
                </p14:cNvPr>
                <p14:cNvContentPartPr/>
                <p14:nvPr/>
              </p14:nvContentPartPr>
              <p14:xfrm>
                <a:off x="8367450" y="5163006"/>
                <a:ext cx="57240" cy="2869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25BC0C-D23A-46F5-B8CC-0F6F18D060B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363130" y="5158686"/>
                  <a:ext cx="658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1DA346F-9962-41E9-A55D-C2F6C251ECB2}"/>
                    </a:ext>
                  </a:extLst>
                </p14:cNvPr>
                <p14:cNvContentPartPr/>
                <p14:nvPr/>
              </p14:nvContentPartPr>
              <p14:xfrm>
                <a:off x="8346930" y="5155446"/>
                <a:ext cx="275400" cy="2314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1DA346F-9962-41E9-A55D-C2F6C251ECB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342610" y="5151126"/>
                  <a:ext cx="284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14587C1-B41A-4984-A845-70C041450E6E}"/>
                    </a:ext>
                  </a:extLst>
                </p14:cNvPr>
                <p14:cNvContentPartPr/>
                <p14:nvPr/>
              </p14:nvContentPartPr>
              <p14:xfrm>
                <a:off x="8697210" y="5136726"/>
                <a:ext cx="123480" cy="2768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14587C1-B41A-4984-A845-70C041450E6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92890" y="5132406"/>
                  <a:ext cx="1321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2BEBC1E-6982-4E9C-BC55-79E6516F0576}"/>
                    </a:ext>
                  </a:extLst>
                </p14:cNvPr>
                <p14:cNvContentPartPr/>
                <p14:nvPr/>
              </p14:nvContentPartPr>
              <p14:xfrm>
                <a:off x="8854890" y="5172366"/>
                <a:ext cx="167040" cy="2462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2BEBC1E-6982-4E9C-BC55-79E6516F05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850570" y="5168046"/>
                  <a:ext cx="175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74F9EF-A90E-4E88-8BBD-025BD2D5FA32}"/>
                    </a:ext>
                  </a:extLst>
                </p14:cNvPr>
                <p14:cNvContentPartPr/>
                <p14:nvPr/>
              </p14:nvContentPartPr>
              <p14:xfrm>
                <a:off x="9114810" y="5250126"/>
                <a:ext cx="120960" cy="1530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74F9EF-A90E-4E88-8BBD-025BD2D5FA32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0490" y="5245806"/>
                  <a:ext cx="1296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1C67958-0B0E-42B6-9C0D-D149422E2E5B}"/>
                    </a:ext>
                  </a:extLst>
                </p14:cNvPr>
                <p14:cNvContentPartPr/>
                <p14:nvPr/>
              </p14:nvContentPartPr>
              <p14:xfrm>
                <a:off x="9168090" y="5384046"/>
                <a:ext cx="93600" cy="68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1C67958-0B0E-42B6-9C0D-D149422E2E5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63770" y="5379726"/>
                  <a:ext cx="10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604CB-B929-4E7B-AD2F-CCE158DD1ED3}"/>
                    </a:ext>
                  </a:extLst>
                </p14:cNvPr>
                <p14:cNvContentPartPr/>
                <p14:nvPr/>
              </p14:nvContentPartPr>
              <p14:xfrm>
                <a:off x="9351330" y="5323926"/>
                <a:ext cx="168840" cy="1360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604CB-B929-4E7B-AD2F-CCE158DD1ED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47010" y="5319606"/>
                  <a:ext cx="1774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D97C1E8-278A-47DD-B2F0-1643E4998F1C}"/>
                    </a:ext>
                  </a:extLst>
                </p14:cNvPr>
                <p14:cNvContentPartPr/>
                <p14:nvPr/>
              </p14:nvContentPartPr>
              <p14:xfrm>
                <a:off x="9551850" y="5181726"/>
                <a:ext cx="442080" cy="34272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D97C1E8-278A-47DD-B2F0-1643E4998F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47530" y="5177406"/>
                  <a:ext cx="4507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4125422-337D-494A-8923-931A00710990}"/>
                    </a:ext>
                  </a:extLst>
                </p14:cNvPr>
                <p14:cNvContentPartPr/>
                <p14:nvPr/>
              </p14:nvContentPartPr>
              <p14:xfrm>
                <a:off x="9896010" y="5407086"/>
                <a:ext cx="84600" cy="69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4125422-337D-494A-8923-931A0071099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91690" y="5402766"/>
                  <a:ext cx="9324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9867F18-94DC-4782-8177-E5E716C48AD4}"/>
              </a:ext>
            </a:extLst>
          </p:cNvPr>
          <p:cNvGrpSpPr/>
          <p:nvPr/>
        </p:nvGrpSpPr>
        <p:grpSpPr>
          <a:xfrm>
            <a:off x="10284090" y="4814166"/>
            <a:ext cx="1095120" cy="471960"/>
            <a:chOff x="10284090" y="4814166"/>
            <a:chExt cx="1095120" cy="47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9769F21-92E5-4411-9D8E-2828F6EFBFDC}"/>
                    </a:ext>
                  </a:extLst>
                </p14:cNvPr>
                <p14:cNvContentPartPr/>
                <p14:nvPr/>
              </p14:nvContentPartPr>
              <p14:xfrm>
                <a:off x="10284090" y="4998486"/>
                <a:ext cx="215280" cy="298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9769F21-92E5-4411-9D8E-2828F6EFBFD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279770" y="4994166"/>
                  <a:ext cx="2239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85E1F97-727D-4261-BEEF-BB05AE959CAE}"/>
                    </a:ext>
                  </a:extLst>
                </p14:cNvPr>
                <p14:cNvContentPartPr/>
                <p14:nvPr/>
              </p14:nvContentPartPr>
              <p14:xfrm>
                <a:off x="10331610" y="5033766"/>
                <a:ext cx="177120" cy="252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85E1F97-727D-4261-BEEF-BB05AE959CAE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27290" y="5029446"/>
                  <a:ext cx="185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19C805-9EF5-4DAA-8CEF-8A6CA0CB8A85}"/>
                    </a:ext>
                  </a:extLst>
                </p14:cNvPr>
                <p14:cNvContentPartPr/>
                <p14:nvPr/>
              </p14:nvContentPartPr>
              <p14:xfrm>
                <a:off x="10366530" y="5251926"/>
                <a:ext cx="152280" cy="165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19C805-9EF5-4DAA-8CEF-8A6CA0CB8A85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62210" y="5247606"/>
                  <a:ext cx="160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0980AED-8D53-4826-99C4-7BC3542C346D}"/>
                    </a:ext>
                  </a:extLst>
                </p14:cNvPr>
                <p14:cNvContentPartPr/>
                <p14:nvPr/>
              </p14:nvContentPartPr>
              <p14:xfrm>
                <a:off x="10548690" y="4988406"/>
                <a:ext cx="96840" cy="2948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0980AED-8D53-4826-99C4-7BC3542C346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544370" y="4984086"/>
                  <a:ext cx="1054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2B30D2C-F6CB-466E-A7C3-339E815C4162}"/>
                    </a:ext>
                  </a:extLst>
                </p14:cNvPr>
                <p14:cNvContentPartPr/>
                <p14:nvPr/>
              </p14:nvContentPartPr>
              <p14:xfrm>
                <a:off x="10697010" y="4814166"/>
                <a:ext cx="287640" cy="4604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2B30D2C-F6CB-466E-A7C3-339E815C416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92690" y="4809846"/>
                  <a:ext cx="29628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58B2F1E-4A1D-49C3-8E00-44C58EEDFB64}"/>
                    </a:ext>
                  </a:extLst>
                </p14:cNvPr>
                <p14:cNvContentPartPr/>
                <p14:nvPr/>
              </p14:nvContentPartPr>
              <p14:xfrm>
                <a:off x="11124330" y="4952406"/>
                <a:ext cx="26280" cy="568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58B2F1E-4A1D-49C3-8E00-44C58EEDFB6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20010" y="4948086"/>
                  <a:ext cx="349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8D7B30B-0B35-4111-9E38-6F2311276F54}"/>
                    </a:ext>
                  </a:extLst>
                </p14:cNvPr>
                <p14:cNvContentPartPr/>
                <p14:nvPr/>
              </p14:nvContentPartPr>
              <p14:xfrm>
                <a:off x="11081490" y="4857726"/>
                <a:ext cx="141480" cy="159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8D7B30B-0B35-4111-9E38-6F2311276F5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077170" y="4853406"/>
                  <a:ext cx="1501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19D13D-6624-4E5C-9BD6-8E347920679C}"/>
                    </a:ext>
                  </a:extLst>
                </p14:cNvPr>
                <p14:cNvContentPartPr/>
                <p14:nvPr/>
              </p14:nvContentPartPr>
              <p14:xfrm>
                <a:off x="11265090" y="4827846"/>
                <a:ext cx="114120" cy="36036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19D13D-6624-4E5C-9BD6-8E34792067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260770" y="4823526"/>
                  <a:ext cx="12276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13C1B89-4CD5-4AE0-B4C6-C27D9F024F6A}"/>
                    </a:ext>
                  </a:extLst>
                </p14:cNvPr>
                <p14:cNvContentPartPr/>
                <p14:nvPr/>
              </p14:nvContentPartPr>
              <p14:xfrm>
                <a:off x="11136570" y="4845486"/>
                <a:ext cx="70920" cy="199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13C1B89-4CD5-4AE0-B4C6-C27D9F024F6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32250" y="4841166"/>
                  <a:ext cx="7956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34CA909B-1132-4066-92BA-B832A2057C74}"/>
              </a:ext>
            </a:extLst>
          </p:cNvPr>
          <p:cNvGrpSpPr/>
          <p:nvPr/>
        </p:nvGrpSpPr>
        <p:grpSpPr>
          <a:xfrm>
            <a:off x="10328730" y="5418246"/>
            <a:ext cx="1113840" cy="393480"/>
            <a:chOff x="10328730" y="5418246"/>
            <a:chExt cx="111384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C3B0D3F-2944-4F25-821C-2AA093E3B465}"/>
                    </a:ext>
                  </a:extLst>
                </p14:cNvPr>
                <p14:cNvContentPartPr/>
                <p14:nvPr/>
              </p14:nvContentPartPr>
              <p14:xfrm>
                <a:off x="10328730" y="5418246"/>
                <a:ext cx="1113840" cy="489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C3B0D3F-2944-4F25-821C-2AA093E3B46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324410" y="5413926"/>
                  <a:ext cx="11224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D09E129-46BC-419F-9197-D26694162E10}"/>
                    </a:ext>
                  </a:extLst>
                </p14:cNvPr>
                <p14:cNvContentPartPr/>
                <p14:nvPr/>
              </p14:nvContentPartPr>
              <p14:xfrm>
                <a:off x="10711410" y="5628126"/>
                <a:ext cx="198720" cy="183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D09E129-46BC-419F-9197-D26694162E1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07090" y="5623806"/>
                  <a:ext cx="2073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AE3989-5ED7-4C6D-9A27-501443A30BC3}"/>
                    </a:ext>
                  </a:extLst>
                </p14:cNvPr>
                <p14:cNvContentPartPr/>
                <p14:nvPr/>
              </p14:nvContentPartPr>
              <p14:xfrm>
                <a:off x="11003370" y="5523726"/>
                <a:ext cx="56520" cy="17424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AE3989-5ED7-4C6D-9A27-501443A30B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999050" y="5519406"/>
                  <a:ext cx="651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051AE2C-0F81-445B-BB9B-E3FFECE663CC}"/>
                    </a:ext>
                  </a:extLst>
                </p14:cNvPr>
                <p14:cNvContentPartPr/>
                <p14:nvPr/>
              </p14:nvContentPartPr>
              <p14:xfrm>
                <a:off x="10946850" y="5575206"/>
                <a:ext cx="163800" cy="151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051AE2C-0F81-445B-BB9B-E3FFECE663CC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942530" y="5570886"/>
                  <a:ext cx="172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387164DC-49F0-4465-AD0D-E1C164BDAEFA}"/>
                    </a:ext>
                  </a:extLst>
                </p14:cNvPr>
                <p14:cNvContentPartPr/>
                <p14:nvPr/>
              </p14:nvContentPartPr>
              <p14:xfrm>
                <a:off x="11145210" y="5585286"/>
                <a:ext cx="122040" cy="129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387164DC-49F0-4465-AD0D-E1C164BDAEF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140890" y="5580966"/>
                  <a:ext cx="130680" cy="13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854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 fontScale="90000"/>
          </a:bodyPr>
          <a:lstStyle/>
          <a:p>
            <a:r>
              <a:rPr lang="en-CA" dirty="0"/>
              <a:t>Chernoff-</a:t>
            </a:r>
            <a:r>
              <a:rPr lang="en-CA" dirty="0" err="1"/>
              <a:t>Hoeffding</a:t>
            </a:r>
            <a:r>
              <a:rPr lang="en-CA" dirty="0"/>
              <a:t> bound for bounded variables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8FBDF-5B7E-4E38-A96D-E97E464025E1}"/>
                  </a:ext>
                </a:extLst>
              </p:cNvPr>
              <p:cNvSpPr txBox="1"/>
              <p:nvPr/>
            </p:nvSpPr>
            <p:spPr>
              <a:xfrm>
                <a:off x="781049" y="1357378"/>
                <a:ext cx="10213732" cy="113851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For any </a:t>
                </a:r>
                <a14:m>
                  <m:oMath xmlns:m="http://schemas.openxmlformats.org/officeDocument/2006/math">
                    <m:r>
                      <a:rPr lang="en-CA" sz="2000" b="0" i="0" smtClean="0">
                        <a:latin typeface="Cambria Math" panose="02040503050406030204" pitchFamily="18" charset="0"/>
                      </a:rPr>
                      <m:t>0&lt; 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CA" sz="2000" dirty="0"/>
                  <a:t>, let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CA" sz="2000" dirty="0"/>
                  <a:t>, where </a:t>
                </a:r>
                <a14:m>
                  <m:oMath xmlns:m="http://schemas.openxmlformats.org/officeDocument/2006/math"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CA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/>
                  <a:t> and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A" sz="2000" dirty="0"/>
                  <a:t> is independent, 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𝜖𝜇</m:t>
                              </m:r>
                            </m:e>
                          </m:d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sSup>
                            <m:sSupPr>
                              <m:ctrlP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CA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CA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CA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  <m:r>
                            <a:rPr lang="en-CA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CA" sz="2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C48FBDF-5B7E-4E38-A96D-E97E46402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1357378"/>
                <a:ext cx="10213732" cy="1138517"/>
              </a:xfrm>
              <a:prstGeom prst="rect">
                <a:avLst/>
              </a:prstGeom>
              <a:blipFill>
                <a:blip r:embed="rId2"/>
                <a:stretch>
                  <a:fillRect l="-536" t="-42553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075B2-68D8-4211-83C3-BAF1D67BA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6B77665-B2E6-4E31-98F8-E58A416C4703}"/>
                  </a:ext>
                </a:extLst>
              </p14:cNvPr>
              <p14:cNvContentPartPr/>
              <p14:nvPr/>
            </p14:nvContentPartPr>
            <p14:xfrm>
              <a:off x="5340600" y="2625480"/>
              <a:ext cx="5087160" cy="2128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6B77665-B2E6-4E31-98F8-E58A416C47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31240" y="2616120"/>
                <a:ext cx="5105880" cy="21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3212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30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Approximate nearest neighbor search.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Approximate matrix multiplication.</a:t>
            </a:r>
          </a:p>
          <a:p>
            <a:endParaRPr lang="en-CA" sz="20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F8C199-D1DF-43BB-ADC7-14FF22EBFCAA}"/>
              </a:ext>
            </a:extLst>
          </p:cNvPr>
          <p:cNvGrpSpPr/>
          <p:nvPr/>
        </p:nvGrpSpPr>
        <p:grpSpPr>
          <a:xfrm>
            <a:off x="2510610" y="4615806"/>
            <a:ext cx="2009880" cy="1119240"/>
            <a:chOff x="2510610" y="4615806"/>
            <a:chExt cx="2009880" cy="111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01E0B6A-5AB9-4BA9-B07C-5B28CBE3FB1A}"/>
                    </a:ext>
                  </a:extLst>
                </p14:cNvPr>
                <p14:cNvContentPartPr/>
                <p14:nvPr/>
              </p14:nvContentPartPr>
              <p14:xfrm>
                <a:off x="2545170" y="4615806"/>
                <a:ext cx="110880" cy="914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01E0B6A-5AB9-4BA9-B07C-5B28CBE3FB1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40850" y="4611486"/>
                  <a:ext cx="119520" cy="9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FBEA055-24CC-4678-9ECC-EA118F4A883D}"/>
                    </a:ext>
                  </a:extLst>
                </p14:cNvPr>
                <p14:cNvContentPartPr/>
                <p14:nvPr/>
              </p14:nvContentPartPr>
              <p14:xfrm>
                <a:off x="2510610" y="4643886"/>
                <a:ext cx="940320" cy="9514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FBEA055-24CC-4678-9ECC-EA118F4A88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06290" y="4639566"/>
                  <a:ext cx="94896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6234790-8D3F-4F78-9541-8728DA644779}"/>
                    </a:ext>
                  </a:extLst>
                </p14:cNvPr>
                <p14:cNvContentPartPr/>
                <p14:nvPr/>
              </p14:nvContentPartPr>
              <p14:xfrm>
                <a:off x="2621850" y="5532006"/>
                <a:ext cx="799560" cy="889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6234790-8D3F-4F78-9541-8728DA64477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17530" y="5527686"/>
                  <a:ext cx="808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1A481F9-59D4-42AB-B76F-4A86D4C0C860}"/>
                    </a:ext>
                  </a:extLst>
                </p14:cNvPr>
                <p14:cNvContentPartPr/>
                <p14:nvPr/>
              </p14:nvContentPartPr>
              <p14:xfrm>
                <a:off x="3630570" y="4756566"/>
                <a:ext cx="105120" cy="851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1A481F9-59D4-42AB-B76F-4A86D4C0C8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26250" y="4752246"/>
                  <a:ext cx="11376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1F06BB-8A86-4E45-A4F0-961F93B8B165}"/>
                    </a:ext>
                  </a:extLst>
                </p14:cNvPr>
                <p14:cNvContentPartPr/>
                <p14:nvPr/>
              </p14:nvContentPartPr>
              <p14:xfrm>
                <a:off x="3574770" y="4707246"/>
                <a:ext cx="945720" cy="9324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1F06BB-8A86-4E45-A4F0-961F93B8B1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70450" y="4702926"/>
                  <a:ext cx="954360" cy="9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42A97E0-562B-41F0-B7B2-0652799EEB39}"/>
                    </a:ext>
                  </a:extLst>
                </p14:cNvPr>
                <p14:cNvContentPartPr/>
                <p14:nvPr/>
              </p14:nvContentPartPr>
              <p14:xfrm>
                <a:off x="3710850" y="5622006"/>
                <a:ext cx="772920" cy="11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42A97E0-562B-41F0-B7B2-0652799EEB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06530" y="5617686"/>
                  <a:ext cx="781560" cy="12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DA0EA1-2331-4536-A0F9-744C4C8CAA57}"/>
              </a:ext>
            </a:extLst>
          </p:cNvPr>
          <p:cNvGrpSpPr/>
          <p:nvPr/>
        </p:nvGrpSpPr>
        <p:grpSpPr>
          <a:xfrm>
            <a:off x="5378010" y="4767726"/>
            <a:ext cx="2107080" cy="957240"/>
            <a:chOff x="5378010" y="4767726"/>
            <a:chExt cx="2107080" cy="95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8EDAD87-A8F5-4E02-87BB-F5B6157BE03E}"/>
                    </a:ext>
                  </a:extLst>
                </p14:cNvPr>
                <p14:cNvContentPartPr/>
                <p14:nvPr/>
              </p14:nvContentPartPr>
              <p14:xfrm>
                <a:off x="5378010" y="5235366"/>
                <a:ext cx="232200" cy="1026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8EDAD87-A8F5-4E02-87BB-F5B6157BE03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73690" y="5231046"/>
                  <a:ext cx="2408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9A8691-C034-4648-86F9-4836A3AC89E5}"/>
                    </a:ext>
                  </a:extLst>
                </p14:cNvPr>
                <p14:cNvContentPartPr/>
                <p14:nvPr/>
              </p14:nvContentPartPr>
              <p14:xfrm>
                <a:off x="5419770" y="5407086"/>
                <a:ext cx="221040" cy="71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9A8691-C034-4648-86F9-4836A3AC89E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415450" y="5402766"/>
                  <a:ext cx="229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935CAB-1A0E-44CB-B8F8-2A4BABF1608C}"/>
                    </a:ext>
                  </a:extLst>
                </p14:cNvPr>
                <p14:cNvContentPartPr/>
                <p14:nvPr/>
              </p14:nvContentPartPr>
              <p14:xfrm>
                <a:off x="6051570" y="4807686"/>
                <a:ext cx="75960" cy="8643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935CAB-1A0E-44CB-B8F8-2A4BABF1608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47250" y="4803366"/>
                  <a:ext cx="84600" cy="87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6093A91-0F78-408C-B436-10411D122E67}"/>
                    </a:ext>
                  </a:extLst>
                </p14:cNvPr>
                <p14:cNvContentPartPr/>
                <p14:nvPr/>
              </p14:nvContentPartPr>
              <p14:xfrm>
                <a:off x="6031050" y="4767726"/>
                <a:ext cx="507600" cy="957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6093A91-0F78-408C-B436-10411D122E6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26730" y="4763406"/>
                  <a:ext cx="516240" cy="9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1D99D05-7F40-4B61-AAB6-36C84F65AA27}"/>
                    </a:ext>
                  </a:extLst>
                </p14:cNvPr>
                <p14:cNvContentPartPr/>
                <p14:nvPr/>
              </p14:nvContentPartPr>
              <p14:xfrm>
                <a:off x="6081810" y="5679606"/>
                <a:ext cx="419400" cy="352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1D99D05-7F40-4B61-AAB6-36C84F65AA2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77490" y="5675286"/>
                  <a:ext cx="428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7427E9-DAC6-4BEB-9B2D-B1995EFFC800}"/>
                    </a:ext>
                  </a:extLst>
                </p14:cNvPr>
                <p14:cNvContentPartPr/>
                <p14:nvPr/>
              </p14:nvContentPartPr>
              <p14:xfrm>
                <a:off x="6651690" y="4801566"/>
                <a:ext cx="65880" cy="4140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7427E9-DAC6-4BEB-9B2D-B1995EFFC8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47370" y="4797246"/>
                  <a:ext cx="745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42788BE-EF8B-42BF-92B9-A7D52E04A6BC}"/>
                    </a:ext>
                  </a:extLst>
                </p14:cNvPr>
                <p14:cNvContentPartPr/>
                <p14:nvPr/>
              </p14:nvContentPartPr>
              <p14:xfrm>
                <a:off x="6612450" y="4768806"/>
                <a:ext cx="872640" cy="5115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42788BE-EF8B-42BF-92B9-A7D52E04A6B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8130" y="4764486"/>
                  <a:ext cx="881280" cy="52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FEA1266-FD86-45B9-85F4-53665A9D1517}"/>
                    </a:ext>
                  </a:extLst>
                </p14:cNvPr>
                <p14:cNvContentPartPr/>
                <p14:nvPr/>
              </p14:nvContentPartPr>
              <p14:xfrm>
                <a:off x="6661050" y="5207286"/>
                <a:ext cx="816120" cy="482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FEA1266-FD86-45B9-85F4-53665A9D15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656730" y="5202966"/>
                  <a:ext cx="824760" cy="56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82690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31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We have seen two interesting and important applications of concentration inequalities.</a:t>
            </a:r>
          </a:p>
          <a:p>
            <a:endParaRPr lang="en-CA" sz="2000" dirty="0"/>
          </a:p>
          <a:p>
            <a:r>
              <a:rPr lang="en-CA" sz="2000" dirty="0"/>
              <a:t>Both are about reducing the input size while preserving some properties of interest.</a:t>
            </a:r>
          </a:p>
          <a:p>
            <a:endParaRPr lang="en-CA" sz="2000" dirty="0"/>
          </a:p>
          <a:p>
            <a:r>
              <a:rPr lang="en-CA" sz="2000" dirty="0"/>
              <a:t>They are both useful in designing fast approximation algorithms.</a:t>
            </a:r>
          </a:p>
          <a:p>
            <a:endParaRPr lang="en-CA" sz="2000" dirty="0"/>
          </a:p>
          <a:p>
            <a:r>
              <a:rPr lang="en-CA" sz="2000" dirty="0"/>
              <a:t>Chernoff bound plus union bound is already quite powerful.</a:t>
            </a:r>
          </a:p>
        </p:txBody>
      </p:sp>
    </p:spTree>
    <p:extLst>
      <p:ext uri="{BB962C8B-B14F-4D97-AF65-F5344CB8AC3E}">
        <p14:creationId xmlns:p14="http://schemas.microsoft.com/office/powerpoint/2010/main" val="39516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Project Ideas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32</a:t>
            </a:fld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614F6-064F-44AB-8268-E8D6B2D7516A}"/>
              </a:ext>
            </a:extLst>
          </p:cNvPr>
          <p:cNvSpPr txBox="1"/>
          <p:nvPr/>
        </p:nvSpPr>
        <p:spPr>
          <a:xfrm>
            <a:off x="781050" y="1187390"/>
            <a:ext cx="109742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dirty="0"/>
              <a:t>Concentration inequalities for analysis of randomized algorithms (e.g. martingale).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Graph </a:t>
            </a:r>
            <a:r>
              <a:rPr lang="en-CA" sz="2000" dirty="0" err="1"/>
              <a:t>sparsification</a:t>
            </a:r>
            <a:r>
              <a:rPr lang="en-CA" sz="2000" dirty="0"/>
              <a:t> and applications.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Algorithms for minimum cuts.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Metric embedding.</a:t>
            </a:r>
          </a:p>
          <a:p>
            <a:pPr marL="457200" indent="-457200">
              <a:buFont typeface="+mj-lt"/>
              <a:buAutoNum type="arabicPeriod"/>
            </a:pPr>
            <a:endParaRPr lang="en-CA" sz="2000" dirty="0"/>
          </a:p>
          <a:p>
            <a:pPr marL="457200" indent="-457200">
              <a:buFont typeface="+mj-lt"/>
              <a:buAutoNum type="arabicPeriod"/>
            </a:pPr>
            <a:r>
              <a:rPr lang="en-CA" sz="2000" dirty="0"/>
              <a:t>Randomized numerical linear algebra.</a:t>
            </a:r>
          </a:p>
          <a:p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552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Coin flips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/>
              <p:nvPr/>
            </p:nvSpPr>
            <p:spPr>
              <a:xfrm>
                <a:off x="781049" y="993959"/>
                <a:ext cx="10701705" cy="486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   </a:t>
                </a:r>
              </a:p>
              <a:p>
                <a:r>
                  <a:rPr lang="en-CA" sz="2000" dirty="0"/>
                  <a:t>Coin flipping: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independent fair coins (probability ½ head, probability ½ tail)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What is the probability that there are at least </a:t>
                </a:r>
                <a14:m>
                  <m:oMath xmlns:m="http://schemas.openxmlformats.org/officeDocument/2006/math">
                    <m:r>
                      <a:rPr lang="en-CA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r>
                  <a:rPr lang="en-CA" sz="2000" dirty="0"/>
                  <a:t> heads?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93959"/>
                <a:ext cx="10701705" cy="4862870"/>
              </a:xfrm>
              <a:prstGeom prst="rect">
                <a:avLst/>
              </a:prstGeom>
              <a:blipFill>
                <a:blip r:embed="rId2"/>
                <a:stretch>
                  <a:fillRect l="-56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BB38-FA79-472B-9D3A-4D0F94C0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4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5954C1-8D78-4DE0-9C14-11D6A675E3C5}"/>
                  </a:ext>
                </a:extLst>
              </p14:cNvPr>
              <p14:cNvContentPartPr/>
              <p14:nvPr/>
            </p14:nvContentPartPr>
            <p14:xfrm>
              <a:off x="8082000" y="1697040"/>
              <a:ext cx="3392280" cy="62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5954C1-8D78-4DE0-9C14-11D6A675E3C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72640" y="1687680"/>
                <a:ext cx="3411000" cy="64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66642D1-3179-4A50-A867-0968A41D0A46}"/>
                  </a:ext>
                </a:extLst>
              </p14:cNvPr>
              <p14:cNvContentPartPr/>
              <p14:nvPr/>
            </p14:nvContentPartPr>
            <p14:xfrm>
              <a:off x="2125080" y="2185200"/>
              <a:ext cx="8803800" cy="4306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66642D1-3179-4A50-A867-0968A41D0A4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5720" y="2175840"/>
                <a:ext cx="8822520" cy="432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807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Coin flips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/>
              <p:nvPr/>
            </p:nvSpPr>
            <p:spPr>
              <a:xfrm>
                <a:off x="781049" y="993959"/>
                <a:ext cx="10701705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   </a:t>
                </a:r>
              </a:p>
              <a:p>
                <a:r>
                  <a:rPr lang="en-CA" sz="2000" dirty="0"/>
                  <a:t>Coin flipping: </a:t>
                </a:r>
                <a14:m>
                  <m:oMath xmlns:m="http://schemas.openxmlformats.org/officeDocument/2006/math">
                    <m:r>
                      <a:rPr lang="en-CA" sz="20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CA" sz="2000" dirty="0"/>
                  <a:t> independent fair coins (probability ½ head, probability ½ tail)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What is the typical derivation from the mean?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CA" sz="2000" dirty="0"/>
                  <a:t> is an important quantity to remember, as it comes up in different places.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93959"/>
                <a:ext cx="10701705" cy="5170646"/>
              </a:xfrm>
              <a:prstGeom prst="rect">
                <a:avLst/>
              </a:prstGeom>
              <a:blipFill>
                <a:blip r:embed="rId2"/>
                <a:stretch>
                  <a:fillRect l="-569" b="-129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F5BB38-FA79-472B-9D3A-4D0F94C0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5</a:t>
            </a:fld>
            <a:endParaRPr lang="en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DC19EA8-839B-4B99-A856-4B7EE251DA6A}"/>
                  </a:ext>
                </a:extLst>
              </p14:cNvPr>
              <p14:cNvContentPartPr/>
              <p14:nvPr/>
            </p14:nvContentPartPr>
            <p14:xfrm>
              <a:off x="1819080" y="1031400"/>
              <a:ext cx="10371240" cy="5778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DC19EA8-839B-4B99-A856-4B7EE251DA6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9720" y="1022040"/>
                <a:ext cx="10389960" cy="579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74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Probability Amplification, One-Sided Error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FCE19-F397-4F32-915B-C470FBB10AB0}"/>
              </a:ext>
            </a:extLst>
          </p:cNvPr>
          <p:cNvSpPr txBox="1"/>
          <p:nvPr/>
        </p:nvSpPr>
        <p:spPr>
          <a:xfrm>
            <a:off x="781049" y="993959"/>
            <a:ext cx="10701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   </a:t>
            </a:r>
          </a:p>
          <a:p>
            <a:pPr>
              <a:lnSpc>
                <a:spcPct val="150000"/>
              </a:lnSpc>
            </a:pPr>
            <a:r>
              <a:rPr lang="en-CA" sz="2000" dirty="0"/>
              <a:t>If we have an algorithm that is always correct when it says YES, but is correct with 60% only when it says NO.  How can we boost the success probability?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530883-57DE-421E-A773-6CDFD37C1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6</a:t>
            </a:fld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81B9C2-F7A7-403B-A3BC-F41082FC82D0}"/>
                  </a:ext>
                </a:extLst>
              </p14:cNvPr>
              <p14:cNvContentPartPr/>
              <p14:nvPr/>
            </p14:nvContentPartPr>
            <p14:xfrm>
              <a:off x="8712734" y="286595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81B9C2-F7A7-403B-A3BC-F41082FC82D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08414" y="286163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64215D5B-A365-4B53-B7F5-1477F552DB50}"/>
              </a:ext>
            </a:extLst>
          </p:cNvPr>
          <p:cNvGrpSpPr/>
          <p:nvPr/>
        </p:nvGrpSpPr>
        <p:grpSpPr>
          <a:xfrm>
            <a:off x="7873214" y="1481033"/>
            <a:ext cx="360" cy="360"/>
            <a:chOff x="7873214" y="14810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AEEF8C-79B9-4D96-88BC-84BAEFE70FDE}"/>
                    </a:ext>
                  </a:extLst>
                </p14:cNvPr>
                <p14:cNvContentPartPr/>
                <p14:nvPr/>
              </p14:nvContentPartPr>
              <p14:xfrm>
                <a:off x="7873214" y="148103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AEEF8C-79B9-4D96-88BC-84BAEFE70F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68894" y="1476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96353A-D66B-4D17-97AC-0C77E5998349}"/>
                    </a:ext>
                  </a:extLst>
                </p14:cNvPr>
                <p14:cNvContentPartPr/>
                <p14:nvPr/>
              </p14:nvContentPartPr>
              <p14:xfrm>
                <a:off x="7873214" y="148103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96353A-D66B-4D17-97AC-0C77E599834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8894" y="1476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B5D265-8EA2-4292-8DCD-0C459215AE60}"/>
                    </a:ext>
                  </a:extLst>
                </p14:cNvPr>
                <p14:cNvContentPartPr/>
                <p14:nvPr/>
              </p14:nvContentPartPr>
              <p14:xfrm>
                <a:off x="7873214" y="148103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B5D265-8EA2-4292-8DCD-0C459215AE6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8894" y="1476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9935355-F062-4A3B-B0BA-73E3678560E1}"/>
                    </a:ext>
                  </a:extLst>
                </p14:cNvPr>
                <p14:cNvContentPartPr/>
                <p14:nvPr/>
              </p14:nvContentPartPr>
              <p14:xfrm>
                <a:off x="7873214" y="148103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9935355-F062-4A3B-B0BA-73E3678560E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868894" y="1476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D723140-AAD0-4B7D-8BBA-B9BE9ECB6CD6}"/>
              </a:ext>
            </a:extLst>
          </p:cNvPr>
          <p:cNvGrpSpPr/>
          <p:nvPr/>
        </p:nvGrpSpPr>
        <p:grpSpPr>
          <a:xfrm>
            <a:off x="5345294" y="812873"/>
            <a:ext cx="360" cy="360"/>
            <a:chOff x="5345294" y="8128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4CF8131-F380-49A0-AF31-7D2E23BEED05}"/>
                    </a:ext>
                  </a:extLst>
                </p14:cNvPr>
                <p14:cNvContentPartPr/>
                <p14:nvPr/>
              </p14:nvContentPartPr>
              <p14:xfrm>
                <a:off x="5345294" y="81287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4CF8131-F380-49A0-AF31-7D2E23BEED0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40974" y="808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FEF2566-05CE-4E83-8FF8-209D70FC1412}"/>
                    </a:ext>
                  </a:extLst>
                </p14:cNvPr>
                <p14:cNvContentPartPr/>
                <p14:nvPr/>
              </p14:nvContentPartPr>
              <p14:xfrm>
                <a:off x="5345294" y="81287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FEF2566-05CE-4E83-8FF8-209D70FC141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340974" y="808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9D327D-FCAB-4E46-8276-A47ECC660CCD}"/>
              </a:ext>
            </a:extLst>
          </p:cNvPr>
          <p:cNvGrpSpPr/>
          <p:nvPr/>
        </p:nvGrpSpPr>
        <p:grpSpPr>
          <a:xfrm>
            <a:off x="4725374" y="1877033"/>
            <a:ext cx="360" cy="4320"/>
            <a:chOff x="4725374" y="1877033"/>
            <a:chExt cx="360" cy="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A18A4A6-25A4-4199-9ABB-FEFE7B3EBA65}"/>
                    </a:ext>
                  </a:extLst>
                </p14:cNvPr>
                <p14:cNvContentPartPr/>
                <p14:nvPr/>
              </p14:nvContentPartPr>
              <p14:xfrm>
                <a:off x="4725374" y="1877033"/>
                <a:ext cx="360" cy="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A18A4A6-25A4-4199-9ABB-FEFE7B3EBA6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721054" y="1872713"/>
                  <a:ext cx="9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E324D5E-5BC2-4C43-B4B5-674352EBA95D}"/>
                    </a:ext>
                  </a:extLst>
                </p14:cNvPr>
                <p14:cNvContentPartPr/>
                <p14:nvPr/>
              </p14:nvContentPartPr>
              <p14:xfrm>
                <a:off x="4725374" y="1880993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E324D5E-5BC2-4C43-B4B5-674352EBA95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1054" y="18766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6A20AC0-FAA2-42B3-8699-AB9B5541352B}"/>
                  </a:ext>
                </a:extLst>
              </p14:cNvPr>
              <p14:cNvContentPartPr/>
              <p14:nvPr/>
            </p14:nvContentPartPr>
            <p14:xfrm>
              <a:off x="4589294" y="1929593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6A20AC0-FAA2-42B3-8699-AB9B5541352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4974" y="192527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F25CF3E-93CD-4360-9BF6-917463D88068}"/>
                  </a:ext>
                </a:extLst>
              </p14:cNvPr>
              <p14:cNvContentPartPr/>
              <p14:nvPr/>
            </p14:nvContentPartPr>
            <p14:xfrm>
              <a:off x="2427840" y="2422080"/>
              <a:ext cx="9144000" cy="42008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F25CF3E-93CD-4360-9BF6-917463D8806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18480" y="2412720"/>
                <a:ext cx="9162720" cy="421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8275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Probability Amplification, Two-Sided Error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/>
              <p:nvPr/>
            </p:nvSpPr>
            <p:spPr>
              <a:xfrm>
                <a:off x="781049" y="993959"/>
                <a:ext cx="10701705" cy="5584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000" dirty="0"/>
                  <a:t>   </a:t>
                </a:r>
              </a:p>
              <a:p>
                <a:r>
                  <a:rPr lang="en-CA" sz="2000" dirty="0"/>
                  <a:t>If we have an algorithm that is correct with 60% only when it says YES or NO.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How can we boost the success probability?</a:t>
                </a:r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endParaRPr lang="en-CA" sz="2000" dirty="0"/>
              </a:p>
              <a:p>
                <a:r>
                  <a:rPr lang="en-CA" sz="2000" dirty="0"/>
                  <a:t>This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sz="2000" i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CA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CA" sz="2000" dirty="0"/>
                  <a:t> term is an important quantity to remember, as it also comes up in different places.</a:t>
                </a:r>
              </a:p>
              <a:p>
                <a:pPr>
                  <a:lnSpc>
                    <a:spcPct val="150000"/>
                  </a:lnSpc>
                </a:pPr>
                <a:r>
                  <a:rPr lang="en-CA" sz="2000" dirty="0"/>
                  <a:t>This is where we start to expect tight concentration, i.e. error probability is inverse polynomial.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57FCE19-F397-4F32-915B-C470FBB10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49" y="993959"/>
                <a:ext cx="10701705" cy="5584606"/>
              </a:xfrm>
              <a:prstGeom prst="rect">
                <a:avLst/>
              </a:prstGeom>
              <a:blipFill>
                <a:blip r:embed="rId2"/>
                <a:stretch>
                  <a:fillRect l="-569" b="-98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57C28-17BB-48A3-B208-0B9EB4C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7</a:t>
            </a:fld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8E2555-8E1D-4662-BF41-859001DE2147}"/>
                  </a:ext>
                </a:extLst>
              </p14:cNvPr>
              <p14:cNvContentPartPr/>
              <p14:nvPr/>
            </p14:nvContentPartPr>
            <p14:xfrm>
              <a:off x="4769654" y="42191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8E2555-8E1D-4662-BF41-859001DE214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65334" y="41759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890C762-A132-4192-AA4D-EC5BF06FB43E}"/>
              </a:ext>
            </a:extLst>
          </p:cNvPr>
          <p:cNvGrpSpPr/>
          <p:nvPr/>
        </p:nvGrpSpPr>
        <p:grpSpPr>
          <a:xfrm>
            <a:off x="4650854" y="474473"/>
            <a:ext cx="360" cy="360"/>
            <a:chOff x="4650854" y="4744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FC604C-6E1B-47D9-8AC4-01CF3502F528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FC604C-6E1B-47D9-8AC4-01CF3502F52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EA84F8-DF60-40DD-8909-3184D6CF724D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EA84F8-DF60-40DD-8909-3184D6CF724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5B631-CDA3-47EC-824F-CE43402405CC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5B631-CDA3-47EC-824F-CE43402405C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9914DD-B8DB-4C40-AEE7-DC8C6DAC728E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9914DD-B8DB-4C40-AEE7-DC8C6DAC728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9E2CB2-87A0-4851-921A-8C4E32C123EE}"/>
              </a:ext>
            </a:extLst>
          </p:cNvPr>
          <p:cNvGrpSpPr/>
          <p:nvPr/>
        </p:nvGrpSpPr>
        <p:grpSpPr>
          <a:xfrm>
            <a:off x="4413614" y="1758233"/>
            <a:ext cx="145440" cy="97200"/>
            <a:chOff x="4413614" y="1758233"/>
            <a:chExt cx="14544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C3402C-76B6-4769-B98B-F6CD34ED04CF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C3402C-76B6-4769-B98B-F6CD34ED04C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D9CCD8-78CE-4260-BE34-AD833E047B82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D9CCD8-78CE-4260-BE34-AD833E047B8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AA9E65-FC41-47B0-BCDD-8BDCB4965DD5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AA9E65-FC41-47B0-BCDD-8BDCB4965DD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4540DF-42A4-4C2D-BB0D-AB69433CF481}"/>
                    </a:ext>
                  </a:extLst>
                </p14:cNvPr>
                <p14:cNvContentPartPr/>
                <p14:nvPr/>
              </p14:nvContentPartPr>
              <p14:xfrm>
                <a:off x="4413614" y="1758233"/>
                <a:ext cx="145440" cy="9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4540DF-42A4-4C2D-BB0D-AB69433CF48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09294" y="1753913"/>
                  <a:ext cx="154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30558D-1098-45BA-82EA-5F21FEF22068}"/>
              </a:ext>
            </a:extLst>
          </p:cNvPr>
          <p:cNvGrpSpPr/>
          <p:nvPr/>
        </p:nvGrpSpPr>
        <p:grpSpPr>
          <a:xfrm>
            <a:off x="3705854" y="3767033"/>
            <a:ext cx="360" cy="360"/>
            <a:chOff x="3705854" y="37670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8DDDD0-0B77-438A-9BAB-3BFFA4ECC1EB}"/>
                    </a:ext>
                  </a:extLst>
                </p14:cNvPr>
                <p14:cNvContentPartPr/>
                <p14:nvPr/>
              </p14:nvContentPartPr>
              <p14:xfrm>
                <a:off x="3705854" y="3767033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8DDDD0-0B77-438A-9BAB-3BFFA4ECC1E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01534" y="3762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AE3B11-EB11-4670-8017-E13E196A8141}"/>
                    </a:ext>
                  </a:extLst>
                </p14:cNvPr>
                <p14:cNvContentPartPr/>
                <p14:nvPr/>
              </p14:nvContentPartPr>
              <p14:xfrm>
                <a:off x="3705854" y="376703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AE3B11-EB11-4670-8017-E13E196A814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01534" y="3762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E9B7CE-1E6B-4BA3-B99C-A04208EC8688}"/>
              </a:ext>
            </a:extLst>
          </p:cNvPr>
          <p:cNvGrpSpPr/>
          <p:nvPr/>
        </p:nvGrpSpPr>
        <p:grpSpPr>
          <a:xfrm>
            <a:off x="3243974" y="381953"/>
            <a:ext cx="360" cy="360"/>
            <a:chOff x="3243974" y="38195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C862C5-8BD8-4A76-A7FC-7458341FAF2C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C862C5-8BD8-4A76-A7FC-7458341FAF2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9CFC7B-1D78-4CE4-904B-80332465C4E3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9CFC7B-1D78-4CE4-904B-80332465C4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C6F522-2C20-4784-8E8A-3C604280E4C1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C6F522-2C20-4784-8E8A-3C604280E4C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195CC-2919-4FCE-81CD-6CDC1C3F341D}"/>
              </a:ext>
            </a:extLst>
          </p:cNvPr>
          <p:cNvGrpSpPr/>
          <p:nvPr/>
        </p:nvGrpSpPr>
        <p:grpSpPr>
          <a:xfrm>
            <a:off x="3234974" y="425873"/>
            <a:ext cx="360" cy="360"/>
            <a:chOff x="3234974" y="4258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3EA735-4CA1-4429-BD60-D4A6FBCDAF63}"/>
                    </a:ext>
                  </a:extLst>
                </p14:cNvPr>
                <p14:cNvContentPartPr/>
                <p14:nvPr/>
              </p14:nvContentPartPr>
              <p14:xfrm>
                <a:off x="3234974" y="42587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3EA735-4CA1-4429-BD60-D4A6FBCDAF6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0654" y="421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5C134D-E3B9-4CB6-9A42-032CFC8BF0F6}"/>
                    </a:ext>
                  </a:extLst>
                </p14:cNvPr>
                <p14:cNvContentPartPr/>
                <p14:nvPr/>
              </p14:nvContentPartPr>
              <p14:xfrm>
                <a:off x="3234974" y="42587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5C134D-E3B9-4CB6-9A42-032CFC8BF0F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230654" y="421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8BC44A-4D38-4126-B751-15F6A49D69B0}"/>
                  </a:ext>
                </a:extLst>
              </p14:cNvPr>
              <p14:cNvContentPartPr/>
              <p14:nvPr/>
            </p14:nvContentPartPr>
            <p14:xfrm>
              <a:off x="5314334" y="70193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8BC44A-4D38-4126-B751-15F6A49D69B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0014" y="6587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E4D590F-DDBA-4841-B228-D699CE480ECB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E4D590F-DDBA-4841-B228-D699CE480E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584B7E5-EB89-4200-9784-61CEEFCA7491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584B7E5-EB89-4200-9784-61CEEFCA749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55A9C53-2078-4F84-A04E-F834566602DB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55A9C53-2078-4F84-A04E-F834566602D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AD05BCC-0FDE-4387-96F7-19B12D813308}"/>
                  </a:ext>
                </a:extLst>
              </p14:cNvPr>
              <p14:cNvContentPartPr/>
              <p14:nvPr/>
            </p14:nvContentPartPr>
            <p14:xfrm>
              <a:off x="6625454" y="2343593"/>
              <a:ext cx="3960" cy="3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AD05BCC-0FDE-4387-96F7-19B12D81330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21134" y="23392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BD1B229-F8A0-4E79-8147-957709122141}"/>
                  </a:ext>
                </a:extLst>
              </p14:cNvPr>
              <p14:cNvContentPartPr/>
              <p14:nvPr/>
            </p14:nvContentPartPr>
            <p14:xfrm>
              <a:off x="7727774" y="3784673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BD1B229-F8A0-4E79-8147-95770912214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23454" y="37803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532AA33-2EB7-4246-B5FB-5130AAEEDECA}"/>
                  </a:ext>
                </a:extLst>
              </p14:cNvPr>
              <p14:cNvContentPartPr/>
              <p14:nvPr/>
            </p14:nvContentPartPr>
            <p14:xfrm>
              <a:off x="11429654" y="4294433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532AA33-2EB7-4246-B5FB-5130AAEEDEC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425334" y="429011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859EA94C-3A02-45A2-936E-CFAC094E21C6}"/>
                  </a:ext>
                </a:extLst>
              </p14:cNvPr>
              <p14:cNvContentPartPr/>
              <p14:nvPr/>
            </p14:nvContentPartPr>
            <p14:xfrm>
              <a:off x="1330560" y="1976400"/>
              <a:ext cx="10280160" cy="459360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859EA94C-3A02-45A2-936E-CFAC094E21C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321200" y="1967040"/>
                <a:ext cx="10298880" cy="461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688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Concentration inequalities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7FCE19-F397-4F32-915B-C470FBB10AB0}"/>
              </a:ext>
            </a:extLst>
          </p:cNvPr>
          <p:cNvSpPr txBox="1"/>
          <p:nvPr/>
        </p:nvSpPr>
        <p:spPr>
          <a:xfrm>
            <a:off x="781049" y="993959"/>
            <a:ext cx="10701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   </a:t>
            </a:r>
          </a:p>
          <a:p>
            <a:r>
              <a:rPr lang="en-CA" sz="2000" dirty="0"/>
              <a:t>Much more general phenomenon, not just for sums of independent random variables.</a:t>
            </a:r>
          </a:p>
          <a:p>
            <a:endParaRPr lang="en-CA" sz="2000" dirty="0"/>
          </a:p>
          <a:p>
            <a:r>
              <a:rPr lang="en-CA" sz="2000" dirty="0"/>
              <a:t>Roughly speaking, holds for any function with bounded “influence” of each variable and bounded “dependency” between the random variables.</a:t>
            </a:r>
          </a:p>
          <a:p>
            <a:endParaRPr lang="en-CA" sz="2000" dirty="0"/>
          </a:p>
          <a:p>
            <a:r>
              <a:rPr lang="en-CA" sz="2000" dirty="0"/>
              <a:t>It is a vast and beautiful mathematical topic.</a:t>
            </a:r>
          </a:p>
          <a:p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Berstein’s</a:t>
            </a:r>
            <a:r>
              <a:rPr lang="en-CA" sz="2000" dirty="0"/>
              <a:t> inequality (will not see)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Martingales, Azuma’s inequality (will not see, unfortunately)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Matrix version of Chernoff bound (will see the statement at least)</a:t>
            </a:r>
          </a:p>
          <a:p>
            <a:endParaRPr lang="en-CA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857C28-17BB-48A3-B208-0B9EB4C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8</a:t>
            </a:fld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C8E2555-8E1D-4662-BF41-859001DE2147}"/>
                  </a:ext>
                </a:extLst>
              </p14:cNvPr>
              <p14:cNvContentPartPr/>
              <p14:nvPr/>
            </p14:nvContentPartPr>
            <p14:xfrm>
              <a:off x="4769654" y="421913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C8E2555-8E1D-4662-BF41-859001DE214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65334" y="417593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8890C762-A132-4192-AA4D-EC5BF06FB43E}"/>
              </a:ext>
            </a:extLst>
          </p:cNvPr>
          <p:cNvGrpSpPr/>
          <p:nvPr/>
        </p:nvGrpSpPr>
        <p:grpSpPr>
          <a:xfrm>
            <a:off x="4650854" y="474473"/>
            <a:ext cx="360" cy="360"/>
            <a:chOff x="4650854" y="4744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FC604C-6E1B-47D9-8AC4-01CF3502F528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FC604C-6E1B-47D9-8AC4-01CF3502F52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AEA84F8-DF60-40DD-8909-3184D6CF724D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AEA84F8-DF60-40DD-8909-3184D6CF724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345B631-CDA3-47EC-824F-CE43402405CC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345B631-CDA3-47EC-824F-CE43402405C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9914DD-B8DB-4C40-AEE7-DC8C6DAC728E}"/>
                    </a:ext>
                  </a:extLst>
                </p14:cNvPr>
                <p14:cNvContentPartPr/>
                <p14:nvPr/>
              </p14:nvContentPartPr>
              <p14:xfrm>
                <a:off x="4650854" y="474473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9914DD-B8DB-4C40-AEE7-DC8C6DAC728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646534" y="4701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9E2CB2-87A0-4851-921A-8C4E32C123EE}"/>
              </a:ext>
            </a:extLst>
          </p:cNvPr>
          <p:cNvGrpSpPr/>
          <p:nvPr/>
        </p:nvGrpSpPr>
        <p:grpSpPr>
          <a:xfrm>
            <a:off x="4413614" y="1758233"/>
            <a:ext cx="145440" cy="97200"/>
            <a:chOff x="4413614" y="1758233"/>
            <a:chExt cx="145440" cy="9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DC3402C-76B6-4769-B98B-F6CD34ED04CF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DC3402C-76B6-4769-B98B-F6CD34ED04C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DD9CCD8-78CE-4260-BE34-AD833E047B82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DD9CCD8-78CE-4260-BE34-AD833E047B8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AA9E65-FC41-47B0-BCDD-8BDCB4965DD5}"/>
                    </a:ext>
                  </a:extLst>
                </p14:cNvPr>
                <p14:cNvContentPartPr/>
                <p14:nvPr/>
              </p14:nvContentPartPr>
              <p14:xfrm>
                <a:off x="4558334" y="1855073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AA9E65-FC41-47B0-BCDD-8BDCB4965DD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4014" y="18507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34540DF-42A4-4C2D-BB0D-AB69433CF481}"/>
                    </a:ext>
                  </a:extLst>
                </p14:cNvPr>
                <p14:cNvContentPartPr/>
                <p14:nvPr/>
              </p14:nvContentPartPr>
              <p14:xfrm>
                <a:off x="4413614" y="1758233"/>
                <a:ext cx="145440" cy="972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34540DF-42A4-4C2D-BB0D-AB69433CF48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09294" y="1753913"/>
                  <a:ext cx="154080" cy="10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E30558D-1098-45BA-82EA-5F21FEF22068}"/>
              </a:ext>
            </a:extLst>
          </p:cNvPr>
          <p:cNvGrpSpPr/>
          <p:nvPr/>
        </p:nvGrpSpPr>
        <p:grpSpPr>
          <a:xfrm>
            <a:off x="3705854" y="3767033"/>
            <a:ext cx="360" cy="360"/>
            <a:chOff x="3705854" y="376703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38DDDD0-0B77-438A-9BAB-3BFFA4ECC1EB}"/>
                    </a:ext>
                  </a:extLst>
                </p14:cNvPr>
                <p14:cNvContentPartPr/>
                <p14:nvPr/>
              </p14:nvContentPartPr>
              <p14:xfrm>
                <a:off x="3705854" y="3767033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38DDDD0-0B77-438A-9BAB-3BFFA4ECC1E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1534" y="3762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AE3B11-EB11-4670-8017-E13E196A8141}"/>
                    </a:ext>
                  </a:extLst>
                </p14:cNvPr>
                <p14:cNvContentPartPr/>
                <p14:nvPr/>
              </p14:nvContentPartPr>
              <p14:xfrm>
                <a:off x="3705854" y="3767033"/>
                <a:ext cx="360" cy="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AE3B11-EB11-4670-8017-E13E196A814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1534" y="37627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E9B7CE-1E6B-4BA3-B99C-A04208EC8688}"/>
              </a:ext>
            </a:extLst>
          </p:cNvPr>
          <p:cNvGrpSpPr/>
          <p:nvPr/>
        </p:nvGrpSpPr>
        <p:grpSpPr>
          <a:xfrm>
            <a:off x="3243974" y="381953"/>
            <a:ext cx="360" cy="360"/>
            <a:chOff x="3243974" y="38195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EC862C5-8BD8-4A76-A7FC-7458341FAF2C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EC862C5-8BD8-4A76-A7FC-7458341FAF2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A9CFC7B-1D78-4CE4-904B-80332465C4E3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A9CFC7B-1D78-4CE4-904B-80332465C4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C6F522-2C20-4784-8E8A-3C604280E4C1}"/>
                    </a:ext>
                  </a:extLst>
                </p14:cNvPr>
                <p14:cNvContentPartPr/>
                <p14:nvPr/>
              </p14:nvContentPartPr>
              <p14:xfrm>
                <a:off x="3243974" y="381953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C6F522-2C20-4784-8E8A-3C604280E4C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9654" y="3776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9195CC-2919-4FCE-81CD-6CDC1C3F341D}"/>
              </a:ext>
            </a:extLst>
          </p:cNvPr>
          <p:cNvGrpSpPr/>
          <p:nvPr/>
        </p:nvGrpSpPr>
        <p:grpSpPr>
          <a:xfrm>
            <a:off x="3234974" y="425873"/>
            <a:ext cx="360" cy="360"/>
            <a:chOff x="3234974" y="425873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E3EA735-4CA1-4429-BD60-D4A6FBCDAF63}"/>
                    </a:ext>
                  </a:extLst>
                </p14:cNvPr>
                <p14:cNvContentPartPr/>
                <p14:nvPr/>
              </p14:nvContentPartPr>
              <p14:xfrm>
                <a:off x="3234974" y="425873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E3EA735-4CA1-4429-BD60-D4A6FBCDAF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0654" y="421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5C134D-E3B9-4CB6-9A42-032CFC8BF0F6}"/>
                    </a:ext>
                  </a:extLst>
                </p14:cNvPr>
                <p14:cNvContentPartPr/>
                <p14:nvPr/>
              </p14:nvContentPartPr>
              <p14:xfrm>
                <a:off x="3234974" y="425873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5C134D-E3B9-4CB6-9A42-032CFC8BF0F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230654" y="4215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8BC44A-4D38-4126-B751-15F6A49D69B0}"/>
                  </a:ext>
                </a:extLst>
              </p14:cNvPr>
              <p14:cNvContentPartPr/>
              <p14:nvPr/>
            </p14:nvContentPartPr>
            <p14:xfrm>
              <a:off x="5314334" y="70193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8BC44A-4D38-4126-B751-15F6A49D69B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10014" y="6587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E4D590F-DDBA-4841-B228-D699CE480ECB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E4D590F-DDBA-4841-B228-D699CE480E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584B7E5-EB89-4200-9784-61CEEFCA7491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584B7E5-EB89-4200-9784-61CEEFCA749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55A9C53-2078-4F84-A04E-F834566602DB}"/>
                  </a:ext>
                </a:extLst>
              </p14:cNvPr>
              <p14:cNvContentPartPr/>
              <p14:nvPr/>
            </p14:nvContentPartPr>
            <p14:xfrm>
              <a:off x="5147654" y="492113"/>
              <a:ext cx="360" cy="3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55A9C53-2078-4F84-A04E-F834566602D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3334" y="48779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AD05BCC-0FDE-4387-96F7-19B12D813308}"/>
                  </a:ext>
                </a:extLst>
              </p14:cNvPr>
              <p14:cNvContentPartPr/>
              <p14:nvPr/>
            </p14:nvContentPartPr>
            <p14:xfrm>
              <a:off x="6625454" y="2343593"/>
              <a:ext cx="3960" cy="3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AD05BCC-0FDE-4387-96F7-19B12D81330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621134" y="2339273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BD1B229-F8A0-4E79-8147-957709122141}"/>
                  </a:ext>
                </a:extLst>
              </p14:cNvPr>
              <p14:cNvContentPartPr/>
              <p14:nvPr/>
            </p14:nvContentPartPr>
            <p14:xfrm>
              <a:off x="7727774" y="3784673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BD1B229-F8A0-4E79-8147-95770912214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23454" y="378035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532AA33-2EB7-4246-B5FB-5130AAEEDECA}"/>
                  </a:ext>
                </a:extLst>
              </p14:cNvPr>
              <p14:cNvContentPartPr/>
              <p14:nvPr/>
            </p14:nvContentPartPr>
            <p14:xfrm>
              <a:off x="11429654" y="4294433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532AA33-2EB7-4246-B5FB-5130AAEEDE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25334" y="4290113"/>
                <a:ext cx="9000" cy="9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id="{054B6ECC-FA6B-4E23-81B5-66C02A514602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823169"/>
            <a:ext cx="2227777" cy="333832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749F7684-6216-40DD-A03E-8A98D0A9D35F}"/>
              </a:ext>
            </a:extLst>
          </p:cNvPr>
          <p:cNvGrpSpPr/>
          <p:nvPr/>
        </p:nvGrpSpPr>
        <p:grpSpPr>
          <a:xfrm>
            <a:off x="7505610" y="597126"/>
            <a:ext cx="459720" cy="420840"/>
            <a:chOff x="7505610" y="597126"/>
            <a:chExt cx="45972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7A2073-491F-4553-A773-60AE1EFB8001}"/>
                    </a:ext>
                  </a:extLst>
                </p14:cNvPr>
                <p14:cNvContentPartPr/>
                <p14:nvPr/>
              </p14:nvContentPartPr>
              <p14:xfrm>
                <a:off x="7616130" y="597126"/>
                <a:ext cx="125640" cy="420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7A2073-491F-4553-A773-60AE1EFB800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810" y="592806"/>
                  <a:ext cx="13428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1F10892-BD03-4D6B-879F-65BEACE10AD8}"/>
                    </a:ext>
                  </a:extLst>
                </p14:cNvPr>
                <p14:cNvContentPartPr/>
                <p14:nvPr/>
              </p14:nvContentPartPr>
              <p14:xfrm>
                <a:off x="7505610" y="777846"/>
                <a:ext cx="259920" cy="20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1F10892-BD03-4D6B-879F-65BEACE10AD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01290" y="773526"/>
                  <a:ext cx="268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2E1D28-6437-46DC-BCBB-2FC856A037CC}"/>
                    </a:ext>
                  </a:extLst>
                </p14:cNvPr>
                <p14:cNvContentPartPr/>
                <p14:nvPr/>
              </p14:nvContentPartPr>
              <p14:xfrm>
                <a:off x="7876410" y="653646"/>
                <a:ext cx="88920" cy="243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2E1D28-6437-46DC-BCBB-2FC856A037C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72090" y="649326"/>
                  <a:ext cx="9756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00956CC-EC17-4186-931E-614F53AB995D}"/>
              </a:ext>
            </a:extLst>
          </p:cNvPr>
          <p:cNvGrpSpPr/>
          <p:nvPr/>
        </p:nvGrpSpPr>
        <p:grpSpPr>
          <a:xfrm>
            <a:off x="8114730" y="675606"/>
            <a:ext cx="661320" cy="255240"/>
            <a:chOff x="8114730" y="675606"/>
            <a:chExt cx="661320" cy="25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BAA824C-8712-4AAE-A024-EB88CCF4B703}"/>
                    </a:ext>
                  </a:extLst>
                </p14:cNvPr>
                <p14:cNvContentPartPr/>
                <p14:nvPr/>
              </p14:nvContentPartPr>
              <p14:xfrm>
                <a:off x="8119770" y="675606"/>
                <a:ext cx="102240" cy="1940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BAA824C-8712-4AAE-A024-EB88CCF4B70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15450" y="671286"/>
                  <a:ext cx="110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7FB49D3-8CF2-4D8F-9313-82429DDC36B6}"/>
                    </a:ext>
                  </a:extLst>
                </p14:cNvPr>
                <p14:cNvContentPartPr/>
                <p14:nvPr/>
              </p14:nvContentPartPr>
              <p14:xfrm>
                <a:off x="8114730" y="706926"/>
                <a:ext cx="201600" cy="1944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7FB49D3-8CF2-4D8F-9313-82429DDC36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10410" y="702606"/>
                  <a:ext cx="210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3AB548-9386-4DC6-A8F1-21160584B5A0}"/>
                    </a:ext>
                  </a:extLst>
                </p14:cNvPr>
                <p14:cNvContentPartPr/>
                <p14:nvPr/>
              </p14:nvContentPartPr>
              <p14:xfrm>
                <a:off x="8368170" y="855606"/>
                <a:ext cx="56880" cy="23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3AB548-9386-4DC6-A8F1-21160584B5A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63850" y="851286"/>
                  <a:ext cx="65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DA7D7C4-AB09-43B8-9DCB-792D91344787}"/>
                    </a:ext>
                  </a:extLst>
                </p14:cNvPr>
                <p14:cNvContentPartPr/>
                <p14:nvPr/>
              </p14:nvContentPartPr>
              <p14:xfrm>
                <a:off x="8485530" y="686046"/>
                <a:ext cx="126720" cy="1839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DA7D7C4-AB09-43B8-9DCB-792D9134478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481210" y="681726"/>
                  <a:ext cx="135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D226C36-F5DE-493B-A2FE-C07F6CA63492}"/>
                    </a:ext>
                  </a:extLst>
                </p14:cNvPr>
                <p14:cNvContentPartPr/>
                <p14:nvPr/>
              </p14:nvContentPartPr>
              <p14:xfrm>
                <a:off x="8632410" y="849846"/>
                <a:ext cx="143640" cy="81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D226C36-F5DE-493B-A2FE-C07F6CA6349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628090" y="845526"/>
                  <a:ext cx="15228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F9AE1BE4-5D72-472F-9FF5-3FF73854902E}"/>
                  </a:ext>
                </a:extLst>
              </p14:cNvPr>
              <p14:cNvContentPartPr/>
              <p14:nvPr/>
            </p14:nvContentPartPr>
            <p14:xfrm>
              <a:off x="8910690" y="859926"/>
              <a:ext cx="7560" cy="324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F9AE1BE4-5D72-472F-9FF5-3FF73854902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906370" y="855606"/>
                <a:ext cx="16200" cy="1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3D7AE098-13CF-4DCC-A8B7-D7AF1AB14669}"/>
              </a:ext>
            </a:extLst>
          </p:cNvPr>
          <p:cNvGrpSpPr/>
          <p:nvPr/>
        </p:nvGrpSpPr>
        <p:grpSpPr>
          <a:xfrm>
            <a:off x="9039210" y="612966"/>
            <a:ext cx="698760" cy="351000"/>
            <a:chOff x="9039210" y="612966"/>
            <a:chExt cx="698760" cy="35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2820740-747B-4C17-8418-75D22C772283}"/>
                    </a:ext>
                  </a:extLst>
                </p14:cNvPr>
                <p14:cNvContentPartPr/>
                <p14:nvPr/>
              </p14:nvContentPartPr>
              <p14:xfrm>
                <a:off x="9039210" y="852726"/>
                <a:ext cx="133920" cy="29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2820740-747B-4C17-8418-75D22C77228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034890" y="848406"/>
                  <a:ext cx="142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1078F62-0FD3-4C05-A771-904FAD3D0870}"/>
                    </a:ext>
                  </a:extLst>
                </p14:cNvPr>
                <p14:cNvContentPartPr/>
                <p14:nvPr/>
              </p14:nvContentPartPr>
              <p14:xfrm>
                <a:off x="9313170" y="651846"/>
                <a:ext cx="133920" cy="2361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1078F62-0FD3-4C05-A771-904FAD3D087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308850" y="647526"/>
                  <a:ext cx="1425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08E1DBE-FD9B-4003-B96B-F2268EBDD53D}"/>
                    </a:ext>
                  </a:extLst>
                </p14:cNvPr>
                <p14:cNvContentPartPr/>
                <p14:nvPr/>
              </p14:nvContentPartPr>
              <p14:xfrm>
                <a:off x="9299130" y="693246"/>
                <a:ext cx="120240" cy="200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08E1DBE-FD9B-4003-B96B-F2268EBDD5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294810" y="688926"/>
                  <a:ext cx="128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E036B7-F0F1-4847-9C44-4D97C7FF90C4}"/>
                    </a:ext>
                  </a:extLst>
                </p14:cNvPr>
                <p14:cNvContentPartPr/>
                <p14:nvPr/>
              </p14:nvContentPartPr>
              <p14:xfrm>
                <a:off x="9217770" y="850566"/>
                <a:ext cx="354960" cy="113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E036B7-F0F1-4847-9C44-4D97C7FF90C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13450" y="846246"/>
                  <a:ext cx="3636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483401-53B3-41C0-8382-5C500067B2F9}"/>
                    </a:ext>
                  </a:extLst>
                </p14:cNvPr>
                <p14:cNvContentPartPr/>
                <p14:nvPr/>
              </p14:nvContentPartPr>
              <p14:xfrm>
                <a:off x="9611250" y="612966"/>
                <a:ext cx="126720" cy="351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483401-53B3-41C0-8382-5C500067B2F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06930" y="608646"/>
                  <a:ext cx="135360" cy="35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C1FF25B5-B81C-42E1-8C05-2EFF318865F8}"/>
                  </a:ext>
                </a:extLst>
              </p14:cNvPr>
              <p14:cNvContentPartPr/>
              <p14:nvPr/>
            </p14:nvContentPartPr>
            <p14:xfrm>
              <a:off x="3215130" y="3750366"/>
              <a:ext cx="195120" cy="2311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C1FF25B5-B81C-42E1-8C05-2EFF318865F8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10810" y="3746046"/>
                <a:ext cx="203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B84DB30-A606-4715-8812-CA04D239D142}"/>
                  </a:ext>
                </a:extLst>
              </p14:cNvPr>
              <p14:cNvContentPartPr/>
              <p14:nvPr/>
            </p14:nvContentPartPr>
            <p14:xfrm>
              <a:off x="1240530" y="4360566"/>
              <a:ext cx="1234440" cy="51840"/>
            </p14:xfrm>
          </p:contentPart>
        </mc:Choice>
        <mc:Fallback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B84DB30-A606-4715-8812-CA04D239D1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236210" y="4356246"/>
                <a:ext cx="1243080" cy="6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369AE89-596A-4E77-BF83-E0DAE8B15B9A}"/>
              </a:ext>
            </a:extLst>
          </p:cNvPr>
          <p:cNvGrpSpPr/>
          <p:nvPr/>
        </p:nvGrpSpPr>
        <p:grpSpPr>
          <a:xfrm>
            <a:off x="7331010" y="3348606"/>
            <a:ext cx="1122840" cy="903960"/>
            <a:chOff x="7331010" y="3348606"/>
            <a:chExt cx="1122840" cy="90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CE706F5-B940-441C-8056-7A2ACE154E60}"/>
                    </a:ext>
                  </a:extLst>
                </p14:cNvPr>
                <p14:cNvContentPartPr/>
                <p14:nvPr/>
              </p14:nvContentPartPr>
              <p14:xfrm>
                <a:off x="7331010" y="3559206"/>
                <a:ext cx="944280" cy="1072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CE706F5-B940-441C-8056-7A2ACE154E6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26690" y="3554886"/>
                  <a:ext cx="952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B082709-AC5F-4451-A4BF-F93317AD8126}"/>
                    </a:ext>
                  </a:extLst>
                </p14:cNvPr>
                <p14:cNvContentPartPr/>
                <p14:nvPr/>
              </p14:nvContentPartPr>
              <p14:xfrm>
                <a:off x="8126250" y="3348606"/>
                <a:ext cx="242640" cy="414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B082709-AC5F-4451-A4BF-F93317AD812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21930" y="3344286"/>
                  <a:ext cx="251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268C2B7-5BF8-49A5-95E9-EB4DEB7DCA6C}"/>
                    </a:ext>
                  </a:extLst>
                </p14:cNvPr>
                <p14:cNvContentPartPr/>
                <p14:nvPr/>
              </p14:nvContentPartPr>
              <p14:xfrm>
                <a:off x="7720530" y="3930726"/>
                <a:ext cx="657720" cy="321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268C2B7-5BF8-49A5-95E9-EB4DEB7DCA6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6210" y="3926406"/>
                  <a:ext cx="66636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974D172-DF4A-4C37-BF61-549EB6B43D08}"/>
                    </a:ext>
                  </a:extLst>
                </p14:cNvPr>
                <p14:cNvContentPartPr/>
                <p14:nvPr/>
              </p14:nvContentPartPr>
              <p14:xfrm>
                <a:off x="8139210" y="3849366"/>
                <a:ext cx="314640" cy="2667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974D172-DF4A-4C37-BF61-549EB6B43D0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34890" y="3845046"/>
                  <a:ext cx="323280" cy="27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619C630-8E6C-4895-9245-2DCDE3FA8E31}"/>
                  </a:ext>
                </a:extLst>
              </p14:cNvPr>
              <p14:cNvContentPartPr/>
              <p14:nvPr/>
            </p14:nvContentPartPr>
            <p14:xfrm>
              <a:off x="1157730" y="5008926"/>
              <a:ext cx="1702800" cy="3348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619C630-8E6C-4895-9245-2DCDE3FA8E3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153410" y="5004606"/>
                <a:ext cx="1711440" cy="4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3902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DBC4F-6757-4359-A62C-48FEE266B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105752"/>
            <a:ext cx="10515600" cy="980097"/>
          </a:xfrm>
        </p:spPr>
        <p:txBody>
          <a:bodyPr>
            <a:normAutofit/>
          </a:bodyPr>
          <a:lstStyle/>
          <a:p>
            <a:r>
              <a:rPr lang="en-CA" dirty="0"/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669D1-D91D-4239-8B8D-ACE3A2A06FEC}"/>
              </a:ext>
            </a:extLst>
          </p:cNvPr>
          <p:cNvSpPr txBox="1"/>
          <p:nvPr/>
        </p:nvSpPr>
        <p:spPr>
          <a:xfrm>
            <a:off x="781050" y="1270917"/>
            <a:ext cx="9523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/>
              <a:t>Read chapter 3 and 4 of </a:t>
            </a:r>
            <a:r>
              <a:rPr lang="en-CA" sz="2000" dirty="0" err="1"/>
              <a:t>Mitzenmacher</a:t>
            </a:r>
            <a:r>
              <a:rPr lang="en-CA" sz="2000" dirty="0"/>
              <a:t> and </a:t>
            </a:r>
            <a:r>
              <a:rPr lang="en-CA" sz="2000" dirty="0" err="1"/>
              <a:t>Upfal</a:t>
            </a:r>
            <a:r>
              <a:rPr lang="en-CA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ED2-991B-4A13-872D-03BDA0A5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D44B-EAE6-4553-A7ED-B796E3CA93D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838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1679</Words>
  <Application>Microsoft Office PowerPoint</Application>
  <PresentationFormat>Widescreen</PresentationFormat>
  <Paragraphs>323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Office Theme</vt:lpstr>
      <vt:lpstr>CS 466/666 Algorithm Design and Analysis</vt:lpstr>
      <vt:lpstr>Today’s Plan</vt:lpstr>
      <vt:lpstr>Chernoff-Hoeffding bound for bounded variables</vt:lpstr>
      <vt:lpstr>Coin flips</vt:lpstr>
      <vt:lpstr>Coin flips</vt:lpstr>
      <vt:lpstr>Probability Amplification, One-Sided Error</vt:lpstr>
      <vt:lpstr>Probability Amplification, Two-Sided Error</vt:lpstr>
      <vt:lpstr>Concentration inequalities</vt:lpstr>
      <vt:lpstr>Homework</vt:lpstr>
      <vt:lpstr>Graph Sparsification</vt:lpstr>
      <vt:lpstr>Cut Approximator</vt:lpstr>
      <vt:lpstr>First Result in Cut Sparsification</vt:lpstr>
      <vt:lpstr>Expectation</vt:lpstr>
      <vt:lpstr>Karger’s Theorem</vt:lpstr>
      <vt:lpstr>Analysis of One Cut</vt:lpstr>
      <vt:lpstr>Simple union bound won’t work</vt:lpstr>
      <vt:lpstr>An important observation</vt:lpstr>
      <vt:lpstr>A more careful union bound would work</vt:lpstr>
      <vt:lpstr>Example</vt:lpstr>
      <vt:lpstr>Improved Result via Non-Uniform Sampling</vt:lpstr>
      <vt:lpstr>Standard Applications</vt:lpstr>
      <vt:lpstr>Minimum Cuts in Near Linear Time (Sketch)</vt:lpstr>
      <vt:lpstr>Minimum Cuts in Near Linear Time (Sketch)</vt:lpstr>
      <vt:lpstr>Dimension Reduction</vt:lpstr>
      <vt:lpstr>Johnson-Lindenstrauss Lemma</vt:lpstr>
      <vt:lpstr>Algorithm</vt:lpstr>
      <vt:lpstr>Preserving the length of a vector</vt:lpstr>
      <vt:lpstr>Proof Idea</vt:lpstr>
      <vt:lpstr>Two differences</vt:lpstr>
      <vt:lpstr>Applications</vt:lpstr>
      <vt:lpstr>Summary</vt:lpstr>
      <vt:lpstr>Project Ideas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466/666 Algorithm Design and Analysis</dc:title>
  <dc:creator>Lap Chi Lau</dc:creator>
  <cp:lastModifiedBy>Lap Chi Lau</cp:lastModifiedBy>
  <cp:revision>101</cp:revision>
  <dcterms:created xsi:type="dcterms:W3CDTF">2020-05-12T11:50:13Z</dcterms:created>
  <dcterms:modified xsi:type="dcterms:W3CDTF">2020-05-19T16:58:37Z</dcterms:modified>
</cp:coreProperties>
</file>